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61" r:id="rId4"/>
    <p:sldId id="266" r:id="rId5"/>
    <p:sldId id="267" r:id="rId6"/>
    <p:sldId id="268" r:id="rId7"/>
    <p:sldId id="269" r:id="rId8"/>
    <p:sldId id="273" r:id="rId9"/>
    <p:sldId id="264" r:id="rId10"/>
    <p:sldId id="274" r:id="rId11"/>
    <p:sldId id="275" r:id="rId12"/>
    <p:sldId id="276" r:id="rId13"/>
    <p:sldId id="277" r:id="rId14"/>
    <p:sldId id="278" r:id="rId15"/>
    <p:sldId id="258" r:id="rId16"/>
    <p:sldId id="279" r:id="rId17"/>
    <p:sldId id="280" r:id="rId18"/>
    <p:sldId id="281" r:id="rId19"/>
    <p:sldId id="283" r:id="rId20"/>
    <p:sldId id="284" r:id="rId21"/>
    <p:sldId id="265" r:id="rId22"/>
    <p:sldId id="285" r:id="rId23"/>
    <p:sldId id="286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7481"/>
    <a:srgbClr val="CBBFD3"/>
    <a:srgbClr val="EDE5FA"/>
    <a:srgbClr val="A9A6AA"/>
    <a:srgbClr val="DACAB0"/>
    <a:srgbClr val="C7B8A6"/>
    <a:srgbClr val="B6B1A5"/>
    <a:srgbClr val="A2998A"/>
    <a:srgbClr val="9EA9BA"/>
    <a:srgbClr val="C3C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12" autoAdjust="0"/>
    <p:restoredTop sz="96233" autoAdjust="0"/>
  </p:normalViewPr>
  <p:slideViewPr>
    <p:cSldViewPr snapToGrid="0">
      <p:cViewPr varScale="1">
        <p:scale>
          <a:sx n="112" d="100"/>
          <a:sy n="112" d="100"/>
        </p:scale>
        <p:origin x="15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EDD5E-6509-4D09-AC96-7FDE125DB65A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C727A-B2B2-4D08-AD9A-FA974B92E3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21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916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1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46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49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59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797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169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391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71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18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4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04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71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278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0391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443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862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783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99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04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552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55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89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C727A-B2B2-4D08-AD9A-FA974B92E3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709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7C8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98A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B7C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E1E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7C8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98A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B7C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E1E4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14526" y="312036"/>
            <a:ext cx="11562948" cy="623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32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9EA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9EA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B0B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C3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9EA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9EA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B0B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C3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14526" y="312036"/>
            <a:ext cx="11562948" cy="623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04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B6B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C7B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DAC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B6B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C7B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DAC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14526" y="312036"/>
            <a:ext cx="11562948" cy="623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714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787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A9A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CBBF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EDE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37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787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A9A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CBBF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EDE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14526" y="312036"/>
            <a:ext cx="11562948" cy="623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673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" y="0"/>
            <a:ext cx="2989944" cy="6858000"/>
          </a:xfrm>
          <a:prstGeom prst="rect">
            <a:avLst/>
          </a:prstGeom>
          <a:solidFill>
            <a:srgbClr val="7C8B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67351" y="0"/>
            <a:ext cx="2989944" cy="6858000"/>
          </a:xfrm>
          <a:prstGeom prst="rect">
            <a:avLst/>
          </a:prstGeom>
          <a:solidFill>
            <a:srgbClr val="9EA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134703" y="0"/>
            <a:ext cx="2989944" cy="6858000"/>
          </a:xfrm>
          <a:prstGeom prst="rect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9202056" y="0"/>
            <a:ext cx="2989944" cy="6858000"/>
          </a:xfrm>
          <a:prstGeom prst="rect">
            <a:avLst/>
          </a:prstGeom>
          <a:solidFill>
            <a:srgbClr val="787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44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51" r:id="rId5"/>
    <p:sldLayoutId id="2147483662" r:id="rId6"/>
    <p:sldLayoutId id="2147483664" r:id="rId7"/>
    <p:sldLayoutId id="2147483665" r:id="rId8"/>
    <p:sldLayoutId id="2147483666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2627" y="743878"/>
            <a:ext cx="10406743" cy="53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773716" y="1735235"/>
            <a:ext cx="4644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 smtClean="0">
                <a:solidFill>
                  <a:srgbClr val="66626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莫兰迪</a:t>
            </a:r>
            <a:r>
              <a:rPr lang="zh-CN" altLang="en-US" sz="7200" dirty="0" smtClean="0">
                <a:solidFill>
                  <a:srgbClr val="66626D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风</a:t>
            </a:r>
            <a:endParaRPr lang="zh-CN" altLang="en-US" sz="7200" dirty="0">
              <a:solidFill>
                <a:srgbClr val="66626D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27202" y="2994365"/>
            <a:ext cx="87375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66626D"/>
                </a:solidFill>
                <a:latin typeface="+mj-ea"/>
                <a:ea typeface="+mj-ea"/>
              </a:rPr>
              <a:t>工作汇报</a:t>
            </a:r>
            <a:r>
              <a:rPr lang="en-US" altLang="zh-CN" sz="6600" dirty="0" smtClean="0">
                <a:solidFill>
                  <a:srgbClr val="66626D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 smtClean="0">
                <a:solidFill>
                  <a:srgbClr val="66626D"/>
                </a:solidFill>
                <a:latin typeface="+mj-ea"/>
                <a:ea typeface="+mj-ea"/>
              </a:rPr>
              <a:t>模板</a:t>
            </a:r>
            <a:endParaRPr lang="zh-CN" altLang="en-US" sz="6000" dirty="0">
              <a:solidFill>
                <a:srgbClr val="66626D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48150" y="4784212"/>
            <a:ext cx="3695700" cy="338554"/>
          </a:xfrm>
          <a:prstGeom prst="rect">
            <a:avLst/>
          </a:prstGeom>
          <a:solidFill>
            <a:srgbClr val="66626D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汇报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人：黑与白  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202X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00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日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27197" y="3900123"/>
            <a:ext cx="8737604" cy="7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6626D"/>
                </a:solidFill>
              </a:rPr>
              <a:t>Lorem ipsum dolor sit amet, consectetuer adipiscing elit. Maecenas porttitor congue massa. Fusce posuere, magna sed pulvinar ultricies, purus lectus malesuada libero, sit amet commodo magna </a:t>
            </a:r>
            <a:r>
              <a:rPr lang="en-US" altLang="zh-CN" sz="1400" dirty="0" err="1" smtClean="0">
                <a:solidFill>
                  <a:srgbClr val="66626D"/>
                </a:solidFill>
              </a:rPr>
              <a:t>eros</a:t>
            </a:r>
            <a:endParaRPr lang="en-US" altLang="zh-CN" sz="1400" dirty="0" smtClean="0">
              <a:solidFill>
                <a:srgbClr val="66626D"/>
              </a:solidFill>
            </a:endParaRPr>
          </a:p>
        </p:txBody>
      </p:sp>
      <p:pic>
        <p:nvPicPr>
          <p:cNvPr id="17" name="春风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55800" y="-1460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7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7" grpId="0"/>
      <p:bldP spid="8" grpId="0"/>
      <p:bldP spid="10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9EA9B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直角三角形 4"/>
          <p:cNvSpPr/>
          <p:nvPr/>
        </p:nvSpPr>
        <p:spPr>
          <a:xfrm>
            <a:off x="6167790" y="2423836"/>
            <a:ext cx="1292191" cy="1292190"/>
          </a:xfrm>
          <a:prstGeom prst="rtTriangle">
            <a:avLst/>
          </a:prstGeom>
          <a:solidFill>
            <a:srgbClr val="9EA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5400000">
            <a:off x="6167790" y="3831401"/>
            <a:ext cx="1292190" cy="1292191"/>
          </a:xfrm>
          <a:prstGeom prst="rtTriangle">
            <a:avLst/>
          </a:prstGeom>
          <a:solidFill>
            <a:srgbClr val="C3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6200000">
            <a:off x="4732021" y="2423837"/>
            <a:ext cx="1292190" cy="1292191"/>
          </a:xfrm>
          <a:prstGeom prst="rtTriangle">
            <a:avLst/>
          </a:prstGeom>
          <a:solidFill>
            <a:srgbClr val="9EA9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0800000">
            <a:off x="4732022" y="3831402"/>
            <a:ext cx="1292191" cy="1292190"/>
          </a:xfrm>
          <a:prstGeom prst="rtTriangle">
            <a:avLst/>
          </a:prstGeom>
          <a:solidFill>
            <a:srgbClr val="B0B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459981" y="2423836"/>
            <a:ext cx="4194630" cy="1105303"/>
            <a:chOff x="6110514" y="2293256"/>
            <a:chExt cx="2017336" cy="1105303"/>
          </a:xfrm>
        </p:grpSpPr>
        <p:sp>
          <p:nvSpPr>
            <p:cNvPr id="11" name="文本框 10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10514" y="2693366"/>
              <a:ext cx="2017336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459981" y="4018289"/>
            <a:ext cx="4194630" cy="1105303"/>
            <a:chOff x="6110514" y="2293256"/>
            <a:chExt cx="2017336" cy="1105303"/>
          </a:xfrm>
        </p:grpSpPr>
        <p:sp>
          <p:nvSpPr>
            <p:cNvPr id="14" name="文本框 13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10514" y="2693366"/>
              <a:ext cx="2017336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7390" y="2423836"/>
            <a:ext cx="4194630" cy="1105303"/>
            <a:chOff x="6110514" y="2293256"/>
            <a:chExt cx="2017336" cy="1105303"/>
          </a:xfrm>
        </p:grpSpPr>
        <p:sp>
          <p:nvSpPr>
            <p:cNvPr id="17" name="文本框 16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10514" y="2693366"/>
              <a:ext cx="2017336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7390" y="4018289"/>
            <a:ext cx="4194630" cy="1138774"/>
            <a:chOff x="6110514" y="2293256"/>
            <a:chExt cx="2017336" cy="1138774"/>
          </a:xfrm>
        </p:grpSpPr>
        <p:sp>
          <p:nvSpPr>
            <p:cNvPr id="20" name="文本框 19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10514" y="2693366"/>
              <a:ext cx="201733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956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9EA9B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0502" y="1612900"/>
            <a:ext cx="5630949" cy="26543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3551" y="1612900"/>
            <a:ext cx="5630949" cy="26543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501" y="4345356"/>
            <a:ext cx="5630949" cy="311769"/>
          </a:xfrm>
          <a:prstGeom prst="rect">
            <a:avLst/>
          </a:prstGeom>
          <a:solidFill>
            <a:srgbClr val="9EA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43551" y="4345356"/>
            <a:ext cx="5630949" cy="311769"/>
          </a:xfrm>
          <a:prstGeom prst="rect">
            <a:avLst/>
          </a:prstGeom>
          <a:solidFill>
            <a:srgbClr val="B0B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0500" y="4657125"/>
            <a:ext cx="5630949" cy="1138774"/>
            <a:chOff x="6110514" y="2293256"/>
            <a:chExt cx="2708110" cy="1138774"/>
          </a:xfrm>
        </p:grpSpPr>
        <p:sp>
          <p:nvSpPr>
            <p:cNvPr id="14" name="文本框 13"/>
            <p:cNvSpPr txBox="1"/>
            <p:nvPr/>
          </p:nvSpPr>
          <p:spPr>
            <a:xfrm>
              <a:off x="6110514" y="2293256"/>
              <a:ext cx="2264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10514" y="2693366"/>
              <a:ext cx="27081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Fusce posuere, magna </a:t>
              </a:r>
              <a:r>
                <a:rPr lang="en-US" altLang="zh-CN" sz="1400" dirty="0" err="1" smtClean="0">
                  <a:solidFill>
                    <a:srgbClr val="787481"/>
                  </a:solidFill>
                </a:rPr>
                <a:t>sed</a:t>
              </a:r>
              <a:endParaRPr lang="en-US" altLang="zh-CN" sz="1400" dirty="0" smtClean="0">
                <a:solidFill>
                  <a:srgbClr val="78748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43550" y="4657125"/>
            <a:ext cx="5630949" cy="1138774"/>
            <a:chOff x="6110514" y="2293256"/>
            <a:chExt cx="2708110" cy="1138774"/>
          </a:xfrm>
        </p:grpSpPr>
        <p:sp>
          <p:nvSpPr>
            <p:cNvPr id="17" name="文本框 16"/>
            <p:cNvSpPr txBox="1"/>
            <p:nvPr/>
          </p:nvSpPr>
          <p:spPr>
            <a:xfrm>
              <a:off x="6110514" y="2293256"/>
              <a:ext cx="2264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10514" y="2693366"/>
              <a:ext cx="27081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porttitor congue massa. Fusce posuere, magna </a:t>
              </a:r>
              <a:r>
                <a:rPr lang="en-US" altLang="zh-CN" sz="1400" dirty="0" err="1" smtClean="0">
                  <a:solidFill>
                    <a:srgbClr val="787481"/>
                  </a:solidFill>
                </a:rPr>
                <a:t>sed</a:t>
              </a:r>
              <a:endParaRPr lang="en-US" altLang="zh-CN" sz="1400" dirty="0" smtClean="0">
                <a:solidFill>
                  <a:srgbClr val="78748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808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9EA9B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7687" y="1799558"/>
            <a:ext cx="2094270" cy="3830658"/>
            <a:chOff x="807127" y="1799558"/>
            <a:chExt cx="2094270" cy="3830658"/>
          </a:xfrm>
        </p:grpSpPr>
        <p:grpSp>
          <p:nvGrpSpPr>
            <p:cNvPr id="9" name="组合 8"/>
            <p:cNvGrpSpPr/>
            <p:nvPr/>
          </p:nvGrpSpPr>
          <p:grpSpPr>
            <a:xfrm>
              <a:off x="1207722" y="1799558"/>
              <a:ext cx="1293081" cy="2043901"/>
              <a:chOff x="1052552" y="1799558"/>
              <a:chExt cx="1293081" cy="2043901"/>
            </a:xfrm>
          </p:grpSpPr>
          <p:sp>
            <p:nvSpPr>
              <p:cNvPr id="6" name="手杖形箭头 5"/>
              <p:cNvSpPr/>
              <p:nvPr/>
            </p:nvSpPr>
            <p:spPr>
              <a:xfrm rot="10800000">
                <a:off x="1052552" y="1799558"/>
                <a:ext cx="1293081" cy="2043901"/>
              </a:xfrm>
              <a:prstGeom prst="uturnArrow">
                <a:avLst>
                  <a:gd name="adj1" fmla="val 12174"/>
                  <a:gd name="adj2" fmla="val 17271"/>
                  <a:gd name="adj3" fmla="val 18853"/>
                  <a:gd name="adj4" fmla="val 50000"/>
                  <a:gd name="adj5" fmla="val 63612"/>
                </a:avLst>
              </a:prstGeom>
              <a:solidFill>
                <a:srgbClr val="9EA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1373033" y="2982624"/>
                <a:ext cx="7788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01</a:t>
                </a:r>
              </a:p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dirty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67735" y="3972554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9EA9BA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07127" y="4245221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9EA9B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porttitor</a:t>
              </a:r>
              <a:endParaRPr lang="zh-CN" altLang="en-US" sz="1400" dirty="0">
                <a:solidFill>
                  <a:srgbClr val="9EA9BA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38473" y="1799558"/>
            <a:ext cx="2094270" cy="3830658"/>
            <a:chOff x="807127" y="1799558"/>
            <a:chExt cx="2094270" cy="383065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07722" y="1799558"/>
              <a:ext cx="1293081" cy="2043901"/>
              <a:chOff x="1052552" y="1799558"/>
              <a:chExt cx="1293081" cy="2043901"/>
            </a:xfrm>
          </p:grpSpPr>
          <p:sp>
            <p:nvSpPr>
              <p:cNvPr id="23" name="手杖形箭头 22"/>
              <p:cNvSpPr/>
              <p:nvPr/>
            </p:nvSpPr>
            <p:spPr>
              <a:xfrm rot="10800000">
                <a:off x="1052552" y="1799558"/>
                <a:ext cx="1293081" cy="2043901"/>
              </a:xfrm>
              <a:prstGeom prst="uturnArrow">
                <a:avLst>
                  <a:gd name="adj1" fmla="val 12174"/>
                  <a:gd name="adj2" fmla="val 17271"/>
                  <a:gd name="adj3" fmla="val 18853"/>
                  <a:gd name="adj4" fmla="val 50000"/>
                  <a:gd name="adj5" fmla="val 63612"/>
                </a:avLst>
              </a:prstGeom>
              <a:solidFill>
                <a:srgbClr val="9EA4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373033" y="2982624"/>
                <a:ext cx="7788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02</a:t>
                </a:r>
              </a:p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dirty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7735" y="3972554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9EA9BA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07127" y="4245221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9EA9B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porttitor</a:t>
              </a:r>
              <a:endParaRPr lang="zh-CN" altLang="en-US" sz="1400" dirty="0">
                <a:solidFill>
                  <a:srgbClr val="9EA9BA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459259" y="1799558"/>
            <a:ext cx="2094270" cy="3830658"/>
            <a:chOff x="807127" y="1799558"/>
            <a:chExt cx="2094270" cy="3830658"/>
          </a:xfrm>
        </p:grpSpPr>
        <p:grpSp>
          <p:nvGrpSpPr>
            <p:cNvPr id="26" name="组合 25"/>
            <p:cNvGrpSpPr/>
            <p:nvPr/>
          </p:nvGrpSpPr>
          <p:grpSpPr>
            <a:xfrm>
              <a:off x="1207722" y="1799558"/>
              <a:ext cx="1293081" cy="2043901"/>
              <a:chOff x="1052552" y="1799558"/>
              <a:chExt cx="1293081" cy="2043901"/>
            </a:xfrm>
          </p:grpSpPr>
          <p:sp>
            <p:nvSpPr>
              <p:cNvPr id="29" name="手杖形箭头 28"/>
              <p:cNvSpPr/>
              <p:nvPr/>
            </p:nvSpPr>
            <p:spPr>
              <a:xfrm rot="10800000">
                <a:off x="1052552" y="1799558"/>
                <a:ext cx="1293081" cy="2043901"/>
              </a:xfrm>
              <a:prstGeom prst="uturnArrow">
                <a:avLst>
                  <a:gd name="adj1" fmla="val 12174"/>
                  <a:gd name="adj2" fmla="val 17271"/>
                  <a:gd name="adj3" fmla="val 18853"/>
                  <a:gd name="adj4" fmla="val 50000"/>
                  <a:gd name="adj5" fmla="val 63612"/>
                </a:avLst>
              </a:prstGeom>
              <a:solidFill>
                <a:srgbClr val="B0B0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373033" y="2982624"/>
                <a:ext cx="7788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03</a:t>
                </a:r>
              </a:p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dirty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67735" y="3972554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9EA9BA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07127" y="4245221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9EA9B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porttitor</a:t>
              </a:r>
              <a:endParaRPr lang="zh-CN" altLang="en-US" sz="1400" dirty="0">
                <a:solidFill>
                  <a:srgbClr val="9EA9BA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80044" y="1799558"/>
            <a:ext cx="2094270" cy="3830658"/>
            <a:chOff x="807127" y="1799558"/>
            <a:chExt cx="2094270" cy="3830658"/>
          </a:xfrm>
        </p:grpSpPr>
        <p:grpSp>
          <p:nvGrpSpPr>
            <p:cNvPr id="32" name="组合 31"/>
            <p:cNvGrpSpPr/>
            <p:nvPr/>
          </p:nvGrpSpPr>
          <p:grpSpPr>
            <a:xfrm>
              <a:off x="1207722" y="1799558"/>
              <a:ext cx="1293081" cy="2043901"/>
              <a:chOff x="1052552" y="1799558"/>
              <a:chExt cx="1293081" cy="2043901"/>
            </a:xfrm>
          </p:grpSpPr>
          <p:sp>
            <p:nvSpPr>
              <p:cNvPr id="35" name="手杖形箭头 34"/>
              <p:cNvSpPr/>
              <p:nvPr/>
            </p:nvSpPr>
            <p:spPr>
              <a:xfrm rot="10800000">
                <a:off x="1052552" y="1799558"/>
                <a:ext cx="1293081" cy="2043901"/>
              </a:xfrm>
              <a:prstGeom prst="uturnArrow">
                <a:avLst>
                  <a:gd name="adj1" fmla="val 12174"/>
                  <a:gd name="adj2" fmla="val 17271"/>
                  <a:gd name="adj3" fmla="val 18853"/>
                  <a:gd name="adj4" fmla="val 50000"/>
                  <a:gd name="adj5" fmla="val 63612"/>
                </a:avLst>
              </a:prstGeom>
              <a:solidFill>
                <a:srgbClr val="C3CA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373033" y="2982624"/>
                <a:ext cx="7788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04</a:t>
                </a:r>
              </a:p>
              <a:p>
                <a:pPr algn="ctr"/>
                <a:r>
                  <a:rPr lang="en-US" altLang="zh-CN" dirty="0" smtClean="0">
                    <a:solidFill>
                      <a:srgbClr val="9EA9BA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dirty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067735" y="3972554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9EA9BA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07127" y="4245221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9EA9B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porttitor</a:t>
              </a:r>
              <a:endParaRPr lang="zh-CN" altLang="en-US" sz="1400" dirty="0">
                <a:solidFill>
                  <a:srgbClr val="9EA9B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480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15" name="矩形 14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9EA9B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20502" y="1964601"/>
            <a:ext cx="2889411" cy="174731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99325" y="1964601"/>
            <a:ext cx="2889411" cy="174731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09913" y="3711920"/>
            <a:ext cx="2889411" cy="1747319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988736" y="3711920"/>
            <a:ext cx="2889411" cy="174731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20502" y="3711920"/>
            <a:ext cx="2889411" cy="1747319"/>
            <a:chOff x="320502" y="3711920"/>
            <a:chExt cx="2889411" cy="1747319"/>
          </a:xfrm>
        </p:grpSpPr>
        <p:sp>
          <p:nvSpPr>
            <p:cNvPr id="23" name="矩形 22"/>
            <p:cNvSpPr/>
            <p:nvPr/>
          </p:nvSpPr>
          <p:spPr>
            <a:xfrm>
              <a:off x="320502" y="3711920"/>
              <a:ext cx="2889411" cy="174731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65190" y="3916121"/>
              <a:ext cx="2600034" cy="1338916"/>
              <a:chOff x="435266" y="3878666"/>
              <a:chExt cx="2600034" cy="133891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948756" y="3878666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35266" y="4155753"/>
                <a:ext cx="2600034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chemeClr val="bg1"/>
                    </a:solidFill>
                  </a:rPr>
                  <a:t>porttitor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099325" y="3711920"/>
            <a:ext cx="2889411" cy="1747319"/>
            <a:chOff x="6099325" y="3711920"/>
            <a:chExt cx="2889411" cy="1747319"/>
          </a:xfrm>
        </p:grpSpPr>
        <p:sp>
          <p:nvSpPr>
            <p:cNvPr id="25" name="矩形 24"/>
            <p:cNvSpPr/>
            <p:nvPr/>
          </p:nvSpPr>
          <p:spPr>
            <a:xfrm>
              <a:off x="6099325" y="3711920"/>
              <a:ext cx="2889411" cy="1747319"/>
            </a:xfrm>
            <a:prstGeom prst="rect">
              <a:avLst/>
            </a:prstGeom>
            <a:solidFill>
              <a:srgbClr val="9EA4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244012" y="3916121"/>
              <a:ext cx="2600034" cy="1338916"/>
              <a:chOff x="435266" y="3878666"/>
              <a:chExt cx="2600034" cy="1338916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948756" y="3878666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35266" y="4155753"/>
                <a:ext cx="2600034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chemeClr val="bg1"/>
                    </a:solidFill>
                  </a:rPr>
                  <a:t>porttitor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209913" y="1964601"/>
            <a:ext cx="2889411" cy="1747319"/>
            <a:chOff x="3209913" y="1964601"/>
            <a:chExt cx="2889411" cy="1747319"/>
          </a:xfrm>
        </p:grpSpPr>
        <p:sp>
          <p:nvSpPr>
            <p:cNvPr id="18" name="矩形 17"/>
            <p:cNvSpPr/>
            <p:nvPr/>
          </p:nvSpPr>
          <p:spPr>
            <a:xfrm>
              <a:off x="3209913" y="1964601"/>
              <a:ext cx="2889411" cy="1747319"/>
            </a:xfrm>
            <a:prstGeom prst="rect">
              <a:avLst/>
            </a:prstGeom>
            <a:solidFill>
              <a:srgbClr val="B0B0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354602" y="2168803"/>
              <a:ext cx="2600034" cy="1338916"/>
              <a:chOff x="435266" y="3878666"/>
              <a:chExt cx="2600034" cy="133891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948756" y="3878666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35266" y="4155753"/>
                <a:ext cx="2600034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chemeClr val="bg1"/>
                    </a:solidFill>
                  </a:rPr>
                  <a:t>porttitor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988736" y="1964601"/>
            <a:ext cx="2889411" cy="1747319"/>
            <a:chOff x="8988736" y="1964601"/>
            <a:chExt cx="2889411" cy="1747319"/>
          </a:xfrm>
        </p:grpSpPr>
        <p:sp>
          <p:nvSpPr>
            <p:cNvPr id="20" name="矩形 19"/>
            <p:cNvSpPr/>
            <p:nvPr/>
          </p:nvSpPr>
          <p:spPr>
            <a:xfrm>
              <a:off x="8988736" y="1964601"/>
              <a:ext cx="2889411" cy="1747319"/>
            </a:xfrm>
            <a:prstGeom prst="rect">
              <a:avLst/>
            </a:prstGeom>
            <a:solidFill>
              <a:srgbClr val="9EA9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133424" y="2168803"/>
              <a:ext cx="2600034" cy="1338916"/>
              <a:chOff x="435266" y="3878666"/>
              <a:chExt cx="2600034" cy="133891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948756" y="3878666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35266" y="4155753"/>
                <a:ext cx="2600034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chemeClr val="bg1"/>
                    </a:solidFill>
                  </a:rPr>
                  <a:t>porttitor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320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4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791582" y="1422393"/>
            <a:ext cx="878488" cy="1133275"/>
          </a:xfrm>
          <a:custGeom>
            <a:avLst/>
            <a:gdLst>
              <a:gd name="connsiteX0" fmla="*/ 525462 w 1050925"/>
              <a:gd name="connsiteY0" fmla="*/ 0 h 1355725"/>
              <a:gd name="connsiteX1" fmla="*/ 1050925 w 1050925"/>
              <a:gd name="connsiteY1" fmla="*/ 1355725 h 1355725"/>
              <a:gd name="connsiteX2" fmla="*/ 0 w 1050925"/>
              <a:gd name="connsiteY2" fmla="*/ 1355725 h 1355725"/>
              <a:gd name="connsiteX3" fmla="*/ 525462 w 1050925"/>
              <a:gd name="connsiteY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5" h="1355725">
                <a:moveTo>
                  <a:pt x="525462" y="0"/>
                </a:moveTo>
                <a:lnTo>
                  <a:pt x="1050925" y="1355725"/>
                </a:lnTo>
                <a:lnTo>
                  <a:pt x="0" y="1355725"/>
                </a:lnTo>
                <a:lnTo>
                  <a:pt x="525462" y="0"/>
                </a:lnTo>
                <a:close/>
              </a:path>
            </a:pathLst>
          </a:custGeom>
          <a:solidFill>
            <a:srgbClr val="9EA9B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352338" y="2653191"/>
            <a:ext cx="1756974" cy="1133274"/>
          </a:xfrm>
          <a:custGeom>
            <a:avLst/>
            <a:gdLst>
              <a:gd name="connsiteX0" fmla="*/ 525462 w 2101849"/>
              <a:gd name="connsiteY0" fmla="*/ 0 h 1355724"/>
              <a:gd name="connsiteX1" fmla="*/ 1576387 w 2101849"/>
              <a:gd name="connsiteY1" fmla="*/ 0 h 1355724"/>
              <a:gd name="connsiteX2" fmla="*/ 2101849 w 2101849"/>
              <a:gd name="connsiteY2" fmla="*/ 1355724 h 1355724"/>
              <a:gd name="connsiteX3" fmla="*/ 0 w 2101849"/>
              <a:gd name="connsiteY3" fmla="*/ 1355724 h 1355724"/>
              <a:gd name="connsiteX4" fmla="*/ 525462 w 2101849"/>
              <a:gd name="connsiteY4" fmla="*/ 0 h 135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1849" h="1355724">
                <a:moveTo>
                  <a:pt x="525462" y="0"/>
                </a:moveTo>
                <a:lnTo>
                  <a:pt x="1576387" y="0"/>
                </a:lnTo>
                <a:lnTo>
                  <a:pt x="2101849" y="1355724"/>
                </a:lnTo>
                <a:lnTo>
                  <a:pt x="0" y="1355724"/>
                </a:lnTo>
                <a:lnTo>
                  <a:pt x="525462" y="0"/>
                </a:lnTo>
                <a:close/>
              </a:path>
            </a:pathLst>
          </a:custGeom>
          <a:solidFill>
            <a:srgbClr val="9EA4A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913093" y="3883987"/>
            <a:ext cx="2635463" cy="1133275"/>
          </a:xfrm>
          <a:custGeom>
            <a:avLst/>
            <a:gdLst>
              <a:gd name="connsiteX0" fmla="*/ 525463 w 3152775"/>
              <a:gd name="connsiteY0" fmla="*/ 0 h 1355725"/>
              <a:gd name="connsiteX1" fmla="*/ 2627312 w 3152775"/>
              <a:gd name="connsiteY1" fmla="*/ 0 h 1355725"/>
              <a:gd name="connsiteX2" fmla="*/ 3152775 w 3152775"/>
              <a:gd name="connsiteY2" fmla="*/ 1355725 h 1355725"/>
              <a:gd name="connsiteX3" fmla="*/ 0 w 3152775"/>
              <a:gd name="connsiteY3" fmla="*/ 1355725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52775" h="1355725">
                <a:moveTo>
                  <a:pt x="525463" y="0"/>
                </a:moveTo>
                <a:lnTo>
                  <a:pt x="2627312" y="0"/>
                </a:lnTo>
                <a:lnTo>
                  <a:pt x="3152775" y="1355725"/>
                </a:lnTo>
                <a:lnTo>
                  <a:pt x="0" y="1355725"/>
                </a:lnTo>
                <a:close/>
              </a:path>
            </a:pathLst>
          </a:custGeom>
          <a:solidFill>
            <a:srgbClr val="B0B0B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73850" y="5114784"/>
            <a:ext cx="3513950" cy="1133277"/>
          </a:xfrm>
          <a:custGeom>
            <a:avLst/>
            <a:gdLst>
              <a:gd name="connsiteX0" fmla="*/ 525463 w 4203700"/>
              <a:gd name="connsiteY0" fmla="*/ 0 h 1355726"/>
              <a:gd name="connsiteX1" fmla="*/ 3678237 w 4203700"/>
              <a:gd name="connsiteY1" fmla="*/ 0 h 1355726"/>
              <a:gd name="connsiteX2" fmla="*/ 4203700 w 4203700"/>
              <a:gd name="connsiteY2" fmla="*/ 1355726 h 1355726"/>
              <a:gd name="connsiteX3" fmla="*/ 0 w 4203700"/>
              <a:gd name="connsiteY3" fmla="*/ 1355726 h 135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3700" h="1355726">
                <a:moveTo>
                  <a:pt x="525463" y="0"/>
                </a:moveTo>
                <a:lnTo>
                  <a:pt x="3678237" y="0"/>
                </a:lnTo>
                <a:lnTo>
                  <a:pt x="4203700" y="1355726"/>
                </a:lnTo>
                <a:lnTo>
                  <a:pt x="0" y="1355726"/>
                </a:lnTo>
                <a:close/>
              </a:path>
            </a:pathLst>
          </a:custGeom>
          <a:solidFill>
            <a:srgbClr val="C3CAD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4568825" y="1488689"/>
            <a:ext cx="5708651" cy="1080676"/>
            <a:chOff x="3865563" y="1271278"/>
            <a:chExt cx="5708651" cy="1080676"/>
          </a:xfrm>
        </p:grpSpPr>
        <p:sp>
          <p:nvSpPr>
            <p:cNvPr id="6" name="文本框 5"/>
            <p:cNvSpPr txBox="1"/>
            <p:nvPr/>
          </p:nvSpPr>
          <p:spPr>
            <a:xfrm>
              <a:off x="3865563" y="1520957"/>
              <a:ext cx="5708651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9EA9BA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65563" y="1271278"/>
              <a:ext cx="259785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000" dirty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68825" y="2705788"/>
            <a:ext cx="5718175" cy="1080677"/>
            <a:chOff x="3855243" y="2776635"/>
            <a:chExt cx="5718175" cy="1080677"/>
          </a:xfrm>
        </p:grpSpPr>
        <p:sp>
          <p:nvSpPr>
            <p:cNvPr id="8" name="文本框 7"/>
            <p:cNvSpPr txBox="1"/>
            <p:nvPr/>
          </p:nvSpPr>
          <p:spPr>
            <a:xfrm>
              <a:off x="3855243" y="3026315"/>
              <a:ext cx="5718175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9EA9BA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855243" y="2776635"/>
              <a:ext cx="259785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000" dirty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68825" y="3936585"/>
            <a:ext cx="5738813" cy="1080677"/>
            <a:chOff x="3855243" y="3878040"/>
            <a:chExt cx="5738813" cy="1080677"/>
          </a:xfrm>
        </p:grpSpPr>
        <p:sp>
          <p:nvSpPr>
            <p:cNvPr id="10" name="文本框 9"/>
            <p:cNvSpPr txBox="1"/>
            <p:nvPr/>
          </p:nvSpPr>
          <p:spPr>
            <a:xfrm>
              <a:off x="3855243" y="4127720"/>
              <a:ext cx="5738813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9EA9BA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5243" y="3878040"/>
              <a:ext cx="259785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000" dirty="0">
                  <a:solidFill>
                    <a:srgbClr val="9EA9BA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68825" y="5212449"/>
            <a:ext cx="5708651" cy="1035612"/>
            <a:chOff x="3895725" y="5106279"/>
            <a:chExt cx="5708651" cy="1035612"/>
          </a:xfrm>
        </p:grpSpPr>
        <p:sp>
          <p:nvSpPr>
            <p:cNvPr id="12" name="文本框 11"/>
            <p:cNvSpPr txBox="1"/>
            <p:nvPr/>
          </p:nvSpPr>
          <p:spPr>
            <a:xfrm>
              <a:off x="3895725" y="5310894"/>
              <a:ext cx="5708651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rgbClr val="9EA9BA"/>
                  </a:solidFill>
                  <a:ea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95725" y="5106279"/>
              <a:ext cx="2597855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2000" dirty="0">
                  <a:solidFill>
                    <a:srgbClr val="9EA9BA"/>
                  </a:solidFill>
                  <a:latin typeface="+mj-ea"/>
                  <a:ea typeface="+mj-ea"/>
                </a:rPr>
                <a:t>点击</a:t>
              </a:r>
              <a:r>
                <a:rPr lang="zh-CN" altLang="en-US" sz="2000" dirty="0" smtClean="0">
                  <a:solidFill>
                    <a:srgbClr val="9EA9BA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15" name="矩形 14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C3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9EA9B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9EA9B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41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2627" y="743878"/>
            <a:ext cx="10406743" cy="53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C8B71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892627" y="743878"/>
            <a:ext cx="10406743" cy="5384800"/>
          </a:xfrm>
          <a:prstGeom prst="triangle">
            <a:avLst>
              <a:gd name="adj" fmla="val 100000"/>
            </a:avLst>
          </a:prstGeom>
          <a:solidFill>
            <a:srgbClr val="D8C8AF"/>
          </a:solidFill>
          <a:ln>
            <a:noFill/>
          </a:ln>
          <a:effectLst>
            <a:outerShdw blurRad="190500" dist="38100" dir="13500000" sx="101000" sy="101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37600" y="2021134"/>
            <a:ext cx="193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A2998A"/>
                </a:solidFill>
                <a:latin typeface="+mj-ea"/>
                <a:ea typeface="+mj-ea"/>
              </a:rPr>
              <a:t>03</a:t>
            </a:r>
            <a:endParaRPr lang="zh-CN" altLang="en-US" sz="11500" dirty="0">
              <a:solidFill>
                <a:srgbClr val="A2998A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53944" y="3640846"/>
            <a:ext cx="361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 smtClean="0">
                <a:solidFill>
                  <a:srgbClr val="A2998A"/>
                </a:solidFill>
                <a:latin typeface="+mj-ea"/>
                <a:ea typeface="+mj-ea"/>
              </a:rPr>
              <a:t>PART THREE</a:t>
            </a:r>
            <a:endParaRPr lang="zh-CN" altLang="en-US" sz="4400" dirty="0">
              <a:solidFill>
                <a:srgbClr val="A2998A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3715" y="4287551"/>
            <a:ext cx="43542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A2998A"/>
                </a:solidFill>
                <a:latin typeface="+mj-ea"/>
                <a:ea typeface="+mj-ea"/>
              </a:rPr>
              <a:t>点击输入文字标题</a:t>
            </a:r>
            <a:endParaRPr lang="zh-CN" altLang="en-US" sz="4000" dirty="0">
              <a:solidFill>
                <a:srgbClr val="A2998A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6851" y="4995437"/>
            <a:ext cx="6241149" cy="70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A2998A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</a:t>
            </a:r>
            <a:endParaRPr lang="zh-CN" altLang="en-US" sz="1400" dirty="0">
              <a:solidFill>
                <a:srgbClr val="A2998A"/>
              </a:solidFill>
              <a:latin typeface="+mj-ea"/>
              <a:ea typeface="+mj-ea"/>
            </a:endParaRPr>
          </a:p>
        </p:txBody>
      </p:sp>
      <p:cxnSp>
        <p:nvCxnSpPr>
          <p:cNvPr id="8" name="肘形连接符 7"/>
          <p:cNvCxnSpPr>
            <a:stCxn id="4" idx="0"/>
            <a:endCxn id="5" idx="1"/>
          </p:cNvCxnSpPr>
          <p:nvPr/>
        </p:nvCxnSpPr>
        <p:spPr>
          <a:xfrm rot="16200000" flipH="1" flipV="1">
            <a:off x="7376155" y="1698922"/>
            <a:ext cx="2004433" cy="2648856"/>
          </a:xfrm>
          <a:prstGeom prst="bentConnector4">
            <a:avLst>
              <a:gd name="adj1" fmla="val -11405"/>
              <a:gd name="adj2" fmla="val 108630"/>
            </a:avLst>
          </a:prstGeom>
          <a:ln w="38100">
            <a:solidFill>
              <a:srgbClr val="A29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48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A2998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A2998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1976" y="1916866"/>
            <a:ext cx="2140642" cy="3415625"/>
            <a:chOff x="819841" y="1672423"/>
            <a:chExt cx="2140642" cy="3415625"/>
          </a:xfrm>
        </p:grpSpPr>
        <p:sp>
          <p:nvSpPr>
            <p:cNvPr id="8" name="矩形 7"/>
            <p:cNvSpPr/>
            <p:nvPr/>
          </p:nvSpPr>
          <p:spPr>
            <a:xfrm>
              <a:off x="819841" y="2402289"/>
              <a:ext cx="2140642" cy="2685759"/>
            </a:xfrm>
            <a:prstGeom prst="rect">
              <a:avLst/>
            </a:prstGeom>
            <a:noFill/>
            <a:ln w="28575">
              <a:solidFill>
                <a:srgbClr val="A299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60296" y="1672423"/>
              <a:ext cx="1459732" cy="1459732"/>
              <a:chOff x="997334" y="1784734"/>
              <a:chExt cx="1459732" cy="145973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997334" y="1784734"/>
                <a:ext cx="1459732" cy="1459732"/>
              </a:xfrm>
              <a:prstGeom prst="ellipse">
                <a:avLst/>
              </a:prstGeom>
              <a:solidFill>
                <a:srgbClr val="A299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173331" y="2037546"/>
                <a:ext cx="1107739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01</a:t>
                </a:r>
              </a:p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103635" y="3239876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43027" y="3512543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endParaRPr lang="zh-CN" altLang="en-US" sz="1400" dirty="0">
                <a:solidFill>
                  <a:srgbClr val="A299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87779" y="1916866"/>
            <a:ext cx="2140642" cy="3415625"/>
            <a:chOff x="819841" y="1672423"/>
            <a:chExt cx="2140642" cy="3415625"/>
          </a:xfrm>
        </p:grpSpPr>
        <p:sp>
          <p:nvSpPr>
            <p:cNvPr id="13" name="矩形 12"/>
            <p:cNvSpPr/>
            <p:nvPr/>
          </p:nvSpPr>
          <p:spPr>
            <a:xfrm>
              <a:off x="819841" y="2402289"/>
              <a:ext cx="2140642" cy="2685759"/>
            </a:xfrm>
            <a:prstGeom prst="rect">
              <a:avLst/>
            </a:prstGeom>
            <a:noFill/>
            <a:ln w="28575">
              <a:solidFill>
                <a:srgbClr val="A299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160296" y="1672423"/>
              <a:ext cx="1459732" cy="1459732"/>
              <a:chOff x="997334" y="1784734"/>
              <a:chExt cx="1459732" cy="1459732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997334" y="1784734"/>
                <a:ext cx="1459732" cy="1459732"/>
              </a:xfrm>
              <a:prstGeom prst="ellipse">
                <a:avLst/>
              </a:prstGeom>
              <a:solidFill>
                <a:srgbClr val="B6B1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73331" y="2037546"/>
                <a:ext cx="1107739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02</a:t>
                </a:r>
              </a:p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1103635" y="3239876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3027" y="3512543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endParaRPr lang="zh-CN" altLang="en-US" sz="1400" dirty="0">
                <a:solidFill>
                  <a:srgbClr val="A2998A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63581" y="1916866"/>
            <a:ext cx="2140642" cy="3415625"/>
            <a:chOff x="819841" y="1672423"/>
            <a:chExt cx="2140642" cy="3415625"/>
          </a:xfrm>
        </p:grpSpPr>
        <p:sp>
          <p:nvSpPr>
            <p:cNvPr id="20" name="矩形 19"/>
            <p:cNvSpPr/>
            <p:nvPr/>
          </p:nvSpPr>
          <p:spPr>
            <a:xfrm>
              <a:off x="819841" y="2402289"/>
              <a:ext cx="2140642" cy="2685759"/>
            </a:xfrm>
            <a:prstGeom prst="rect">
              <a:avLst/>
            </a:prstGeom>
            <a:noFill/>
            <a:ln w="28575">
              <a:solidFill>
                <a:srgbClr val="A299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160296" y="1672423"/>
              <a:ext cx="1459732" cy="1459732"/>
              <a:chOff x="997334" y="1784734"/>
              <a:chExt cx="1459732" cy="145973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997334" y="1784734"/>
                <a:ext cx="1459732" cy="1459732"/>
              </a:xfrm>
              <a:prstGeom prst="ellipse">
                <a:avLst/>
              </a:prstGeom>
              <a:solidFill>
                <a:srgbClr val="C7B8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73331" y="2037546"/>
                <a:ext cx="1107739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03</a:t>
                </a:r>
              </a:p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103635" y="3239876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43027" y="3512543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endParaRPr lang="zh-CN" altLang="en-US" sz="1400" dirty="0">
                <a:solidFill>
                  <a:srgbClr val="A2998A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39383" y="1916866"/>
            <a:ext cx="2140642" cy="3415625"/>
            <a:chOff x="819841" y="1672423"/>
            <a:chExt cx="2140642" cy="3415625"/>
          </a:xfrm>
        </p:grpSpPr>
        <p:sp>
          <p:nvSpPr>
            <p:cNvPr id="27" name="矩形 26"/>
            <p:cNvSpPr/>
            <p:nvPr/>
          </p:nvSpPr>
          <p:spPr>
            <a:xfrm>
              <a:off x="819841" y="2402289"/>
              <a:ext cx="2140642" cy="2685759"/>
            </a:xfrm>
            <a:prstGeom prst="rect">
              <a:avLst/>
            </a:prstGeom>
            <a:noFill/>
            <a:ln w="28575">
              <a:solidFill>
                <a:srgbClr val="A299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160296" y="1672423"/>
              <a:ext cx="1459732" cy="1459732"/>
              <a:chOff x="997334" y="1784734"/>
              <a:chExt cx="1459732" cy="1459732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997334" y="1784734"/>
                <a:ext cx="1459732" cy="1459732"/>
              </a:xfrm>
              <a:prstGeom prst="ellipse">
                <a:avLst/>
              </a:prstGeom>
              <a:solidFill>
                <a:srgbClr val="DACA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173331" y="2037546"/>
                <a:ext cx="1107739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04</a:t>
                </a:r>
              </a:p>
              <a:p>
                <a:pPr algn="ctr"/>
                <a:r>
                  <a:rPr lang="en-US" altLang="zh-CN" sz="28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STEP</a:t>
                </a:r>
                <a:endParaRPr lang="zh-CN" altLang="en-US" sz="28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103635" y="3239876"/>
              <a:ext cx="1573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点击输入标题</a:t>
              </a:r>
              <a:endParaRPr lang="zh-CN" altLang="en-US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43027" y="3512543"/>
              <a:ext cx="20942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endParaRPr lang="zh-CN" altLang="en-US" sz="1400" dirty="0">
                <a:solidFill>
                  <a:srgbClr val="A2998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28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0767" y="1553305"/>
            <a:ext cx="10930466" cy="207113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116879" y="4222207"/>
            <a:ext cx="474202" cy="474202"/>
          </a:xfrm>
          <a:prstGeom prst="ellipse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87889" y="4222207"/>
            <a:ext cx="474202" cy="474202"/>
          </a:xfrm>
          <a:prstGeom prst="ellipse">
            <a:avLst/>
          </a:prstGeom>
          <a:solidFill>
            <a:srgbClr val="B6B1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58899" y="4222207"/>
            <a:ext cx="474202" cy="474202"/>
          </a:xfrm>
          <a:prstGeom prst="ellipse">
            <a:avLst/>
          </a:prstGeom>
          <a:solidFill>
            <a:srgbClr val="C7B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229909" y="4222207"/>
            <a:ext cx="474202" cy="474202"/>
          </a:xfrm>
          <a:prstGeom prst="ellipse">
            <a:avLst/>
          </a:prstGeom>
          <a:solidFill>
            <a:srgbClr val="DAC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600919" y="4222207"/>
            <a:ext cx="474202" cy="474202"/>
          </a:xfrm>
          <a:prstGeom prst="ellipse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3" idx="6"/>
            <a:endCxn id="4" idx="2"/>
          </p:cNvCxnSpPr>
          <p:nvPr/>
        </p:nvCxnSpPr>
        <p:spPr>
          <a:xfrm>
            <a:off x="1591081" y="4459308"/>
            <a:ext cx="1896808" cy="0"/>
          </a:xfrm>
          <a:prstGeom prst="line">
            <a:avLst/>
          </a:prstGeom>
          <a:ln w="38100">
            <a:solidFill>
              <a:srgbClr val="C7B8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4" idx="6"/>
            <a:endCxn id="5" idx="2"/>
          </p:cNvCxnSpPr>
          <p:nvPr/>
        </p:nvCxnSpPr>
        <p:spPr>
          <a:xfrm>
            <a:off x="3962091" y="4459308"/>
            <a:ext cx="1896808" cy="0"/>
          </a:xfrm>
          <a:prstGeom prst="line">
            <a:avLst/>
          </a:prstGeom>
          <a:ln w="38100">
            <a:solidFill>
              <a:srgbClr val="C7B8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5" idx="6"/>
            <a:endCxn id="6" idx="2"/>
          </p:cNvCxnSpPr>
          <p:nvPr/>
        </p:nvCxnSpPr>
        <p:spPr>
          <a:xfrm>
            <a:off x="6333101" y="4459308"/>
            <a:ext cx="1896808" cy="0"/>
          </a:xfrm>
          <a:prstGeom prst="line">
            <a:avLst/>
          </a:prstGeom>
          <a:ln w="38100">
            <a:solidFill>
              <a:srgbClr val="C7B8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" idx="6"/>
            <a:endCxn id="7" idx="2"/>
          </p:cNvCxnSpPr>
          <p:nvPr/>
        </p:nvCxnSpPr>
        <p:spPr>
          <a:xfrm>
            <a:off x="8704111" y="4459308"/>
            <a:ext cx="1896808" cy="0"/>
          </a:xfrm>
          <a:prstGeom prst="line">
            <a:avLst/>
          </a:prstGeom>
          <a:ln w="38100">
            <a:solidFill>
              <a:srgbClr val="C7B8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14703" y="3798890"/>
            <a:ext cx="1878554" cy="2013333"/>
            <a:chOff x="414703" y="3798890"/>
            <a:chExt cx="1878554" cy="2013333"/>
          </a:xfrm>
        </p:grpSpPr>
        <p:sp>
          <p:nvSpPr>
            <p:cNvPr id="13" name="文本框 12"/>
            <p:cNvSpPr txBox="1"/>
            <p:nvPr/>
          </p:nvSpPr>
          <p:spPr>
            <a:xfrm>
              <a:off x="613499" y="3798890"/>
              <a:ext cx="1480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A2998A"/>
                  </a:solidFill>
                  <a:latin typeface="+mj-ea"/>
                  <a:ea typeface="+mj-ea"/>
                </a:rPr>
                <a:t>2020</a:t>
              </a:r>
              <a:endParaRPr lang="zh-CN" altLang="en-US" dirty="0" smtClean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4703" y="4750394"/>
              <a:ext cx="187855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Lorem ipsum dolor sit amet, </a:t>
              </a:r>
              <a:r>
                <a:rPr lang="en-US" altLang="zh-CN" sz="1400" dirty="0" err="1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consectetuer</a:t>
              </a:r>
              <a:endParaRPr lang="zh-CN" altLang="en-US" sz="1400" dirty="0" smtClean="0">
                <a:solidFill>
                  <a:srgbClr val="A2998A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85713" y="3798890"/>
            <a:ext cx="1878554" cy="2013333"/>
            <a:chOff x="2785713" y="3798890"/>
            <a:chExt cx="1878554" cy="2013333"/>
          </a:xfrm>
        </p:grpSpPr>
        <p:sp>
          <p:nvSpPr>
            <p:cNvPr id="16" name="文本框 15"/>
            <p:cNvSpPr txBox="1"/>
            <p:nvPr/>
          </p:nvSpPr>
          <p:spPr>
            <a:xfrm>
              <a:off x="2984509" y="3798890"/>
              <a:ext cx="1480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A2998A"/>
                  </a:solidFill>
                  <a:latin typeface="+mj-ea"/>
                  <a:ea typeface="+mj-ea"/>
                </a:rPr>
                <a:t>2020</a:t>
              </a:r>
              <a:endParaRPr lang="zh-CN" altLang="en-US" dirty="0" smtClean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85713" y="4750394"/>
              <a:ext cx="187855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Lorem ipsum dolor sit amet, </a:t>
              </a:r>
              <a:r>
                <a:rPr lang="en-US" altLang="zh-CN" sz="1400" dirty="0" err="1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consectetuer</a:t>
              </a:r>
              <a:endParaRPr lang="zh-CN" altLang="en-US" sz="1400" dirty="0" smtClean="0">
                <a:solidFill>
                  <a:srgbClr val="A2998A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56723" y="3798890"/>
            <a:ext cx="1878554" cy="2013333"/>
            <a:chOff x="5156723" y="3798890"/>
            <a:chExt cx="1878554" cy="2013333"/>
          </a:xfrm>
        </p:grpSpPr>
        <p:sp>
          <p:nvSpPr>
            <p:cNvPr id="19" name="文本框 18"/>
            <p:cNvSpPr txBox="1"/>
            <p:nvPr/>
          </p:nvSpPr>
          <p:spPr>
            <a:xfrm>
              <a:off x="5355519" y="3798890"/>
              <a:ext cx="1480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A2998A"/>
                  </a:solidFill>
                  <a:latin typeface="+mj-ea"/>
                  <a:ea typeface="+mj-ea"/>
                </a:rPr>
                <a:t>2020</a:t>
              </a:r>
              <a:endParaRPr lang="zh-CN" altLang="en-US" dirty="0" smtClean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56723" y="4750394"/>
              <a:ext cx="187855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Lorem ipsum dolor sit amet, </a:t>
              </a:r>
              <a:r>
                <a:rPr lang="en-US" altLang="zh-CN" sz="1400" dirty="0" err="1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consectetuer</a:t>
              </a:r>
              <a:endParaRPr lang="zh-CN" altLang="en-US" sz="1400" dirty="0" smtClean="0">
                <a:solidFill>
                  <a:srgbClr val="A2998A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27733" y="3798890"/>
            <a:ext cx="1878554" cy="2013333"/>
            <a:chOff x="7527733" y="3798890"/>
            <a:chExt cx="1878554" cy="2013333"/>
          </a:xfrm>
        </p:grpSpPr>
        <p:sp>
          <p:nvSpPr>
            <p:cNvPr id="22" name="文本框 21"/>
            <p:cNvSpPr txBox="1"/>
            <p:nvPr/>
          </p:nvSpPr>
          <p:spPr>
            <a:xfrm>
              <a:off x="7726529" y="3798890"/>
              <a:ext cx="1480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A2998A"/>
                  </a:solidFill>
                  <a:latin typeface="+mj-ea"/>
                  <a:ea typeface="+mj-ea"/>
                </a:rPr>
                <a:t>2020</a:t>
              </a:r>
              <a:endParaRPr lang="zh-CN" altLang="en-US" dirty="0" smtClean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527733" y="4750394"/>
              <a:ext cx="187855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Lorem ipsum dolor sit amet, </a:t>
              </a:r>
              <a:r>
                <a:rPr lang="en-US" altLang="zh-CN" sz="1400" dirty="0" err="1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consectetuer</a:t>
              </a:r>
              <a:endParaRPr lang="zh-CN" altLang="en-US" sz="1400" dirty="0" smtClean="0">
                <a:solidFill>
                  <a:srgbClr val="A2998A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98743" y="3798890"/>
            <a:ext cx="1878554" cy="2013333"/>
            <a:chOff x="9898743" y="3798890"/>
            <a:chExt cx="1878554" cy="2013333"/>
          </a:xfrm>
        </p:grpSpPr>
        <p:sp>
          <p:nvSpPr>
            <p:cNvPr id="25" name="文本框 24"/>
            <p:cNvSpPr txBox="1"/>
            <p:nvPr/>
          </p:nvSpPr>
          <p:spPr>
            <a:xfrm>
              <a:off x="10097539" y="3798890"/>
              <a:ext cx="1480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A2998A"/>
                  </a:solidFill>
                  <a:latin typeface="+mj-ea"/>
                  <a:ea typeface="+mj-ea"/>
                </a:rPr>
                <a:t>2020</a:t>
              </a:r>
              <a:endParaRPr lang="zh-CN" altLang="en-US" dirty="0" smtClean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898743" y="4750394"/>
              <a:ext cx="187855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Lorem ipsum dolor sit amet, </a:t>
              </a:r>
              <a:r>
                <a:rPr lang="en-US" altLang="zh-CN" sz="1400" dirty="0" err="1" smtClean="0">
                  <a:solidFill>
                    <a:srgbClr val="A2998A"/>
                  </a:solidFill>
                  <a:ea typeface="思源黑体 CN Light" panose="020B0300000000000000" pitchFamily="34" charset="-122"/>
                </a:rPr>
                <a:t>consectetuer</a:t>
              </a:r>
              <a:endParaRPr lang="zh-CN" altLang="en-US" sz="1400" dirty="0" smtClean="0">
                <a:solidFill>
                  <a:srgbClr val="A2998A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28" name="矩形 27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A2998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A2998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787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00"/>
                            </p:stCondLst>
                            <p:childTnLst>
                              <p:par>
                                <p:cTn id="4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图片 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00000">
            <a:off x="4819026" y="2174908"/>
            <a:ext cx="2553950" cy="2553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A2998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A2998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3998686" y="4728921"/>
            <a:ext cx="4194630" cy="1138774"/>
            <a:chOff x="6110514" y="2293256"/>
            <a:chExt cx="2017336" cy="1138774"/>
          </a:xfrm>
        </p:grpSpPr>
        <p:sp>
          <p:nvSpPr>
            <p:cNvPr id="152" name="文本框 151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6208968" y="2693366"/>
              <a:ext cx="182042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A2998A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congue</a:t>
              </a:r>
              <a:endParaRPr lang="en-US" altLang="zh-CN" sz="1400" dirty="0" smtClean="0">
                <a:solidFill>
                  <a:srgbClr val="A2998A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52054" y="2899232"/>
            <a:ext cx="4194630" cy="1138774"/>
            <a:chOff x="6110514" y="2293256"/>
            <a:chExt cx="2017336" cy="1138774"/>
          </a:xfrm>
        </p:grpSpPr>
        <p:sp>
          <p:nvSpPr>
            <p:cNvPr id="149" name="文本框 148"/>
            <p:cNvSpPr txBox="1"/>
            <p:nvPr/>
          </p:nvSpPr>
          <p:spPr>
            <a:xfrm>
              <a:off x="6110514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6360369" y="2693366"/>
              <a:ext cx="176748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A2998A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congue</a:t>
              </a:r>
              <a:endParaRPr lang="en-US" altLang="zh-CN" sz="1400" dirty="0" smtClean="0">
                <a:solidFill>
                  <a:srgbClr val="A2998A"/>
                </a:solidFill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345316" y="2899232"/>
            <a:ext cx="4194630" cy="1138774"/>
            <a:chOff x="6018896" y="2293256"/>
            <a:chExt cx="2017336" cy="1138774"/>
          </a:xfrm>
        </p:grpSpPr>
        <p:sp>
          <p:nvSpPr>
            <p:cNvPr id="146" name="文本框 145"/>
            <p:cNvSpPr txBox="1"/>
            <p:nvPr/>
          </p:nvSpPr>
          <p:spPr>
            <a:xfrm>
              <a:off x="6018896" y="2293256"/>
              <a:ext cx="20173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6018896" y="2693366"/>
              <a:ext cx="17674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A2998A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congue</a:t>
              </a:r>
              <a:endParaRPr lang="en-US" altLang="zh-CN" sz="1400" dirty="0" smtClean="0">
                <a:solidFill>
                  <a:srgbClr val="A2998A"/>
                </a:solidFill>
              </a:endParaRPr>
            </a:p>
          </p:txBody>
        </p:sp>
      </p:grpSp>
      <p:sp>
        <p:nvSpPr>
          <p:cNvPr id="299" name="文本框 298"/>
          <p:cNvSpPr txBox="1"/>
          <p:nvPr/>
        </p:nvSpPr>
        <p:spPr>
          <a:xfrm>
            <a:off x="4926450" y="1645967"/>
            <a:ext cx="2339102" cy="461665"/>
          </a:xfrm>
          <a:prstGeom prst="rect">
            <a:avLst/>
          </a:prstGeom>
          <a:solidFill>
            <a:srgbClr val="A2998A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点击输入关键字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995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A2998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A2998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315700" y="1790702"/>
            <a:ext cx="571500" cy="4292599"/>
          </a:xfrm>
          <a:prstGeom prst="rect">
            <a:avLst/>
          </a:prstGeom>
          <a:solidFill>
            <a:srgbClr val="A29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9600" y="1790701"/>
            <a:ext cx="2959100" cy="207416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3500" y="1790701"/>
            <a:ext cx="2959100" cy="207416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3500" y="4009134"/>
            <a:ext cx="2959100" cy="207416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0976" y="1790702"/>
            <a:ext cx="565323" cy="4292599"/>
          </a:xfrm>
          <a:prstGeom prst="rect">
            <a:avLst/>
          </a:prstGeom>
          <a:solidFill>
            <a:srgbClr val="DAC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3300" y="1790700"/>
            <a:ext cx="4013200" cy="4292600"/>
          </a:xfrm>
          <a:prstGeom prst="rect">
            <a:avLst/>
          </a:prstGeom>
          <a:solidFill>
            <a:srgbClr val="C7B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333500" y="2753406"/>
            <a:ext cx="3352800" cy="2400657"/>
            <a:chOff x="5019675" y="2721998"/>
            <a:chExt cx="3352800" cy="2400657"/>
          </a:xfrm>
        </p:grpSpPr>
        <p:sp>
          <p:nvSpPr>
            <p:cNvPr id="12" name="文本框 11"/>
            <p:cNvSpPr txBox="1"/>
            <p:nvPr/>
          </p:nvSpPr>
          <p:spPr>
            <a:xfrm>
              <a:off x="5648325" y="2721998"/>
              <a:ext cx="2095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019675" y="3091330"/>
              <a:ext cx="335280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  <a:ea typeface="+mj-ea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400" dirty="0" err="1" smtClean="0">
                  <a:solidFill>
                    <a:schemeClr val="bg1"/>
                  </a:solidFill>
                  <a:ea typeface="+mj-ea"/>
                </a:rPr>
                <a:t>urna</a:t>
              </a:r>
              <a:r>
                <a:rPr lang="en-US" altLang="zh-CN" sz="1400" dirty="0" smtClean="0">
                  <a:solidFill>
                    <a:schemeClr val="bg1"/>
                  </a:solidFill>
                  <a:ea typeface="+mj-ea"/>
                </a:rPr>
                <a:t>.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333500" y="2451100"/>
            <a:ext cx="3352800" cy="29718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8239008" y="4009134"/>
            <a:ext cx="2949692" cy="2074167"/>
            <a:chOff x="706663" y="4335350"/>
            <a:chExt cx="3514842" cy="2074167"/>
          </a:xfrm>
        </p:grpSpPr>
        <p:grpSp>
          <p:nvGrpSpPr>
            <p:cNvPr id="16" name="组合 15"/>
            <p:cNvGrpSpPr/>
            <p:nvPr/>
          </p:nvGrpSpPr>
          <p:grpSpPr>
            <a:xfrm>
              <a:off x="706664" y="4335350"/>
              <a:ext cx="3514841" cy="2028000"/>
              <a:chOff x="4846358" y="2085975"/>
              <a:chExt cx="3211793" cy="2028000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4846358" y="2085975"/>
                <a:ext cx="32117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A2998A"/>
                    </a:solidFill>
                    <a:latin typeface="+mj-ea"/>
                    <a:ea typeface="+mj-ea"/>
                    <a:sym typeface="思源黑体 CN"/>
                  </a:rPr>
                  <a:t>点击输入标题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846358" y="2405815"/>
                <a:ext cx="3211792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A2998A"/>
                    </a:solidFill>
                    <a:ea typeface="思源黑体 CN Light" panose="020B0300000000000000" pitchFamily="34" charset="-122"/>
                    <a:sym typeface="思源黑体 CN"/>
                  </a:rPr>
                  <a:t>Lorem ipsum dolor sit amet, consectetuer adipiscing elit. Maecenas porttitor congue massa. Fusce posuere, magna sed pulvinar ultricies, </a:t>
                </a:r>
                <a:r>
                  <a:rPr lang="en-US" altLang="zh-CN" sz="1400" dirty="0" err="1" smtClean="0">
                    <a:solidFill>
                      <a:srgbClr val="A2998A"/>
                    </a:solidFill>
                    <a:ea typeface="思源黑体 CN Light" panose="020B0300000000000000" pitchFamily="34" charset="-122"/>
                    <a:sym typeface="思源黑体 CN"/>
                  </a:rPr>
                  <a:t>purus</a:t>
                </a:r>
                <a:endParaRPr lang="en-US" altLang="zh-CN" sz="1400" dirty="0" smtClean="0">
                  <a:solidFill>
                    <a:srgbClr val="A2998A"/>
                  </a:solidFill>
                  <a:ea typeface="思源黑体 CN Light" panose="020B0300000000000000" pitchFamily="34" charset="-122"/>
                  <a:sym typeface="思源黑体 CN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706663" y="4335351"/>
              <a:ext cx="3514842" cy="2074166"/>
            </a:xfrm>
            <a:prstGeom prst="rect">
              <a:avLst/>
            </a:prstGeom>
            <a:noFill/>
            <a:ln>
              <a:solidFill>
                <a:srgbClr val="A299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304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525" y="444749"/>
            <a:ext cx="11562948" cy="5983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4662789" y="444747"/>
            <a:ext cx="2866420" cy="1996896"/>
            <a:chOff x="4662789" y="444747"/>
            <a:chExt cx="2866420" cy="1996896"/>
          </a:xfrm>
        </p:grpSpPr>
        <p:sp>
          <p:nvSpPr>
            <p:cNvPr id="4" name="五边形 3"/>
            <p:cNvSpPr/>
            <p:nvPr/>
          </p:nvSpPr>
          <p:spPr>
            <a:xfrm rot="5400000">
              <a:off x="5097551" y="9985"/>
              <a:ext cx="1996896" cy="2866420"/>
            </a:xfrm>
            <a:prstGeom prst="homePlate">
              <a:avLst>
                <a:gd name="adj" fmla="val 26130"/>
              </a:avLst>
            </a:prstGeom>
            <a:solidFill>
              <a:srgbClr val="7C8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918952" y="444748"/>
              <a:ext cx="2354094" cy="1585050"/>
              <a:chOff x="4918952" y="620571"/>
              <a:chExt cx="2354094" cy="1585050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918953" y="620571"/>
                <a:ext cx="235409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918952" y="1682401"/>
                <a:ext cx="235409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i="1" u="sng" dirty="0" smtClean="0">
                    <a:solidFill>
                      <a:schemeClr val="bg1"/>
                    </a:solidFill>
                  </a:rPr>
                  <a:t>CONTENTS</a:t>
                </a:r>
                <a:endParaRPr lang="zh-CN" altLang="en-US" sz="2800" i="1" u="sng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931068" y="2592131"/>
            <a:ext cx="4591051" cy="994787"/>
            <a:chOff x="1000124" y="2592131"/>
            <a:chExt cx="4591051" cy="994787"/>
          </a:xfrm>
        </p:grpSpPr>
        <p:grpSp>
          <p:nvGrpSpPr>
            <p:cNvPr id="11" name="组合 10"/>
            <p:cNvGrpSpPr/>
            <p:nvPr/>
          </p:nvGrpSpPr>
          <p:grpSpPr>
            <a:xfrm>
              <a:off x="1000124" y="2736964"/>
              <a:ext cx="988980" cy="699314"/>
              <a:chOff x="1752599" y="2928565"/>
              <a:chExt cx="988980" cy="699314"/>
            </a:xfrm>
          </p:grpSpPr>
          <p:sp>
            <p:nvSpPr>
              <p:cNvPr id="8" name="圆角矩形 7"/>
              <p:cNvSpPr/>
              <p:nvPr/>
            </p:nvSpPr>
            <p:spPr>
              <a:xfrm rot="2700000">
                <a:off x="1897432" y="2928565"/>
                <a:ext cx="699314" cy="699314"/>
              </a:xfrm>
              <a:prstGeom prst="roundRect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752599" y="2985834"/>
                <a:ext cx="9889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989104" y="2592131"/>
              <a:ext cx="3495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C8B7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dirty="0">
                <a:solidFill>
                  <a:srgbClr val="7C8B7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89104" y="2848254"/>
              <a:ext cx="360207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C8B71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C8B71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7C8B71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7C8B71"/>
                  </a:solidFill>
                </a:rPr>
                <a:t>congue</a:t>
              </a:r>
              <a:endParaRPr lang="zh-CN" altLang="en-US" sz="1400" dirty="0">
                <a:solidFill>
                  <a:srgbClr val="7C8B7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69882" y="2592131"/>
            <a:ext cx="4591051" cy="961316"/>
            <a:chOff x="1000124" y="2592131"/>
            <a:chExt cx="4591051" cy="961316"/>
          </a:xfrm>
        </p:grpSpPr>
        <p:grpSp>
          <p:nvGrpSpPr>
            <p:cNvPr id="17" name="组合 16"/>
            <p:cNvGrpSpPr/>
            <p:nvPr/>
          </p:nvGrpSpPr>
          <p:grpSpPr>
            <a:xfrm>
              <a:off x="1000124" y="2736964"/>
              <a:ext cx="988980" cy="699314"/>
              <a:chOff x="1752599" y="2928565"/>
              <a:chExt cx="988980" cy="699314"/>
            </a:xfrm>
          </p:grpSpPr>
          <p:sp>
            <p:nvSpPr>
              <p:cNvPr id="20" name="圆角矩形 19"/>
              <p:cNvSpPr/>
              <p:nvPr/>
            </p:nvSpPr>
            <p:spPr>
              <a:xfrm rot="2700000">
                <a:off x="1897432" y="2928565"/>
                <a:ext cx="699314" cy="699314"/>
              </a:xfrm>
              <a:prstGeom prst="roundRect">
                <a:avLst/>
              </a:prstGeom>
              <a:solidFill>
                <a:srgbClr val="9EA9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752599" y="2985834"/>
                <a:ext cx="9889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989104" y="2592131"/>
              <a:ext cx="3495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9EA9BA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dirty="0">
                <a:solidFill>
                  <a:srgbClr val="9EA9BA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89104" y="2848254"/>
              <a:ext cx="3602071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9EA9B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9EA9BA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9EA9BA"/>
                  </a:solidFill>
                </a:rPr>
                <a:t>congue</a:t>
              </a:r>
              <a:endParaRPr lang="zh-CN" altLang="en-US" sz="1400" dirty="0">
                <a:solidFill>
                  <a:srgbClr val="9EA9B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1068" y="4482226"/>
            <a:ext cx="4591051" cy="961316"/>
            <a:chOff x="1000124" y="2592131"/>
            <a:chExt cx="4591051" cy="961316"/>
          </a:xfrm>
        </p:grpSpPr>
        <p:grpSp>
          <p:nvGrpSpPr>
            <p:cNvPr id="23" name="组合 22"/>
            <p:cNvGrpSpPr/>
            <p:nvPr/>
          </p:nvGrpSpPr>
          <p:grpSpPr>
            <a:xfrm>
              <a:off x="1000124" y="2736964"/>
              <a:ext cx="988980" cy="699314"/>
              <a:chOff x="1752599" y="2928565"/>
              <a:chExt cx="988980" cy="699314"/>
            </a:xfrm>
          </p:grpSpPr>
          <p:sp>
            <p:nvSpPr>
              <p:cNvPr id="26" name="圆角矩形 25"/>
              <p:cNvSpPr/>
              <p:nvPr/>
            </p:nvSpPr>
            <p:spPr>
              <a:xfrm rot="2700000">
                <a:off x="1897432" y="2928565"/>
                <a:ext cx="699314" cy="699314"/>
              </a:xfrm>
              <a:prstGeom prst="roundRect">
                <a:avLst/>
              </a:prstGeom>
              <a:solidFill>
                <a:srgbClr val="A299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752599" y="2985834"/>
                <a:ext cx="9889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989104" y="2592131"/>
              <a:ext cx="3495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A2998A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dirty="0">
                <a:solidFill>
                  <a:srgbClr val="A2998A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89104" y="2848254"/>
              <a:ext cx="3602071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A2998A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A2998A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A2998A"/>
                  </a:solidFill>
                </a:rPr>
                <a:t>congue</a:t>
              </a:r>
              <a:endParaRPr lang="zh-CN" altLang="en-US" sz="1400" dirty="0">
                <a:solidFill>
                  <a:srgbClr val="A2998A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69882" y="4482226"/>
            <a:ext cx="4591051" cy="961316"/>
            <a:chOff x="1000124" y="2592131"/>
            <a:chExt cx="4591051" cy="961316"/>
          </a:xfrm>
        </p:grpSpPr>
        <p:grpSp>
          <p:nvGrpSpPr>
            <p:cNvPr id="29" name="组合 28"/>
            <p:cNvGrpSpPr/>
            <p:nvPr/>
          </p:nvGrpSpPr>
          <p:grpSpPr>
            <a:xfrm>
              <a:off x="1000124" y="2736964"/>
              <a:ext cx="988980" cy="699314"/>
              <a:chOff x="1752599" y="2928565"/>
              <a:chExt cx="988980" cy="699314"/>
            </a:xfrm>
          </p:grpSpPr>
          <p:sp>
            <p:nvSpPr>
              <p:cNvPr id="32" name="圆角矩形 31"/>
              <p:cNvSpPr/>
              <p:nvPr/>
            </p:nvSpPr>
            <p:spPr>
              <a:xfrm rot="2700000">
                <a:off x="1897432" y="2928565"/>
                <a:ext cx="699314" cy="699314"/>
              </a:xfrm>
              <a:prstGeom prst="roundRect">
                <a:avLst/>
              </a:prstGeom>
              <a:solidFill>
                <a:srgbClr val="7874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752599" y="2985834"/>
                <a:ext cx="9889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989104" y="2592131"/>
              <a:ext cx="3495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89104" y="2848254"/>
              <a:ext cx="3602071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87481"/>
                  </a:solidFill>
                </a:rPr>
                <a:t>porttitor</a:t>
              </a:r>
              <a:r>
                <a:rPr lang="en-US" altLang="zh-CN" sz="1400" dirty="0" smtClean="0">
                  <a:solidFill>
                    <a:srgbClr val="787481"/>
                  </a:solidFill>
                </a:rPr>
                <a:t> </a:t>
              </a:r>
              <a:r>
                <a:rPr lang="en-US" altLang="zh-CN" sz="1400" dirty="0" err="1" smtClean="0">
                  <a:solidFill>
                    <a:srgbClr val="787481"/>
                  </a:solidFill>
                </a:rPr>
                <a:t>congue</a:t>
              </a:r>
              <a:endParaRPr lang="zh-CN" altLang="en-US" sz="1400" dirty="0">
                <a:solidFill>
                  <a:srgbClr val="78748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684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A2998A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A2998A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922" y="2476500"/>
            <a:ext cx="2895600" cy="2895600"/>
            <a:chOff x="996123" y="2197100"/>
            <a:chExt cx="2895600" cy="2895600"/>
          </a:xfrm>
        </p:grpSpPr>
        <p:sp>
          <p:nvSpPr>
            <p:cNvPr id="5" name="椭圆 4"/>
            <p:cNvSpPr/>
            <p:nvPr/>
          </p:nvSpPr>
          <p:spPr>
            <a:xfrm>
              <a:off x="996123" y="2197100"/>
              <a:ext cx="2895600" cy="2895600"/>
            </a:xfrm>
            <a:prstGeom prst="ellipse">
              <a:avLst/>
            </a:prstGeom>
            <a:solidFill>
              <a:srgbClr val="A29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276859" y="2791650"/>
              <a:ext cx="2334128" cy="1706500"/>
              <a:chOff x="5355398" y="2721998"/>
              <a:chExt cx="2681354" cy="1960360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5648325" y="2721998"/>
                <a:ext cx="20955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355398" y="3091330"/>
                <a:ext cx="2681354" cy="159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  <a:ea typeface="+mj-ea"/>
                  </a:rPr>
                  <a:t>Lorem ipsum dolor sit amet, consectetuer adipiscing elit. Maecenas porttitor congue massa. 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283958" y="2476500"/>
            <a:ext cx="2895600" cy="2895600"/>
            <a:chOff x="996123" y="2197100"/>
            <a:chExt cx="2895600" cy="2895600"/>
          </a:xfrm>
        </p:grpSpPr>
        <p:sp>
          <p:nvSpPr>
            <p:cNvPr id="27" name="椭圆 26"/>
            <p:cNvSpPr/>
            <p:nvPr/>
          </p:nvSpPr>
          <p:spPr>
            <a:xfrm>
              <a:off x="996123" y="2197100"/>
              <a:ext cx="2895600" cy="2895600"/>
            </a:xfrm>
            <a:prstGeom prst="ellipse">
              <a:avLst/>
            </a:prstGeom>
            <a:solidFill>
              <a:srgbClr val="B6B1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276859" y="2791650"/>
              <a:ext cx="2334128" cy="1706500"/>
              <a:chOff x="5355398" y="2721998"/>
              <a:chExt cx="2681354" cy="196036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648325" y="2721998"/>
                <a:ext cx="20955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355398" y="3091330"/>
                <a:ext cx="2681354" cy="159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  <a:ea typeface="+mj-ea"/>
                  </a:rPr>
                  <a:t>Lorem ipsum dolor sit amet, consectetuer adipiscing elit. Maecenas porttitor congue massa. 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886994" y="2476500"/>
            <a:ext cx="2895600" cy="2895600"/>
            <a:chOff x="996123" y="2197100"/>
            <a:chExt cx="2895600" cy="2895600"/>
          </a:xfrm>
        </p:grpSpPr>
        <p:sp>
          <p:nvSpPr>
            <p:cNvPr id="32" name="椭圆 31"/>
            <p:cNvSpPr/>
            <p:nvPr/>
          </p:nvSpPr>
          <p:spPr>
            <a:xfrm>
              <a:off x="996123" y="2197100"/>
              <a:ext cx="2895600" cy="2895600"/>
            </a:xfrm>
            <a:prstGeom prst="ellipse">
              <a:avLst/>
            </a:prstGeom>
            <a:solidFill>
              <a:srgbClr val="C7B8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276859" y="2791650"/>
              <a:ext cx="2334128" cy="1706500"/>
              <a:chOff x="5355398" y="2721998"/>
              <a:chExt cx="2681354" cy="196036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5648325" y="2721998"/>
                <a:ext cx="20955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5355398" y="3091330"/>
                <a:ext cx="2681354" cy="159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  <a:ea typeface="+mj-ea"/>
                  </a:rPr>
                  <a:t>Lorem ipsum dolor sit amet, consectetuer adipiscing elit. Maecenas porttitor congue massa. 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490030" y="2476500"/>
            <a:ext cx="2895600" cy="2895600"/>
            <a:chOff x="996123" y="2197100"/>
            <a:chExt cx="2895600" cy="2895600"/>
          </a:xfrm>
        </p:grpSpPr>
        <p:sp>
          <p:nvSpPr>
            <p:cNvPr id="37" name="椭圆 36"/>
            <p:cNvSpPr/>
            <p:nvPr/>
          </p:nvSpPr>
          <p:spPr>
            <a:xfrm>
              <a:off x="996123" y="2197100"/>
              <a:ext cx="2895600" cy="2895600"/>
            </a:xfrm>
            <a:prstGeom prst="ellipse">
              <a:avLst/>
            </a:prstGeom>
            <a:solidFill>
              <a:srgbClr val="DACA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276859" y="2791650"/>
              <a:ext cx="2334128" cy="1706500"/>
              <a:chOff x="5355398" y="2721998"/>
              <a:chExt cx="2681354" cy="1960360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5648325" y="2721998"/>
                <a:ext cx="20955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5355398" y="3091330"/>
                <a:ext cx="2681354" cy="159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chemeClr val="bg1"/>
                    </a:solidFill>
                    <a:ea typeface="+mj-ea"/>
                  </a:rPr>
                  <a:t>Lorem ipsum dolor sit amet, consectetuer adipiscing elit. Maecenas porttitor congue massa.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670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92627" y="743878"/>
            <a:ext cx="10406743" cy="53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C8B7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892627" y="743878"/>
            <a:ext cx="10406743" cy="5384800"/>
          </a:xfrm>
          <a:prstGeom prst="triangle">
            <a:avLst>
              <a:gd name="adj" fmla="val 100000"/>
            </a:avLst>
          </a:prstGeom>
          <a:solidFill>
            <a:srgbClr val="EDE5FA"/>
          </a:solidFill>
          <a:ln>
            <a:noFill/>
          </a:ln>
          <a:effectLst>
            <a:outerShdw blurRad="190500" dist="38100" dir="13500000" sx="101000" sy="101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37600" y="2021134"/>
            <a:ext cx="193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66626D"/>
                </a:solidFill>
                <a:latin typeface="+mj-ea"/>
                <a:ea typeface="+mj-ea"/>
              </a:rPr>
              <a:t>04</a:t>
            </a:r>
            <a:endParaRPr lang="zh-CN" altLang="en-US" sz="11500" dirty="0">
              <a:solidFill>
                <a:srgbClr val="66626D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6800" y="3640846"/>
            <a:ext cx="3251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 smtClean="0">
                <a:solidFill>
                  <a:srgbClr val="66626D"/>
                </a:solidFill>
                <a:latin typeface="+mj-ea"/>
                <a:ea typeface="+mj-ea"/>
              </a:rPr>
              <a:t>PART FOUR</a:t>
            </a:r>
            <a:endParaRPr lang="zh-CN" altLang="en-US" sz="4400" dirty="0">
              <a:solidFill>
                <a:srgbClr val="66626D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3715" y="4287551"/>
            <a:ext cx="43542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66626D"/>
                </a:solidFill>
                <a:latin typeface="+mj-ea"/>
                <a:ea typeface="+mj-ea"/>
              </a:rPr>
              <a:t>点击输入文字标题</a:t>
            </a:r>
            <a:endParaRPr lang="zh-CN" altLang="en-US" sz="4000" dirty="0">
              <a:solidFill>
                <a:srgbClr val="66626D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6851" y="4995437"/>
            <a:ext cx="6241149" cy="70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66626D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</a:t>
            </a:r>
            <a:endParaRPr lang="zh-CN" altLang="en-US" sz="1400" dirty="0">
              <a:solidFill>
                <a:srgbClr val="66626D"/>
              </a:solidFill>
              <a:latin typeface="+mj-ea"/>
              <a:ea typeface="+mj-ea"/>
            </a:endParaRPr>
          </a:p>
        </p:txBody>
      </p:sp>
      <p:cxnSp>
        <p:nvCxnSpPr>
          <p:cNvPr id="15" name="肘形连接符 14"/>
          <p:cNvCxnSpPr>
            <a:stCxn id="6" idx="0"/>
            <a:endCxn id="7" idx="1"/>
          </p:cNvCxnSpPr>
          <p:nvPr/>
        </p:nvCxnSpPr>
        <p:spPr>
          <a:xfrm rot="16200000" flipH="1" flipV="1">
            <a:off x="7557583" y="1880350"/>
            <a:ext cx="2004433" cy="2286000"/>
          </a:xfrm>
          <a:prstGeom prst="bentConnector4">
            <a:avLst>
              <a:gd name="adj1" fmla="val -11405"/>
              <a:gd name="adj2" fmla="val 110000"/>
            </a:avLst>
          </a:prstGeom>
          <a:ln w="38100">
            <a:solidFill>
              <a:srgbClr val="6662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51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6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DE5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8748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8748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207795" y="312300"/>
            <a:ext cx="2672317" cy="6237356"/>
          </a:xfrm>
          <a:prstGeom prst="rect">
            <a:avLst/>
          </a:prstGeom>
          <a:solidFill>
            <a:srgbClr val="7874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7972" y="1378859"/>
            <a:ext cx="2546143" cy="451157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371046" y="1480457"/>
            <a:ext cx="2215836" cy="2311116"/>
            <a:chOff x="800866" y="1480457"/>
            <a:chExt cx="2215836" cy="2311116"/>
          </a:xfrm>
        </p:grpSpPr>
        <p:sp>
          <p:nvSpPr>
            <p:cNvPr id="8" name="文本框 7"/>
            <p:cNvSpPr txBox="1"/>
            <p:nvPr/>
          </p:nvSpPr>
          <p:spPr>
            <a:xfrm>
              <a:off x="1173647" y="1480457"/>
              <a:ext cx="147027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787481"/>
                  </a:solidFill>
                  <a:latin typeface="+mj-ea"/>
                  <a:ea typeface="+mj-ea"/>
                </a:rPr>
                <a:t>01</a:t>
              </a:r>
              <a:endParaRPr lang="zh-CN" altLang="en-US" sz="88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23954" y="2451349"/>
              <a:ext cx="15696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</a:rPr>
                <a:t>点击输入标题</a:t>
              </a:r>
              <a:endParaRPr lang="zh-CN" altLang="en-US" dirty="0">
                <a:solidFill>
                  <a:srgbClr val="78748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0866" y="2729744"/>
              <a:ext cx="22158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  <a:sym typeface="思源黑体 CN"/>
                </a:rPr>
                <a:t>Lorem ipsum dolor sit amet, consectetuer adipiscing elit.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16319" y="1480457"/>
            <a:ext cx="2215836" cy="2311116"/>
            <a:chOff x="800866" y="1480457"/>
            <a:chExt cx="2215836" cy="2311116"/>
          </a:xfrm>
        </p:grpSpPr>
        <p:sp>
          <p:nvSpPr>
            <p:cNvPr id="13" name="文本框 12"/>
            <p:cNvSpPr txBox="1"/>
            <p:nvPr/>
          </p:nvSpPr>
          <p:spPr>
            <a:xfrm>
              <a:off x="1173647" y="1480457"/>
              <a:ext cx="147027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787481"/>
                  </a:solidFill>
                  <a:latin typeface="+mj-ea"/>
                  <a:ea typeface="+mj-ea"/>
                </a:rPr>
                <a:t>02</a:t>
              </a:r>
              <a:endParaRPr lang="zh-CN" altLang="en-US" sz="88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23954" y="2451349"/>
              <a:ext cx="15696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</a:rPr>
                <a:t>点击输入标题</a:t>
              </a:r>
              <a:endParaRPr lang="zh-CN" altLang="en-US" dirty="0">
                <a:solidFill>
                  <a:srgbClr val="78748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00866" y="2729744"/>
              <a:ext cx="22158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  <a:sym typeface="思源黑体 CN"/>
                </a:rPr>
                <a:t>Lorem ipsum dolor sit amet, consectetuer adipiscing elit. 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71046" y="3791573"/>
            <a:ext cx="2215836" cy="2311116"/>
            <a:chOff x="800866" y="1480457"/>
            <a:chExt cx="2215836" cy="2311116"/>
          </a:xfrm>
        </p:grpSpPr>
        <p:sp>
          <p:nvSpPr>
            <p:cNvPr id="21" name="文本框 20"/>
            <p:cNvSpPr txBox="1"/>
            <p:nvPr/>
          </p:nvSpPr>
          <p:spPr>
            <a:xfrm>
              <a:off x="1173647" y="1480457"/>
              <a:ext cx="147027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787481"/>
                  </a:solidFill>
                  <a:latin typeface="+mj-ea"/>
                  <a:ea typeface="+mj-ea"/>
                </a:rPr>
                <a:t>03</a:t>
              </a:r>
              <a:endParaRPr lang="zh-CN" altLang="en-US" sz="88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23954" y="2451349"/>
              <a:ext cx="15696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</a:rPr>
                <a:t>点击输入标题</a:t>
              </a:r>
              <a:endParaRPr lang="zh-CN" altLang="en-US" dirty="0">
                <a:solidFill>
                  <a:srgbClr val="78748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0866" y="2729744"/>
              <a:ext cx="22158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  <a:sym typeface="思源黑体 CN"/>
                </a:rPr>
                <a:t>Lorem ipsum dolor sit amet, consectetuer adipiscing elit.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16319" y="3791573"/>
            <a:ext cx="2215836" cy="2311116"/>
            <a:chOff x="800866" y="1480457"/>
            <a:chExt cx="2215836" cy="2311116"/>
          </a:xfrm>
        </p:grpSpPr>
        <p:sp>
          <p:nvSpPr>
            <p:cNvPr id="25" name="文本框 24"/>
            <p:cNvSpPr txBox="1"/>
            <p:nvPr/>
          </p:nvSpPr>
          <p:spPr>
            <a:xfrm>
              <a:off x="1173647" y="1480457"/>
              <a:ext cx="147027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rgbClr val="787481"/>
                  </a:solidFill>
                  <a:latin typeface="+mj-ea"/>
                  <a:ea typeface="+mj-ea"/>
                </a:rPr>
                <a:t>04</a:t>
              </a:r>
              <a:endParaRPr lang="zh-CN" altLang="en-US" sz="8800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123954" y="2451349"/>
              <a:ext cx="15696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</a:rPr>
                <a:t>点击输入标题</a:t>
              </a:r>
              <a:endParaRPr lang="zh-CN" altLang="en-US" dirty="0">
                <a:solidFill>
                  <a:srgbClr val="78748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00866" y="2729744"/>
              <a:ext cx="2215836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  <a:sym typeface="思源黑体 CN"/>
                </a:rPr>
                <a:t>Lorem ipsum dolor sit amet, consectetuer adipiscing elit.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6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6699598" y="1381504"/>
            <a:ext cx="3962400" cy="1107996"/>
            <a:chOff x="6699598" y="1381504"/>
            <a:chExt cx="3962400" cy="110799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699598" y="2489500"/>
              <a:ext cx="3962400" cy="0"/>
            </a:xfrm>
            <a:prstGeom prst="line">
              <a:avLst/>
            </a:prstGeom>
            <a:ln w="19050">
              <a:solidFill>
                <a:srgbClr val="78748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 flipH="1">
              <a:off x="6907243" y="1381504"/>
              <a:ext cx="30542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</a:t>
              </a:r>
              <a:r>
                <a:rPr lang="zh-CN" altLang="en-US" dirty="0">
                  <a:solidFill>
                    <a:srgbClr val="787481"/>
                  </a:solidFill>
                  <a:latin typeface="+mj-ea"/>
                  <a:ea typeface="+mj-ea"/>
                </a:rPr>
                <a:t>输入</a:t>
              </a:r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07244" y="1750836"/>
              <a:ext cx="37547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porttitor</a:t>
              </a: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congue</a:t>
              </a:r>
              <a:endParaRPr lang="en-US" altLang="zh-CN" sz="1400" dirty="0" smtClean="0">
                <a:solidFill>
                  <a:srgbClr val="787481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530002" y="2214337"/>
            <a:ext cx="4153596" cy="1107996"/>
            <a:chOff x="1530002" y="2214337"/>
            <a:chExt cx="4153596" cy="110799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530003" y="2214337"/>
              <a:ext cx="4153595" cy="0"/>
            </a:xfrm>
            <a:prstGeom prst="line">
              <a:avLst/>
            </a:prstGeom>
            <a:ln w="19050">
              <a:solidFill>
                <a:srgbClr val="78748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 flipH="1">
              <a:off x="1530002" y="2214337"/>
              <a:ext cx="30542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</a:t>
              </a:r>
              <a:r>
                <a:rPr lang="zh-CN" altLang="en-US" dirty="0">
                  <a:solidFill>
                    <a:srgbClr val="787481"/>
                  </a:solidFill>
                  <a:latin typeface="+mj-ea"/>
                  <a:ea typeface="+mj-ea"/>
                </a:rPr>
                <a:t>输入</a:t>
              </a:r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30003" y="2583669"/>
              <a:ext cx="37690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porttitor</a:t>
              </a: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congue</a:t>
              </a:r>
              <a:endParaRPr lang="en-US" altLang="zh-CN" sz="1400" dirty="0" smtClean="0">
                <a:solidFill>
                  <a:srgbClr val="787481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92487" y="3322333"/>
            <a:ext cx="4469511" cy="1107996"/>
            <a:chOff x="6192487" y="3322333"/>
            <a:chExt cx="4469511" cy="110799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192487" y="4430329"/>
              <a:ext cx="4469511" cy="0"/>
            </a:xfrm>
            <a:prstGeom prst="line">
              <a:avLst/>
            </a:prstGeom>
            <a:ln w="19050">
              <a:solidFill>
                <a:srgbClr val="78748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 flipH="1">
              <a:off x="6907243" y="3322333"/>
              <a:ext cx="30542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</a:t>
              </a:r>
              <a:r>
                <a:rPr lang="zh-CN" altLang="en-US" dirty="0">
                  <a:solidFill>
                    <a:srgbClr val="787481"/>
                  </a:solidFill>
                  <a:latin typeface="+mj-ea"/>
                  <a:ea typeface="+mj-ea"/>
                </a:rPr>
                <a:t>输入</a:t>
              </a:r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07244" y="3691665"/>
              <a:ext cx="37547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porttitor</a:t>
              </a: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congue</a:t>
              </a:r>
              <a:endParaRPr lang="en-US" altLang="zh-CN" sz="1400" dirty="0" smtClean="0">
                <a:solidFill>
                  <a:srgbClr val="787481"/>
                </a:solidFill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0002" y="4429031"/>
            <a:ext cx="3947729" cy="1107996"/>
            <a:chOff x="1530002" y="4429031"/>
            <a:chExt cx="3947729" cy="110799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530003" y="4429031"/>
              <a:ext cx="3947728" cy="0"/>
            </a:xfrm>
            <a:prstGeom prst="line">
              <a:avLst/>
            </a:prstGeom>
            <a:ln w="19050">
              <a:solidFill>
                <a:srgbClr val="78748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 flipH="1">
              <a:off x="1530002" y="4429031"/>
              <a:ext cx="30542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点击</a:t>
              </a:r>
              <a:r>
                <a:rPr lang="zh-CN" altLang="en-US" dirty="0">
                  <a:solidFill>
                    <a:srgbClr val="787481"/>
                  </a:solidFill>
                  <a:latin typeface="+mj-ea"/>
                  <a:ea typeface="+mj-ea"/>
                </a:rPr>
                <a:t>输入</a:t>
              </a:r>
              <a:r>
                <a:rPr lang="zh-CN" altLang="en-US" dirty="0" smtClean="0">
                  <a:solidFill>
                    <a:srgbClr val="78748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rgbClr val="78748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30003" y="4798363"/>
              <a:ext cx="376903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Lorem ipsum dolor sit amet, consectetuer adipiscing elit. Maecenas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porttitor</a:t>
              </a:r>
              <a:r>
                <a:rPr lang="en-US" altLang="zh-CN" sz="1400" dirty="0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 </a:t>
              </a:r>
              <a:r>
                <a:rPr lang="en-US" altLang="zh-CN" sz="1400" dirty="0" err="1" smtClean="0">
                  <a:solidFill>
                    <a:srgbClr val="787481"/>
                  </a:solidFill>
                  <a:ea typeface="思源黑体 CN Light" panose="020B0300000000000000" pitchFamily="34" charset="-122"/>
                </a:rPr>
                <a:t>congue</a:t>
              </a:r>
              <a:endParaRPr lang="en-US" altLang="zh-CN" sz="1400" dirty="0" smtClean="0">
                <a:solidFill>
                  <a:srgbClr val="787481"/>
                </a:solidFill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 flipH="1" flipV="1">
            <a:off x="6192487" y="1320974"/>
            <a:ext cx="714756" cy="2337052"/>
          </a:xfrm>
          <a:custGeom>
            <a:avLst/>
            <a:gdLst>
              <a:gd name="connsiteX0" fmla="*/ 299466 w 598932"/>
              <a:gd name="connsiteY0" fmla="*/ 1958340 h 1958340"/>
              <a:gd name="connsiteX1" fmla="*/ 0 w 598932"/>
              <a:gd name="connsiteY1" fmla="*/ 1658874 h 1958340"/>
              <a:gd name="connsiteX2" fmla="*/ 149733 w 598932"/>
              <a:gd name="connsiteY2" fmla="*/ 1658874 h 1958340"/>
              <a:gd name="connsiteX3" fmla="*/ 149733 w 598932"/>
              <a:gd name="connsiteY3" fmla="*/ 597206 h 1958340"/>
              <a:gd name="connsiteX4" fmla="*/ 447142 w 598932"/>
              <a:gd name="connsiteY4" fmla="*/ 0 h 1958340"/>
              <a:gd name="connsiteX5" fmla="*/ 449199 w 598932"/>
              <a:gd name="connsiteY5" fmla="*/ 0 h 1958340"/>
              <a:gd name="connsiteX6" fmla="*/ 449199 w 598932"/>
              <a:gd name="connsiteY6" fmla="*/ 1658874 h 1958340"/>
              <a:gd name="connsiteX7" fmla="*/ 598932 w 598932"/>
              <a:gd name="connsiteY7" fmla="*/ 1658874 h 195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32" h="1958340">
                <a:moveTo>
                  <a:pt x="299466" y="1958340"/>
                </a:moveTo>
                <a:lnTo>
                  <a:pt x="0" y="1658874"/>
                </a:lnTo>
                <a:lnTo>
                  <a:pt x="149733" y="1658874"/>
                </a:lnTo>
                <a:lnTo>
                  <a:pt x="149733" y="597206"/>
                </a:lnTo>
                <a:lnTo>
                  <a:pt x="447142" y="0"/>
                </a:lnTo>
                <a:lnTo>
                  <a:pt x="449199" y="0"/>
                </a:lnTo>
                <a:lnTo>
                  <a:pt x="449199" y="1658874"/>
                </a:lnTo>
                <a:lnTo>
                  <a:pt x="598932" y="1658874"/>
                </a:lnTo>
                <a:close/>
              </a:path>
            </a:pathLst>
          </a:custGeom>
          <a:solidFill>
            <a:srgbClr val="787481"/>
          </a:solidFill>
          <a:ln>
            <a:noFill/>
          </a:ln>
          <a:effectLst>
            <a:outerShdw blurRad="190500" sx="105000" sy="105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5835109" y="2948358"/>
            <a:ext cx="714756" cy="1628135"/>
          </a:xfrm>
          <a:custGeom>
            <a:avLst/>
            <a:gdLst>
              <a:gd name="connsiteX0" fmla="*/ 299466 w 598932"/>
              <a:gd name="connsiteY0" fmla="*/ 1364301 h 1364301"/>
              <a:gd name="connsiteX1" fmla="*/ 0 w 598932"/>
              <a:gd name="connsiteY1" fmla="*/ 1064835 h 1364301"/>
              <a:gd name="connsiteX2" fmla="*/ 149733 w 598932"/>
              <a:gd name="connsiteY2" fmla="*/ 1064835 h 1364301"/>
              <a:gd name="connsiteX3" fmla="*/ 149733 w 598932"/>
              <a:gd name="connsiteY3" fmla="*/ 601337 h 1364301"/>
              <a:gd name="connsiteX4" fmla="*/ 449199 w 598932"/>
              <a:gd name="connsiteY4" fmla="*/ 0 h 1364301"/>
              <a:gd name="connsiteX5" fmla="*/ 449199 w 598932"/>
              <a:gd name="connsiteY5" fmla="*/ 1064835 h 1364301"/>
              <a:gd name="connsiteX6" fmla="*/ 598932 w 598932"/>
              <a:gd name="connsiteY6" fmla="*/ 1064835 h 136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8932" h="1364301">
                <a:moveTo>
                  <a:pt x="299466" y="1364301"/>
                </a:moveTo>
                <a:lnTo>
                  <a:pt x="0" y="1064835"/>
                </a:lnTo>
                <a:lnTo>
                  <a:pt x="149733" y="1064835"/>
                </a:lnTo>
                <a:lnTo>
                  <a:pt x="149733" y="601337"/>
                </a:lnTo>
                <a:lnTo>
                  <a:pt x="449199" y="0"/>
                </a:lnTo>
                <a:lnTo>
                  <a:pt x="449199" y="1064835"/>
                </a:lnTo>
                <a:lnTo>
                  <a:pt x="598932" y="1064835"/>
                </a:lnTo>
                <a:close/>
              </a:path>
            </a:pathLst>
          </a:custGeom>
          <a:solidFill>
            <a:srgbClr val="CBBFD3"/>
          </a:solidFill>
          <a:ln>
            <a:noFill/>
          </a:ln>
          <a:effectLst>
            <a:outerShdw blurRad="190500" sx="105000" sy="105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5477731" y="2029891"/>
            <a:ext cx="714756" cy="1628135"/>
          </a:xfrm>
          <a:custGeom>
            <a:avLst/>
            <a:gdLst>
              <a:gd name="connsiteX0" fmla="*/ 299466 w 598932"/>
              <a:gd name="connsiteY0" fmla="*/ 1364301 h 1364301"/>
              <a:gd name="connsiteX1" fmla="*/ 0 w 598932"/>
              <a:gd name="connsiteY1" fmla="*/ 1064835 h 1364301"/>
              <a:gd name="connsiteX2" fmla="*/ 149733 w 598932"/>
              <a:gd name="connsiteY2" fmla="*/ 1064835 h 1364301"/>
              <a:gd name="connsiteX3" fmla="*/ 149733 w 598932"/>
              <a:gd name="connsiteY3" fmla="*/ 601337 h 1364301"/>
              <a:gd name="connsiteX4" fmla="*/ 449199 w 598932"/>
              <a:gd name="connsiteY4" fmla="*/ 0 h 1364301"/>
              <a:gd name="connsiteX5" fmla="*/ 449199 w 598932"/>
              <a:gd name="connsiteY5" fmla="*/ 1064835 h 1364301"/>
              <a:gd name="connsiteX6" fmla="*/ 598932 w 598932"/>
              <a:gd name="connsiteY6" fmla="*/ 1064835 h 136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8932" h="1364301">
                <a:moveTo>
                  <a:pt x="299466" y="1364301"/>
                </a:moveTo>
                <a:lnTo>
                  <a:pt x="0" y="1064835"/>
                </a:lnTo>
                <a:lnTo>
                  <a:pt x="149733" y="1064835"/>
                </a:lnTo>
                <a:lnTo>
                  <a:pt x="149733" y="601337"/>
                </a:lnTo>
                <a:lnTo>
                  <a:pt x="449199" y="0"/>
                </a:lnTo>
                <a:lnTo>
                  <a:pt x="449199" y="1064835"/>
                </a:lnTo>
                <a:lnTo>
                  <a:pt x="598932" y="1064835"/>
                </a:lnTo>
                <a:close/>
              </a:path>
            </a:pathLst>
          </a:custGeom>
          <a:solidFill>
            <a:srgbClr val="A9A6AA"/>
          </a:solidFill>
          <a:ln>
            <a:noFill/>
          </a:ln>
          <a:effectLst>
            <a:outerShdw blurRad="190500" sx="105000" sy="105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5120353" y="2957644"/>
            <a:ext cx="714756" cy="2337052"/>
          </a:xfrm>
          <a:custGeom>
            <a:avLst/>
            <a:gdLst>
              <a:gd name="connsiteX0" fmla="*/ 299466 w 598932"/>
              <a:gd name="connsiteY0" fmla="*/ 1958340 h 1958340"/>
              <a:gd name="connsiteX1" fmla="*/ 0 w 598932"/>
              <a:gd name="connsiteY1" fmla="*/ 1658874 h 1958340"/>
              <a:gd name="connsiteX2" fmla="*/ 149733 w 598932"/>
              <a:gd name="connsiteY2" fmla="*/ 1658874 h 1958340"/>
              <a:gd name="connsiteX3" fmla="*/ 149733 w 598932"/>
              <a:gd name="connsiteY3" fmla="*/ 597206 h 1958340"/>
              <a:gd name="connsiteX4" fmla="*/ 447142 w 598932"/>
              <a:gd name="connsiteY4" fmla="*/ 0 h 1958340"/>
              <a:gd name="connsiteX5" fmla="*/ 449199 w 598932"/>
              <a:gd name="connsiteY5" fmla="*/ 0 h 1958340"/>
              <a:gd name="connsiteX6" fmla="*/ 449199 w 598932"/>
              <a:gd name="connsiteY6" fmla="*/ 1658874 h 1958340"/>
              <a:gd name="connsiteX7" fmla="*/ 598932 w 598932"/>
              <a:gd name="connsiteY7" fmla="*/ 1658874 h 195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8932" h="1958340">
                <a:moveTo>
                  <a:pt x="299466" y="1958340"/>
                </a:moveTo>
                <a:lnTo>
                  <a:pt x="0" y="1658874"/>
                </a:lnTo>
                <a:lnTo>
                  <a:pt x="149733" y="1658874"/>
                </a:lnTo>
                <a:lnTo>
                  <a:pt x="149733" y="597206"/>
                </a:lnTo>
                <a:lnTo>
                  <a:pt x="447142" y="0"/>
                </a:lnTo>
                <a:lnTo>
                  <a:pt x="449199" y="0"/>
                </a:lnTo>
                <a:lnTo>
                  <a:pt x="449199" y="1658874"/>
                </a:lnTo>
                <a:lnTo>
                  <a:pt x="598932" y="1658874"/>
                </a:lnTo>
                <a:close/>
              </a:path>
            </a:pathLst>
          </a:custGeom>
          <a:solidFill>
            <a:srgbClr val="EDE5FA"/>
          </a:solidFill>
          <a:ln>
            <a:noFill/>
          </a:ln>
          <a:effectLst>
            <a:outerShdw blurRad="190500" sx="105000" sy="105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23677" y="638630"/>
            <a:ext cx="4562275" cy="740229"/>
            <a:chOff x="314525" y="638630"/>
            <a:chExt cx="4562275" cy="740229"/>
          </a:xfrm>
        </p:grpSpPr>
        <p:sp>
          <p:nvSpPr>
            <p:cNvPr id="21" name="矩形 20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DE5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8748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8748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653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2627" y="1778991"/>
            <a:ext cx="10406743" cy="3300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412356" y="1942276"/>
            <a:ext cx="93672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78748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THANK YOU</a:t>
            </a:r>
            <a:endParaRPr lang="zh-CN" altLang="en-US" sz="11500" dirty="0">
              <a:solidFill>
                <a:srgbClr val="78748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2356" y="3592285"/>
            <a:ext cx="9367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787481"/>
                </a:solidFill>
                <a:latin typeface="+mj-ea"/>
                <a:ea typeface="+mj-ea"/>
              </a:rPr>
              <a:t>感谢各位的聆听</a:t>
            </a:r>
            <a:endParaRPr lang="zh-CN" altLang="en-US" sz="8000" dirty="0">
              <a:solidFill>
                <a:srgbClr val="78748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477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92627" y="743878"/>
            <a:ext cx="10406743" cy="53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C8B7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892627" y="743878"/>
            <a:ext cx="10406743" cy="5384800"/>
          </a:xfrm>
          <a:prstGeom prst="triangle">
            <a:avLst>
              <a:gd name="adj" fmla="val 100000"/>
            </a:avLst>
          </a:prstGeom>
          <a:solidFill>
            <a:srgbClr val="E1E4E1"/>
          </a:solidFill>
          <a:ln>
            <a:noFill/>
          </a:ln>
          <a:effectLst>
            <a:outerShdw blurRad="190500" dist="38100" dir="13500000" sx="101000" sy="101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737600" y="2021134"/>
            <a:ext cx="193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7C8B71"/>
                </a:solidFill>
                <a:latin typeface="+mj-ea"/>
                <a:ea typeface="+mj-ea"/>
              </a:rPr>
              <a:t>01</a:t>
            </a:r>
            <a:endParaRPr lang="zh-CN" altLang="en-US" sz="11500" dirty="0">
              <a:solidFill>
                <a:srgbClr val="7C8B7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4170" y="3640846"/>
            <a:ext cx="28738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 smtClean="0">
                <a:solidFill>
                  <a:srgbClr val="7C8B71"/>
                </a:solidFill>
                <a:latin typeface="+mj-ea"/>
                <a:ea typeface="+mj-ea"/>
              </a:rPr>
              <a:t>PART ONE</a:t>
            </a:r>
            <a:endParaRPr lang="zh-CN" altLang="en-US" sz="4400" dirty="0">
              <a:solidFill>
                <a:srgbClr val="7C8B7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3715" y="4287551"/>
            <a:ext cx="43542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7C8B71"/>
                </a:solidFill>
                <a:latin typeface="+mj-ea"/>
                <a:ea typeface="+mj-ea"/>
              </a:rPr>
              <a:t>点击输入文字标题</a:t>
            </a:r>
            <a:endParaRPr lang="zh-CN" altLang="en-US" sz="4000" dirty="0">
              <a:solidFill>
                <a:srgbClr val="7C8B71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26851" y="4995437"/>
            <a:ext cx="6241149" cy="70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C8B71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</a:t>
            </a:r>
            <a:endParaRPr lang="zh-CN" altLang="en-US" sz="1400" dirty="0">
              <a:solidFill>
                <a:srgbClr val="7C8B71"/>
              </a:solidFill>
              <a:latin typeface="+mj-ea"/>
              <a:ea typeface="+mj-ea"/>
            </a:endParaRPr>
          </a:p>
        </p:txBody>
      </p:sp>
      <p:cxnSp>
        <p:nvCxnSpPr>
          <p:cNvPr id="15" name="肘形连接符 14"/>
          <p:cNvCxnSpPr>
            <a:stCxn id="6" idx="0"/>
            <a:endCxn id="7" idx="1"/>
          </p:cNvCxnSpPr>
          <p:nvPr/>
        </p:nvCxnSpPr>
        <p:spPr>
          <a:xfrm rot="16200000" flipH="1" flipV="1">
            <a:off x="7746268" y="2069035"/>
            <a:ext cx="2004433" cy="1908630"/>
          </a:xfrm>
          <a:prstGeom prst="bentConnector4">
            <a:avLst>
              <a:gd name="adj1" fmla="val -11405"/>
              <a:gd name="adj2" fmla="val 111977"/>
            </a:avLst>
          </a:prstGeom>
          <a:ln w="38100">
            <a:solidFill>
              <a:srgbClr val="7C8B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7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C8B7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803" name="组合 802"/>
          <p:cNvGrpSpPr/>
          <p:nvPr/>
        </p:nvGrpSpPr>
        <p:grpSpPr>
          <a:xfrm>
            <a:off x="629265" y="2314520"/>
            <a:ext cx="2094270" cy="2890610"/>
            <a:chOff x="629265" y="2314520"/>
            <a:chExt cx="2094270" cy="2890610"/>
          </a:xfrm>
        </p:grpSpPr>
        <p:grpSp>
          <p:nvGrpSpPr>
            <p:cNvPr id="290" name="组合 289"/>
            <p:cNvGrpSpPr/>
            <p:nvPr/>
          </p:nvGrpSpPr>
          <p:grpSpPr>
            <a:xfrm>
              <a:off x="1164257" y="2314520"/>
              <a:ext cx="1024286" cy="1024286"/>
              <a:chOff x="2543258" y="3116119"/>
              <a:chExt cx="1024286" cy="1024286"/>
            </a:xfrm>
          </p:grpSpPr>
          <p:sp>
            <p:nvSpPr>
              <p:cNvPr id="291" name="矩形 290"/>
              <p:cNvSpPr/>
              <p:nvPr/>
            </p:nvSpPr>
            <p:spPr>
              <a:xfrm>
                <a:off x="2598201" y="3171062"/>
                <a:ext cx="914400" cy="914400"/>
              </a:xfrm>
              <a:prstGeom prst="rect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矩形 291"/>
              <p:cNvSpPr/>
              <p:nvPr/>
            </p:nvSpPr>
            <p:spPr>
              <a:xfrm>
                <a:off x="2543258" y="3116119"/>
                <a:ext cx="1024286" cy="1024286"/>
              </a:xfrm>
              <a:prstGeom prst="rect">
                <a:avLst/>
              </a:prstGeom>
              <a:noFill/>
              <a:ln>
                <a:solidFill>
                  <a:srgbClr val="7C8B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3" name="组合 292"/>
              <p:cNvGrpSpPr/>
              <p:nvPr/>
            </p:nvGrpSpPr>
            <p:grpSpPr>
              <a:xfrm>
                <a:off x="2749807" y="3298062"/>
                <a:ext cx="611188" cy="660401"/>
                <a:chOff x="4041776" y="655638"/>
                <a:chExt cx="611188" cy="660401"/>
              </a:xfrm>
              <a:solidFill>
                <a:schemeClr val="bg1"/>
              </a:solidFill>
            </p:grpSpPr>
            <p:sp>
              <p:nvSpPr>
                <p:cNvPr id="294" name="Freeform 5"/>
                <p:cNvSpPr>
                  <a:spLocks/>
                </p:cNvSpPr>
                <p:nvPr/>
              </p:nvSpPr>
              <p:spPr bwMode="auto">
                <a:xfrm>
                  <a:off x="4602163" y="1050926"/>
                  <a:ext cx="14288" cy="15875"/>
                </a:xfrm>
                <a:custGeom>
                  <a:avLst/>
                  <a:gdLst>
                    <a:gd name="T0" fmla="*/ 8 w 12"/>
                    <a:gd name="T1" fmla="*/ 9 h 12"/>
                    <a:gd name="T2" fmla="*/ 0 w 12"/>
                    <a:gd name="T3" fmla="*/ 0 h 12"/>
                    <a:gd name="T4" fmla="*/ 3 w 12"/>
                    <a:gd name="T5" fmla="*/ 2 h 12"/>
                    <a:gd name="T6" fmla="*/ 12 w 12"/>
                    <a:gd name="T7" fmla="*/ 12 h 12"/>
                    <a:gd name="T8" fmla="*/ 8 w 12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1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6"/>
                <p:cNvSpPr>
                  <a:spLocks/>
                </p:cNvSpPr>
                <p:nvPr/>
              </p:nvSpPr>
              <p:spPr bwMode="auto">
                <a:xfrm>
                  <a:off x="4605338" y="1054101"/>
                  <a:ext cx="12700" cy="12700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2 w 10"/>
                    <a:gd name="T5" fmla="*/ 1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7"/>
                <p:cNvSpPr>
                  <a:spLocks/>
                </p:cNvSpPr>
                <p:nvPr/>
              </p:nvSpPr>
              <p:spPr bwMode="auto">
                <a:xfrm>
                  <a:off x="4608513" y="1054101"/>
                  <a:ext cx="9525" cy="12700"/>
                </a:xfrm>
                <a:custGeom>
                  <a:avLst/>
                  <a:gdLst>
                    <a:gd name="T0" fmla="*/ 8 w 8"/>
                    <a:gd name="T1" fmla="*/ 10 h 10"/>
                    <a:gd name="T2" fmla="*/ 0 w 8"/>
                    <a:gd name="T3" fmla="*/ 0 h 10"/>
                    <a:gd name="T4" fmla="*/ 0 w 8"/>
                    <a:gd name="T5" fmla="*/ 1 h 10"/>
                    <a:gd name="T6" fmla="*/ 8 w 8"/>
                    <a:gd name="T7" fmla="*/ 10 h 10"/>
                    <a:gd name="T8" fmla="*/ 8 w 8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8"/>
                <p:cNvSpPr>
                  <a:spLocks/>
                </p:cNvSpPr>
                <p:nvPr/>
              </p:nvSpPr>
              <p:spPr bwMode="auto">
                <a:xfrm>
                  <a:off x="4457701" y="1179513"/>
                  <a:ext cx="11113" cy="14288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9"/>
                <p:cNvSpPr>
                  <a:spLocks/>
                </p:cNvSpPr>
                <p:nvPr/>
              </p:nvSpPr>
              <p:spPr bwMode="auto">
                <a:xfrm>
                  <a:off x="4457701" y="1181101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2 w 10"/>
                    <a:gd name="T5" fmla="*/ 2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10"/>
                <p:cNvSpPr>
                  <a:spLocks/>
                </p:cNvSpPr>
                <p:nvPr/>
              </p:nvSpPr>
              <p:spPr bwMode="auto">
                <a:xfrm>
                  <a:off x="4564063" y="1020763"/>
                  <a:ext cx="47625" cy="41275"/>
                </a:xfrm>
                <a:custGeom>
                  <a:avLst/>
                  <a:gdLst>
                    <a:gd name="T0" fmla="*/ 7 w 30"/>
                    <a:gd name="T1" fmla="*/ 8 h 26"/>
                    <a:gd name="T2" fmla="*/ 0 w 30"/>
                    <a:gd name="T3" fmla="*/ 0 h 26"/>
                    <a:gd name="T4" fmla="*/ 24 w 30"/>
                    <a:gd name="T5" fmla="*/ 19 h 26"/>
                    <a:gd name="T6" fmla="*/ 30 w 30"/>
                    <a:gd name="T7" fmla="*/ 26 h 26"/>
                    <a:gd name="T8" fmla="*/ 7 w 30"/>
                    <a:gd name="T9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6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24" y="19"/>
                      </a:lnTo>
                      <a:lnTo>
                        <a:pt x="30" y="26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11"/>
                <p:cNvSpPr>
                  <a:spLocks/>
                </p:cNvSpPr>
                <p:nvPr/>
              </p:nvSpPr>
              <p:spPr bwMode="auto">
                <a:xfrm>
                  <a:off x="4305301" y="1219201"/>
                  <a:ext cx="36513" cy="93663"/>
                </a:xfrm>
                <a:custGeom>
                  <a:avLst/>
                  <a:gdLst>
                    <a:gd name="T0" fmla="*/ 29 w 29"/>
                    <a:gd name="T1" fmla="*/ 75 h 75"/>
                    <a:gd name="T2" fmla="*/ 21 w 29"/>
                    <a:gd name="T3" fmla="*/ 65 h 75"/>
                    <a:gd name="T4" fmla="*/ 0 w 29"/>
                    <a:gd name="T5" fmla="*/ 0 h 75"/>
                    <a:gd name="T6" fmla="*/ 8 w 29"/>
                    <a:gd name="T7" fmla="*/ 10 h 75"/>
                    <a:gd name="T8" fmla="*/ 29 w 29"/>
                    <a:gd name="T9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5">
                      <a:moveTo>
                        <a:pt x="29" y="75"/>
                      </a:moveTo>
                      <a:cubicBezTo>
                        <a:pt x="21" y="65"/>
                        <a:pt x="21" y="65"/>
                        <a:pt x="21" y="65"/>
                      </a:cubicBezTo>
                      <a:cubicBezTo>
                        <a:pt x="12" y="55"/>
                        <a:pt x="5" y="13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3" y="23"/>
                        <a:pt x="20" y="65"/>
                        <a:pt x="29" y="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12"/>
                <p:cNvSpPr>
                  <a:spLocks/>
                </p:cNvSpPr>
                <p:nvPr/>
              </p:nvSpPr>
              <p:spPr bwMode="auto">
                <a:xfrm>
                  <a:off x="4397376" y="1133476"/>
                  <a:ext cx="69850" cy="58738"/>
                </a:xfrm>
                <a:custGeom>
                  <a:avLst/>
                  <a:gdLst>
                    <a:gd name="T0" fmla="*/ 6 w 44"/>
                    <a:gd name="T1" fmla="*/ 8 h 37"/>
                    <a:gd name="T2" fmla="*/ 0 w 44"/>
                    <a:gd name="T3" fmla="*/ 0 h 37"/>
                    <a:gd name="T4" fmla="*/ 38 w 44"/>
                    <a:gd name="T5" fmla="*/ 29 h 37"/>
                    <a:gd name="T6" fmla="*/ 44 w 44"/>
                    <a:gd name="T7" fmla="*/ 37 h 37"/>
                    <a:gd name="T8" fmla="*/ 6 w 44"/>
                    <a:gd name="T9" fmla="*/ 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37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38" y="29"/>
                      </a:lnTo>
                      <a:lnTo>
                        <a:pt x="44" y="37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13"/>
                <p:cNvSpPr>
                  <a:spLocks/>
                </p:cNvSpPr>
                <p:nvPr/>
              </p:nvSpPr>
              <p:spPr bwMode="auto">
                <a:xfrm>
                  <a:off x="4522788" y="968376"/>
                  <a:ext cx="20638" cy="31750"/>
                </a:xfrm>
                <a:custGeom>
                  <a:avLst/>
                  <a:gdLst>
                    <a:gd name="T0" fmla="*/ 8 w 16"/>
                    <a:gd name="T1" fmla="*/ 25 h 25"/>
                    <a:gd name="T2" fmla="*/ 0 w 16"/>
                    <a:gd name="T3" fmla="*/ 15 h 25"/>
                    <a:gd name="T4" fmla="*/ 8 w 16"/>
                    <a:gd name="T5" fmla="*/ 0 h 25"/>
                    <a:gd name="T6" fmla="*/ 16 w 16"/>
                    <a:gd name="T7" fmla="*/ 9 h 25"/>
                    <a:gd name="T8" fmla="*/ 8 w 16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5">
                      <a:moveTo>
                        <a:pt x="8" y="2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8"/>
                        <a:pt x="3" y="3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1" y="12"/>
                        <a:pt x="8" y="18"/>
                        <a:pt x="8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14"/>
                <p:cNvSpPr>
                  <a:spLocks/>
                </p:cNvSpPr>
                <p:nvPr/>
              </p:nvSpPr>
              <p:spPr bwMode="auto">
                <a:xfrm>
                  <a:off x="4533901" y="966788"/>
                  <a:ext cx="12700" cy="12700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2 h 11"/>
                    <a:gd name="T4" fmla="*/ 2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15"/>
                <p:cNvSpPr>
                  <a:spLocks/>
                </p:cNvSpPr>
                <p:nvPr/>
              </p:nvSpPr>
              <p:spPr bwMode="auto">
                <a:xfrm>
                  <a:off x="4535488" y="965201"/>
                  <a:ext cx="14288" cy="12700"/>
                </a:xfrm>
                <a:custGeom>
                  <a:avLst/>
                  <a:gdLst>
                    <a:gd name="T0" fmla="*/ 9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9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16"/>
                <p:cNvSpPr>
                  <a:spLocks/>
                </p:cNvSpPr>
                <p:nvPr/>
              </p:nvSpPr>
              <p:spPr bwMode="auto">
                <a:xfrm>
                  <a:off x="4538663" y="965201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17"/>
                <p:cNvSpPr>
                  <a:spLocks/>
                </p:cNvSpPr>
                <p:nvPr/>
              </p:nvSpPr>
              <p:spPr bwMode="auto">
                <a:xfrm>
                  <a:off x="4541838" y="965201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2 w 11"/>
                    <a:gd name="T7" fmla="*/ 0 h 10"/>
                    <a:gd name="T8" fmla="*/ 11 w 11"/>
                    <a:gd name="T9" fmla="*/ 10 h 10"/>
                    <a:gd name="T10" fmla="*/ 10 w 11"/>
                    <a:gd name="T11" fmla="*/ 10 h 10"/>
                    <a:gd name="T12" fmla="*/ 8 w 11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18"/>
                <p:cNvSpPr>
                  <a:spLocks/>
                </p:cNvSpPr>
                <p:nvPr/>
              </p:nvSpPr>
              <p:spPr bwMode="auto">
                <a:xfrm>
                  <a:off x="4545013" y="965201"/>
                  <a:ext cx="14288" cy="12700"/>
                </a:xfrm>
                <a:custGeom>
                  <a:avLst/>
                  <a:gdLst>
                    <a:gd name="T0" fmla="*/ 9 w 12"/>
                    <a:gd name="T1" fmla="*/ 10 h 10"/>
                    <a:gd name="T2" fmla="*/ 0 w 12"/>
                    <a:gd name="T3" fmla="*/ 0 h 10"/>
                    <a:gd name="T4" fmla="*/ 3 w 12"/>
                    <a:gd name="T5" fmla="*/ 0 h 10"/>
                    <a:gd name="T6" fmla="*/ 12 w 12"/>
                    <a:gd name="T7" fmla="*/ 10 h 10"/>
                    <a:gd name="T8" fmla="*/ 9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19"/>
                <p:cNvSpPr>
                  <a:spLocks/>
                </p:cNvSpPr>
                <p:nvPr/>
              </p:nvSpPr>
              <p:spPr bwMode="auto">
                <a:xfrm>
                  <a:off x="4548188" y="965201"/>
                  <a:ext cx="15875" cy="12700"/>
                </a:xfrm>
                <a:custGeom>
                  <a:avLst/>
                  <a:gdLst>
                    <a:gd name="T0" fmla="*/ 9 w 13"/>
                    <a:gd name="T1" fmla="*/ 10 h 11"/>
                    <a:gd name="T2" fmla="*/ 0 w 13"/>
                    <a:gd name="T3" fmla="*/ 0 h 11"/>
                    <a:gd name="T4" fmla="*/ 5 w 13"/>
                    <a:gd name="T5" fmla="*/ 2 h 11"/>
                    <a:gd name="T6" fmla="*/ 13 w 13"/>
                    <a:gd name="T7" fmla="*/ 11 h 11"/>
                    <a:gd name="T8" fmla="*/ 9 w 1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1"/>
                        <a:pt x="5" y="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20"/>
                <p:cNvSpPr>
                  <a:spLocks/>
                </p:cNvSpPr>
                <p:nvPr/>
              </p:nvSpPr>
              <p:spPr bwMode="auto">
                <a:xfrm>
                  <a:off x="4554538" y="966788"/>
                  <a:ext cx="14288" cy="15875"/>
                </a:xfrm>
                <a:custGeom>
                  <a:avLst/>
                  <a:gdLst>
                    <a:gd name="T0" fmla="*/ 8 w 11"/>
                    <a:gd name="T1" fmla="*/ 9 h 12"/>
                    <a:gd name="T2" fmla="*/ 0 w 11"/>
                    <a:gd name="T3" fmla="*/ 0 h 12"/>
                    <a:gd name="T4" fmla="*/ 3 w 11"/>
                    <a:gd name="T5" fmla="*/ 2 h 12"/>
                    <a:gd name="T6" fmla="*/ 11 w 11"/>
                    <a:gd name="T7" fmla="*/ 12 h 12"/>
                    <a:gd name="T8" fmla="*/ 8 w 11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1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21"/>
                <p:cNvSpPr>
                  <a:spLocks/>
                </p:cNvSpPr>
                <p:nvPr/>
              </p:nvSpPr>
              <p:spPr bwMode="auto">
                <a:xfrm>
                  <a:off x="4557713" y="969963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2 w 10"/>
                    <a:gd name="T5" fmla="*/ 2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22"/>
                <p:cNvSpPr>
                  <a:spLocks/>
                </p:cNvSpPr>
                <p:nvPr/>
              </p:nvSpPr>
              <p:spPr bwMode="auto">
                <a:xfrm>
                  <a:off x="4491038" y="960438"/>
                  <a:ext cx="42863" cy="39688"/>
                </a:xfrm>
                <a:custGeom>
                  <a:avLst/>
                  <a:gdLst>
                    <a:gd name="T0" fmla="*/ 6 w 27"/>
                    <a:gd name="T1" fmla="*/ 8 h 25"/>
                    <a:gd name="T2" fmla="*/ 0 w 27"/>
                    <a:gd name="T3" fmla="*/ 0 h 25"/>
                    <a:gd name="T4" fmla="*/ 20 w 27"/>
                    <a:gd name="T5" fmla="*/ 17 h 25"/>
                    <a:gd name="T6" fmla="*/ 27 w 27"/>
                    <a:gd name="T7" fmla="*/ 25 h 25"/>
                    <a:gd name="T8" fmla="*/ 6 w 27"/>
                    <a:gd name="T9" fmla="*/ 8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5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20" y="17"/>
                      </a:lnTo>
                      <a:lnTo>
                        <a:pt x="27" y="25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23"/>
                <p:cNvSpPr>
                  <a:spLocks/>
                </p:cNvSpPr>
                <p:nvPr/>
              </p:nvSpPr>
              <p:spPr bwMode="auto">
                <a:xfrm>
                  <a:off x="4227513" y="1133476"/>
                  <a:ext cx="71438" cy="58738"/>
                </a:xfrm>
                <a:custGeom>
                  <a:avLst/>
                  <a:gdLst>
                    <a:gd name="T0" fmla="*/ 6 w 45"/>
                    <a:gd name="T1" fmla="*/ 37 h 37"/>
                    <a:gd name="T2" fmla="*/ 0 w 45"/>
                    <a:gd name="T3" fmla="*/ 29 h 37"/>
                    <a:gd name="T4" fmla="*/ 38 w 45"/>
                    <a:gd name="T5" fmla="*/ 0 h 37"/>
                    <a:gd name="T6" fmla="*/ 45 w 45"/>
                    <a:gd name="T7" fmla="*/ 8 h 37"/>
                    <a:gd name="T8" fmla="*/ 6 w 45"/>
                    <a:gd name="T9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7">
                      <a:moveTo>
                        <a:pt x="6" y="37"/>
                      </a:moveTo>
                      <a:lnTo>
                        <a:pt x="0" y="29"/>
                      </a:lnTo>
                      <a:lnTo>
                        <a:pt x="38" y="0"/>
                      </a:lnTo>
                      <a:lnTo>
                        <a:pt x="45" y="8"/>
                      </a:lnTo>
                      <a:lnTo>
                        <a:pt x="6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24"/>
                <p:cNvSpPr>
                  <a:spLocks/>
                </p:cNvSpPr>
                <p:nvPr/>
              </p:nvSpPr>
              <p:spPr bwMode="auto">
                <a:xfrm>
                  <a:off x="4216401" y="1179513"/>
                  <a:ext cx="20638" cy="44450"/>
                </a:xfrm>
                <a:custGeom>
                  <a:avLst/>
                  <a:gdLst>
                    <a:gd name="T0" fmla="*/ 14 w 17"/>
                    <a:gd name="T1" fmla="*/ 36 h 36"/>
                    <a:gd name="T2" fmla="*/ 6 w 17"/>
                    <a:gd name="T3" fmla="*/ 26 h 36"/>
                    <a:gd name="T4" fmla="*/ 2 w 17"/>
                    <a:gd name="T5" fmla="*/ 20 h 36"/>
                    <a:gd name="T6" fmla="*/ 9 w 17"/>
                    <a:gd name="T7" fmla="*/ 0 h 36"/>
                    <a:gd name="T8" fmla="*/ 17 w 17"/>
                    <a:gd name="T9" fmla="*/ 10 h 36"/>
                    <a:gd name="T10" fmla="*/ 11 w 17"/>
                    <a:gd name="T11" fmla="*/ 30 h 36"/>
                    <a:gd name="T12" fmla="*/ 14 w 17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36">
                      <a:moveTo>
                        <a:pt x="14" y="36"/>
                      </a:move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4" y="24"/>
                        <a:pt x="3" y="22"/>
                        <a:pt x="2" y="20"/>
                      </a:cubicBezTo>
                      <a:cubicBezTo>
                        <a:pt x="0" y="13"/>
                        <a:pt x="3" y="5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1" y="14"/>
                        <a:pt x="8" y="22"/>
                        <a:pt x="11" y="30"/>
                      </a:cubicBezTo>
                      <a:cubicBezTo>
                        <a:pt x="11" y="32"/>
                        <a:pt x="13" y="34"/>
                        <a:pt x="14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25"/>
                <p:cNvSpPr>
                  <a:spLocks/>
                </p:cNvSpPr>
                <p:nvPr/>
              </p:nvSpPr>
              <p:spPr bwMode="auto">
                <a:xfrm>
                  <a:off x="4287838" y="1125538"/>
                  <a:ext cx="11113" cy="20638"/>
                </a:xfrm>
                <a:custGeom>
                  <a:avLst/>
                  <a:gdLst>
                    <a:gd name="T0" fmla="*/ 8 w 8"/>
                    <a:gd name="T1" fmla="*/ 17 h 17"/>
                    <a:gd name="T2" fmla="*/ 0 w 8"/>
                    <a:gd name="T3" fmla="*/ 7 h 17"/>
                    <a:gd name="T4" fmla="*/ 0 w 8"/>
                    <a:gd name="T5" fmla="*/ 0 h 17"/>
                    <a:gd name="T6" fmla="*/ 8 w 8"/>
                    <a:gd name="T7" fmla="*/ 10 h 17"/>
                    <a:gd name="T8" fmla="*/ 8 w 8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7">
                      <a:moveTo>
                        <a:pt x="8" y="1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0" y="0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3"/>
                        <a:pt x="8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26"/>
                <p:cNvSpPr>
                  <a:spLocks/>
                </p:cNvSpPr>
                <p:nvPr/>
              </p:nvSpPr>
              <p:spPr bwMode="auto">
                <a:xfrm>
                  <a:off x="4448176" y="911226"/>
                  <a:ext cx="20638" cy="28575"/>
                </a:xfrm>
                <a:custGeom>
                  <a:avLst/>
                  <a:gdLst>
                    <a:gd name="T0" fmla="*/ 9 w 17"/>
                    <a:gd name="T1" fmla="*/ 23 h 23"/>
                    <a:gd name="T2" fmla="*/ 0 w 17"/>
                    <a:gd name="T3" fmla="*/ 13 h 23"/>
                    <a:gd name="T4" fmla="*/ 8 w 17"/>
                    <a:gd name="T5" fmla="*/ 0 h 23"/>
                    <a:gd name="T6" fmla="*/ 17 w 17"/>
                    <a:gd name="T7" fmla="*/ 9 h 23"/>
                    <a:gd name="T8" fmla="*/ 9 w 1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9" y="23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8"/>
                        <a:pt x="4" y="3"/>
                        <a:pt x="8" y="0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2" y="12"/>
                        <a:pt x="9" y="17"/>
                        <a:pt x="9" y="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27"/>
                <p:cNvSpPr>
                  <a:spLocks/>
                </p:cNvSpPr>
                <p:nvPr/>
              </p:nvSpPr>
              <p:spPr bwMode="auto">
                <a:xfrm>
                  <a:off x="4457701" y="908051"/>
                  <a:ext cx="14288" cy="14288"/>
                </a:xfrm>
                <a:custGeom>
                  <a:avLst/>
                  <a:gdLst>
                    <a:gd name="T0" fmla="*/ 9 w 11"/>
                    <a:gd name="T1" fmla="*/ 11 h 11"/>
                    <a:gd name="T2" fmla="*/ 0 w 11"/>
                    <a:gd name="T3" fmla="*/ 2 h 11"/>
                    <a:gd name="T4" fmla="*/ 3 w 11"/>
                    <a:gd name="T5" fmla="*/ 0 h 11"/>
                    <a:gd name="T6" fmla="*/ 11 w 11"/>
                    <a:gd name="T7" fmla="*/ 10 h 11"/>
                    <a:gd name="T8" fmla="*/ 9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28"/>
                <p:cNvSpPr>
                  <a:spLocks/>
                </p:cNvSpPr>
                <p:nvPr/>
              </p:nvSpPr>
              <p:spPr bwMode="auto">
                <a:xfrm>
                  <a:off x="4462463" y="908051"/>
                  <a:ext cx="12700" cy="12700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2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29"/>
                <p:cNvSpPr>
                  <a:spLocks/>
                </p:cNvSpPr>
                <p:nvPr/>
              </p:nvSpPr>
              <p:spPr bwMode="auto">
                <a:xfrm>
                  <a:off x="4464051" y="908051"/>
                  <a:ext cx="14288" cy="11113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30"/>
                <p:cNvSpPr>
                  <a:spLocks/>
                </p:cNvSpPr>
                <p:nvPr/>
              </p:nvSpPr>
              <p:spPr bwMode="auto">
                <a:xfrm>
                  <a:off x="4468813" y="908051"/>
                  <a:ext cx="11113" cy="11113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2 w 10"/>
                    <a:gd name="T7" fmla="*/ 0 h 10"/>
                    <a:gd name="T8" fmla="*/ 10 w 10"/>
                    <a:gd name="T9" fmla="*/ 10 h 10"/>
                    <a:gd name="T10" fmla="*/ 10 w 10"/>
                    <a:gd name="T11" fmla="*/ 10 h 10"/>
                    <a:gd name="T12" fmla="*/ 8 w 10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31"/>
                <p:cNvSpPr>
                  <a:spLocks/>
                </p:cNvSpPr>
                <p:nvPr/>
              </p:nvSpPr>
              <p:spPr bwMode="auto">
                <a:xfrm>
                  <a:off x="4470401" y="908051"/>
                  <a:ext cx="14288" cy="11113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32"/>
                <p:cNvSpPr>
                  <a:spLocks/>
                </p:cNvSpPr>
                <p:nvPr/>
              </p:nvSpPr>
              <p:spPr bwMode="auto">
                <a:xfrm>
                  <a:off x="4475163" y="908051"/>
                  <a:ext cx="15875" cy="14288"/>
                </a:xfrm>
                <a:custGeom>
                  <a:avLst/>
                  <a:gdLst>
                    <a:gd name="T0" fmla="*/ 8 w 13"/>
                    <a:gd name="T1" fmla="*/ 10 h 12"/>
                    <a:gd name="T2" fmla="*/ 0 w 13"/>
                    <a:gd name="T3" fmla="*/ 0 h 12"/>
                    <a:gd name="T4" fmla="*/ 5 w 13"/>
                    <a:gd name="T5" fmla="*/ 2 h 12"/>
                    <a:gd name="T6" fmla="*/ 13 w 13"/>
                    <a:gd name="T7" fmla="*/ 12 h 12"/>
                    <a:gd name="T8" fmla="*/ 8 w 13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1"/>
                        <a:pt x="5" y="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1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33"/>
                <p:cNvSpPr>
                  <a:spLocks/>
                </p:cNvSpPr>
                <p:nvPr/>
              </p:nvSpPr>
              <p:spPr bwMode="auto">
                <a:xfrm>
                  <a:off x="4479926" y="909638"/>
                  <a:ext cx="14288" cy="15875"/>
                </a:xfrm>
                <a:custGeom>
                  <a:avLst/>
                  <a:gdLst>
                    <a:gd name="T0" fmla="*/ 8 w 11"/>
                    <a:gd name="T1" fmla="*/ 10 h 12"/>
                    <a:gd name="T2" fmla="*/ 0 w 11"/>
                    <a:gd name="T3" fmla="*/ 0 h 12"/>
                    <a:gd name="T4" fmla="*/ 3 w 11"/>
                    <a:gd name="T5" fmla="*/ 2 h 12"/>
                    <a:gd name="T6" fmla="*/ 11 w 11"/>
                    <a:gd name="T7" fmla="*/ 12 h 12"/>
                    <a:gd name="T8" fmla="*/ 8 w 11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34"/>
                <p:cNvSpPr>
                  <a:spLocks/>
                </p:cNvSpPr>
                <p:nvPr/>
              </p:nvSpPr>
              <p:spPr bwMode="auto">
                <a:xfrm>
                  <a:off x="4484688" y="912813"/>
                  <a:ext cx="12700" cy="14288"/>
                </a:xfrm>
                <a:custGeom>
                  <a:avLst/>
                  <a:gdLst>
                    <a:gd name="T0" fmla="*/ 8 w 10"/>
                    <a:gd name="T1" fmla="*/ 10 h 12"/>
                    <a:gd name="T2" fmla="*/ 0 w 10"/>
                    <a:gd name="T3" fmla="*/ 0 h 12"/>
                    <a:gd name="T4" fmla="*/ 1 w 10"/>
                    <a:gd name="T5" fmla="*/ 2 h 12"/>
                    <a:gd name="T6" fmla="*/ 10 w 10"/>
                    <a:gd name="T7" fmla="*/ 12 h 12"/>
                    <a:gd name="T8" fmla="*/ 8 w 10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35"/>
                <p:cNvSpPr>
                  <a:spLocks/>
                </p:cNvSpPr>
                <p:nvPr/>
              </p:nvSpPr>
              <p:spPr bwMode="auto">
                <a:xfrm>
                  <a:off x="4286251" y="1047751"/>
                  <a:ext cx="12700" cy="88900"/>
                </a:xfrm>
                <a:custGeom>
                  <a:avLst/>
                  <a:gdLst>
                    <a:gd name="T0" fmla="*/ 8 w 8"/>
                    <a:gd name="T1" fmla="*/ 56 h 56"/>
                    <a:gd name="T2" fmla="*/ 1 w 8"/>
                    <a:gd name="T3" fmla="*/ 49 h 56"/>
                    <a:gd name="T4" fmla="*/ 0 w 8"/>
                    <a:gd name="T5" fmla="*/ 0 h 56"/>
                    <a:gd name="T6" fmla="*/ 8 w 8"/>
                    <a:gd name="T7" fmla="*/ 8 h 56"/>
                    <a:gd name="T8" fmla="*/ 8 w 8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56">
                      <a:moveTo>
                        <a:pt x="8" y="56"/>
                      </a:moveTo>
                      <a:lnTo>
                        <a:pt x="1" y="49"/>
                      </a:lnTo>
                      <a:lnTo>
                        <a:pt x="0" y="0"/>
                      </a:lnTo>
                      <a:lnTo>
                        <a:pt x="8" y="8"/>
                      </a:lnTo>
                      <a:lnTo>
                        <a:pt x="8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36"/>
                <p:cNvSpPr>
                  <a:spLocks/>
                </p:cNvSpPr>
                <p:nvPr/>
              </p:nvSpPr>
              <p:spPr bwMode="auto">
                <a:xfrm>
                  <a:off x="4403726" y="892176"/>
                  <a:ext cx="55563" cy="47625"/>
                </a:xfrm>
                <a:custGeom>
                  <a:avLst/>
                  <a:gdLst>
                    <a:gd name="T0" fmla="*/ 7 w 35"/>
                    <a:gd name="T1" fmla="*/ 7 h 30"/>
                    <a:gd name="T2" fmla="*/ 0 w 35"/>
                    <a:gd name="T3" fmla="*/ 0 h 30"/>
                    <a:gd name="T4" fmla="*/ 28 w 35"/>
                    <a:gd name="T5" fmla="*/ 22 h 30"/>
                    <a:gd name="T6" fmla="*/ 35 w 35"/>
                    <a:gd name="T7" fmla="*/ 30 h 30"/>
                    <a:gd name="T8" fmla="*/ 7 w 35"/>
                    <a:gd name="T9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0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28" y="22"/>
                      </a:lnTo>
                      <a:lnTo>
                        <a:pt x="35" y="30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37"/>
                <p:cNvSpPr>
                  <a:spLocks/>
                </p:cNvSpPr>
                <p:nvPr/>
              </p:nvSpPr>
              <p:spPr bwMode="auto">
                <a:xfrm>
                  <a:off x="4041776" y="1106488"/>
                  <a:ext cx="17463" cy="39688"/>
                </a:xfrm>
                <a:custGeom>
                  <a:avLst/>
                  <a:gdLst>
                    <a:gd name="T0" fmla="*/ 14 w 14"/>
                    <a:gd name="T1" fmla="*/ 32 h 32"/>
                    <a:gd name="T2" fmla="*/ 5 w 14"/>
                    <a:gd name="T3" fmla="*/ 22 h 32"/>
                    <a:gd name="T4" fmla="*/ 3 w 14"/>
                    <a:gd name="T5" fmla="*/ 18 h 32"/>
                    <a:gd name="T6" fmla="*/ 5 w 14"/>
                    <a:gd name="T7" fmla="*/ 0 h 32"/>
                    <a:gd name="T8" fmla="*/ 13 w 14"/>
                    <a:gd name="T9" fmla="*/ 9 h 32"/>
                    <a:gd name="T10" fmla="*/ 11 w 14"/>
                    <a:gd name="T11" fmla="*/ 28 h 32"/>
                    <a:gd name="T12" fmla="*/ 14 w 14"/>
                    <a:gd name="T13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32">
                      <a:moveTo>
                        <a:pt x="14" y="32"/>
                      </a:move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4" y="21"/>
                        <a:pt x="3" y="19"/>
                        <a:pt x="3" y="18"/>
                      </a:cubicBezTo>
                      <a:cubicBezTo>
                        <a:pt x="0" y="12"/>
                        <a:pt x="1" y="5"/>
                        <a:pt x="5" y="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9" y="15"/>
                        <a:pt x="8" y="22"/>
                        <a:pt x="11" y="28"/>
                      </a:cubicBezTo>
                      <a:cubicBezTo>
                        <a:pt x="12" y="29"/>
                        <a:pt x="13" y="31"/>
                        <a:pt x="14" y="3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38"/>
                <p:cNvSpPr>
                  <a:spLocks/>
                </p:cNvSpPr>
                <p:nvPr/>
              </p:nvSpPr>
              <p:spPr bwMode="auto">
                <a:xfrm>
                  <a:off x="4241801" y="892176"/>
                  <a:ext cx="55563" cy="47625"/>
                </a:xfrm>
                <a:custGeom>
                  <a:avLst/>
                  <a:gdLst>
                    <a:gd name="T0" fmla="*/ 6 w 35"/>
                    <a:gd name="T1" fmla="*/ 30 h 30"/>
                    <a:gd name="T2" fmla="*/ 0 w 35"/>
                    <a:gd name="T3" fmla="*/ 22 h 30"/>
                    <a:gd name="T4" fmla="*/ 28 w 35"/>
                    <a:gd name="T5" fmla="*/ 0 h 30"/>
                    <a:gd name="T6" fmla="*/ 35 w 35"/>
                    <a:gd name="T7" fmla="*/ 7 h 30"/>
                    <a:gd name="T8" fmla="*/ 6 w 35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0">
                      <a:moveTo>
                        <a:pt x="6" y="30"/>
                      </a:moveTo>
                      <a:lnTo>
                        <a:pt x="0" y="22"/>
                      </a:lnTo>
                      <a:lnTo>
                        <a:pt x="28" y="0"/>
                      </a:lnTo>
                      <a:lnTo>
                        <a:pt x="35" y="7"/>
                      </a:lnTo>
                      <a:lnTo>
                        <a:pt x="6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39"/>
                <p:cNvSpPr>
                  <a:spLocks/>
                </p:cNvSpPr>
                <p:nvPr/>
              </p:nvSpPr>
              <p:spPr bwMode="auto">
                <a:xfrm>
                  <a:off x="4165601" y="960438"/>
                  <a:ext cx="44450" cy="38100"/>
                </a:xfrm>
                <a:custGeom>
                  <a:avLst/>
                  <a:gdLst>
                    <a:gd name="T0" fmla="*/ 7 w 28"/>
                    <a:gd name="T1" fmla="*/ 24 h 24"/>
                    <a:gd name="T2" fmla="*/ 0 w 28"/>
                    <a:gd name="T3" fmla="*/ 16 h 24"/>
                    <a:gd name="T4" fmla="*/ 21 w 28"/>
                    <a:gd name="T5" fmla="*/ 0 h 24"/>
                    <a:gd name="T6" fmla="*/ 28 w 28"/>
                    <a:gd name="T7" fmla="*/ 8 h 24"/>
                    <a:gd name="T8" fmla="*/ 7 w 2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4">
                      <a:moveTo>
                        <a:pt x="7" y="24"/>
                      </a:moveTo>
                      <a:lnTo>
                        <a:pt x="0" y="16"/>
                      </a:lnTo>
                      <a:lnTo>
                        <a:pt x="21" y="0"/>
                      </a:lnTo>
                      <a:lnTo>
                        <a:pt x="28" y="8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40"/>
                <p:cNvSpPr>
                  <a:spLocks/>
                </p:cNvSpPr>
                <p:nvPr/>
              </p:nvSpPr>
              <p:spPr bwMode="auto">
                <a:xfrm>
                  <a:off x="4048126" y="1057276"/>
                  <a:ext cx="39688" cy="60325"/>
                </a:xfrm>
                <a:custGeom>
                  <a:avLst/>
                  <a:gdLst>
                    <a:gd name="T0" fmla="*/ 6 w 25"/>
                    <a:gd name="T1" fmla="*/ 38 h 38"/>
                    <a:gd name="T2" fmla="*/ 0 w 25"/>
                    <a:gd name="T3" fmla="*/ 31 h 38"/>
                    <a:gd name="T4" fmla="*/ 18 w 25"/>
                    <a:gd name="T5" fmla="*/ 0 h 38"/>
                    <a:gd name="T6" fmla="*/ 25 w 25"/>
                    <a:gd name="T7" fmla="*/ 8 h 38"/>
                    <a:gd name="T8" fmla="*/ 6 w 25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8">
                      <a:moveTo>
                        <a:pt x="6" y="38"/>
                      </a:moveTo>
                      <a:lnTo>
                        <a:pt x="0" y="31"/>
                      </a:lnTo>
                      <a:lnTo>
                        <a:pt x="18" y="0"/>
                      </a:lnTo>
                      <a:lnTo>
                        <a:pt x="25" y="8"/>
                      </a:lnTo>
                      <a:lnTo>
                        <a:pt x="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41"/>
                <p:cNvSpPr>
                  <a:spLocks/>
                </p:cNvSpPr>
                <p:nvPr/>
              </p:nvSpPr>
              <p:spPr bwMode="auto">
                <a:xfrm>
                  <a:off x="4086226" y="1020763"/>
                  <a:ext cx="47625" cy="41275"/>
                </a:xfrm>
                <a:custGeom>
                  <a:avLst/>
                  <a:gdLst>
                    <a:gd name="T0" fmla="*/ 6 w 30"/>
                    <a:gd name="T1" fmla="*/ 26 h 26"/>
                    <a:gd name="T2" fmla="*/ 0 w 30"/>
                    <a:gd name="T3" fmla="*/ 19 h 26"/>
                    <a:gd name="T4" fmla="*/ 23 w 30"/>
                    <a:gd name="T5" fmla="*/ 0 h 26"/>
                    <a:gd name="T6" fmla="*/ 30 w 30"/>
                    <a:gd name="T7" fmla="*/ 8 h 26"/>
                    <a:gd name="T8" fmla="*/ 6 w 30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6">
                      <a:moveTo>
                        <a:pt x="6" y="26"/>
                      </a:moveTo>
                      <a:lnTo>
                        <a:pt x="0" y="19"/>
                      </a:lnTo>
                      <a:lnTo>
                        <a:pt x="23" y="0"/>
                      </a:lnTo>
                      <a:lnTo>
                        <a:pt x="30" y="8"/>
                      </a:lnTo>
                      <a:lnTo>
                        <a:pt x="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42"/>
                <p:cNvSpPr>
                  <a:spLocks/>
                </p:cNvSpPr>
                <p:nvPr/>
              </p:nvSpPr>
              <p:spPr bwMode="auto">
                <a:xfrm>
                  <a:off x="4076701" y="1050926"/>
                  <a:ext cx="15875" cy="19050"/>
                </a:xfrm>
                <a:custGeom>
                  <a:avLst/>
                  <a:gdLst>
                    <a:gd name="T0" fmla="*/ 9 w 13"/>
                    <a:gd name="T1" fmla="*/ 15 h 15"/>
                    <a:gd name="T2" fmla="*/ 0 w 13"/>
                    <a:gd name="T3" fmla="*/ 5 h 15"/>
                    <a:gd name="T4" fmla="*/ 2 w 13"/>
                    <a:gd name="T5" fmla="*/ 4 h 15"/>
                    <a:gd name="T6" fmla="*/ 5 w 13"/>
                    <a:gd name="T7" fmla="*/ 0 h 15"/>
                    <a:gd name="T8" fmla="*/ 13 w 13"/>
                    <a:gd name="T9" fmla="*/ 10 h 15"/>
                    <a:gd name="T10" fmla="*/ 10 w 13"/>
                    <a:gd name="T11" fmla="*/ 13 h 15"/>
                    <a:gd name="T12" fmla="*/ 9 w 13"/>
                    <a:gd name="T13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5">
                      <a:moveTo>
                        <a:pt x="9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4"/>
                        <a:pt x="2" y="4"/>
                      </a:cubicBezTo>
                      <a:cubicBezTo>
                        <a:pt x="3" y="2"/>
                        <a:pt x="4" y="1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1"/>
                        <a:pt x="11" y="12"/>
                        <a:pt x="10" y="13"/>
                      </a:cubicBezTo>
                      <a:cubicBezTo>
                        <a:pt x="9" y="14"/>
                        <a:pt x="9" y="14"/>
                        <a:pt x="9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43"/>
                <p:cNvSpPr>
                  <a:spLocks/>
                </p:cNvSpPr>
                <p:nvPr/>
              </p:nvSpPr>
              <p:spPr bwMode="auto">
                <a:xfrm>
                  <a:off x="4083051" y="1050926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9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44"/>
                <p:cNvSpPr>
                  <a:spLocks/>
                </p:cNvSpPr>
                <p:nvPr/>
              </p:nvSpPr>
              <p:spPr bwMode="auto">
                <a:xfrm>
                  <a:off x="4198938" y="928688"/>
                  <a:ext cx="11113" cy="44450"/>
                </a:xfrm>
                <a:custGeom>
                  <a:avLst/>
                  <a:gdLst>
                    <a:gd name="T0" fmla="*/ 7 w 7"/>
                    <a:gd name="T1" fmla="*/ 28 h 28"/>
                    <a:gd name="T2" fmla="*/ 0 w 7"/>
                    <a:gd name="T3" fmla="*/ 20 h 28"/>
                    <a:gd name="T4" fmla="*/ 0 w 7"/>
                    <a:gd name="T5" fmla="*/ 0 h 28"/>
                    <a:gd name="T6" fmla="*/ 7 w 7"/>
                    <a:gd name="T7" fmla="*/ 8 h 28"/>
                    <a:gd name="T8" fmla="*/ 7 w 7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8">
                      <a:moveTo>
                        <a:pt x="7" y="28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45"/>
                <p:cNvSpPr>
                  <a:spLocks/>
                </p:cNvSpPr>
                <p:nvPr/>
              </p:nvSpPr>
              <p:spPr bwMode="auto">
                <a:xfrm>
                  <a:off x="4122738" y="985838"/>
                  <a:ext cx="11113" cy="47625"/>
                </a:xfrm>
                <a:custGeom>
                  <a:avLst/>
                  <a:gdLst>
                    <a:gd name="T0" fmla="*/ 7 w 7"/>
                    <a:gd name="T1" fmla="*/ 30 h 30"/>
                    <a:gd name="T2" fmla="*/ 0 w 7"/>
                    <a:gd name="T3" fmla="*/ 22 h 30"/>
                    <a:gd name="T4" fmla="*/ 0 w 7"/>
                    <a:gd name="T5" fmla="*/ 0 h 30"/>
                    <a:gd name="T6" fmla="*/ 7 w 7"/>
                    <a:gd name="T7" fmla="*/ 8 h 30"/>
                    <a:gd name="T8" fmla="*/ 7 w 7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0">
                      <a:moveTo>
                        <a:pt x="7" y="30"/>
                      </a:move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46"/>
                <p:cNvSpPr>
                  <a:spLocks/>
                </p:cNvSpPr>
                <p:nvPr/>
              </p:nvSpPr>
              <p:spPr bwMode="auto">
                <a:xfrm>
                  <a:off x="4198938" y="911226"/>
                  <a:ext cx="20638" cy="30163"/>
                </a:xfrm>
                <a:custGeom>
                  <a:avLst/>
                  <a:gdLst>
                    <a:gd name="T0" fmla="*/ 8 w 16"/>
                    <a:gd name="T1" fmla="*/ 24 h 24"/>
                    <a:gd name="T2" fmla="*/ 0 w 16"/>
                    <a:gd name="T3" fmla="*/ 14 h 24"/>
                    <a:gd name="T4" fmla="*/ 8 w 16"/>
                    <a:gd name="T5" fmla="*/ 0 h 24"/>
                    <a:gd name="T6" fmla="*/ 16 w 16"/>
                    <a:gd name="T7" fmla="*/ 9 h 24"/>
                    <a:gd name="T8" fmla="*/ 8 w 1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4">
                      <a:moveTo>
                        <a:pt x="8" y="2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8"/>
                        <a:pt x="3" y="3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1" y="12"/>
                        <a:pt x="8" y="18"/>
                        <a:pt x="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47"/>
                <p:cNvSpPr>
                  <a:spLocks/>
                </p:cNvSpPr>
                <p:nvPr/>
              </p:nvSpPr>
              <p:spPr bwMode="auto">
                <a:xfrm>
                  <a:off x="4210051" y="908051"/>
                  <a:ext cx="11113" cy="14288"/>
                </a:xfrm>
                <a:custGeom>
                  <a:avLst/>
                  <a:gdLst>
                    <a:gd name="T0" fmla="*/ 8 w 10"/>
                    <a:gd name="T1" fmla="*/ 11 h 11"/>
                    <a:gd name="T2" fmla="*/ 0 w 10"/>
                    <a:gd name="T3" fmla="*/ 2 h 11"/>
                    <a:gd name="T4" fmla="*/ 2 w 10"/>
                    <a:gd name="T5" fmla="*/ 0 h 11"/>
                    <a:gd name="T6" fmla="*/ 10 w 10"/>
                    <a:gd name="T7" fmla="*/ 10 h 11"/>
                    <a:gd name="T8" fmla="*/ 8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48"/>
                <p:cNvSpPr>
                  <a:spLocks/>
                </p:cNvSpPr>
                <p:nvPr/>
              </p:nvSpPr>
              <p:spPr bwMode="auto">
                <a:xfrm>
                  <a:off x="4211638" y="908051"/>
                  <a:ext cx="14288" cy="12700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49"/>
                <p:cNvSpPr>
                  <a:spLocks/>
                </p:cNvSpPr>
                <p:nvPr/>
              </p:nvSpPr>
              <p:spPr bwMode="auto">
                <a:xfrm>
                  <a:off x="4216401" y="908051"/>
                  <a:ext cx="11113" cy="11113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9" name="Freeform 50"/>
                <p:cNvSpPr>
                  <a:spLocks/>
                </p:cNvSpPr>
                <p:nvPr/>
              </p:nvSpPr>
              <p:spPr bwMode="auto">
                <a:xfrm>
                  <a:off x="4217988" y="908051"/>
                  <a:ext cx="14288" cy="11113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2 w 11"/>
                    <a:gd name="T7" fmla="*/ 0 h 10"/>
                    <a:gd name="T8" fmla="*/ 11 w 11"/>
                    <a:gd name="T9" fmla="*/ 10 h 10"/>
                    <a:gd name="T10" fmla="*/ 10 w 11"/>
                    <a:gd name="T11" fmla="*/ 10 h 10"/>
                    <a:gd name="T12" fmla="*/ 8 w 11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0" y="10"/>
                        <a:pt x="10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0" name="Freeform 51"/>
                <p:cNvSpPr>
                  <a:spLocks/>
                </p:cNvSpPr>
                <p:nvPr/>
              </p:nvSpPr>
              <p:spPr bwMode="auto">
                <a:xfrm>
                  <a:off x="4221163" y="908051"/>
                  <a:ext cx="14288" cy="11113"/>
                </a:xfrm>
                <a:custGeom>
                  <a:avLst/>
                  <a:gdLst>
                    <a:gd name="T0" fmla="*/ 9 w 12"/>
                    <a:gd name="T1" fmla="*/ 10 h 10"/>
                    <a:gd name="T2" fmla="*/ 0 w 12"/>
                    <a:gd name="T3" fmla="*/ 0 h 10"/>
                    <a:gd name="T4" fmla="*/ 3 w 12"/>
                    <a:gd name="T5" fmla="*/ 0 h 10"/>
                    <a:gd name="T6" fmla="*/ 12 w 12"/>
                    <a:gd name="T7" fmla="*/ 10 h 10"/>
                    <a:gd name="T8" fmla="*/ 9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1" name="Freeform 52"/>
                <p:cNvSpPr>
                  <a:spLocks/>
                </p:cNvSpPr>
                <p:nvPr/>
              </p:nvSpPr>
              <p:spPr bwMode="auto">
                <a:xfrm>
                  <a:off x="4224338" y="908051"/>
                  <a:ext cx="15875" cy="14288"/>
                </a:xfrm>
                <a:custGeom>
                  <a:avLst/>
                  <a:gdLst>
                    <a:gd name="T0" fmla="*/ 9 w 13"/>
                    <a:gd name="T1" fmla="*/ 10 h 12"/>
                    <a:gd name="T2" fmla="*/ 0 w 13"/>
                    <a:gd name="T3" fmla="*/ 0 h 12"/>
                    <a:gd name="T4" fmla="*/ 5 w 13"/>
                    <a:gd name="T5" fmla="*/ 2 h 12"/>
                    <a:gd name="T6" fmla="*/ 13 w 13"/>
                    <a:gd name="T7" fmla="*/ 12 h 12"/>
                    <a:gd name="T8" fmla="*/ 9 w 13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1"/>
                        <a:pt x="5" y="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2" y="11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2" name="Freeform 53"/>
                <p:cNvSpPr>
                  <a:spLocks/>
                </p:cNvSpPr>
                <p:nvPr/>
              </p:nvSpPr>
              <p:spPr bwMode="auto">
                <a:xfrm>
                  <a:off x="4230688" y="909638"/>
                  <a:ext cx="14288" cy="15875"/>
                </a:xfrm>
                <a:custGeom>
                  <a:avLst/>
                  <a:gdLst>
                    <a:gd name="T0" fmla="*/ 8 w 11"/>
                    <a:gd name="T1" fmla="*/ 10 h 12"/>
                    <a:gd name="T2" fmla="*/ 0 w 11"/>
                    <a:gd name="T3" fmla="*/ 0 h 12"/>
                    <a:gd name="T4" fmla="*/ 3 w 11"/>
                    <a:gd name="T5" fmla="*/ 2 h 12"/>
                    <a:gd name="T6" fmla="*/ 11 w 11"/>
                    <a:gd name="T7" fmla="*/ 12 h 12"/>
                    <a:gd name="T8" fmla="*/ 8 w 11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3" name="Freeform 54"/>
                <p:cNvSpPr>
                  <a:spLocks/>
                </p:cNvSpPr>
                <p:nvPr/>
              </p:nvSpPr>
              <p:spPr bwMode="auto">
                <a:xfrm>
                  <a:off x="4233863" y="912813"/>
                  <a:ext cx="12700" cy="12700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2 w 10"/>
                    <a:gd name="T5" fmla="*/ 2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4" name="Freeform 55"/>
                <p:cNvSpPr>
                  <a:spLocks/>
                </p:cNvSpPr>
                <p:nvPr/>
              </p:nvSpPr>
              <p:spPr bwMode="auto">
                <a:xfrm>
                  <a:off x="4122738" y="968376"/>
                  <a:ext cx="20638" cy="30163"/>
                </a:xfrm>
                <a:custGeom>
                  <a:avLst/>
                  <a:gdLst>
                    <a:gd name="T0" fmla="*/ 8 w 16"/>
                    <a:gd name="T1" fmla="*/ 24 h 24"/>
                    <a:gd name="T2" fmla="*/ 0 w 16"/>
                    <a:gd name="T3" fmla="*/ 14 h 24"/>
                    <a:gd name="T4" fmla="*/ 8 w 16"/>
                    <a:gd name="T5" fmla="*/ 0 h 24"/>
                    <a:gd name="T6" fmla="*/ 16 w 16"/>
                    <a:gd name="T7" fmla="*/ 9 h 24"/>
                    <a:gd name="T8" fmla="*/ 8 w 1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4">
                      <a:moveTo>
                        <a:pt x="8" y="24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8"/>
                        <a:pt x="3" y="3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2" y="12"/>
                        <a:pt x="9" y="18"/>
                        <a:pt x="8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5" name="Freeform 56"/>
                <p:cNvSpPr>
                  <a:spLocks/>
                </p:cNvSpPr>
                <p:nvPr/>
              </p:nvSpPr>
              <p:spPr bwMode="auto">
                <a:xfrm>
                  <a:off x="4133851" y="966788"/>
                  <a:ext cx="12700" cy="12700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2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6" name="Freeform 57"/>
                <p:cNvSpPr>
                  <a:spLocks/>
                </p:cNvSpPr>
                <p:nvPr/>
              </p:nvSpPr>
              <p:spPr bwMode="auto">
                <a:xfrm>
                  <a:off x="4137026" y="965201"/>
                  <a:ext cx="12700" cy="12700"/>
                </a:xfrm>
                <a:custGeom>
                  <a:avLst/>
                  <a:gdLst>
                    <a:gd name="T0" fmla="*/ 8 w 10"/>
                    <a:gd name="T1" fmla="*/ 11 h 11"/>
                    <a:gd name="T2" fmla="*/ 0 w 10"/>
                    <a:gd name="T3" fmla="*/ 1 h 11"/>
                    <a:gd name="T4" fmla="*/ 2 w 10"/>
                    <a:gd name="T5" fmla="*/ 0 h 11"/>
                    <a:gd name="T6" fmla="*/ 10 w 10"/>
                    <a:gd name="T7" fmla="*/ 10 h 11"/>
                    <a:gd name="T8" fmla="*/ 8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7" name="Freeform 58"/>
                <p:cNvSpPr>
                  <a:spLocks/>
                </p:cNvSpPr>
                <p:nvPr/>
              </p:nvSpPr>
              <p:spPr bwMode="auto">
                <a:xfrm>
                  <a:off x="4140201" y="965201"/>
                  <a:ext cx="12700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59"/>
                <p:cNvSpPr>
                  <a:spLocks/>
                </p:cNvSpPr>
                <p:nvPr/>
              </p:nvSpPr>
              <p:spPr bwMode="auto">
                <a:xfrm>
                  <a:off x="4141788" y="965201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3 w 11"/>
                    <a:gd name="T7" fmla="*/ 0 h 10"/>
                    <a:gd name="T8" fmla="*/ 11 w 11"/>
                    <a:gd name="T9" fmla="*/ 10 h 10"/>
                    <a:gd name="T10" fmla="*/ 11 w 11"/>
                    <a:gd name="T11" fmla="*/ 10 h 10"/>
                    <a:gd name="T12" fmla="*/ 9 w 11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60"/>
                <p:cNvSpPr>
                  <a:spLocks/>
                </p:cNvSpPr>
                <p:nvPr/>
              </p:nvSpPr>
              <p:spPr bwMode="auto">
                <a:xfrm>
                  <a:off x="4144963" y="965201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0" name="Freeform 61"/>
                <p:cNvSpPr>
                  <a:spLocks/>
                </p:cNvSpPr>
                <p:nvPr/>
              </p:nvSpPr>
              <p:spPr bwMode="auto">
                <a:xfrm>
                  <a:off x="4149726" y="965201"/>
                  <a:ext cx="15875" cy="12700"/>
                </a:xfrm>
                <a:custGeom>
                  <a:avLst/>
                  <a:gdLst>
                    <a:gd name="T0" fmla="*/ 8 w 13"/>
                    <a:gd name="T1" fmla="*/ 10 h 11"/>
                    <a:gd name="T2" fmla="*/ 0 w 13"/>
                    <a:gd name="T3" fmla="*/ 0 h 11"/>
                    <a:gd name="T4" fmla="*/ 4 w 13"/>
                    <a:gd name="T5" fmla="*/ 2 h 11"/>
                    <a:gd name="T6" fmla="*/ 13 w 13"/>
                    <a:gd name="T7" fmla="*/ 11 h 11"/>
                    <a:gd name="T8" fmla="*/ 8 w 1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1" y="11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1" name="Freeform 62"/>
                <p:cNvSpPr>
                  <a:spLocks/>
                </p:cNvSpPr>
                <p:nvPr/>
              </p:nvSpPr>
              <p:spPr bwMode="auto">
                <a:xfrm>
                  <a:off x="4154488" y="966788"/>
                  <a:ext cx="14288" cy="15875"/>
                </a:xfrm>
                <a:custGeom>
                  <a:avLst/>
                  <a:gdLst>
                    <a:gd name="T0" fmla="*/ 9 w 12"/>
                    <a:gd name="T1" fmla="*/ 9 h 12"/>
                    <a:gd name="T2" fmla="*/ 0 w 12"/>
                    <a:gd name="T3" fmla="*/ 0 h 12"/>
                    <a:gd name="T4" fmla="*/ 4 w 12"/>
                    <a:gd name="T5" fmla="*/ 2 h 12"/>
                    <a:gd name="T6" fmla="*/ 12 w 12"/>
                    <a:gd name="T7" fmla="*/ 12 h 12"/>
                    <a:gd name="T8" fmla="*/ 9 w 12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1"/>
                        <a:pt x="4" y="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1"/>
                        <a:pt x="10" y="10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2" name="Freeform 63"/>
                <p:cNvSpPr>
                  <a:spLocks/>
                </p:cNvSpPr>
                <p:nvPr/>
              </p:nvSpPr>
              <p:spPr bwMode="auto">
                <a:xfrm>
                  <a:off x="4159251" y="969963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1 w 10"/>
                    <a:gd name="T5" fmla="*/ 2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3" name="Freeform 64"/>
                <p:cNvSpPr>
                  <a:spLocks/>
                </p:cNvSpPr>
                <p:nvPr/>
              </p:nvSpPr>
              <p:spPr bwMode="auto">
                <a:xfrm>
                  <a:off x="4286251" y="733426"/>
                  <a:ext cx="11113" cy="169863"/>
                </a:xfrm>
                <a:custGeom>
                  <a:avLst/>
                  <a:gdLst>
                    <a:gd name="T0" fmla="*/ 7 w 7"/>
                    <a:gd name="T1" fmla="*/ 107 h 107"/>
                    <a:gd name="T2" fmla="*/ 0 w 7"/>
                    <a:gd name="T3" fmla="*/ 100 h 107"/>
                    <a:gd name="T4" fmla="*/ 0 w 7"/>
                    <a:gd name="T5" fmla="*/ 0 h 107"/>
                    <a:gd name="T6" fmla="*/ 7 w 7"/>
                    <a:gd name="T7" fmla="*/ 8 h 107"/>
                    <a:gd name="T8" fmla="*/ 7 w 7"/>
                    <a:gd name="T9" fmla="*/ 10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07">
                      <a:moveTo>
                        <a:pt x="7" y="107"/>
                      </a:moveTo>
                      <a:lnTo>
                        <a:pt x="0" y="100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65"/>
                <p:cNvSpPr>
                  <a:spLocks/>
                </p:cNvSpPr>
                <p:nvPr/>
              </p:nvSpPr>
              <p:spPr bwMode="auto">
                <a:xfrm>
                  <a:off x="4351338" y="655638"/>
                  <a:ext cx="11113" cy="11113"/>
                </a:xfrm>
                <a:custGeom>
                  <a:avLst/>
                  <a:gdLst>
                    <a:gd name="T0" fmla="*/ 8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8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66"/>
                <p:cNvSpPr>
                  <a:spLocks/>
                </p:cNvSpPr>
                <p:nvPr/>
              </p:nvSpPr>
              <p:spPr bwMode="auto">
                <a:xfrm>
                  <a:off x="4351338" y="655638"/>
                  <a:ext cx="17463" cy="12700"/>
                </a:xfrm>
                <a:custGeom>
                  <a:avLst/>
                  <a:gdLst>
                    <a:gd name="T0" fmla="*/ 8 w 13"/>
                    <a:gd name="T1" fmla="*/ 9 h 10"/>
                    <a:gd name="T2" fmla="*/ 0 w 13"/>
                    <a:gd name="T3" fmla="*/ 0 h 10"/>
                    <a:gd name="T4" fmla="*/ 5 w 13"/>
                    <a:gd name="T5" fmla="*/ 0 h 10"/>
                    <a:gd name="T6" fmla="*/ 13 w 13"/>
                    <a:gd name="T7" fmla="*/ 10 h 10"/>
                    <a:gd name="T8" fmla="*/ 8 w 13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0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0"/>
                        <a:pt x="10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67"/>
                <p:cNvSpPr>
                  <a:spLocks/>
                </p:cNvSpPr>
                <p:nvPr/>
              </p:nvSpPr>
              <p:spPr bwMode="auto">
                <a:xfrm>
                  <a:off x="4357688" y="655638"/>
                  <a:ext cx="22225" cy="17463"/>
                </a:xfrm>
                <a:custGeom>
                  <a:avLst/>
                  <a:gdLst>
                    <a:gd name="T0" fmla="*/ 8 w 18"/>
                    <a:gd name="T1" fmla="*/ 10 h 14"/>
                    <a:gd name="T2" fmla="*/ 0 w 18"/>
                    <a:gd name="T3" fmla="*/ 0 h 14"/>
                    <a:gd name="T4" fmla="*/ 9 w 18"/>
                    <a:gd name="T5" fmla="*/ 4 h 14"/>
                    <a:gd name="T6" fmla="*/ 18 w 18"/>
                    <a:gd name="T7" fmla="*/ 14 h 14"/>
                    <a:gd name="T8" fmla="*/ 8 w 18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4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6" y="2"/>
                        <a:pt x="9" y="4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5" y="12"/>
                        <a:pt x="11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68"/>
                <p:cNvSpPr>
                  <a:spLocks/>
                </p:cNvSpPr>
                <p:nvPr/>
              </p:nvSpPr>
              <p:spPr bwMode="auto">
                <a:xfrm>
                  <a:off x="4368801" y="660401"/>
                  <a:ext cx="22225" cy="20638"/>
                </a:xfrm>
                <a:custGeom>
                  <a:avLst/>
                  <a:gdLst>
                    <a:gd name="T0" fmla="*/ 9 w 17"/>
                    <a:gd name="T1" fmla="*/ 10 h 16"/>
                    <a:gd name="T2" fmla="*/ 0 w 17"/>
                    <a:gd name="T3" fmla="*/ 0 h 16"/>
                    <a:gd name="T4" fmla="*/ 9 w 17"/>
                    <a:gd name="T5" fmla="*/ 6 h 16"/>
                    <a:gd name="T6" fmla="*/ 17 w 17"/>
                    <a:gd name="T7" fmla="*/ 16 h 16"/>
                    <a:gd name="T8" fmla="*/ 9 w 17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6" y="3"/>
                        <a:pt x="9" y="6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4" y="13"/>
                        <a:pt x="12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69"/>
                <p:cNvSpPr>
                  <a:spLocks/>
                </p:cNvSpPr>
                <p:nvPr/>
              </p:nvSpPr>
              <p:spPr bwMode="auto">
                <a:xfrm>
                  <a:off x="4379913" y="668338"/>
                  <a:ext cx="17463" cy="20638"/>
                </a:xfrm>
                <a:custGeom>
                  <a:avLst/>
                  <a:gdLst>
                    <a:gd name="T0" fmla="*/ 8 w 14"/>
                    <a:gd name="T1" fmla="*/ 10 h 16"/>
                    <a:gd name="T2" fmla="*/ 0 w 14"/>
                    <a:gd name="T3" fmla="*/ 0 h 16"/>
                    <a:gd name="T4" fmla="*/ 6 w 14"/>
                    <a:gd name="T5" fmla="*/ 6 h 16"/>
                    <a:gd name="T6" fmla="*/ 14 w 14"/>
                    <a:gd name="T7" fmla="*/ 16 h 16"/>
                    <a:gd name="T8" fmla="*/ 8 w 14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4"/>
                        <a:pt x="6" y="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13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70"/>
                <p:cNvSpPr>
                  <a:spLocks/>
                </p:cNvSpPr>
                <p:nvPr/>
              </p:nvSpPr>
              <p:spPr bwMode="auto">
                <a:xfrm>
                  <a:off x="4346576" y="655638"/>
                  <a:ext cx="14288" cy="11113"/>
                </a:xfrm>
                <a:custGeom>
                  <a:avLst/>
                  <a:gdLst>
                    <a:gd name="T0" fmla="*/ 7 w 9"/>
                    <a:gd name="T1" fmla="*/ 7 h 7"/>
                    <a:gd name="T2" fmla="*/ 0 w 9"/>
                    <a:gd name="T3" fmla="*/ 0 h 7"/>
                    <a:gd name="T4" fmla="*/ 3 w 9"/>
                    <a:gd name="T5" fmla="*/ 0 h 7"/>
                    <a:gd name="T6" fmla="*/ 9 w 9"/>
                    <a:gd name="T7" fmla="*/ 7 h 7"/>
                    <a:gd name="T8" fmla="*/ 7 w 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71"/>
                <p:cNvSpPr>
                  <a:spLocks/>
                </p:cNvSpPr>
                <p:nvPr/>
              </p:nvSpPr>
              <p:spPr bwMode="auto">
                <a:xfrm>
                  <a:off x="4051301" y="666751"/>
                  <a:ext cx="601663" cy="649288"/>
                </a:xfrm>
                <a:custGeom>
                  <a:avLst/>
                  <a:gdLst>
                    <a:gd name="T0" fmla="*/ 247 w 481"/>
                    <a:gd name="T1" fmla="*/ 0 h 519"/>
                    <a:gd name="T2" fmla="*/ 294 w 481"/>
                    <a:gd name="T3" fmla="*/ 62 h 519"/>
                    <a:gd name="T4" fmla="*/ 290 w 481"/>
                    <a:gd name="T5" fmla="*/ 189 h 519"/>
                    <a:gd name="T6" fmla="*/ 326 w 481"/>
                    <a:gd name="T7" fmla="*/ 218 h 519"/>
                    <a:gd name="T8" fmla="*/ 343 w 481"/>
                    <a:gd name="T9" fmla="*/ 202 h 519"/>
                    <a:gd name="T10" fmla="*/ 360 w 481"/>
                    <a:gd name="T11" fmla="*/ 219 h 519"/>
                    <a:gd name="T12" fmla="*/ 359 w 481"/>
                    <a:gd name="T13" fmla="*/ 245 h 519"/>
                    <a:gd name="T14" fmla="*/ 385 w 481"/>
                    <a:gd name="T15" fmla="*/ 266 h 519"/>
                    <a:gd name="T16" fmla="*/ 402 w 481"/>
                    <a:gd name="T17" fmla="*/ 248 h 519"/>
                    <a:gd name="T18" fmla="*/ 419 w 481"/>
                    <a:gd name="T19" fmla="*/ 265 h 519"/>
                    <a:gd name="T20" fmla="*/ 419 w 481"/>
                    <a:gd name="T21" fmla="*/ 293 h 519"/>
                    <a:gd name="T22" fmla="*/ 448 w 481"/>
                    <a:gd name="T23" fmla="*/ 316 h 519"/>
                    <a:gd name="T24" fmla="*/ 453 w 481"/>
                    <a:gd name="T25" fmla="*/ 320 h 519"/>
                    <a:gd name="T26" fmla="*/ 454 w 481"/>
                    <a:gd name="T27" fmla="*/ 322 h 519"/>
                    <a:gd name="T28" fmla="*/ 477 w 481"/>
                    <a:gd name="T29" fmla="*/ 360 h 519"/>
                    <a:gd name="T30" fmla="*/ 479 w 481"/>
                    <a:gd name="T31" fmla="*/ 379 h 519"/>
                    <a:gd name="T32" fmla="*/ 462 w 481"/>
                    <a:gd name="T33" fmla="*/ 389 h 519"/>
                    <a:gd name="T34" fmla="*/ 458 w 481"/>
                    <a:gd name="T35" fmla="*/ 388 h 519"/>
                    <a:gd name="T36" fmla="*/ 287 w 481"/>
                    <a:gd name="T37" fmla="*/ 314 h 519"/>
                    <a:gd name="T38" fmla="*/ 285 w 481"/>
                    <a:gd name="T39" fmla="*/ 376 h 519"/>
                    <a:gd name="T40" fmla="*/ 284 w 481"/>
                    <a:gd name="T41" fmla="*/ 383 h 519"/>
                    <a:gd name="T42" fmla="*/ 332 w 481"/>
                    <a:gd name="T43" fmla="*/ 420 h 519"/>
                    <a:gd name="T44" fmla="*/ 338 w 481"/>
                    <a:gd name="T45" fmla="*/ 440 h 519"/>
                    <a:gd name="T46" fmla="*/ 321 w 481"/>
                    <a:gd name="T47" fmla="*/ 452 h 519"/>
                    <a:gd name="T48" fmla="*/ 265 w 481"/>
                    <a:gd name="T49" fmla="*/ 452 h 519"/>
                    <a:gd name="T50" fmla="*/ 239 w 481"/>
                    <a:gd name="T51" fmla="*/ 519 h 519"/>
                    <a:gd name="T52" fmla="*/ 236 w 481"/>
                    <a:gd name="T53" fmla="*/ 519 h 519"/>
                    <a:gd name="T54" fmla="*/ 211 w 481"/>
                    <a:gd name="T55" fmla="*/ 452 h 519"/>
                    <a:gd name="T56" fmla="*/ 158 w 481"/>
                    <a:gd name="T57" fmla="*/ 452 h 519"/>
                    <a:gd name="T58" fmla="*/ 142 w 481"/>
                    <a:gd name="T59" fmla="*/ 440 h 519"/>
                    <a:gd name="T60" fmla="*/ 148 w 481"/>
                    <a:gd name="T61" fmla="*/ 420 h 519"/>
                    <a:gd name="T62" fmla="*/ 197 w 481"/>
                    <a:gd name="T63" fmla="*/ 383 h 519"/>
                    <a:gd name="T64" fmla="*/ 197 w 481"/>
                    <a:gd name="T65" fmla="*/ 376 h 519"/>
                    <a:gd name="T66" fmla="*/ 197 w 481"/>
                    <a:gd name="T67" fmla="*/ 314 h 519"/>
                    <a:gd name="T68" fmla="*/ 23 w 481"/>
                    <a:gd name="T69" fmla="*/ 388 h 519"/>
                    <a:gd name="T70" fmla="*/ 19 w 481"/>
                    <a:gd name="T71" fmla="*/ 389 h 519"/>
                    <a:gd name="T72" fmla="*/ 3 w 481"/>
                    <a:gd name="T73" fmla="*/ 379 h 519"/>
                    <a:gd name="T74" fmla="*/ 5 w 481"/>
                    <a:gd name="T75" fmla="*/ 360 h 519"/>
                    <a:gd name="T76" fmla="*/ 29 w 481"/>
                    <a:gd name="T77" fmla="*/ 322 h 519"/>
                    <a:gd name="T78" fmla="*/ 30 w 481"/>
                    <a:gd name="T79" fmla="*/ 320 h 519"/>
                    <a:gd name="T80" fmla="*/ 35 w 481"/>
                    <a:gd name="T81" fmla="*/ 316 h 519"/>
                    <a:gd name="T82" fmla="*/ 65 w 481"/>
                    <a:gd name="T83" fmla="*/ 293 h 519"/>
                    <a:gd name="T84" fmla="*/ 65 w 481"/>
                    <a:gd name="T85" fmla="*/ 265 h 519"/>
                    <a:gd name="T86" fmla="*/ 83 w 481"/>
                    <a:gd name="T87" fmla="*/ 248 h 519"/>
                    <a:gd name="T88" fmla="*/ 100 w 481"/>
                    <a:gd name="T89" fmla="*/ 265 h 519"/>
                    <a:gd name="T90" fmla="*/ 126 w 481"/>
                    <a:gd name="T91" fmla="*/ 245 h 519"/>
                    <a:gd name="T92" fmla="*/ 126 w 481"/>
                    <a:gd name="T93" fmla="*/ 219 h 519"/>
                    <a:gd name="T94" fmla="*/ 143 w 481"/>
                    <a:gd name="T95" fmla="*/ 202 h 519"/>
                    <a:gd name="T96" fmla="*/ 160 w 481"/>
                    <a:gd name="T97" fmla="*/ 218 h 519"/>
                    <a:gd name="T98" fmla="*/ 196 w 481"/>
                    <a:gd name="T99" fmla="*/ 189 h 519"/>
                    <a:gd name="T100" fmla="*/ 196 w 481"/>
                    <a:gd name="T101" fmla="*/ 63 h 519"/>
                    <a:gd name="T102" fmla="*/ 245 w 481"/>
                    <a:gd name="T103" fmla="*/ 0 h 519"/>
                    <a:gd name="T104" fmla="*/ 247 w 481"/>
                    <a:gd name="T105" fmla="*/ 0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81" h="519">
                      <a:moveTo>
                        <a:pt x="247" y="0"/>
                      </a:moveTo>
                      <a:cubicBezTo>
                        <a:pt x="271" y="0"/>
                        <a:pt x="294" y="31"/>
                        <a:pt x="294" y="62"/>
                      </a:cubicBezTo>
                      <a:cubicBezTo>
                        <a:pt x="290" y="189"/>
                        <a:pt x="290" y="189"/>
                        <a:pt x="290" y="189"/>
                      </a:cubicBezTo>
                      <a:cubicBezTo>
                        <a:pt x="326" y="218"/>
                        <a:pt x="326" y="218"/>
                        <a:pt x="326" y="218"/>
                      </a:cubicBezTo>
                      <a:cubicBezTo>
                        <a:pt x="326" y="209"/>
                        <a:pt x="334" y="202"/>
                        <a:pt x="343" y="202"/>
                      </a:cubicBezTo>
                      <a:cubicBezTo>
                        <a:pt x="352" y="202"/>
                        <a:pt x="360" y="209"/>
                        <a:pt x="360" y="219"/>
                      </a:cubicBezTo>
                      <a:cubicBezTo>
                        <a:pt x="359" y="245"/>
                        <a:pt x="359" y="245"/>
                        <a:pt x="359" y="245"/>
                      </a:cubicBezTo>
                      <a:cubicBezTo>
                        <a:pt x="385" y="266"/>
                        <a:pt x="385" y="266"/>
                        <a:pt x="385" y="266"/>
                      </a:cubicBezTo>
                      <a:cubicBezTo>
                        <a:pt x="385" y="255"/>
                        <a:pt x="393" y="248"/>
                        <a:pt x="402" y="248"/>
                      </a:cubicBezTo>
                      <a:cubicBezTo>
                        <a:pt x="412" y="248"/>
                        <a:pt x="419" y="255"/>
                        <a:pt x="419" y="265"/>
                      </a:cubicBezTo>
                      <a:cubicBezTo>
                        <a:pt x="419" y="293"/>
                        <a:pt x="419" y="293"/>
                        <a:pt x="419" y="293"/>
                      </a:cubicBezTo>
                      <a:cubicBezTo>
                        <a:pt x="448" y="316"/>
                        <a:pt x="448" y="316"/>
                        <a:pt x="448" y="316"/>
                      </a:cubicBezTo>
                      <a:cubicBezTo>
                        <a:pt x="450" y="317"/>
                        <a:pt x="452" y="319"/>
                        <a:pt x="453" y="320"/>
                      </a:cubicBezTo>
                      <a:cubicBezTo>
                        <a:pt x="454" y="321"/>
                        <a:pt x="454" y="321"/>
                        <a:pt x="454" y="322"/>
                      </a:cubicBezTo>
                      <a:cubicBezTo>
                        <a:pt x="477" y="360"/>
                        <a:pt x="477" y="360"/>
                        <a:pt x="477" y="360"/>
                      </a:cubicBezTo>
                      <a:cubicBezTo>
                        <a:pt x="481" y="366"/>
                        <a:pt x="481" y="373"/>
                        <a:pt x="479" y="379"/>
                      </a:cubicBezTo>
                      <a:cubicBezTo>
                        <a:pt x="476" y="385"/>
                        <a:pt x="469" y="389"/>
                        <a:pt x="462" y="389"/>
                      </a:cubicBezTo>
                      <a:cubicBezTo>
                        <a:pt x="461" y="389"/>
                        <a:pt x="459" y="389"/>
                        <a:pt x="458" y="388"/>
                      </a:cubicBezTo>
                      <a:cubicBezTo>
                        <a:pt x="287" y="314"/>
                        <a:pt x="287" y="314"/>
                        <a:pt x="287" y="314"/>
                      </a:cubicBezTo>
                      <a:cubicBezTo>
                        <a:pt x="285" y="376"/>
                        <a:pt x="285" y="376"/>
                        <a:pt x="285" y="376"/>
                      </a:cubicBezTo>
                      <a:cubicBezTo>
                        <a:pt x="285" y="377"/>
                        <a:pt x="284" y="379"/>
                        <a:pt x="284" y="383"/>
                      </a:cubicBezTo>
                      <a:cubicBezTo>
                        <a:pt x="332" y="420"/>
                        <a:pt x="332" y="420"/>
                        <a:pt x="332" y="420"/>
                      </a:cubicBezTo>
                      <a:cubicBezTo>
                        <a:pt x="339" y="424"/>
                        <a:pt x="341" y="432"/>
                        <a:pt x="338" y="440"/>
                      </a:cubicBezTo>
                      <a:cubicBezTo>
                        <a:pt x="336" y="447"/>
                        <a:pt x="329" y="452"/>
                        <a:pt x="321" y="452"/>
                      </a:cubicBezTo>
                      <a:cubicBezTo>
                        <a:pt x="265" y="452"/>
                        <a:pt x="265" y="452"/>
                        <a:pt x="265" y="452"/>
                      </a:cubicBezTo>
                      <a:cubicBezTo>
                        <a:pt x="258" y="467"/>
                        <a:pt x="249" y="519"/>
                        <a:pt x="239" y="519"/>
                      </a:cubicBezTo>
                      <a:cubicBezTo>
                        <a:pt x="236" y="519"/>
                        <a:pt x="236" y="519"/>
                        <a:pt x="236" y="519"/>
                      </a:cubicBezTo>
                      <a:cubicBezTo>
                        <a:pt x="225" y="519"/>
                        <a:pt x="217" y="467"/>
                        <a:pt x="211" y="452"/>
                      </a:cubicBezTo>
                      <a:cubicBezTo>
                        <a:pt x="158" y="452"/>
                        <a:pt x="158" y="452"/>
                        <a:pt x="158" y="452"/>
                      </a:cubicBezTo>
                      <a:cubicBezTo>
                        <a:pt x="151" y="452"/>
                        <a:pt x="144" y="447"/>
                        <a:pt x="142" y="440"/>
                      </a:cubicBezTo>
                      <a:cubicBezTo>
                        <a:pt x="139" y="432"/>
                        <a:pt x="142" y="424"/>
                        <a:pt x="148" y="420"/>
                      </a:cubicBezTo>
                      <a:cubicBezTo>
                        <a:pt x="197" y="383"/>
                        <a:pt x="197" y="383"/>
                        <a:pt x="197" y="383"/>
                      </a:cubicBezTo>
                      <a:cubicBezTo>
                        <a:pt x="197" y="379"/>
                        <a:pt x="197" y="376"/>
                        <a:pt x="197" y="376"/>
                      </a:cubicBezTo>
                      <a:cubicBezTo>
                        <a:pt x="197" y="314"/>
                        <a:pt x="197" y="314"/>
                        <a:pt x="197" y="314"/>
                      </a:cubicBezTo>
                      <a:cubicBezTo>
                        <a:pt x="23" y="388"/>
                        <a:pt x="23" y="388"/>
                        <a:pt x="23" y="388"/>
                      </a:cubicBezTo>
                      <a:cubicBezTo>
                        <a:pt x="22" y="389"/>
                        <a:pt x="21" y="389"/>
                        <a:pt x="19" y="389"/>
                      </a:cubicBezTo>
                      <a:cubicBezTo>
                        <a:pt x="12" y="389"/>
                        <a:pt x="6" y="385"/>
                        <a:pt x="3" y="379"/>
                      </a:cubicBezTo>
                      <a:cubicBezTo>
                        <a:pt x="0" y="373"/>
                        <a:pt x="1" y="366"/>
                        <a:pt x="5" y="360"/>
                      </a:cubicBezTo>
                      <a:cubicBezTo>
                        <a:pt x="29" y="322"/>
                        <a:pt x="29" y="322"/>
                        <a:pt x="29" y="322"/>
                      </a:cubicBezTo>
                      <a:cubicBezTo>
                        <a:pt x="29" y="321"/>
                        <a:pt x="29" y="321"/>
                        <a:pt x="30" y="320"/>
                      </a:cubicBezTo>
                      <a:cubicBezTo>
                        <a:pt x="31" y="319"/>
                        <a:pt x="33" y="317"/>
                        <a:pt x="35" y="316"/>
                      </a:cubicBezTo>
                      <a:cubicBezTo>
                        <a:pt x="65" y="293"/>
                        <a:pt x="65" y="293"/>
                        <a:pt x="65" y="293"/>
                      </a:cubicBezTo>
                      <a:cubicBezTo>
                        <a:pt x="65" y="265"/>
                        <a:pt x="65" y="265"/>
                        <a:pt x="65" y="265"/>
                      </a:cubicBezTo>
                      <a:cubicBezTo>
                        <a:pt x="66" y="255"/>
                        <a:pt x="73" y="248"/>
                        <a:pt x="83" y="248"/>
                      </a:cubicBezTo>
                      <a:cubicBezTo>
                        <a:pt x="92" y="248"/>
                        <a:pt x="100" y="255"/>
                        <a:pt x="100" y="265"/>
                      </a:cubicBezTo>
                      <a:cubicBezTo>
                        <a:pt x="126" y="245"/>
                        <a:pt x="126" y="245"/>
                        <a:pt x="126" y="245"/>
                      </a:cubicBezTo>
                      <a:cubicBezTo>
                        <a:pt x="126" y="219"/>
                        <a:pt x="126" y="219"/>
                        <a:pt x="126" y="219"/>
                      </a:cubicBezTo>
                      <a:cubicBezTo>
                        <a:pt x="126" y="209"/>
                        <a:pt x="134" y="202"/>
                        <a:pt x="143" y="202"/>
                      </a:cubicBezTo>
                      <a:cubicBezTo>
                        <a:pt x="152" y="202"/>
                        <a:pt x="160" y="209"/>
                        <a:pt x="160" y="218"/>
                      </a:cubicBezTo>
                      <a:cubicBezTo>
                        <a:pt x="196" y="189"/>
                        <a:pt x="196" y="189"/>
                        <a:pt x="196" y="189"/>
                      </a:cubicBezTo>
                      <a:cubicBezTo>
                        <a:pt x="196" y="63"/>
                        <a:pt x="196" y="63"/>
                        <a:pt x="196" y="63"/>
                      </a:cubicBezTo>
                      <a:cubicBezTo>
                        <a:pt x="197" y="27"/>
                        <a:pt x="223" y="0"/>
                        <a:pt x="245" y="0"/>
                      </a:cubicBezTo>
                      <a:lnTo>
                        <a:pt x="2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72"/>
                <p:cNvSpPr>
                  <a:spLocks/>
                </p:cNvSpPr>
                <p:nvPr/>
              </p:nvSpPr>
              <p:spPr bwMode="auto">
                <a:xfrm>
                  <a:off x="4286251" y="663576"/>
                  <a:ext cx="47625" cy="82550"/>
                </a:xfrm>
                <a:custGeom>
                  <a:avLst/>
                  <a:gdLst>
                    <a:gd name="T0" fmla="*/ 8 w 37"/>
                    <a:gd name="T1" fmla="*/ 66 h 66"/>
                    <a:gd name="T2" fmla="*/ 0 w 37"/>
                    <a:gd name="T3" fmla="*/ 56 h 66"/>
                    <a:gd name="T4" fmla="*/ 29 w 37"/>
                    <a:gd name="T5" fmla="*/ 0 h 66"/>
                    <a:gd name="T6" fmla="*/ 37 w 37"/>
                    <a:gd name="T7" fmla="*/ 10 h 66"/>
                    <a:gd name="T8" fmla="*/ 8 w 37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66">
                      <a:moveTo>
                        <a:pt x="8" y="6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31"/>
                        <a:pt x="13" y="10"/>
                        <a:pt x="29" y="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21" y="20"/>
                        <a:pt x="8" y="41"/>
                        <a:pt x="8" y="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73"/>
                <p:cNvSpPr>
                  <a:spLocks/>
                </p:cNvSpPr>
                <p:nvPr/>
              </p:nvSpPr>
              <p:spPr bwMode="auto">
                <a:xfrm>
                  <a:off x="4322763" y="658813"/>
                  <a:ext cx="19050" cy="17463"/>
                </a:xfrm>
                <a:custGeom>
                  <a:avLst/>
                  <a:gdLst>
                    <a:gd name="T0" fmla="*/ 8 w 15"/>
                    <a:gd name="T1" fmla="*/ 14 h 14"/>
                    <a:gd name="T2" fmla="*/ 0 w 15"/>
                    <a:gd name="T3" fmla="*/ 4 h 14"/>
                    <a:gd name="T4" fmla="*/ 6 w 15"/>
                    <a:gd name="T5" fmla="*/ 0 h 14"/>
                    <a:gd name="T6" fmla="*/ 15 w 15"/>
                    <a:gd name="T7" fmla="*/ 10 h 14"/>
                    <a:gd name="T8" fmla="*/ 8 w 15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8" y="1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3"/>
                        <a:pt x="4" y="1"/>
                        <a:pt x="6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2" y="11"/>
                        <a:pt x="10" y="12"/>
                        <a:pt x="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74"/>
                <p:cNvSpPr>
                  <a:spLocks/>
                </p:cNvSpPr>
                <p:nvPr/>
              </p:nvSpPr>
              <p:spPr bwMode="auto">
                <a:xfrm>
                  <a:off x="4330701" y="657226"/>
                  <a:ext cx="17463" cy="14288"/>
                </a:xfrm>
                <a:custGeom>
                  <a:avLst/>
                  <a:gdLst>
                    <a:gd name="T0" fmla="*/ 9 w 14"/>
                    <a:gd name="T1" fmla="*/ 11 h 11"/>
                    <a:gd name="T2" fmla="*/ 0 w 14"/>
                    <a:gd name="T3" fmla="*/ 1 h 11"/>
                    <a:gd name="T4" fmla="*/ 6 w 14"/>
                    <a:gd name="T5" fmla="*/ 0 h 11"/>
                    <a:gd name="T6" fmla="*/ 14 w 14"/>
                    <a:gd name="T7" fmla="*/ 9 h 11"/>
                    <a:gd name="T8" fmla="*/ 9 w 14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2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75"/>
                <p:cNvSpPr>
                  <a:spLocks/>
                </p:cNvSpPr>
                <p:nvPr/>
              </p:nvSpPr>
              <p:spPr bwMode="auto">
                <a:xfrm>
                  <a:off x="4338638" y="655638"/>
                  <a:ext cx="14288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1 h 10"/>
                    <a:gd name="T4" fmla="*/ 4 w 12"/>
                    <a:gd name="T5" fmla="*/ 0 h 10"/>
                    <a:gd name="T6" fmla="*/ 12 w 12"/>
                    <a:gd name="T7" fmla="*/ 10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76"/>
                <p:cNvSpPr>
                  <a:spLocks/>
                </p:cNvSpPr>
                <p:nvPr/>
              </p:nvSpPr>
              <p:spPr bwMode="auto">
                <a:xfrm>
                  <a:off x="4343401" y="655638"/>
                  <a:ext cx="14288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3 w 12"/>
                    <a:gd name="T5" fmla="*/ 0 h 10"/>
                    <a:gd name="T6" fmla="*/ 12 w 12"/>
                    <a:gd name="T7" fmla="*/ 9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9"/>
                        <a:pt x="9" y="9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1312"/>
                <p:cNvSpPr>
                  <a:spLocks/>
                </p:cNvSpPr>
                <p:nvPr/>
              </p:nvSpPr>
              <p:spPr bwMode="auto">
                <a:xfrm>
                  <a:off x="4184650" y="731838"/>
                  <a:ext cx="31750" cy="25400"/>
                </a:xfrm>
                <a:custGeom>
                  <a:avLst/>
                  <a:gdLst>
                    <a:gd name="T0" fmla="*/ 13 w 25"/>
                    <a:gd name="T1" fmla="*/ 20 h 20"/>
                    <a:gd name="T2" fmla="*/ 13 w 25"/>
                    <a:gd name="T3" fmla="*/ 0 h 20"/>
                    <a:gd name="T4" fmla="*/ 13 w 25"/>
                    <a:gd name="T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20">
                      <a:moveTo>
                        <a:pt x="13" y="20"/>
                      </a:moveTo>
                      <a:cubicBezTo>
                        <a:pt x="25" y="20"/>
                        <a:pt x="25" y="0"/>
                        <a:pt x="13" y="0"/>
                      </a:cubicBezTo>
                      <a:cubicBezTo>
                        <a:pt x="0" y="0"/>
                        <a:pt x="0" y="20"/>
                        <a:pt x="13" y="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9" name="组合 788"/>
            <p:cNvGrpSpPr/>
            <p:nvPr/>
          </p:nvGrpSpPr>
          <p:grpSpPr>
            <a:xfrm>
              <a:off x="629265" y="3547468"/>
              <a:ext cx="2094270" cy="1657662"/>
              <a:chOff x="629265" y="3547468"/>
              <a:chExt cx="2094270" cy="1657662"/>
            </a:xfrm>
          </p:grpSpPr>
          <p:sp>
            <p:nvSpPr>
              <p:cNvPr id="787" name="文本框 786"/>
              <p:cNvSpPr txBox="1"/>
              <p:nvPr/>
            </p:nvSpPr>
            <p:spPr>
              <a:xfrm>
                <a:off x="927335" y="35474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88" name="文本框 787"/>
              <p:cNvSpPr txBox="1"/>
              <p:nvPr/>
            </p:nvSpPr>
            <p:spPr>
              <a:xfrm>
                <a:off x="629265" y="38201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802" name="组合 801"/>
          <p:cNvGrpSpPr/>
          <p:nvPr/>
        </p:nvGrpSpPr>
        <p:grpSpPr>
          <a:xfrm>
            <a:off x="3586726" y="2314520"/>
            <a:ext cx="2094270" cy="2890610"/>
            <a:chOff x="3569103" y="2314520"/>
            <a:chExt cx="2094270" cy="2890610"/>
          </a:xfrm>
        </p:grpSpPr>
        <p:grpSp>
          <p:nvGrpSpPr>
            <p:cNvPr id="367" name="组合 366"/>
            <p:cNvGrpSpPr/>
            <p:nvPr/>
          </p:nvGrpSpPr>
          <p:grpSpPr>
            <a:xfrm>
              <a:off x="4104095" y="2314520"/>
              <a:ext cx="1024286" cy="1024286"/>
              <a:chOff x="2462179" y="2475933"/>
              <a:chExt cx="1024286" cy="1024286"/>
            </a:xfrm>
          </p:grpSpPr>
          <p:sp>
            <p:nvSpPr>
              <p:cNvPr id="287" name="矩形 286"/>
              <p:cNvSpPr/>
              <p:nvPr/>
            </p:nvSpPr>
            <p:spPr>
              <a:xfrm>
                <a:off x="2517122" y="2530876"/>
                <a:ext cx="914400" cy="914400"/>
              </a:xfrm>
              <a:prstGeom prst="rect">
                <a:avLst/>
              </a:prstGeom>
              <a:solidFill>
                <a:srgbClr val="98A3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矩形 287"/>
              <p:cNvSpPr/>
              <p:nvPr/>
            </p:nvSpPr>
            <p:spPr>
              <a:xfrm>
                <a:off x="2462179" y="2475933"/>
                <a:ext cx="1024286" cy="1024286"/>
              </a:xfrm>
              <a:prstGeom prst="rect">
                <a:avLst/>
              </a:prstGeom>
              <a:noFill/>
              <a:ln>
                <a:solidFill>
                  <a:srgbClr val="7C8B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2716353" y="2683276"/>
                <a:ext cx="515938" cy="609601"/>
                <a:chOff x="5392738" y="655638"/>
                <a:chExt cx="515938" cy="609601"/>
              </a:xfrm>
              <a:solidFill>
                <a:schemeClr val="bg1"/>
              </a:solidFill>
            </p:grpSpPr>
            <p:sp>
              <p:nvSpPr>
                <p:cNvPr id="85" name="Freeform 707"/>
                <p:cNvSpPr>
                  <a:spLocks/>
                </p:cNvSpPr>
                <p:nvPr/>
              </p:nvSpPr>
              <p:spPr bwMode="auto">
                <a:xfrm>
                  <a:off x="5756276" y="1130301"/>
                  <a:ext cx="152400" cy="134938"/>
                </a:xfrm>
                <a:custGeom>
                  <a:avLst/>
                  <a:gdLst>
                    <a:gd name="T0" fmla="*/ 6 w 96"/>
                    <a:gd name="T1" fmla="*/ 8 h 85"/>
                    <a:gd name="T2" fmla="*/ 0 w 96"/>
                    <a:gd name="T3" fmla="*/ 0 h 85"/>
                    <a:gd name="T4" fmla="*/ 88 w 96"/>
                    <a:gd name="T5" fmla="*/ 77 h 85"/>
                    <a:gd name="T6" fmla="*/ 96 w 96"/>
                    <a:gd name="T7" fmla="*/ 85 h 85"/>
                    <a:gd name="T8" fmla="*/ 6 w 96"/>
                    <a:gd name="T9" fmla="*/ 8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5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88" y="77"/>
                      </a:lnTo>
                      <a:lnTo>
                        <a:pt x="96" y="85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708"/>
                <p:cNvSpPr>
                  <a:spLocks/>
                </p:cNvSpPr>
                <p:nvPr/>
              </p:nvSpPr>
              <p:spPr bwMode="auto">
                <a:xfrm>
                  <a:off x="5729288" y="1090613"/>
                  <a:ext cx="11113" cy="41275"/>
                </a:xfrm>
                <a:custGeom>
                  <a:avLst/>
                  <a:gdLst>
                    <a:gd name="T0" fmla="*/ 7 w 7"/>
                    <a:gd name="T1" fmla="*/ 26 h 26"/>
                    <a:gd name="T2" fmla="*/ 0 w 7"/>
                    <a:gd name="T3" fmla="*/ 18 h 26"/>
                    <a:gd name="T4" fmla="*/ 1 w 7"/>
                    <a:gd name="T5" fmla="*/ 0 h 26"/>
                    <a:gd name="T6" fmla="*/ 7 w 7"/>
                    <a:gd name="T7" fmla="*/ 7 h 26"/>
                    <a:gd name="T8" fmla="*/ 7 w 7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6">
                      <a:moveTo>
                        <a:pt x="7" y="26"/>
                      </a:moveTo>
                      <a:lnTo>
                        <a:pt x="0" y="18"/>
                      </a:lnTo>
                      <a:lnTo>
                        <a:pt x="1" y="0"/>
                      </a:lnTo>
                      <a:lnTo>
                        <a:pt x="7" y="7"/>
                      </a:lnTo>
                      <a:lnTo>
                        <a:pt x="7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" name="Freeform 709"/>
                <p:cNvSpPr>
                  <a:spLocks/>
                </p:cNvSpPr>
                <p:nvPr/>
              </p:nvSpPr>
              <p:spPr bwMode="auto">
                <a:xfrm>
                  <a:off x="5726113" y="1079501"/>
                  <a:ext cx="14288" cy="22225"/>
                </a:xfrm>
                <a:custGeom>
                  <a:avLst/>
                  <a:gdLst>
                    <a:gd name="T0" fmla="*/ 12 w 12"/>
                    <a:gd name="T1" fmla="*/ 18 h 18"/>
                    <a:gd name="T2" fmla="*/ 4 w 12"/>
                    <a:gd name="T3" fmla="*/ 9 h 18"/>
                    <a:gd name="T4" fmla="*/ 0 w 12"/>
                    <a:gd name="T5" fmla="*/ 0 h 18"/>
                    <a:gd name="T6" fmla="*/ 9 w 12"/>
                    <a:gd name="T7" fmla="*/ 10 h 18"/>
                    <a:gd name="T8" fmla="*/ 12 w 12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8">
                      <a:moveTo>
                        <a:pt x="12" y="18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5"/>
                        <a:pt x="2" y="2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1" y="12"/>
                        <a:pt x="12" y="15"/>
                        <a:pt x="12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Freeform 710"/>
                <p:cNvSpPr>
                  <a:spLocks/>
                </p:cNvSpPr>
                <p:nvPr/>
              </p:nvSpPr>
              <p:spPr bwMode="auto">
                <a:xfrm>
                  <a:off x="5784851" y="1057276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711"/>
                <p:cNvSpPr>
                  <a:spLocks/>
                </p:cNvSpPr>
                <p:nvPr/>
              </p:nvSpPr>
              <p:spPr bwMode="auto">
                <a:xfrm>
                  <a:off x="5789613" y="1055688"/>
                  <a:ext cx="14288" cy="14288"/>
                </a:xfrm>
                <a:custGeom>
                  <a:avLst/>
                  <a:gdLst>
                    <a:gd name="T0" fmla="*/ 8 w 12"/>
                    <a:gd name="T1" fmla="*/ 11 h 11"/>
                    <a:gd name="T2" fmla="*/ 0 w 12"/>
                    <a:gd name="T3" fmla="*/ 1 h 11"/>
                    <a:gd name="T4" fmla="*/ 3 w 12"/>
                    <a:gd name="T5" fmla="*/ 0 h 11"/>
                    <a:gd name="T6" fmla="*/ 12 w 12"/>
                    <a:gd name="T7" fmla="*/ 10 h 11"/>
                    <a:gd name="T8" fmla="*/ 8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712"/>
                <p:cNvSpPr>
                  <a:spLocks/>
                </p:cNvSpPr>
                <p:nvPr/>
              </p:nvSpPr>
              <p:spPr bwMode="auto">
                <a:xfrm>
                  <a:off x="5792788" y="1054101"/>
                  <a:ext cx="15875" cy="14288"/>
                </a:xfrm>
                <a:custGeom>
                  <a:avLst/>
                  <a:gdLst>
                    <a:gd name="T0" fmla="*/ 9 w 12"/>
                    <a:gd name="T1" fmla="*/ 11 h 11"/>
                    <a:gd name="T2" fmla="*/ 0 w 12"/>
                    <a:gd name="T3" fmla="*/ 1 h 11"/>
                    <a:gd name="T4" fmla="*/ 4 w 12"/>
                    <a:gd name="T5" fmla="*/ 0 h 11"/>
                    <a:gd name="T6" fmla="*/ 12 w 12"/>
                    <a:gd name="T7" fmla="*/ 10 h 11"/>
                    <a:gd name="T8" fmla="*/ 9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1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713"/>
                <p:cNvSpPr>
                  <a:spLocks/>
                </p:cNvSpPr>
                <p:nvPr/>
              </p:nvSpPr>
              <p:spPr bwMode="auto">
                <a:xfrm>
                  <a:off x="5797551" y="1052513"/>
                  <a:ext cx="15875" cy="14288"/>
                </a:xfrm>
                <a:custGeom>
                  <a:avLst/>
                  <a:gdLst>
                    <a:gd name="T0" fmla="*/ 8 w 12"/>
                    <a:gd name="T1" fmla="*/ 12 h 12"/>
                    <a:gd name="T2" fmla="*/ 0 w 12"/>
                    <a:gd name="T3" fmla="*/ 2 h 12"/>
                    <a:gd name="T4" fmla="*/ 4 w 12"/>
                    <a:gd name="T5" fmla="*/ 0 h 12"/>
                    <a:gd name="T6" fmla="*/ 12 w 12"/>
                    <a:gd name="T7" fmla="*/ 10 h 12"/>
                    <a:gd name="T8" fmla="*/ 8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1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9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714"/>
                <p:cNvSpPr>
                  <a:spLocks/>
                </p:cNvSpPr>
                <p:nvPr/>
              </p:nvSpPr>
              <p:spPr bwMode="auto">
                <a:xfrm>
                  <a:off x="5802313" y="1006476"/>
                  <a:ext cx="23813" cy="58738"/>
                </a:xfrm>
                <a:custGeom>
                  <a:avLst/>
                  <a:gdLst>
                    <a:gd name="T0" fmla="*/ 8 w 19"/>
                    <a:gd name="T1" fmla="*/ 47 h 47"/>
                    <a:gd name="T2" fmla="*/ 0 w 19"/>
                    <a:gd name="T3" fmla="*/ 37 h 47"/>
                    <a:gd name="T4" fmla="*/ 11 w 19"/>
                    <a:gd name="T5" fmla="*/ 16 h 47"/>
                    <a:gd name="T6" fmla="*/ 5 w 19"/>
                    <a:gd name="T7" fmla="*/ 0 h 47"/>
                    <a:gd name="T8" fmla="*/ 14 w 19"/>
                    <a:gd name="T9" fmla="*/ 10 h 47"/>
                    <a:gd name="T10" fmla="*/ 19 w 19"/>
                    <a:gd name="T11" fmla="*/ 26 h 47"/>
                    <a:gd name="T12" fmla="*/ 8 w 19"/>
                    <a:gd name="T13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47">
                      <a:moveTo>
                        <a:pt x="8" y="47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6" y="33"/>
                        <a:pt x="11" y="25"/>
                        <a:pt x="11" y="16"/>
                      </a:cubicBezTo>
                      <a:cubicBezTo>
                        <a:pt x="11" y="10"/>
                        <a:pt x="9" y="5"/>
                        <a:pt x="5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7" y="14"/>
                        <a:pt x="19" y="20"/>
                        <a:pt x="19" y="26"/>
                      </a:cubicBezTo>
                      <a:cubicBezTo>
                        <a:pt x="19" y="35"/>
                        <a:pt x="15" y="42"/>
                        <a:pt x="8" y="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715"/>
                <p:cNvSpPr>
                  <a:spLocks/>
                </p:cNvSpPr>
                <p:nvPr/>
              </p:nvSpPr>
              <p:spPr bwMode="auto">
                <a:xfrm>
                  <a:off x="5761038" y="1046163"/>
                  <a:ext cx="14288" cy="15875"/>
                </a:xfrm>
                <a:custGeom>
                  <a:avLst/>
                  <a:gdLst>
                    <a:gd name="T0" fmla="*/ 9 w 11"/>
                    <a:gd name="T1" fmla="*/ 10 h 13"/>
                    <a:gd name="T2" fmla="*/ 0 w 11"/>
                    <a:gd name="T3" fmla="*/ 0 h 13"/>
                    <a:gd name="T4" fmla="*/ 3 w 11"/>
                    <a:gd name="T5" fmla="*/ 3 h 13"/>
                    <a:gd name="T6" fmla="*/ 11 w 11"/>
                    <a:gd name="T7" fmla="*/ 13 h 13"/>
                    <a:gd name="T8" fmla="*/ 9 w 11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0" y="12"/>
                        <a:pt x="9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716"/>
                <p:cNvSpPr>
                  <a:spLocks/>
                </p:cNvSpPr>
                <p:nvPr/>
              </p:nvSpPr>
              <p:spPr bwMode="auto">
                <a:xfrm>
                  <a:off x="5765801" y="1049338"/>
                  <a:ext cx="15875" cy="17463"/>
                </a:xfrm>
                <a:custGeom>
                  <a:avLst/>
                  <a:gdLst>
                    <a:gd name="T0" fmla="*/ 8 w 13"/>
                    <a:gd name="T1" fmla="*/ 10 h 13"/>
                    <a:gd name="T2" fmla="*/ 0 w 13"/>
                    <a:gd name="T3" fmla="*/ 0 h 13"/>
                    <a:gd name="T4" fmla="*/ 4 w 13"/>
                    <a:gd name="T5" fmla="*/ 3 h 13"/>
                    <a:gd name="T6" fmla="*/ 13 w 13"/>
                    <a:gd name="T7" fmla="*/ 13 h 13"/>
                    <a:gd name="T8" fmla="*/ 8 w 13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2"/>
                        <a:pt x="4" y="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717"/>
                <p:cNvSpPr>
                  <a:spLocks/>
                </p:cNvSpPr>
                <p:nvPr/>
              </p:nvSpPr>
              <p:spPr bwMode="auto">
                <a:xfrm>
                  <a:off x="5770563" y="1054101"/>
                  <a:ext cx="19050" cy="14288"/>
                </a:xfrm>
                <a:custGeom>
                  <a:avLst/>
                  <a:gdLst>
                    <a:gd name="T0" fmla="*/ 9 w 15"/>
                    <a:gd name="T1" fmla="*/ 10 h 12"/>
                    <a:gd name="T2" fmla="*/ 0 w 15"/>
                    <a:gd name="T3" fmla="*/ 0 h 12"/>
                    <a:gd name="T4" fmla="*/ 7 w 15"/>
                    <a:gd name="T5" fmla="*/ 3 h 12"/>
                    <a:gd name="T6" fmla="*/ 15 w 15"/>
                    <a:gd name="T7" fmla="*/ 12 h 12"/>
                    <a:gd name="T8" fmla="*/ 9 w 15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5" y="2"/>
                        <a:pt x="7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3" y="12"/>
                        <a:pt x="11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718"/>
                <p:cNvSpPr>
                  <a:spLocks/>
                </p:cNvSpPr>
                <p:nvPr/>
              </p:nvSpPr>
              <p:spPr bwMode="auto">
                <a:xfrm>
                  <a:off x="5778501" y="1057276"/>
                  <a:ext cx="17463" cy="12700"/>
                </a:xfrm>
                <a:custGeom>
                  <a:avLst/>
                  <a:gdLst>
                    <a:gd name="T0" fmla="*/ 8 w 13"/>
                    <a:gd name="T1" fmla="*/ 9 h 10"/>
                    <a:gd name="T2" fmla="*/ 0 w 13"/>
                    <a:gd name="T3" fmla="*/ 0 h 10"/>
                    <a:gd name="T4" fmla="*/ 4 w 13"/>
                    <a:gd name="T5" fmla="*/ 0 h 10"/>
                    <a:gd name="T6" fmla="*/ 13 w 13"/>
                    <a:gd name="T7" fmla="*/ 10 h 10"/>
                    <a:gd name="T8" fmla="*/ 8 w 13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0"/>
                        <a:pt x="10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719"/>
                <p:cNvSpPr>
                  <a:spLocks/>
                </p:cNvSpPr>
                <p:nvPr/>
              </p:nvSpPr>
              <p:spPr bwMode="auto">
                <a:xfrm>
                  <a:off x="5784851" y="1057276"/>
                  <a:ext cx="11113" cy="12700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720"/>
                <p:cNvSpPr>
                  <a:spLocks/>
                </p:cNvSpPr>
                <p:nvPr/>
              </p:nvSpPr>
              <p:spPr bwMode="auto">
                <a:xfrm>
                  <a:off x="5526088" y="1195388"/>
                  <a:ext cx="250825" cy="11113"/>
                </a:xfrm>
                <a:custGeom>
                  <a:avLst/>
                  <a:gdLst>
                    <a:gd name="T0" fmla="*/ 7 w 158"/>
                    <a:gd name="T1" fmla="*/ 7 h 7"/>
                    <a:gd name="T2" fmla="*/ 0 w 158"/>
                    <a:gd name="T3" fmla="*/ 0 h 7"/>
                    <a:gd name="T4" fmla="*/ 152 w 158"/>
                    <a:gd name="T5" fmla="*/ 0 h 7"/>
                    <a:gd name="T6" fmla="*/ 158 w 158"/>
                    <a:gd name="T7" fmla="*/ 7 h 7"/>
                    <a:gd name="T8" fmla="*/ 7 w 158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152" y="0"/>
                      </a:lnTo>
                      <a:lnTo>
                        <a:pt x="158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721"/>
                <p:cNvSpPr>
                  <a:spLocks/>
                </p:cNvSpPr>
                <p:nvPr/>
              </p:nvSpPr>
              <p:spPr bwMode="auto">
                <a:xfrm>
                  <a:off x="5564188" y="1119188"/>
                  <a:ext cx="176213" cy="12700"/>
                </a:xfrm>
                <a:custGeom>
                  <a:avLst/>
                  <a:gdLst>
                    <a:gd name="T0" fmla="*/ 6 w 111"/>
                    <a:gd name="T1" fmla="*/ 8 h 8"/>
                    <a:gd name="T2" fmla="*/ 0 w 111"/>
                    <a:gd name="T3" fmla="*/ 0 h 8"/>
                    <a:gd name="T4" fmla="*/ 104 w 111"/>
                    <a:gd name="T5" fmla="*/ 0 h 8"/>
                    <a:gd name="T6" fmla="*/ 111 w 111"/>
                    <a:gd name="T7" fmla="*/ 8 h 8"/>
                    <a:gd name="T8" fmla="*/ 6 w 11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104" y="0"/>
                      </a:lnTo>
                      <a:lnTo>
                        <a:pt x="111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722"/>
                <p:cNvSpPr>
                  <a:spLocks/>
                </p:cNvSpPr>
                <p:nvPr/>
              </p:nvSpPr>
              <p:spPr bwMode="auto">
                <a:xfrm>
                  <a:off x="5392738" y="1130301"/>
                  <a:ext cx="157163" cy="134938"/>
                </a:xfrm>
                <a:custGeom>
                  <a:avLst/>
                  <a:gdLst>
                    <a:gd name="T0" fmla="*/ 7 w 99"/>
                    <a:gd name="T1" fmla="*/ 85 h 85"/>
                    <a:gd name="T2" fmla="*/ 0 w 99"/>
                    <a:gd name="T3" fmla="*/ 77 h 85"/>
                    <a:gd name="T4" fmla="*/ 92 w 99"/>
                    <a:gd name="T5" fmla="*/ 0 h 85"/>
                    <a:gd name="T6" fmla="*/ 99 w 99"/>
                    <a:gd name="T7" fmla="*/ 8 h 85"/>
                    <a:gd name="T8" fmla="*/ 7 w 99"/>
                    <a:gd name="T9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9" h="85">
                      <a:moveTo>
                        <a:pt x="7" y="85"/>
                      </a:moveTo>
                      <a:lnTo>
                        <a:pt x="0" y="77"/>
                      </a:lnTo>
                      <a:lnTo>
                        <a:pt x="92" y="0"/>
                      </a:lnTo>
                      <a:lnTo>
                        <a:pt x="99" y="8"/>
                      </a:lnTo>
                      <a:lnTo>
                        <a:pt x="7" y="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723"/>
                <p:cNvSpPr>
                  <a:spLocks/>
                </p:cNvSpPr>
                <p:nvPr/>
              </p:nvSpPr>
              <p:spPr bwMode="auto">
                <a:xfrm>
                  <a:off x="5673726" y="931863"/>
                  <a:ext cx="152400" cy="12700"/>
                </a:xfrm>
                <a:custGeom>
                  <a:avLst/>
                  <a:gdLst>
                    <a:gd name="T0" fmla="*/ 7 w 96"/>
                    <a:gd name="T1" fmla="*/ 8 h 8"/>
                    <a:gd name="T2" fmla="*/ 0 w 96"/>
                    <a:gd name="T3" fmla="*/ 0 h 8"/>
                    <a:gd name="T4" fmla="*/ 89 w 96"/>
                    <a:gd name="T5" fmla="*/ 0 h 8"/>
                    <a:gd name="T6" fmla="*/ 96 w 96"/>
                    <a:gd name="T7" fmla="*/ 8 h 8"/>
                    <a:gd name="T8" fmla="*/ 7 w 96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89" y="0"/>
                      </a:lnTo>
                      <a:lnTo>
                        <a:pt x="96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724"/>
                <p:cNvSpPr>
                  <a:spLocks/>
                </p:cNvSpPr>
                <p:nvPr/>
              </p:nvSpPr>
              <p:spPr bwMode="auto">
                <a:xfrm>
                  <a:off x="5815013" y="804863"/>
                  <a:ext cx="12700" cy="139700"/>
                </a:xfrm>
                <a:custGeom>
                  <a:avLst/>
                  <a:gdLst>
                    <a:gd name="T0" fmla="*/ 7 w 8"/>
                    <a:gd name="T1" fmla="*/ 88 h 88"/>
                    <a:gd name="T2" fmla="*/ 0 w 8"/>
                    <a:gd name="T3" fmla="*/ 80 h 88"/>
                    <a:gd name="T4" fmla="*/ 1 w 8"/>
                    <a:gd name="T5" fmla="*/ 0 h 88"/>
                    <a:gd name="T6" fmla="*/ 8 w 8"/>
                    <a:gd name="T7" fmla="*/ 8 h 88"/>
                    <a:gd name="T8" fmla="*/ 7 w 8"/>
                    <a:gd name="T9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8">
                      <a:moveTo>
                        <a:pt x="7" y="88"/>
                      </a:moveTo>
                      <a:lnTo>
                        <a:pt x="0" y="80"/>
                      </a:lnTo>
                      <a:lnTo>
                        <a:pt x="1" y="0"/>
                      </a:lnTo>
                      <a:lnTo>
                        <a:pt x="8" y="8"/>
                      </a:lnTo>
                      <a:lnTo>
                        <a:pt x="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725"/>
                <p:cNvSpPr>
                  <a:spLocks/>
                </p:cNvSpPr>
                <p:nvPr/>
              </p:nvSpPr>
              <p:spPr bwMode="auto">
                <a:xfrm>
                  <a:off x="5510213" y="1057276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726"/>
                <p:cNvSpPr>
                  <a:spLocks/>
                </p:cNvSpPr>
                <p:nvPr/>
              </p:nvSpPr>
              <p:spPr bwMode="auto">
                <a:xfrm>
                  <a:off x="5514976" y="1055688"/>
                  <a:ext cx="12700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727"/>
                <p:cNvSpPr>
                  <a:spLocks/>
                </p:cNvSpPr>
                <p:nvPr/>
              </p:nvSpPr>
              <p:spPr bwMode="auto">
                <a:xfrm>
                  <a:off x="5518151" y="1054101"/>
                  <a:ext cx="14288" cy="14288"/>
                </a:xfrm>
                <a:custGeom>
                  <a:avLst/>
                  <a:gdLst>
                    <a:gd name="T0" fmla="*/ 8 w 12"/>
                    <a:gd name="T1" fmla="*/ 11 h 11"/>
                    <a:gd name="T2" fmla="*/ 0 w 12"/>
                    <a:gd name="T3" fmla="*/ 1 h 11"/>
                    <a:gd name="T4" fmla="*/ 4 w 12"/>
                    <a:gd name="T5" fmla="*/ 0 h 11"/>
                    <a:gd name="T6" fmla="*/ 12 w 12"/>
                    <a:gd name="T7" fmla="*/ 10 h 11"/>
                    <a:gd name="T8" fmla="*/ 8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728"/>
                <p:cNvSpPr>
                  <a:spLocks/>
                </p:cNvSpPr>
                <p:nvPr/>
              </p:nvSpPr>
              <p:spPr bwMode="auto">
                <a:xfrm>
                  <a:off x="5522913" y="1052513"/>
                  <a:ext cx="15875" cy="14288"/>
                </a:xfrm>
                <a:custGeom>
                  <a:avLst/>
                  <a:gdLst>
                    <a:gd name="T0" fmla="*/ 8 w 12"/>
                    <a:gd name="T1" fmla="*/ 12 h 12"/>
                    <a:gd name="T2" fmla="*/ 0 w 12"/>
                    <a:gd name="T3" fmla="*/ 2 h 12"/>
                    <a:gd name="T4" fmla="*/ 3 w 12"/>
                    <a:gd name="T5" fmla="*/ 0 h 12"/>
                    <a:gd name="T6" fmla="*/ 12 w 12"/>
                    <a:gd name="T7" fmla="*/ 10 h 12"/>
                    <a:gd name="T8" fmla="*/ 8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0" y="10"/>
                        <a:pt x="9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729"/>
                <p:cNvSpPr>
                  <a:spLocks/>
                </p:cNvSpPr>
                <p:nvPr/>
              </p:nvSpPr>
              <p:spPr bwMode="auto">
                <a:xfrm>
                  <a:off x="5526088" y="1006476"/>
                  <a:ext cx="25400" cy="58738"/>
                </a:xfrm>
                <a:custGeom>
                  <a:avLst/>
                  <a:gdLst>
                    <a:gd name="T0" fmla="*/ 9 w 20"/>
                    <a:gd name="T1" fmla="*/ 47 h 47"/>
                    <a:gd name="T2" fmla="*/ 0 w 20"/>
                    <a:gd name="T3" fmla="*/ 37 h 47"/>
                    <a:gd name="T4" fmla="*/ 12 w 20"/>
                    <a:gd name="T5" fmla="*/ 16 h 47"/>
                    <a:gd name="T6" fmla="*/ 6 w 20"/>
                    <a:gd name="T7" fmla="*/ 0 h 47"/>
                    <a:gd name="T8" fmla="*/ 14 w 20"/>
                    <a:gd name="T9" fmla="*/ 10 h 47"/>
                    <a:gd name="T10" fmla="*/ 20 w 20"/>
                    <a:gd name="T11" fmla="*/ 26 h 47"/>
                    <a:gd name="T12" fmla="*/ 9 w 20"/>
                    <a:gd name="T13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47">
                      <a:moveTo>
                        <a:pt x="9" y="47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3"/>
                        <a:pt x="12" y="25"/>
                        <a:pt x="12" y="16"/>
                      </a:cubicBezTo>
                      <a:cubicBezTo>
                        <a:pt x="12" y="10"/>
                        <a:pt x="10" y="5"/>
                        <a:pt x="6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8" y="14"/>
                        <a:pt x="20" y="20"/>
                        <a:pt x="20" y="26"/>
                      </a:cubicBezTo>
                      <a:cubicBezTo>
                        <a:pt x="20" y="35"/>
                        <a:pt x="15" y="42"/>
                        <a:pt x="9" y="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730"/>
                <p:cNvSpPr>
                  <a:spLocks/>
                </p:cNvSpPr>
                <p:nvPr/>
              </p:nvSpPr>
              <p:spPr bwMode="auto">
                <a:xfrm>
                  <a:off x="5486401" y="1046163"/>
                  <a:ext cx="14288" cy="15875"/>
                </a:xfrm>
                <a:custGeom>
                  <a:avLst/>
                  <a:gdLst>
                    <a:gd name="T0" fmla="*/ 8 w 11"/>
                    <a:gd name="T1" fmla="*/ 10 h 13"/>
                    <a:gd name="T2" fmla="*/ 0 w 11"/>
                    <a:gd name="T3" fmla="*/ 0 h 13"/>
                    <a:gd name="T4" fmla="*/ 2 w 11"/>
                    <a:gd name="T5" fmla="*/ 3 h 13"/>
                    <a:gd name="T6" fmla="*/ 11 w 11"/>
                    <a:gd name="T7" fmla="*/ 13 h 13"/>
                    <a:gd name="T8" fmla="*/ 8 w 11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0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731"/>
                <p:cNvSpPr>
                  <a:spLocks/>
                </p:cNvSpPr>
                <p:nvPr/>
              </p:nvSpPr>
              <p:spPr bwMode="auto">
                <a:xfrm>
                  <a:off x="5489576" y="1049338"/>
                  <a:ext cx="15875" cy="17463"/>
                </a:xfrm>
                <a:custGeom>
                  <a:avLst/>
                  <a:gdLst>
                    <a:gd name="T0" fmla="*/ 9 w 13"/>
                    <a:gd name="T1" fmla="*/ 10 h 13"/>
                    <a:gd name="T2" fmla="*/ 0 w 13"/>
                    <a:gd name="T3" fmla="*/ 0 h 13"/>
                    <a:gd name="T4" fmla="*/ 5 w 13"/>
                    <a:gd name="T5" fmla="*/ 3 h 13"/>
                    <a:gd name="T6" fmla="*/ 13 w 13"/>
                    <a:gd name="T7" fmla="*/ 13 h 13"/>
                    <a:gd name="T8" fmla="*/ 9 w 13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2" y="12"/>
                        <a:pt x="10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732"/>
                <p:cNvSpPr>
                  <a:spLocks/>
                </p:cNvSpPr>
                <p:nvPr/>
              </p:nvSpPr>
              <p:spPr bwMode="auto">
                <a:xfrm>
                  <a:off x="5495926" y="1054101"/>
                  <a:ext cx="19050" cy="14288"/>
                </a:xfrm>
                <a:custGeom>
                  <a:avLst/>
                  <a:gdLst>
                    <a:gd name="T0" fmla="*/ 8 w 15"/>
                    <a:gd name="T1" fmla="*/ 10 h 12"/>
                    <a:gd name="T2" fmla="*/ 0 w 15"/>
                    <a:gd name="T3" fmla="*/ 0 h 12"/>
                    <a:gd name="T4" fmla="*/ 7 w 15"/>
                    <a:gd name="T5" fmla="*/ 3 h 12"/>
                    <a:gd name="T6" fmla="*/ 15 w 15"/>
                    <a:gd name="T7" fmla="*/ 12 h 12"/>
                    <a:gd name="T8" fmla="*/ 8 w 15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2"/>
                        <a:pt x="7" y="3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3" y="12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733"/>
                <p:cNvSpPr>
                  <a:spLocks/>
                </p:cNvSpPr>
                <p:nvPr/>
              </p:nvSpPr>
              <p:spPr bwMode="auto">
                <a:xfrm>
                  <a:off x="5503863" y="1057276"/>
                  <a:ext cx="15875" cy="12700"/>
                </a:xfrm>
                <a:custGeom>
                  <a:avLst/>
                  <a:gdLst>
                    <a:gd name="T0" fmla="*/ 8 w 12"/>
                    <a:gd name="T1" fmla="*/ 9 h 10"/>
                    <a:gd name="T2" fmla="*/ 0 w 12"/>
                    <a:gd name="T3" fmla="*/ 0 h 10"/>
                    <a:gd name="T4" fmla="*/ 4 w 12"/>
                    <a:gd name="T5" fmla="*/ 0 h 10"/>
                    <a:gd name="T6" fmla="*/ 12 w 12"/>
                    <a:gd name="T7" fmla="*/ 10 h 10"/>
                    <a:gd name="T8" fmla="*/ 8 w 12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734"/>
                <p:cNvSpPr>
                  <a:spLocks/>
                </p:cNvSpPr>
                <p:nvPr/>
              </p:nvSpPr>
              <p:spPr bwMode="auto">
                <a:xfrm>
                  <a:off x="5508626" y="1057276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735"/>
                <p:cNvSpPr>
                  <a:spLocks/>
                </p:cNvSpPr>
                <p:nvPr/>
              </p:nvSpPr>
              <p:spPr bwMode="auto">
                <a:xfrm>
                  <a:off x="5432426" y="1062038"/>
                  <a:ext cx="26988" cy="57150"/>
                </a:xfrm>
                <a:custGeom>
                  <a:avLst/>
                  <a:gdLst>
                    <a:gd name="T0" fmla="*/ 21 w 21"/>
                    <a:gd name="T1" fmla="*/ 46 h 46"/>
                    <a:gd name="T2" fmla="*/ 13 w 21"/>
                    <a:gd name="T3" fmla="*/ 36 h 46"/>
                    <a:gd name="T4" fmla="*/ 0 w 21"/>
                    <a:gd name="T5" fmla="*/ 0 h 46"/>
                    <a:gd name="T6" fmla="*/ 8 w 21"/>
                    <a:gd name="T7" fmla="*/ 10 h 46"/>
                    <a:gd name="T8" fmla="*/ 21 w 21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46">
                      <a:moveTo>
                        <a:pt x="21" y="46"/>
                      </a:move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5" y="26"/>
                        <a:pt x="0" y="14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23"/>
                        <a:pt x="13" y="36"/>
                        <a:pt x="21" y="4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736"/>
                <p:cNvSpPr>
                  <a:spLocks/>
                </p:cNvSpPr>
                <p:nvPr/>
              </p:nvSpPr>
              <p:spPr bwMode="auto">
                <a:xfrm>
                  <a:off x="5743576" y="754063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1 h 10"/>
                    <a:gd name="T4" fmla="*/ 2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737"/>
                <p:cNvSpPr>
                  <a:spLocks/>
                </p:cNvSpPr>
                <p:nvPr/>
              </p:nvSpPr>
              <p:spPr bwMode="auto">
                <a:xfrm>
                  <a:off x="5746751" y="754063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738"/>
                <p:cNvSpPr>
                  <a:spLocks/>
                </p:cNvSpPr>
                <p:nvPr/>
              </p:nvSpPr>
              <p:spPr bwMode="auto">
                <a:xfrm>
                  <a:off x="5749926" y="752476"/>
                  <a:ext cx="14288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739"/>
                <p:cNvSpPr>
                  <a:spLocks/>
                </p:cNvSpPr>
                <p:nvPr/>
              </p:nvSpPr>
              <p:spPr bwMode="auto">
                <a:xfrm>
                  <a:off x="5754688" y="750888"/>
                  <a:ext cx="12700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2 w 11"/>
                    <a:gd name="T5" fmla="*/ 0 h 11"/>
                    <a:gd name="T6" fmla="*/ 11 w 11"/>
                    <a:gd name="T7" fmla="*/ 9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740"/>
                <p:cNvSpPr>
                  <a:spLocks/>
                </p:cNvSpPr>
                <p:nvPr/>
              </p:nvSpPr>
              <p:spPr bwMode="auto">
                <a:xfrm>
                  <a:off x="5756276" y="715963"/>
                  <a:ext cx="22225" cy="46038"/>
                </a:xfrm>
                <a:custGeom>
                  <a:avLst/>
                  <a:gdLst>
                    <a:gd name="T0" fmla="*/ 9 w 17"/>
                    <a:gd name="T1" fmla="*/ 37 h 37"/>
                    <a:gd name="T2" fmla="*/ 0 w 17"/>
                    <a:gd name="T3" fmla="*/ 28 h 37"/>
                    <a:gd name="T4" fmla="*/ 9 w 17"/>
                    <a:gd name="T5" fmla="*/ 12 h 37"/>
                    <a:gd name="T6" fmla="*/ 5 w 17"/>
                    <a:gd name="T7" fmla="*/ 0 h 37"/>
                    <a:gd name="T8" fmla="*/ 13 w 17"/>
                    <a:gd name="T9" fmla="*/ 10 h 37"/>
                    <a:gd name="T10" fmla="*/ 17 w 17"/>
                    <a:gd name="T11" fmla="*/ 22 h 37"/>
                    <a:gd name="T12" fmla="*/ 9 w 17"/>
                    <a:gd name="T13" fmla="*/ 3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37">
                      <a:moveTo>
                        <a:pt x="9" y="37"/>
                      </a:move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6" y="24"/>
                        <a:pt x="9" y="19"/>
                        <a:pt x="9" y="12"/>
                      </a:cubicBezTo>
                      <a:cubicBezTo>
                        <a:pt x="9" y="7"/>
                        <a:pt x="7" y="3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6" y="13"/>
                        <a:pt x="17" y="17"/>
                        <a:pt x="17" y="22"/>
                      </a:cubicBezTo>
                      <a:cubicBezTo>
                        <a:pt x="17" y="28"/>
                        <a:pt x="14" y="34"/>
                        <a:pt x="9" y="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741"/>
                <p:cNvSpPr>
                  <a:spLocks/>
                </p:cNvSpPr>
                <p:nvPr/>
              </p:nvSpPr>
              <p:spPr bwMode="auto">
                <a:xfrm>
                  <a:off x="5483226" y="931863"/>
                  <a:ext cx="152400" cy="12700"/>
                </a:xfrm>
                <a:custGeom>
                  <a:avLst/>
                  <a:gdLst>
                    <a:gd name="T0" fmla="*/ 6 w 96"/>
                    <a:gd name="T1" fmla="*/ 8 h 8"/>
                    <a:gd name="T2" fmla="*/ 0 w 96"/>
                    <a:gd name="T3" fmla="*/ 0 h 8"/>
                    <a:gd name="T4" fmla="*/ 90 w 96"/>
                    <a:gd name="T5" fmla="*/ 0 h 8"/>
                    <a:gd name="T6" fmla="*/ 96 w 96"/>
                    <a:gd name="T7" fmla="*/ 8 h 8"/>
                    <a:gd name="T8" fmla="*/ 6 w 96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90" y="0"/>
                      </a:lnTo>
                      <a:lnTo>
                        <a:pt x="96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742"/>
                <p:cNvSpPr>
                  <a:spLocks/>
                </p:cNvSpPr>
                <p:nvPr/>
              </p:nvSpPr>
              <p:spPr bwMode="auto">
                <a:xfrm>
                  <a:off x="5626101" y="804863"/>
                  <a:ext cx="11113" cy="139700"/>
                </a:xfrm>
                <a:custGeom>
                  <a:avLst/>
                  <a:gdLst>
                    <a:gd name="T0" fmla="*/ 6 w 7"/>
                    <a:gd name="T1" fmla="*/ 88 h 88"/>
                    <a:gd name="T2" fmla="*/ 0 w 7"/>
                    <a:gd name="T3" fmla="*/ 80 h 88"/>
                    <a:gd name="T4" fmla="*/ 0 w 7"/>
                    <a:gd name="T5" fmla="*/ 0 h 88"/>
                    <a:gd name="T6" fmla="*/ 7 w 7"/>
                    <a:gd name="T7" fmla="*/ 8 h 88"/>
                    <a:gd name="T8" fmla="*/ 6 w 7"/>
                    <a:gd name="T9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88">
                      <a:moveTo>
                        <a:pt x="6" y="88"/>
                      </a:moveTo>
                      <a:lnTo>
                        <a:pt x="0" y="80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6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743"/>
                <p:cNvSpPr>
                  <a:spLocks/>
                </p:cNvSpPr>
                <p:nvPr/>
              </p:nvSpPr>
              <p:spPr bwMode="auto">
                <a:xfrm>
                  <a:off x="5797551" y="655638"/>
                  <a:ext cx="12700" cy="11113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744"/>
                <p:cNvSpPr>
                  <a:spLocks/>
                </p:cNvSpPr>
                <p:nvPr/>
              </p:nvSpPr>
              <p:spPr bwMode="auto">
                <a:xfrm>
                  <a:off x="5800726" y="655638"/>
                  <a:ext cx="20638" cy="12700"/>
                </a:xfrm>
                <a:custGeom>
                  <a:avLst/>
                  <a:gdLst>
                    <a:gd name="T0" fmla="*/ 8 w 17"/>
                    <a:gd name="T1" fmla="*/ 10 h 11"/>
                    <a:gd name="T2" fmla="*/ 0 w 17"/>
                    <a:gd name="T3" fmla="*/ 0 h 11"/>
                    <a:gd name="T4" fmla="*/ 9 w 17"/>
                    <a:gd name="T5" fmla="*/ 2 h 11"/>
                    <a:gd name="T6" fmla="*/ 17 w 17"/>
                    <a:gd name="T7" fmla="*/ 11 h 11"/>
                    <a:gd name="T8" fmla="*/ 8 w 17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4" y="11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745"/>
                <p:cNvSpPr>
                  <a:spLocks/>
                </p:cNvSpPr>
                <p:nvPr/>
              </p:nvSpPr>
              <p:spPr bwMode="auto">
                <a:xfrm>
                  <a:off x="5811838" y="657226"/>
                  <a:ext cx="28575" cy="19050"/>
                </a:xfrm>
                <a:custGeom>
                  <a:avLst/>
                  <a:gdLst>
                    <a:gd name="T0" fmla="*/ 8 w 23"/>
                    <a:gd name="T1" fmla="*/ 9 h 15"/>
                    <a:gd name="T2" fmla="*/ 0 w 23"/>
                    <a:gd name="T3" fmla="*/ 0 h 15"/>
                    <a:gd name="T4" fmla="*/ 15 w 23"/>
                    <a:gd name="T5" fmla="*/ 5 h 15"/>
                    <a:gd name="T6" fmla="*/ 23 w 23"/>
                    <a:gd name="T7" fmla="*/ 15 h 15"/>
                    <a:gd name="T8" fmla="*/ 8 w 23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1"/>
                        <a:pt x="10" y="2"/>
                        <a:pt x="15" y="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19" y="12"/>
                        <a:pt x="14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746"/>
                <p:cNvSpPr>
                  <a:spLocks/>
                </p:cNvSpPr>
                <p:nvPr/>
              </p:nvSpPr>
              <p:spPr bwMode="auto">
                <a:xfrm>
                  <a:off x="5830888" y="663576"/>
                  <a:ext cx="23813" cy="20638"/>
                </a:xfrm>
                <a:custGeom>
                  <a:avLst/>
                  <a:gdLst>
                    <a:gd name="T0" fmla="*/ 8 w 19"/>
                    <a:gd name="T1" fmla="*/ 10 h 17"/>
                    <a:gd name="T2" fmla="*/ 0 w 19"/>
                    <a:gd name="T3" fmla="*/ 0 h 17"/>
                    <a:gd name="T4" fmla="*/ 10 w 19"/>
                    <a:gd name="T5" fmla="*/ 7 h 17"/>
                    <a:gd name="T6" fmla="*/ 19 w 19"/>
                    <a:gd name="T7" fmla="*/ 17 h 17"/>
                    <a:gd name="T8" fmla="*/ 8 w 19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"/>
                        <a:pt x="7" y="4"/>
                        <a:pt x="10" y="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5" y="14"/>
                        <a:pt x="12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747"/>
                <p:cNvSpPr>
                  <a:spLocks/>
                </p:cNvSpPr>
                <p:nvPr/>
              </p:nvSpPr>
              <p:spPr bwMode="auto">
                <a:xfrm>
                  <a:off x="5843588" y="673101"/>
                  <a:ext cx="17463" cy="17463"/>
                </a:xfrm>
                <a:custGeom>
                  <a:avLst/>
                  <a:gdLst>
                    <a:gd name="T0" fmla="*/ 9 w 14"/>
                    <a:gd name="T1" fmla="*/ 10 h 15"/>
                    <a:gd name="T2" fmla="*/ 0 w 14"/>
                    <a:gd name="T3" fmla="*/ 0 h 15"/>
                    <a:gd name="T4" fmla="*/ 6 w 14"/>
                    <a:gd name="T5" fmla="*/ 6 h 15"/>
                    <a:gd name="T6" fmla="*/ 14 w 14"/>
                    <a:gd name="T7" fmla="*/ 15 h 15"/>
                    <a:gd name="T8" fmla="*/ 9 w 14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4"/>
                        <a:pt x="6" y="6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2" y="13"/>
                        <a:pt x="11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748"/>
                <p:cNvSpPr>
                  <a:spLocks/>
                </p:cNvSpPr>
                <p:nvPr/>
              </p:nvSpPr>
              <p:spPr bwMode="auto">
                <a:xfrm>
                  <a:off x="5559426" y="754063"/>
                  <a:ext cx="195263" cy="12700"/>
                </a:xfrm>
                <a:custGeom>
                  <a:avLst/>
                  <a:gdLst>
                    <a:gd name="T0" fmla="*/ 6 w 123"/>
                    <a:gd name="T1" fmla="*/ 8 h 8"/>
                    <a:gd name="T2" fmla="*/ 0 w 123"/>
                    <a:gd name="T3" fmla="*/ 0 h 8"/>
                    <a:gd name="T4" fmla="*/ 116 w 123"/>
                    <a:gd name="T5" fmla="*/ 0 h 8"/>
                    <a:gd name="T6" fmla="*/ 123 w 123"/>
                    <a:gd name="T7" fmla="*/ 8 h 8"/>
                    <a:gd name="T8" fmla="*/ 6 w 123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3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23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749"/>
                <p:cNvSpPr>
                  <a:spLocks/>
                </p:cNvSpPr>
                <p:nvPr/>
              </p:nvSpPr>
              <p:spPr bwMode="auto">
                <a:xfrm>
                  <a:off x="5541963" y="746126"/>
                  <a:ext cx="12700" cy="14288"/>
                </a:xfrm>
                <a:custGeom>
                  <a:avLst/>
                  <a:gdLst>
                    <a:gd name="T0" fmla="*/ 8 w 10"/>
                    <a:gd name="T1" fmla="*/ 10 h 12"/>
                    <a:gd name="T2" fmla="*/ 0 w 10"/>
                    <a:gd name="T3" fmla="*/ 0 h 12"/>
                    <a:gd name="T4" fmla="*/ 2 w 10"/>
                    <a:gd name="T5" fmla="*/ 2 h 12"/>
                    <a:gd name="T6" fmla="*/ 10 w 10"/>
                    <a:gd name="T7" fmla="*/ 12 h 12"/>
                    <a:gd name="T8" fmla="*/ 8 w 10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1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750"/>
                <p:cNvSpPr>
                  <a:spLocks/>
                </p:cNvSpPr>
                <p:nvPr/>
              </p:nvSpPr>
              <p:spPr bwMode="auto">
                <a:xfrm>
                  <a:off x="5543551" y="749301"/>
                  <a:ext cx="14288" cy="14288"/>
                </a:xfrm>
                <a:custGeom>
                  <a:avLst/>
                  <a:gdLst>
                    <a:gd name="T0" fmla="*/ 8 w 11"/>
                    <a:gd name="T1" fmla="*/ 10 h 12"/>
                    <a:gd name="T2" fmla="*/ 0 w 11"/>
                    <a:gd name="T3" fmla="*/ 0 h 12"/>
                    <a:gd name="T4" fmla="*/ 3 w 11"/>
                    <a:gd name="T5" fmla="*/ 2 h 12"/>
                    <a:gd name="T6" fmla="*/ 11 w 11"/>
                    <a:gd name="T7" fmla="*/ 12 h 12"/>
                    <a:gd name="T8" fmla="*/ 8 w 11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751"/>
                <p:cNvSpPr>
                  <a:spLocks/>
                </p:cNvSpPr>
                <p:nvPr/>
              </p:nvSpPr>
              <p:spPr bwMode="auto">
                <a:xfrm>
                  <a:off x="5548313" y="750888"/>
                  <a:ext cx="15875" cy="15875"/>
                </a:xfrm>
                <a:custGeom>
                  <a:avLst/>
                  <a:gdLst>
                    <a:gd name="T0" fmla="*/ 8 w 13"/>
                    <a:gd name="T1" fmla="*/ 10 h 12"/>
                    <a:gd name="T2" fmla="*/ 0 w 13"/>
                    <a:gd name="T3" fmla="*/ 0 h 12"/>
                    <a:gd name="T4" fmla="*/ 5 w 13"/>
                    <a:gd name="T5" fmla="*/ 2 h 12"/>
                    <a:gd name="T6" fmla="*/ 13 w 13"/>
                    <a:gd name="T7" fmla="*/ 12 h 12"/>
                    <a:gd name="T8" fmla="*/ 8 w 13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2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752"/>
                <p:cNvSpPr>
                  <a:spLocks/>
                </p:cNvSpPr>
                <p:nvPr/>
              </p:nvSpPr>
              <p:spPr bwMode="auto">
                <a:xfrm>
                  <a:off x="5554663" y="754063"/>
                  <a:ext cx="12700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1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753"/>
                <p:cNvSpPr>
                  <a:spLocks/>
                </p:cNvSpPr>
                <p:nvPr/>
              </p:nvSpPr>
              <p:spPr bwMode="auto">
                <a:xfrm>
                  <a:off x="5557838" y="754063"/>
                  <a:ext cx="11113" cy="12700"/>
                </a:xfrm>
                <a:custGeom>
                  <a:avLst/>
                  <a:gdLst>
                    <a:gd name="T0" fmla="*/ 8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8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754"/>
                <p:cNvSpPr>
                  <a:spLocks/>
                </p:cNvSpPr>
                <p:nvPr/>
              </p:nvSpPr>
              <p:spPr bwMode="auto">
                <a:xfrm>
                  <a:off x="5432426" y="725488"/>
                  <a:ext cx="15875" cy="349250"/>
                </a:xfrm>
                <a:custGeom>
                  <a:avLst/>
                  <a:gdLst>
                    <a:gd name="T0" fmla="*/ 7 w 10"/>
                    <a:gd name="T1" fmla="*/ 220 h 220"/>
                    <a:gd name="T2" fmla="*/ 0 w 10"/>
                    <a:gd name="T3" fmla="*/ 212 h 220"/>
                    <a:gd name="T4" fmla="*/ 3 w 10"/>
                    <a:gd name="T5" fmla="*/ 0 h 220"/>
                    <a:gd name="T6" fmla="*/ 10 w 10"/>
                    <a:gd name="T7" fmla="*/ 7 h 220"/>
                    <a:gd name="T8" fmla="*/ 7 w 10"/>
                    <a:gd name="T9" fmla="*/ 22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20">
                      <a:moveTo>
                        <a:pt x="7" y="220"/>
                      </a:moveTo>
                      <a:lnTo>
                        <a:pt x="0" y="212"/>
                      </a:lnTo>
                      <a:lnTo>
                        <a:pt x="3" y="0"/>
                      </a:lnTo>
                      <a:lnTo>
                        <a:pt x="10" y="7"/>
                      </a:lnTo>
                      <a:lnTo>
                        <a:pt x="7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755"/>
                <p:cNvSpPr>
                  <a:spLocks/>
                </p:cNvSpPr>
                <p:nvPr/>
              </p:nvSpPr>
              <p:spPr bwMode="auto">
                <a:xfrm>
                  <a:off x="5508626" y="655638"/>
                  <a:ext cx="300038" cy="11113"/>
                </a:xfrm>
                <a:custGeom>
                  <a:avLst/>
                  <a:gdLst>
                    <a:gd name="T0" fmla="*/ 6 w 189"/>
                    <a:gd name="T1" fmla="*/ 7 h 7"/>
                    <a:gd name="T2" fmla="*/ 0 w 189"/>
                    <a:gd name="T3" fmla="*/ 0 h 7"/>
                    <a:gd name="T4" fmla="*/ 182 w 189"/>
                    <a:gd name="T5" fmla="*/ 0 h 7"/>
                    <a:gd name="T6" fmla="*/ 189 w 189"/>
                    <a:gd name="T7" fmla="*/ 7 h 7"/>
                    <a:gd name="T8" fmla="*/ 6 w 18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182" y="0"/>
                      </a:lnTo>
                      <a:lnTo>
                        <a:pt x="189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756"/>
                <p:cNvSpPr>
                  <a:spLocks noEditPoints="1"/>
                </p:cNvSpPr>
                <p:nvPr/>
              </p:nvSpPr>
              <p:spPr bwMode="auto">
                <a:xfrm>
                  <a:off x="5403851" y="666751"/>
                  <a:ext cx="504825" cy="598488"/>
                </a:xfrm>
                <a:custGeom>
                  <a:avLst/>
                  <a:gdLst>
                    <a:gd name="T0" fmla="*/ 289 w 403"/>
                    <a:gd name="T1" fmla="*/ 381 h 478"/>
                    <a:gd name="T2" fmla="*/ 403 w 403"/>
                    <a:gd name="T3" fmla="*/ 478 h 478"/>
                    <a:gd name="T4" fmla="*/ 353 w 403"/>
                    <a:gd name="T5" fmla="*/ 478 h 478"/>
                    <a:gd name="T6" fmla="*/ 331 w 403"/>
                    <a:gd name="T7" fmla="*/ 459 h 478"/>
                    <a:gd name="T8" fmla="*/ 72 w 403"/>
                    <a:gd name="T9" fmla="*/ 459 h 478"/>
                    <a:gd name="T10" fmla="*/ 49 w 403"/>
                    <a:gd name="T11" fmla="*/ 478 h 478"/>
                    <a:gd name="T12" fmla="*/ 0 w 403"/>
                    <a:gd name="T13" fmla="*/ 478 h 478"/>
                    <a:gd name="T14" fmla="*/ 116 w 403"/>
                    <a:gd name="T15" fmla="*/ 381 h 478"/>
                    <a:gd name="T16" fmla="*/ 86 w 403"/>
                    <a:gd name="T17" fmla="*/ 381 h 478"/>
                    <a:gd name="T18" fmla="*/ 31 w 403"/>
                    <a:gd name="T19" fmla="*/ 326 h 478"/>
                    <a:gd name="T20" fmla="*/ 35 w 403"/>
                    <a:gd name="T21" fmla="*/ 56 h 478"/>
                    <a:gd name="T22" fmla="*/ 91 w 403"/>
                    <a:gd name="T23" fmla="*/ 0 h 478"/>
                    <a:gd name="T24" fmla="*/ 323 w 403"/>
                    <a:gd name="T25" fmla="*/ 0 h 478"/>
                    <a:gd name="T26" fmla="*/ 378 w 403"/>
                    <a:gd name="T27" fmla="*/ 56 h 478"/>
                    <a:gd name="T28" fmla="*/ 375 w 403"/>
                    <a:gd name="T29" fmla="*/ 326 h 478"/>
                    <a:gd name="T30" fmla="*/ 318 w 403"/>
                    <a:gd name="T31" fmla="*/ 381 h 478"/>
                    <a:gd name="T32" fmla="*/ 289 w 403"/>
                    <a:gd name="T33" fmla="*/ 381 h 478"/>
                    <a:gd name="T34" fmla="*/ 339 w 403"/>
                    <a:gd name="T35" fmla="*/ 120 h 478"/>
                    <a:gd name="T36" fmla="*/ 225 w 403"/>
                    <a:gd name="T37" fmla="*/ 120 h 478"/>
                    <a:gd name="T38" fmla="*/ 224 w 403"/>
                    <a:gd name="T39" fmla="*/ 222 h 478"/>
                    <a:gd name="T40" fmla="*/ 337 w 403"/>
                    <a:gd name="T41" fmla="*/ 222 h 478"/>
                    <a:gd name="T42" fmla="*/ 339 w 403"/>
                    <a:gd name="T43" fmla="*/ 120 h 478"/>
                    <a:gd name="T44" fmla="*/ 73 w 403"/>
                    <a:gd name="T45" fmla="*/ 120 h 478"/>
                    <a:gd name="T46" fmla="*/ 71 w 403"/>
                    <a:gd name="T47" fmla="*/ 222 h 478"/>
                    <a:gd name="T48" fmla="*/ 185 w 403"/>
                    <a:gd name="T49" fmla="*/ 222 h 478"/>
                    <a:gd name="T50" fmla="*/ 186 w 403"/>
                    <a:gd name="T51" fmla="*/ 120 h 478"/>
                    <a:gd name="T52" fmla="*/ 73 w 403"/>
                    <a:gd name="T53" fmla="*/ 120 h 478"/>
                    <a:gd name="T54" fmla="*/ 132 w 403"/>
                    <a:gd name="T55" fmla="*/ 42 h 478"/>
                    <a:gd name="T56" fmla="*/ 114 w 403"/>
                    <a:gd name="T57" fmla="*/ 61 h 478"/>
                    <a:gd name="T58" fmla="*/ 132 w 403"/>
                    <a:gd name="T59" fmla="*/ 79 h 478"/>
                    <a:gd name="T60" fmla="*/ 280 w 403"/>
                    <a:gd name="T61" fmla="*/ 79 h 478"/>
                    <a:gd name="T62" fmla="*/ 299 w 403"/>
                    <a:gd name="T63" fmla="*/ 61 h 478"/>
                    <a:gd name="T64" fmla="*/ 281 w 403"/>
                    <a:gd name="T65" fmla="*/ 42 h 478"/>
                    <a:gd name="T66" fmla="*/ 132 w 403"/>
                    <a:gd name="T67" fmla="*/ 42 h 478"/>
                    <a:gd name="T68" fmla="*/ 269 w 403"/>
                    <a:gd name="T69" fmla="*/ 348 h 478"/>
                    <a:gd name="T70" fmla="*/ 255 w 403"/>
                    <a:gd name="T71" fmla="*/ 335 h 478"/>
                    <a:gd name="T72" fmla="*/ 150 w 403"/>
                    <a:gd name="T73" fmla="*/ 335 h 478"/>
                    <a:gd name="T74" fmla="*/ 137 w 403"/>
                    <a:gd name="T75" fmla="*/ 348 h 478"/>
                    <a:gd name="T76" fmla="*/ 136 w 403"/>
                    <a:gd name="T77" fmla="*/ 372 h 478"/>
                    <a:gd name="T78" fmla="*/ 269 w 403"/>
                    <a:gd name="T79" fmla="*/ 372 h 478"/>
                    <a:gd name="T80" fmla="*/ 269 w 403"/>
                    <a:gd name="T81" fmla="*/ 348 h 478"/>
                    <a:gd name="T82" fmla="*/ 106 w 403"/>
                    <a:gd name="T83" fmla="*/ 431 h 478"/>
                    <a:gd name="T84" fmla="*/ 298 w 403"/>
                    <a:gd name="T85" fmla="*/ 431 h 478"/>
                    <a:gd name="T86" fmla="*/ 281 w 403"/>
                    <a:gd name="T87" fmla="*/ 417 h 478"/>
                    <a:gd name="T88" fmla="*/ 122 w 403"/>
                    <a:gd name="T89" fmla="*/ 417 h 478"/>
                    <a:gd name="T90" fmla="*/ 106 w 403"/>
                    <a:gd name="T91" fmla="*/ 431 h 478"/>
                    <a:gd name="T92" fmla="*/ 313 w 403"/>
                    <a:gd name="T93" fmla="*/ 322 h 478"/>
                    <a:gd name="T94" fmla="*/ 338 w 403"/>
                    <a:gd name="T95" fmla="*/ 297 h 478"/>
                    <a:gd name="T96" fmla="*/ 314 w 403"/>
                    <a:gd name="T97" fmla="*/ 272 h 478"/>
                    <a:gd name="T98" fmla="*/ 289 w 403"/>
                    <a:gd name="T99" fmla="*/ 297 h 478"/>
                    <a:gd name="T100" fmla="*/ 313 w 403"/>
                    <a:gd name="T101" fmla="*/ 322 h 478"/>
                    <a:gd name="T102" fmla="*/ 93 w 403"/>
                    <a:gd name="T103" fmla="*/ 322 h 478"/>
                    <a:gd name="T104" fmla="*/ 118 w 403"/>
                    <a:gd name="T105" fmla="*/ 297 h 478"/>
                    <a:gd name="T106" fmla="*/ 94 w 403"/>
                    <a:gd name="T107" fmla="*/ 272 h 478"/>
                    <a:gd name="T108" fmla="*/ 69 w 403"/>
                    <a:gd name="T109" fmla="*/ 297 h 478"/>
                    <a:gd name="T110" fmla="*/ 93 w 403"/>
                    <a:gd name="T111" fmla="*/ 322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03" h="478">
                      <a:moveTo>
                        <a:pt x="289" y="381"/>
                      </a:moveTo>
                      <a:cubicBezTo>
                        <a:pt x="403" y="478"/>
                        <a:pt x="403" y="478"/>
                        <a:pt x="403" y="478"/>
                      </a:cubicBezTo>
                      <a:cubicBezTo>
                        <a:pt x="353" y="478"/>
                        <a:pt x="353" y="478"/>
                        <a:pt x="353" y="478"/>
                      </a:cubicBezTo>
                      <a:cubicBezTo>
                        <a:pt x="331" y="459"/>
                        <a:pt x="331" y="459"/>
                        <a:pt x="331" y="459"/>
                      </a:cubicBezTo>
                      <a:cubicBezTo>
                        <a:pt x="72" y="459"/>
                        <a:pt x="72" y="459"/>
                        <a:pt x="72" y="459"/>
                      </a:cubicBezTo>
                      <a:cubicBezTo>
                        <a:pt x="49" y="478"/>
                        <a:pt x="49" y="478"/>
                        <a:pt x="49" y="478"/>
                      </a:cubicBezTo>
                      <a:cubicBezTo>
                        <a:pt x="0" y="478"/>
                        <a:pt x="0" y="478"/>
                        <a:pt x="0" y="478"/>
                      </a:cubicBezTo>
                      <a:cubicBezTo>
                        <a:pt x="116" y="381"/>
                        <a:pt x="116" y="381"/>
                        <a:pt x="116" y="381"/>
                      </a:cubicBezTo>
                      <a:cubicBezTo>
                        <a:pt x="86" y="381"/>
                        <a:pt x="86" y="381"/>
                        <a:pt x="86" y="381"/>
                      </a:cubicBezTo>
                      <a:cubicBezTo>
                        <a:pt x="56" y="381"/>
                        <a:pt x="31" y="356"/>
                        <a:pt x="31" y="326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35" y="25"/>
                        <a:pt x="60" y="0"/>
                        <a:pt x="91" y="0"/>
                      </a:cubicBezTo>
                      <a:cubicBezTo>
                        <a:pt x="323" y="0"/>
                        <a:pt x="323" y="0"/>
                        <a:pt x="323" y="0"/>
                      </a:cubicBezTo>
                      <a:cubicBezTo>
                        <a:pt x="354" y="0"/>
                        <a:pt x="379" y="25"/>
                        <a:pt x="378" y="56"/>
                      </a:cubicBezTo>
                      <a:cubicBezTo>
                        <a:pt x="375" y="326"/>
                        <a:pt x="375" y="326"/>
                        <a:pt x="375" y="326"/>
                      </a:cubicBezTo>
                      <a:cubicBezTo>
                        <a:pt x="374" y="356"/>
                        <a:pt x="349" y="381"/>
                        <a:pt x="318" y="381"/>
                      </a:cubicBezTo>
                      <a:lnTo>
                        <a:pt x="289" y="381"/>
                      </a:lnTo>
                      <a:close/>
                      <a:moveTo>
                        <a:pt x="339" y="120"/>
                      </a:moveTo>
                      <a:cubicBezTo>
                        <a:pt x="225" y="120"/>
                        <a:pt x="225" y="120"/>
                        <a:pt x="225" y="120"/>
                      </a:cubicBezTo>
                      <a:cubicBezTo>
                        <a:pt x="224" y="222"/>
                        <a:pt x="224" y="222"/>
                        <a:pt x="224" y="222"/>
                      </a:cubicBezTo>
                      <a:cubicBezTo>
                        <a:pt x="337" y="222"/>
                        <a:pt x="337" y="222"/>
                        <a:pt x="337" y="222"/>
                      </a:cubicBezTo>
                      <a:cubicBezTo>
                        <a:pt x="339" y="120"/>
                        <a:pt x="339" y="120"/>
                        <a:pt x="339" y="120"/>
                      </a:cubicBezTo>
                      <a:moveTo>
                        <a:pt x="73" y="120"/>
                      </a:moveTo>
                      <a:cubicBezTo>
                        <a:pt x="71" y="222"/>
                        <a:pt x="71" y="222"/>
                        <a:pt x="71" y="222"/>
                      </a:cubicBezTo>
                      <a:cubicBezTo>
                        <a:pt x="185" y="222"/>
                        <a:pt x="185" y="222"/>
                        <a:pt x="185" y="222"/>
                      </a:cubicBezTo>
                      <a:cubicBezTo>
                        <a:pt x="186" y="120"/>
                        <a:pt x="186" y="120"/>
                        <a:pt x="186" y="120"/>
                      </a:cubicBezTo>
                      <a:cubicBezTo>
                        <a:pt x="73" y="120"/>
                        <a:pt x="73" y="120"/>
                        <a:pt x="73" y="120"/>
                      </a:cubicBezTo>
                      <a:moveTo>
                        <a:pt x="132" y="42"/>
                      </a:moveTo>
                      <a:cubicBezTo>
                        <a:pt x="122" y="42"/>
                        <a:pt x="114" y="51"/>
                        <a:pt x="114" y="61"/>
                      </a:cubicBezTo>
                      <a:cubicBezTo>
                        <a:pt x="113" y="71"/>
                        <a:pt x="122" y="79"/>
                        <a:pt x="132" y="79"/>
                      </a:cubicBezTo>
                      <a:cubicBezTo>
                        <a:pt x="280" y="79"/>
                        <a:pt x="280" y="79"/>
                        <a:pt x="280" y="79"/>
                      </a:cubicBezTo>
                      <a:cubicBezTo>
                        <a:pt x="291" y="79"/>
                        <a:pt x="299" y="71"/>
                        <a:pt x="299" y="61"/>
                      </a:cubicBezTo>
                      <a:cubicBezTo>
                        <a:pt x="299" y="51"/>
                        <a:pt x="291" y="42"/>
                        <a:pt x="281" y="42"/>
                      </a:cubicBezTo>
                      <a:cubicBezTo>
                        <a:pt x="132" y="42"/>
                        <a:pt x="132" y="42"/>
                        <a:pt x="132" y="42"/>
                      </a:cubicBezTo>
                      <a:moveTo>
                        <a:pt x="269" y="348"/>
                      </a:moveTo>
                      <a:cubicBezTo>
                        <a:pt x="269" y="341"/>
                        <a:pt x="263" y="335"/>
                        <a:pt x="255" y="335"/>
                      </a:cubicBezTo>
                      <a:cubicBezTo>
                        <a:pt x="150" y="335"/>
                        <a:pt x="150" y="335"/>
                        <a:pt x="150" y="335"/>
                      </a:cubicBezTo>
                      <a:cubicBezTo>
                        <a:pt x="143" y="335"/>
                        <a:pt x="137" y="341"/>
                        <a:pt x="137" y="348"/>
                      </a:cubicBezTo>
                      <a:cubicBezTo>
                        <a:pt x="136" y="372"/>
                        <a:pt x="136" y="372"/>
                        <a:pt x="136" y="372"/>
                      </a:cubicBezTo>
                      <a:cubicBezTo>
                        <a:pt x="269" y="372"/>
                        <a:pt x="269" y="372"/>
                        <a:pt x="269" y="372"/>
                      </a:cubicBezTo>
                      <a:cubicBezTo>
                        <a:pt x="269" y="348"/>
                        <a:pt x="269" y="348"/>
                        <a:pt x="269" y="348"/>
                      </a:cubicBezTo>
                      <a:moveTo>
                        <a:pt x="106" y="431"/>
                      </a:moveTo>
                      <a:cubicBezTo>
                        <a:pt x="298" y="431"/>
                        <a:pt x="298" y="431"/>
                        <a:pt x="298" y="431"/>
                      </a:cubicBezTo>
                      <a:cubicBezTo>
                        <a:pt x="281" y="417"/>
                        <a:pt x="281" y="417"/>
                        <a:pt x="281" y="417"/>
                      </a:cubicBezTo>
                      <a:cubicBezTo>
                        <a:pt x="122" y="417"/>
                        <a:pt x="122" y="417"/>
                        <a:pt x="122" y="417"/>
                      </a:cubicBezTo>
                      <a:cubicBezTo>
                        <a:pt x="106" y="431"/>
                        <a:pt x="106" y="431"/>
                        <a:pt x="106" y="431"/>
                      </a:cubicBezTo>
                      <a:moveTo>
                        <a:pt x="313" y="322"/>
                      </a:moveTo>
                      <a:cubicBezTo>
                        <a:pt x="327" y="322"/>
                        <a:pt x="338" y="311"/>
                        <a:pt x="338" y="297"/>
                      </a:cubicBezTo>
                      <a:cubicBezTo>
                        <a:pt x="339" y="283"/>
                        <a:pt x="328" y="272"/>
                        <a:pt x="314" y="272"/>
                      </a:cubicBezTo>
                      <a:cubicBezTo>
                        <a:pt x="300" y="272"/>
                        <a:pt x="289" y="283"/>
                        <a:pt x="289" y="297"/>
                      </a:cubicBezTo>
                      <a:cubicBezTo>
                        <a:pt x="289" y="311"/>
                        <a:pt x="300" y="322"/>
                        <a:pt x="313" y="322"/>
                      </a:cubicBezTo>
                      <a:moveTo>
                        <a:pt x="93" y="322"/>
                      </a:moveTo>
                      <a:cubicBezTo>
                        <a:pt x="107" y="322"/>
                        <a:pt x="118" y="311"/>
                        <a:pt x="118" y="297"/>
                      </a:cubicBezTo>
                      <a:cubicBezTo>
                        <a:pt x="118" y="283"/>
                        <a:pt x="107" y="272"/>
                        <a:pt x="94" y="272"/>
                      </a:cubicBezTo>
                      <a:cubicBezTo>
                        <a:pt x="80" y="272"/>
                        <a:pt x="69" y="283"/>
                        <a:pt x="69" y="297"/>
                      </a:cubicBezTo>
                      <a:cubicBezTo>
                        <a:pt x="68" y="311"/>
                        <a:pt x="79" y="322"/>
                        <a:pt x="93" y="3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757"/>
                <p:cNvSpPr>
                  <a:spLocks/>
                </p:cNvSpPr>
                <p:nvPr/>
              </p:nvSpPr>
              <p:spPr bwMode="auto">
                <a:xfrm>
                  <a:off x="5437188" y="666751"/>
                  <a:ext cx="42863" cy="69850"/>
                </a:xfrm>
                <a:custGeom>
                  <a:avLst/>
                  <a:gdLst>
                    <a:gd name="T0" fmla="*/ 9 w 34"/>
                    <a:gd name="T1" fmla="*/ 56 h 56"/>
                    <a:gd name="T2" fmla="*/ 0 w 34"/>
                    <a:gd name="T3" fmla="*/ 46 h 56"/>
                    <a:gd name="T4" fmla="*/ 26 w 34"/>
                    <a:gd name="T5" fmla="*/ 0 h 56"/>
                    <a:gd name="T6" fmla="*/ 34 w 34"/>
                    <a:gd name="T7" fmla="*/ 9 h 56"/>
                    <a:gd name="T8" fmla="*/ 9 w 34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56">
                      <a:moveTo>
                        <a:pt x="9" y="56"/>
                      </a:move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1" y="27"/>
                        <a:pt x="11" y="10"/>
                        <a:pt x="26" y="0"/>
                      </a:cubicBezTo>
                      <a:cubicBezTo>
                        <a:pt x="34" y="9"/>
                        <a:pt x="34" y="9"/>
                        <a:pt x="34" y="9"/>
                      </a:cubicBezTo>
                      <a:cubicBezTo>
                        <a:pt x="19" y="19"/>
                        <a:pt x="9" y="36"/>
                        <a:pt x="9" y="5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758"/>
                <p:cNvSpPr>
                  <a:spLocks/>
                </p:cNvSpPr>
                <p:nvPr/>
              </p:nvSpPr>
              <p:spPr bwMode="auto">
                <a:xfrm>
                  <a:off x="5468938" y="660401"/>
                  <a:ext cx="22225" cy="17463"/>
                </a:xfrm>
                <a:custGeom>
                  <a:avLst/>
                  <a:gdLst>
                    <a:gd name="T0" fmla="*/ 8 w 17"/>
                    <a:gd name="T1" fmla="*/ 14 h 14"/>
                    <a:gd name="T2" fmla="*/ 0 w 17"/>
                    <a:gd name="T3" fmla="*/ 5 h 14"/>
                    <a:gd name="T4" fmla="*/ 9 w 17"/>
                    <a:gd name="T5" fmla="*/ 0 h 14"/>
                    <a:gd name="T6" fmla="*/ 17 w 17"/>
                    <a:gd name="T7" fmla="*/ 10 h 14"/>
                    <a:gd name="T8" fmla="*/ 8 w 17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4">
                      <a:moveTo>
                        <a:pt x="8" y="14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3"/>
                        <a:pt x="6" y="1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1"/>
                        <a:pt x="11" y="13"/>
                        <a:pt x="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759"/>
                <p:cNvSpPr>
                  <a:spLocks/>
                </p:cNvSpPr>
                <p:nvPr/>
              </p:nvSpPr>
              <p:spPr bwMode="auto">
                <a:xfrm>
                  <a:off x="5480051" y="657226"/>
                  <a:ext cx="20638" cy="15875"/>
                </a:xfrm>
                <a:custGeom>
                  <a:avLst/>
                  <a:gdLst>
                    <a:gd name="T0" fmla="*/ 8 w 16"/>
                    <a:gd name="T1" fmla="*/ 13 h 13"/>
                    <a:gd name="T2" fmla="*/ 0 w 16"/>
                    <a:gd name="T3" fmla="*/ 3 h 13"/>
                    <a:gd name="T4" fmla="*/ 7 w 16"/>
                    <a:gd name="T5" fmla="*/ 0 h 13"/>
                    <a:gd name="T6" fmla="*/ 16 w 16"/>
                    <a:gd name="T7" fmla="*/ 10 h 13"/>
                    <a:gd name="T8" fmla="*/ 8 w 16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5" y="1"/>
                        <a:pt x="7" y="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3" y="11"/>
                        <a:pt x="10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760"/>
                <p:cNvSpPr>
                  <a:spLocks/>
                </p:cNvSpPr>
                <p:nvPr/>
              </p:nvSpPr>
              <p:spPr bwMode="auto">
                <a:xfrm>
                  <a:off x="5489576" y="655638"/>
                  <a:ext cx="19050" cy="14288"/>
                </a:xfrm>
                <a:custGeom>
                  <a:avLst/>
                  <a:gdLst>
                    <a:gd name="T0" fmla="*/ 9 w 16"/>
                    <a:gd name="T1" fmla="*/ 11 h 11"/>
                    <a:gd name="T2" fmla="*/ 0 w 16"/>
                    <a:gd name="T3" fmla="*/ 1 h 11"/>
                    <a:gd name="T4" fmla="*/ 8 w 16"/>
                    <a:gd name="T5" fmla="*/ 0 h 11"/>
                    <a:gd name="T6" fmla="*/ 16 w 16"/>
                    <a:gd name="T7" fmla="*/ 10 h 11"/>
                    <a:gd name="T8" fmla="*/ 9 w 16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0"/>
                        <a:pt x="8" y="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4" y="10"/>
                        <a:pt x="11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761"/>
                <p:cNvSpPr>
                  <a:spLocks/>
                </p:cNvSpPr>
                <p:nvPr/>
              </p:nvSpPr>
              <p:spPr bwMode="auto">
                <a:xfrm>
                  <a:off x="5499101" y="655638"/>
                  <a:ext cx="19050" cy="12700"/>
                </a:xfrm>
                <a:custGeom>
                  <a:avLst/>
                  <a:gdLst>
                    <a:gd name="T0" fmla="*/ 8 w 15"/>
                    <a:gd name="T1" fmla="*/ 11 h 11"/>
                    <a:gd name="T2" fmla="*/ 0 w 15"/>
                    <a:gd name="T3" fmla="*/ 1 h 11"/>
                    <a:gd name="T4" fmla="*/ 7 w 15"/>
                    <a:gd name="T5" fmla="*/ 0 h 11"/>
                    <a:gd name="T6" fmla="*/ 15 w 15"/>
                    <a:gd name="T7" fmla="*/ 10 h 11"/>
                    <a:gd name="T8" fmla="*/ 8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5" y="0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0"/>
                        <a:pt x="11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3" name="组合 792"/>
            <p:cNvGrpSpPr/>
            <p:nvPr/>
          </p:nvGrpSpPr>
          <p:grpSpPr>
            <a:xfrm>
              <a:off x="3569103" y="3547468"/>
              <a:ext cx="2094270" cy="1657662"/>
              <a:chOff x="781665" y="3699868"/>
              <a:chExt cx="2094270" cy="1657662"/>
            </a:xfrm>
          </p:grpSpPr>
          <p:sp>
            <p:nvSpPr>
              <p:cNvPr id="791" name="文本框 790"/>
              <p:cNvSpPr txBox="1"/>
              <p:nvPr/>
            </p:nvSpPr>
            <p:spPr>
              <a:xfrm>
                <a:off x="1079735" y="36998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2" name="文本框 791"/>
              <p:cNvSpPr txBox="1"/>
              <p:nvPr/>
            </p:nvSpPr>
            <p:spPr>
              <a:xfrm>
                <a:off x="781665" y="39725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801" name="组合 800"/>
          <p:cNvGrpSpPr/>
          <p:nvPr/>
        </p:nvGrpSpPr>
        <p:grpSpPr>
          <a:xfrm>
            <a:off x="6544187" y="2314520"/>
            <a:ext cx="2094270" cy="2890610"/>
            <a:chOff x="6518310" y="2314520"/>
            <a:chExt cx="2094270" cy="2890610"/>
          </a:xfrm>
        </p:grpSpPr>
        <p:grpSp>
          <p:nvGrpSpPr>
            <p:cNvPr id="427" name="组合 426"/>
            <p:cNvGrpSpPr/>
            <p:nvPr/>
          </p:nvGrpSpPr>
          <p:grpSpPr>
            <a:xfrm>
              <a:off x="7053302" y="2314520"/>
              <a:ext cx="1024286" cy="1024286"/>
              <a:chOff x="5729607" y="2774926"/>
              <a:chExt cx="1024286" cy="1024286"/>
            </a:xfrm>
          </p:grpSpPr>
          <p:sp>
            <p:nvSpPr>
              <p:cNvPr id="369" name="矩形 368"/>
              <p:cNvSpPr/>
              <p:nvPr/>
            </p:nvSpPr>
            <p:spPr>
              <a:xfrm>
                <a:off x="5784550" y="2829869"/>
                <a:ext cx="914400" cy="914400"/>
              </a:xfrm>
              <a:prstGeom prst="rect">
                <a:avLst/>
              </a:prstGeom>
              <a:solidFill>
                <a:srgbClr val="B7C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矩形 369"/>
              <p:cNvSpPr/>
              <p:nvPr/>
            </p:nvSpPr>
            <p:spPr>
              <a:xfrm>
                <a:off x="5729607" y="2774926"/>
                <a:ext cx="1024286" cy="1024286"/>
              </a:xfrm>
              <a:prstGeom prst="rect">
                <a:avLst/>
              </a:prstGeom>
              <a:noFill/>
              <a:ln>
                <a:solidFill>
                  <a:srgbClr val="7C8B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5951238" y="2982269"/>
                <a:ext cx="581025" cy="609601"/>
                <a:chOff x="6680201" y="655638"/>
                <a:chExt cx="581025" cy="609601"/>
              </a:xfrm>
              <a:solidFill>
                <a:schemeClr val="bg1"/>
              </a:solidFill>
            </p:grpSpPr>
            <p:sp>
              <p:nvSpPr>
                <p:cNvPr id="141" name="Freeform 762"/>
                <p:cNvSpPr>
                  <a:spLocks/>
                </p:cNvSpPr>
                <p:nvPr/>
              </p:nvSpPr>
              <p:spPr bwMode="auto">
                <a:xfrm>
                  <a:off x="7089776" y="1243013"/>
                  <a:ext cx="11113" cy="17463"/>
                </a:xfrm>
                <a:custGeom>
                  <a:avLst/>
                  <a:gdLst>
                    <a:gd name="T0" fmla="*/ 10 w 10"/>
                    <a:gd name="T1" fmla="*/ 15 h 15"/>
                    <a:gd name="T2" fmla="*/ 1 w 10"/>
                    <a:gd name="T3" fmla="*/ 5 h 15"/>
                    <a:gd name="T4" fmla="*/ 0 w 10"/>
                    <a:gd name="T5" fmla="*/ 0 h 15"/>
                    <a:gd name="T6" fmla="*/ 8 w 10"/>
                    <a:gd name="T7" fmla="*/ 10 h 15"/>
                    <a:gd name="T8" fmla="*/ 10 w 10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5">
                      <a:moveTo>
                        <a:pt x="10" y="1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2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2"/>
                        <a:pt x="9" y="14"/>
                        <a:pt x="10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63"/>
                <p:cNvSpPr>
                  <a:spLocks/>
                </p:cNvSpPr>
                <p:nvPr/>
              </p:nvSpPr>
              <p:spPr bwMode="auto">
                <a:xfrm>
                  <a:off x="7089776" y="1190626"/>
                  <a:ext cx="9525" cy="63500"/>
                </a:xfrm>
                <a:custGeom>
                  <a:avLst/>
                  <a:gdLst>
                    <a:gd name="T0" fmla="*/ 6 w 6"/>
                    <a:gd name="T1" fmla="*/ 40 h 40"/>
                    <a:gd name="T2" fmla="*/ 0 w 6"/>
                    <a:gd name="T3" fmla="*/ 33 h 40"/>
                    <a:gd name="T4" fmla="*/ 0 w 6"/>
                    <a:gd name="T5" fmla="*/ 0 h 40"/>
                    <a:gd name="T6" fmla="*/ 6 w 6"/>
                    <a:gd name="T7" fmla="*/ 7 h 40"/>
                    <a:gd name="T8" fmla="*/ 6 w 6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0">
                      <a:moveTo>
                        <a:pt x="6" y="40"/>
                      </a:moveTo>
                      <a:lnTo>
                        <a:pt x="0" y="33"/>
                      </a:lnTo>
                      <a:lnTo>
                        <a:pt x="0" y="0"/>
                      </a:lnTo>
                      <a:lnTo>
                        <a:pt x="6" y="7"/>
                      </a:lnTo>
                      <a:lnTo>
                        <a:pt x="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764"/>
                <p:cNvSpPr>
                  <a:spLocks/>
                </p:cNvSpPr>
                <p:nvPr/>
              </p:nvSpPr>
              <p:spPr bwMode="auto">
                <a:xfrm>
                  <a:off x="7088188" y="1116013"/>
                  <a:ext cx="12700" cy="15875"/>
                </a:xfrm>
                <a:custGeom>
                  <a:avLst/>
                  <a:gdLst>
                    <a:gd name="T0" fmla="*/ 9 w 11"/>
                    <a:gd name="T1" fmla="*/ 10 h 13"/>
                    <a:gd name="T2" fmla="*/ 0 w 11"/>
                    <a:gd name="T3" fmla="*/ 0 h 13"/>
                    <a:gd name="T4" fmla="*/ 3 w 11"/>
                    <a:gd name="T5" fmla="*/ 3 h 13"/>
                    <a:gd name="T6" fmla="*/ 11 w 11"/>
                    <a:gd name="T7" fmla="*/ 13 h 13"/>
                    <a:gd name="T8" fmla="*/ 9 w 11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0" y="12"/>
                        <a:pt x="10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765"/>
                <p:cNvSpPr>
                  <a:spLocks/>
                </p:cNvSpPr>
                <p:nvPr/>
              </p:nvSpPr>
              <p:spPr bwMode="auto">
                <a:xfrm>
                  <a:off x="7091363" y="1119188"/>
                  <a:ext cx="17463" cy="17463"/>
                </a:xfrm>
                <a:custGeom>
                  <a:avLst/>
                  <a:gdLst>
                    <a:gd name="T0" fmla="*/ 8 w 14"/>
                    <a:gd name="T1" fmla="*/ 10 h 13"/>
                    <a:gd name="T2" fmla="*/ 0 w 14"/>
                    <a:gd name="T3" fmla="*/ 0 h 13"/>
                    <a:gd name="T4" fmla="*/ 5 w 14"/>
                    <a:gd name="T5" fmla="*/ 3 h 13"/>
                    <a:gd name="T6" fmla="*/ 14 w 14"/>
                    <a:gd name="T7" fmla="*/ 13 h 13"/>
                    <a:gd name="T8" fmla="*/ 8 w 14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5" y="3"/>
                      </a:cubicBezTo>
                      <a:cubicBezTo>
                        <a:pt x="14" y="13"/>
                        <a:pt x="14" y="13"/>
                        <a:pt x="14" y="13"/>
                      </a:cubicBezTo>
                      <a:cubicBezTo>
                        <a:pt x="12" y="12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766"/>
                <p:cNvSpPr>
                  <a:spLocks/>
                </p:cNvSpPr>
                <p:nvPr/>
              </p:nvSpPr>
              <p:spPr bwMode="auto">
                <a:xfrm>
                  <a:off x="7097713" y="1123951"/>
                  <a:ext cx="20638" cy="15875"/>
                </a:xfrm>
                <a:custGeom>
                  <a:avLst/>
                  <a:gdLst>
                    <a:gd name="T0" fmla="*/ 9 w 16"/>
                    <a:gd name="T1" fmla="*/ 10 h 13"/>
                    <a:gd name="T2" fmla="*/ 0 w 16"/>
                    <a:gd name="T3" fmla="*/ 0 h 13"/>
                    <a:gd name="T4" fmla="*/ 8 w 16"/>
                    <a:gd name="T5" fmla="*/ 3 h 13"/>
                    <a:gd name="T6" fmla="*/ 16 w 16"/>
                    <a:gd name="T7" fmla="*/ 13 h 13"/>
                    <a:gd name="T8" fmla="*/ 9 w 16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5" y="2"/>
                        <a:pt x="8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3" y="12"/>
                        <a:pt x="11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767"/>
                <p:cNvSpPr>
                  <a:spLocks/>
                </p:cNvSpPr>
                <p:nvPr/>
              </p:nvSpPr>
              <p:spPr bwMode="auto">
                <a:xfrm>
                  <a:off x="7107238" y="1127126"/>
                  <a:ext cx="17463" cy="12700"/>
                </a:xfrm>
                <a:custGeom>
                  <a:avLst/>
                  <a:gdLst>
                    <a:gd name="T0" fmla="*/ 8 w 13"/>
                    <a:gd name="T1" fmla="*/ 10 h 10"/>
                    <a:gd name="T2" fmla="*/ 0 w 13"/>
                    <a:gd name="T3" fmla="*/ 0 h 10"/>
                    <a:gd name="T4" fmla="*/ 4 w 13"/>
                    <a:gd name="T5" fmla="*/ 1 h 10"/>
                    <a:gd name="T6" fmla="*/ 13 w 13"/>
                    <a:gd name="T7" fmla="*/ 10 h 10"/>
                    <a:gd name="T8" fmla="*/ 8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0"/>
                        <a:pt x="4" y="1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768"/>
                <p:cNvSpPr>
                  <a:spLocks/>
                </p:cNvSpPr>
                <p:nvPr/>
              </p:nvSpPr>
              <p:spPr bwMode="auto">
                <a:xfrm>
                  <a:off x="7113588" y="1128713"/>
                  <a:ext cx="11113" cy="11113"/>
                </a:xfrm>
                <a:custGeom>
                  <a:avLst/>
                  <a:gdLst>
                    <a:gd name="T0" fmla="*/ 9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9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769"/>
                <p:cNvSpPr>
                  <a:spLocks/>
                </p:cNvSpPr>
                <p:nvPr/>
              </p:nvSpPr>
              <p:spPr bwMode="auto">
                <a:xfrm>
                  <a:off x="7113588" y="1127126"/>
                  <a:ext cx="15875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1 h 10"/>
                    <a:gd name="T4" fmla="*/ 3 w 12"/>
                    <a:gd name="T5" fmla="*/ 0 h 10"/>
                    <a:gd name="T6" fmla="*/ 12 w 12"/>
                    <a:gd name="T7" fmla="*/ 10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770"/>
                <p:cNvSpPr>
                  <a:spLocks/>
                </p:cNvSpPr>
                <p:nvPr/>
              </p:nvSpPr>
              <p:spPr bwMode="auto">
                <a:xfrm>
                  <a:off x="7118351" y="1127126"/>
                  <a:ext cx="14288" cy="12700"/>
                </a:xfrm>
                <a:custGeom>
                  <a:avLst/>
                  <a:gdLst>
                    <a:gd name="T0" fmla="*/ 9 w 12"/>
                    <a:gd name="T1" fmla="*/ 10 h 10"/>
                    <a:gd name="T2" fmla="*/ 0 w 12"/>
                    <a:gd name="T3" fmla="*/ 0 h 10"/>
                    <a:gd name="T4" fmla="*/ 4 w 12"/>
                    <a:gd name="T5" fmla="*/ 0 h 10"/>
                    <a:gd name="T6" fmla="*/ 12 w 12"/>
                    <a:gd name="T7" fmla="*/ 9 h 10"/>
                    <a:gd name="T8" fmla="*/ 9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771"/>
                <p:cNvSpPr>
                  <a:spLocks/>
                </p:cNvSpPr>
                <p:nvPr/>
              </p:nvSpPr>
              <p:spPr bwMode="auto">
                <a:xfrm>
                  <a:off x="7123113" y="1125538"/>
                  <a:ext cx="14288" cy="12700"/>
                </a:xfrm>
                <a:custGeom>
                  <a:avLst/>
                  <a:gdLst>
                    <a:gd name="T0" fmla="*/ 8 w 12"/>
                    <a:gd name="T1" fmla="*/ 11 h 11"/>
                    <a:gd name="T2" fmla="*/ 0 w 12"/>
                    <a:gd name="T3" fmla="*/ 2 h 11"/>
                    <a:gd name="T4" fmla="*/ 4 w 12"/>
                    <a:gd name="T5" fmla="*/ 0 h 11"/>
                    <a:gd name="T6" fmla="*/ 12 w 12"/>
                    <a:gd name="T7" fmla="*/ 10 h 11"/>
                    <a:gd name="T8" fmla="*/ 8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1"/>
                        <a:pt x="10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772"/>
                <p:cNvSpPr>
                  <a:spLocks/>
                </p:cNvSpPr>
                <p:nvPr/>
              </p:nvSpPr>
              <p:spPr bwMode="auto">
                <a:xfrm>
                  <a:off x="7127876" y="1122363"/>
                  <a:ext cx="14288" cy="14288"/>
                </a:xfrm>
                <a:custGeom>
                  <a:avLst/>
                  <a:gdLst>
                    <a:gd name="T0" fmla="*/ 8 w 12"/>
                    <a:gd name="T1" fmla="*/ 12 h 12"/>
                    <a:gd name="T2" fmla="*/ 0 w 12"/>
                    <a:gd name="T3" fmla="*/ 2 h 12"/>
                    <a:gd name="T4" fmla="*/ 4 w 12"/>
                    <a:gd name="T5" fmla="*/ 0 h 12"/>
                    <a:gd name="T6" fmla="*/ 12 w 12"/>
                    <a:gd name="T7" fmla="*/ 10 h 12"/>
                    <a:gd name="T8" fmla="*/ 8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1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1"/>
                        <a:pt x="10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773"/>
                <p:cNvSpPr>
                  <a:spLocks/>
                </p:cNvSpPr>
                <p:nvPr/>
              </p:nvSpPr>
              <p:spPr bwMode="auto">
                <a:xfrm>
                  <a:off x="7132638" y="1071563"/>
                  <a:ext cx="26988" cy="63500"/>
                </a:xfrm>
                <a:custGeom>
                  <a:avLst/>
                  <a:gdLst>
                    <a:gd name="T0" fmla="*/ 8 w 21"/>
                    <a:gd name="T1" fmla="*/ 51 h 51"/>
                    <a:gd name="T2" fmla="*/ 0 w 21"/>
                    <a:gd name="T3" fmla="*/ 41 h 51"/>
                    <a:gd name="T4" fmla="*/ 13 w 21"/>
                    <a:gd name="T5" fmla="*/ 18 h 51"/>
                    <a:gd name="T6" fmla="*/ 6 w 21"/>
                    <a:gd name="T7" fmla="*/ 0 h 51"/>
                    <a:gd name="T8" fmla="*/ 15 w 21"/>
                    <a:gd name="T9" fmla="*/ 9 h 51"/>
                    <a:gd name="T10" fmla="*/ 21 w 21"/>
                    <a:gd name="T11" fmla="*/ 28 h 51"/>
                    <a:gd name="T12" fmla="*/ 8 w 21"/>
                    <a:gd name="T1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1">
                      <a:moveTo>
                        <a:pt x="8" y="5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8" y="36"/>
                        <a:pt x="13" y="27"/>
                        <a:pt x="13" y="18"/>
                      </a:cubicBezTo>
                      <a:cubicBezTo>
                        <a:pt x="13" y="11"/>
                        <a:pt x="11" y="4"/>
                        <a:pt x="6" y="0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9" y="14"/>
                        <a:pt x="21" y="21"/>
                        <a:pt x="21" y="28"/>
                      </a:cubicBezTo>
                      <a:cubicBezTo>
                        <a:pt x="21" y="37"/>
                        <a:pt x="16" y="46"/>
                        <a:pt x="8" y="5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774"/>
                <p:cNvSpPr>
                  <a:spLocks/>
                </p:cNvSpPr>
                <p:nvPr/>
              </p:nvSpPr>
              <p:spPr bwMode="auto">
                <a:xfrm>
                  <a:off x="7037388" y="1112838"/>
                  <a:ext cx="11113" cy="41275"/>
                </a:xfrm>
                <a:custGeom>
                  <a:avLst/>
                  <a:gdLst>
                    <a:gd name="T0" fmla="*/ 6 w 7"/>
                    <a:gd name="T1" fmla="*/ 26 h 26"/>
                    <a:gd name="T2" fmla="*/ 0 w 7"/>
                    <a:gd name="T3" fmla="*/ 18 h 26"/>
                    <a:gd name="T4" fmla="*/ 0 w 7"/>
                    <a:gd name="T5" fmla="*/ 0 h 26"/>
                    <a:gd name="T6" fmla="*/ 7 w 7"/>
                    <a:gd name="T7" fmla="*/ 8 h 26"/>
                    <a:gd name="T8" fmla="*/ 6 w 7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6">
                      <a:moveTo>
                        <a:pt x="6" y="26"/>
                      </a:move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775"/>
                <p:cNvSpPr>
                  <a:spLocks/>
                </p:cNvSpPr>
                <p:nvPr/>
              </p:nvSpPr>
              <p:spPr bwMode="auto">
                <a:xfrm>
                  <a:off x="7037388" y="1049338"/>
                  <a:ext cx="11113" cy="39688"/>
                </a:xfrm>
                <a:custGeom>
                  <a:avLst/>
                  <a:gdLst>
                    <a:gd name="T0" fmla="*/ 7 w 7"/>
                    <a:gd name="T1" fmla="*/ 25 h 25"/>
                    <a:gd name="T2" fmla="*/ 0 w 7"/>
                    <a:gd name="T3" fmla="*/ 18 h 25"/>
                    <a:gd name="T4" fmla="*/ 0 w 7"/>
                    <a:gd name="T5" fmla="*/ 0 h 25"/>
                    <a:gd name="T6" fmla="*/ 7 w 7"/>
                    <a:gd name="T7" fmla="*/ 8 h 25"/>
                    <a:gd name="T8" fmla="*/ 7 w 7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5">
                      <a:moveTo>
                        <a:pt x="7" y="25"/>
                      </a:move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776"/>
                <p:cNvSpPr>
                  <a:spLocks/>
                </p:cNvSpPr>
                <p:nvPr/>
              </p:nvSpPr>
              <p:spPr bwMode="auto">
                <a:xfrm>
                  <a:off x="6888163" y="1141413"/>
                  <a:ext cx="158750" cy="12700"/>
                </a:xfrm>
                <a:custGeom>
                  <a:avLst/>
                  <a:gdLst>
                    <a:gd name="T0" fmla="*/ 6 w 100"/>
                    <a:gd name="T1" fmla="*/ 8 h 8"/>
                    <a:gd name="T2" fmla="*/ 0 w 100"/>
                    <a:gd name="T3" fmla="*/ 0 h 8"/>
                    <a:gd name="T4" fmla="*/ 94 w 100"/>
                    <a:gd name="T5" fmla="*/ 0 h 8"/>
                    <a:gd name="T6" fmla="*/ 100 w 100"/>
                    <a:gd name="T7" fmla="*/ 8 h 8"/>
                    <a:gd name="T8" fmla="*/ 6 w 10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94" y="0"/>
                      </a:lnTo>
                      <a:lnTo>
                        <a:pt x="100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777"/>
                <p:cNvSpPr>
                  <a:spLocks/>
                </p:cNvSpPr>
                <p:nvPr/>
              </p:nvSpPr>
              <p:spPr bwMode="auto">
                <a:xfrm>
                  <a:off x="6761163" y="1243013"/>
                  <a:ext cx="12700" cy="17463"/>
                </a:xfrm>
                <a:custGeom>
                  <a:avLst/>
                  <a:gdLst>
                    <a:gd name="T0" fmla="*/ 10 w 10"/>
                    <a:gd name="T1" fmla="*/ 15 h 15"/>
                    <a:gd name="T2" fmla="*/ 2 w 10"/>
                    <a:gd name="T3" fmla="*/ 5 h 15"/>
                    <a:gd name="T4" fmla="*/ 0 w 10"/>
                    <a:gd name="T5" fmla="*/ 0 h 15"/>
                    <a:gd name="T6" fmla="*/ 8 w 10"/>
                    <a:gd name="T7" fmla="*/ 10 h 15"/>
                    <a:gd name="T8" fmla="*/ 10 w 10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5">
                      <a:moveTo>
                        <a:pt x="10" y="1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2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2"/>
                        <a:pt x="9" y="14"/>
                        <a:pt x="10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778"/>
                <p:cNvSpPr>
                  <a:spLocks/>
                </p:cNvSpPr>
                <p:nvPr/>
              </p:nvSpPr>
              <p:spPr bwMode="auto">
                <a:xfrm>
                  <a:off x="7224713" y="8318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779"/>
                <p:cNvSpPr>
                  <a:spLocks/>
                </p:cNvSpPr>
                <p:nvPr/>
              </p:nvSpPr>
              <p:spPr bwMode="auto">
                <a:xfrm>
                  <a:off x="7224713" y="831851"/>
                  <a:ext cx="15875" cy="12700"/>
                </a:xfrm>
                <a:custGeom>
                  <a:avLst/>
                  <a:gdLst>
                    <a:gd name="T0" fmla="*/ 9 w 12"/>
                    <a:gd name="T1" fmla="*/ 10 h 10"/>
                    <a:gd name="T2" fmla="*/ 0 w 12"/>
                    <a:gd name="T3" fmla="*/ 0 h 10"/>
                    <a:gd name="T4" fmla="*/ 4 w 12"/>
                    <a:gd name="T5" fmla="*/ 0 h 10"/>
                    <a:gd name="T6" fmla="*/ 12 w 12"/>
                    <a:gd name="T7" fmla="*/ 10 h 10"/>
                    <a:gd name="T8" fmla="*/ 9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780"/>
                <p:cNvSpPr>
                  <a:spLocks/>
                </p:cNvSpPr>
                <p:nvPr/>
              </p:nvSpPr>
              <p:spPr bwMode="auto">
                <a:xfrm>
                  <a:off x="7231063" y="831851"/>
                  <a:ext cx="17463" cy="15875"/>
                </a:xfrm>
                <a:custGeom>
                  <a:avLst/>
                  <a:gdLst>
                    <a:gd name="T0" fmla="*/ 8 w 14"/>
                    <a:gd name="T1" fmla="*/ 10 h 12"/>
                    <a:gd name="T2" fmla="*/ 0 w 14"/>
                    <a:gd name="T3" fmla="*/ 0 h 12"/>
                    <a:gd name="T4" fmla="*/ 6 w 14"/>
                    <a:gd name="T5" fmla="*/ 2 h 12"/>
                    <a:gd name="T6" fmla="*/ 14 w 14"/>
                    <a:gd name="T7" fmla="*/ 12 h 12"/>
                    <a:gd name="T8" fmla="*/ 8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2"/>
                        <a:pt x="6" y="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2" y="11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781"/>
                <p:cNvSpPr>
                  <a:spLocks/>
                </p:cNvSpPr>
                <p:nvPr/>
              </p:nvSpPr>
              <p:spPr bwMode="auto">
                <a:xfrm>
                  <a:off x="7237413" y="836613"/>
                  <a:ext cx="15875" cy="14288"/>
                </a:xfrm>
                <a:custGeom>
                  <a:avLst/>
                  <a:gdLst>
                    <a:gd name="T0" fmla="*/ 8 w 12"/>
                    <a:gd name="T1" fmla="*/ 9 h 12"/>
                    <a:gd name="T2" fmla="*/ 0 w 12"/>
                    <a:gd name="T3" fmla="*/ 0 h 12"/>
                    <a:gd name="T4" fmla="*/ 4 w 12"/>
                    <a:gd name="T5" fmla="*/ 2 h 12"/>
                    <a:gd name="T6" fmla="*/ 12 w 12"/>
                    <a:gd name="T7" fmla="*/ 12 h 12"/>
                    <a:gd name="T8" fmla="*/ 8 w 12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4" y="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1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782"/>
                <p:cNvSpPr>
                  <a:spLocks/>
                </p:cNvSpPr>
                <p:nvPr/>
              </p:nvSpPr>
              <p:spPr bwMode="auto">
                <a:xfrm>
                  <a:off x="7242176" y="838201"/>
                  <a:ext cx="12700" cy="15875"/>
                </a:xfrm>
                <a:custGeom>
                  <a:avLst/>
                  <a:gdLst>
                    <a:gd name="T0" fmla="*/ 8 w 10"/>
                    <a:gd name="T1" fmla="*/ 10 h 12"/>
                    <a:gd name="T2" fmla="*/ 0 w 10"/>
                    <a:gd name="T3" fmla="*/ 0 h 12"/>
                    <a:gd name="T4" fmla="*/ 2 w 10"/>
                    <a:gd name="T5" fmla="*/ 2 h 12"/>
                    <a:gd name="T6" fmla="*/ 10 w 10"/>
                    <a:gd name="T7" fmla="*/ 12 h 12"/>
                    <a:gd name="T8" fmla="*/ 8 w 10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2"/>
                        <a:pt x="2" y="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1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783"/>
                <p:cNvSpPr>
                  <a:spLocks/>
                </p:cNvSpPr>
                <p:nvPr/>
              </p:nvSpPr>
              <p:spPr bwMode="auto">
                <a:xfrm>
                  <a:off x="7205663" y="831851"/>
                  <a:ext cx="30163" cy="12700"/>
                </a:xfrm>
                <a:custGeom>
                  <a:avLst/>
                  <a:gdLst>
                    <a:gd name="T0" fmla="*/ 6 w 19"/>
                    <a:gd name="T1" fmla="*/ 8 h 8"/>
                    <a:gd name="T2" fmla="*/ 0 w 19"/>
                    <a:gd name="T3" fmla="*/ 0 h 8"/>
                    <a:gd name="T4" fmla="*/ 12 w 19"/>
                    <a:gd name="T5" fmla="*/ 0 h 8"/>
                    <a:gd name="T6" fmla="*/ 19 w 19"/>
                    <a:gd name="T7" fmla="*/ 8 h 8"/>
                    <a:gd name="T8" fmla="*/ 6 w 19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12" y="0"/>
                      </a:lnTo>
                      <a:lnTo>
                        <a:pt x="19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784"/>
                <p:cNvSpPr>
                  <a:spLocks/>
                </p:cNvSpPr>
                <p:nvPr/>
              </p:nvSpPr>
              <p:spPr bwMode="auto">
                <a:xfrm>
                  <a:off x="6889751" y="1077913"/>
                  <a:ext cx="158750" cy="11113"/>
                </a:xfrm>
                <a:custGeom>
                  <a:avLst/>
                  <a:gdLst>
                    <a:gd name="T0" fmla="*/ 6 w 100"/>
                    <a:gd name="T1" fmla="*/ 7 h 7"/>
                    <a:gd name="T2" fmla="*/ 0 w 100"/>
                    <a:gd name="T3" fmla="*/ 0 h 7"/>
                    <a:gd name="T4" fmla="*/ 93 w 100"/>
                    <a:gd name="T5" fmla="*/ 0 h 7"/>
                    <a:gd name="T6" fmla="*/ 100 w 100"/>
                    <a:gd name="T7" fmla="*/ 7 h 7"/>
                    <a:gd name="T8" fmla="*/ 6 w 10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93" y="0"/>
                      </a:lnTo>
                      <a:lnTo>
                        <a:pt x="100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785"/>
                <p:cNvSpPr>
                  <a:spLocks/>
                </p:cNvSpPr>
                <p:nvPr/>
              </p:nvSpPr>
              <p:spPr bwMode="auto">
                <a:xfrm>
                  <a:off x="6761163" y="1179513"/>
                  <a:ext cx="11113" cy="74613"/>
                </a:xfrm>
                <a:custGeom>
                  <a:avLst/>
                  <a:gdLst>
                    <a:gd name="T0" fmla="*/ 7 w 7"/>
                    <a:gd name="T1" fmla="*/ 47 h 47"/>
                    <a:gd name="T2" fmla="*/ 0 w 7"/>
                    <a:gd name="T3" fmla="*/ 40 h 47"/>
                    <a:gd name="T4" fmla="*/ 1 w 7"/>
                    <a:gd name="T5" fmla="*/ 0 h 47"/>
                    <a:gd name="T6" fmla="*/ 7 w 7"/>
                    <a:gd name="T7" fmla="*/ 8 h 47"/>
                    <a:gd name="T8" fmla="*/ 7 w 7"/>
                    <a:gd name="T9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7">
                      <a:moveTo>
                        <a:pt x="7" y="47"/>
                      </a:moveTo>
                      <a:lnTo>
                        <a:pt x="0" y="40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7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786"/>
                <p:cNvSpPr>
                  <a:spLocks/>
                </p:cNvSpPr>
                <p:nvPr/>
              </p:nvSpPr>
              <p:spPr bwMode="auto">
                <a:xfrm>
                  <a:off x="7150101" y="814388"/>
                  <a:ext cx="11113" cy="155575"/>
                </a:xfrm>
                <a:custGeom>
                  <a:avLst/>
                  <a:gdLst>
                    <a:gd name="T0" fmla="*/ 6 w 7"/>
                    <a:gd name="T1" fmla="*/ 98 h 98"/>
                    <a:gd name="T2" fmla="*/ 0 w 7"/>
                    <a:gd name="T3" fmla="*/ 90 h 98"/>
                    <a:gd name="T4" fmla="*/ 1 w 7"/>
                    <a:gd name="T5" fmla="*/ 0 h 98"/>
                    <a:gd name="T6" fmla="*/ 7 w 7"/>
                    <a:gd name="T7" fmla="*/ 8 h 98"/>
                    <a:gd name="T8" fmla="*/ 6 w 7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98">
                      <a:moveTo>
                        <a:pt x="6" y="98"/>
                      </a:moveTo>
                      <a:lnTo>
                        <a:pt x="0" y="90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6" y="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787"/>
                <p:cNvSpPr>
                  <a:spLocks/>
                </p:cNvSpPr>
                <p:nvPr/>
              </p:nvSpPr>
              <p:spPr bwMode="auto">
                <a:xfrm>
                  <a:off x="6784976" y="1116013"/>
                  <a:ext cx="14288" cy="15875"/>
                </a:xfrm>
                <a:custGeom>
                  <a:avLst/>
                  <a:gdLst>
                    <a:gd name="T0" fmla="*/ 8 w 11"/>
                    <a:gd name="T1" fmla="*/ 10 h 13"/>
                    <a:gd name="T2" fmla="*/ 0 w 11"/>
                    <a:gd name="T3" fmla="*/ 0 h 13"/>
                    <a:gd name="T4" fmla="*/ 3 w 11"/>
                    <a:gd name="T5" fmla="*/ 3 h 13"/>
                    <a:gd name="T6" fmla="*/ 11 w 11"/>
                    <a:gd name="T7" fmla="*/ 13 h 13"/>
                    <a:gd name="T8" fmla="*/ 8 w 11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0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788"/>
                <p:cNvSpPr>
                  <a:spLocks/>
                </p:cNvSpPr>
                <p:nvPr/>
              </p:nvSpPr>
              <p:spPr bwMode="auto">
                <a:xfrm>
                  <a:off x="6789738" y="1119188"/>
                  <a:ext cx="15875" cy="17463"/>
                </a:xfrm>
                <a:custGeom>
                  <a:avLst/>
                  <a:gdLst>
                    <a:gd name="T0" fmla="*/ 8 w 13"/>
                    <a:gd name="T1" fmla="*/ 10 h 13"/>
                    <a:gd name="T2" fmla="*/ 0 w 13"/>
                    <a:gd name="T3" fmla="*/ 0 h 13"/>
                    <a:gd name="T4" fmla="*/ 5 w 13"/>
                    <a:gd name="T5" fmla="*/ 3 h 13"/>
                    <a:gd name="T6" fmla="*/ 13 w 13"/>
                    <a:gd name="T7" fmla="*/ 13 h 13"/>
                    <a:gd name="T8" fmla="*/ 8 w 13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2"/>
                        <a:pt x="5" y="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789"/>
                <p:cNvSpPr>
                  <a:spLocks/>
                </p:cNvSpPr>
                <p:nvPr/>
              </p:nvSpPr>
              <p:spPr bwMode="auto">
                <a:xfrm>
                  <a:off x="6796088" y="1123951"/>
                  <a:ext cx="17463" cy="15875"/>
                </a:xfrm>
                <a:custGeom>
                  <a:avLst/>
                  <a:gdLst>
                    <a:gd name="T0" fmla="*/ 8 w 15"/>
                    <a:gd name="T1" fmla="*/ 10 h 13"/>
                    <a:gd name="T2" fmla="*/ 0 w 15"/>
                    <a:gd name="T3" fmla="*/ 0 h 13"/>
                    <a:gd name="T4" fmla="*/ 7 w 15"/>
                    <a:gd name="T5" fmla="*/ 3 h 13"/>
                    <a:gd name="T6" fmla="*/ 15 w 15"/>
                    <a:gd name="T7" fmla="*/ 13 h 13"/>
                    <a:gd name="T8" fmla="*/ 8 w 15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2"/>
                        <a:pt x="7" y="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cubicBezTo>
                        <a:pt x="13" y="12"/>
                        <a:pt x="10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790"/>
                <p:cNvSpPr>
                  <a:spLocks/>
                </p:cNvSpPr>
                <p:nvPr/>
              </p:nvSpPr>
              <p:spPr bwMode="auto">
                <a:xfrm>
                  <a:off x="6804026" y="1127126"/>
                  <a:ext cx="15875" cy="12700"/>
                </a:xfrm>
                <a:custGeom>
                  <a:avLst/>
                  <a:gdLst>
                    <a:gd name="T0" fmla="*/ 8 w 13"/>
                    <a:gd name="T1" fmla="*/ 10 h 10"/>
                    <a:gd name="T2" fmla="*/ 0 w 13"/>
                    <a:gd name="T3" fmla="*/ 0 h 10"/>
                    <a:gd name="T4" fmla="*/ 5 w 13"/>
                    <a:gd name="T5" fmla="*/ 1 h 10"/>
                    <a:gd name="T6" fmla="*/ 13 w 13"/>
                    <a:gd name="T7" fmla="*/ 10 h 10"/>
                    <a:gd name="T8" fmla="*/ 8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0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791"/>
                <p:cNvSpPr>
                  <a:spLocks/>
                </p:cNvSpPr>
                <p:nvPr/>
              </p:nvSpPr>
              <p:spPr bwMode="auto">
                <a:xfrm>
                  <a:off x="6810376" y="1128713"/>
                  <a:ext cx="11113" cy="11113"/>
                </a:xfrm>
                <a:custGeom>
                  <a:avLst/>
                  <a:gdLst>
                    <a:gd name="T0" fmla="*/ 8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8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792"/>
                <p:cNvSpPr>
                  <a:spLocks/>
                </p:cNvSpPr>
                <p:nvPr/>
              </p:nvSpPr>
              <p:spPr bwMode="auto">
                <a:xfrm>
                  <a:off x="6811963" y="1127126"/>
                  <a:ext cx="12700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1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793"/>
                <p:cNvSpPr>
                  <a:spLocks/>
                </p:cNvSpPr>
                <p:nvPr/>
              </p:nvSpPr>
              <p:spPr bwMode="auto">
                <a:xfrm>
                  <a:off x="6815138" y="1127126"/>
                  <a:ext cx="15875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4 w 12"/>
                    <a:gd name="T5" fmla="*/ 0 h 10"/>
                    <a:gd name="T6" fmla="*/ 12 w 12"/>
                    <a:gd name="T7" fmla="*/ 9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4" y="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1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794"/>
                <p:cNvSpPr>
                  <a:spLocks/>
                </p:cNvSpPr>
                <p:nvPr/>
              </p:nvSpPr>
              <p:spPr bwMode="auto">
                <a:xfrm>
                  <a:off x="6819901" y="1125538"/>
                  <a:ext cx="15875" cy="12700"/>
                </a:xfrm>
                <a:custGeom>
                  <a:avLst/>
                  <a:gdLst>
                    <a:gd name="T0" fmla="*/ 8 w 12"/>
                    <a:gd name="T1" fmla="*/ 11 h 11"/>
                    <a:gd name="T2" fmla="*/ 0 w 12"/>
                    <a:gd name="T3" fmla="*/ 2 h 11"/>
                    <a:gd name="T4" fmla="*/ 3 w 12"/>
                    <a:gd name="T5" fmla="*/ 0 h 11"/>
                    <a:gd name="T6" fmla="*/ 12 w 12"/>
                    <a:gd name="T7" fmla="*/ 10 h 11"/>
                    <a:gd name="T8" fmla="*/ 8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1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795"/>
                <p:cNvSpPr>
                  <a:spLocks/>
                </p:cNvSpPr>
                <p:nvPr/>
              </p:nvSpPr>
              <p:spPr bwMode="auto">
                <a:xfrm>
                  <a:off x="6824663" y="1122363"/>
                  <a:ext cx="15875" cy="14288"/>
                </a:xfrm>
                <a:custGeom>
                  <a:avLst/>
                  <a:gdLst>
                    <a:gd name="T0" fmla="*/ 9 w 13"/>
                    <a:gd name="T1" fmla="*/ 12 h 12"/>
                    <a:gd name="T2" fmla="*/ 0 w 13"/>
                    <a:gd name="T3" fmla="*/ 2 h 12"/>
                    <a:gd name="T4" fmla="*/ 5 w 13"/>
                    <a:gd name="T5" fmla="*/ 0 h 12"/>
                    <a:gd name="T6" fmla="*/ 13 w 13"/>
                    <a:gd name="T7" fmla="*/ 10 h 12"/>
                    <a:gd name="T8" fmla="*/ 9 w 13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9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3" y="1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1"/>
                        <a:pt x="10" y="11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796"/>
                <p:cNvSpPr>
                  <a:spLocks/>
                </p:cNvSpPr>
                <p:nvPr/>
              </p:nvSpPr>
              <p:spPr bwMode="auto">
                <a:xfrm>
                  <a:off x="6831013" y="1071563"/>
                  <a:ext cx="25400" cy="63500"/>
                </a:xfrm>
                <a:custGeom>
                  <a:avLst/>
                  <a:gdLst>
                    <a:gd name="T0" fmla="*/ 8 w 21"/>
                    <a:gd name="T1" fmla="*/ 51 h 51"/>
                    <a:gd name="T2" fmla="*/ 0 w 21"/>
                    <a:gd name="T3" fmla="*/ 41 h 51"/>
                    <a:gd name="T4" fmla="*/ 12 w 21"/>
                    <a:gd name="T5" fmla="*/ 18 h 51"/>
                    <a:gd name="T6" fmla="*/ 6 w 21"/>
                    <a:gd name="T7" fmla="*/ 0 h 51"/>
                    <a:gd name="T8" fmla="*/ 14 w 21"/>
                    <a:gd name="T9" fmla="*/ 9 h 51"/>
                    <a:gd name="T10" fmla="*/ 21 w 21"/>
                    <a:gd name="T11" fmla="*/ 28 h 51"/>
                    <a:gd name="T12" fmla="*/ 8 w 21"/>
                    <a:gd name="T1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1">
                      <a:moveTo>
                        <a:pt x="8" y="5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7" y="36"/>
                        <a:pt x="12" y="27"/>
                        <a:pt x="12" y="18"/>
                      </a:cubicBezTo>
                      <a:cubicBezTo>
                        <a:pt x="13" y="11"/>
                        <a:pt x="10" y="4"/>
                        <a:pt x="6" y="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8" y="14"/>
                        <a:pt x="21" y="21"/>
                        <a:pt x="21" y="28"/>
                      </a:cubicBezTo>
                      <a:cubicBezTo>
                        <a:pt x="21" y="37"/>
                        <a:pt x="16" y="46"/>
                        <a:pt x="8" y="5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797"/>
                <p:cNvSpPr>
                  <a:spLocks/>
                </p:cNvSpPr>
                <p:nvPr/>
              </p:nvSpPr>
              <p:spPr bwMode="auto">
                <a:xfrm>
                  <a:off x="6724651" y="1112838"/>
                  <a:ext cx="28575" cy="63500"/>
                </a:xfrm>
                <a:custGeom>
                  <a:avLst/>
                  <a:gdLst>
                    <a:gd name="T0" fmla="*/ 23 w 23"/>
                    <a:gd name="T1" fmla="*/ 51 h 51"/>
                    <a:gd name="T2" fmla="*/ 14 w 23"/>
                    <a:gd name="T3" fmla="*/ 41 h 51"/>
                    <a:gd name="T4" fmla="*/ 0 w 23"/>
                    <a:gd name="T5" fmla="*/ 0 h 51"/>
                    <a:gd name="T6" fmla="*/ 8 w 23"/>
                    <a:gd name="T7" fmla="*/ 10 h 51"/>
                    <a:gd name="T8" fmla="*/ 23 w 23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51">
                      <a:moveTo>
                        <a:pt x="23" y="51"/>
                      </a:move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5" y="30"/>
                        <a:pt x="0" y="16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26"/>
                        <a:pt x="13" y="40"/>
                        <a:pt x="23" y="5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798"/>
                <p:cNvSpPr>
                  <a:spLocks/>
                </p:cNvSpPr>
                <p:nvPr/>
              </p:nvSpPr>
              <p:spPr bwMode="auto">
                <a:xfrm>
                  <a:off x="7070726" y="766763"/>
                  <a:ext cx="12700" cy="11113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799"/>
                <p:cNvSpPr>
                  <a:spLocks/>
                </p:cNvSpPr>
                <p:nvPr/>
              </p:nvSpPr>
              <p:spPr bwMode="auto">
                <a:xfrm>
                  <a:off x="7073901" y="766763"/>
                  <a:ext cx="14288" cy="11113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800"/>
                <p:cNvSpPr>
                  <a:spLocks/>
                </p:cNvSpPr>
                <p:nvPr/>
              </p:nvSpPr>
              <p:spPr bwMode="auto">
                <a:xfrm>
                  <a:off x="7077076" y="765176"/>
                  <a:ext cx="14288" cy="12700"/>
                </a:xfrm>
                <a:custGeom>
                  <a:avLst/>
                  <a:gdLst>
                    <a:gd name="T0" fmla="*/ 9 w 12"/>
                    <a:gd name="T1" fmla="*/ 11 h 11"/>
                    <a:gd name="T2" fmla="*/ 0 w 12"/>
                    <a:gd name="T3" fmla="*/ 1 h 11"/>
                    <a:gd name="T4" fmla="*/ 3 w 12"/>
                    <a:gd name="T5" fmla="*/ 0 h 11"/>
                    <a:gd name="T6" fmla="*/ 12 w 12"/>
                    <a:gd name="T7" fmla="*/ 10 h 11"/>
                    <a:gd name="T8" fmla="*/ 9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801"/>
                <p:cNvSpPr>
                  <a:spLocks/>
                </p:cNvSpPr>
                <p:nvPr/>
              </p:nvSpPr>
              <p:spPr bwMode="auto">
                <a:xfrm>
                  <a:off x="7080251" y="762001"/>
                  <a:ext cx="15875" cy="15875"/>
                </a:xfrm>
                <a:custGeom>
                  <a:avLst/>
                  <a:gdLst>
                    <a:gd name="T0" fmla="*/ 9 w 12"/>
                    <a:gd name="T1" fmla="*/ 12 h 12"/>
                    <a:gd name="T2" fmla="*/ 0 w 12"/>
                    <a:gd name="T3" fmla="*/ 2 h 12"/>
                    <a:gd name="T4" fmla="*/ 4 w 12"/>
                    <a:gd name="T5" fmla="*/ 0 h 12"/>
                    <a:gd name="T6" fmla="*/ 12 w 12"/>
                    <a:gd name="T7" fmla="*/ 10 h 12"/>
                    <a:gd name="T8" fmla="*/ 9 w 12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9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3" y="1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1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802"/>
                <p:cNvSpPr>
                  <a:spLocks/>
                </p:cNvSpPr>
                <p:nvPr/>
              </p:nvSpPr>
              <p:spPr bwMode="auto">
                <a:xfrm>
                  <a:off x="7085013" y="723901"/>
                  <a:ext cx="22225" cy="50800"/>
                </a:xfrm>
                <a:custGeom>
                  <a:avLst/>
                  <a:gdLst>
                    <a:gd name="T0" fmla="*/ 8 w 17"/>
                    <a:gd name="T1" fmla="*/ 41 h 41"/>
                    <a:gd name="T2" fmla="*/ 0 w 17"/>
                    <a:gd name="T3" fmla="*/ 31 h 41"/>
                    <a:gd name="T4" fmla="*/ 9 w 17"/>
                    <a:gd name="T5" fmla="*/ 14 h 41"/>
                    <a:gd name="T6" fmla="*/ 4 w 17"/>
                    <a:gd name="T7" fmla="*/ 0 h 41"/>
                    <a:gd name="T8" fmla="*/ 12 w 17"/>
                    <a:gd name="T9" fmla="*/ 10 h 41"/>
                    <a:gd name="T10" fmla="*/ 17 w 17"/>
                    <a:gd name="T11" fmla="*/ 23 h 41"/>
                    <a:gd name="T12" fmla="*/ 8 w 17"/>
                    <a:gd name="T13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41">
                      <a:moveTo>
                        <a:pt x="8" y="41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5" y="27"/>
                        <a:pt x="9" y="21"/>
                        <a:pt x="9" y="14"/>
                      </a:cubicBezTo>
                      <a:cubicBezTo>
                        <a:pt x="9" y="8"/>
                        <a:pt x="7" y="4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6" y="13"/>
                        <a:pt x="17" y="18"/>
                        <a:pt x="17" y="23"/>
                      </a:cubicBezTo>
                      <a:cubicBezTo>
                        <a:pt x="17" y="31"/>
                        <a:pt x="13" y="37"/>
                        <a:pt x="8" y="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803"/>
                <p:cNvSpPr>
                  <a:spLocks/>
                </p:cNvSpPr>
                <p:nvPr/>
              </p:nvSpPr>
              <p:spPr bwMode="auto">
                <a:xfrm>
                  <a:off x="6778626" y="957263"/>
                  <a:ext cx="381000" cy="12700"/>
                </a:xfrm>
                <a:custGeom>
                  <a:avLst/>
                  <a:gdLst>
                    <a:gd name="T0" fmla="*/ 7 w 240"/>
                    <a:gd name="T1" fmla="*/ 8 h 8"/>
                    <a:gd name="T2" fmla="*/ 0 w 240"/>
                    <a:gd name="T3" fmla="*/ 0 h 8"/>
                    <a:gd name="T4" fmla="*/ 234 w 240"/>
                    <a:gd name="T5" fmla="*/ 0 h 8"/>
                    <a:gd name="T6" fmla="*/ 240 w 240"/>
                    <a:gd name="T7" fmla="*/ 8 h 8"/>
                    <a:gd name="T8" fmla="*/ 7 w 24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234" y="0"/>
                      </a:lnTo>
                      <a:lnTo>
                        <a:pt x="240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804"/>
                <p:cNvSpPr>
                  <a:spLocks/>
                </p:cNvSpPr>
                <p:nvPr/>
              </p:nvSpPr>
              <p:spPr bwMode="auto">
                <a:xfrm>
                  <a:off x="7131051" y="655638"/>
                  <a:ext cx="11113" cy="11113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805"/>
                <p:cNvSpPr>
                  <a:spLocks/>
                </p:cNvSpPr>
                <p:nvPr/>
              </p:nvSpPr>
              <p:spPr bwMode="auto">
                <a:xfrm>
                  <a:off x="7132638" y="655638"/>
                  <a:ext cx="22225" cy="12700"/>
                </a:xfrm>
                <a:custGeom>
                  <a:avLst/>
                  <a:gdLst>
                    <a:gd name="T0" fmla="*/ 8 w 18"/>
                    <a:gd name="T1" fmla="*/ 10 h 11"/>
                    <a:gd name="T2" fmla="*/ 0 w 18"/>
                    <a:gd name="T3" fmla="*/ 0 h 11"/>
                    <a:gd name="T4" fmla="*/ 10 w 18"/>
                    <a:gd name="T5" fmla="*/ 2 h 11"/>
                    <a:gd name="T6" fmla="*/ 18 w 18"/>
                    <a:gd name="T7" fmla="*/ 11 h 11"/>
                    <a:gd name="T8" fmla="*/ 8 w 18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7" y="1"/>
                        <a:pt x="10" y="2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5" y="11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806"/>
                <p:cNvSpPr>
                  <a:spLocks/>
                </p:cNvSpPr>
                <p:nvPr/>
              </p:nvSpPr>
              <p:spPr bwMode="auto">
                <a:xfrm>
                  <a:off x="7145338" y="657226"/>
                  <a:ext cx="31750" cy="19050"/>
                </a:xfrm>
                <a:custGeom>
                  <a:avLst/>
                  <a:gdLst>
                    <a:gd name="T0" fmla="*/ 8 w 25"/>
                    <a:gd name="T1" fmla="*/ 9 h 15"/>
                    <a:gd name="T2" fmla="*/ 0 w 25"/>
                    <a:gd name="T3" fmla="*/ 0 h 15"/>
                    <a:gd name="T4" fmla="*/ 16 w 25"/>
                    <a:gd name="T5" fmla="*/ 6 h 15"/>
                    <a:gd name="T6" fmla="*/ 25 w 25"/>
                    <a:gd name="T7" fmla="*/ 15 h 15"/>
                    <a:gd name="T8" fmla="*/ 8 w 25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5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"/>
                        <a:pt x="11" y="3"/>
                        <a:pt x="16" y="6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0" y="13"/>
                        <a:pt x="14" y="11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807"/>
                <p:cNvSpPr>
                  <a:spLocks/>
                </p:cNvSpPr>
                <p:nvPr/>
              </p:nvSpPr>
              <p:spPr bwMode="auto">
                <a:xfrm>
                  <a:off x="7165976" y="665163"/>
                  <a:ext cx="23813" cy="20638"/>
                </a:xfrm>
                <a:custGeom>
                  <a:avLst/>
                  <a:gdLst>
                    <a:gd name="T0" fmla="*/ 9 w 20"/>
                    <a:gd name="T1" fmla="*/ 9 h 17"/>
                    <a:gd name="T2" fmla="*/ 0 w 20"/>
                    <a:gd name="T3" fmla="*/ 0 h 17"/>
                    <a:gd name="T4" fmla="*/ 12 w 20"/>
                    <a:gd name="T5" fmla="*/ 8 h 17"/>
                    <a:gd name="T6" fmla="*/ 20 w 20"/>
                    <a:gd name="T7" fmla="*/ 17 h 17"/>
                    <a:gd name="T8" fmla="*/ 9 w 20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7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2"/>
                        <a:pt x="9" y="4"/>
                        <a:pt x="12" y="8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7" y="14"/>
                        <a:pt x="13" y="12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809"/>
                <p:cNvSpPr>
                  <a:spLocks/>
                </p:cNvSpPr>
                <p:nvPr/>
              </p:nvSpPr>
              <p:spPr bwMode="auto">
                <a:xfrm>
                  <a:off x="7180263" y="674688"/>
                  <a:ext cx="19050" cy="20638"/>
                </a:xfrm>
                <a:custGeom>
                  <a:avLst/>
                  <a:gdLst>
                    <a:gd name="T0" fmla="*/ 8 w 15"/>
                    <a:gd name="T1" fmla="*/ 9 h 16"/>
                    <a:gd name="T2" fmla="*/ 0 w 15"/>
                    <a:gd name="T3" fmla="*/ 0 h 16"/>
                    <a:gd name="T4" fmla="*/ 6 w 15"/>
                    <a:gd name="T5" fmla="*/ 6 h 16"/>
                    <a:gd name="T6" fmla="*/ 15 w 15"/>
                    <a:gd name="T7" fmla="*/ 16 h 16"/>
                    <a:gd name="T8" fmla="*/ 8 w 15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4"/>
                        <a:pt x="6" y="6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3" y="13"/>
                        <a:pt x="11" y="11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810"/>
                <p:cNvSpPr>
                  <a:spLocks/>
                </p:cNvSpPr>
                <p:nvPr/>
              </p:nvSpPr>
              <p:spPr bwMode="auto">
                <a:xfrm>
                  <a:off x="6985001" y="766763"/>
                  <a:ext cx="95250" cy="11113"/>
                </a:xfrm>
                <a:custGeom>
                  <a:avLst/>
                  <a:gdLst>
                    <a:gd name="T0" fmla="*/ 7 w 60"/>
                    <a:gd name="T1" fmla="*/ 7 h 7"/>
                    <a:gd name="T2" fmla="*/ 0 w 60"/>
                    <a:gd name="T3" fmla="*/ 0 h 7"/>
                    <a:gd name="T4" fmla="*/ 54 w 60"/>
                    <a:gd name="T5" fmla="*/ 0 h 7"/>
                    <a:gd name="T6" fmla="*/ 60 w 60"/>
                    <a:gd name="T7" fmla="*/ 7 h 7"/>
                    <a:gd name="T8" fmla="*/ 7 w 6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54" y="0"/>
                      </a:lnTo>
                      <a:lnTo>
                        <a:pt x="60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811"/>
                <p:cNvSpPr>
                  <a:spLocks/>
                </p:cNvSpPr>
                <p:nvPr/>
              </p:nvSpPr>
              <p:spPr bwMode="auto">
                <a:xfrm>
                  <a:off x="6724651" y="949326"/>
                  <a:ext cx="12700" cy="176213"/>
                </a:xfrm>
                <a:custGeom>
                  <a:avLst/>
                  <a:gdLst>
                    <a:gd name="T0" fmla="*/ 6 w 8"/>
                    <a:gd name="T1" fmla="*/ 111 h 111"/>
                    <a:gd name="T2" fmla="*/ 0 w 8"/>
                    <a:gd name="T3" fmla="*/ 103 h 111"/>
                    <a:gd name="T4" fmla="*/ 0 w 8"/>
                    <a:gd name="T5" fmla="*/ 0 h 111"/>
                    <a:gd name="T6" fmla="*/ 8 w 8"/>
                    <a:gd name="T7" fmla="*/ 7 h 111"/>
                    <a:gd name="T8" fmla="*/ 6 w 8"/>
                    <a:gd name="T9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11">
                      <a:moveTo>
                        <a:pt x="6" y="111"/>
                      </a:moveTo>
                      <a:lnTo>
                        <a:pt x="0" y="103"/>
                      </a:lnTo>
                      <a:lnTo>
                        <a:pt x="0" y="0"/>
                      </a:lnTo>
                      <a:lnTo>
                        <a:pt x="8" y="7"/>
                      </a:lnTo>
                      <a:lnTo>
                        <a:pt x="6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812"/>
                <p:cNvSpPr>
                  <a:spLocks/>
                </p:cNvSpPr>
                <p:nvPr/>
              </p:nvSpPr>
              <p:spPr bwMode="auto">
                <a:xfrm>
                  <a:off x="6948488" y="714376"/>
                  <a:ext cx="11113" cy="63500"/>
                </a:xfrm>
                <a:custGeom>
                  <a:avLst/>
                  <a:gdLst>
                    <a:gd name="T0" fmla="*/ 7 w 7"/>
                    <a:gd name="T1" fmla="*/ 40 h 40"/>
                    <a:gd name="T2" fmla="*/ 0 w 7"/>
                    <a:gd name="T3" fmla="*/ 33 h 40"/>
                    <a:gd name="T4" fmla="*/ 1 w 7"/>
                    <a:gd name="T5" fmla="*/ 0 h 40"/>
                    <a:gd name="T6" fmla="*/ 7 w 7"/>
                    <a:gd name="T7" fmla="*/ 8 h 40"/>
                    <a:gd name="T8" fmla="*/ 7 w 7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0">
                      <a:moveTo>
                        <a:pt x="7" y="40"/>
                      </a:moveTo>
                      <a:lnTo>
                        <a:pt x="0" y="33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7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813"/>
                <p:cNvSpPr>
                  <a:spLocks/>
                </p:cNvSpPr>
                <p:nvPr/>
              </p:nvSpPr>
              <p:spPr bwMode="auto">
                <a:xfrm>
                  <a:off x="6864351" y="766763"/>
                  <a:ext cx="95250" cy="11113"/>
                </a:xfrm>
                <a:custGeom>
                  <a:avLst/>
                  <a:gdLst>
                    <a:gd name="T0" fmla="*/ 6 w 60"/>
                    <a:gd name="T1" fmla="*/ 7 h 7"/>
                    <a:gd name="T2" fmla="*/ 0 w 60"/>
                    <a:gd name="T3" fmla="*/ 0 h 7"/>
                    <a:gd name="T4" fmla="*/ 53 w 60"/>
                    <a:gd name="T5" fmla="*/ 0 h 7"/>
                    <a:gd name="T6" fmla="*/ 60 w 60"/>
                    <a:gd name="T7" fmla="*/ 7 h 7"/>
                    <a:gd name="T8" fmla="*/ 6 w 6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60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814"/>
                <p:cNvSpPr>
                  <a:spLocks/>
                </p:cNvSpPr>
                <p:nvPr/>
              </p:nvSpPr>
              <p:spPr bwMode="auto">
                <a:xfrm>
                  <a:off x="6680201" y="920751"/>
                  <a:ext cx="15875" cy="30163"/>
                </a:xfrm>
                <a:custGeom>
                  <a:avLst/>
                  <a:gdLst>
                    <a:gd name="T0" fmla="*/ 13 w 13"/>
                    <a:gd name="T1" fmla="*/ 24 h 24"/>
                    <a:gd name="T2" fmla="*/ 5 w 13"/>
                    <a:gd name="T3" fmla="*/ 14 h 24"/>
                    <a:gd name="T4" fmla="*/ 0 w 13"/>
                    <a:gd name="T5" fmla="*/ 0 h 24"/>
                    <a:gd name="T6" fmla="*/ 8 w 13"/>
                    <a:gd name="T7" fmla="*/ 10 h 24"/>
                    <a:gd name="T8" fmla="*/ 13 w 13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4">
                      <a:moveTo>
                        <a:pt x="13" y="24"/>
                      </a:move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2" y="11"/>
                        <a:pt x="0" y="6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5"/>
                        <a:pt x="10" y="20"/>
                        <a:pt x="13" y="2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815"/>
                <p:cNvSpPr>
                  <a:spLocks/>
                </p:cNvSpPr>
                <p:nvPr/>
              </p:nvSpPr>
              <p:spPr bwMode="auto">
                <a:xfrm>
                  <a:off x="6843713" y="757238"/>
                  <a:ext cx="14288" cy="15875"/>
                </a:xfrm>
                <a:custGeom>
                  <a:avLst/>
                  <a:gdLst>
                    <a:gd name="T0" fmla="*/ 9 w 11"/>
                    <a:gd name="T1" fmla="*/ 10 h 12"/>
                    <a:gd name="T2" fmla="*/ 0 w 11"/>
                    <a:gd name="T3" fmla="*/ 0 h 12"/>
                    <a:gd name="T4" fmla="*/ 2 w 11"/>
                    <a:gd name="T5" fmla="*/ 2 h 12"/>
                    <a:gd name="T6" fmla="*/ 11 w 11"/>
                    <a:gd name="T7" fmla="*/ 12 h 12"/>
                    <a:gd name="T8" fmla="*/ 9 w 11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0" y="12"/>
                        <a:pt x="9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816"/>
                <p:cNvSpPr>
                  <a:spLocks/>
                </p:cNvSpPr>
                <p:nvPr/>
              </p:nvSpPr>
              <p:spPr bwMode="auto">
                <a:xfrm>
                  <a:off x="6846888" y="760413"/>
                  <a:ext cx="15875" cy="15875"/>
                </a:xfrm>
                <a:custGeom>
                  <a:avLst/>
                  <a:gdLst>
                    <a:gd name="T0" fmla="*/ 9 w 13"/>
                    <a:gd name="T1" fmla="*/ 10 h 13"/>
                    <a:gd name="T2" fmla="*/ 0 w 13"/>
                    <a:gd name="T3" fmla="*/ 0 h 13"/>
                    <a:gd name="T4" fmla="*/ 4 w 13"/>
                    <a:gd name="T5" fmla="*/ 3 h 13"/>
                    <a:gd name="T6" fmla="*/ 13 w 13"/>
                    <a:gd name="T7" fmla="*/ 13 h 13"/>
                    <a:gd name="T8" fmla="*/ 9 w 13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4" y="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2"/>
                        <a:pt x="10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817"/>
                <p:cNvSpPr>
                  <a:spLocks/>
                </p:cNvSpPr>
                <p:nvPr/>
              </p:nvSpPr>
              <p:spPr bwMode="auto">
                <a:xfrm>
                  <a:off x="6851651" y="763588"/>
                  <a:ext cx="17463" cy="14288"/>
                </a:xfrm>
                <a:custGeom>
                  <a:avLst/>
                  <a:gdLst>
                    <a:gd name="T0" fmla="*/ 9 w 14"/>
                    <a:gd name="T1" fmla="*/ 10 h 12"/>
                    <a:gd name="T2" fmla="*/ 0 w 14"/>
                    <a:gd name="T3" fmla="*/ 0 h 12"/>
                    <a:gd name="T4" fmla="*/ 6 w 14"/>
                    <a:gd name="T5" fmla="*/ 2 h 12"/>
                    <a:gd name="T6" fmla="*/ 14 w 14"/>
                    <a:gd name="T7" fmla="*/ 12 h 12"/>
                    <a:gd name="T8" fmla="*/ 9 w 1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2"/>
                        <a:pt x="6" y="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2" y="11"/>
                        <a:pt x="10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818"/>
                <p:cNvSpPr>
                  <a:spLocks/>
                </p:cNvSpPr>
                <p:nvPr/>
              </p:nvSpPr>
              <p:spPr bwMode="auto">
                <a:xfrm>
                  <a:off x="6859588" y="766763"/>
                  <a:ext cx="14288" cy="11113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3 w 12"/>
                    <a:gd name="T5" fmla="*/ 0 h 10"/>
                    <a:gd name="T6" fmla="*/ 12 w 12"/>
                    <a:gd name="T7" fmla="*/ 10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819"/>
                <p:cNvSpPr>
                  <a:spLocks/>
                </p:cNvSpPr>
                <p:nvPr/>
              </p:nvSpPr>
              <p:spPr bwMode="auto">
                <a:xfrm>
                  <a:off x="6862763" y="766763"/>
                  <a:ext cx="11113" cy="11113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820"/>
                <p:cNvSpPr>
                  <a:spLocks/>
                </p:cNvSpPr>
                <p:nvPr/>
              </p:nvSpPr>
              <p:spPr bwMode="auto">
                <a:xfrm>
                  <a:off x="6680201" y="858838"/>
                  <a:ext cx="11113" cy="74613"/>
                </a:xfrm>
                <a:custGeom>
                  <a:avLst/>
                  <a:gdLst>
                    <a:gd name="T0" fmla="*/ 6 w 7"/>
                    <a:gd name="T1" fmla="*/ 47 h 47"/>
                    <a:gd name="T2" fmla="*/ 0 w 7"/>
                    <a:gd name="T3" fmla="*/ 39 h 47"/>
                    <a:gd name="T4" fmla="*/ 0 w 7"/>
                    <a:gd name="T5" fmla="*/ 0 h 47"/>
                    <a:gd name="T6" fmla="*/ 7 w 7"/>
                    <a:gd name="T7" fmla="*/ 8 h 47"/>
                    <a:gd name="T8" fmla="*/ 6 w 7"/>
                    <a:gd name="T9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47">
                      <a:moveTo>
                        <a:pt x="6" y="47"/>
                      </a:moveTo>
                      <a:lnTo>
                        <a:pt x="0" y="39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6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821"/>
                <p:cNvSpPr>
                  <a:spLocks/>
                </p:cNvSpPr>
                <p:nvPr/>
              </p:nvSpPr>
              <p:spPr bwMode="auto">
                <a:xfrm>
                  <a:off x="6707188" y="831851"/>
                  <a:ext cx="30163" cy="12700"/>
                </a:xfrm>
                <a:custGeom>
                  <a:avLst/>
                  <a:gdLst>
                    <a:gd name="T0" fmla="*/ 7 w 19"/>
                    <a:gd name="T1" fmla="*/ 8 h 8"/>
                    <a:gd name="T2" fmla="*/ 0 w 19"/>
                    <a:gd name="T3" fmla="*/ 0 h 8"/>
                    <a:gd name="T4" fmla="*/ 13 w 19"/>
                    <a:gd name="T5" fmla="*/ 0 h 8"/>
                    <a:gd name="T6" fmla="*/ 19 w 19"/>
                    <a:gd name="T7" fmla="*/ 8 h 8"/>
                    <a:gd name="T8" fmla="*/ 7 w 19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13" y="0"/>
                      </a:lnTo>
                      <a:lnTo>
                        <a:pt x="19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822"/>
                <p:cNvSpPr>
                  <a:spLocks/>
                </p:cNvSpPr>
                <p:nvPr/>
              </p:nvSpPr>
              <p:spPr bwMode="auto">
                <a:xfrm>
                  <a:off x="6680201" y="836613"/>
                  <a:ext cx="22225" cy="34925"/>
                </a:xfrm>
                <a:custGeom>
                  <a:avLst/>
                  <a:gdLst>
                    <a:gd name="T0" fmla="*/ 9 w 18"/>
                    <a:gd name="T1" fmla="*/ 27 h 27"/>
                    <a:gd name="T2" fmla="*/ 0 w 18"/>
                    <a:gd name="T3" fmla="*/ 17 h 27"/>
                    <a:gd name="T4" fmla="*/ 10 w 18"/>
                    <a:gd name="T5" fmla="*/ 0 h 27"/>
                    <a:gd name="T6" fmla="*/ 18 w 18"/>
                    <a:gd name="T7" fmla="*/ 9 h 27"/>
                    <a:gd name="T8" fmla="*/ 9 w 18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7">
                      <a:moveTo>
                        <a:pt x="9" y="27"/>
                      </a:move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0"/>
                        <a:pt x="4" y="3"/>
                        <a:pt x="10" y="0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3" y="13"/>
                        <a:pt x="9" y="20"/>
                        <a:pt x="9" y="2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823"/>
                <p:cNvSpPr>
                  <a:spLocks/>
                </p:cNvSpPr>
                <p:nvPr/>
              </p:nvSpPr>
              <p:spPr bwMode="auto">
                <a:xfrm>
                  <a:off x="6692901" y="835026"/>
                  <a:ext cx="14288" cy="14288"/>
                </a:xfrm>
                <a:custGeom>
                  <a:avLst/>
                  <a:gdLst>
                    <a:gd name="T0" fmla="*/ 8 w 12"/>
                    <a:gd name="T1" fmla="*/ 11 h 11"/>
                    <a:gd name="T2" fmla="*/ 0 w 12"/>
                    <a:gd name="T3" fmla="*/ 2 h 11"/>
                    <a:gd name="T4" fmla="*/ 3 w 12"/>
                    <a:gd name="T5" fmla="*/ 0 h 11"/>
                    <a:gd name="T6" fmla="*/ 12 w 12"/>
                    <a:gd name="T7" fmla="*/ 10 h 11"/>
                    <a:gd name="T8" fmla="*/ 8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824"/>
                <p:cNvSpPr>
                  <a:spLocks/>
                </p:cNvSpPr>
                <p:nvPr/>
              </p:nvSpPr>
              <p:spPr bwMode="auto">
                <a:xfrm>
                  <a:off x="6696076" y="833438"/>
                  <a:ext cx="15875" cy="14288"/>
                </a:xfrm>
                <a:custGeom>
                  <a:avLst/>
                  <a:gdLst>
                    <a:gd name="T0" fmla="*/ 9 w 12"/>
                    <a:gd name="T1" fmla="*/ 11 h 11"/>
                    <a:gd name="T2" fmla="*/ 0 w 12"/>
                    <a:gd name="T3" fmla="*/ 1 h 11"/>
                    <a:gd name="T4" fmla="*/ 3 w 12"/>
                    <a:gd name="T5" fmla="*/ 0 h 11"/>
                    <a:gd name="T6" fmla="*/ 12 w 12"/>
                    <a:gd name="T7" fmla="*/ 10 h 11"/>
                    <a:gd name="T8" fmla="*/ 9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825"/>
                <p:cNvSpPr>
                  <a:spLocks/>
                </p:cNvSpPr>
                <p:nvPr/>
              </p:nvSpPr>
              <p:spPr bwMode="auto">
                <a:xfrm>
                  <a:off x="6700838" y="831851"/>
                  <a:ext cx="14288" cy="14288"/>
                </a:xfrm>
                <a:custGeom>
                  <a:avLst/>
                  <a:gdLst>
                    <a:gd name="T0" fmla="*/ 9 w 12"/>
                    <a:gd name="T1" fmla="*/ 11 h 11"/>
                    <a:gd name="T2" fmla="*/ 0 w 12"/>
                    <a:gd name="T3" fmla="*/ 1 h 11"/>
                    <a:gd name="T4" fmla="*/ 3 w 12"/>
                    <a:gd name="T5" fmla="*/ 0 h 11"/>
                    <a:gd name="T6" fmla="*/ 12 w 12"/>
                    <a:gd name="T7" fmla="*/ 10 h 11"/>
                    <a:gd name="T8" fmla="*/ 9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826"/>
                <p:cNvSpPr>
                  <a:spLocks/>
                </p:cNvSpPr>
                <p:nvPr/>
              </p:nvSpPr>
              <p:spPr bwMode="auto">
                <a:xfrm>
                  <a:off x="6704013" y="831851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827"/>
                <p:cNvSpPr>
                  <a:spLocks/>
                </p:cNvSpPr>
                <p:nvPr/>
              </p:nvSpPr>
              <p:spPr bwMode="auto">
                <a:xfrm>
                  <a:off x="6727826" y="733426"/>
                  <a:ext cx="11113" cy="111125"/>
                </a:xfrm>
                <a:custGeom>
                  <a:avLst/>
                  <a:gdLst>
                    <a:gd name="T0" fmla="*/ 6 w 7"/>
                    <a:gd name="T1" fmla="*/ 70 h 70"/>
                    <a:gd name="T2" fmla="*/ 0 w 7"/>
                    <a:gd name="T3" fmla="*/ 62 h 70"/>
                    <a:gd name="T4" fmla="*/ 1 w 7"/>
                    <a:gd name="T5" fmla="*/ 0 h 70"/>
                    <a:gd name="T6" fmla="*/ 7 w 7"/>
                    <a:gd name="T7" fmla="*/ 8 h 70"/>
                    <a:gd name="T8" fmla="*/ 6 w 7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70">
                      <a:moveTo>
                        <a:pt x="6" y="70"/>
                      </a:moveTo>
                      <a:lnTo>
                        <a:pt x="0" y="62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6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828"/>
                <p:cNvSpPr>
                  <a:spLocks/>
                </p:cNvSpPr>
                <p:nvPr/>
              </p:nvSpPr>
              <p:spPr bwMode="auto">
                <a:xfrm>
                  <a:off x="6807201" y="655638"/>
                  <a:ext cx="333375" cy="11113"/>
                </a:xfrm>
                <a:custGeom>
                  <a:avLst/>
                  <a:gdLst>
                    <a:gd name="T0" fmla="*/ 7 w 210"/>
                    <a:gd name="T1" fmla="*/ 7 h 7"/>
                    <a:gd name="T2" fmla="*/ 0 w 210"/>
                    <a:gd name="T3" fmla="*/ 0 h 7"/>
                    <a:gd name="T4" fmla="*/ 204 w 210"/>
                    <a:gd name="T5" fmla="*/ 0 h 7"/>
                    <a:gd name="T6" fmla="*/ 210 w 210"/>
                    <a:gd name="T7" fmla="*/ 7 h 7"/>
                    <a:gd name="T8" fmla="*/ 7 w 210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0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204" y="0"/>
                      </a:lnTo>
                      <a:lnTo>
                        <a:pt x="210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829"/>
                <p:cNvSpPr>
                  <a:spLocks noEditPoints="1"/>
                </p:cNvSpPr>
                <p:nvPr/>
              </p:nvSpPr>
              <p:spPr bwMode="auto">
                <a:xfrm>
                  <a:off x="6689726" y="666751"/>
                  <a:ext cx="571500" cy="598488"/>
                </a:xfrm>
                <a:custGeom>
                  <a:avLst/>
                  <a:gdLst>
                    <a:gd name="T0" fmla="*/ 457 w 457"/>
                    <a:gd name="T1" fmla="*/ 163 h 478"/>
                    <a:gd name="T2" fmla="*/ 435 w 457"/>
                    <a:gd name="T3" fmla="*/ 234 h 478"/>
                    <a:gd name="T4" fmla="*/ 417 w 457"/>
                    <a:gd name="T5" fmla="*/ 366 h 478"/>
                    <a:gd name="T6" fmla="*/ 385 w 457"/>
                    <a:gd name="T7" fmla="*/ 470 h 478"/>
                    <a:gd name="T8" fmla="*/ 335 w 457"/>
                    <a:gd name="T9" fmla="*/ 478 h 478"/>
                    <a:gd name="T10" fmla="*/ 327 w 457"/>
                    <a:gd name="T11" fmla="*/ 428 h 478"/>
                    <a:gd name="T12" fmla="*/ 123 w 457"/>
                    <a:gd name="T13" fmla="*/ 470 h 478"/>
                    <a:gd name="T14" fmla="*/ 73 w 457"/>
                    <a:gd name="T15" fmla="*/ 478 h 478"/>
                    <a:gd name="T16" fmla="*/ 66 w 457"/>
                    <a:gd name="T17" fmla="*/ 420 h 478"/>
                    <a:gd name="T18" fmla="*/ 37 w 457"/>
                    <a:gd name="T19" fmla="*/ 234 h 478"/>
                    <a:gd name="T20" fmla="*/ 0 w 457"/>
                    <a:gd name="T21" fmla="*/ 213 h 478"/>
                    <a:gd name="T22" fmla="*/ 22 w 457"/>
                    <a:gd name="T23" fmla="*/ 142 h 478"/>
                    <a:gd name="T24" fmla="*/ 39 w 457"/>
                    <a:gd name="T25" fmla="*/ 63 h 478"/>
                    <a:gd name="T26" fmla="*/ 360 w 457"/>
                    <a:gd name="T27" fmla="*/ 0 h 478"/>
                    <a:gd name="T28" fmla="*/ 420 w 457"/>
                    <a:gd name="T29" fmla="*/ 142 h 478"/>
                    <a:gd name="T30" fmla="*/ 81 w 457"/>
                    <a:gd name="T31" fmla="*/ 128 h 478"/>
                    <a:gd name="T32" fmla="*/ 376 w 457"/>
                    <a:gd name="T33" fmla="*/ 242 h 478"/>
                    <a:gd name="T34" fmla="*/ 81 w 457"/>
                    <a:gd name="T35" fmla="*/ 128 h 478"/>
                    <a:gd name="T36" fmla="*/ 244 w 457"/>
                    <a:gd name="T37" fmla="*/ 89 h 478"/>
                    <a:gd name="T38" fmla="*/ 333 w 457"/>
                    <a:gd name="T39" fmla="*/ 68 h 478"/>
                    <a:gd name="T40" fmla="*/ 245 w 457"/>
                    <a:gd name="T41" fmla="*/ 48 h 478"/>
                    <a:gd name="T42" fmla="*/ 127 w 457"/>
                    <a:gd name="T43" fmla="*/ 68 h 478"/>
                    <a:gd name="T44" fmla="*/ 216 w 457"/>
                    <a:gd name="T45" fmla="*/ 89 h 478"/>
                    <a:gd name="T46" fmla="*/ 148 w 457"/>
                    <a:gd name="T47" fmla="*/ 48 h 478"/>
                    <a:gd name="T48" fmla="*/ 133 w 457"/>
                    <a:gd name="T49" fmla="*/ 351 h 478"/>
                    <a:gd name="T50" fmla="*/ 78 w 457"/>
                    <a:gd name="T51" fmla="*/ 351 h 478"/>
                    <a:gd name="T52" fmla="*/ 347 w 457"/>
                    <a:gd name="T53" fmla="*/ 378 h 478"/>
                    <a:gd name="T54" fmla="*/ 348 w 457"/>
                    <a:gd name="T55" fmla="*/ 323 h 478"/>
                    <a:gd name="T56" fmla="*/ 347 w 457"/>
                    <a:gd name="T57" fmla="*/ 378 h 478"/>
                    <a:gd name="T58" fmla="*/ 286 w 457"/>
                    <a:gd name="T59" fmla="*/ 366 h 478"/>
                    <a:gd name="T60" fmla="*/ 166 w 457"/>
                    <a:gd name="T61" fmla="*/ 389 h 478"/>
                    <a:gd name="T62" fmla="*/ 286 w 457"/>
                    <a:gd name="T63" fmla="*/ 338 h 478"/>
                    <a:gd name="T64" fmla="*/ 167 w 457"/>
                    <a:gd name="T65" fmla="*/ 316 h 478"/>
                    <a:gd name="T66" fmla="*/ 286 w 457"/>
                    <a:gd name="T67" fmla="*/ 338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7" h="478">
                      <a:moveTo>
                        <a:pt x="436" y="142"/>
                      </a:moveTo>
                      <a:cubicBezTo>
                        <a:pt x="448" y="142"/>
                        <a:pt x="457" y="151"/>
                        <a:pt x="457" y="163"/>
                      </a:cubicBezTo>
                      <a:cubicBezTo>
                        <a:pt x="456" y="213"/>
                        <a:pt x="456" y="213"/>
                        <a:pt x="456" y="213"/>
                      </a:cubicBezTo>
                      <a:cubicBezTo>
                        <a:pt x="456" y="225"/>
                        <a:pt x="447" y="234"/>
                        <a:pt x="435" y="234"/>
                      </a:cubicBezTo>
                      <a:cubicBezTo>
                        <a:pt x="419" y="234"/>
                        <a:pt x="419" y="234"/>
                        <a:pt x="419" y="234"/>
                      </a:cubicBezTo>
                      <a:cubicBezTo>
                        <a:pt x="417" y="366"/>
                        <a:pt x="417" y="366"/>
                        <a:pt x="417" y="366"/>
                      </a:cubicBezTo>
                      <a:cubicBezTo>
                        <a:pt x="417" y="389"/>
                        <a:pt x="404" y="409"/>
                        <a:pt x="385" y="420"/>
                      </a:cubicBezTo>
                      <a:cubicBezTo>
                        <a:pt x="385" y="470"/>
                        <a:pt x="385" y="470"/>
                        <a:pt x="385" y="470"/>
                      </a:cubicBezTo>
                      <a:cubicBezTo>
                        <a:pt x="385" y="474"/>
                        <a:pt x="381" y="478"/>
                        <a:pt x="377" y="478"/>
                      </a:cubicBezTo>
                      <a:cubicBezTo>
                        <a:pt x="335" y="478"/>
                        <a:pt x="335" y="478"/>
                        <a:pt x="335" y="478"/>
                      </a:cubicBezTo>
                      <a:cubicBezTo>
                        <a:pt x="330" y="478"/>
                        <a:pt x="327" y="474"/>
                        <a:pt x="327" y="470"/>
                      </a:cubicBezTo>
                      <a:cubicBezTo>
                        <a:pt x="327" y="428"/>
                        <a:pt x="327" y="428"/>
                        <a:pt x="327" y="428"/>
                      </a:cubicBezTo>
                      <a:cubicBezTo>
                        <a:pt x="123" y="428"/>
                        <a:pt x="123" y="428"/>
                        <a:pt x="123" y="428"/>
                      </a:cubicBezTo>
                      <a:cubicBezTo>
                        <a:pt x="123" y="470"/>
                        <a:pt x="123" y="470"/>
                        <a:pt x="123" y="470"/>
                      </a:cubicBezTo>
                      <a:cubicBezTo>
                        <a:pt x="123" y="474"/>
                        <a:pt x="119" y="478"/>
                        <a:pt x="115" y="478"/>
                      </a:cubicBezTo>
                      <a:cubicBezTo>
                        <a:pt x="73" y="478"/>
                        <a:pt x="73" y="478"/>
                        <a:pt x="73" y="478"/>
                      </a:cubicBezTo>
                      <a:cubicBezTo>
                        <a:pt x="69" y="478"/>
                        <a:pt x="65" y="474"/>
                        <a:pt x="65" y="470"/>
                      </a:cubicBezTo>
                      <a:cubicBezTo>
                        <a:pt x="66" y="420"/>
                        <a:pt x="66" y="420"/>
                        <a:pt x="66" y="420"/>
                      </a:cubicBezTo>
                      <a:cubicBezTo>
                        <a:pt x="47" y="409"/>
                        <a:pt x="35" y="389"/>
                        <a:pt x="35" y="366"/>
                      </a:cubicBezTo>
                      <a:cubicBezTo>
                        <a:pt x="37" y="234"/>
                        <a:pt x="37" y="234"/>
                        <a:pt x="37" y="234"/>
                      </a:cubicBezTo>
                      <a:cubicBezTo>
                        <a:pt x="21" y="234"/>
                        <a:pt x="21" y="234"/>
                        <a:pt x="21" y="234"/>
                      </a:cubicBezTo>
                      <a:cubicBezTo>
                        <a:pt x="9" y="234"/>
                        <a:pt x="0" y="225"/>
                        <a:pt x="0" y="213"/>
                      </a:cubicBezTo>
                      <a:cubicBezTo>
                        <a:pt x="1" y="163"/>
                        <a:pt x="1" y="163"/>
                        <a:pt x="1" y="163"/>
                      </a:cubicBezTo>
                      <a:cubicBezTo>
                        <a:pt x="1" y="151"/>
                        <a:pt x="10" y="142"/>
                        <a:pt x="22" y="142"/>
                      </a:cubicBezTo>
                      <a:cubicBezTo>
                        <a:pt x="38" y="142"/>
                        <a:pt x="38" y="142"/>
                        <a:pt x="38" y="142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39" y="28"/>
                        <a:pt x="68" y="0"/>
                        <a:pt x="102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394" y="0"/>
                        <a:pt x="422" y="28"/>
                        <a:pt x="421" y="63"/>
                      </a:cubicBezTo>
                      <a:cubicBezTo>
                        <a:pt x="420" y="142"/>
                        <a:pt x="420" y="142"/>
                        <a:pt x="420" y="142"/>
                      </a:cubicBezTo>
                      <a:lnTo>
                        <a:pt x="436" y="142"/>
                      </a:lnTo>
                      <a:close/>
                      <a:moveTo>
                        <a:pt x="81" y="128"/>
                      </a:moveTo>
                      <a:cubicBezTo>
                        <a:pt x="80" y="242"/>
                        <a:pt x="80" y="242"/>
                        <a:pt x="80" y="242"/>
                      </a:cubicBezTo>
                      <a:cubicBezTo>
                        <a:pt x="376" y="242"/>
                        <a:pt x="376" y="242"/>
                        <a:pt x="376" y="242"/>
                      </a:cubicBezTo>
                      <a:cubicBezTo>
                        <a:pt x="377" y="128"/>
                        <a:pt x="377" y="128"/>
                        <a:pt x="377" y="128"/>
                      </a:cubicBezTo>
                      <a:cubicBezTo>
                        <a:pt x="81" y="128"/>
                        <a:pt x="81" y="128"/>
                        <a:pt x="81" y="128"/>
                      </a:cubicBezTo>
                      <a:moveTo>
                        <a:pt x="245" y="48"/>
                      </a:moveTo>
                      <a:cubicBezTo>
                        <a:pt x="244" y="89"/>
                        <a:pt x="244" y="89"/>
                        <a:pt x="244" y="89"/>
                      </a:cubicBezTo>
                      <a:cubicBezTo>
                        <a:pt x="312" y="89"/>
                        <a:pt x="312" y="89"/>
                        <a:pt x="312" y="89"/>
                      </a:cubicBezTo>
                      <a:cubicBezTo>
                        <a:pt x="324" y="89"/>
                        <a:pt x="333" y="80"/>
                        <a:pt x="333" y="68"/>
                      </a:cubicBezTo>
                      <a:cubicBezTo>
                        <a:pt x="334" y="57"/>
                        <a:pt x="324" y="48"/>
                        <a:pt x="313" y="48"/>
                      </a:cubicBezTo>
                      <a:cubicBezTo>
                        <a:pt x="245" y="48"/>
                        <a:pt x="245" y="48"/>
                        <a:pt x="245" y="48"/>
                      </a:cubicBezTo>
                      <a:moveTo>
                        <a:pt x="148" y="48"/>
                      </a:moveTo>
                      <a:cubicBezTo>
                        <a:pt x="136" y="48"/>
                        <a:pt x="127" y="57"/>
                        <a:pt x="127" y="68"/>
                      </a:cubicBezTo>
                      <a:cubicBezTo>
                        <a:pt x="127" y="80"/>
                        <a:pt x="136" y="89"/>
                        <a:pt x="147" y="89"/>
                      </a:cubicBezTo>
                      <a:cubicBezTo>
                        <a:pt x="216" y="89"/>
                        <a:pt x="216" y="89"/>
                        <a:pt x="216" y="89"/>
                      </a:cubicBezTo>
                      <a:cubicBezTo>
                        <a:pt x="216" y="48"/>
                        <a:pt x="216" y="48"/>
                        <a:pt x="216" y="48"/>
                      </a:cubicBezTo>
                      <a:cubicBezTo>
                        <a:pt x="148" y="48"/>
                        <a:pt x="148" y="48"/>
                        <a:pt x="148" y="48"/>
                      </a:cubicBezTo>
                      <a:moveTo>
                        <a:pt x="105" y="378"/>
                      </a:moveTo>
                      <a:cubicBezTo>
                        <a:pt x="120" y="378"/>
                        <a:pt x="133" y="366"/>
                        <a:pt x="133" y="351"/>
                      </a:cubicBezTo>
                      <a:cubicBezTo>
                        <a:pt x="133" y="335"/>
                        <a:pt x="121" y="323"/>
                        <a:pt x="106" y="323"/>
                      </a:cubicBezTo>
                      <a:cubicBezTo>
                        <a:pt x="90" y="323"/>
                        <a:pt x="78" y="335"/>
                        <a:pt x="78" y="351"/>
                      </a:cubicBezTo>
                      <a:cubicBezTo>
                        <a:pt x="77" y="366"/>
                        <a:pt x="90" y="378"/>
                        <a:pt x="105" y="378"/>
                      </a:cubicBezTo>
                      <a:moveTo>
                        <a:pt x="347" y="378"/>
                      </a:moveTo>
                      <a:cubicBezTo>
                        <a:pt x="363" y="378"/>
                        <a:pt x="375" y="366"/>
                        <a:pt x="375" y="351"/>
                      </a:cubicBezTo>
                      <a:cubicBezTo>
                        <a:pt x="375" y="335"/>
                        <a:pt x="363" y="323"/>
                        <a:pt x="348" y="323"/>
                      </a:cubicBezTo>
                      <a:cubicBezTo>
                        <a:pt x="333" y="323"/>
                        <a:pt x="320" y="335"/>
                        <a:pt x="320" y="351"/>
                      </a:cubicBezTo>
                      <a:cubicBezTo>
                        <a:pt x="320" y="366"/>
                        <a:pt x="332" y="378"/>
                        <a:pt x="347" y="378"/>
                      </a:cubicBezTo>
                      <a:moveTo>
                        <a:pt x="285" y="389"/>
                      </a:moveTo>
                      <a:cubicBezTo>
                        <a:pt x="286" y="366"/>
                        <a:pt x="286" y="366"/>
                        <a:pt x="286" y="366"/>
                      </a:cubicBezTo>
                      <a:cubicBezTo>
                        <a:pt x="167" y="366"/>
                        <a:pt x="167" y="366"/>
                        <a:pt x="167" y="366"/>
                      </a:cubicBezTo>
                      <a:cubicBezTo>
                        <a:pt x="166" y="389"/>
                        <a:pt x="166" y="389"/>
                        <a:pt x="166" y="389"/>
                      </a:cubicBezTo>
                      <a:cubicBezTo>
                        <a:pt x="285" y="389"/>
                        <a:pt x="285" y="389"/>
                        <a:pt x="285" y="389"/>
                      </a:cubicBezTo>
                      <a:moveTo>
                        <a:pt x="286" y="338"/>
                      </a:moveTo>
                      <a:cubicBezTo>
                        <a:pt x="286" y="316"/>
                        <a:pt x="286" y="316"/>
                        <a:pt x="286" y="316"/>
                      </a:cubicBezTo>
                      <a:cubicBezTo>
                        <a:pt x="167" y="316"/>
                        <a:pt x="167" y="316"/>
                        <a:pt x="167" y="316"/>
                      </a:cubicBezTo>
                      <a:cubicBezTo>
                        <a:pt x="167" y="338"/>
                        <a:pt x="167" y="338"/>
                        <a:pt x="167" y="338"/>
                      </a:cubicBezTo>
                      <a:cubicBezTo>
                        <a:pt x="286" y="338"/>
                        <a:pt x="286" y="338"/>
                        <a:pt x="286" y="3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830"/>
                <p:cNvSpPr>
                  <a:spLocks/>
                </p:cNvSpPr>
                <p:nvPr/>
              </p:nvSpPr>
              <p:spPr bwMode="auto">
                <a:xfrm>
                  <a:off x="6729413" y="668338"/>
                  <a:ext cx="46038" cy="77788"/>
                </a:xfrm>
                <a:custGeom>
                  <a:avLst/>
                  <a:gdLst>
                    <a:gd name="T0" fmla="*/ 8 w 37"/>
                    <a:gd name="T1" fmla="*/ 62 h 62"/>
                    <a:gd name="T2" fmla="*/ 0 w 37"/>
                    <a:gd name="T3" fmla="*/ 52 h 62"/>
                    <a:gd name="T4" fmla="*/ 28 w 37"/>
                    <a:gd name="T5" fmla="*/ 0 h 62"/>
                    <a:gd name="T6" fmla="*/ 37 w 37"/>
                    <a:gd name="T7" fmla="*/ 9 h 62"/>
                    <a:gd name="T8" fmla="*/ 8 w 37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62">
                      <a:moveTo>
                        <a:pt x="8" y="6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30"/>
                        <a:pt x="11" y="11"/>
                        <a:pt x="28" y="0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20" y="21"/>
                        <a:pt x="8" y="40"/>
                        <a:pt x="8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831"/>
                <p:cNvSpPr>
                  <a:spLocks/>
                </p:cNvSpPr>
                <p:nvPr/>
              </p:nvSpPr>
              <p:spPr bwMode="auto">
                <a:xfrm>
                  <a:off x="6764338" y="661988"/>
                  <a:ext cx="22225" cy="17463"/>
                </a:xfrm>
                <a:custGeom>
                  <a:avLst/>
                  <a:gdLst>
                    <a:gd name="T0" fmla="*/ 9 w 18"/>
                    <a:gd name="T1" fmla="*/ 14 h 14"/>
                    <a:gd name="T2" fmla="*/ 0 w 18"/>
                    <a:gd name="T3" fmla="*/ 5 h 14"/>
                    <a:gd name="T4" fmla="*/ 10 w 18"/>
                    <a:gd name="T5" fmla="*/ 0 h 14"/>
                    <a:gd name="T6" fmla="*/ 18 w 18"/>
                    <a:gd name="T7" fmla="*/ 9 h 14"/>
                    <a:gd name="T8" fmla="*/ 9 w 18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4">
                      <a:moveTo>
                        <a:pt x="9" y="14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3"/>
                        <a:pt x="7" y="1"/>
                        <a:pt x="10" y="0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5" y="11"/>
                        <a:pt x="12" y="12"/>
                        <a:pt x="9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832"/>
                <p:cNvSpPr>
                  <a:spLocks/>
                </p:cNvSpPr>
                <p:nvPr/>
              </p:nvSpPr>
              <p:spPr bwMode="auto">
                <a:xfrm>
                  <a:off x="6777038" y="658813"/>
                  <a:ext cx="20638" cy="14288"/>
                </a:xfrm>
                <a:custGeom>
                  <a:avLst/>
                  <a:gdLst>
                    <a:gd name="T0" fmla="*/ 8 w 17"/>
                    <a:gd name="T1" fmla="*/ 12 h 12"/>
                    <a:gd name="T2" fmla="*/ 0 w 17"/>
                    <a:gd name="T3" fmla="*/ 3 h 12"/>
                    <a:gd name="T4" fmla="*/ 9 w 17"/>
                    <a:gd name="T5" fmla="*/ 0 h 12"/>
                    <a:gd name="T6" fmla="*/ 17 w 17"/>
                    <a:gd name="T7" fmla="*/ 9 h 12"/>
                    <a:gd name="T8" fmla="*/ 8 w 17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8" y="1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1"/>
                        <a:pt x="6" y="0"/>
                        <a:pt x="9" y="0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4" y="10"/>
                        <a:pt x="11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833"/>
                <p:cNvSpPr>
                  <a:spLocks/>
                </p:cNvSpPr>
                <p:nvPr/>
              </p:nvSpPr>
              <p:spPr bwMode="auto">
                <a:xfrm>
                  <a:off x="6788151" y="655638"/>
                  <a:ext cx="19050" cy="14288"/>
                </a:xfrm>
                <a:custGeom>
                  <a:avLst/>
                  <a:gdLst>
                    <a:gd name="T0" fmla="*/ 8 w 16"/>
                    <a:gd name="T1" fmla="*/ 11 h 11"/>
                    <a:gd name="T2" fmla="*/ 0 w 16"/>
                    <a:gd name="T3" fmla="*/ 2 h 11"/>
                    <a:gd name="T4" fmla="*/ 8 w 16"/>
                    <a:gd name="T5" fmla="*/ 0 h 11"/>
                    <a:gd name="T6" fmla="*/ 16 w 16"/>
                    <a:gd name="T7" fmla="*/ 10 h 11"/>
                    <a:gd name="T8" fmla="*/ 8 w 16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5" y="0"/>
                        <a:pt x="8" y="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3" y="10"/>
                        <a:pt x="11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834"/>
                <p:cNvSpPr>
                  <a:spLocks/>
                </p:cNvSpPr>
                <p:nvPr/>
              </p:nvSpPr>
              <p:spPr bwMode="auto">
                <a:xfrm>
                  <a:off x="6797676" y="655638"/>
                  <a:ext cx="20638" cy="12700"/>
                </a:xfrm>
                <a:custGeom>
                  <a:avLst/>
                  <a:gdLst>
                    <a:gd name="T0" fmla="*/ 8 w 16"/>
                    <a:gd name="T1" fmla="*/ 11 h 11"/>
                    <a:gd name="T2" fmla="*/ 0 w 16"/>
                    <a:gd name="T3" fmla="*/ 1 h 11"/>
                    <a:gd name="T4" fmla="*/ 7 w 16"/>
                    <a:gd name="T5" fmla="*/ 0 h 11"/>
                    <a:gd name="T6" fmla="*/ 16 w 16"/>
                    <a:gd name="T7" fmla="*/ 10 h 11"/>
                    <a:gd name="T8" fmla="*/ 8 w 16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5" y="0"/>
                        <a:pt x="7" y="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3" y="10"/>
                        <a:pt x="11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4" name="组合 793"/>
            <p:cNvGrpSpPr/>
            <p:nvPr/>
          </p:nvGrpSpPr>
          <p:grpSpPr>
            <a:xfrm>
              <a:off x="6518310" y="3547468"/>
              <a:ext cx="2094270" cy="1657662"/>
              <a:chOff x="781665" y="3699868"/>
              <a:chExt cx="2094270" cy="1657662"/>
            </a:xfrm>
          </p:grpSpPr>
          <p:sp>
            <p:nvSpPr>
              <p:cNvPr id="795" name="文本框 794"/>
              <p:cNvSpPr txBox="1"/>
              <p:nvPr/>
            </p:nvSpPr>
            <p:spPr>
              <a:xfrm>
                <a:off x="1079735" y="36998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6" name="文本框 795"/>
              <p:cNvSpPr txBox="1"/>
              <p:nvPr/>
            </p:nvSpPr>
            <p:spPr>
              <a:xfrm>
                <a:off x="781665" y="39725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800" name="组合 799"/>
          <p:cNvGrpSpPr/>
          <p:nvPr/>
        </p:nvGrpSpPr>
        <p:grpSpPr>
          <a:xfrm>
            <a:off x="9501648" y="2314520"/>
            <a:ext cx="2094270" cy="2890610"/>
            <a:chOff x="9501648" y="2314520"/>
            <a:chExt cx="2094270" cy="2890610"/>
          </a:xfrm>
        </p:grpSpPr>
        <p:grpSp>
          <p:nvGrpSpPr>
            <p:cNvPr id="785" name="组合 784"/>
            <p:cNvGrpSpPr/>
            <p:nvPr/>
          </p:nvGrpSpPr>
          <p:grpSpPr>
            <a:xfrm>
              <a:off x="10036640" y="2314520"/>
              <a:ext cx="1024286" cy="1024286"/>
              <a:chOff x="5987899" y="2675876"/>
              <a:chExt cx="1024286" cy="1024286"/>
            </a:xfrm>
          </p:grpSpPr>
          <p:sp>
            <p:nvSpPr>
              <p:cNvPr id="710" name="矩形 709"/>
              <p:cNvSpPr/>
              <p:nvPr/>
            </p:nvSpPr>
            <p:spPr>
              <a:xfrm>
                <a:off x="6042842" y="2730819"/>
                <a:ext cx="914400" cy="914400"/>
              </a:xfrm>
              <a:prstGeom prst="rect">
                <a:avLst/>
              </a:prstGeom>
              <a:solidFill>
                <a:srgbClr val="E1E4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1" name="矩形 710"/>
              <p:cNvSpPr/>
              <p:nvPr/>
            </p:nvSpPr>
            <p:spPr>
              <a:xfrm>
                <a:off x="5987899" y="2675876"/>
                <a:ext cx="1024286" cy="1024286"/>
              </a:xfrm>
              <a:prstGeom prst="rect">
                <a:avLst/>
              </a:prstGeom>
              <a:noFill/>
              <a:ln>
                <a:solidFill>
                  <a:srgbClr val="7C8B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6216674" y="2883219"/>
                <a:ext cx="566737" cy="609600"/>
                <a:chOff x="7994651" y="655638"/>
                <a:chExt cx="566737" cy="609600"/>
              </a:xfrm>
              <a:solidFill>
                <a:schemeClr val="bg1"/>
              </a:solidFill>
            </p:grpSpPr>
            <p:sp>
              <p:nvSpPr>
                <p:cNvPr id="7" name="Freeform 161"/>
                <p:cNvSpPr>
                  <a:spLocks/>
                </p:cNvSpPr>
                <p:nvPr/>
              </p:nvSpPr>
              <p:spPr bwMode="auto">
                <a:xfrm>
                  <a:off x="8440738" y="1238251"/>
                  <a:ext cx="14288" cy="20638"/>
                </a:xfrm>
                <a:custGeom>
                  <a:avLst/>
                  <a:gdLst>
                    <a:gd name="T0" fmla="*/ 11 w 11"/>
                    <a:gd name="T1" fmla="*/ 16 h 16"/>
                    <a:gd name="T2" fmla="*/ 3 w 11"/>
                    <a:gd name="T3" fmla="*/ 7 h 16"/>
                    <a:gd name="T4" fmla="*/ 0 w 11"/>
                    <a:gd name="T5" fmla="*/ 0 h 16"/>
                    <a:gd name="T6" fmla="*/ 8 w 11"/>
                    <a:gd name="T7" fmla="*/ 9 h 16"/>
                    <a:gd name="T8" fmla="*/ 11 w 11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16"/>
                      </a:move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5"/>
                        <a:pt x="0" y="2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2"/>
                        <a:pt x="9" y="14"/>
                        <a:pt x="11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162"/>
                <p:cNvSpPr>
                  <a:spLocks/>
                </p:cNvSpPr>
                <p:nvPr/>
              </p:nvSpPr>
              <p:spPr bwMode="auto">
                <a:xfrm>
                  <a:off x="8440738" y="1231901"/>
                  <a:ext cx="11113" cy="17463"/>
                </a:xfrm>
                <a:custGeom>
                  <a:avLst/>
                  <a:gdLst>
                    <a:gd name="T0" fmla="*/ 7 w 7"/>
                    <a:gd name="T1" fmla="*/ 11 h 11"/>
                    <a:gd name="T2" fmla="*/ 0 w 7"/>
                    <a:gd name="T3" fmla="*/ 4 h 11"/>
                    <a:gd name="T4" fmla="*/ 0 w 7"/>
                    <a:gd name="T5" fmla="*/ 0 h 11"/>
                    <a:gd name="T6" fmla="*/ 7 w 7"/>
                    <a:gd name="T7" fmla="*/ 8 h 11"/>
                    <a:gd name="T8" fmla="*/ 7 w 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1">
                      <a:moveTo>
                        <a:pt x="7" y="11"/>
                      </a:move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163"/>
                <p:cNvSpPr>
                  <a:spLocks/>
                </p:cNvSpPr>
                <p:nvPr/>
              </p:nvSpPr>
              <p:spPr bwMode="auto">
                <a:xfrm>
                  <a:off x="8493126" y="1054101"/>
                  <a:ext cx="12700" cy="34925"/>
                </a:xfrm>
                <a:custGeom>
                  <a:avLst/>
                  <a:gdLst>
                    <a:gd name="T0" fmla="*/ 8 w 10"/>
                    <a:gd name="T1" fmla="*/ 29 h 29"/>
                    <a:gd name="T2" fmla="*/ 0 w 10"/>
                    <a:gd name="T3" fmla="*/ 19 h 29"/>
                    <a:gd name="T4" fmla="*/ 1 w 10"/>
                    <a:gd name="T5" fmla="*/ 0 h 29"/>
                    <a:gd name="T6" fmla="*/ 9 w 10"/>
                    <a:gd name="T7" fmla="*/ 10 h 29"/>
                    <a:gd name="T8" fmla="*/ 8 w 10"/>
                    <a:gd name="T9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9">
                      <a:moveTo>
                        <a:pt x="8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8"/>
                        <a:pt x="1" y="3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0" y="12"/>
                        <a:pt x="8" y="28"/>
                        <a:pt x="8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164"/>
                <p:cNvSpPr>
                  <a:spLocks/>
                </p:cNvSpPr>
                <p:nvPr/>
              </p:nvSpPr>
              <p:spPr bwMode="auto">
                <a:xfrm>
                  <a:off x="8493126" y="1049338"/>
                  <a:ext cx="11113" cy="17463"/>
                </a:xfrm>
                <a:custGeom>
                  <a:avLst/>
                  <a:gdLst>
                    <a:gd name="T0" fmla="*/ 9 w 9"/>
                    <a:gd name="T1" fmla="*/ 13 h 13"/>
                    <a:gd name="T2" fmla="*/ 1 w 9"/>
                    <a:gd name="T3" fmla="*/ 3 h 13"/>
                    <a:gd name="T4" fmla="*/ 0 w 9"/>
                    <a:gd name="T5" fmla="*/ 0 h 13"/>
                    <a:gd name="T6" fmla="*/ 8 w 9"/>
                    <a:gd name="T7" fmla="*/ 9 h 13"/>
                    <a:gd name="T8" fmla="*/ 9 w 9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9" y="1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10"/>
                        <a:pt x="9" y="11"/>
                        <a:pt x="9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165"/>
                <p:cNvSpPr>
                  <a:spLocks/>
                </p:cNvSpPr>
                <p:nvPr/>
              </p:nvSpPr>
              <p:spPr bwMode="auto">
                <a:xfrm>
                  <a:off x="8510588" y="1014413"/>
                  <a:ext cx="11113" cy="14288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166"/>
                <p:cNvSpPr>
                  <a:spLocks/>
                </p:cNvSpPr>
                <p:nvPr/>
              </p:nvSpPr>
              <p:spPr bwMode="auto">
                <a:xfrm>
                  <a:off x="8382001" y="1096963"/>
                  <a:ext cx="12700" cy="12700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1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67"/>
                <p:cNvSpPr>
                  <a:spLocks/>
                </p:cNvSpPr>
                <p:nvPr/>
              </p:nvSpPr>
              <p:spPr bwMode="auto">
                <a:xfrm>
                  <a:off x="8383588" y="1098551"/>
                  <a:ext cx="11113" cy="12700"/>
                </a:xfrm>
                <a:custGeom>
                  <a:avLst/>
                  <a:gdLst>
                    <a:gd name="T0" fmla="*/ 8 w 8"/>
                    <a:gd name="T1" fmla="*/ 9 h 10"/>
                    <a:gd name="T2" fmla="*/ 0 w 8"/>
                    <a:gd name="T3" fmla="*/ 0 h 10"/>
                    <a:gd name="T4" fmla="*/ 0 w 8"/>
                    <a:gd name="T5" fmla="*/ 0 h 10"/>
                    <a:gd name="T6" fmla="*/ 8 w 8"/>
                    <a:gd name="T7" fmla="*/ 10 h 10"/>
                    <a:gd name="T8" fmla="*/ 8 w 8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68"/>
                <p:cNvSpPr>
                  <a:spLocks/>
                </p:cNvSpPr>
                <p:nvPr/>
              </p:nvSpPr>
              <p:spPr bwMode="auto">
                <a:xfrm>
                  <a:off x="8383588" y="10985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69"/>
                <p:cNvSpPr>
                  <a:spLocks/>
                </p:cNvSpPr>
                <p:nvPr/>
              </p:nvSpPr>
              <p:spPr bwMode="auto">
                <a:xfrm>
                  <a:off x="8385176" y="10985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70"/>
                <p:cNvSpPr>
                  <a:spLocks/>
                </p:cNvSpPr>
                <p:nvPr/>
              </p:nvSpPr>
              <p:spPr bwMode="auto">
                <a:xfrm>
                  <a:off x="8386763" y="1095376"/>
                  <a:ext cx="53975" cy="15875"/>
                </a:xfrm>
                <a:custGeom>
                  <a:avLst/>
                  <a:gdLst>
                    <a:gd name="T0" fmla="*/ 8 w 44"/>
                    <a:gd name="T1" fmla="*/ 13 h 13"/>
                    <a:gd name="T2" fmla="*/ 0 w 44"/>
                    <a:gd name="T3" fmla="*/ 3 h 13"/>
                    <a:gd name="T4" fmla="*/ 0 w 44"/>
                    <a:gd name="T5" fmla="*/ 3 h 13"/>
                    <a:gd name="T6" fmla="*/ 1 w 44"/>
                    <a:gd name="T7" fmla="*/ 3 h 13"/>
                    <a:gd name="T8" fmla="*/ 35 w 44"/>
                    <a:gd name="T9" fmla="*/ 0 h 13"/>
                    <a:gd name="T10" fmla="*/ 44 w 44"/>
                    <a:gd name="T11" fmla="*/ 10 h 13"/>
                    <a:gd name="T12" fmla="*/ 9 w 44"/>
                    <a:gd name="T13" fmla="*/ 13 h 13"/>
                    <a:gd name="T14" fmla="*/ 9 w 44"/>
                    <a:gd name="T15" fmla="*/ 13 h 13"/>
                    <a:gd name="T16" fmla="*/ 8 w 44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5" y="3"/>
                        <a:pt x="19" y="2"/>
                        <a:pt x="35" y="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28" y="12"/>
                        <a:pt x="13" y="13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71"/>
                <p:cNvSpPr>
                  <a:spLocks/>
                </p:cNvSpPr>
                <p:nvPr/>
              </p:nvSpPr>
              <p:spPr bwMode="auto">
                <a:xfrm>
                  <a:off x="8429626" y="1089026"/>
                  <a:ext cx="47625" cy="17463"/>
                </a:xfrm>
                <a:custGeom>
                  <a:avLst/>
                  <a:gdLst>
                    <a:gd name="T0" fmla="*/ 9 w 38"/>
                    <a:gd name="T1" fmla="*/ 15 h 15"/>
                    <a:gd name="T2" fmla="*/ 0 w 38"/>
                    <a:gd name="T3" fmla="*/ 5 h 15"/>
                    <a:gd name="T4" fmla="*/ 29 w 38"/>
                    <a:gd name="T5" fmla="*/ 0 h 15"/>
                    <a:gd name="T6" fmla="*/ 38 w 38"/>
                    <a:gd name="T7" fmla="*/ 10 h 15"/>
                    <a:gd name="T8" fmla="*/ 9 w 38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5">
                      <a:moveTo>
                        <a:pt x="9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0" y="4"/>
                        <a:pt x="20" y="3"/>
                        <a:pt x="29" y="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29" y="12"/>
                        <a:pt x="18" y="14"/>
                        <a:pt x="9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72"/>
                <p:cNvSpPr>
                  <a:spLocks/>
                </p:cNvSpPr>
                <p:nvPr/>
              </p:nvSpPr>
              <p:spPr bwMode="auto">
                <a:xfrm>
                  <a:off x="8466138" y="1084263"/>
                  <a:ext cx="25400" cy="17463"/>
                </a:xfrm>
                <a:custGeom>
                  <a:avLst/>
                  <a:gdLst>
                    <a:gd name="T0" fmla="*/ 9 w 20"/>
                    <a:gd name="T1" fmla="*/ 13 h 13"/>
                    <a:gd name="T2" fmla="*/ 0 w 20"/>
                    <a:gd name="T3" fmla="*/ 3 h 13"/>
                    <a:gd name="T4" fmla="*/ 12 w 20"/>
                    <a:gd name="T5" fmla="*/ 0 h 13"/>
                    <a:gd name="T6" fmla="*/ 20 w 20"/>
                    <a:gd name="T7" fmla="*/ 9 h 13"/>
                    <a:gd name="T8" fmla="*/ 9 w 20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3">
                      <a:moveTo>
                        <a:pt x="9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2"/>
                        <a:pt x="8" y="1"/>
                        <a:pt x="12" y="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7" y="11"/>
                        <a:pt x="13" y="12"/>
                        <a:pt x="9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73"/>
                <p:cNvSpPr>
                  <a:spLocks/>
                </p:cNvSpPr>
                <p:nvPr/>
              </p:nvSpPr>
              <p:spPr bwMode="auto">
                <a:xfrm>
                  <a:off x="8482013" y="1079501"/>
                  <a:ext cx="17463" cy="15875"/>
                </a:xfrm>
                <a:custGeom>
                  <a:avLst/>
                  <a:gdLst>
                    <a:gd name="T0" fmla="*/ 8 w 14"/>
                    <a:gd name="T1" fmla="*/ 13 h 13"/>
                    <a:gd name="T2" fmla="*/ 0 w 14"/>
                    <a:gd name="T3" fmla="*/ 4 h 13"/>
                    <a:gd name="T4" fmla="*/ 6 w 14"/>
                    <a:gd name="T5" fmla="*/ 0 h 13"/>
                    <a:gd name="T6" fmla="*/ 14 w 14"/>
                    <a:gd name="T7" fmla="*/ 10 h 13"/>
                    <a:gd name="T8" fmla="*/ 8 w 14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8" y="13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2" y="3"/>
                        <a:pt x="4" y="2"/>
                        <a:pt x="6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2" y="11"/>
                        <a:pt x="10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74"/>
                <p:cNvSpPr>
                  <a:spLocks/>
                </p:cNvSpPr>
                <p:nvPr/>
              </p:nvSpPr>
              <p:spPr bwMode="auto">
                <a:xfrm>
                  <a:off x="8488363" y="1077913"/>
                  <a:ext cx="14288" cy="14288"/>
                </a:xfrm>
                <a:custGeom>
                  <a:avLst/>
                  <a:gdLst>
                    <a:gd name="T0" fmla="*/ 8 w 11"/>
                    <a:gd name="T1" fmla="*/ 12 h 12"/>
                    <a:gd name="T2" fmla="*/ 0 w 11"/>
                    <a:gd name="T3" fmla="*/ 2 h 12"/>
                    <a:gd name="T4" fmla="*/ 3 w 11"/>
                    <a:gd name="T5" fmla="*/ 0 h 12"/>
                    <a:gd name="T6" fmla="*/ 11 w 11"/>
                    <a:gd name="T7" fmla="*/ 10 h 12"/>
                    <a:gd name="T8" fmla="*/ 8 w 11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1"/>
                        <a:pt x="9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75"/>
                <p:cNvSpPr>
                  <a:spLocks/>
                </p:cNvSpPr>
                <p:nvPr/>
              </p:nvSpPr>
              <p:spPr bwMode="auto">
                <a:xfrm>
                  <a:off x="8332788" y="1139826"/>
                  <a:ext cx="9525" cy="66675"/>
                </a:xfrm>
                <a:custGeom>
                  <a:avLst/>
                  <a:gdLst>
                    <a:gd name="T0" fmla="*/ 6 w 6"/>
                    <a:gd name="T1" fmla="*/ 42 h 42"/>
                    <a:gd name="T2" fmla="*/ 0 w 6"/>
                    <a:gd name="T3" fmla="*/ 35 h 42"/>
                    <a:gd name="T4" fmla="*/ 0 w 6"/>
                    <a:gd name="T5" fmla="*/ 0 h 42"/>
                    <a:gd name="T6" fmla="*/ 6 w 6"/>
                    <a:gd name="T7" fmla="*/ 7 h 42"/>
                    <a:gd name="T8" fmla="*/ 6 w 6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2">
                      <a:moveTo>
                        <a:pt x="6" y="42"/>
                      </a:moveTo>
                      <a:lnTo>
                        <a:pt x="0" y="35"/>
                      </a:lnTo>
                      <a:lnTo>
                        <a:pt x="0" y="0"/>
                      </a:lnTo>
                      <a:lnTo>
                        <a:pt x="6" y="7"/>
                      </a:lnTo>
                      <a:lnTo>
                        <a:pt x="6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76"/>
                <p:cNvSpPr>
                  <a:spLocks/>
                </p:cNvSpPr>
                <p:nvPr/>
              </p:nvSpPr>
              <p:spPr bwMode="auto">
                <a:xfrm>
                  <a:off x="8529638" y="952501"/>
                  <a:ext cx="14288" cy="12700"/>
                </a:xfrm>
                <a:custGeom>
                  <a:avLst/>
                  <a:gdLst>
                    <a:gd name="T0" fmla="*/ 9 w 11"/>
                    <a:gd name="T1" fmla="*/ 9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9 w 11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77"/>
                <p:cNvSpPr>
                  <a:spLocks/>
                </p:cNvSpPr>
                <p:nvPr/>
              </p:nvSpPr>
              <p:spPr bwMode="auto">
                <a:xfrm>
                  <a:off x="8534401" y="952501"/>
                  <a:ext cx="15875" cy="14288"/>
                </a:xfrm>
                <a:custGeom>
                  <a:avLst/>
                  <a:gdLst>
                    <a:gd name="T0" fmla="*/ 8 w 13"/>
                    <a:gd name="T1" fmla="*/ 10 h 12"/>
                    <a:gd name="T2" fmla="*/ 0 w 13"/>
                    <a:gd name="T3" fmla="*/ 0 h 12"/>
                    <a:gd name="T4" fmla="*/ 4 w 13"/>
                    <a:gd name="T5" fmla="*/ 2 h 12"/>
                    <a:gd name="T6" fmla="*/ 13 w 13"/>
                    <a:gd name="T7" fmla="*/ 12 h 12"/>
                    <a:gd name="T8" fmla="*/ 8 w 13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1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78"/>
                <p:cNvSpPr>
                  <a:spLocks/>
                </p:cNvSpPr>
                <p:nvPr/>
              </p:nvSpPr>
              <p:spPr bwMode="auto">
                <a:xfrm>
                  <a:off x="8539163" y="954088"/>
                  <a:ext cx="14288" cy="14288"/>
                </a:xfrm>
                <a:custGeom>
                  <a:avLst/>
                  <a:gdLst>
                    <a:gd name="T0" fmla="*/ 9 w 11"/>
                    <a:gd name="T1" fmla="*/ 10 h 11"/>
                    <a:gd name="T2" fmla="*/ 0 w 11"/>
                    <a:gd name="T3" fmla="*/ 0 h 11"/>
                    <a:gd name="T4" fmla="*/ 3 w 11"/>
                    <a:gd name="T5" fmla="*/ 1 h 11"/>
                    <a:gd name="T6" fmla="*/ 11 w 11"/>
                    <a:gd name="T7" fmla="*/ 11 h 11"/>
                    <a:gd name="T8" fmla="*/ 9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1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79"/>
                <p:cNvSpPr>
                  <a:spLocks/>
                </p:cNvSpPr>
                <p:nvPr/>
              </p:nvSpPr>
              <p:spPr bwMode="auto">
                <a:xfrm>
                  <a:off x="8542338" y="955676"/>
                  <a:ext cx="12700" cy="15875"/>
                </a:xfrm>
                <a:custGeom>
                  <a:avLst/>
                  <a:gdLst>
                    <a:gd name="T0" fmla="*/ 8 w 10"/>
                    <a:gd name="T1" fmla="*/ 10 h 12"/>
                    <a:gd name="T2" fmla="*/ 0 w 10"/>
                    <a:gd name="T3" fmla="*/ 0 h 12"/>
                    <a:gd name="T4" fmla="*/ 1 w 10"/>
                    <a:gd name="T5" fmla="*/ 2 h 12"/>
                    <a:gd name="T6" fmla="*/ 10 w 10"/>
                    <a:gd name="T7" fmla="*/ 12 h 12"/>
                    <a:gd name="T8" fmla="*/ 8 w 10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2"/>
                        <a:pt x="1" y="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11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80"/>
                <p:cNvSpPr>
                  <a:spLocks/>
                </p:cNvSpPr>
                <p:nvPr/>
              </p:nvSpPr>
              <p:spPr bwMode="auto">
                <a:xfrm>
                  <a:off x="8480426" y="971551"/>
                  <a:ext cx="12700" cy="12700"/>
                </a:xfrm>
                <a:custGeom>
                  <a:avLst/>
                  <a:gdLst>
                    <a:gd name="T0" fmla="*/ 6 w 8"/>
                    <a:gd name="T1" fmla="*/ 8 h 8"/>
                    <a:gd name="T2" fmla="*/ 0 w 8"/>
                    <a:gd name="T3" fmla="*/ 0 h 8"/>
                    <a:gd name="T4" fmla="*/ 1 w 8"/>
                    <a:gd name="T5" fmla="*/ 0 h 8"/>
                    <a:gd name="T6" fmla="*/ 8 w 8"/>
                    <a:gd name="T7" fmla="*/ 8 h 8"/>
                    <a:gd name="T8" fmla="*/ 6 w 8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8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81"/>
                <p:cNvSpPr>
                  <a:spLocks/>
                </p:cNvSpPr>
                <p:nvPr/>
              </p:nvSpPr>
              <p:spPr bwMode="auto">
                <a:xfrm>
                  <a:off x="8208963" y="1195388"/>
                  <a:ext cx="133350" cy="11113"/>
                </a:xfrm>
                <a:custGeom>
                  <a:avLst/>
                  <a:gdLst>
                    <a:gd name="T0" fmla="*/ 6 w 84"/>
                    <a:gd name="T1" fmla="*/ 7 h 7"/>
                    <a:gd name="T2" fmla="*/ 0 w 84"/>
                    <a:gd name="T3" fmla="*/ 0 h 7"/>
                    <a:gd name="T4" fmla="*/ 78 w 84"/>
                    <a:gd name="T5" fmla="*/ 0 h 7"/>
                    <a:gd name="T6" fmla="*/ 84 w 84"/>
                    <a:gd name="T7" fmla="*/ 7 h 7"/>
                    <a:gd name="T8" fmla="*/ 6 w 84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84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82"/>
                <p:cNvSpPr>
                  <a:spLocks/>
                </p:cNvSpPr>
                <p:nvPr/>
              </p:nvSpPr>
              <p:spPr bwMode="auto">
                <a:xfrm>
                  <a:off x="8482013" y="952501"/>
                  <a:ext cx="17463" cy="31750"/>
                </a:xfrm>
                <a:custGeom>
                  <a:avLst/>
                  <a:gdLst>
                    <a:gd name="T0" fmla="*/ 9 w 15"/>
                    <a:gd name="T1" fmla="*/ 25 h 25"/>
                    <a:gd name="T2" fmla="*/ 0 w 15"/>
                    <a:gd name="T3" fmla="*/ 16 h 25"/>
                    <a:gd name="T4" fmla="*/ 7 w 15"/>
                    <a:gd name="T5" fmla="*/ 0 h 25"/>
                    <a:gd name="T6" fmla="*/ 15 w 15"/>
                    <a:gd name="T7" fmla="*/ 10 h 25"/>
                    <a:gd name="T8" fmla="*/ 9 w 1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5">
                      <a:moveTo>
                        <a:pt x="9" y="25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6"/>
                        <a:pt x="6" y="1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5" y="10"/>
                        <a:pt x="9" y="15"/>
                        <a:pt x="9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83"/>
                <p:cNvSpPr>
                  <a:spLocks/>
                </p:cNvSpPr>
                <p:nvPr/>
              </p:nvSpPr>
              <p:spPr bwMode="auto">
                <a:xfrm>
                  <a:off x="8489951" y="950913"/>
                  <a:ext cx="42863" cy="14288"/>
                </a:xfrm>
                <a:custGeom>
                  <a:avLst/>
                  <a:gdLst>
                    <a:gd name="T0" fmla="*/ 8 w 34"/>
                    <a:gd name="T1" fmla="*/ 11 h 11"/>
                    <a:gd name="T2" fmla="*/ 0 w 34"/>
                    <a:gd name="T3" fmla="*/ 1 h 11"/>
                    <a:gd name="T4" fmla="*/ 21 w 34"/>
                    <a:gd name="T5" fmla="*/ 0 h 11"/>
                    <a:gd name="T6" fmla="*/ 26 w 34"/>
                    <a:gd name="T7" fmla="*/ 0 h 11"/>
                    <a:gd name="T8" fmla="*/ 34 w 34"/>
                    <a:gd name="T9" fmla="*/ 10 h 11"/>
                    <a:gd name="T10" fmla="*/ 29 w 34"/>
                    <a:gd name="T11" fmla="*/ 10 h 11"/>
                    <a:gd name="T12" fmla="*/ 8 w 34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9" y="0"/>
                        <a:pt x="21" y="0"/>
                      </a:cubicBezTo>
                      <a:cubicBezTo>
                        <a:pt x="23" y="0"/>
                        <a:pt x="24" y="0"/>
                        <a:pt x="26" y="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32" y="10"/>
                        <a:pt x="31" y="10"/>
                        <a:pt x="29" y="10"/>
                      </a:cubicBezTo>
                      <a:cubicBezTo>
                        <a:pt x="18" y="10"/>
                        <a:pt x="8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84"/>
                <p:cNvSpPr>
                  <a:spLocks/>
                </p:cNvSpPr>
                <p:nvPr/>
              </p:nvSpPr>
              <p:spPr bwMode="auto">
                <a:xfrm>
                  <a:off x="8523288" y="950913"/>
                  <a:ext cx="17463" cy="12700"/>
                </a:xfrm>
                <a:custGeom>
                  <a:avLst/>
                  <a:gdLst>
                    <a:gd name="T0" fmla="*/ 8 w 15"/>
                    <a:gd name="T1" fmla="*/ 10 h 10"/>
                    <a:gd name="T2" fmla="*/ 0 w 15"/>
                    <a:gd name="T3" fmla="*/ 0 h 10"/>
                    <a:gd name="T4" fmla="*/ 6 w 15"/>
                    <a:gd name="T5" fmla="*/ 1 h 10"/>
                    <a:gd name="T6" fmla="*/ 15 w 15"/>
                    <a:gd name="T7" fmla="*/ 10 h 10"/>
                    <a:gd name="T8" fmla="*/ 8 w 15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1"/>
                        <a:pt x="6" y="1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2" y="10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85"/>
                <p:cNvSpPr>
                  <a:spLocks/>
                </p:cNvSpPr>
                <p:nvPr/>
              </p:nvSpPr>
              <p:spPr bwMode="auto">
                <a:xfrm>
                  <a:off x="8035926" y="1238251"/>
                  <a:ext cx="14288" cy="20638"/>
                </a:xfrm>
                <a:custGeom>
                  <a:avLst/>
                  <a:gdLst>
                    <a:gd name="T0" fmla="*/ 11 w 11"/>
                    <a:gd name="T1" fmla="*/ 16 h 16"/>
                    <a:gd name="T2" fmla="*/ 2 w 11"/>
                    <a:gd name="T3" fmla="*/ 7 h 16"/>
                    <a:gd name="T4" fmla="*/ 0 w 11"/>
                    <a:gd name="T5" fmla="*/ 0 h 16"/>
                    <a:gd name="T6" fmla="*/ 8 w 11"/>
                    <a:gd name="T7" fmla="*/ 9 h 16"/>
                    <a:gd name="T8" fmla="*/ 11 w 11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16"/>
                      </a:move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5"/>
                        <a:pt x="0" y="2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12"/>
                        <a:pt x="9" y="14"/>
                        <a:pt x="11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86"/>
                <p:cNvSpPr>
                  <a:spLocks/>
                </p:cNvSpPr>
                <p:nvPr/>
              </p:nvSpPr>
              <p:spPr bwMode="auto">
                <a:xfrm>
                  <a:off x="8391526" y="909638"/>
                  <a:ext cx="55563" cy="96838"/>
                </a:xfrm>
                <a:custGeom>
                  <a:avLst/>
                  <a:gdLst>
                    <a:gd name="T0" fmla="*/ 44 w 44"/>
                    <a:gd name="T1" fmla="*/ 77 h 77"/>
                    <a:gd name="T2" fmla="*/ 36 w 44"/>
                    <a:gd name="T3" fmla="*/ 67 h 77"/>
                    <a:gd name="T4" fmla="*/ 0 w 44"/>
                    <a:gd name="T5" fmla="*/ 0 h 77"/>
                    <a:gd name="T6" fmla="*/ 8 w 44"/>
                    <a:gd name="T7" fmla="*/ 10 h 77"/>
                    <a:gd name="T8" fmla="*/ 44 w 44"/>
                    <a:gd name="T9" fmla="*/ 77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77">
                      <a:moveTo>
                        <a:pt x="44" y="77"/>
                      </a:moveTo>
                      <a:cubicBezTo>
                        <a:pt x="36" y="67"/>
                        <a:pt x="36" y="67"/>
                        <a:pt x="36" y="67"/>
                      </a:cubicBezTo>
                      <a:cubicBezTo>
                        <a:pt x="22" y="40"/>
                        <a:pt x="7" y="12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5" y="21"/>
                        <a:pt x="31" y="50"/>
                        <a:pt x="44" y="7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187"/>
                <p:cNvSpPr>
                  <a:spLocks/>
                </p:cNvSpPr>
                <p:nvPr/>
              </p:nvSpPr>
              <p:spPr bwMode="auto">
                <a:xfrm>
                  <a:off x="8035926" y="1206501"/>
                  <a:ext cx="11113" cy="42863"/>
                </a:xfrm>
                <a:custGeom>
                  <a:avLst/>
                  <a:gdLst>
                    <a:gd name="T0" fmla="*/ 7 w 7"/>
                    <a:gd name="T1" fmla="*/ 27 h 27"/>
                    <a:gd name="T2" fmla="*/ 0 w 7"/>
                    <a:gd name="T3" fmla="*/ 20 h 27"/>
                    <a:gd name="T4" fmla="*/ 0 w 7"/>
                    <a:gd name="T5" fmla="*/ 0 h 27"/>
                    <a:gd name="T6" fmla="*/ 7 w 7"/>
                    <a:gd name="T7" fmla="*/ 8 h 27"/>
                    <a:gd name="T8" fmla="*/ 7 w 7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7">
                      <a:moveTo>
                        <a:pt x="7" y="27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88"/>
                <p:cNvSpPr>
                  <a:spLocks/>
                </p:cNvSpPr>
                <p:nvPr/>
              </p:nvSpPr>
              <p:spPr bwMode="auto">
                <a:xfrm>
                  <a:off x="8156576" y="1098551"/>
                  <a:ext cx="11113" cy="12700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189"/>
                <p:cNvSpPr>
                  <a:spLocks/>
                </p:cNvSpPr>
                <p:nvPr/>
              </p:nvSpPr>
              <p:spPr bwMode="auto">
                <a:xfrm>
                  <a:off x="8158163" y="10985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90"/>
                <p:cNvSpPr>
                  <a:spLocks/>
                </p:cNvSpPr>
                <p:nvPr/>
              </p:nvSpPr>
              <p:spPr bwMode="auto">
                <a:xfrm>
                  <a:off x="8159751" y="10985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191"/>
                <p:cNvSpPr>
                  <a:spLocks/>
                </p:cNvSpPr>
                <p:nvPr/>
              </p:nvSpPr>
              <p:spPr bwMode="auto">
                <a:xfrm>
                  <a:off x="8159751" y="1098551"/>
                  <a:ext cx="11113" cy="12700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92"/>
                <p:cNvSpPr>
                  <a:spLocks/>
                </p:cNvSpPr>
                <p:nvPr/>
              </p:nvSpPr>
              <p:spPr bwMode="auto">
                <a:xfrm>
                  <a:off x="8159751" y="1084263"/>
                  <a:ext cx="15875" cy="26988"/>
                </a:xfrm>
                <a:custGeom>
                  <a:avLst/>
                  <a:gdLst>
                    <a:gd name="T0" fmla="*/ 9 w 13"/>
                    <a:gd name="T1" fmla="*/ 21 h 21"/>
                    <a:gd name="T2" fmla="*/ 1 w 13"/>
                    <a:gd name="T3" fmla="*/ 11 h 21"/>
                    <a:gd name="T4" fmla="*/ 0 w 13"/>
                    <a:gd name="T5" fmla="*/ 0 h 21"/>
                    <a:gd name="T6" fmla="*/ 9 w 13"/>
                    <a:gd name="T7" fmla="*/ 10 h 21"/>
                    <a:gd name="T8" fmla="*/ 9 w 13"/>
                    <a:gd name="T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21">
                      <a:moveTo>
                        <a:pt x="9" y="2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4" y="9"/>
                        <a:pt x="1" y="1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1"/>
                        <a:pt x="13" y="18"/>
                        <a:pt x="9" y="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93"/>
                <p:cNvSpPr>
                  <a:spLocks/>
                </p:cNvSpPr>
                <p:nvPr/>
              </p:nvSpPr>
              <p:spPr bwMode="auto">
                <a:xfrm>
                  <a:off x="8147051" y="1058863"/>
                  <a:ext cx="23813" cy="38100"/>
                </a:xfrm>
                <a:custGeom>
                  <a:avLst/>
                  <a:gdLst>
                    <a:gd name="T0" fmla="*/ 19 w 19"/>
                    <a:gd name="T1" fmla="*/ 31 h 31"/>
                    <a:gd name="T2" fmla="*/ 10 w 19"/>
                    <a:gd name="T3" fmla="*/ 21 h 31"/>
                    <a:gd name="T4" fmla="*/ 0 w 19"/>
                    <a:gd name="T5" fmla="*/ 0 h 31"/>
                    <a:gd name="T6" fmla="*/ 8 w 19"/>
                    <a:gd name="T7" fmla="*/ 10 h 31"/>
                    <a:gd name="T8" fmla="*/ 19 w 19"/>
                    <a:gd name="T9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31">
                      <a:moveTo>
                        <a:pt x="19" y="31"/>
                      </a:move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8"/>
                        <a:pt x="2" y="3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0" y="12"/>
                        <a:pt x="13" y="18"/>
                        <a:pt x="19" y="3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94"/>
                <p:cNvSpPr>
                  <a:spLocks/>
                </p:cNvSpPr>
                <p:nvPr/>
              </p:nvSpPr>
              <p:spPr bwMode="auto">
                <a:xfrm>
                  <a:off x="8051801" y="1077913"/>
                  <a:ext cx="12700" cy="12700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2 w 10"/>
                    <a:gd name="T5" fmla="*/ 1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195"/>
                <p:cNvSpPr>
                  <a:spLocks/>
                </p:cNvSpPr>
                <p:nvPr/>
              </p:nvSpPr>
              <p:spPr bwMode="auto">
                <a:xfrm>
                  <a:off x="8053388" y="1077913"/>
                  <a:ext cx="17463" cy="17463"/>
                </a:xfrm>
                <a:custGeom>
                  <a:avLst/>
                  <a:gdLst>
                    <a:gd name="T0" fmla="*/ 8 w 13"/>
                    <a:gd name="T1" fmla="*/ 10 h 13"/>
                    <a:gd name="T2" fmla="*/ 0 w 13"/>
                    <a:gd name="T3" fmla="*/ 0 h 13"/>
                    <a:gd name="T4" fmla="*/ 4 w 13"/>
                    <a:gd name="T5" fmla="*/ 3 h 13"/>
                    <a:gd name="T6" fmla="*/ 13 w 13"/>
                    <a:gd name="T7" fmla="*/ 13 h 13"/>
                    <a:gd name="T8" fmla="*/ 8 w 13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2"/>
                        <a:pt x="4" y="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96"/>
                <p:cNvSpPr>
                  <a:spLocks/>
                </p:cNvSpPr>
                <p:nvPr/>
              </p:nvSpPr>
              <p:spPr bwMode="auto">
                <a:xfrm>
                  <a:off x="8059738" y="1082676"/>
                  <a:ext cx="39688" cy="20638"/>
                </a:xfrm>
                <a:custGeom>
                  <a:avLst/>
                  <a:gdLst>
                    <a:gd name="T0" fmla="*/ 9 w 32"/>
                    <a:gd name="T1" fmla="*/ 10 h 17"/>
                    <a:gd name="T2" fmla="*/ 0 w 32"/>
                    <a:gd name="T3" fmla="*/ 0 h 17"/>
                    <a:gd name="T4" fmla="*/ 24 w 32"/>
                    <a:gd name="T5" fmla="*/ 7 h 17"/>
                    <a:gd name="T6" fmla="*/ 32 w 32"/>
                    <a:gd name="T7" fmla="*/ 17 h 17"/>
                    <a:gd name="T8" fmla="*/ 9 w 32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17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3"/>
                        <a:pt x="15" y="6"/>
                        <a:pt x="24" y="7"/>
                      </a:cubicBez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5"/>
                        <a:pt x="14" y="13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197"/>
                <p:cNvSpPr>
                  <a:spLocks/>
                </p:cNvSpPr>
                <p:nvPr/>
              </p:nvSpPr>
              <p:spPr bwMode="auto">
                <a:xfrm>
                  <a:off x="8088313" y="1090613"/>
                  <a:ext cx="77788" cy="20638"/>
                </a:xfrm>
                <a:custGeom>
                  <a:avLst/>
                  <a:gdLst>
                    <a:gd name="T0" fmla="*/ 8 w 62"/>
                    <a:gd name="T1" fmla="*/ 10 h 16"/>
                    <a:gd name="T2" fmla="*/ 0 w 62"/>
                    <a:gd name="T3" fmla="*/ 0 h 16"/>
                    <a:gd name="T4" fmla="*/ 54 w 62"/>
                    <a:gd name="T5" fmla="*/ 6 h 16"/>
                    <a:gd name="T6" fmla="*/ 54 w 62"/>
                    <a:gd name="T7" fmla="*/ 6 h 16"/>
                    <a:gd name="T8" fmla="*/ 62 w 62"/>
                    <a:gd name="T9" fmla="*/ 16 h 16"/>
                    <a:gd name="T10" fmla="*/ 62 w 62"/>
                    <a:gd name="T11" fmla="*/ 16 h 16"/>
                    <a:gd name="T12" fmla="*/ 8 w 62"/>
                    <a:gd name="T13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16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5"/>
                        <a:pt x="48" y="6"/>
                        <a:pt x="54" y="6"/>
                      </a:cubicBezTo>
                      <a:cubicBezTo>
                        <a:pt x="54" y="6"/>
                        <a:pt x="54" y="6"/>
                        <a:pt x="54" y="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62" y="16"/>
                        <a:pt x="62" y="16"/>
                        <a:pt x="62" y="16"/>
                      </a:cubicBezTo>
                      <a:cubicBezTo>
                        <a:pt x="57" y="16"/>
                        <a:pt x="30" y="15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98"/>
                <p:cNvSpPr>
                  <a:spLocks/>
                </p:cNvSpPr>
                <p:nvPr/>
              </p:nvSpPr>
              <p:spPr bwMode="auto">
                <a:xfrm>
                  <a:off x="8156576" y="1098551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199"/>
                <p:cNvSpPr>
                  <a:spLocks/>
                </p:cNvSpPr>
                <p:nvPr/>
              </p:nvSpPr>
              <p:spPr bwMode="auto">
                <a:xfrm>
                  <a:off x="8110538" y="993776"/>
                  <a:ext cx="336550" cy="12700"/>
                </a:xfrm>
                <a:custGeom>
                  <a:avLst/>
                  <a:gdLst>
                    <a:gd name="T0" fmla="*/ 6 w 212"/>
                    <a:gd name="T1" fmla="*/ 8 h 8"/>
                    <a:gd name="T2" fmla="*/ 0 w 212"/>
                    <a:gd name="T3" fmla="*/ 0 h 8"/>
                    <a:gd name="T4" fmla="*/ 205 w 212"/>
                    <a:gd name="T5" fmla="*/ 0 h 8"/>
                    <a:gd name="T6" fmla="*/ 212 w 212"/>
                    <a:gd name="T7" fmla="*/ 8 h 8"/>
                    <a:gd name="T8" fmla="*/ 6 w 212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205" y="0"/>
                      </a:lnTo>
                      <a:lnTo>
                        <a:pt x="212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200"/>
                <p:cNvSpPr>
                  <a:spLocks/>
                </p:cNvSpPr>
                <p:nvPr/>
              </p:nvSpPr>
              <p:spPr bwMode="auto">
                <a:xfrm>
                  <a:off x="8012113" y="1066801"/>
                  <a:ext cx="25400" cy="144463"/>
                </a:xfrm>
                <a:custGeom>
                  <a:avLst/>
                  <a:gdLst>
                    <a:gd name="T0" fmla="*/ 20 w 20"/>
                    <a:gd name="T1" fmla="*/ 115 h 115"/>
                    <a:gd name="T2" fmla="*/ 11 w 20"/>
                    <a:gd name="T3" fmla="*/ 105 h 115"/>
                    <a:gd name="T4" fmla="*/ 1 w 20"/>
                    <a:gd name="T5" fmla="*/ 64 h 115"/>
                    <a:gd name="T6" fmla="*/ 0 w 20"/>
                    <a:gd name="T7" fmla="*/ 0 h 115"/>
                    <a:gd name="T8" fmla="*/ 8 w 20"/>
                    <a:gd name="T9" fmla="*/ 10 h 115"/>
                    <a:gd name="T10" fmla="*/ 9 w 20"/>
                    <a:gd name="T11" fmla="*/ 74 h 115"/>
                    <a:gd name="T12" fmla="*/ 20 w 20"/>
                    <a:gd name="T13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15">
                      <a:moveTo>
                        <a:pt x="20" y="115"/>
                      </a:moveTo>
                      <a:cubicBezTo>
                        <a:pt x="11" y="105"/>
                        <a:pt x="11" y="105"/>
                        <a:pt x="11" y="105"/>
                      </a:cubicBezTo>
                      <a:cubicBezTo>
                        <a:pt x="3" y="96"/>
                        <a:pt x="2" y="80"/>
                        <a:pt x="1" y="64"/>
                      </a:cubicBezTo>
                      <a:cubicBezTo>
                        <a:pt x="0" y="38"/>
                        <a:pt x="0" y="6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5"/>
                        <a:pt x="8" y="48"/>
                        <a:pt x="9" y="74"/>
                      </a:cubicBezTo>
                      <a:cubicBezTo>
                        <a:pt x="10" y="89"/>
                        <a:pt x="12" y="105"/>
                        <a:pt x="20" y="1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201"/>
                <p:cNvSpPr>
                  <a:spLocks/>
                </p:cNvSpPr>
                <p:nvPr/>
              </p:nvSpPr>
              <p:spPr bwMode="auto">
                <a:xfrm>
                  <a:off x="8012113" y="1035051"/>
                  <a:ext cx="25400" cy="44450"/>
                </a:xfrm>
                <a:custGeom>
                  <a:avLst/>
                  <a:gdLst>
                    <a:gd name="T0" fmla="*/ 8 w 20"/>
                    <a:gd name="T1" fmla="*/ 36 h 36"/>
                    <a:gd name="T2" fmla="*/ 0 w 20"/>
                    <a:gd name="T3" fmla="*/ 26 h 36"/>
                    <a:gd name="T4" fmla="*/ 12 w 20"/>
                    <a:gd name="T5" fmla="*/ 0 h 36"/>
                    <a:gd name="T6" fmla="*/ 20 w 20"/>
                    <a:gd name="T7" fmla="*/ 9 h 36"/>
                    <a:gd name="T8" fmla="*/ 8 w 20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36">
                      <a:moveTo>
                        <a:pt x="8" y="36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18"/>
                        <a:pt x="4" y="10"/>
                        <a:pt x="12" y="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2" y="19"/>
                        <a:pt x="8" y="28"/>
                        <a:pt x="8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202"/>
                <p:cNvSpPr>
                  <a:spLocks/>
                </p:cNvSpPr>
                <p:nvPr/>
              </p:nvSpPr>
              <p:spPr bwMode="auto">
                <a:xfrm>
                  <a:off x="8027988" y="1014413"/>
                  <a:ext cx="19050" cy="31750"/>
                </a:xfrm>
                <a:custGeom>
                  <a:avLst/>
                  <a:gdLst>
                    <a:gd name="T0" fmla="*/ 8 w 15"/>
                    <a:gd name="T1" fmla="*/ 25 h 25"/>
                    <a:gd name="T2" fmla="*/ 0 w 15"/>
                    <a:gd name="T3" fmla="*/ 16 h 25"/>
                    <a:gd name="T4" fmla="*/ 7 w 15"/>
                    <a:gd name="T5" fmla="*/ 0 h 25"/>
                    <a:gd name="T6" fmla="*/ 15 w 15"/>
                    <a:gd name="T7" fmla="*/ 10 h 25"/>
                    <a:gd name="T8" fmla="*/ 8 w 1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5">
                      <a:moveTo>
                        <a:pt x="8" y="25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1"/>
                        <a:pt x="2" y="5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1" y="15"/>
                        <a:pt x="9" y="20"/>
                        <a:pt x="8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203"/>
                <p:cNvSpPr>
                  <a:spLocks/>
                </p:cNvSpPr>
                <p:nvPr/>
              </p:nvSpPr>
              <p:spPr bwMode="auto">
                <a:xfrm>
                  <a:off x="8035926" y="995363"/>
                  <a:ext cx="26988" cy="31750"/>
                </a:xfrm>
                <a:custGeom>
                  <a:avLst/>
                  <a:gdLst>
                    <a:gd name="T0" fmla="*/ 8 w 21"/>
                    <a:gd name="T1" fmla="*/ 25 h 25"/>
                    <a:gd name="T2" fmla="*/ 0 w 21"/>
                    <a:gd name="T3" fmla="*/ 15 h 25"/>
                    <a:gd name="T4" fmla="*/ 12 w 21"/>
                    <a:gd name="T5" fmla="*/ 0 h 25"/>
                    <a:gd name="T6" fmla="*/ 21 w 21"/>
                    <a:gd name="T7" fmla="*/ 9 h 25"/>
                    <a:gd name="T8" fmla="*/ 8 w 21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25">
                      <a:moveTo>
                        <a:pt x="8" y="2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4" y="10"/>
                        <a:pt x="9" y="4"/>
                        <a:pt x="12" y="0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17" y="14"/>
                        <a:pt x="13" y="20"/>
                        <a:pt x="8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Freeform 204"/>
                <p:cNvSpPr>
                  <a:spLocks/>
                </p:cNvSpPr>
                <p:nvPr/>
              </p:nvSpPr>
              <p:spPr bwMode="auto">
                <a:xfrm>
                  <a:off x="8064501" y="971551"/>
                  <a:ext cx="12700" cy="12700"/>
                </a:xfrm>
                <a:custGeom>
                  <a:avLst/>
                  <a:gdLst>
                    <a:gd name="T0" fmla="*/ 7 w 8"/>
                    <a:gd name="T1" fmla="*/ 8 h 8"/>
                    <a:gd name="T2" fmla="*/ 0 w 8"/>
                    <a:gd name="T3" fmla="*/ 0 h 8"/>
                    <a:gd name="T4" fmla="*/ 1 w 8"/>
                    <a:gd name="T5" fmla="*/ 0 h 8"/>
                    <a:gd name="T6" fmla="*/ 8 w 8"/>
                    <a:gd name="T7" fmla="*/ 8 h 8"/>
                    <a:gd name="T8" fmla="*/ 7 w 8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8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206"/>
                <p:cNvSpPr>
                  <a:spLocks/>
                </p:cNvSpPr>
                <p:nvPr/>
              </p:nvSpPr>
              <p:spPr bwMode="auto">
                <a:xfrm>
                  <a:off x="8058151" y="952501"/>
                  <a:ext cx="12700" cy="14288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1 w 10"/>
                    <a:gd name="T5" fmla="*/ 2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07"/>
                <p:cNvSpPr>
                  <a:spLocks/>
                </p:cNvSpPr>
                <p:nvPr/>
              </p:nvSpPr>
              <p:spPr bwMode="auto">
                <a:xfrm>
                  <a:off x="8031163" y="950913"/>
                  <a:ext cx="17463" cy="12700"/>
                </a:xfrm>
                <a:custGeom>
                  <a:avLst/>
                  <a:gdLst>
                    <a:gd name="T0" fmla="*/ 8 w 14"/>
                    <a:gd name="T1" fmla="*/ 10 h 10"/>
                    <a:gd name="T2" fmla="*/ 0 w 14"/>
                    <a:gd name="T3" fmla="*/ 0 h 10"/>
                    <a:gd name="T4" fmla="*/ 5 w 14"/>
                    <a:gd name="T5" fmla="*/ 0 h 10"/>
                    <a:gd name="T6" fmla="*/ 14 w 14"/>
                    <a:gd name="T7" fmla="*/ 10 h 10"/>
                    <a:gd name="T8" fmla="*/ 8 w 14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0"/>
                        <a:pt x="5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2" y="10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208"/>
                <p:cNvSpPr>
                  <a:spLocks/>
                </p:cNvSpPr>
                <p:nvPr/>
              </p:nvSpPr>
              <p:spPr bwMode="auto">
                <a:xfrm>
                  <a:off x="8037513" y="950913"/>
                  <a:ext cx="31750" cy="14288"/>
                </a:xfrm>
                <a:custGeom>
                  <a:avLst/>
                  <a:gdLst>
                    <a:gd name="T0" fmla="*/ 9 w 25"/>
                    <a:gd name="T1" fmla="*/ 10 h 11"/>
                    <a:gd name="T2" fmla="*/ 0 w 25"/>
                    <a:gd name="T3" fmla="*/ 0 h 11"/>
                    <a:gd name="T4" fmla="*/ 16 w 25"/>
                    <a:gd name="T5" fmla="*/ 1 h 11"/>
                    <a:gd name="T6" fmla="*/ 25 w 25"/>
                    <a:gd name="T7" fmla="*/ 11 h 11"/>
                    <a:gd name="T8" fmla="*/ 9 w 25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"/>
                        <a:pt x="16" y="1"/>
                        <a:pt x="16" y="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18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209"/>
                <p:cNvSpPr>
                  <a:spLocks/>
                </p:cNvSpPr>
                <p:nvPr/>
              </p:nvSpPr>
              <p:spPr bwMode="auto">
                <a:xfrm>
                  <a:off x="8066088" y="866776"/>
                  <a:ext cx="76200" cy="117475"/>
                </a:xfrm>
                <a:custGeom>
                  <a:avLst/>
                  <a:gdLst>
                    <a:gd name="T0" fmla="*/ 9 w 61"/>
                    <a:gd name="T1" fmla="*/ 94 h 94"/>
                    <a:gd name="T2" fmla="*/ 0 w 61"/>
                    <a:gd name="T3" fmla="*/ 85 h 94"/>
                    <a:gd name="T4" fmla="*/ 53 w 61"/>
                    <a:gd name="T5" fmla="*/ 0 h 94"/>
                    <a:gd name="T6" fmla="*/ 61 w 61"/>
                    <a:gd name="T7" fmla="*/ 10 h 94"/>
                    <a:gd name="T8" fmla="*/ 9 w 61"/>
                    <a:gd name="T9" fmla="*/ 9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94">
                      <a:moveTo>
                        <a:pt x="9" y="94"/>
                      </a:move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34" y="21"/>
                        <a:pt x="46" y="5"/>
                        <a:pt x="53" y="0"/>
                      </a:cubicBezTo>
                      <a:cubicBezTo>
                        <a:pt x="61" y="10"/>
                        <a:pt x="61" y="10"/>
                        <a:pt x="61" y="10"/>
                      </a:cubicBezTo>
                      <a:cubicBezTo>
                        <a:pt x="54" y="15"/>
                        <a:pt x="42" y="30"/>
                        <a:pt x="9" y="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210"/>
                <p:cNvSpPr>
                  <a:spLocks/>
                </p:cNvSpPr>
                <p:nvPr/>
              </p:nvSpPr>
              <p:spPr bwMode="auto">
                <a:xfrm>
                  <a:off x="8132763" y="865188"/>
                  <a:ext cx="14288" cy="12700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211"/>
                <p:cNvSpPr>
                  <a:spLocks/>
                </p:cNvSpPr>
                <p:nvPr/>
              </p:nvSpPr>
              <p:spPr bwMode="auto">
                <a:xfrm>
                  <a:off x="8135938" y="863601"/>
                  <a:ext cx="14288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3 w 11"/>
                    <a:gd name="T7" fmla="*/ 0 h 11"/>
                    <a:gd name="T8" fmla="*/ 11 w 11"/>
                    <a:gd name="T9" fmla="*/ 10 h 11"/>
                    <a:gd name="T10" fmla="*/ 11 w 11"/>
                    <a:gd name="T11" fmla="*/ 10 h 11"/>
                    <a:gd name="T12" fmla="*/ 8 w 11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212"/>
                <p:cNvSpPr>
                  <a:spLocks/>
                </p:cNvSpPr>
                <p:nvPr/>
              </p:nvSpPr>
              <p:spPr bwMode="auto">
                <a:xfrm>
                  <a:off x="8140701" y="862013"/>
                  <a:ext cx="12700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3"/>
                <p:cNvSpPr>
                  <a:spLocks/>
                </p:cNvSpPr>
                <p:nvPr/>
              </p:nvSpPr>
              <p:spPr bwMode="auto">
                <a:xfrm>
                  <a:off x="8143876" y="860426"/>
                  <a:ext cx="249238" cy="14288"/>
                </a:xfrm>
                <a:custGeom>
                  <a:avLst/>
                  <a:gdLst>
                    <a:gd name="T0" fmla="*/ 8 w 199"/>
                    <a:gd name="T1" fmla="*/ 11 h 11"/>
                    <a:gd name="T2" fmla="*/ 0 w 199"/>
                    <a:gd name="T3" fmla="*/ 1 h 11"/>
                    <a:gd name="T4" fmla="*/ 105 w 199"/>
                    <a:gd name="T5" fmla="*/ 0 h 11"/>
                    <a:gd name="T6" fmla="*/ 191 w 199"/>
                    <a:gd name="T7" fmla="*/ 0 h 11"/>
                    <a:gd name="T8" fmla="*/ 199 w 199"/>
                    <a:gd name="T9" fmla="*/ 10 h 11"/>
                    <a:gd name="T10" fmla="*/ 113 w 199"/>
                    <a:gd name="T11" fmla="*/ 9 h 11"/>
                    <a:gd name="T12" fmla="*/ 8 w 199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9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7" y="0"/>
                        <a:pt x="27" y="0"/>
                        <a:pt x="105" y="0"/>
                      </a:cubicBezTo>
                      <a:cubicBezTo>
                        <a:pt x="150" y="0"/>
                        <a:pt x="176" y="0"/>
                        <a:pt x="191" y="0"/>
                      </a:cubicBezTo>
                      <a:cubicBezTo>
                        <a:pt x="199" y="10"/>
                        <a:pt x="199" y="10"/>
                        <a:pt x="199" y="10"/>
                      </a:cubicBezTo>
                      <a:cubicBezTo>
                        <a:pt x="184" y="10"/>
                        <a:pt x="158" y="9"/>
                        <a:pt x="113" y="9"/>
                      </a:cubicBezTo>
                      <a:cubicBezTo>
                        <a:pt x="36" y="9"/>
                        <a:pt x="15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14"/>
                <p:cNvSpPr>
                  <a:spLocks/>
                </p:cNvSpPr>
                <p:nvPr/>
              </p:nvSpPr>
              <p:spPr bwMode="auto">
                <a:xfrm>
                  <a:off x="8382001" y="860426"/>
                  <a:ext cx="36513" cy="14288"/>
                </a:xfrm>
                <a:custGeom>
                  <a:avLst/>
                  <a:gdLst>
                    <a:gd name="T0" fmla="*/ 8 w 29"/>
                    <a:gd name="T1" fmla="*/ 10 h 11"/>
                    <a:gd name="T2" fmla="*/ 0 w 29"/>
                    <a:gd name="T3" fmla="*/ 0 h 11"/>
                    <a:gd name="T4" fmla="*/ 21 w 29"/>
                    <a:gd name="T5" fmla="*/ 2 h 11"/>
                    <a:gd name="T6" fmla="*/ 29 w 29"/>
                    <a:gd name="T7" fmla="*/ 11 h 11"/>
                    <a:gd name="T8" fmla="*/ 8 w 2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1"/>
                        <a:pt x="19" y="1"/>
                        <a:pt x="21" y="2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7" y="11"/>
                        <a:pt x="22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15"/>
                <p:cNvSpPr>
                  <a:spLocks/>
                </p:cNvSpPr>
                <p:nvPr/>
              </p:nvSpPr>
              <p:spPr bwMode="auto">
                <a:xfrm>
                  <a:off x="8408988" y="863601"/>
                  <a:ext cx="15875" cy="14288"/>
                </a:xfrm>
                <a:custGeom>
                  <a:avLst/>
                  <a:gdLst>
                    <a:gd name="T0" fmla="*/ 8 w 13"/>
                    <a:gd name="T1" fmla="*/ 9 h 11"/>
                    <a:gd name="T2" fmla="*/ 0 w 13"/>
                    <a:gd name="T3" fmla="*/ 0 h 11"/>
                    <a:gd name="T4" fmla="*/ 1 w 13"/>
                    <a:gd name="T5" fmla="*/ 0 h 11"/>
                    <a:gd name="T6" fmla="*/ 5 w 13"/>
                    <a:gd name="T7" fmla="*/ 2 h 11"/>
                    <a:gd name="T8" fmla="*/ 13 w 13"/>
                    <a:gd name="T9" fmla="*/ 11 h 11"/>
                    <a:gd name="T10" fmla="*/ 9 w 13"/>
                    <a:gd name="T11" fmla="*/ 10 h 11"/>
                    <a:gd name="T12" fmla="*/ 8 w 13"/>
                    <a:gd name="T13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1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4" y="1"/>
                        <a:pt x="5" y="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0"/>
                        <a:pt x="11" y="10"/>
                        <a:pt x="9" y="10"/>
                      </a:cubicBezTo>
                      <a:cubicBezTo>
                        <a:pt x="9" y="10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16"/>
                <p:cNvSpPr>
                  <a:spLocks/>
                </p:cNvSpPr>
                <p:nvPr/>
              </p:nvSpPr>
              <p:spPr bwMode="auto">
                <a:xfrm>
                  <a:off x="8415338" y="866776"/>
                  <a:ext cx="14288" cy="14288"/>
                </a:xfrm>
                <a:custGeom>
                  <a:avLst/>
                  <a:gdLst>
                    <a:gd name="T0" fmla="*/ 8 w 12"/>
                    <a:gd name="T1" fmla="*/ 9 h 12"/>
                    <a:gd name="T2" fmla="*/ 0 w 12"/>
                    <a:gd name="T3" fmla="*/ 0 h 12"/>
                    <a:gd name="T4" fmla="*/ 4 w 12"/>
                    <a:gd name="T5" fmla="*/ 2 h 12"/>
                    <a:gd name="T6" fmla="*/ 12 w 12"/>
                    <a:gd name="T7" fmla="*/ 12 h 12"/>
                    <a:gd name="T8" fmla="*/ 8 w 12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4" y="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1"/>
                        <a:pt x="10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17"/>
                <p:cNvSpPr>
                  <a:spLocks/>
                </p:cNvSpPr>
                <p:nvPr/>
              </p:nvSpPr>
              <p:spPr bwMode="auto">
                <a:xfrm>
                  <a:off x="8420101" y="868363"/>
                  <a:ext cx="14288" cy="17463"/>
                </a:xfrm>
                <a:custGeom>
                  <a:avLst/>
                  <a:gdLst>
                    <a:gd name="T0" fmla="*/ 8 w 12"/>
                    <a:gd name="T1" fmla="*/ 10 h 14"/>
                    <a:gd name="T2" fmla="*/ 0 w 12"/>
                    <a:gd name="T3" fmla="*/ 0 h 14"/>
                    <a:gd name="T4" fmla="*/ 3 w 12"/>
                    <a:gd name="T5" fmla="*/ 4 h 14"/>
                    <a:gd name="T6" fmla="*/ 12 w 12"/>
                    <a:gd name="T7" fmla="*/ 14 h 14"/>
                    <a:gd name="T8" fmla="*/ 8 w 12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0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218"/>
                <p:cNvSpPr>
                  <a:spLocks noEditPoints="1"/>
                </p:cNvSpPr>
                <p:nvPr/>
              </p:nvSpPr>
              <p:spPr bwMode="auto">
                <a:xfrm>
                  <a:off x="8005763" y="871538"/>
                  <a:ext cx="555625" cy="393700"/>
                </a:xfrm>
                <a:custGeom>
                  <a:avLst/>
                  <a:gdLst>
                    <a:gd name="T0" fmla="*/ 444 w 445"/>
                    <a:gd name="T1" fmla="*/ 99 h 314"/>
                    <a:gd name="T2" fmla="*/ 412 w 445"/>
                    <a:gd name="T3" fmla="*/ 124 h 314"/>
                    <a:gd name="T4" fmla="*/ 430 w 445"/>
                    <a:gd name="T5" fmla="*/ 166 h 314"/>
                    <a:gd name="T6" fmla="*/ 411 w 445"/>
                    <a:gd name="T7" fmla="*/ 275 h 314"/>
                    <a:gd name="T8" fmla="*/ 407 w 445"/>
                    <a:gd name="T9" fmla="*/ 302 h 314"/>
                    <a:gd name="T10" fmla="*/ 395 w 445"/>
                    <a:gd name="T11" fmla="*/ 314 h 314"/>
                    <a:gd name="T12" fmla="*/ 361 w 445"/>
                    <a:gd name="T13" fmla="*/ 310 h 314"/>
                    <a:gd name="T14" fmla="*/ 357 w 445"/>
                    <a:gd name="T15" fmla="*/ 298 h 314"/>
                    <a:gd name="T16" fmla="*/ 344 w 445"/>
                    <a:gd name="T17" fmla="*/ 298 h 314"/>
                    <a:gd name="T18" fmla="*/ 329 w 445"/>
                    <a:gd name="T19" fmla="*/ 295 h 314"/>
                    <a:gd name="T20" fmla="*/ 227 w 445"/>
                    <a:gd name="T21" fmla="*/ 296 h 314"/>
                    <a:gd name="T22" fmla="*/ 221 w 445"/>
                    <a:gd name="T23" fmla="*/ 296 h 314"/>
                    <a:gd name="T24" fmla="*/ 214 w 445"/>
                    <a:gd name="T25" fmla="*/ 296 h 314"/>
                    <a:gd name="T26" fmla="*/ 111 w 445"/>
                    <a:gd name="T27" fmla="*/ 295 h 314"/>
                    <a:gd name="T28" fmla="*/ 96 w 445"/>
                    <a:gd name="T29" fmla="*/ 298 h 314"/>
                    <a:gd name="T30" fmla="*/ 83 w 445"/>
                    <a:gd name="T31" fmla="*/ 298 h 314"/>
                    <a:gd name="T32" fmla="*/ 79 w 445"/>
                    <a:gd name="T33" fmla="*/ 310 h 314"/>
                    <a:gd name="T34" fmla="*/ 46 w 445"/>
                    <a:gd name="T35" fmla="*/ 314 h 314"/>
                    <a:gd name="T36" fmla="*/ 33 w 445"/>
                    <a:gd name="T37" fmla="*/ 302 h 314"/>
                    <a:gd name="T38" fmla="*/ 30 w 445"/>
                    <a:gd name="T39" fmla="*/ 275 h 314"/>
                    <a:gd name="T40" fmla="*/ 14 w 445"/>
                    <a:gd name="T41" fmla="*/ 166 h 314"/>
                    <a:gd name="T42" fmla="*/ 33 w 445"/>
                    <a:gd name="T43" fmla="*/ 124 h 314"/>
                    <a:gd name="T44" fmla="*/ 1 w 445"/>
                    <a:gd name="T45" fmla="*/ 99 h 314"/>
                    <a:gd name="T46" fmla="*/ 29 w 445"/>
                    <a:gd name="T47" fmla="*/ 73 h 314"/>
                    <a:gd name="T48" fmla="*/ 56 w 445"/>
                    <a:gd name="T49" fmla="*/ 89 h 314"/>
                    <a:gd name="T50" fmla="*/ 116 w 445"/>
                    <a:gd name="T51" fmla="*/ 3 h 314"/>
                    <a:gd name="T52" fmla="*/ 332 w 445"/>
                    <a:gd name="T53" fmla="*/ 3 h 314"/>
                    <a:gd name="T54" fmla="*/ 390 w 445"/>
                    <a:gd name="T55" fmla="*/ 89 h 314"/>
                    <a:gd name="T56" fmla="*/ 417 w 445"/>
                    <a:gd name="T57" fmla="*/ 73 h 314"/>
                    <a:gd name="T58" fmla="*/ 130 w 445"/>
                    <a:gd name="T59" fmla="*/ 40 h 314"/>
                    <a:gd name="T60" fmla="*/ 353 w 445"/>
                    <a:gd name="T61" fmla="*/ 107 h 314"/>
                    <a:gd name="T62" fmla="*/ 224 w 445"/>
                    <a:gd name="T63" fmla="*/ 39 h 314"/>
                    <a:gd name="T64" fmla="*/ 270 w 445"/>
                    <a:gd name="T65" fmla="*/ 268 h 314"/>
                    <a:gd name="T66" fmla="*/ 172 w 445"/>
                    <a:gd name="T67" fmla="*/ 223 h 314"/>
                    <a:gd name="T68" fmla="*/ 270 w 445"/>
                    <a:gd name="T69" fmla="*/ 268 h 314"/>
                    <a:gd name="T70" fmla="*/ 399 w 445"/>
                    <a:gd name="T71" fmla="*/ 155 h 314"/>
                    <a:gd name="T72" fmla="*/ 391 w 445"/>
                    <a:gd name="T73" fmla="*/ 150 h 314"/>
                    <a:gd name="T74" fmla="*/ 312 w 445"/>
                    <a:gd name="T75" fmla="*/ 180 h 314"/>
                    <a:gd name="T76" fmla="*/ 314 w 445"/>
                    <a:gd name="T77" fmla="*/ 191 h 314"/>
                    <a:gd name="T78" fmla="*/ 130 w 445"/>
                    <a:gd name="T79" fmla="*/ 191 h 314"/>
                    <a:gd name="T80" fmla="*/ 119 w 445"/>
                    <a:gd name="T81" fmla="*/ 158 h 314"/>
                    <a:gd name="T82" fmla="*/ 50 w 445"/>
                    <a:gd name="T83" fmla="*/ 150 h 314"/>
                    <a:gd name="T84" fmla="*/ 46 w 445"/>
                    <a:gd name="T85" fmla="*/ 174 h 314"/>
                    <a:gd name="T86" fmla="*/ 130 w 445"/>
                    <a:gd name="T87" fmla="*/ 191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45" h="314">
                      <a:moveTo>
                        <a:pt x="429" y="73"/>
                      </a:moveTo>
                      <a:cubicBezTo>
                        <a:pt x="444" y="75"/>
                        <a:pt x="445" y="92"/>
                        <a:pt x="444" y="99"/>
                      </a:cubicBezTo>
                      <a:cubicBezTo>
                        <a:pt x="443" y="103"/>
                        <a:pt x="416" y="107"/>
                        <a:pt x="400" y="108"/>
                      </a:cubicBezTo>
                      <a:cubicBezTo>
                        <a:pt x="403" y="113"/>
                        <a:pt x="408" y="119"/>
                        <a:pt x="412" y="124"/>
                      </a:cubicBezTo>
                      <a:cubicBezTo>
                        <a:pt x="416" y="128"/>
                        <a:pt x="418" y="134"/>
                        <a:pt x="419" y="139"/>
                      </a:cubicBezTo>
                      <a:cubicBezTo>
                        <a:pt x="427" y="149"/>
                        <a:pt x="430" y="158"/>
                        <a:pt x="430" y="166"/>
                      </a:cubicBezTo>
                      <a:cubicBezTo>
                        <a:pt x="429" y="171"/>
                        <a:pt x="429" y="204"/>
                        <a:pt x="427" y="230"/>
                      </a:cubicBezTo>
                      <a:cubicBezTo>
                        <a:pt x="426" y="247"/>
                        <a:pt x="423" y="266"/>
                        <a:pt x="411" y="275"/>
                      </a:cubicBezTo>
                      <a:cubicBezTo>
                        <a:pt x="410" y="276"/>
                        <a:pt x="409" y="276"/>
                        <a:pt x="408" y="277"/>
                      </a:cubicBezTo>
                      <a:cubicBezTo>
                        <a:pt x="407" y="302"/>
                        <a:pt x="407" y="302"/>
                        <a:pt x="407" y="302"/>
                      </a:cubicBezTo>
                      <a:cubicBezTo>
                        <a:pt x="407" y="305"/>
                        <a:pt x="406" y="308"/>
                        <a:pt x="404" y="310"/>
                      </a:cubicBezTo>
                      <a:cubicBezTo>
                        <a:pt x="401" y="313"/>
                        <a:pt x="398" y="314"/>
                        <a:pt x="395" y="314"/>
                      </a:cubicBezTo>
                      <a:cubicBezTo>
                        <a:pt x="370" y="314"/>
                        <a:pt x="370" y="314"/>
                        <a:pt x="370" y="314"/>
                      </a:cubicBezTo>
                      <a:cubicBezTo>
                        <a:pt x="367" y="314"/>
                        <a:pt x="363" y="313"/>
                        <a:pt x="361" y="310"/>
                      </a:cubicBezTo>
                      <a:cubicBezTo>
                        <a:pt x="359" y="308"/>
                        <a:pt x="357" y="305"/>
                        <a:pt x="357" y="302"/>
                      </a:cubicBezTo>
                      <a:cubicBezTo>
                        <a:pt x="357" y="298"/>
                        <a:pt x="357" y="298"/>
                        <a:pt x="357" y="298"/>
                      </a:cubicBezTo>
                      <a:cubicBezTo>
                        <a:pt x="353" y="298"/>
                        <a:pt x="350" y="298"/>
                        <a:pt x="348" y="298"/>
                      </a:cubicBezTo>
                      <a:cubicBezTo>
                        <a:pt x="346" y="298"/>
                        <a:pt x="345" y="298"/>
                        <a:pt x="344" y="298"/>
                      </a:cubicBezTo>
                      <a:cubicBezTo>
                        <a:pt x="342" y="298"/>
                        <a:pt x="340" y="297"/>
                        <a:pt x="337" y="297"/>
                      </a:cubicBezTo>
                      <a:cubicBezTo>
                        <a:pt x="335" y="296"/>
                        <a:pt x="331" y="295"/>
                        <a:pt x="329" y="295"/>
                      </a:cubicBezTo>
                      <a:cubicBezTo>
                        <a:pt x="328" y="294"/>
                        <a:pt x="327" y="294"/>
                        <a:pt x="325" y="294"/>
                      </a:cubicBezTo>
                      <a:cubicBezTo>
                        <a:pt x="305" y="294"/>
                        <a:pt x="246" y="295"/>
                        <a:pt x="227" y="296"/>
                      </a:cubicBezTo>
                      <a:cubicBezTo>
                        <a:pt x="223" y="296"/>
                        <a:pt x="223" y="296"/>
                        <a:pt x="223" y="296"/>
                      </a:cubicBezTo>
                      <a:cubicBezTo>
                        <a:pt x="222" y="296"/>
                        <a:pt x="221" y="296"/>
                        <a:pt x="221" y="296"/>
                      </a:cubicBezTo>
                      <a:cubicBezTo>
                        <a:pt x="219" y="296"/>
                        <a:pt x="219" y="296"/>
                        <a:pt x="218" y="296"/>
                      </a:cubicBezTo>
                      <a:cubicBezTo>
                        <a:pt x="214" y="296"/>
                        <a:pt x="214" y="296"/>
                        <a:pt x="214" y="296"/>
                      </a:cubicBezTo>
                      <a:cubicBezTo>
                        <a:pt x="194" y="295"/>
                        <a:pt x="136" y="294"/>
                        <a:pt x="116" y="294"/>
                      </a:cubicBezTo>
                      <a:cubicBezTo>
                        <a:pt x="114" y="294"/>
                        <a:pt x="112" y="294"/>
                        <a:pt x="111" y="295"/>
                      </a:cubicBezTo>
                      <a:cubicBezTo>
                        <a:pt x="109" y="295"/>
                        <a:pt x="106" y="296"/>
                        <a:pt x="104" y="296"/>
                      </a:cubicBezTo>
                      <a:cubicBezTo>
                        <a:pt x="100" y="297"/>
                        <a:pt x="98" y="298"/>
                        <a:pt x="96" y="298"/>
                      </a:cubicBezTo>
                      <a:cubicBezTo>
                        <a:pt x="96" y="298"/>
                        <a:pt x="94" y="298"/>
                        <a:pt x="92" y="298"/>
                      </a:cubicBezTo>
                      <a:cubicBezTo>
                        <a:pt x="90" y="298"/>
                        <a:pt x="87" y="298"/>
                        <a:pt x="83" y="298"/>
                      </a:cubicBezTo>
                      <a:cubicBezTo>
                        <a:pt x="83" y="302"/>
                        <a:pt x="83" y="302"/>
                        <a:pt x="83" y="302"/>
                      </a:cubicBezTo>
                      <a:cubicBezTo>
                        <a:pt x="83" y="305"/>
                        <a:pt x="82" y="308"/>
                        <a:pt x="79" y="310"/>
                      </a:cubicBezTo>
                      <a:cubicBezTo>
                        <a:pt x="77" y="313"/>
                        <a:pt x="74" y="314"/>
                        <a:pt x="70" y="314"/>
                      </a:cubicBezTo>
                      <a:cubicBezTo>
                        <a:pt x="46" y="314"/>
                        <a:pt x="46" y="314"/>
                        <a:pt x="46" y="314"/>
                      </a:cubicBezTo>
                      <a:cubicBezTo>
                        <a:pt x="42" y="314"/>
                        <a:pt x="39" y="313"/>
                        <a:pt x="37" y="310"/>
                      </a:cubicBezTo>
                      <a:cubicBezTo>
                        <a:pt x="34" y="308"/>
                        <a:pt x="33" y="305"/>
                        <a:pt x="33" y="302"/>
                      </a:cubicBezTo>
                      <a:cubicBezTo>
                        <a:pt x="33" y="277"/>
                        <a:pt x="33" y="277"/>
                        <a:pt x="33" y="277"/>
                      </a:cubicBezTo>
                      <a:cubicBezTo>
                        <a:pt x="32" y="276"/>
                        <a:pt x="31" y="276"/>
                        <a:pt x="30" y="275"/>
                      </a:cubicBezTo>
                      <a:cubicBezTo>
                        <a:pt x="18" y="267"/>
                        <a:pt x="16" y="248"/>
                        <a:pt x="15" y="230"/>
                      </a:cubicBezTo>
                      <a:cubicBezTo>
                        <a:pt x="14" y="204"/>
                        <a:pt x="14" y="171"/>
                        <a:pt x="14" y="166"/>
                      </a:cubicBezTo>
                      <a:cubicBezTo>
                        <a:pt x="14" y="158"/>
                        <a:pt x="18" y="149"/>
                        <a:pt x="26" y="139"/>
                      </a:cubicBezTo>
                      <a:cubicBezTo>
                        <a:pt x="27" y="134"/>
                        <a:pt x="29" y="129"/>
                        <a:pt x="33" y="124"/>
                      </a:cubicBezTo>
                      <a:cubicBezTo>
                        <a:pt x="38" y="119"/>
                        <a:pt x="42" y="113"/>
                        <a:pt x="46" y="108"/>
                      </a:cubicBezTo>
                      <a:cubicBezTo>
                        <a:pt x="30" y="107"/>
                        <a:pt x="2" y="103"/>
                        <a:pt x="1" y="99"/>
                      </a:cubicBezTo>
                      <a:cubicBezTo>
                        <a:pt x="0" y="92"/>
                        <a:pt x="2" y="75"/>
                        <a:pt x="18" y="73"/>
                      </a:cubicBezTo>
                      <a:cubicBezTo>
                        <a:pt x="21" y="73"/>
                        <a:pt x="25" y="73"/>
                        <a:pt x="29" y="73"/>
                      </a:cubicBezTo>
                      <a:cubicBezTo>
                        <a:pt x="41" y="73"/>
                        <a:pt x="50" y="74"/>
                        <a:pt x="51" y="74"/>
                      </a:cubicBezTo>
                      <a:cubicBezTo>
                        <a:pt x="51" y="74"/>
                        <a:pt x="56" y="79"/>
                        <a:pt x="56" y="89"/>
                      </a:cubicBezTo>
                      <a:cubicBezTo>
                        <a:pt x="58" y="89"/>
                        <a:pt x="58" y="89"/>
                        <a:pt x="58" y="89"/>
                      </a:cubicBezTo>
                      <a:cubicBezTo>
                        <a:pt x="101" y="7"/>
                        <a:pt x="108" y="5"/>
                        <a:pt x="116" y="3"/>
                      </a:cubicBezTo>
                      <a:cubicBezTo>
                        <a:pt x="119" y="2"/>
                        <a:pt x="124" y="0"/>
                        <a:pt x="224" y="0"/>
                      </a:cubicBezTo>
                      <a:cubicBezTo>
                        <a:pt x="324" y="0"/>
                        <a:pt x="329" y="2"/>
                        <a:pt x="332" y="3"/>
                      </a:cubicBezTo>
                      <a:cubicBezTo>
                        <a:pt x="340" y="5"/>
                        <a:pt x="347" y="7"/>
                        <a:pt x="388" y="89"/>
                      </a:cubicBezTo>
                      <a:cubicBezTo>
                        <a:pt x="390" y="89"/>
                        <a:pt x="390" y="89"/>
                        <a:pt x="390" y="89"/>
                      </a:cubicBezTo>
                      <a:cubicBezTo>
                        <a:pt x="390" y="79"/>
                        <a:pt x="396" y="74"/>
                        <a:pt x="396" y="74"/>
                      </a:cubicBezTo>
                      <a:cubicBezTo>
                        <a:pt x="396" y="74"/>
                        <a:pt x="406" y="73"/>
                        <a:pt x="417" y="73"/>
                      </a:cubicBezTo>
                      <a:cubicBezTo>
                        <a:pt x="421" y="73"/>
                        <a:pt x="425" y="73"/>
                        <a:pt x="429" y="73"/>
                      </a:cubicBezTo>
                      <a:moveTo>
                        <a:pt x="130" y="40"/>
                      </a:moveTo>
                      <a:cubicBezTo>
                        <a:pt x="122" y="51"/>
                        <a:pt x="106" y="80"/>
                        <a:pt x="92" y="107"/>
                      </a:cubicBezTo>
                      <a:cubicBezTo>
                        <a:pt x="353" y="107"/>
                        <a:pt x="353" y="107"/>
                        <a:pt x="353" y="107"/>
                      </a:cubicBezTo>
                      <a:cubicBezTo>
                        <a:pt x="340" y="80"/>
                        <a:pt x="324" y="51"/>
                        <a:pt x="317" y="40"/>
                      </a:cubicBezTo>
                      <a:cubicBezTo>
                        <a:pt x="304" y="40"/>
                        <a:pt x="271" y="39"/>
                        <a:pt x="224" y="39"/>
                      </a:cubicBezTo>
                      <a:cubicBezTo>
                        <a:pt x="177" y="39"/>
                        <a:pt x="144" y="40"/>
                        <a:pt x="130" y="40"/>
                      </a:cubicBezTo>
                      <a:moveTo>
                        <a:pt x="270" y="268"/>
                      </a:moveTo>
                      <a:cubicBezTo>
                        <a:pt x="270" y="223"/>
                        <a:pt x="270" y="223"/>
                        <a:pt x="270" y="223"/>
                      </a:cubicBezTo>
                      <a:cubicBezTo>
                        <a:pt x="172" y="223"/>
                        <a:pt x="172" y="223"/>
                        <a:pt x="172" y="223"/>
                      </a:cubicBezTo>
                      <a:cubicBezTo>
                        <a:pt x="171" y="268"/>
                        <a:pt x="171" y="268"/>
                        <a:pt x="171" y="268"/>
                      </a:cubicBezTo>
                      <a:cubicBezTo>
                        <a:pt x="270" y="268"/>
                        <a:pt x="270" y="268"/>
                        <a:pt x="270" y="268"/>
                      </a:cubicBezTo>
                      <a:moveTo>
                        <a:pt x="398" y="174"/>
                      </a:moveTo>
                      <a:cubicBezTo>
                        <a:pt x="398" y="173"/>
                        <a:pt x="400" y="157"/>
                        <a:pt x="399" y="155"/>
                      </a:cubicBezTo>
                      <a:cubicBezTo>
                        <a:pt x="399" y="152"/>
                        <a:pt x="398" y="150"/>
                        <a:pt x="394" y="150"/>
                      </a:cubicBezTo>
                      <a:cubicBezTo>
                        <a:pt x="394" y="150"/>
                        <a:pt x="393" y="150"/>
                        <a:pt x="391" y="150"/>
                      </a:cubicBezTo>
                      <a:cubicBezTo>
                        <a:pt x="376" y="154"/>
                        <a:pt x="327" y="157"/>
                        <a:pt x="325" y="158"/>
                      </a:cubicBezTo>
                      <a:cubicBezTo>
                        <a:pt x="325" y="158"/>
                        <a:pt x="321" y="158"/>
                        <a:pt x="312" y="180"/>
                      </a:cubicBezTo>
                      <a:cubicBezTo>
                        <a:pt x="312" y="181"/>
                        <a:pt x="306" y="191"/>
                        <a:pt x="314" y="191"/>
                      </a:cubicBezTo>
                      <a:cubicBezTo>
                        <a:pt x="314" y="191"/>
                        <a:pt x="314" y="191"/>
                        <a:pt x="314" y="191"/>
                      </a:cubicBezTo>
                      <a:cubicBezTo>
                        <a:pt x="323" y="190"/>
                        <a:pt x="383" y="188"/>
                        <a:pt x="398" y="174"/>
                      </a:cubicBezTo>
                      <a:moveTo>
                        <a:pt x="130" y="191"/>
                      </a:moveTo>
                      <a:cubicBezTo>
                        <a:pt x="137" y="191"/>
                        <a:pt x="132" y="181"/>
                        <a:pt x="132" y="180"/>
                      </a:cubicBezTo>
                      <a:cubicBezTo>
                        <a:pt x="123" y="158"/>
                        <a:pt x="119" y="158"/>
                        <a:pt x="119" y="158"/>
                      </a:cubicBezTo>
                      <a:cubicBezTo>
                        <a:pt x="117" y="157"/>
                        <a:pt x="68" y="154"/>
                        <a:pt x="53" y="150"/>
                      </a:cubicBezTo>
                      <a:cubicBezTo>
                        <a:pt x="52" y="150"/>
                        <a:pt x="51" y="150"/>
                        <a:pt x="50" y="150"/>
                      </a:cubicBezTo>
                      <a:cubicBezTo>
                        <a:pt x="46" y="150"/>
                        <a:pt x="46" y="152"/>
                        <a:pt x="45" y="155"/>
                      </a:cubicBezTo>
                      <a:cubicBezTo>
                        <a:pt x="45" y="157"/>
                        <a:pt x="46" y="173"/>
                        <a:pt x="46" y="174"/>
                      </a:cubicBezTo>
                      <a:cubicBezTo>
                        <a:pt x="60" y="188"/>
                        <a:pt x="121" y="190"/>
                        <a:pt x="129" y="191"/>
                      </a:cubicBezTo>
                      <a:cubicBezTo>
                        <a:pt x="129" y="191"/>
                        <a:pt x="129" y="191"/>
                        <a:pt x="130" y="19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219"/>
                <p:cNvSpPr>
                  <a:spLocks/>
                </p:cNvSpPr>
                <p:nvPr/>
              </p:nvSpPr>
              <p:spPr bwMode="auto">
                <a:xfrm>
                  <a:off x="7994651" y="954088"/>
                  <a:ext cx="23813" cy="41275"/>
                </a:xfrm>
                <a:custGeom>
                  <a:avLst/>
                  <a:gdLst>
                    <a:gd name="T0" fmla="*/ 10 w 18"/>
                    <a:gd name="T1" fmla="*/ 33 h 33"/>
                    <a:gd name="T2" fmla="*/ 2 w 18"/>
                    <a:gd name="T3" fmla="*/ 24 h 33"/>
                    <a:gd name="T4" fmla="*/ 1 w 18"/>
                    <a:gd name="T5" fmla="*/ 23 h 33"/>
                    <a:gd name="T6" fmla="*/ 9 w 18"/>
                    <a:gd name="T7" fmla="*/ 0 h 33"/>
                    <a:gd name="T8" fmla="*/ 18 w 18"/>
                    <a:gd name="T9" fmla="*/ 10 h 33"/>
                    <a:gd name="T10" fmla="*/ 9 w 18"/>
                    <a:gd name="T11" fmla="*/ 33 h 33"/>
                    <a:gd name="T12" fmla="*/ 10 w 18"/>
                    <a:gd name="T13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33">
                      <a:moveTo>
                        <a:pt x="10" y="33"/>
                      </a:moveTo>
                      <a:cubicBezTo>
                        <a:pt x="2" y="24"/>
                        <a:pt x="2" y="24"/>
                        <a:pt x="2" y="24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18"/>
                        <a:pt x="1" y="6"/>
                        <a:pt x="9" y="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9" y="16"/>
                        <a:pt x="9" y="27"/>
                        <a:pt x="9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220"/>
                <p:cNvSpPr>
                  <a:spLocks/>
                </p:cNvSpPr>
                <p:nvPr/>
              </p:nvSpPr>
              <p:spPr bwMode="auto">
                <a:xfrm>
                  <a:off x="8005763" y="954088"/>
                  <a:ext cx="14288" cy="12700"/>
                </a:xfrm>
                <a:custGeom>
                  <a:avLst/>
                  <a:gdLst>
                    <a:gd name="T0" fmla="*/ 9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9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1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221"/>
                <p:cNvSpPr>
                  <a:spLocks/>
                </p:cNvSpPr>
                <p:nvPr/>
              </p:nvSpPr>
              <p:spPr bwMode="auto">
                <a:xfrm>
                  <a:off x="8010526" y="952501"/>
                  <a:ext cx="12700" cy="14288"/>
                </a:xfrm>
                <a:custGeom>
                  <a:avLst/>
                  <a:gdLst>
                    <a:gd name="T0" fmla="*/ 8 w 10"/>
                    <a:gd name="T1" fmla="*/ 11 h 11"/>
                    <a:gd name="T2" fmla="*/ 0 w 10"/>
                    <a:gd name="T3" fmla="*/ 1 h 11"/>
                    <a:gd name="T4" fmla="*/ 2 w 10"/>
                    <a:gd name="T5" fmla="*/ 0 h 11"/>
                    <a:gd name="T6" fmla="*/ 10 w 10"/>
                    <a:gd name="T7" fmla="*/ 10 h 11"/>
                    <a:gd name="T8" fmla="*/ 8 w 1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222"/>
                <p:cNvSpPr>
                  <a:spLocks/>
                </p:cNvSpPr>
                <p:nvPr/>
              </p:nvSpPr>
              <p:spPr bwMode="auto">
                <a:xfrm>
                  <a:off x="8012113" y="952501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223"/>
                <p:cNvSpPr>
                  <a:spLocks/>
                </p:cNvSpPr>
                <p:nvPr/>
              </p:nvSpPr>
              <p:spPr bwMode="auto">
                <a:xfrm>
                  <a:off x="8016876" y="950913"/>
                  <a:ext cx="23813" cy="14288"/>
                </a:xfrm>
                <a:custGeom>
                  <a:avLst/>
                  <a:gdLst>
                    <a:gd name="T0" fmla="*/ 8 w 20"/>
                    <a:gd name="T1" fmla="*/ 11 h 11"/>
                    <a:gd name="T2" fmla="*/ 0 w 20"/>
                    <a:gd name="T3" fmla="*/ 1 h 11"/>
                    <a:gd name="T4" fmla="*/ 0 w 20"/>
                    <a:gd name="T5" fmla="*/ 1 h 11"/>
                    <a:gd name="T6" fmla="*/ 12 w 20"/>
                    <a:gd name="T7" fmla="*/ 0 h 11"/>
                    <a:gd name="T8" fmla="*/ 20 w 20"/>
                    <a:gd name="T9" fmla="*/ 10 h 11"/>
                    <a:gd name="T10" fmla="*/ 9 w 20"/>
                    <a:gd name="T11" fmla="*/ 10 h 11"/>
                    <a:gd name="T12" fmla="*/ 8 w 20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8" y="0"/>
                        <a:pt x="12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6" y="10"/>
                        <a:pt x="12" y="10"/>
                        <a:pt x="9" y="10"/>
                      </a:cubicBezTo>
                      <a:cubicBezTo>
                        <a:pt x="8" y="11"/>
                        <a:pt x="8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224"/>
                <p:cNvSpPr>
                  <a:spLocks/>
                </p:cNvSpPr>
                <p:nvPr/>
              </p:nvSpPr>
              <p:spPr bwMode="auto">
                <a:xfrm>
                  <a:off x="8399463" y="738188"/>
                  <a:ext cx="12700" cy="95250"/>
                </a:xfrm>
                <a:custGeom>
                  <a:avLst/>
                  <a:gdLst>
                    <a:gd name="T0" fmla="*/ 8 w 8"/>
                    <a:gd name="T1" fmla="*/ 60 h 60"/>
                    <a:gd name="T2" fmla="*/ 0 w 8"/>
                    <a:gd name="T3" fmla="*/ 53 h 60"/>
                    <a:gd name="T4" fmla="*/ 1 w 8"/>
                    <a:gd name="T5" fmla="*/ 0 h 60"/>
                    <a:gd name="T6" fmla="*/ 8 w 8"/>
                    <a:gd name="T7" fmla="*/ 8 h 60"/>
                    <a:gd name="T8" fmla="*/ 8 w 8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60">
                      <a:moveTo>
                        <a:pt x="8" y="60"/>
                      </a:moveTo>
                      <a:lnTo>
                        <a:pt x="0" y="53"/>
                      </a:lnTo>
                      <a:lnTo>
                        <a:pt x="1" y="0"/>
                      </a:lnTo>
                      <a:lnTo>
                        <a:pt x="8" y="8"/>
                      </a:lnTo>
                      <a:lnTo>
                        <a:pt x="8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225"/>
                <p:cNvSpPr>
                  <a:spLocks/>
                </p:cNvSpPr>
                <p:nvPr/>
              </p:nvSpPr>
              <p:spPr bwMode="auto">
                <a:xfrm>
                  <a:off x="8401051" y="738188"/>
                  <a:ext cx="93663" cy="12700"/>
                </a:xfrm>
                <a:custGeom>
                  <a:avLst/>
                  <a:gdLst>
                    <a:gd name="T0" fmla="*/ 7 w 59"/>
                    <a:gd name="T1" fmla="*/ 8 h 8"/>
                    <a:gd name="T2" fmla="*/ 0 w 59"/>
                    <a:gd name="T3" fmla="*/ 0 h 8"/>
                    <a:gd name="T4" fmla="*/ 53 w 59"/>
                    <a:gd name="T5" fmla="*/ 0 h 8"/>
                    <a:gd name="T6" fmla="*/ 59 w 59"/>
                    <a:gd name="T7" fmla="*/ 8 h 8"/>
                    <a:gd name="T8" fmla="*/ 7 w 59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9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226"/>
                <p:cNvSpPr>
                  <a:spLocks/>
                </p:cNvSpPr>
                <p:nvPr/>
              </p:nvSpPr>
              <p:spPr bwMode="auto">
                <a:xfrm>
                  <a:off x="8412163" y="750888"/>
                  <a:ext cx="82550" cy="82550"/>
                </a:xfrm>
                <a:custGeom>
                  <a:avLst/>
                  <a:gdLst>
                    <a:gd name="T0" fmla="*/ 51 w 52"/>
                    <a:gd name="T1" fmla="*/ 52 h 52"/>
                    <a:gd name="T2" fmla="*/ 0 w 52"/>
                    <a:gd name="T3" fmla="*/ 52 h 52"/>
                    <a:gd name="T4" fmla="*/ 0 w 52"/>
                    <a:gd name="T5" fmla="*/ 0 h 52"/>
                    <a:gd name="T6" fmla="*/ 52 w 52"/>
                    <a:gd name="T7" fmla="*/ 0 h 52"/>
                    <a:gd name="T8" fmla="*/ 51 w 52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52">
                      <a:moveTo>
                        <a:pt x="51" y="52"/>
                      </a:moveTo>
                      <a:lnTo>
                        <a:pt x="0" y="52"/>
                      </a:lnTo>
                      <a:lnTo>
                        <a:pt x="0" y="0"/>
                      </a:lnTo>
                      <a:lnTo>
                        <a:pt x="52" y="0"/>
                      </a:lnTo>
                      <a:lnTo>
                        <a:pt x="51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227"/>
                <p:cNvSpPr>
                  <a:spLocks/>
                </p:cNvSpPr>
                <p:nvPr/>
              </p:nvSpPr>
              <p:spPr bwMode="auto">
                <a:xfrm>
                  <a:off x="8316913" y="655638"/>
                  <a:ext cx="12700" cy="95250"/>
                </a:xfrm>
                <a:custGeom>
                  <a:avLst/>
                  <a:gdLst>
                    <a:gd name="T0" fmla="*/ 8 w 8"/>
                    <a:gd name="T1" fmla="*/ 60 h 60"/>
                    <a:gd name="T2" fmla="*/ 0 w 8"/>
                    <a:gd name="T3" fmla="*/ 52 h 60"/>
                    <a:gd name="T4" fmla="*/ 1 w 8"/>
                    <a:gd name="T5" fmla="*/ 0 h 60"/>
                    <a:gd name="T6" fmla="*/ 8 w 8"/>
                    <a:gd name="T7" fmla="*/ 7 h 60"/>
                    <a:gd name="T8" fmla="*/ 8 w 8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60">
                      <a:moveTo>
                        <a:pt x="8" y="60"/>
                      </a:moveTo>
                      <a:lnTo>
                        <a:pt x="0" y="52"/>
                      </a:lnTo>
                      <a:lnTo>
                        <a:pt x="1" y="0"/>
                      </a:lnTo>
                      <a:lnTo>
                        <a:pt x="8" y="7"/>
                      </a:lnTo>
                      <a:lnTo>
                        <a:pt x="8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228"/>
                <p:cNvSpPr>
                  <a:spLocks/>
                </p:cNvSpPr>
                <p:nvPr/>
              </p:nvSpPr>
              <p:spPr bwMode="auto">
                <a:xfrm>
                  <a:off x="8318501" y="655638"/>
                  <a:ext cx="93663" cy="11113"/>
                </a:xfrm>
                <a:custGeom>
                  <a:avLst/>
                  <a:gdLst>
                    <a:gd name="T0" fmla="*/ 7 w 59"/>
                    <a:gd name="T1" fmla="*/ 7 h 7"/>
                    <a:gd name="T2" fmla="*/ 0 w 59"/>
                    <a:gd name="T3" fmla="*/ 0 h 7"/>
                    <a:gd name="T4" fmla="*/ 53 w 59"/>
                    <a:gd name="T5" fmla="*/ 0 h 7"/>
                    <a:gd name="T6" fmla="*/ 59 w 59"/>
                    <a:gd name="T7" fmla="*/ 7 h 7"/>
                    <a:gd name="T8" fmla="*/ 7 w 5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9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Rectangle 229"/>
                <p:cNvSpPr>
                  <a:spLocks noChangeArrowheads="1"/>
                </p:cNvSpPr>
                <p:nvPr/>
              </p:nvSpPr>
              <p:spPr bwMode="auto">
                <a:xfrm>
                  <a:off x="8329613" y="666751"/>
                  <a:ext cx="82550" cy="841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230"/>
                <p:cNvSpPr>
                  <a:spLocks/>
                </p:cNvSpPr>
                <p:nvPr/>
              </p:nvSpPr>
              <p:spPr bwMode="auto">
                <a:xfrm>
                  <a:off x="8234363" y="738188"/>
                  <a:ext cx="11113" cy="95250"/>
                </a:xfrm>
                <a:custGeom>
                  <a:avLst/>
                  <a:gdLst>
                    <a:gd name="T0" fmla="*/ 6 w 7"/>
                    <a:gd name="T1" fmla="*/ 60 h 60"/>
                    <a:gd name="T2" fmla="*/ 0 w 7"/>
                    <a:gd name="T3" fmla="*/ 53 h 60"/>
                    <a:gd name="T4" fmla="*/ 1 w 7"/>
                    <a:gd name="T5" fmla="*/ 0 h 60"/>
                    <a:gd name="T6" fmla="*/ 7 w 7"/>
                    <a:gd name="T7" fmla="*/ 8 h 60"/>
                    <a:gd name="T8" fmla="*/ 6 w 7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0">
                      <a:moveTo>
                        <a:pt x="6" y="60"/>
                      </a:moveTo>
                      <a:lnTo>
                        <a:pt x="0" y="53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231"/>
                <p:cNvSpPr>
                  <a:spLocks/>
                </p:cNvSpPr>
                <p:nvPr/>
              </p:nvSpPr>
              <p:spPr bwMode="auto">
                <a:xfrm>
                  <a:off x="8235951" y="738188"/>
                  <a:ext cx="93663" cy="12700"/>
                </a:xfrm>
                <a:custGeom>
                  <a:avLst/>
                  <a:gdLst>
                    <a:gd name="T0" fmla="*/ 6 w 59"/>
                    <a:gd name="T1" fmla="*/ 8 h 8"/>
                    <a:gd name="T2" fmla="*/ 0 w 59"/>
                    <a:gd name="T3" fmla="*/ 0 h 8"/>
                    <a:gd name="T4" fmla="*/ 51 w 59"/>
                    <a:gd name="T5" fmla="*/ 0 h 8"/>
                    <a:gd name="T6" fmla="*/ 59 w 59"/>
                    <a:gd name="T7" fmla="*/ 8 h 8"/>
                    <a:gd name="T8" fmla="*/ 6 w 59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51" y="0"/>
                      </a:lnTo>
                      <a:lnTo>
                        <a:pt x="59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232"/>
                <p:cNvSpPr>
                  <a:spLocks/>
                </p:cNvSpPr>
                <p:nvPr/>
              </p:nvSpPr>
              <p:spPr bwMode="auto">
                <a:xfrm>
                  <a:off x="8243888" y="750888"/>
                  <a:ext cx="85725" cy="82550"/>
                </a:xfrm>
                <a:custGeom>
                  <a:avLst/>
                  <a:gdLst>
                    <a:gd name="T0" fmla="*/ 53 w 54"/>
                    <a:gd name="T1" fmla="*/ 52 h 52"/>
                    <a:gd name="T2" fmla="*/ 0 w 54"/>
                    <a:gd name="T3" fmla="*/ 52 h 52"/>
                    <a:gd name="T4" fmla="*/ 1 w 54"/>
                    <a:gd name="T5" fmla="*/ 0 h 52"/>
                    <a:gd name="T6" fmla="*/ 54 w 54"/>
                    <a:gd name="T7" fmla="*/ 0 h 52"/>
                    <a:gd name="T8" fmla="*/ 53 w 54"/>
                    <a:gd name="T9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2">
                      <a:moveTo>
                        <a:pt x="53" y="52"/>
                      </a:moveTo>
                      <a:lnTo>
                        <a:pt x="0" y="52"/>
                      </a:lnTo>
                      <a:lnTo>
                        <a:pt x="1" y="0"/>
                      </a:lnTo>
                      <a:lnTo>
                        <a:pt x="54" y="0"/>
                      </a:lnTo>
                      <a:lnTo>
                        <a:pt x="53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33"/>
                <p:cNvSpPr>
                  <a:spLocks/>
                </p:cNvSpPr>
                <p:nvPr/>
              </p:nvSpPr>
              <p:spPr bwMode="auto">
                <a:xfrm>
                  <a:off x="8151813" y="655638"/>
                  <a:ext cx="11113" cy="95250"/>
                </a:xfrm>
                <a:custGeom>
                  <a:avLst/>
                  <a:gdLst>
                    <a:gd name="T0" fmla="*/ 6 w 7"/>
                    <a:gd name="T1" fmla="*/ 60 h 60"/>
                    <a:gd name="T2" fmla="*/ 0 w 7"/>
                    <a:gd name="T3" fmla="*/ 52 h 60"/>
                    <a:gd name="T4" fmla="*/ 1 w 7"/>
                    <a:gd name="T5" fmla="*/ 0 h 60"/>
                    <a:gd name="T6" fmla="*/ 7 w 7"/>
                    <a:gd name="T7" fmla="*/ 7 h 60"/>
                    <a:gd name="T8" fmla="*/ 6 w 7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0">
                      <a:moveTo>
                        <a:pt x="6" y="60"/>
                      </a:moveTo>
                      <a:lnTo>
                        <a:pt x="0" y="52"/>
                      </a:lnTo>
                      <a:lnTo>
                        <a:pt x="1" y="0"/>
                      </a:lnTo>
                      <a:lnTo>
                        <a:pt x="7" y="7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34"/>
                <p:cNvSpPr>
                  <a:spLocks/>
                </p:cNvSpPr>
                <p:nvPr/>
              </p:nvSpPr>
              <p:spPr bwMode="auto">
                <a:xfrm>
                  <a:off x="8153401" y="655638"/>
                  <a:ext cx="93663" cy="11113"/>
                </a:xfrm>
                <a:custGeom>
                  <a:avLst/>
                  <a:gdLst>
                    <a:gd name="T0" fmla="*/ 6 w 59"/>
                    <a:gd name="T1" fmla="*/ 7 h 7"/>
                    <a:gd name="T2" fmla="*/ 0 w 59"/>
                    <a:gd name="T3" fmla="*/ 0 h 7"/>
                    <a:gd name="T4" fmla="*/ 52 w 59"/>
                    <a:gd name="T5" fmla="*/ 0 h 7"/>
                    <a:gd name="T6" fmla="*/ 59 w 59"/>
                    <a:gd name="T7" fmla="*/ 7 h 7"/>
                    <a:gd name="T8" fmla="*/ 6 w 5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52" y="0"/>
                      </a:lnTo>
                      <a:lnTo>
                        <a:pt x="59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35"/>
                <p:cNvSpPr>
                  <a:spLocks/>
                </p:cNvSpPr>
                <p:nvPr/>
              </p:nvSpPr>
              <p:spPr bwMode="auto">
                <a:xfrm>
                  <a:off x="8161338" y="666751"/>
                  <a:ext cx="85725" cy="84138"/>
                </a:xfrm>
                <a:custGeom>
                  <a:avLst/>
                  <a:gdLst>
                    <a:gd name="T0" fmla="*/ 54 w 54"/>
                    <a:gd name="T1" fmla="*/ 0 h 53"/>
                    <a:gd name="T2" fmla="*/ 53 w 54"/>
                    <a:gd name="T3" fmla="*/ 53 h 53"/>
                    <a:gd name="T4" fmla="*/ 0 w 54"/>
                    <a:gd name="T5" fmla="*/ 53 h 53"/>
                    <a:gd name="T6" fmla="*/ 1 w 54"/>
                    <a:gd name="T7" fmla="*/ 0 h 53"/>
                    <a:gd name="T8" fmla="*/ 54 w 54"/>
                    <a:gd name="T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3">
                      <a:moveTo>
                        <a:pt x="54" y="0"/>
                      </a:moveTo>
                      <a:lnTo>
                        <a:pt x="53" y="53"/>
                      </a:lnTo>
                      <a:lnTo>
                        <a:pt x="0" y="53"/>
                      </a:lnTo>
                      <a:lnTo>
                        <a:pt x="1" y="0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Freeform 236"/>
                <p:cNvSpPr>
                  <a:spLocks/>
                </p:cNvSpPr>
                <p:nvPr/>
              </p:nvSpPr>
              <p:spPr bwMode="auto">
                <a:xfrm>
                  <a:off x="8067676" y="738188"/>
                  <a:ext cx="11113" cy="95250"/>
                </a:xfrm>
                <a:custGeom>
                  <a:avLst/>
                  <a:gdLst>
                    <a:gd name="T0" fmla="*/ 6 w 7"/>
                    <a:gd name="T1" fmla="*/ 60 h 60"/>
                    <a:gd name="T2" fmla="*/ 0 w 7"/>
                    <a:gd name="T3" fmla="*/ 53 h 60"/>
                    <a:gd name="T4" fmla="*/ 0 w 7"/>
                    <a:gd name="T5" fmla="*/ 0 h 60"/>
                    <a:gd name="T6" fmla="*/ 7 w 7"/>
                    <a:gd name="T7" fmla="*/ 8 h 60"/>
                    <a:gd name="T8" fmla="*/ 6 w 7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60">
                      <a:moveTo>
                        <a:pt x="6" y="60"/>
                      </a:moveTo>
                      <a:lnTo>
                        <a:pt x="0" y="53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6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237"/>
                <p:cNvSpPr>
                  <a:spLocks/>
                </p:cNvSpPr>
                <p:nvPr/>
              </p:nvSpPr>
              <p:spPr bwMode="auto">
                <a:xfrm>
                  <a:off x="8067676" y="738188"/>
                  <a:ext cx="93663" cy="12700"/>
                </a:xfrm>
                <a:custGeom>
                  <a:avLst/>
                  <a:gdLst>
                    <a:gd name="T0" fmla="*/ 7 w 59"/>
                    <a:gd name="T1" fmla="*/ 8 h 8"/>
                    <a:gd name="T2" fmla="*/ 0 w 59"/>
                    <a:gd name="T3" fmla="*/ 0 h 8"/>
                    <a:gd name="T4" fmla="*/ 53 w 59"/>
                    <a:gd name="T5" fmla="*/ 0 h 8"/>
                    <a:gd name="T6" fmla="*/ 59 w 59"/>
                    <a:gd name="T7" fmla="*/ 8 h 8"/>
                    <a:gd name="T8" fmla="*/ 7 w 59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">
                      <a:moveTo>
                        <a:pt x="7" y="8"/>
                      </a:moveTo>
                      <a:lnTo>
                        <a:pt x="0" y="0"/>
                      </a:lnTo>
                      <a:lnTo>
                        <a:pt x="53" y="0"/>
                      </a:lnTo>
                      <a:lnTo>
                        <a:pt x="59" y="8"/>
                      </a:lnTo>
                      <a:lnTo>
                        <a:pt x="7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238"/>
                <p:cNvSpPr>
                  <a:spLocks/>
                </p:cNvSpPr>
                <p:nvPr/>
              </p:nvSpPr>
              <p:spPr bwMode="auto">
                <a:xfrm>
                  <a:off x="8077201" y="750888"/>
                  <a:ext cx="84138" cy="82550"/>
                </a:xfrm>
                <a:custGeom>
                  <a:avLst/>
                  <a:gdLst>
                    <a:gd name="T0" fmla="*/ 53 w 53"/>
                    <a:gd name="T1" fmla="*/ 0 h 52"/>
                    <a:gd name="T2" fmla="*/ 52 w 53"/>
                    <a:gd name="T3" fmla="*/ 52 h 52"/>
                    <a:gd name="T4" fmla="*/ 0 w 53"/>
                    <a:gd name="T5" fmla="*/ 52 h 52"/>
                    <a:gd name="T6" fmla="*/ 1 w 53"/>
                    <a:gd name="T7" fmla="*/ 0 h 52"/>
                    <a:gd name="T8" fmla="*/ 53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53" y="0"/>
                      </a:moveTo>
                      <a:lnTo>
                        <a:pt x="52" y="52"/>
                      </a:lnTo>
                      <a:lnTo>
                        <a:pt x="0" y="52"/>
                      </a:lnTo>
                      <a:lnTo>
                        <a:pt x="1" y="0"/>
                      </a:lnTo>
                      <a:lnTo>
                        <a:pt x="5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97" name="组合 796"/>
            <p:cNvGrpSpPr/>
            <p:nvPr/>
          </p:nvGrpSpPr>
          <p:grpSpPr>
            <a:xfrm>
              <a:off x="9501648" y="3547468"/>
              <a:ext cx="2094270" cy="1657662"/>
              <a:chOff x="781665" y="3699868"/>
              <a:chExt cx="2094270" cy="1657662"/>
            </a:xfrm>
          </p:grpSpPr>
          <p:sp>
            <p:nvSpPr>
              <p:cNvPr id="798" name="文本框 797"/>
              <p:cNvSpPr txBox="1"/>
              <p:nvPr/>
            </p:nvSpPr>
            <p:spPr>
              <a:xfrm>
                <a:off x="1079735" y="36998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9" name="文本框 798"/>
              <p:cNvSpPr txBox="1"/>
              <p:nvPr/>
            </p:nvSpPr>
            <p:spPr>
              <a:xfrm>
                <a:off x="781665" y="39725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91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C8B7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20502" y="1865013"/>
            <a:ext cx="11548591" cy="2851842"/>
          </a:xfrm>
          <a:prstGeom prst="rect">
            <a:avLst/>
          </a:prstGeom>
          <a:solidFill>
            <a:srgbClr val="98A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0502" y="1865013"/>
            <a:ext cx="5790012" cy="285184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361518" y="2415117"/>
            <a:ext cx="5256570" cy="1785105"/>
            <a:chOff x="6110514" y="2293256"/>
            <a:chExt cx="5256570" cy="1785105"/>
          </a:xfrm>
        </p:grpSpPr>
        <p:sp>
          <p:nvSpPr>
            <p:cNvPr id="8" name="文本框 7"/>
            <p:cNvSpPr txBox="1"/>
            <p:nvPr/>
          </p:nvSpPr>
          <p:spPr>
            <a:xfrm>
              <a:off x="6110514" y="2293256"/>
              <a:ext cx="2264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110514" y="2693366"/>
              <a:ext cx="525657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chemeClr val="bg1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400" dirty="0" err="1" smtClean="0">
                  <a:solidFill>
                    <a:schemeClr val="bg1"/>
                  </a:solidFill>
                </a:rPr>
                <a:t>urna</a:t>
              </a:r>
              <a:r>
                <a:rPr lang="en-US" altLang="zh-CN" sz="1400" dirty="0" smtClean="0">
                  <a:solidFill>
                    <a:schemeClr val="bg1"/>
                  </a:solidFill>
                </a:rPr>
                <a:t>.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8148" y="4998660"/>
            <a:ext cx="10929940" cy="1105303"/>
            <a:chOff x="6110514" y="2293256"/>
            <a:chExt cx="5256570" cy="1105303"/>
          </a:xfrm>
        </p:grpSpPr>
        <p:sp>
          <p:nvSpPr>
            <p:cNvPr id="13" name="文本框 12"/>
            <p:cNvSpPr txBox="1"/>
            <p:nvPr/>
          </p:nvSpPr>
          <p:spPr>
            <a:xfrm>
              <a:off x="6110514" y="2293256"/>
              <a:ext cx="2264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7C8B71"/>
                  </a:solidFill>
                  <a:latin typeface="+mj-ea"/>
                  <a:ea typeface="+mj-ea"/>
                </a:rPr>
                <a:t>点击输入文字标题</a:t>
              </a:r>
              <a:endParaRPr lang="zh-CN" altLang="en-US" sz="2000" dirty="0">
                <a:solidFill>
                  <a:srgbClr val="7C8B7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110514" y="2693366"/>
              <a:ext cx="5256570" cy="705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7C8B71"/>
                  </a:solidFill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400" dirty="0" err="1" smtClean="0">
                  <a:solidFill>
                    <a:srgbClr val="7C8B71"/>
                  </a:solidFill>
                </a:rPr>
                <a:t>urna</a:t>
              </a:r>
              <a:r>
                <a:rPr lang="en-US" altLang="zh-CN" sz="1400" dirty="0" smtClean="0">
                  <a:solidFill>
                    <a:srgbClr val="7C8B71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069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C8B7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4837" y="3876198"/>
            <a:ext cx="2656681" cy="2656682"/>
            <a:chOff x="397427" y="2992582"/>
            <a:chExt cx="3540297" cy="3540298"/>
          </a:xfrm>
        </p:grpSpPr>
        <p:sp>
          <p:nvSpPr>
            <p:cNvPr id="25" name="直角三角形 24"/>
            <p:cNvSpPr/>
            <p:nvPr/>
          </p:nvSpPr>
          <p:spPr>
            <a:xfrm>
              <a:off x="397428" y="3282868"/>
              <a:ext cx="3250012" cy="3250012"/>
            </a:xfrm>
            <a:prstGeom prst="rtTriangle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/>
            <p:cNvSpPr/>
            <p:nvPr/>
          </p:nvSpPr>
          <p:spPr>
            <a:xfrm>
              <a:off x="397427" y="2992582"/>
              <a:ext cx="3540297" cy="3540297"/>
            </a:xfrm>
            <a:prstGeom prst="rtTriangle">
              <a:avLst/>
            </a:prstGeom>
            <a:noFill/>
            <a:ln>
              <a:solidFill>
                <a:srgbClr val="E1E4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 rot="16200000">
            <a:off x="9566986" y="135565"/>
            <a:ext cx="2021612" cy="2345071"/>
            <a:chOff x="9162031" y="519543"/>
            <a:chExt cx="2621676" cy="3041146"/>
          </a:xfrm>
        </p:grpSpPr>
        <p:sp>
          <p:nvSpPr>
            <p:cNvPr id="28" name="等腰三角形 27"/>
            <p:cNvSpPr/>
            <p:nvPr/>
          </p:nvSpPr>
          <p:spPr>
            <a:xfrm rot="16200000">
              <a:off x="9291933" y="886517"/>
              <a:ext cx="2676350" cy="2307198"/>
            </a:xfrm>
            <a:prstGeom prst="triangle">
              <a:avLst/>
            </a:prstGeom>
            <a:solidFill>
              <a:srgbClr val="7C8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8952296" y="729278"/>
              <a:ext cx="3041146" cy="2621676"/>
            </a:xfrm>
            <a:prstGeom prst="triangle">
              <a:avLst/>
            </a:prstGeom>
            <a:noFill/>
            <a:ln>
              <a:solidFill>
                <a:srgbClr val="7C8B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3895" y="2048934"/>
            <a:ext cx="2565905" cy="574534"/>
            <a:chOff x="913895" y="2048934"/>
            <a:chExt cx="2565905" cy="574534"/>
          </a:xfrm>
          <a:solidFill>
            <a:srgbClr val="7C8B71"/>
          </a:solidFill>
        </p:grpSpPr>
        <p:sp>
          <p:nvSpPr>
            <p:cNvPr id="31" name="五边形 30"/>
            <p:cNvSpPr/>
            <p:nvPr/>
          </p:nvSpPr>
          <p:spPr>
            <a:xfrm>
              <a:off x="913895" y="2048934"/>
              <a:ext cx="2565905" cy="574534"/>
            </a:xfrm>
            <a:prstGeom prst="homePlate">
              <a:avLst>
                <a:gd name="adj" fmla="val 532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3896" y="2136146"/>
              <a:ext cx="221877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点击输入文字标题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479800" y="2054077"/>
            <a:ext cx="4497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porttitor</a:t>
            </a: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congue</a:t>
            </a:r>
            <a:endParaRPr lang="zh-CN" altLang="en-US" sz="1400" dirty="0" smtClean="0">
              <a:solidFill>
                <a:srgbClr val="7C8B71"/>
              </a:solidFill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135917" y="3132391"/>
            <a:ext cx="2565905" cy="574534"/>
            <a:chOff x="2135917" y="3132391"/>
            <a:chExt cx="2565905" cy="574534"/>
          </a:xfrm>
          <a:solidFill>
            <a:srgbClr val="7C8B71"/>
          </a:solidFill>
        </p:grpSpPr>
        <p:sp>
          <p:nvSpPr>
            <p:cNvPr id="35" name="五边形 34"/>
            <p:cNvSpPr/>
            <p:nvPr/>
          </p:nvSpPr>
          <p:spPr>
            <a:xfrm>
              <a:off x="2135917" y="3132391"/>
              <a:ext cx="2565905" cy="574534"/>
            </a:xfrm>
            <a:prstGeom prst="homePlate">
              <a:avLst>
                <a:gd name="adj" fmla="val 5327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35918" y="3219603"/>
              <a:ext cx="221877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点击输入文字标题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701822" y="3137534"/>
            <a:ext cx="4497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porttitor</a:t>
            </a: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congue</a:t>
            </a:r>
            <a:endParaRPr lang="zh-CN" altLang="en-US" sz="1400" dirty="0" smtClean="0">
              <a:solidFill>
                <a:srgbClr val="7C8B71"/>
              </a:solidFill>
              <a:latin typeface="+mn-ea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57939" y="4215848"/>
            <a:ext cx="2565905" cy="574534"/>
            <a:chOff x="3357939" y="4215848"/>
            <a:chExt cx="2565905" cy="574534"/>
          </a:xfrm>
        </p:grpSpPr>
        <p:sp>
          <p:nvSpPr>
            <p:cNvPr id="39" name="五边形 38"/>
            <p:cNvSpPr/>
            <p:nvPr/>
          </p:nvSpPr>
          <p:spPr>
            <a:xfrm>
              <a:off x="3357939" y="4215848"/>
              <a:ext cx="2565905" cy="574534"/>
            </a:xfrm>
            <a:prstGeom prst="homePlate">
              <a:avLst>
                <a:gd name="adj" fmla="val 53274"/>
              </a:avLst>
            </a:prstGeom>
            <a:solidFill>
              <a:srgbClr val="7C8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357940" y="4303060"/>
              <a:ext cx="2218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点击输入文字标题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5923844" y="4220991"/>
            <a:ext cx="4497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porttitor</a:t>
            </a: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congue</a:t>
            </a:r>
            <a:endParaRPr lang="zh-CN" altLang="en-US" sz="1400" dirty="0" smtClean="0">
              <a:solidFill>
                <a:srgbClr val="7C8B71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579962" y="5299306"/>
            <a:ext cx="2565905" cy="574534"/>
            <a:chOff x="4579962" y="5299306"/>
            <a:chExt cx="2565905" cy="574534"/>
          </a:xfrm>
        </p:grpSpPr>
        <p:sp>
          <p:nvSpPr>
            <p:cNvPr id="43" name="五边形 42"/>
            <p:cNvSpPr/>
            <p:nvPr/>
          </p:nvSpPr>
          <p:spPr>
            <a:xfrm>
              <a:off x="4579962" y="5299306"/>
              <a:ext cx="2565905" cy="574534"/>
            </a:xfrm>
            <a:prstGeom prst="homePlate">
              <a:avLst>
                <a:gd name="adj" fmla="val 53274"/>
              </a:avLst>
            </a:prstGeom>
            <a:solidFill>
              <a:srgbClr val="7C8B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579963" y="5386518"/>
              <a:ext cx="22187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点击输入文字标题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145867" y="5304449"/>
            <a:ext cx="44974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Lorem ipsum dolor sit amet, consectetuer adipiscing elit. Maecenas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porttitor</a:t>
            </a:r>
            <a:r>
              <a:rPr lang="en-US" altLang="zh-CN" sz="1400" dirty="0" smtClean="0">
                <a:solidFill>
                  <a:srgbClr val="7C8B71"/>
                </a:solidFill>
                <a:latin typeface="+mn-ea"/>
              </a:rPr>
              <a:t> </a:t>
            </a:r>
            <a:r>
              <a:rPr lang="en-US" altLang="zh-CN" sz="1400" dirty="0" err="1" smtClean="0">
                <a:solidFill>
                  <a:srgbClr val="7C8B71"/>
                </a:solidFill>
                <a:latin typeface="+mn-ea"/>
              </a:rPr>
              <a:t>congue</a:t>
            </a:r>
            <a:endParaRPr lang="zh-CN" altLang="en-US" sz="1400" dirty="0" smtClean="0">
              <a:solidFill>
                <a:srgbClr val="7C8B71"/>
              </a:solidFill>
              <a:latin typeface="+mn-ea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2135916" y="2623468"/>
            <a:ext cx="1033528" cy="508922"/>
          </a:xfrm>
          <a:prstGeom prst="parallelogram">
            <a:avLst>
              <a:gd name="adj" fmla="val 111978"/>
            </a:avLst>
          </a:prstGeom>
          <a:solidFill>
            <a:srgbClr val="7C8B7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>
            <a:off x="3357938" y="3706926"/>
            <a:ext cx="1033528" cy="508922"/>
          </a:xfrm>
          <a:prstGeom prst="parallelogram">
            <a:avLst>
              <a:gd name="adj" fmla="val 111978"/>
            </a:avLst>
          </a:prstGeom>
          <a:solidFill>
            <a:srgbClr val="7C8B7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>
            <a:off x="4579961" y="4790382"/>
            <a:ext cx="1033528" cy="508922"/>
          </a:xfrm>
          <a:prstGeom prst="parallelogram">
            <a:avLst>
              <a:gd name="adj" fmla="val 111978"/>
            </a:avLst>
          </a:prstGeom>
          <a:solidFill>
            <a:srgbClr val="7C8B7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4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41" grpId="0"/>
      <p:bldP spid="45" grpId="0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C8B7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27102" y="1741713"/>
            <a:ext cx="4252688" cy="42526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207640" y="1741713"/>
            <a:ext cx="6357258" cy="1138774"/>
            <a:chOff x="5268686" y="1857827"/>
            <a:chExt cx="6357258" cy="1138774"/>
          </a:xfrm>
        </p:grpSpPr>
        <p:grpSp>
          <p:nvGrpSpPr>
            <p:cNvPr id="9" name="组合 8"/>
            <p:cNvGrpSpPr/>
            <p:nvPr/>
          </p:nvGrpSpPr>
          <p:grpSpPr>
            <a:xfrm>
              <a:off x="5268686" y="1970014"/>
              <a:ext cx="914400" cy="914400"/>
              <a:chOff x="6081486" y="2162629"/>
              <a:chExt cx="914400" cy="914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081486" y="2162629"/>
                <a:ext cx="914400" cy="914400"/>
              </a:xfrm>
              <a:prstGeom prst="ellipse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125029" y="2327442"/>
                <a:ext cx="8273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226628" y="1857827"/>
              <a:ext cx="5399316" cy="1138774"/>
              <a:chOff x="6110514" y="2293256"/>
              <a:chExt cx="2596710" cy="113877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110514" y="2293256"/>
                <a:ext cx="22642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点击输入文字标题</a:t>
                </a:r>
                <a:endParaRPr lang="zh-CN" altLang="en-US" sz="2000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10514" y="2693366"/>
                <a:ext cx="259671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porttitor congue massa.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Fusce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posuere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, magna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sed</a:t>
                </a:r>
                <a:endParaRPr lang="en-US" altLang="zh-CN" sz="1400" dirty="0" smtClean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207640" y="3298670"/>
            <a:ext cx="6357258" cy="1138774"/>
            <a:chOff x="5268686" y="1857827"/>
            <a:chExt cx="6357258" cy="113877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68686" y="1970014"/>
              <a:ext cx="914400" cy="914400"/>
              <a:chOff x="6081486" y="2162629"/>
              <a:chExt cx="914400" cy="9144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081486" y="2162629"/>
                <a:ext cx="914400" cy="914400"/>
              </a:xfrm>
              <a:prstGeom prst="ellipse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125029" y="2327442"/>
                <a:ext cx="8273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226628" y="1857827"/>
              <a:ext cx="5399316" cy="1138774"/>
              <a:chOff x="6110514" y="2293256"/>
              <a:chExt cx="2596710" cy="1138774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6110514" y="2293256"/>
                <a:ext cx="22642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点击输入文字标题</a:t>
                </a:r>
                <a:endParaRPr lang="zh-CN" altLang="en-US" sz="2000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6110514" y="2693366"/>
                <a:ext cx="259671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porttitor congue massa.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Fusce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posuere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, magna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sed</a:t>
                </a:r>
                <a:endParaRPr lang="en-US" altLang="zh-CN" sz="1400" dirty="0" smtClean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207640" y="4855627"/>
            <a:ext cx="6357258" cy="1138774"/>
            <a:chOff x="5268686" y="1857827"/>
            <a:chExt cx="6357258" cy="1138774"/>
          </a:xfrm>
        </p:grpSpPr>
        <p:grpSp>
          <p:nvGrpSpPr>
            <p:cNvPr id="23" name="组合 22"/>
            <p:cNvGrpSpPr/>
            <p:nvPr/>
          </p:nvGrpSpPr>
          <p:grpSpPr>
            <a:xfrm>
              <a:off x="5268686" y="1970014"/>
              <a:ext cx="914400" cy="914400"/>
              <a:chOff x="6081486" y="2162629"/>
              <a:chExt cx="914400" cy="9144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081486" y="2162629"/>
                <a:ext cx="914400" cy="914400"/>
              </a:xfrm>
              <a:prstGeom prst="ellipse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125029" y="2327442"/>
                <a:ext cx="82731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 smtClean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226628" y="1857827"/>
              <a:ext cx="5399316" cy="1138774"/>
              <a:chOff x="6110514" y="2293256"/>
              <a:chExt cx="2596710" cy="113877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6110514" y="2293256"/>
                <a:ext cx="22642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点击输入文字标题</a:t>
                </a:r>
                <a:endParaRPr lang="zh-CN" altLang="en-US" sz="2000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6110514" y="2693366"/>
                <a:ext cx="259671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porttitor congue massa.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Fusce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posuere</a:t>
                </a: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, magna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sed</a:t>
                </a:r>
                <a:endParaRPr lang="en-US" altLang="zh-CN" sz="1400" dirty="0" smtClean="0">
                  <a:solidFill>
                    <a:srgbClr val="7C8B7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605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任意多边形 966"/>
          <p:cNvSpPr/>
          <p:nvPr/>
        </p:nvSpPr>
        <p:spPr>
          <a:xfrm>
            <a:off x="1847850" y="2103659"/>
            <a:ext cx="8401050" cy="1328444"/>
          </a:xfrm>
          <a:custGeom>
            <a:avLst/>
            <a:gdLst>
              <a:gd name="connsiteX0" fmla="*/ 0 w 8401050"/>
              <a:gd name="connsiteY0" fmla="*/ 1095375 h 1323975"/>
              <a:gd name="connsiteX1" fmla="*/ 2914650 w 8401050"/>
              <a:gd name="connsiteY1" fmla="*/ 0 h 1323975"/>
              <a:gd name="connsiteX2" fmla="*/ 5695950 w 8401050"/>
              <a:gd name="connsiteY2" fmla="*/ 1323975 h 1323975"/>
              <a:gd name="connsiteX3" fmla="*/ 8401050 w 8401050"/>
              <a:gd name="connsiteY3" fmla="*/ 28575 h 1323975"/>
              <a:gd name="connsiteX0" fmla="*/ 0 w 8401050"/>
              <a:gd name="connsiteY0" fmla="*/ 1096741 h 1325341"/>
              <a:gd name="connsiteX1" fmla="*/ 2914650 w 8401050"/>
              <a:gd name="connsiteY1" fmla="*/ 1366 h 1325341"/>
              <a:gd name="connsiteX2" fmla="*/ 5695950 w 8401050"/>
              <a:gd name="connsiteY2" fmla="*/ 1325341 h 1325341"/>
              <a:gd name="connsiteX3" fmla="*/ 8401050 w 8401050"/>
              <a:gd name="connsiteY3" fmla="*/ 29941 h 1325341"/>
              <a:gd name="connsiteX0" fmla="*/ 0 w 8401050"/>
              <a:gd name="connsiteY0" fmla="*/ 1096741 h 1394917"/>
              <a:gd name="connsiteX1" fmla="*/ 2914650 w 8401050"/>
              <a:gd name="connsiteY1" fmla="*/ 1366 h 1394917"/>
              <a:gd name="connsiteX2" fmla="*/ 5695950 w 8401050"/>
              <a:gd name="connsiteY2" fmla="*/ 1325341 h 1394917"/>
              <a:gd name="connsiteX3" fmla="*/ 8401050 w 8401050"/>
              <a:gd name="connsiteY3" fmla="*/ 29941 h 1394917"/>
              <a:gd name="connsiteX0" fmla="*/ 0 w 8401050"/>
              <a:gd name="connsiteY0" fmla="*/ 1096741 h 1328444"/>
              <a:gd name="connsiteX1" fmla="*/ 2914650 w 8401050"/>
              <a:gd name="connsiteY1" fmla="*/ 1366 h 1328444"/>
              <a:gd name="connsiteX2" fmla="*/ 5695950 w 8401050"/>
              <a:gd name="connsiteY2" fmla="*/ 1325341 h 1328444"/>
              <a:gd name="connsiteX3" fmla="*/ 8401050 w 8401050"/>
              <a:gd name="connsiteY3" fmla="*/ 29941 h 1328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01050" h="1328444">
                <a:moveTo>
                  <a:pt x="0" y="1096741"/>
                </a:moveTo>
                <a:cubicBezTo>
                  <a:pt x="971550" y="731616"/>
                  <a:pt x="1965325" y="-36734"/>
                  <a:pt x="2914650" y="1366"/>
                </a:cubicBezTo>
                <a:cubicBezTo>
                  <a:pt x="3863975" y="39466"/>
                  <a:pt x="4756150" y="1261841"/>
                  <a:pt x="5695950" y="1325341"/>
                </a:cubicBezTo>
                <a:cubicBezTo>
                  <a:pt x="6635750" y="1388841"/>
                  <a:pt x="7499350" y="461741"/>
                  <a:pt x="8401050" y="29941"/>
                </a:cubicBezTo>
              </a:path>
            </a:pathLst>
          </a:custGeom>
          <a:noFill/>
          <a:ln w="38100">
            <a:solidFill>
              <a:srgbClr val="7C8B7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0977" y="638630"/>
            <a:ext cx="4562275" cy="740229"/>
            <a:chOff x="314525" y="638630"/>
            <a:chExt cx="4562275" cy="740229"/>
          </a:xfrm>
        </p:grpSpPr>
        <p:sp>
          <p:nvSpPr>
            <p:cNvPr id="3" name="矩形 2"/>
            <p:cNvSpPr/>
            <p:nvPr/>
          </p:nvSpPr>
          <p:spPr>
            <a:xfrm>
              <a:off x="314525" y="638630"/>
              <a:ext cx="367646" cy="740229"/>
            </a:xfrm>
            <a:prstGeom prst="rect">
              <a:avLst/>
            </a:prstGeom>
            <a:solidFill>
              <a:srgbClr val="E1E4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2171" y="716356"/>
              <a:ext cx="41946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点击输入文字标题</a:t>
              </a:r>
              <a:endParaRPr lang="zh-CN" altLang="en-US" sz="3200" dirty="0">
                <a:solidFill>
                  <a:srgbClr val="7C8B7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965" name="组合 964"/>
          <p:cNvGrpSpPr/>
          <p:nvPr/>
        </p:nvGrpSpPr>
        <p:grpSpPr>
          <a:xfrm>
            <a:off x="807127" y="2819988"/>
            <a:ext cx="2094270" cy="3040729"/>
            <a:chOff x="807127" y="2164401"/>
            <a:chExt cx="2094270" cy="3040729"/>
          </a:xfrm>
        </p:grpSpPr>
        <p:grpSp>
          <p:nvGrpSpPr>
            <p:cNvPr id="432" name="组合 431"/>
            <p:cNvGrpSpPr/>
            <p:nvPr/>
          </p:nvGrpSpPr>
          <p:grpSpPr>
            <a:xfrm>
              <a:off x="1397062" y="2164401"/>
              <a:ext cx="914400" cy="1254063"/>
              <a:chOff x="1639195" y="1999809"/>
              <a:chExt cx="914400" cy="1254063"/>
            </a:xfrm>
          </p:grpSpPr>
          <p:grpSp>
            <p:nvGrpSpPr>
              <p:cNvPr id="344" name="组合 343"/>
              <p:cNvGrpSpPr/>
              <p:nvPr/>
            </p:nvGrpSpPr>
            <p:grpSpPr>
              <a:xfrm>
                <a:off x="1639195" y="1999809"/>
                <a:ext cx="914400" cy="914400"/>
                <a:chOff x="1639195" y="1999809"/>
                <a:chExt cx="914400" cy="914400"/>
              </a:xfrm>
            </p:grpSpPr>
            <p:sp>
              <p:nvSpPr>
                <p:cNvPr id="340" name="圆角矩形 339"/>
                <p:cNvSpPr/>
                <p:nvPr/>
              </p:nvSpPr>
              <p:spPr>
                <a:xfrm rot="2700000">
                  <a:off x="1639195" y="1999809"/>
                  <a:ext cx="914400" cy="914400"/>
                </a:xfrm>
                <a:prstGeom prst="roundRect">
                  <a:avLst/>
                </a:prstGeom>
                <a:solidFill>
                  <a:srgbClr val="7C8B7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1749526" y="2214915"/>
                  <a:ext cx="693738" cy="484188"/>
                  <a:chOff x="3992563" y="5821363"/>
                  <a:chExt cx="693738" cy="484188"/>
                </a:xfrm>
                <a:solidFill>
                  <a:schemeClr val="bg1"/>
                </a:solidFill>
              </p:grpSpPr>
              <p:sp>
                <p:nvSpPr>
                  <p:cNvPr id="6" name="Freeform 77"/>
                  <p:cNvSpPr>
                    <a:spLocks/>
                  </p:cNvSpPr>
                  <p:nvPr/>
                </p:nvSpPr>
                <p:spPr bwMode="auto">
                  <a:xfrm>
                    <a:off x="4629151" y="6210301"/>
                    <a:ext cx="15875" cy="25400"/>
                  </a:xfrm>
                  <a:custGeom>
                    <a:avLst/>
                    <a:gdLst>
                      <a:gd name="T0" fmla="*/ 12 w 12"/>
                      <a:gd name="T1" fmla="*/ 20 h 20"/>
                      <a:gd name="T2" fmla="*/ 4 w 12"/>
                      <a:gd name="T3" fmla="*/ 10 h 20"/>
                      <a:gd name="T4" fmla="*/ 0 w 12"/>
                      <a:gd name="T5" fmla="*/ 0 h 20"/>
                      <a:gd name="T6" fmla="*/ 8 w 12"/>
                      <a:gd name="T7" fmla="*/ 9 h 20"/>
                      <a:gd name="T8" fmla="*/ 12 w 12"/>
                      <a:gd name="T9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0">
                        <a:moveTo>
                          <a:pt x="12" y="20"/>
                        </a:move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1" y="7"/>
                          <a:pt x="0" y="4"/>
                          <a:pt x="0" y="0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13"/>
                          <a:pt x="10" y="17"/>
                          <a:pt x="12" y="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" name="Freeform 78"/>
                  <p:cNvSpPr>
                    <a:spLocks/>
                  </p:cNvSpPr>
                  <p:nvPr/>
                </p:nvSpPr>
                <p:spPr bwMode="auto">
                  <a:xfrm>
                    <a:off x="4629151" y="6108701"/>
                    <a:ext cx="11113" cy="114300"/>
                  </a:xfrm>
                  <a:custGeom>
                    <a:avLst/>
                    <a:gdLst>
                      <a:gd name="T0" fmla="*/ 6 w 7"/>
                      <a:gd name="T1" fmla="*/ 72 h 72"/>
                      <a:gd name="T2" fmla="*/ 0 w 7"/>
                      <a:gd name="T3" fmla="*/ 64 h 72"/>
                      <a:gd name="T4" fmla="*/ 1 w 7"/>
                      <a:gd name="T5" fmla="*/ 0 h 72"/>
                      <a:gd name="T6" fmla="*/ 7 w 7"/>
                      <a:gd name="T7" fmla="*/ 8 h 72"/>
                      <a:gd name="T8" fmla="*/ 6 w 7"/>
                      <a:gd name="T9" fmla="*/ 72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2">
                        <a:moveTo>
                          <a:pt x="6" y="72"/>
                        </a:moveTo>
                        <a:lnTo>
                          <a:pt x="0" y="64"/>
                        </a:lnTo>
                        <a:lnTo>
                          <a:pt x="1" y="0"/>
                        </a:lnTo>
                        <a:lnTo>
                          <a:pt x="7" y="8"/>
                        </a:lnTo>
                        <a:lnTo>
                          <a:pt x="6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" name="Freeform 79"/>
                  <p:cNvSpPr>
                    <a:spLocks/>
                  </p:cNvSpPr>
                  <p:nvPr/>
                </p:nvSpPr>
                <p:spPr bwMode="auto">
                  <a:xfrm>
                    <a:off x="4630738" y="6092826"/>
                    <a:ext cx="15875" cy="28575"/>
                  </a:xfrm>
                  <a:custGeom>
                    <a:avLst/>
                    <a:gdLst>
                      <a:gd name="T0" fmla="*/ 8 w 13"/>
                      <a:gd name="T1" fmla="*/ 22 h 22"/>
                      <a:gd name="T2" fmla="*/ 0 w 13"/>
                      <a:gd name="T3" fmla="*/ 12 h 22"/>
                      <a:gd name="T4" fmla="*/ 5 w 13"/>
                      <a:gd name="T5" fmla="*/ 0 h 22"/>
                      <a:gd name="T6" fmla="*/ 13 w 13"/>
                      <a:gd name="T7" fmla="*/ 10 h 22"/>
                      <a:gd name="T8" fmla="*/ 8 w 13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22">
                        <a:moveTo>
                          <a:pt x="8" y="22"/>
                        </a:move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7"/>
                          <a:pt x="2" y="3"/>
                          <a:pt x="5" y="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0" y="13"/>
                          <a:pt x="8" y="17"/>
                          <a:pt x="8" y="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9" name="Freeform 80"/>
                  <p:cNvSpPr>
                    <a:spLocks/>
                  </p:cNvSpPr>
                  <p:nvPr/>
                </p:nvSpPr>
                <p:spPr bwMode="auto">
                  <a:xfrm>
                    <a:off x="4627563" y="6075363"/>
                    <a:ext cx="19050" cy="30163"/>
                  </a:xfrm>
                  <a:custGeom>
                    <a:avLst/>
                    <a:gdLst>
                      <a:gd name="T0" fmla="*/ 15 w 15"/>
                      <a:gd name="T1" fmla="*/ 24 h 24"/>
                      <a:gd name="T2" fmla="*/ 7 w 15"/>
                      <a:gd name="T3" fmla="*/ 14 h 24"/>
                      <a:gd name="T4" fmla="*/ 0 w 15"/>
                      <a:gd name="T5" fmla="*/ 0 h 24"/>
                      <a:gd name="T6" fmla="*/ 8 w 15"/>
                      <a:gd name="T7" fmla="*/ 10 h 24"/>
                      <a:gd name="T8" fmla="*/ 15 w 15"/>
                      <a:gd name="T9" fmla="*/ 2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24">
                        <a:moveTo>
                          <a:pt x="15" y="24"/>
                        </a:move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2" y="8"/>
                          <a:pt x="0" y="0"/>
                          <a:pt x="0" y="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8" y="10"/>
                          <a:pt x="10" y="18"/>
                          <a:pt x="15" y="2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" name="Freeform 81"/>
                  <p:cNvSpPr>
                    <a:spLocks/>
                  </p:cNvSpPr>
                  <p:nvPr/>
                </p:nvSpPr>
                <p:spPr bwMode="auto">
                  <a:xfrm>
                    <a:off x="4665663" y="5883276"/>
                    <a:ext cx="11113" cy="11113"/>
                  </a:xfrm>
                  <a:custGeom>
                    <a:avLst/>
                    <a:gdLst>
                      <a:gd name="T0" fmla="*/ 9 w 9"/>
                      <a:gd name="T1" fmla="*/ 9 h 9"/>
                      <a:gd name="T2" fmla="*/ 0 w 9"/>
                      <a:gd name="T3" fmla="*/ 0 h 9"/>
                      <a:gd name="T4" fmla="*/ 1 w 9"/>
                      <a:gd name="T5" fmla="*/ 0 h 9"/>
                      <a:gd name="T6" fmla="*/ 9 w 9"/>
                      <a:gd name="T7" fmla="*/ 9 h 9"/>
                      <a:gd name="T8" fmla="*/ 9 w 9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" name="Freeform 82"/>
                  <p:cNvSpPr>
                    <a:spLocks/>
                  </p:cNvSpPr>
                  <p:nvPr/>
                </p:nvSpPr>
                <p:spPr bwMode="auto">
                  <a:xfrm>
                    <a:off x="4667251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9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9"/>
                          <a:pt x="9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" name="Freeform 83"/>
                  <p:cNvSpPr>
                    <a:spLocks/>
                  </p:cNvSpPr>
                  <p:nvPr/>
                </p:nvSpPr>
                <p:spPr bwMode="auto">
                  <a:xfrm>
                    <a:off x="4668838" y="5883276"/>
                    <a:ext cx="11113" cy="12700"/>
                  </a:xfrm>
                  <a:custGeom>
                    <a:avLst/>
                    <a:gdLst>
                      <a:gd name="T0" fmla="*/ 8 w 10"/>
                      <a:gd name="T1" fmla="*/ 10 h 10"/>
                      <a:gd name="T2" fmla="*/ 0 w 10"/>
                      <a:gd name="T3" fmla="*/ 0 h 10"/>
                      <a:gd name="T4" fmla="*/ 2 w 10"/>
                      <a:gd name="T5" fmla="*/ 0 h 10"/>
                      <a:gd name="T6" fmla="*/ 10 w 10"/>
                      <a:gd name="T7" fmla="*/ 10 h 10"/>
                      <a:gd name="T8" fmla="*/ 8 w 10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" name="Freeform 84"/>
                  <p:cNvSpPr>
                    <a:spLocks/>
                  </p:cNvSpPr>
                  <p:nvPr/>
                </p:nvSpPr>
                <p:spPr bwMode="auto">
                  <a:xfrm>
                    <a:off x="4670426" y="5883276"/>
                    <a:ext cx="11113" cy="14288"/>
                  </a:xfrm>
                  <a:custGeom>
                    <a:avLst/>
                    <a:gdLst>
                      <a:gd name="T0" fmla="*/ 8 w 9"/>
                      <a:gd name="T1" fmla="*/ 10 h 11"/>
                      <a:gd name="T2" fmla="*/ 0 w 9"/>
                      <a:gd name="T3" fmla="*/ 0 h 11"/>
                      <a:gd name="T4" fmla="*/ 1 w 9"/>
                      <a:gd name="T5" fmla="*/ 1 h 11"/>
                      <a:gd name="T6" fmla="*/ 9 w 9"/>
                      <a:gd name="T7" fmla="*/ 11 h 11"/>
                      <a:gd name="T8" fmla="*/ 8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85"/>
                  <p:cNvSpPr>
                    <a:spLocks/>
                  </p:cNvSpPr>
                  <p:nvPr/>
                </p:nvSpPr>
                <p:spPr bwMode="auto">
                  <a:xfrm>
                    <a:off x="4672013" y="5884863"/>
                    <a:ext cx="11113" cy="14288"/>
                  </a:xfrm>
                  <a:custGeom>
                    <a:avLst/>
                    <a:gdLst>
                      <a:gd name="T0" fmla="*/ 8 w 9"/>
                      <a:gd name="T1" fmla="*/ 10 h 11"/>
                      <a:gd name="T2" fmla="*/ 0 w 9"/>
                      <a:gd name="T3" fmla="*/ 0 h 11"/>
                      <a:gd name="T4" fmla="*/ 1 w 9"/>
                      <a:gd name="T5" fmla="*/ 1 h 11"/>
                      <a:gd name="T6" fmla="*/ 9 w 9"/>
                      <a:gd name="T7" fmla="*/ 11 h 11"/>
                      <a:gd name="T8" fmla="*/ 8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Freeform 86"/>
                  <p:cNvSpPr>
                    <a:spLocks/>
                  </p:cNvSpPr>
                  <p:nvPr/>
                </p:nvSpPr>
                <p:spPr bwMode="auto">
                  <a:xfrm>
                    <a:off x="4627563" y="5886451"/>
                    <a:ext cx="41275" cy="201613"/>
                  </a:xfrm>
                  <a:custGeom>
                    <a:avLst/>
                    <a:gdLst>
                      <a:gd name="T0" fmla="*/ 8 w 33"/>
                      <a:gd name="T1" fmla="*/ 162 h 162"/>
                      <a:gd name="T2" fmla="*/ 0 w 33"/>
                      <a:gd name="T3" fmla="*/ 152 h 162"/>
                      <a:gd name="T4" fmla="*/ 1 w 33"/>
                      <a:gd name="T5" fmla="*/ 61 h 162"/>
                      <a:gd name="T6" fmla="*/ 25 w 33"/>
                      <a:gd name="T7" fmla="*/ 0 h 162"/>
                      <a:gd name="T8" fmla="*/ 33 w 33"/>
                      <a:gd name="T9" fmla="*/ 9 h 162"/>
                      <a:gd name="T10" fmla="*/ 9 w 33"/>
                      <a:gd name="T11" fmla="*/ 71 h 162"/>
                      <a:gd name="T12" fmla="*/ 8 w 33"/>
                      <a:gd name="T13" fmla="*/ 162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" h="162">
                        <a:moveTo>
                          <a:pt x="8" y="162"/>
                        </a:moveTo>
                        <a:cubicBezTo>
                          <a:pt x="0" y="152"/>
                          <a:pt x="0" y="152"/>
                          <a:pt x="0" y="152"/>
                        </a:cubicBezTo>
                        <a:cubicBezTo>
                          <a:pt x="0" y="149"/>
                          <a:pt x="0" y="85"/>
                          <a:pt x="1" y="61"/>
                        </a:cubicBezTo>
                        <a:cubicBezTo>
                          <a:pt x="1" y="34"/>
                          <a:pt x="14" y="7"/>
                          <a:pt x="25" y="0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22" y="17"/>
                          <a:pt x="10" y="44"/>
                          <a:pt x="9" y="71"/>
                        </a:cubicBezTo>
                        <a:cubicBezTo>
                          <a:pt x="8" y="95"/>
                          <a:pt x="8" y="158"/>
                          <a:pt x="8" y="16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Freeform 87"/>
                  <p:cNvSpPr>
                    <a:spLocks/>
                  </p:cNvSpPr>
                  <p:nvPr/>
                </p:nvSpPr>
                <p:spPr bwMode="auto">
                  <a:xfrm>
                    <a:off x="4659313" y="5883276"/>
                    <a:ext cx="12700" cy="14288"/>
                  </a:xfrm>
                  <a:custGeom>
                    <a:avLst/>
                    <a:gdLst>
                      <a:gd name="T0" fmla="*/ 8 w 10"/>
                      <a:gd name="T1" fmla="*/ 11 h 11"/>
                      <a:gd name="T2" fmla="*/ 0 w 10"/>
                      <a:gd name="T3" fmla="*/ 2 h 11"/>
                      <a:gd name="T4" fmla="*/ 2 w 10"/>
                      <a:gd name="T5" fmla="*/ 0 h 11"/>
                      <a:gd name="T6" fmla="*/ 10 w 10"/>
                      <a:gd name="T7" fmla="*/ 10 h 11"/>
                      <a:gd name="T8" fmla="*/ 8 w 10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1">
                        <a:moveTo>
                          <a:pt x="8" y="11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9" y="11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88"/>
                  <p:cNvSpPr>
                    <a:spLocks/>
                  </p:cNvSpPr>
                  <p:nvPr/>
                </p:nvSpPr>
                <p:spPr bwMode="auto">
                  <a:xfrm>
                    <a:off x="4662488" y="5883276"/>
                    <a:ext cx="11113" cy="12700"/>
                  </a:xfrm>
                  <a:custGeom>
                    <a:avLst/>
                    <a:gdLst>
                      <a:gd name="T0" fmla="*/ 8 w 10"/>
                      <a:gd name="T1" fmla="*/ 10 h 10"/>
                      <a:gd name="T2" fmla="*/ 0 w 10"/>
                      <a:gd name="T3" fmla="*/ 0 h 10"/>
                      <a:gd name="T4" fmla="*/ 2 w 10"/>
                      <a:gd name="T5" fmla="*/ 0 h 10"/>
                      <a:gd name="T6" fmla="*/ 10 w 10"/>
                      <a:gd name="T7" fmla="*/ 10 h 10"/>
                      <a:gd name="T8" fmla="*/ 8 w 10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Freeform 89"/>
                  <p:cNvSpPr>
                    <a:spLocks/>
                  </p:cNvSpPr>
                  <p:nvPr/>
                </p:nvSpPr>
                <p:spPr bwMode="auto">
                  <a:xfrm>
                    <a:off x="4664076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10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9 h 10"/>
                      <a:gd name="T8" fmla="*/ 8 w 9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9"/>
                          <a:pt x="8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Freeform 90"/>
                  <p:cNvSpPr>
                    <a:spLocks/>
                  </p:cNvSpPr>
                  <p:nvPr/>
                </p:nvSpPr>
                <p:spPr bwMode="auto">
                  <a:xfrm>
                    <a:off x="4665663" y="5883276"/>
                    <a:ext cx="11113" cy="11113"/>
                  </a:xfrm>
                  <a:custGeom>
                    <a:avLst/>
                    <a:gdLst>
                      <a:gd name="T0" fmla="*/ 8 w 9"/>
                      <a:gd name="T1" fmla="*/ 9 h 9"/>
                      <a:gd name="T2" fmla="*/ 0 w 9"/>
                      <a:gd name="T3" fmla="*/ 0 h 9"/>
                      <a:gd name="T4" fmla="*/ 0 w 9"/>
                      <a:gd name="T5" fmla="*/ 0 h 9"/>
                      <a:gd name="T6" fmla="*/ 9 w 9"/>
                      <a:gd name="T7" fmla="*/ 9 h 9"/>
                      <a:gd name="T8" fmla="*/ 8 w 9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Freeform 91"/>
                  <p:cNvSpPr>
                    <a:spLocks/>
                  </p:cNvSpPr>
                  <p:nvPr/>
                </p:nvSpPr>
                <p:spPr bwMode="auto">
                  <a:xfrm>
                    <a:off x="4638676" y="5894388"/>
                    <a:ext cx="47625" cy="347663"/>
                  </a:xfrm>
                  <a:custGeom>
                    <a:avLst/>
                    <a:gdLst>
                      <a:gd name="T0" fmla="*/ 39 w 39"/>
                      <a:gd name="T1" fmla="*/ 13 h 278"/>
                      <a:gd name="T2" fmla="*/ 37 w 39"/>
                      <a:gd name="T3" fmla="*/ 152 h 278"/>
                      <a:gd name="T4" fmla="*/ 30 w 39"/>
                      <a:gd name="T5" fmla="*/ 171 h 278"/>
                      <a:gd name="T6" fmla="*/ 34 w 39"/>
                      <a:gd name="T7" fmla="*/ 181 h 278"/>
                      <a:gd name="T8" fmla="*/ 33 w 39"/>
                      <a:gd name="T9" fmla="*/ 262 h 278"/>
                      <a:gd name="T10" fmla="*/ 17 w 39"/>
                      <a:gd name="T11" fmla="*/ 278 h 278"/>
                      <a:gd name="T12" fmla="*/ 1 w 39"/>
                      <a:gd name="T13" fmla="*/ 262 h 278"/>
                      <a:gd name="T14" fmla="*/ 2 w 39"/>
                      <a:gd name="T15" fmla="*/ 181 h 278"/>
                      <a:gd name="T16" fmla="*/ 7 w 39"/>
                      <a:gd name="T17" fmla="*/ 169 h 278"/>
                      <a:gd name="T18" fmla="*/ 0 w 39"/>
                      <a:gd name="T19" fmla="*/ 155 h 278"/>
                      <a:gd name="T20" fmla="*/ 1 w 39"/>
                      <a:gd name="T21" fmla="*/ 64 h 278"/>
                      <a:gd name="T22" fmla="*/ 31 w 39"/>
                      <a:gd name="T23" fmla="*/ 0 h 278"/>
                      <a:gd name="T24" fmla="*/ 39 w 39"/>
                      <a:gd name="T25" fmla="*/ 13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9" h="278">
                        <a:moveTo>
                          <a:pt x="39" y="13"/>
                        </a:moveTo>
                        <a:cubicBezTo>
                          <a:pt x="39" y="19"/>
                          <a:pt x="38" y="128"/>
                          <a:pt x="37" y="152"/>
                        </a:cubicBezTo>
                        <a:cubicBezTo>
                          <a:pt x="36" y="162"/>
                          <a:pt x="33" y="167"/>
                          <a:pt x="30" y="171"/>
                        </a:cubicBezTo>
                        <a:cubicBezTo>
                          <a:pt x="32" y="173"/>
                          <a:pt x="34" y="177"/>
                          <a:pt x="34" y="181"/>
                        </a:cubicBezTo>
                        <a:cubicBezTo>
                          <a:pt x="33" y="262"/>
                          <a:pt x="33" y="262"/>
                          <a:pt x="33" y="262"/>
                        </a:cubicBezTo>
                        <a:cubicBezTo>
                          <a:pt x="32" y="271"/>
                          <a:pt x="25" y="278"/>
                          <a:pt x="17" y="278"/>
                        </a:cubicBezTo>
                        <a:cubicBezTo>
                          <a:pt x="8" y="278"/>
                          <a:pt x="1" y="271"/>
                          <a:pt x="1" y="262"/>
                        </a:cubicBezTo>
                        <a:cubicBezTo>
                          <a:pt x="2" y="181"/>
                          <a:pt x="2" y="181"/>
                          <a:pt x="2" y="181"/>
                        </a:cubicBezTo>
                        <a:cubicBezTo>
                          <a:pt x="2" y="176"/>
                          <a:pt x="4" y="172"/>
                          <a:pt x="7" y="169"/>
                        </a:cubicBezTo>
                        <a:cubicBezTo>
                          <a:pt x="2" y="163"/>
                          <a:pt x="0" y="155"/>
                          <a:pt x="0" y="155"/>
                        </a:cubicBezTo>
                        <a:cubicBezTo>
                          <a:pt x="0" y="151"/>
                          <a:pt x="0" y="88"/>
                          <a:pt x="1" y="64"/>
                        </a:cubicBezTo>
                        <a:cubicBezTo>
                          <a:pt x="2" y="33"/>
                          <a:pt x="19" y="0"/>
                          <a:pt x="31" y="0"/>
                        </a:cubicBezTo>
                        <a:cubicBezTo>
                          <a:pt x="39" y="0"/>
                          <a:pt x="39" y="12"/>
                          <a:pt x="39" y="1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Freeform 92"/>
                  <p:cNvSpPr>
                    <a:spLocks/>
                  </p:cNvSpPr>
                  <p:nvPr/>
                </p:nvSpPr>
                <p:spPr bwMode="auto">
                  <a:xfrm>
                    <a:off x="4349751" y="6235701"/>
                    <a:ext cx="31750" cy="14288"/>
                  </a:xfrm>
                  <a:custGeom>
                    <a:avLst/>
                    <a:gdLst>
                      <a:gd name="T0" fmla="*/ 9 w 26"/>
                      <a:gd name="T1" fmla="*/ 11 h 11"/>
                      <a:gd name="T2" fmla="*/ 0 w 26"/>
                      <a:gd name="T3" fmla="*/ 1 h 11"/>
                      <a:gd name="T4" fmla="*/ 18 w 26"/>
                      <a:gd name="T5" fmla="*/ 0 h 11"/>
                      <a:gd name="T6" fmla="*/ 26 w 26"/>
                      <a:gd name="T7" fmla="*/ 10 h 11"/>
                      <a:gd name="T8" fmla="*/ 9 w 26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1">
                        <a:moveTo>
                          <a:pt x="9" y="1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6" y="1"/>
                          <a:pt x="12" y="1"/>
                          <a:pt x="18" y="0"/>
                        </a:cubicBez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0" y="11"/>
                          <a:pt x="14" y="11"/>
                          <a:pt x="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Freeform 93"/>
                  <p:cNvSpPr>
                    <a:spLocks/>
                  </p:cNvSpPr>
                  <p:nvPr/>
                </p:nvSpPr>
                <p:spPr bwMode="auto">
                  <a:xfrm>
                    <a:off x="4371976" y="6230938"/>
                    <a:ext cx="34925" cy="17463"/>
                  </a:xfrm>
                  <a:custGeom>
                    <a:avLst/>
                    <a:gdLst>
                      <a:gd name="T0" fmla="*/ 8 w 28"/>
                      <a:gd name="T1" fmla="*/ 14 h 14"/>
                      <a:gd name="T2" fmla="*/ 0 w 28"/>
                      <a:gd name="T3" fmla="*/ 4 h 14"/>
                      <a:gd name="T4" fmla="*/ 20 w 28"/>
                      <a:gd name="T5" fmla="*/ 0 h 14"/>
                      <a:gd name="T6" fmla="*/ 28 w 28"/>
                      <a:gd name="T7" fmla="*/ 10 h 14"/>
                      <a:gd name="T8" fmla="*/ 8 w 28"/>
                      <a:gd name="T9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4">
                        <a:moveTo>
                          <a:pt x="8" y="14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7" y="3"/>
                          <a:pt x="13" y="2"/>
                          <a:pt x="20" y="0"/>
                        </a:cubicBezTo>
                        <a:cubicBezTo>
                          <a:pt x="28" y="10"/>
                          <a:pt x="28" y="10"/>
                          <a:pt x="28" y="10"/>
                        </a:cubicBezTo>
                        <a:cubicBezTo>
                          <a:pt x="22" y="12"/>
                          <a:pt x="15" y="13"/>
                          <a:pt x="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Freeform 94"/>
                  <p:cNvSpPr>
                    <a:spLocks/>
                  </p:cNvSpPr>
                  <p:nvPr/>
                </p:nvSpPr>
                <p:spPr bwMode="auto">
                  <a:xfrm>
                    <a:off x="4397376" y="6223001"/>
                    <a:ext cx="34925" cy="20638"/>
                  </a:xfrm>
                  <a:custGeom>
                    <a:avLst/>
                    <a:gdLst>
                      <a:gd name="T0" fmla="*/ 8 w 28"/>
                      <a:gd name="T1" fmla="*/ 17 h 17"/>
                      <a:gd name="T2" fmla="*/ 0 w 28"/>
                      <a:gd name="T3" fmla="*/ 7 h 17"/>
                      <a:gd name="T4" fmla="*/ 20 w 28"/>
                      <a:gd name="T5" fmla="*/ 0 h 17"/>
                      <a:gd name="T6" fmla="*/ 28 w 28"/>
                      <a:gd name="T7" fmla="*/ 10 h 17"/>
                      <a:gd name="T8" fmla="*/ 8 w 28"/>
                      <a:gd name="T9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8" y="17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7" y="5"/>
                          <a:pt x="13" y="3"/>
                          <a:pt x="20" y="0"/>
                        </a:cubicBezTo>
                        <a:cubicBezTo>
                          <a:pt x="28" y="10"/>
                          <a:pt x="28" y="10"/>
                          <a:pt x="28" y="10"/>
                        </a:cubicBezTo>
                        <a:cubicBezTo>
                          <a:pt x="22" y="13"/>
                          <a:pt x="15" y="15"/>
                          <a:pt x="8" y="1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Freeform 95"/>
                  <p:cNvSpPr>
                    <a:spLocks/>
                  </p:cNvSpPr>
                  <p:nvPr/>
                </p:nvSpPr>
                <p:spPr bwMode="auto">
                  <a:xfrm>
                    <a:off x="4421188" y="6207126"/>
                    <a:ext cx="39688" cy="26988"/>
                  </a:xfrm>
                  <a:custGeom>
                    <a:avLst/>
                    <a:gdLst>
                      <a:gd name="T0" fmla="*/ 8 w 31"/>
                      <a:gd name="T1" fmla="*/ 22 h 22"/>
                      <a:gd name="T2" fmla="*/ 0 w 31"/>
                      <a:gd name="T3" fmla="*/ 12 h 22"/>
                      <a:gd name="T4" fmla="*/ 22 w 31"/>
                      <a:gd name="T5" fmla="*/ 0 h 22"/>
                      <a:gd name="T6" fmla="*/ 31 w 31"/>
                      <a:gd name="T7" fmla="*/ 10 h 22"/>
                      <a:gd name="T8" fmla="*/ 8 w 31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2">
                        <a:moveTo>
                          <a:pt x="8" y="22"/>
                        </a:move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8" y="9"/>
                          <a:pt x="15" y="5"/>
                          <a:pt x="22" y="0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24" y="15"/>
                          <a:pt x="16" y="19"/>
                          <a:pt x="8" y="2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Freeform 96"/>
                  <p:cNvSpPr>
                    <a:spLocks/>
                  </p:cNvSpPr>
                  <p:nvPr/>
                </p:nvSpPr>
                <p:spPr bwMode="auto">
                  <a:xfrm>
                    <a:off x="4449763" y="5938838"/>
                    <a:ext cx="95250" cy="280988"/>
                  </a:xfrm>
                  <a:custGeom>
                    <a:avLst/>
                    <a:gdLst>
                      <a:gd name="T0" fmla="*/ 9 w 76"/>
                      <a:gd name="T1" fmla="*/ 225 h 225"/>
                      <a:gd name="T2" fmla="*/ 0 w 76"/>
                      <a:gd name="T3" fmla="*/ 215 h 225"/>
                      <a:gd name="T4" fmla="*/ 67 w 76"/>
                      <a:gd name="T5" fmla="*/ 95 h 225"/>
                      <a:gd name="T6" fmla="*/ 33 w 76"/>
                      <a:gd name="T7" fmla="*/ 0 h 225"/>
                      <a:gd name="T8" fmla="*/ 41 w 76"/>
                      <a:gd name="T9" fmla="*/ 10 h 225"/>
                      <a:gd name="T10" fmla="*/ 75 w 76"/>
                      <a:gd name="T11" fmla="*/ 104 h 225"/>
                      <a:gd name="T12" fmla="*/ 9 w 76"/>
                      <a:gd name="T13" fmla="*/ 225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6" h="225">
                        <a:moveTo>
                          <a:pt x="9" y="225"/>
                        </a:moveTo>
                        <a:cubicBezTo>
                          <a:pt x="0" y="215"/>
                          <a:pt x="0" y="215"/>
                          <a:pt x="0" y="215"/>
                        </a:cubicBezTo>
                        <a:cubicBezTo>
                          <a:pt x="40" y="189"/>
                          <a:pt x="66" y="145"/>
                          <a:pt x="67" y="95"/>
                        </a:cubicBezTo>
                        <a:cubicBezTo>
                          <a:pt x="67" y="59"/>
                          <a:pt x="55" y="26"/>
                          <a:pt x="33" y="0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63" y="35"/>
                          <a:pt x="76" y="68"/>
                          <a:pt x="75" y="104"/>
                        </a:cubicBezTo>
                        <a:cubicBezTo>
                          <a:pt x="75" y="155"/>
                          <a:pt x="48" y="199"/>
                          <a:pt x="9" y="2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Freeform 97"/>
                  <p:cNvSpPr>
                    <a:spLocks/>
                  </p:cNvSpPr>
                  <p:nvPr/>
                </p:nvSpPr>
                <p:spPr bwMode="auto">
                  <a:xfrm>
                    <a:off x="4213226" y="6175376"/>
                    <a:ext cx="28575" cy="30163"/>
                  </a:xfrm>
                  <a:custGeom>
                    <a:avLst/>
                    <a:gdLst>
                      <a:gd name="T0" fmla="*/ 9 w 23"/>
                      <a:gd name="T1" fmla="*/ 10 h 24"/>
                      <a:gd name="T2" fmla="*/ 0 w 23"/>
                      <a:gd name="T3" fmla="*/ 0 h 24"/>
                      <a:gd name="T4" fmla="*/ 15 w 23"/>
                      <a:gd name="T5" fmla="*/ 15 h 24"/>
                      <a:gd name="T6" fmla="*/ 23 w 23"/>
                      <a:gd name="T7" fmla="*/ 24 h 24"/>
                      <a:gd name="T8" fmla="*/ 9 w 23"/>
                      <a:gd name="T9" fmla="*/ 1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24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5" y="5"/>
                          <a:pt x="10" y="10"/>
                          <a:pt x="15" y="15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18" y="20"/>
                          <a:pt x="13" y="15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Freeform 98"/>
                  <p:cNvSpPr>
                    <a:spLocks/>
                  </p:cNvSpPr>
                  <p:nvPr/>
                </p:nvSpPr>
                <p:spPr bwMode="auto">
                  <a:xfrm>
                    <a:off x="4232276" y="6192838"/>
                    <a:ext cx="42863" cy="36513"/>
                  </a:xfrm>
                  <a:custGeom>
                    <a:avLst/>
                    <a:gdLst>
                      <a:gd name="T0" fmla="*/ 8 w 35"/>
                      <a:gd name="T1" fmla="*/ 9 h 28"/>
                      <a:gd name="T2" fmla="*/ 0 w 35"/>
                      <a:gd name="T3" fmla="*/ 0 h 28"/>
                      <a:gd name="T4" fmla="*/ 27 w 35"/>
                      <a:gd name="T5" fmla="*/ 18 h 28"/>
                      <a:gd name="T6" fmla="*/ 35 w 35"/>
                      <a:gd name="T7" fmla="*/ 28 h 28"/>
                      <a:gd name="T8" fmla="*/ 8 w 35"/>
                      <a:gd name="T9" fmla="*/ 9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28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8" y="7"/>
                          <a:pt x="17" y="13"/>
                          <a:pt x="27" y="18"/>
                        </a:cubicBezTo>
                        <a:cubicBezTo>
                          <a:pt x="35" y="28"/>
                          <a:pt x="35" y="28"/>
                          <a:pt x="35" y="28"/>
                        </a:cubicBezTo>
                        <a:cubicBezTo>
                          <a:pt x="25" y="23"/>
                          <a:pt x="16" y="17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Freeform 99"/>
                  <p:cNvSpPr>
                    <a:spLocks/>
                  </p:cNvSpPr>
                  <p:nvPr/>
                </p:nvSpPr>
                <p:spPr bwMode="auto">
                  <a:xfrm>
                    <a:off x="4265613" y="6216651"/>
                    <a:ext cx="58738" cy="30163"/>
                  </a:xfrm>
                  <a:custGeom>
                    <a:avLst/>
                    <a:gdLst>
                      <a:gd name="T0" fmla="*/ 8 w 47"/>
                      <a:gd name="T1" fmla="*/ 10 h 24"/>
                      <a:gd name="T2" fmla="*/ 0 w 47"/>
                      <a:gd name="T3" fmla="*/ 0 h 24"/>
                      <a:gd name="T4" fmla="*/ 39 w 47"/>
                      <a:gd name="T5" fmla="*/ 14 h 24"/>
                      <a:gd name="T6" fmla="*/ 47 w 47"/>
                      <a:gd name="T7" fmla="*/ 24 h 24"/>
                      <a:gd name="T8" fmla="*/ 8 w 47"/>
                      <a:gd name="T9" fmla="*/ 1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7" h="24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2" y="7"/>
                          <a:pt x="25" y="11"/>
                          <a:pt x="39" y="14"/>
                        </a:cubicBezTo>
                        <a:cubicBezTo>
                          <a:pt x="47" y="24"/>
                          <a:pt x="47" y="24"/>
                          <a:pt x="47" y="24"/>
                        </a:cubicBezTo>
                        <a:cubicBezTo>
                          <a:pt x="33" y="21"/>
                          <a:pt x="20" y="16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Freeform 100"/>
                  <p:cNvSpPr>
                    <a:spLocks/>
                  </p:cNvSpPr>
                  <p:nvPr/>
                </p:nvSpPr>
                <p:spPr bwMode="auto">
                  <a:xfrm>
                    <a:off x="4314826" y="6234113"/>
                    <a:ext cx="39688" cy="15875"/>
                  </a:xfrm>
                  <a:custGeom>
                    <a:avLst/>
                    <a:gdLst>
                      <a:gd name="T0" fmla="*/ 8 w 32"/>
                      <a:gd name="T1" fmla="*/ 10 h 13"/>
                      <a:gd name="T2" fmla="*/ 0 w 32"/>
                      <a:gd name="T3" fmla="*/ 0 h 13"/>
                      <a:gd name="T4" fmla="*/ 24 w 32"/>
                      <a:gd name="T5" fmla="*/ 3 h 13"/>
                      <a:gd name="T6" fmla="*/ 32 w 32"/>
                      <a:gd name="T7" fmla="*/ 13 h 13"/>
                      <a:gd name="T8" fmla="*/ 8 w 32"/>
                      <a:gd name="T9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" h="13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8" y="2"/>
                          <a:pt x="16" y="3"/>
                          <a:pt x="24" y="3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24" y="13"/>
                          <a:pt x="16" y="12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Freeform 101"/>
                  <p:cNvSpPr>
                    <a:spLocks/>
                  </p:cNvSpPr>
                  <p:nvPr/>
                </p:nvSpPr>
                <p:spPr bwMode="auto">
                  <a:xfrm>
                    <a:off x="4344988" y="6237288"/>
                    <a:ext cx="15875" cy="12700"/>
                  </a:xfrm>
                  <a:custGeom>
                    <a:avLst/>
                    <a:gdLst>
                      <a:gd name="T0" fmla="*/ 8 w 13"/>
                      <a:gd name="T1" fmla="*/ 10 h 10"/>
                      <a:gd name="T2" fmla="*/ 0 w 13"/>
                      <a:gd name="T3" fmla="*/ 0 h 10"/>
                      <a:gd name="T4" fmla="*/ 4 w 13"/>
                      <a:gd name="T5" fmla="*/ 0 h 10"/>
                      <a:gd name="T6" fmla="*/ 13 w 13"/>
                      <a:gd name="T7" fmla="*/ 10 h 10"/>
                      <a:gd name="T8" fmla="*/ 8 w 13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1" y="10"/>
                          <a:pt x="10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Freeform 102"/>
                  <p:cNvSpPr>
                    <a:spLocks/>
                  </p:cNvSpPr>
                  <p:nvPr/>
                </p:nvSpPr>
                <p:spPr bwMode="auto">
                  <a:xfrm>
                    <a:off x="4354513" y="5911851"/>
                    <a:ext cx="14288" cy="11113"/>
                  </a:xfrm>
                  <a:custGeom>
                    <a:avLst/>
                    <a:gdLst>
                      <a:gd name="T0" fmla="*/ 8 w 11"/>
                      <a:gd name="T1" fmla="*/ 9 h 10"/>
                      <a:gd name="T2" fmla="*/ 0 w 11"/>
                      <a:gd name="T3" fmla="*/ 0 h 10"/>
                      <a:gd name="T4" fmla="*/ 3 w 11"/>
                      <a:gd name="T5" fmla="*/ 0 h 10"/>
                      <a:gd name="T6" fmla="*/ 11 w 11"/>
                      <a:gd name="T7" fmla="*/ 10 h 10"/>
                      <a:gd name="T8" fmla="*/ 8 w 11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0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9"/>
                          <a:pt x="9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Freeform 103"/>
                  <p:cNvSpPr>
                    <a:spLocks/>
                  </p:cNvSpPr>
                  <p:nvPr/>
                </p:nvSpPr>
                <p:spPr bwMode="auto">
                  <a:xfrm>
                    <a:off x="4357688" y="5911851"/>
                    <a:ext cx="34925" cy="14288"/>
                  </a:xfrm>
                  <a:custGeom>
                    <a:avLst/>
                    <a:gdLst>
                      <a:gd name="T0" fmla="*/ 8 w 28"/>
                      <a:gd name="T1" fmla="*/ 10 h 12"/>
                      <a:gd name="T2" fmla="*/ 0 w 28"/>
                      <a:gd name="T3" fmla="*/ 0 h 12"/>
                      <a:gd name="T4" fmla="*/ 20 w 28"/>
                      <a:gd name="T5" fmla="*/ 2 h 12"/>
                      <a:gd name="T6" fmla="*/ 28 w 28"/>
                      <a:gd name="T7" fmla="*/ 12 h 12"/>
                      <a:gd name="T8" fmla="*/ 8 w 28"/>
                      <a:gd name="T9" fmla="*/ 1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2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3" y="1"/>
                          <a:pt x="20" y="2"/>
                        </a:cubicBezTo>
                        <a:cubicBezTo>
                          <a:pt x="28" y="12"/>
                          <a:pt x="28" y="12"/>
                          <a:pt x="28" y="12"/>
                        </a:cubicBezTo>
                        <a:cubicBezTo>
                          <a:pt x="22" y="10"/>
                          <a:pt x="15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Freeform 104"/>
                  <p:cNvSpPr>
                    <a:spLocks/>
                  </p:cNvSpPr>
                  <p:nvPr/>
                </p:nvSpPr>
                <p:spPr bwMode="auto">
                  <a:xfrm>
                    <a:off x="4383088" y="5913438"/>
                    <a:ext cx="50800" cy="26988"/>
                  </a:xfrm>
                  <a:custGeom>
                    <a:avLst/>
                    <a:gdLst>
                      <a:gd name="T0" fmla="*/ 8 w 40"/>
                      <a:gd name="T1" fmla="*/ 10 h 21"/>
                      <a:gd name="T2" fmla="*/ 0 w 40"/>
                      <a:gd name="T3" fmla="*/ 0 h 21"/>
                      <a:gd name="T4" fmla="*/ 31 w 40"/>
                      <a:gd name="T5" fmla="*/ 11 h 21"/>
                      <a:gd name="T6" fmla="*/ 40 w 40"/>
                      <a:gd name="T7" fmla="*/ 21 h 21"/>
                      <a:gd name="T8" fmla="*/ 8 w 40"/>
                      <a:gd name="T9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21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1" y="2"/>
                          <a:pt x="22" y="6"/>
                          <a:pt x="31" y="11"/>
                        </a:cubicBezTo>
                        <a:cubicBezTo>
                          <a:pt x="40" y="21"/>
                          <a:pt x="40" y="21"/>
                          <a:pt x="40" y="21"/>
                        </a:cubicBezTo>
                        <a:cubicBezTo>
                          <a:pt x="30" y="16"/>
                          <a:pt x="19" y="12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Freeform 105"/>
                  <p:cNvSpPr>
                    <a:spLocks/>
                  </p:cNvSpPr>
                  <p:nvPr/>
                </p:nvSpPr>
                <p:spPr bwMode="auto">
                  <a:xfrm>
                    <a:off x="4421188" y="5927726"/>
                    <a:ext cx="38100" cy="30163"/>
                  </a:xfrm>
                  <a:custGeom>
                    <a:avLst/>
                    <a:gdLst>
                      <a:gd name="T0" fmla="*/ 9 w 30"/>
                      <a:gd name="T1" fmla="*/ 10 h 25"/>
                      <a:gd name="T2" fmla="*/ 0 w 30"/>
                      <a:gd name="T3" fmla="*/ 0 h 25"/>
                      <a:gd name="T4" fmla="*/ 22 w 30"/>
                      <a:gd name="T5" fmla="*/ 15 h 25"/>
                      <a:gd name="T6" fmla="*/ 30 w 30"/>
                      <a:gd name="T7" fmla="*/ 25 h 25"/>
                      <a:gd name="T8" fmla="*/ 9 w 30"/>
                      <a:gd name="T9" fmla="*/ 1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25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8" y="5"/>
                          <a:pt x="15" y="10"/>
                          <a:pt x="22" y="15"/>
                        </a:cubicBezTo>
                        <a:cubicBezTo>
                          <a:pt x="30" y="25"/>
                          <a:pt x="30" y="25"/>
                          <a:pt x="30" y="25"/>
                        </a:cubicBezTo>
                        <a:cubicBezTo>
                          <a:pt x="24" y="19"/>
                          <a:pt x="16" y="14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Freeform 106"/>
                  <p:cNvSpPr>
                    <a:spLocks/>
                  </p:cNvSpPr>
                  <p:nvPr/>
                </p:nvSpPr>
                <p:spPr bwMode="auto">
                  <a:xfrm>
                    <a:off x="4449763" y="5946776"/>
                    <a:ext cx="25400" cy="26988"/>
                  </a:xfrm>
                  <a:custGeom>
                    <a:avLst/>
                    <a:gdLst>
                      <a:gd name="T0" fmla="*/ 8 w 20"/>
                      <a:gd name="T1" fmla="*/ 10 h 22"/>
                      <a:gd name="T2" fmla="*/ 0 w 20"/>
                      <a:gd name="T3" fmla="*/ 0 h 22"/>
                      <a:gd name="T4" fmla="*/ 12 w 20"/>
                      <a:gd name="T5" fmla="*/ 12 h 22"/>
                      <a:gd name="T6" fmla="*/ 20 w 20"/>
                      <a:gd name="T7" fmla="*/ 22 h 22"/>
                      <a:gd name="T8" fmla="*/ 8 w 20"/>
                      <a:gd name="T9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22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" y="4"/>
                          <a:pt x="8" y="8"/>
                          <a:pt x="12" y="12"/>
                        </a:cubicBezTo>
                        <a:cubicBezTo>
                          <a:pt x="20" y="22"/>
                          <a:pt x="20" y="22"/>
                          <a:pt x="20" y="22"/>
                        </a:cubicBezTo>
                        <a:cubicBezTo>
                          <a:pt x="16" y="18"/>
                          <a:pt x="12" y="14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Freeform 107"/>
                  <p:cNvSpPr>
                    <a:spLocks/>
                  </p:cNvSpPr>
                  <p:nvPr/>
                </p:nvSpPr>
                <p:spPr bwMode="auto">
                  <a:xfrm>
                    <a:off x="4216401" y="5922963"/>
                    <a:ext cx="293688" cy="292100"/>
                  </a:xfrm>
                  <a:custGeom>
                    <a:avLst/>
                    <a:gdLst>
                      <a:gd name="T0" fmla="*/ 119 w 235"/>
                      <a:gd name="T1" fmla="*/ 0 h 234"/>
                      <a:gd name="T2" fmla="*/ 234 w 235"/>
                      <a:gd name="T3" fmla="*/ 117 h 234"/>
                      <a:gd name="T4" fmla="*/ 116 w 235"/>
                      <a:gd name="T5" fmla="*/ 234 h 234"/>
                      <a:gd name="T6" fmla="*/ 0 w 235"/>
                      <a:gd name="T7" fmla="*/ 117 h 234"/>
                      <a:gd name="T8" fmla="*/ 119 w 235"/>
                      <a:gd name="T9" fmla="*/ 0 h 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5" h="234">
                        <a:moveTo>
                          <a:pt x="119" y="0"/>
                        </a:moveTo>
                        <a:cubicBezTo>
                          <a:pt x="183" y="0"/>
                          <a:pt x="235" y="53"/>
                          <a:pt x="234" y="117"/>
                        </a:cubicBezTo>
                        <a:cubicBezTo>
                          <a:pt x="234" y="182"/>
                          <a:pt x="180" y="234"/>
                          <a:pt x="116" y="234"/>
                        </a:cubicBezTo>
                        <a:cubicBezTo>
                          <a:pt x="51" y="234"/>
                          <a:pt x="0" y="182"/>
                          <a:pt x="0" y="117"/>
                        </a:cubicBezTo>
                        <a:cubicBezTo>
                          <a:pt x="1" y="53"/>
                          <a:pt x="54" y="0"/>
                          <a:pt x="11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Freeform 108"/>
                  <p:cNvSpPr>
                    <a:spLocks/>
                  </p:cNvSpPr>
                  <p:nvPr/>
                </p:nvSpPr>
                <p:spPr bwMode="auto">
                  <a:xfrm>
                    <a:off x="4205288" y="5935663"/>
                    <a:ext cx="77788" cy="228600"/>
                  </a:xfrm>
                  <a:custGeom>
                    <a:avLst/>
                    <a:gdLst>
                      <a:gd name="T0" fmla="*/ 36 w 62"/>
                      <a:gd name="T1" fmla="*/ 183 h 183"/>
                      <a:gd name="T2" fmla="*/ 28 w 62"/>
                      <a:gd name="T3" fmla="*/ 174 h 183"/>
                      <a:gd name="T4" fmla="*/ 0 w 62"/>
                      <a:gd name="T5" fmla="*/ 98 h 183"/>
                      <a:gd name="T6" fmla="*/ 54 w 62"/>
                      <a:gd name="T7" fmla="*/ 0 h 183"/>
                      <a:gd name="T8" fmla="*/ 62 w 62"/>
                      <a:gd name="T9" fmla="*/ 10 h 183"/>
                      <a:gd name="T10" fmla="*/ 8 w 62"/>
                      <a:gd name="T11" fmla="*/ 107 h 183"/>
                      <a:gd name="T12" fmla="*/ 36 w 62"/>
                      <a:gd name="T13" fmla="*/ 183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2" h="183">
                        <a:moveTo>
                          <a:pt x="36" y="183"/>
                        </a:moveTo>
                        <a:cubicBezTo>
                          <a:pt x="28" y="174"/>
                          <a:pt x="28" y="174"/>
                          <a:pt x="28" y="174"/>
                        </a:cubicBezTo>
                        <a:cubicBezTo>
                          <a:pt x="10" y="153"/>
                          <a:pt x="0" y="127"/>
                          <a:pt x="0" y="98"/>
                        </a:cubicBezTo>
                        <a:cubicBezTo>
                          <a:pt x="1" y="57"/>
                          <a:pt x="22" y="21"/>
                          <a:pt x="54" y="0"/>
                        </a:cubicBezTo>
                        <a:cubicBezTo>
                          <a:pt x="62" y="10"/>
                          <a:pt x="62" y="10"/>
                          <a:pt x="62" y="10"/>
                        </a:cubicBezTo>
                        <a:cubicBezTo>
                          <a:pt x="30" y="31"/>
                          <a:pt x="9" y="67"/>
                          <a:pt x="8" y="107"/>
                        </a:cubicBezTo>
                        <a:cubicBezTo>
                          <a:pt x="8" y="136"/>
                          <a:pt x="18" y="163"/>
                          <a:pt x="36" y="18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109"/>
                  <p:cNvSpPr>
                    <a:spLocks/>
                  </p:cNvSpPr>
                  <p:nvPr/>
                </p:nvSpPr>
                <p:spPr bwMode="auto">
                  <a:xfrm>
                    <a:off x="4273551" y="5922963"/>
                    <a:ext cx="31750" cy="23813"/>
                  </a:xfrm>
                  <a:custGeom>
                    <a:avLst/>
                    <a:gdLst>
                      <a:gd name="T0" fmla="*/ 8 w 26"/>
                      <a:gd name="T1" fmla="*/ 20 h 20"/>
                      <a:gd name="T2" fmla="*/ 0 w 26"/>
                      <a:gd name="T3" fmla="*/ 10 h 20"/>
                      <a:gd name="T4" fmla="*/ 18 w 26"/>
                      <a:gd name="T5" fmla="*/ 0 h 20"/>
                      <a:gd name="T6" fmla="*/ 26 w 26"/>
                      <a:gd name="T7" fmla="*/ 10 h 20"/>
                      <a:gd name="T8" fmla="*/ 8 w 26"/>
                      <a:gd name="T9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0">
                        <a:moveTo>
                          <a:pt x="8" y="2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6" y="6"/>
                          <a:pt x="12" y="3"/>
                          <a:pt x="18" y="0"/>
                        </a:cubicBezTo>
                        <a:cubicBezTo>
                          <a:pt x="26" y="10"/>
                          <a:pt x="26" y="10"/>
                          <a:pt x="26" y="10"/>
                        </a:cubicBezTo>
                        <a:cubicBezTo>
                          <a:pt x="20" y="13"/>
                          <a:pt x="14" y="16"/>
                          <a:pt x="8" y="2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110"/>
                  <p:cNvSpPr>
                    <a:spLocks/>
                  </p:cNvSpPr>
                  <p:nvPr/>
                </p:nvSpPr>
                <p:spPr bwMode="auto">
                  <a:xfrm>
                    <a:off x="4295776" y="5916613"/>
                    <a:ext cx="31750" cy="19050"/>
                  </a:xfrm>
                  <a:custGeom>
                    <a:avLst/>
                    <a:gdLst>
                      <a:gd name="T0" fmla="*/ 8 w 25"/>
                      <a:gd name="T1" fmla="*/ 15 h 15"/>
                      <a:gd name="T2" fmla="*/ 0 w 25"/>
                      <a:gd name="T3" fmla="*/ 5 h 15"/>
                      <a:gd name="T4" fmla="*/ 16 w 25"/>
                      <a:gd name="T5" fmla="*/ 0 h 15"/>
                      <a:gd name="T6" fmla="*/ 25 w 25"/>
                      <a:gd name="T7" fmla="*/ 9 h 15"/>
                      <a:gd name="T8" fmla="*/ 8 w 25"/>
                      <a:gd name="T9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15">
                        <a:moveTo>
                          <a:pt x="8" y="1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5" y="3"/>
                          <a:pt x="11" y="1"/>
                          <a:pt x="16" y="0"/>
                        </a:cubicBezTo>
                        <a:cubicBezTo>
                          <a:pt x="25" y="9"/>
                          <a:pt x="25" y="9"/>
                          <a:pt x="25" y="9"/>
                        </a:cubicBezTo>
                        <a:cubicBezTo>
                          <a:pt x="19" y="11"/>
                          <a:pt x="14" y="13"/>
                          <a:pt x="8" y="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Freeform 111"/>
                  <p:cNvSpPr>
                    <a:spLocks/>
                  </p:cNvSpPr>
                  <p:nvPr/>
                </p:nvSpPr>
                <p:spPr bwMode="auto">
                  <a:xfrm>
                    <a:off x="4316413" y="5911851"/>
                    <a:ext cx="30163" cy="15875"/>
                  </a:xfrm>
                  <a:custGeom>
                    <a:avLst/>
                    <a:gdLst>
                      <a:gd name="T0" fmla="*/ 9 w 25"/>
                      <a:gd name="T1" fmla="*/ 12 h 12"/>
                      <a:gd name="T2" fmla="*/ 0 w 25"/>
                      <a:gd name="T3" fmla="*/ 3 h 12"/>
                      <a:gd name="T4" fmla="*/ 17 w 25"/>
                      <a:gd name="T5" fmla="*/ 0 h 12"/>
                      <a:gd name="T6" fmla="*/ 25 w 25"/>
                      <a:gd name="T7" fmla="*/ 9 h 12"/>
                      <a:gd name="T8" fmla="*/ 9 w 25"/>
                      <a:gd name="T9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12">
                        <a:moveTo>
                          <a:pt x="9" y="12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6" y="1"/>
                          <a:pt x="11" y="0"/>
                          <a:pt x="17" y="0"/>
                        </a:cubicBezTo>
                        <a:cubicBezTo>
                          <a:pt x="25" y="9"/>
                          <a:pt x="25" y="9"/>
                          <a:pt x="25" y="9"/>
                        </a:cubicBezTo>
                        <a:cubicBezTo>
                          <a:pt x="19" y="10"/>
                          <a:pt x="14" y="11"/>
                          <a:pt x="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112"/>
                  <p:cNvSpPr>
                    <a:spLocks/>
                  </p:cNvSpPr>
                  <p:nvPr/>
                </p:nvSpPr>
                <p:spPr bwMode="auto">
                  <a:xfrm>
                    <a:off x="4337051" y="5911851"/>
                    <a:ext cx="26988" cy="11113"/>
                  </a:xfrm>
                  <a:custGeom>
                    <a:avLst/>
                    <a:gdLst>
                      <a:gd name="T0" fmla="*/ 8 w 22"/>
                      <a:gd name="T1" fmla="*/ 10 h 10"/>
                      <a:gd name="T2" fmla="*/ 0 w 22"/>
                      <a:gd name="T3" fmla="*/ 1 h 10"/>
                      <a:gd name="T4" fmla="*/ 14 w 22"/>
                      <a:gd name="T5" fmla="*/ 0 h 10"/>
                      <a:gd name="T6" fmla="*/ 22 w 22"/>
                      <a:gd name="T7" fmla="*/ 9 h 10"/>
                      <a:gd name="T8" fmla="*/ 8 w 22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10">
                        <a:moveTo>
                          <a:pt x="8" y="1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4" y="0"/>
                          <a:pt x="9" y="0"/>
                          <a:pt x="14" y="0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17" y="9"/>
                          <a:pt x="12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Freeform 113"/>
                  <p:cNvSpPr>
                    <a:spLocks/>
                  </p:cNvSpPr>
                  <p:nvPr/>
                </p:nvSpPr>
                <p:spPr bwMode="auto">
                  <a:xfrm>
                    <a:off x="4356101" y="5821363"/>
                    <a:ext cx="15875" cy="12700"/>
                  </a:xfrm>
                  <a:custGeom>
                    <a:avLst/>
                    <a:gdLst>
                      <a:gd name="T0" fmla="*/ 8 w 13"/>
                      <a:gd name="T1" fmla="*/ 10 h 10"/>
                      <a:gd name="T2" fmla="*/ 0 w 13"/>
                      <a:gd name="T3" fmla="*/ 0 h 10"/>
                      <a:gd name="T4" fmla="*/ 5 w 13"/>
                      <a:gd name="T5" fmla="*/ 0 h 10"/>
                      <a:gd name="T6" fmla="*/ 13 w 13"/>
                      <a:gd name="T7" fmla="*/ 10 h 10"/>
                      <a:gd name="T8" fmla="*/ 8 w 13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1" y="10"/>
                          <a:pt x="10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Freeform 114"/>
                  <p:cNvSpPr>
                    <a:spLocks/>
                  </p:cNvSpPr>
                  <p:nvPr/>
                </p:nvSpPr>
                <p:spPr bwMode="auto">
                  <a:xfrm>
                    <a:off x="4362451" y="5821363"/>
                    <a:ext cx="49213" cy="17463"/>
                  </a:xfrm>
                  <a:custGeom>
                    <a:avLst/>
                    <a:gdLst>
                      <a:gd name="T0" fmla="*/ 8 w 40"/>
                      <a:gd name="T1" fmla="*/ 10 h 14"/>
                      <a:gd name="T2" fmla="*/ 0 w 40"/>
                      <a:gd name="T3" fmla="*/ 0 h 14"/>
                      <a:gd name="T4" fmla="*/ 32 w 40"/>
                      <a:gd name="T5" fmla="*/ 4 h 14"/>
                      <a:gd name="T6" fmla="*/ 40 w 40"/>
                      <a:gd name="T7" fmla="*/ 14 h 14"/>
                      <a:gd name="T8" fmla="*/ 8 w 40"/>
                      <a:gd name="T9" fmla="*/ 1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" h="14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1" y="1"/>
                          <a:pt x="22" y="2"/>
                          <a:pt x="32" y="4"/>
                        </a:cubicBezTo>
                        <a:cubicBezTo>
                          <a:pt x="40" y="14"/>
                          <a:pt x="40" y="14"/>
                          <a:pt x="40" y="14"/>
                        </a:cubicBezTo>
                        <a:cubicBezTo>
                          <a:pt x="30" y="12"/>
                          <a:pt x="1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115"/>
                  <p:cNvSpPr>
                    <a:spLocks/>
                  </p:cNvSpPr>
                  <p:nvPr/>
                </p:nvSpPr>
                <p:spPr bwMode="auto">
                  <a:xfrm>
                    <a:off x="4402138" y="5826126"/>
                    <a:ext cx="73025" cy="34925"/>
                  </a:xfrm>
                  <a:custGeom>
                    <a:avLst/>
                    <a:gdLst>
                      <a:gd name="T0" fmla="*/ 8 w 59"/>
                      <a:gd name="T1" fmla="*/ 10 h 28"/>
                      <a:gd name="T2" fmla="*/ 0 w 59"/>
                      <a:gd name="T3" fmla="*/ 0 h 28"/>
                      <a:gd name="T4" fmla="*/ 51 w 59"/>
                      <a:gd name="T5" fmla="*/ 18 h 28"/>
                      <a:gd name="T6" fmla="*/ 59 w 59"/>
                      <a:gd name="T7" fmla="*/ 28 h 28"/>
                      <a:gd name="T8" fmla="*/ 8 w 59"/>
                      <a:gd name="T9" fmla="*/ 1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9" h="28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8" y="4"/>
                          <a:pt x="35" y="10"/>
                          <a:pt x="51" y="18"/>
                        </a:cubicBezTo>
                        <a:cubicBezTo>
                          <a:pt x="59" y="28"/>
                          <a:pt x="59" y="28"/>
                          <a:pt x="59" y="28"/>
                        </a:cubicBezTo>
                        <a:cubicBezTo>
                          <a:pt x="43" y="20"/>
                          <a:pt x="26" y="13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116"/>
                  <p:cNvSpPr>
                    <a:spLocks/>
                  </p:cNvSpPr>
                  <p:nvPr/>
                </p:nvSpPr>
                <p:spPr bwMode="auto">
                  <a:xfrm>
                    <a:off x="4465638" y="5848351"/>
                    <a:ext cx="53975" cy="42863"/>
                  </a:xfrm>
                  <a:custGeom>
                    <a:avLst/>
                    <a:gdLst>
                      <a:gd name="T0" fmla="*/ 8 w 43"/>
                      <a:gd name="T1" fmla="*/ 10 h 34"/>
                      <a:gd name="T2" fmla="*/ 0 w 43"/>
                      <a:gd name="T3" fmla="*/ 0 h 34"/>
                      <a:gd name="T4" fmla="*/ 35 w 43"/>
                      <a:gd name="T5" fmla="*/ 24 h 34"/>
                      <a:gd name="T6" fmla="*/ 43 w 43"/>
                      <a:gd name="T7" fmla="*/ 34 h 34"/>
                      <a:gd name="T8" fmla="*/ 8 w 43"/>
                      <a:gd name="T9" fmla="*/ 1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34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2" y="7"/>
                          <a:pt x="24" y="15"/>
                          <a:pt x="35" y="24"/>
                        </a:cubicBezTo>
                        <a:cubicBezTo>
                          <a:pt x="43" y="34"/>
                          <a:pt x="43" y="34"/>
                          <a:pt x="43" y="34"/>
                        </a:cubicBezTo>
                        <a:cubicBezTo>
                          <a:pt x="32" y="25"/>
                          <a:pt x="21" y="17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117"/>
                  <p:cNvSpPr>
                    <a:spLocks/>
                  </p:cNvSpPr>
                  <p:nvPr/>
                </p:nvSpPr>
                <p:spPr bwMode="auto">
                  <a:xfrm>
                    <a:off x="4510088" y="5878513"/>
                    <a:ext cx="33338" cy="36513"/>
                  </a:xfrm>
                  <a:custGeom>
                    <a:avLst/>
                    <a:gdLst>
                      <a:gd name="T0" fmla="*/ 8 w 27"/>
                      <a:gd name="T1" fmla="*/ 10 h 29"/>
                      <a:gd name="T2" fmla="*/ 0 w 27"/>
                      <a:gd name="T3" fmla="*/ 0 h 29"/>
                      <a:gd name="T4" fmla="*/ 19 w 27"/>
                      <a:gd name="T5" fmla="*/ 20 h 29"/>
                      <a:gd name="T6" fmla="*/ 27 w 27"/>
                      <a:gd name="T7" fmla="*/ 29 h 29"/>
                      <a:gd name="T8" fmla="*/ 8 w 27"/>
                      <a:gd name="T9" fmla="*/ 1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29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6"/>
                          <a:pt x="13" y="13"/>
                          <a:pt x="19" y="20"/>
                        </a:cubicBezTo>
                        <a:cubicBezTo>
                          <a:pt x="27" y="29"/>
                          <a:pt x="27" y="29"/>
                          <a:pt x="27" y="29"/>
                        </a:cubicBezTo>
                        <a:cubicBezTo>
                          <a:pt x="21" y="22"/>
                          <a:pt x="15" y="16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Freeform 118"/>
                  <p:cNvSpPr>
                    <a:spLocks/>
                  </p:cNvSpPr>
                  <p:nvPr/>
                </p:nvSpPr>
                <p:spPr bwMode="auto">
                  <a:xfrm>
                    <a:off x="4116388" y="5859463"/>
                    <a:ext cx="117475" cy="363538"/>
                  </a:xfrm>
                  <a:custGeom>
                    <a:avLst/>
                    <a:gdLst>
                      <a:gd name="T0" fmla="*/ 53 w 95"/>
                      <a:gd name="T1" fmla="*/ 290 h 290"/>
                      <a:gd name="T2" fmla="*/ 45 w 95"/>
                      <a:gd name="T3" fmla="*/ 280 h 290"/>
                      <a:gd name="T4" fmla="*/ 0 w 95"/>
                      <a:gd name="T5" fmla="*/ 158 h 290"/>
                      <a:gd name="T6" fmla="*/ 87 w 95"/>
                      <a:gd name="T7" fmla="*/ 0 h 290"/>
                      <a:gd name="T8" fmla="*/ 95 w 95"/>
                      <a:gd name="T9" fmla="*/ 10 h 290"/>
                      <a:gd name="T10" fmla="*/ 9 w 95"/>
                      <a:gd name="T11" fmla="*/ 167 h 290"/>
                      <a:gd name="T12" fmla="*/ 53 w 95"/>
                      <a:gd name="T13" fmla="*/ 290 h 2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5" h="290">
                        <a:moveTo>
                          <a:pt x="53" y="290"/>
                        </a:move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17" y="247"/>
                          <a:pt x="0" y="204"/>
                          <a:pt x="0" y="158"/>
                        </a:cubicBezTo>
                        <a:cubicBezTo>
                          <a:pt x="1" y="92"/>
                          <a:pt x="36" y="34"/>
                          <a:pt x="87" y="0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44" y="44"/>
                          <a:pt x="10" y="102"/>
                          <a:pt x="9" y="167"/>
                        </a:cubicBezTo>
                        <a:cubicBezTo>
                          <a:pt x="8" y="214"/>
                          <a:pt x="25" y="257"/>
                          <a:pt x="53" y="29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Freeform 119"/>
                  <p:cNvSpPr>
                    <a:spLocks/>
                  </p:cNvSpPr>
                  <p:nvPr/>
                </p:nvSpPr>
                <p:spPr bwMode="auto">
                  <a:xfrm>
                    <a:off x="4224338" y="5840413"/>
                    <a:ext cx="47625" cy="31750"/>
                  </a:xfrm>
                  <a:custGeom>
                    <a:avLst/>
                    <a:gdLst>
                      <a:gd name="T0" fmla="*/ 8 w 38"/>
                      <a:gd name="T1" fmla="*/ 25 h 25"/>
                      <a:gd name="T2" fmla="*/ 0 w 38"/>
                      <a:gd name="T3" fmla="*/ 15 h 25"/>
                      <a:gd name="T4" fmla="*/ 29 w 38"/>
                      <a:gd name="T5" fmla="*/ 0 h 25"/>
                      <a:gd name="T6" fmla="*/ 38 w 38"/>
                      <a:gd name="T7" fmla="*/ 9 h 25"/>
                      <a:gd name="T8" fmla="*/ 8 w 38"/>
                      <a:gd name="T9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25">
                        <a:moveTo>
                          <a:pt x="8" y="25"/>
                        </a:move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9" y="9"/>
                          <a:pt x="19" y="4"/>
                          <a:pt x="29" y="0"/>
                        </a:cubicBezTo>
                        <a:cubicBezTo>
                          <a:pt x="38" y="9"/>
                          <a:pt x="38" y="9"/>
                          <a:pt x="38" y="9"/>
                        </a:cubicBezTo>
                        <a:cubicBezTo>
                          <a:pt x="27" y="14"/>
                          <a:pt x="18" y="19"/>
                          <a:pt x="8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Freeform 120"/>
                  <p:cNvSpPr>
                    <a:spLocks/>
                  </p:cNvSpPr>
                  <p:nvPr/>
                </p:nvSpPr>
                <p:spPr bwMode="auto">
                  <a:xfrm>
                    <a:off x="4260851" y="5829301"/>
                    <a:ext cx="42863" cy="23813"/>
                  </a:xfrm>
                  <a:custGeom>
                    <a:avLst/>
                    <a:gdLst>
                      <a:gd name="T0" fmla="*/ 9 w 35"/>
                      <a:gd name="T1" fmla="*/ 18 h 18"/>
                      <a:gd name="T2" fmla="*/ 0 w 35"/>
                      <a:gd name="T3" fmla="*/ 9 h 18"/>
                      <a:gd name="T4" fmla="*/ 27 w 35"/>
                      <a:gd name="T5" fmla="*/ 0 h 18"/>
                      <a:gd name="T6" fmla="*/ 35 w 35"/>
                      <a:gd name="T7" fmla="*/ 9 h 18"/>
                      <a:gd name="T8" fmla="*/ 9 w 35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18">
                        <a:moveTo>
                          <a:pt x="9" y="18"/>
                        </a:move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9" y="5"/>
                          <a:pt x="18" y="2"/>
                          <a:pt x="27" y="0"/>
                        </a:cubicBezTo>
                        <a:cubicBezTo>
                          <a:pt x="35" y="9"/>
                          <a:pt x="35" y="9"/>
                          <a:pt x="35" y="9"/>
                        </a:cubicBezTo>
                        <a:cubicBezTo>
                          <a:pt x="26" y="12"/>
                          <a:pt x="17" y="15"/>
                          <a:pt x="9" y="1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Freeform 121"/>
                  <p:cNvSpPr>
                    <a:spLocks/>
                  </p:cNvSpPr>
                  <p:nvPr/>
                </p:nvSpPr>
                <p:spPr bwMode="auto">
                  <a:xfrm>
                    <a:off x="4294188" y="5822951"/>
                    <a:ext cx="42863" cy="17463"/>
                  </a:xfrm>
                  <a:custGeom>
                    <a:avLst/>
                    <a:gdLst>
                      <a:gd name="T0" fmla="*/ 8 w 34"/>
                      <a:gd name="T1" fmla="*/ 14 h 14"/>
                      <a:gd name="T2" fmla="*/ 0 w 34"/>
                      <a:gd name="T3" fmla="*/ 5 h 14"/>
                      <a:gd name="T4" fmla="*/ 26 w 34"/>
                      <a:gd name="T5" fmla="*/ 0 h 14"/>
                      <a:gd name="T6" fmla="*/ 34 w 34"/>
                      <a:gd name="T7" fmla="*/ 9 h 14"/>
                      <a:gd name="T8" fmla="*/ 8 w 34"/>
                      <a:gd name="T9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" h="14">
                        <a:moveTo>
                          <a:pt x="8" y="14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8" y="2"/>
                          <a:pt x="17" y="1"/>
                          <a:pt x="26" y="0"/>
                        </a:cubicBezTo>
                        <a:cubicBezTo>
                          <a:pt x="34" y="9"/>
                          <a:pt x="34" y="9"/>
                          <a:pt x="34" y="9"/>
                        </a:cubicBezTo>
                        <a:cubicBezTo>
                          <a:pt x="25" y="10"/>
                          <a:pt x="16" y="12"/>
                          <a:pt x="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122"/>
                  <p:cNvSpPr>
                    <a:spLocks/>
                  </p:cNvSpPr>
                  <p:nvPr/>
                </p:nvSpPr>
                <p:spPr bwMode="auto">
                  <a:xfrm>
                    <a:off x="4327526" y="5821363"/>
                    <a:ext cx="38100" cy="14288"/>
                  </a:xfrm>
                  <a:custGeom>
                    <a:avLst/>
                    <a:gdLst>
                      <a:gd name="T0" fmla="*/ 8 w 31"/>
                      <a:gd name="T1" fmla="*/ 11 h 11"/>
                      <a:gd name="T2" fmla="*/ 0 w 31"/>
                      <a:gd name="T3" fmla="*/ 2 h 11"/>
                      <a:gd name="T4" fmla="*/ 23 w 31"/>
                      <a:gd name="T5" fmla="*/ 0 h 11"/>
                      <a:gd name="T6" fmla="*/ 31 w 31"/>
                      <a:gd name="T7" fmla="*/ 10 h 11"/>
                      <a:gd name="T8" fmla="*/ 8 w 31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11">
                        <a:moveTo>
                          <a:pt x="8" y="11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7" y="1"/>
                          <a:pt x="15" y="0"/>
                          <a:pt x="23" y="0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23" y="10"/>
                          <a:pt x="16" y="10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123"/>
                  <p:cNvSpPr>
                    <a:spLocks noEditPoints="1"/>
                  </p:cNvSpPr>
                  <p:nvPr/>
                </p:nvSpPr>
                <p:spPr bwMode="auto">
                  <a:xfrm>
                    <a:off x="4124326" y="5834063"/>
                    <a:ext cx="474663" cy="471488"/>
                  </a:xfrm>
                  <a:custGeom>
                    <a:avLst/>
                    <a:gdLst>
                      <a:gd name="T0" fmla="*/ 193 w 380"/>
                      <a:gd name="T1" fmla="*/ 0 h 377"/>
                      <a:gd name="T2" fmla="*/ 379 w 380"/>
                      <a:gd name="T3" fmla="*/ 188 h 377"/>
                      <a:gd name="T4" fmla="*/ 188 w 380"/>
                      <a:gd name="T5" fmla="*/ 377 h 377"/>
                      <a:gd name="T6" fmla="*/ 2 w 380"/>
                      <a:gd name="T7" fmla="*/ 188 h 377"/>
                      <a:gd name="T8" fmla="*/ 193 w 380"/>
                      <a:gd name="T9" fmla="*/ 0 h 377"/>
                      <a:gd name="T10" fmla="*/ 189 w 380"/>
                      <a:gd name="T11" fmla="*/ 333 h 377"/>
                      <a:gd name="T12" fmla="*/ 335 w 380"/>
                      <a:gd name="T13" fmla="*/ 188 h 377"/>
                      <a:gd name="T14" fmla="*/ 192 w 380"/>
                      <a:gd name="T15" fmla="*/ 44 h 377"/>
                      <a:gd name="T16" fmla="*/ 46 w 380"/>
                      <a:gd name="T17" fmla="*/ 188 h 377"/>
                      <a:gd name="T18" fmla="*/ 189 w 380"/>
                      <a:gd name="T19" fmla="*/ 333 h 3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80" h="377">
                        <a:moveTo>
                          <a:pt x="193" y="0"/>
                        </a:moveTo>
                        <a:cubicBezTo>
                          <a:pt x="297" y="0"/>
                          <a:pt x="380" y="84"/>
                          <a:pt x="379" y="188"/>
                        </a:cubicBezTo>
                        <a:cubicBezTo>
                          <a:pt x="378" y="292"/>
                          <a:pt x="292" y="377"/>
                          <a:pt x="188" y="377"/>
                        </a:cubicBezTo>
                        <a:cubicBezTo>
                          <a:pt x="84" y="377"/>
                          <a:pt x="0" y="292"/>
                          <a:pt x="2" y="188"/>
                        </a:cubicBezTo>
                        <a:cubicBezTo>
                          <a:pt x="3" y="84"/>
                          <a:pt x="89" y="0"/>
                          <a:pt x="193" y="0"/>
                        </a:cubicBezTo>
                        <a:moveTo>
                          <a:pt x="189" y="333"/>
                        </a:moveTo>
                        <a:cubicBezTo>
                          <a:pt x="268" y="333"/>
                          <a:pt x="334" y="268"/>
                          <a:pt x="335" y="188"/>
                        </a:cubicBezTo>
                        <a:cubicBezTo>
                          <a:pt x="336" y="109"/>
                          <a:pt x="272" y="44"/>
                          <a:pt x="192" y="44"/>
                        </a:cubicBezTo>
                        <a:cubicBezTo>
                          <a:pt x="112" y="44"/>
                          <a:pt x="47" y="109"/>
                          <a:pt x="46" y="188"/>
                        </a:cubicBezTo>
                        <a:cubicBezTo>
                          <a:pt x="45" y="268"/>
                          <a:pt x="109" y="333"/>
                          <a:pt x="189" y="33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124"/>
                  <p:cNvSpPr>
                    <a:spLocks/>
                  </p:cNvSpPr>
                  <p:nvPr/>
                </p:nvSpPr>
                <p:spPr bwMode="auto">
                  <a:xfrm>
                    <a:off x="4016376" y="6211888"/>
                    <a:ext cx="15875" cy="23813"/>
                  </a:xfrm>
                  <a:custGeom>
                    <a:avLst/>
                    <a:gdLst>
                      <a:gd name="T0" fmla="*/ 12 w 12"/>
                      <a:gd name="T1" fmla="*/ 19 h 19"/>
                      <a:gd name="T2" fmla="*/ 3 w 12"/>
                      <a:gd name="T3" fmla="*/ 9 h 19"/>
                      <a:gd name="T4" fmla="*/ 0 w 12"/>
                      <a:gd name="T5" fmla="*/ 0 h 19"/>
                      <a:gd name="T6" fmla="*/ 8 w 12"/>
                      <a:gd name="T7" fmla="*/ 9 h 19"/>
                      <a:gd name="T8" fmla="*/ 12 w 12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9">
                        <a:moveTo>
                          <a:pt x="12" y="19"/>
                        </a:moveTo>
                        <a:cubicBezTo>
                          <a:pt x="3" y="9"/>
                          <a:pt x="3" y="9"/>
                          <a:pt x="3" y="9"/>
                        </a:cubicBezTo>
                        <a:cubicBezTo>
                          <a:pt x="1" y="7"/>
                          <a:pt x="0" y="3"/>
                          <a:pt x="0" y="0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13"/>
                          <a:pt x="9" y="16"/>
                          <a:pt x="12" y="1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125"/>
                  <p:cNvSpPr>
                    <a:spLocks/>
                  </p:cNvSpPr>
                  <p:nvPr/>
                </p:nvSpPr>
                <p:spPr bwMode="auto">
                  <a:xfrm>
                    <a:off x="4016376" y="6051551"/>
                    <a:ext cx="12700" cy="171450"/>
                  </a:xfrm>
                  <a:custGeom>
                    <a:avLst/>
                    <a:gdLst>
                      <a:gd name="T0" fmla="*/ 7 w 8"/>
                      <a:gd name="T1" fmla="*/ 108 h 108"/>
                      <a:gd name="T2" fmla="*/ 0 w 8"/>
                      <a:gd name="T3" fmla="*/ 101 h 108"/>
                      <a:gd name="T4" fmla="*/ 2 w 8"/>
                      <a:gd name="T5" fmla="*/ 0 h 108"/>
                      <a:gd name="T6" fmla="*/ 8 w 8"/>
                      <a:gd name="T7" fmla="*/ 8 h 108"/>
                      <a:gd name="T8" fmla="*/ 7 w 8"/>
                      <a:gd name="T9" fmla="*/ 108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08">
                        <a:moveTo>
                          <a:pt x="7" y="108"/>
                        </a:moveTo>
                        <a:lnTo>
                          <a:pt x="0" y="101"/>
                        </a:lnTo>
                        <a:lnTo>
                          <a:pt x="2" y="0"/>
                        </a:lnTo>
                        <a:lnTo>
                          <a:pt x="8" y="8"/>
                        </a:lnTo>
                        <a:lnTo>
                          <a:pt x="7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126"/>
                  <p:cNvSpPr>
                    <a:spLocks/>
                  </p:cNvSpPr>
                  <p:nvPr/>
                </p:nvSpPr>
                <p:spPr bwMode="auto">
                  <a:xfrm>
                    <a:off x="3992563" y="6011863"/>
                    <a:ext cx="22225" cy="41275"/>
                  </a:xfrm>
                  <a:custGeom>
                    <a:avLst/>
                    <a:gdLst>
                      <a:gd name="T0" fmla="*/ 17 w 17"/>
                      <a:gd name="T1" fmla="*/ 33 h 33"/>
                      <a:gd name="T2" fmla="*/ 9 w 17"/>
                      <a:gd name="T3" fmla="*/ 23 h 33"/>
                      <a:gd name="T4" fmla="*/ 0 w 17"/>
                      <a:gd name="T5" fmla="*/ 0 h 33"/>
                      <a:gd name="T6" fmla="*/ 9 w 17"/>
                      <a:gd name="T7" fmla="*/ 10 h 33"/>
                      <a:gd name="T8" fmla="*/ 17 w 17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33">
                        <a:moveTo>
                          <a:pt x="17" y="33"/>
                        </a:moveTo>
                        <a:cubicBezTo>
                          <a:pt x="9" y="23"/>
                          <a:pt x="9" y="23"/>
                          <a:pt x="9" y="23"/>
                        </a:cubicBezTo>
                        <a:cubicBezTo>
                          <a:pt x="3" y="17"/>
                          <a:pt x="0" y="9"/>
                          <a:pt x="0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9"/>
                          <a:pt x="12" y="27"/>
                          <a:pt x="17" y="3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127"/>
                  <p:cNvSpPr>
                    <a:spLocks/>
                  </p:cNvSpPr>
                  <p:nvPr/>
                </p:nvSpPr>
                <p:spPr bwMode="auto">
                  <a:xfrm>
                    <a:off x="4048126" y="5957888"/>
                    <a:ext cx="26988" cy="12700"/>
                  </a:xfrm>
                  <a:custGeom>
                    <a:avLst/>
                    <a:gdLst>
                      <a:gd name="T0" fmla="*/ 6 w 17"/>
                      <a:gd name="T1" fmla="*/ 8 h 8"/>
                      <a:gd name="T2" fmla="*/ 0 w 17"/>
                      <a:gd name="T3" fmla="*/ 0 h 8"/>
                      <a:gd name="T4" fmla="*/ 10 w 17"/>
                      <a:gd name="T5" fmla="*/ 0 h 8"/>
                      <a:gd name="T6" fmla="*/ 17 w 17"/>
                      <a:gd name="T7" fmla="*/ 8 h 8"/>
                      <a:gd name="T8" fmla="*/ 6 w 17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8">
                        <a:moveTo>
                          <a:pt x="6" y="8"/>
                        </a:moveTo>
                        <a:lnTo>
                          <a:pt x="0" y="0"/>
                        </a:lnTo>
                        <a:lnTo>
                          <a:pt x="10" y="0"/>
                        </a:lnTo>
                        <a:lnTo>
                          <a:pt x="17" y="8"/>
                        </a:lnTo>
                        <a:lnTo>
                          <a:pt x="6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128"/>
                  <p:cNvSpPr>
                    <a:spLocks/>
                  </p:cNvSpPr>
                  <p:nvPr/>
                </p:nvSpPr>
                <p:spPr bwMode="auto">
                  <a:xfrm>
                    <a:off x="4013201" y="5957888"/>
                    <a:ext cx="26988" cy="12700"/>
                  </a:xfrm>
                  <a:custGeom>
                    <a:avLst/>
                    <a:gdLst>
                      <a:gd name="T0" fmla="*/ 6 w 17"/>
                      <a:gd name="T1" fmla="*/ 8 h 8"/>
                      <a:gd name="T2" fmla="*/ 0 w 17"/>
                      <a:gd name="T3" fmla="*/ 0 h 8"/>
                      <a:gd name="T4" fmla="*/ 10 w 17"/>
                      <a:gd name="T5" fmla="*/ 0 h 8"/>
                      <a:gd name="T6" fmla="*/ 17 w 17"/>
                      <a:gd name="T7" fmla="*/ 8 h 8"/>
                      <a:gd name="T8" fmla="*/ 6 w 17"/>
                      <a:gd name="T9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8">
                        <a:moveTo>
                          <a:pt x="6" y="8"/>
                        </a:moveTo>
                        <a:lnTo>
                          <a:pt x="0" y="0"/>
                        </a:lnTo>
                        <a:lnTo>
                          <a:pt x="10" y="0"/>
                        </a:lnTo>
                        <a:lnTo>
                          <a:pt x="17" y="8"/>
                        </a:lnTo>
                        <a:lnTo>
                          <a:pt x="6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129"/>
                  <p:cNvSpPr>
                    <a:spLocks/>
                  </p:cNvSpPr>
                  <p:nvPr/>
                </p:nvSpPr>
                <p:spPr bwMode="auto">
                  <a:xfrm>
                    <a:off x="4064001" y="5892801"/>
                    <a:ext cx="11113" cy="77788"/>
                  </a:xfrm>
                  <a:custGeom>
                    <a:avLst/>
                    <a:gdLst>
                      <a:gd name="T0" fmla="*/ 7 w 7"/>
                      <a:gd name="T1" fmla="*/ 49 h 49"/>
                      <a:gd name="T2" fmla="*/ 0 w 7"/>
                      <a:gd name="T3" fmla="*/ 41 h 49"/>
                      <a:gd name="T4" fmla="*/ 1 w 7"/>
                      <a:gd name="T5" fmla="*/ 0 h 49"/>
                      <a:gd name="T6" fmla="*/ 7 w 7"/>
                      <a:gd name="T7" fmla="*/ 8 h 49"/>
                      <a:gd name="T8" fmla="*/ 7 w 7"/>
                      <a:gd name="T9" fmla="*/ 49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49">
                        <a:moveTo>
                          <a:pt x="7" y="49"/>
                        </a:moveTo>
                        <a:lnTo>
                          <a:pt x="0" y="41"/>
                        </a:lnTo>
                        <a:lnTo>
                          <a:pt x="1" y="0"/>
                        </a:lnTo>
                        <a:lnTo>
                          <a:pt x="7" y="8"/>
                        </a:lnTo>
                        <a:lnTo>
                          <a:pt x="7" y="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130"/>
                  <p:cNvSpPr>
                    <a:spLocks/>
                  </p:cNvSpPr>
                  <p:nvPr/>
                </p:nvSpPr>
                <p:spPr bwMode="auto">
                  <a:xfrm>
                    <a:off x="4075113" y="5883276"/>
                    <a:ext cx="9525" cy="11113"/>
                  </a:xfrm>
                  <a:custGeom>
                    <a:avLst/>
                    <a:gdLst>
                      <a:gd name="T0" fmla="*/ 8 w 8"/>
                      <a:gd name="T1" fmla="*/ 9 h 9"/>
                      <a:gd name="T2" fmla="*/ 0 w 8"/>
                      <a:gd name="T3" fmla="*/ 0 h 9"/>
                      <a:gd name="T4" fmla="*/ 0 w 8"/>
                      <a:gd name="T5" fmla="*/ 0 h 9"/>
                      <a:gd name="T6" fmla="*/ 8 w 8"/>
                      <a:gd name="T7" fmla="*/ 9 h 9"/>
                      <a:gd name="T8" fmla="*/ 8 w 8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Freeform 131"/>
                  <p:cNvSpPr>
                    <a:spLocks/>
                  </p:cNvSpPr>
                  <p:nvPr/>
                </p:nvSpPr>
                <p:spPr bwMode="auto">
                  <a:xfrm>
                    <a:off x="4075113" y="5883276"/>
                    <a:ext cx="11113" cy="12700"/>
                  </a:xfrm>
                  <a:custGeom>
                    <a:avLst/>
                    <a:gdLst>
                      <a:gd name="T0" fmla="*/ 8 w 10"/>
                      <a:gd name="T1" fmla="*/ 9 h 10"/>
                      <a:gd name="T2" fmla="*/ 0 w 10"/>
                      <a:gd name="T3" fmla="*/ 0 h 10"/>
                      <a:gd name="T4" fmla="*/ 1 w 10"/>
                      <a:gd name="T5" fmla="*/ 0 h 10"/>
                      <a:gd name="T6" fmla="*/ 10 w 10"/>
                      <a:gd name="T7" fmla="*/ 10 h 10"/>
                      <a:gd name="T8" fmla="*/ 8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9"/>
                          <a:pt x="9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132"/>
                  <p:cNvSpPr>
                    <a:spLocks/>
                  </p:cNvSpPr>
                  <p:nvPr/>
                </p:nvSpPr>
                <p:spPr bwMode="auto">
                  <a:xfrm>
                    <a:off x="4075113" y="5883276"/>
                    <a:ext cx="14288" cy="12700"/>
                  </a:xfrm>
                  <a:custGeom>
                    <a:avLst/>
                    <a:gdLst>
                      <a:gd name="T0" fmla="*/ 9 w 11"/>
                      <a:gd name="T1" fmla="*/ 10 h 10"/>
                      <a:gd name="T2" fmla="*/ 0 w 11"/>
                      <a:gd name="T3" fmla="*/ 0 h 10"/>
                      <a:gd name="T4" fmla="*/ 2 w 11"/>
                      <a:gd name="T5" fmla="*/ 1 h 10"/>
                      <a:gd name="T6" fmla="*/ 11 w 11"/>
                      <a:gd name="T7" fmla="*/ 10 h 10"/>
                      <a:gd name="T8" fmla="*/ 9 w 11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0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10"/>
                          <a:pt x="9" y="10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133"/>
                  <p:cNvSpPr>
                    <a:spLocks/>
                  </p:cNvSpPr>
                  <p:nvPr/>
                </p:nvSpPr>
                <p:spPr bwMode="auto">
                  <a:xfrm>
                    <a:off x="4078288" y="5884863"/>
                    <a:ext cx="12700" cy="12700"/>
                  </a:xfrm>
                  <a:custGeom>
                    <a:avLst/>
                    <a:gdLst>
                      <a:gd name="T0" fmla="*/ 9 w 10"/>
                      <a:gd name="T1" fmla="*/ 9 h 10"/>
                      <a:gd name="T2" fmla="*/ 0 w 10"/>
                      <a:gd name="T3" fmla="*/ 0 h 10"/>
                      <a:gd name="T4" fmla="*/ 2 w 10"/>
                      <a:gd name="T5" fmla="*/ 0 h 10"/>
                      <a:gd name="T6" fmla="*/ 10 w 10"/>
                      <a:gd name="T7" fmla="*/ 10 h 10"/>
                      <a:gd name="T8" fmla="*/ 9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9" y="10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134"/>
                  <p:cNvSpPr>
                    <a:spLocks/>
                  </p:cNvSpPr>
                  <p:nvPr/>
                </p:nvSpPr>
                <p:spPr bwMode="auto">
                  <a:xfrm>
                    <a:off x="4081463" y="5884863"/>
                    <a:ext cx="11113" cy="14288"/>
                  </a:xfrm>
                  <a:custGeom>
                    <a:avLst/>
                    <a:gdLst>
                      <a:gd name="T0" fmla="*/ 8 w 9"/>
                      <a:gd name="T1" fmla="*/ 10 h 11"/>
                      <a:gd name="T2" fmla="*/ 0 w 9"/>
                      <a:gd name="T3" fmla="*/ 0 h 11"/>
                      <a:gd name="T4" fmla="*/ 1 w 9"/>
                      <a:gd name="T5" fmla="*/ 1 h 11"/>
                      <a:gd name="T6" fmla="*/ 9 w 9"/>
                      <a:gd name="T7" fmla="*/ 11 h 11"/>
                      <a:gd name="T8" fmla="*/ 8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8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Freeform 135"/>
                  <p:cNvSpPr>
                    <a:spLocks/>
                  </p:cNvSpPr>
                  <p:nvPr/>
                </p:nvSpPr>
                <p:spPr bwMode="auto">
                  <a:xfrm>
                    <a:off x="4065588" y="5884863"/>
                    <a:ext cx="14288" cy="20638"/>
                  </a:xfrm>
                  <a:custGeom>
                    <a:avLst/>
                    <a:gdLst>
                      <a:gd name="T0" fmla="*/ 8 w 11"/>
                      <a:gd name="T1" fmla="*/ 16 h 16"/>
                      <a:gd name="T2" fmla="*/ 0 w 11"/>
                      <a:gd name="T3" fmla="*/ 6 h 16"/>
                      <a:gd name="T4" fmla="*/ 3 w 11"/>
                      <a:gd name="T5" fmla="*/ 0 h 16"/>
                      <a:gd name="T6" fmla="*/ 11 w 11"/>
                      <a:gd name="T7" fmla="*/ 10 h 16"/>
                      <a:gd name="T8" fmla="*/ 8 w 11"/>
                      <a:gd name="T9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6">
                        <a:moveTo>
                          <a:pt x="8" y="1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1" y="1"/>
                          <a:pt x="3" y="0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9" y="11"/>
                          <a:pt x="8" y="13"/>
                          <a:pt x="8" y="1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Freeform 136"/>
                  <p:cNvSpPr>
                    <a:spLocks/>
                  </p:cNvSpPr>
                  <p:nvPr/>
                </p:nvSpPr>
                <p:spPr bwMode="auto">
                  <a:xfrm>
                    <a:off x="4068763" y="5883276"/>
                    <a:ext cx="12700" cy="14288"/>
                  </a:xfrm>
                  <a:custGeom>
                    <a:avLst/>
                    <a:gdLst>
                      <a:gd name="T0" fmla="*/ 8 w 9"/>
                      <a:gd name="T1" fmla="*/ 11 h 11"/>
                      <a:gd name="T2" fmla="*/ 0 w 9"/>
                      <a:gd name="T3" fmla="*/ 1 h 11"/>
                      <a:gd name="T4" fmla="*/ 1 w 9"/>
                      <a:gd name="T5" fmla="*/ 0 h 11"/>
                      <a:gd name="T6" fmla="*/ 9 w 9"/>
                      <a:gd name="T7" fmla="*/ 10 h 11"/>
                      <a:gd name="T8" fmla="*/ 8 w 9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Freeform 137"/>
                  <p:cNvSpPr>
                    <a:spLocks/>
                  </p:cNvSpPr>
                  <p:nvPr/>
                </p:nvSpPr>
                <p:spPr bwMode="auto">
                  <a:xfrm>
                    <a:off x="4070351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10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Freeform 138"/>
                  <p:cNvSpPr>
                    <a:spLocks/>
                  </p:cNvSpPr>
                  <p:nvPr/>
                </p:nvSpPr>
                <p:spPr bwMode="auto">
                  <a:xfrm>
                    <a:off x="4071938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10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9 h 10"/>
                      <a:gd name="T8" fmla="*/ 8 w 9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9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Freeform 139"/>
                  <p:cNvSpPr>
                    <a:spLocks/>
                  </p:cNvSpPr>
                  <p:nvPr/>
                </p:nvSpPr>
                <p:spPr bwMode="auto">
                  <a:xfrm>
                    <a:off x="4073526" y="5883276"/>
                    <a:ext cx="11113" cy="11113"/>
                  </a:xfrm>
                  <a:custGeom>
                    <a:avLst/>
                    <a:gdLst>
                      <a:gd name="T0" fmla="*/ 8 w 9"/>
                      <a:gd name="T1" fmla="*/ 9 h 9"/>
                      <a:gd name="T2" fmla="*/ 0 w 9"/>
                      <a:gd name="T3" fmla="*/ 0 h 9"/>
                      <a:gd name="T4" fmla="*/ 1 w 9"/>
                      <a:gd name="T5" fmla="*/ 0 h 9"/>
                      <a:gd name="T6" fmla="*/ 9 w 9"/>
                      <a:gd name="T7" fmla="*/ 9 h 9"/>
                      <a:gd name="T8" fmla="*/ 8 w 9"/>
                      <a:gd name="T9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9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9"/>
                          <a:pt x="9" y="9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140"/>
                  <p:cNvSpPr>
                    <a:spLocks/>
                  </p:cNvSpPr>
                  <p:nvPr/>
                </p:nvSpPr>
                <p:spPr bwMode="auto">
                  <a:xfrm>
                    <a:off x="4029076" y="5892801"/>
                    <a:ext cx="11113" cy="77788"/>
                  </a:xfrm>
                  <a:custGeom>
                    <a:avLst/>
                    <a:gdLst>
                      <a:gd name="T0" fmla="*/ 7 w 7"/>
                      <a:gd name="T1" fmla="*/ 49 h 49"/>
                      <a:gd name="T2" fmla="*/ 0 w 7"/>
                      <a:gd name="T3" fmla="*/ 41 h 49"/>
                      <a:gd name="T4" fmla="*/ 1 w 7"/>
                      <a:gd name="T5" fmla="*/ 0 h 49"/>
                      <a:gd name="T6" fmla="*/ 7 w 7"/>
                      <a:gd name="T7" fmla="*/ 8 h 49"/>
                      <a:gd name="T8" fmla="*/ 7 w 7"/>
                      <a:gd name="T9" fmla="*/ 49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49">
                        <a:moveTo>
                          <a:pt x="7" y="49"/>
                        </a:moveTo>
                        <a:lnTo>
                          <a:pt x="0" y="41"/>
                        </a:lnTo>
                        <a:lnTo>
                          <a:pt x="1" y="0"/>
                        </a:lnTo>
                        <a:lnTo>
                          <a:pt x="7" y="8"/>
                        </a:lnTo>
                        <a:lnTo>
                          <a:pt x="7" y="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Freeform 141"/>
                  <p:cNvSpPr>
                    <a:spLocks/>
                  </p:cNvSpPr>
                  <p:nvPr/>
                </p:nvSpPr>
                <p:spPr bwMode="auto">
                  <a:xfrm>
                    <a:off x="4030663" y="5884863"/>
                    <a:ext cx="14288" cy="20638"/>
                  </a:xfrm>
                  <a:custGeom>
                    <a:avLst/>
                    <a:gdLst>
                      <a:gd name="T0" fmla="*/ 8 w 11"/>
                      <a:gd name="T1" fmla="*/ 16 h 16"/>
                      <a:gd name="T2" fmla="*/ 0 w 11"/>
                      <a:gd name="T3" fmla="*/ 6 h 16"/>
                      <a:gd name="T4" fmla="*/ 3 w 11"/>
                      <a:gd name="T5" fmla="*/ 0 h 16"/>
                      <a:gd name="T6" fmla="*/ 11 w 11"/>
                      <a:gd name="T7" fmla="*/ 10 h 16"/>
                      <a:gd name="T8" fmla="*/ 8 w 11"/>
                      <a:gd name="T9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6">
                        <a:moveTo>
                          <a:pt x="8" y="1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4"/>
                          <a:pt x="1" y="1"/>
                          <a:pt x="3" y="0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9" y="11"/>
                          <a:pt x="8" y="13"/>
                          <a:pt x="8" y="1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Freeform 142"/>
                  <p:cNvSpPr>
                    <a:spLocks/>
                  </p:cNvSpPr>
                  <p:nvPr/>
                </p:nvSpPr>
                <p:spPr bwMode="auto">
                  <a:xfrm>
                    <a:off x="4033838" y="5883276"/>
                    <a:ext cx="11113" cy="14288"/>
                  </a:xfrm>
                  <a:custGeom>
                    <a:avLst/>
                    <a:gdLst>
                      <a:gd name="T0" fmla="*/ 8 w 9"/>
                      <a:gd name="T1" fmla="*/ 11 h 11"/>
                      <a:gd name="T2" fmla="*/ 0 w 9"/>
                      <a:gd name="T3" fmla="*/ 1 h 11"/>
                      <a:gd name="T4" fmla="*/ 1 w 9"/>
                      <a:gd name="T5" fmla="*/ 0 h 11"/>
                      <a:gd name="T6" fmla="*/ 9 w 9"/>
                      <a:gd name="T7" fmla="*/ 10 h 11"/>
                      <a:gd name="T8" fmla="*/ 8 w 9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Freeform 143"/>
                  <p:cNvSpPr>
                    <a:spLocks/>
                  </p:cNvSpPr>
                  <p:nvPr/>
                </p:nvSpPr>
                <p:spPr bwMode="auto">
                  <a:xfrm>
                    <a:off x="4035426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10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Freeform 144"/>
                  <p:cNvSpPr>
                    <a:spLocks/>
                  </p:cNvSpPr>
                  <p:nvPr/>
                </p:nvSpPr>
                <p:spPr bwMode="auto">
                  <a:xfrm>
                    <a:off x="4037013" y="5883276"/>
                    <a:ext cx="11113" cy="12700"/>
                  </a:xfrm>
                  <a:custGeom>
                    <a:avLst/>
                    <a:gdLst>
                      <a:gd name="T0" fmla="*/ 8 w 9"/>
                      <a:gd name="T1" fmla="*/ 10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Freeform 145"/>
                  <p:cNvSpPr>
                    <a:spLocks/>
                  </p:cNvSpPr>
                  <p:nvPr/>
                </p:nvSpPr>
                <p:spPr bwMode="auto">
                  <a:xfrm>
                    <a:off x="4038601" y="5883276"/>
                    <a:ext cx="12700" cy="12700"/>
                  </a:xfrm>
                  <a:custGeom>
                    <a:avLst/>
                    <a:gdLst>
                      <a:gd name="T0" fmla="*/ 8 w 10"/>
                      <a:gd name="T1" fmla="*/ 10 h 10"/>
                      <a:gd name="T2" fmla="*/ 0 w 10"/>
                      <a:gd name="T3" fmla="*/ 0 h 10"/>
                      <a:gd name="T4" fmla="*/ 1 w 10"/>
                      <a:gd name="T5" fmla="*/ 0 h 10"/>
                      <a:gd name="T6" fmla="*/ 1 w 10"/>
                      <a:gd name="T7" fmla="*/ 0 h 10"/>
                      <a:gd name="T8" fmla="*/ 10 w 10"/>
                      <a:gd name="T9" fmla="*/ 9 h 10"/>
                      <a:gd name="T10" fmla="*/ 9 w 10"/>
                      <a:gd name="T11" fmla="*/ 9 h 10"/>
                      <a:gd name="T12" fmla="*/ 8 w 10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  <a:cubicBezTo>
                          <a:pt x="9" y="9"/>
                          <a:pt x="9" y="9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Freeform 146"/>
                  <p:cNvSpPr>
                    <a:spLocks/>
                  </p:cNvSpPr>
                  <p:nvPr/>
                </p:nvSpPr>
                <p:spPr bwMode="auto">
                  <a:xfrm>
                    <a:off x="4040188" y="5883276"/>
                    <a:ext cx="11113" cy="12700"/>
                  </a:xfrm>
                  <a:custGeom>
                    <a:avLst/>
                    <a:gdLst>
                      <a:gd name="T0" fmla="*/ 9 w 10"/>
                      <a:gd name="T1" fmla="*/ 9 h 10"/>
                      <a:gd name="T2" fmla="*/ 0 w 10"/>
                      <a:gd name="T3" fmla="*/ 0 h 10"/>
                      <a:gd name="T4" fmla="*/ 1 w 10"/>
                      <a:gd name="T5" fmla="*/ 0 h 10"/>
                      <a:gd name="T6" fmla="*/ 10 w 10"/>
                      <a:gd name="T7" fmla="*/ 10 h 10"/>
                      <a:gd name="T8" fmla="*/ 9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10"/>
                          <a:pt x="9" y="9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Freeform 147"/>
                  <p:cNvSpPr>
                    <a:spLocks/>
                  </p:cNvSpPr>
                  <p:nvPr/>
                </p:nvSpPr>
                <p:spPr bwMode="auto">
                  <a:xfrm>
                    <a:off x="4040188" y="5883276"/>
                    <a:ext cx="14288" cy="12700"/>
                  </a:xfrm>
                  <a:custGeom>
                    <a:avLst/>
                    <a:gdLst>
                      <a:gd name="T0" fmla="*/ 9 w 11"/>
                      <a:gd name="T1" fmla="*/ 10 h 10"/>
                      <a:gd name="T2" fmla="*/ 0 w 11"/>
                      <a:gd name="T3" fmla="*/ 0 h 10"/>
                      <a:gd name="T4" fmla="*/ 2 w 11"/>
                      <a:gd name="T5" fmla="*/ 1 h 10"/>
                      <a:gd name="T6" fmla="*/ 11 w 11"/>
                      <a:gd name="T7" fmla="*/ 10 h 10"/>
                      <a:gd name="T8" fmla="*/ 9 w 11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0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10"/>
                          <a:pt x="9" y="10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Freeform 148"/>
                  <p:cNvSpPr>
                    <a:spLocks/>
                  </p:cNvSpPr>
                  <p:nvPr/>
                </p:nvSpPr>
                <p:spPr bwMode="auto">
                  <a:xfrm>
                    <a:off x="4043363" y="5884863"/>
                    <a:ext cx="12700" cy="12700"/>
                  </a:xfrm>
                  <a:custGeom>
                    <a:avLst/>
                    <a:gdLst>
                      <a:gd name="T0" fmla="*/ 9 w 10"/>
                      <a:gd name="T1" fmla="*/ 9 h 10"/>
                      <a:gd name="T2" fmla="*/ 0 w 10"/>
                      <a:gd name="T3" fmla="*/ 0 h 10"/>
                      <a:gd name="T4" fmla="*/ 2 w 10"/>
                      <a:gd name="T5" fmla="*/ 1 h 10"/>
                      <a:gd name="T6" fmla="*/ 10 w 10"/>
                      <a:gd name="T7" fmla="*/ 10 h 10"/>
                      <a:gd name="T8" fmla="*/ 9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1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9" y="10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Freeform 149"/>
                  <p:cNvSpPr>
                    <a:spLocks/>
                  </p:cNvSpPr>
                  <p:nvPr/>
                </p:nvSpPr>
                <p:spPr bwMode="auto">
                  <a:xfrm>
                    <a:off x="4044951" y="5886451"/>
                    <a:ext cx="12700" cy="12700"/>
                  </a:xfrm>
                  <a:custGeom>
                    <a:avLst/>
                    <a:gdLst>
                      <a:gd name="T0" fmla="*/ 8 w 9"/>
                      <a:gd name="T1" fmla="*/ 9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8" y="10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79" name="Freeform 150"/>
                  <p:cNvSpPr>
                    <a:spLocks/>
                  </p:cNvSpPr>
                  <p:nvPr/>
                </p:nvSpPr>
                <p:spPr bwMode="auto">
                  <a:xfrm>
                    <a:off x="3992563" y="5892801"/>
                    <a:ext cx="12700" cy="130175"/>
                  </a:xfrm>
                  <a:custGeom>
                    <a:avLst/>
                    <a:gdLst>
                      <a:gd name="T0" fmla="*/ 7 w 8"/>
                      <a:gd name="T1" fmla="*/ 82 h 82"/>
                      <a:gd name="T2" fmla="*/ 0 w 8"/>
                      <a:gd name="T3" fmla="*/ 75 h 82"/>
                      <a:gd name="T4" fmla="*/ 2 w 8"/>
                      <a:gd name="T5" fmla="*/ 0 h 82"/>
                      <a:gd name="T6" fmla="*/ 8 w 8"/>
                      <a:gd name="T7" fmla="*/ 8 h 82"/>
                      <a:gd name="T8" fmla="*/ 7 w 8"/>
                      <a:gd name="T9" fmla="*/ 82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82">
                        <a:moveTo>
                          <a:pt x="7" y="82"/>
                        </a:moveTo>
                        <a:lnTo>
                          <a:pt x="0" y="75"/>
                        </a:lnTo>
                        <a:lnTo>
                          <a:pt x="2" y="0"/>
                        </a:lnTo>
                        <a:lnTo>
                          <a:pt x="8" y="8"/>
                        </a:lnTo>
                        <a:lnTo>
                          <a:pt x="7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Freeform 151"/>
                  <p:cNvSpPr>
                    <a:spLocks/>
                  </p:cNvSpPr>
                  <p:nvPr/>
                </p:nvSpPr>
                <p:spPr bwMode="auto">
                  <a:xfrm>
                    <a:off x="3995738" y="5884863"/>
                    <a:ext cx="14288" cy="20638"/>
                  </a:xfrm>
                  <a:custGeom>
                    <a:avLst/>
                    <a:gdLst>
                      <a:gd name="T0" fmla="*/ 8 w 11"/>
                      <a:gd name="T1" fmla="*/ 16 h 16"/>
                      <a:gd name="T2" fmla="*/ 0 w 11"/>
                      <a:gd name="T3" fmla="*/ 6 h 16"/>
                      <a:gd name="T4" fmla="*/ 3 w 11"/>
                      <a:gd name="T5" fmla="*/ 0 h 16"/>
                      <a:gd name="T6" fmla="*/ 11 w 11"/>
                      <a:gd name="T7" fmla="*/ 10 h 16"/>
                      <a:gd name="T8" fmla="*/ 8 w 11"/>
                      <a:gd name="T9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6">
                        <a:moveTo>
                          <a:pt x="8" y="16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3"/>
                          <a:pt x="1" y="1"/>
                          <a:pt x="3" y="0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9" y="11"/>
                          <a:pt x="8" y="13"/>
                          <a:pt x="8" y="1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Freeform 152"/>
                  <p:cNvSpPr>
                    <a:spLocks/>
                  </p:cNvSpPr>
                  <p:nvPr/>
                </p:nvSpPr>
                <p:spPr bwMode="auto">
                  <a:xfrm>
                    <a:off x="3998913" y="5883276"/>
                    <a:ext cx="12700" cy="14288"/>
                  </a:xfrm>
                  <a:custGeom>
                    <a:avLst/>
                    <a:gdLst>
                      <a:gd name="T0" fmla="*/ 8 w 10"/>
                      <a:gd name="T1" fmla="*/ 11 h 11"/>
                      <a:gd name="T2" fmla="*/ 0 w 10"/>
                      <a:gd name="T3" fmla="*/ 1 h 11"/>
                      <a:gd name="T4" fmla="*/ 1 w 10"/>
                      <a:gd name="T5" fmla="*/ 0 h 11"/>
                      <a:gd name="T6" fmla="*/ 10 w 10"/>
                      <a:gd name="T7" fmla="*/ 10 h 11"/>
                      <a:gd name="T8" fmla="*/ 8 w 10"/>
                      <a:gd name="T9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1">
                        <a:moveTo>
                          <a:pt x="8" y="1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Freeform 153"/>
                  <p:cNvSpPr>
                    <a:spLocks/>
                  </p:cNvSpPr>
                  <p:nvPr/>
                </p:nvSpPr>
                <p:spPr bwMode="auto">
                  <a:xfrm>
                    <a:off x="4000501" y="5883276"/>
                    <a:ext cx="12700" cy="12700"/>
                  </a:xfrm>
                  <a:custGeom>
                    <a:avLst/>
                    <a:gdLst>
                      <a:gd name="T0" fmla="*/ 9 w 10"/>
                      <a:gd name="T1" fmla="*/ 10 h 10"/>
                      <a:gd name="T2" fmla="*/ 0 w 10"/>
                      <a:gd name="T3" fmla="*/ 0 h 10"/>
                      <a:gd name="T4" fmla="*/ 1 w 10"/>
                      <a:gd name="T5" fmla="*/ 0 h 10"/>
                      <a:gd name="T6" fmla="*/ 10 w 10"/>
                      <a:gd name="T7" fmla="*/ 10 h 10"/>
                      <a:gd name="T8" fmla="*/ 9 w 10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Freeform 154"/>
                  <p:cNvSpPr>
                    <a:spLocks/>
                  </p:cNvSpPr>
                  <p:nvPr/>
                </p:nvSpPr>
                <p:spPr bwMode="auto">
                  <a:xfrm>
                    <a:off x="4002088" y="5883276"/>
                    <a:ext cx="12700" cy="12700"/>
                  </a:xfrm>
                  <a:custGeom>
                    <a:avLst/>
                    <a:gdLst>
                      <a:gd name="T0" fmla="*/ 9 w 10"/>
                      <a:gd name="T1" fmla="*/ 10 h 10"/>
                      <a:gd name="T2" fmla="*/ 0 w 10"/>
                      <a:gd name="T3" fmla="*/ 0 h 10"/>
                      <a:gd name="T4" fmla="*/ 1 w 10"/>
                      <a:gd name="T5" fmla="*/ 0 h 10"/>
                      <a:gd name="T6" fmla="*/ 10 w 10"/>
                      <a:gd name="T7" fmla="*/ 9 h 10"/>
                      <a:gd name="T8" fmla="*/ 9 w 10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9" y="9"/>
                          <a:pt x="9" y="10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Freeform 155"/>
                  <p:cNvSpPr>
                    <a:spLocks/>
                  </p:cNvSpPr>
                  <p:nvPr/>
                </p:nvSpPr>
                <p:spPr bwMode="auto">
                  <a:xfrm>
                    <a:off x="4003676" y="5883276"/>
                    <a:ext cx="12700" cy="11113"/>
                  </a:xfrm>
                  <a:custGeom>
                    <a:avLst/>
                    <a:gdLst>
                      <a:gd name="T0" fmla="*/ 9 w 10"/>
                      <a:gd name="T1" fmla="*/ 9 h 9"/>
                      <a:gd name="T2" fmla="*/ 0 w 10"/>
                      <a:gd name="T3" fmla="*/ 0 h 9"/>
                      <a:gd name="T4" fmla="*/ 1 w 10"/>
                      <a:gd name="T5" fmla="*/ 0 h 9"/>
                      <a:gd name="T6" fmla="*/ 1 w 10"/>
                      <a:gd name="T7" fmla="*/ 0 h 9"/>
                      <a:gd name="T8" fmla="*/ 10 w 10"/>
                      <a:gd name="T9" fmla="*/ 9 h 9"/>
                      <a:gd name="T10" fmla="*/ 9 w 10"/>
                      <a:gd name="T11" fmla="*/ 9 h 9"/>
                      <a:gd name="T12" fmla="*/ 9 w 10"/>
                      <a:gd name="T13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" h="9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9" y="9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Freeform 156"/>
                  <p:cNvSpPr>
                    <a:spLocks/>
                  </p:cNvSpPr>
                  <p:nvPr/>
                </p:nvSpPr>
                <p:spPr bwMode="auto">
                  <a:xfrm>
                    <a:off x="4003676" y="5883276"/>
                    <a:ext cx="12700" cy="12700"/>
                  </a:xfrm>
                  <a:custGeom>
                    <a:avLst/>
                    <a:gdLst>
                      <a:gd name="T0" fmla="*/ 9 w 10"/>
                      <a:gd name="T1" fmla="*/ 9 h 10"/>
                      <a:gd name="T2" fmla="*/ 0 w 10"/>
                      <a:gd name="T3" fmla="*/ 0 h 10"/>
                      <a:gd name="T4" fmla="*/ 2 w 10"/>
                      <a:gd name="T5" fmla="*/ 0 h 10"/>
                      <a:gd name="T6" fmla="*/ 10 w 10"/>
                      <a:gd name="T7" fmla="*/ 10 h 10"/>
                      <a:gd name="T8" fmla="*/ 9 w 10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9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9"/>
                          <a:pt x="9" y="9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Freeform 157"/>
                  <p:cNvSpPr>
                    <a:spLocks/>
                  </p:cNvSpPr>
                  <p:nvPr/>
                </p:nvSpPr>
                <p:spPr bwMode="auto">
                  <a:xfrm>
                    <a:off x="4006851" y="5883276"/>
                    <a:ext cx="12700" cy="12700"/>
                  </a:xfrm>
                  <a:custGeom>
                    <a:avLst/>
                    <a:gdLst>
                      <a:gd name="T0" fmla="*/ 8 w 10"/>
                      <a:gd name="T1" fmla="*/ 10 h 10"/>
                      <a:gd name="T2" fmla="*/ 0 w 10"/>
                      <a:gd name="T3" fmla="*/ 0 h 10"/>
                      <a:gd name="T4" fmla="*/ 2 w 10"/>
                      <a:gd name="T5" fmla="*/ 1 h 10"/>
                      <a:gd name="T6" fmla="*/ 10 w 10"/>
                      <a:gd name="T7" fmla="*/ 10 h 10"/>
                      <a:gd name="T8" fmla="*/ 8 w 10"/>
                      <a:gd name="T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2" y="1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Freeform 158"/>
                  <p:cNvSpPr>
                    <a:spLocks/>
                  </p:cNvSpPr>
                  <p:nvPr/>
                </p:nvSpPr>
                <p:spPr bwMode="auto">
                  <a:xfrm>
                    <a:off x="4010026" y="5884863"/>
                    <a:ext cx="11113" cy="12700"/>
                  </a:xfrm>
                  <a:custGeom>
                    <a:avLst/>
                    <a:gdLst>
                      <a:gd name="T0" fmla="*/ 8 w 9"/>
                      <a:gd name="T1" fmla="*/ 9 h 10"/>
                      <a:gd name="T2" fmla="*/ 0 w 9"/>
                      <a:gd name="T3" fmla="*/ 0 h 10"/>
                      <a:gd name="T4" fmla="*/ 1 w 9"/>
                      <a:gd name="T5" fmla="*/ 0 h 10"/>
                      <a:gd name="T6" fmla="*/ 9 w 9"/>
                      <a:gd name="T7" fmla="*/ 10 h 10"/>
                      <a:gd name="T8" fmla="*/ 8 w 9"/>
                      <a:gd name="T9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8" y="9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8" y="10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Freeform 159"/>
                  <p:cNvSpPr>
                    <a:spLocks/>
                  </p:cNvSpPr>
                  <p:nvPr/>
                </p:nvSpPr>
                <p:spPr bwMode="auto">
                  <a:xfrm>
                    <a:off x="4010026" y="5884863"/>
                    <a:ext cx="12700" cy="14288"/>
                  </a:xfrm>
                  <a:custGeom>
                    <a:avLst/>
                    <a:gdLst>
                      <a:gd name="T0" fmla="*/ 8 w 9"/>
                      <a:gd name="T1" fmla="*/ 10 h 11"/>
                      <a:gd name="T2" fmla="*/ 0 w 9"/>
                      <a:gd name="T3" fmla="*/ 0 h 11"/>
                      <a:gd name="T4" fmla="*/ 1 w 9"/>
                      <a:gd name="T5" fmla="*/ 1 h 11"/>
                      <a:gd name="T6" fmla="*/ 9 w 9"/>
                      <a:gd name="T7" fmla="*/ 11 h 11"/>
                      <a:gd name="T8" fmla="*/ 8 w 9"/>
                      <a:gd name="T9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8" y="1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9" y="11"/>
                          <a:pt x="9" y="10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Freeform 160"/>
                  <p:cNvSpPr>
                    <a:spLocks/>
                  </p:cNvSpPr>
                  <p:nvPr/>
                </p:nvSpPr>
                <p:spPr bwMode="auto">
                  <a:xfrm>
                    <a:off x="4003676" y="5894388"/>
                    <a:ext cx="90488" cy="347663"/>
                  </a:xfrm>
                  <a:custGeom>
                    <a:avLst/>
                    <a:gdLst>
                      <a:gd name="T0" fmla="*/ 64 w 72"/>
                      <a:gd name="T1" fmla="*/ 0 h 278"/>
                      <a:gd name="T2" fmla="*/ 72 w 72"/>
                      <a:gd name="T3" fmla="*/ 8 h 278"/>
                      <a:gd name="T4" fmla="*/ 70 w 72"/>
                      <a:gd name="T5" fmla="*/ 103 h 278"/>
                      <a:gd name="T6" fmla="*/ 49 w 72"/>
                      <a:gd name="T7" fmla="*/ 135 h 278"/>
                      <a:gd name="T8" fmla="*/ 48 w 72"/>
                      <a:gd name="T9" fmla="*/ 263 h 278"/>
                      <a:gd name="T10" fmla="*/ 33 w 72"/>
                      <a:gd name="T11" fmla="*/ 278 h 278"/>
                      <a:gd name="T12" fmla="*/ 18 w 72"/>
                      <a:gd name="T13" fmla="*/ 263 h 278"/>
                      <a:gd name="T14" fmla="*/ 20 w 72"/>
                      <a:gd name="T15" fmla="*/ 135 h 278"/>
                      <a:gd name="T16" fmla="*/ 0 w 72"/>
                      <a:gd name="T17" fmla="*/ 103 h 278"/>
                      <a:gd name="T18" fmla="*/ 1 w 72"/>
                      <a:gd name="T19" fmla="*/ 8 h 278"/>
                      <a:gd name="T20" fmla="*/ 8 w 72"/>
                      <a:gd name="T21" fmla="*/ 0 h 278"/>
                      <a:gd name="T22" fmla="*/ 16 w 72"/>
                      <a:gd name="T23" fmla="*/ 8 h 278"/>
                      <a:gd name="T24" fmla="*/ 15 w 72"/>
                      <a:gd name="T25" fmla="*/ 61 h 278"/>
                      <a:gd name="T26" fmla="*/ 28 w 72"/>
                      <a:gd name="T27" fmla="*/ 61 h 278"/>
                      <a:gd name="T28" fmla="*/ 29 w 72"/>
                      <a:gd name="T29" fmla="*/ 8 h 278"/>
                      <a:gd name="T30" fmla="*/ 36 w 72"/>
                      <a:gd name="T31" fmla="*/ 0 h 278"/>
                      <a:gd name="T32" fmla="*/ 44 w 72"/>
                      <a:gd name="T33" fmla="*/ 8 h 278"/>
                      <a:gd name="T34" fmla="*/ 43 w 72"/>
                      <a:gd name="T35" fmla="*/ 61 h 278"/>
                      <a:gd name="T36" fmla="*/ 56 w 72"/>
                      <a:gd name="T37" fmla="*/ 61 h 278"/>
                      <a:gd name="T38" fmla="*/ 57 w 72"/>
                      <a:gd name="T39" fmla="*/ 8 h 278"/>
                      <a:gd name="T40" fmla="*/ 64 w 72"/>
                      <a:gd name="T41" fmla="*/ 0 h 2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72" h="278">
                        <a:moveTo>
                          <a:pt x="64" y="0"/>
                        </a:moveTo>
                        <a:cubicBezTo>
                          <a:pt x="68" y="0"/>
                          <a:pt x="72" y="4"/>
                          <a:pt x="72" y="8"/>
                        </a:cubicBezTo>
                        <a:cubicBezTo>
                          <a:pt x="70" y="103"/>
                          <a:pt x="70" y="103"/>
                          <a:pt x="70" y="103"/>
                        </a:cubicBezTo>
                        <a:cubicBezTo>
                          <a:pt x="70" y="117"/>
                          <a:pt x="62" y="129"/>
                          <a:pt x="49" y="135"/>
                        </a:cubicBezTo>
                        <a:cubicBezTo>
                          <a:pt x="48" y="263"/>
                          <a:pt x="48" y="263"/>
                          <a:pt x="48" y="263"/>
                        </a:cubicBezTo>
                        <a:cubicBezTo>
                          <a:pt x="48" y="271"/>
                          <a:pt x="41" y="278"/>
                          <a:pt x="33" y="278"/>
                        </a:cubicBezTo>
                        <a:cubicBezTo>
                          <a:pt x="25" y="278"/>
                          <a:pt x="18" y="271"/>
                          <a:pt x="18" y="263"/>
                        </a:cubicBezTo>
                        <a:cubicBezTo>
                          <a:pt x="20" y="135"/>
                          <a:pt x="20" y="135"/>
                          <a:pt x="20" y="135"/>
                        </a:cubicBezTo>
                        <a:cubicBezTo>
                          <a:pt x="8" y="129"/>
                          <a:pt x="0" y="117"/>
                          <a:pt x="0" y="103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4"/>
                          <a:pt x="4" y="0"/>
                          <a:pt x="8" y="0"/>
                        </a:cubicBezTo>
                        <a:cubicBezTo>
                          <a:pt x="13" y="0"/>
                          <a:pt x="16" y="4"/>
                          <a:pt x="16" y="8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28" y="61"/>
                          <a:pt x="28" y="61"/>
                          <a:pt x="28" y="61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29" y="4"/>
                          <a:pt x="32" y="0"/>
                          <a:pt x="36" y="0"/>
                        </a:cubicBezTo>
                        <a:cubicBezTo>
                          <a:pt x="40" y="0"/>
                          <a:pt x="44" y="4"/>
                          <a:pt x="44" y="8"/>
                        </a:cubicBezTo>
                        <a:cubicBezTo>
                          <a:pt x="43" y="61"/>
                          <a:pt x="43" y="61"/>
                          <a:pt x="43" y="61"/>
                        </a:cubicBezTo>
                        <a:cubicBezTo>
                          <a:pt x="56" y="61"/>
                          <a:pt x="56" y="61"/>
                          <a:pt x="56" y="61"/>
                        </a:cubicBezTo>
                        <a:cubicBezTo>
                          <a:pt x="57" y="8"/>
                          <a:pt x="57" y="8"/>
                          <a:pt x="57" y="8"/>
                        </a:cubicBezTo>
                        <a:cubicBezTo>
                          <a:pt x="57" y="4"/>
                          <a:pt x="60" y="0"/>
                          <a:pt x="6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43" name="组合 342"/>
              <p:cNvGrpSpPr/>
              <p:nvPr/>
            </p:nvGrpSpPr>
            <p:grpSpPr>
              <a:xfrm>
                <a:off x="1848571" y="2804538"/>
                <a:ext cx="495649" cy="449334"/>
                <a:chOff x="1848571" y="2895351"/>
                <a:chExt cx="495649" cy="449334"/>
              </a:xfrm>
            </p:grpSpPr>
            <p:sp>
              <p:nvSpPr>
                <p:cNvPr id="341" name="圆角矩形 340"/>
                <p:cNvSpPr/>
                <p:nvPr/>
              </p:nvSpPr>
              <p:spPr>
                <a:xfrm rot="2700000">
                  <a:off x="1871728" y="2895351"/>
                  <a:ext cx="449334" cy="449334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2" name="文本框 341"/>
                <p:cNvSpPr txBox="1"/>
                <p:nvPr/>
              </p:nvSpPr>
              <p:spPr>
                <a:xfrm>
                  <a:off x="1848571" y="2919963"/>
                  <a:ext cx="49564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000" dirty="0" smtClean="0">
                      <a:solidFill>
                        <a:srgbClr val="7C8B71"/>
                      </a:solidFill>
                      <a:latin typeface="思源黑体 CN Heavy" panose="020B0A00000000000000" pitchFamily="34" charset="-122"/>
                      <a:ea typeface="思源黑体 CN Heavy" panose="020B0A00000000000000" pitchFamily="34" charset="-122"/>
                    </a:rPr>
                    <a:t>01</a:t>
                  </a:r>
                  <a:endParaRPr lang="zh-CN" altLang="en-US" sz="2000" dirty="0">
                    <a:solidFill>
                      <a:srgbClr val="7C8B7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endParaRPr>
                </a:p>
              </p:txBody>
            </p:sp>
          </p:grpSp>
        </p:grpSp>
        <p:grpSp>
          <p:nvGrpSpPr>
            <p:cNvPr id="952" name="组合 951"/>
            <p:cNvGrpSpPr/>
            <p:nvPr/>
          </p:nvGrpSpPr>
          <p:grpSpPr>
            <a:xfrm>
              <a:off x="807127" y="3547468"/>
              <a:ext cx="2094270" cy="1657662"/>
              <a:chOff x="807127" y="3547468"/>
              <a:chExt cx="2094270" cy="1657662"/>
            </a:xfrm>
          </p:grpSpPr>
          <p:sp>
            <p:nvSpPr>
              <p:cNvPr id="947" name="文本框 946"/>
              <p:cNvSpPr txBox="1"/>
              <p:nvPr/>
            </p:nvSpPr>
            <p:spPr>
              <a:xfrm>
                <a:off x="1067735" y="35474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48" name="文本框 947"/>
              <p:cNvSpPr txBox="1"/>
              <p:nvPr/>
            </p:nvSpPr>
            <p:spPr>
              <a:xfrm>
                <a:off x="807127" y="38201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964" name="组合 963"/>
          <p:cNvGrpSpPr/>
          <p:nvPr/>
        </p:nvGrpSpPr>
        <p:grpSpPr>
          <a:xfrm>
            <a:off x="3615586" y="1667256"/>
            <a:ext cx="2094270" cy="3008725"/>
            <a:chOff x="3621776" y="2196405"/>
            <a:chExt cx="2094270" cy="3008725"/>
          </a:xfrm>
        </p:grpSpPr>
        <p:grpSp>
          <p:nvGrpSpPr>
            <p:cNvPr id="945" name="组合 944"/>
            <p:cNvGrpSpPr/>
            <p:nvPr/>
          </p:nvGrpSpPr>
          <p:grpSpPr>
            <a:xfrm>
              <a:off x="4211711" y="2196405"/>
              <a:ext cx="914400" cy="1254063"/>
              <a:chOff x="3472431" y="1999809"/>
              <a:chExt cx="914400" cy="1254063"/>
            </a:xfrm>
          </p:grpSpPr>
          <p:sp>
            <p:nvSpPr>
              <p:cNvPr id="438" name="圆角矩形 437"/>
              <p:cNvSpPr/>
              <p:nvPr/>
            </p:nvSpPr>
            <p:spPr>
              <a:xfrm rot="2700000">
                <a:off x="3472431" y="1999809"/>
                <a:ext cx="914400" cy="914400"/>
              </a:xfrm>
              <a:prstGeom prst="roundRect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圆角矩形 435"/>
              <p:cNvSpPr/>
              <p:nvPr/>
            </p:nvSpPr>
            <p:spPr>
              <a:xfrm rot="2700000">
                <a:off x="3704964" y="2804538"/>
                <a:ext cx="449334" cy="44933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文本框 436"/>
              <p:cNvSpPr txBox="1"/>
              <p:nvPr/>
            </p:nvSpPr>
            <p:spPr>
              <a:xfrm>
                <a:off x="3681806" y="2829150"/>
                <a:ext cx="4956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7C8B7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02</a:t>
                </a:r>
                <a:endParaRPr lang="zh-CN" altLang="en-US" sz="2000" dirty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grpSp>
            <p:nvGrpSpPr>
              <p:cNvPr id="261" name="组合 260"/>
              <p:cNvGrpSpPr/>
              <p:nvPr/>
            </p:nvGrpSpPr>
            <p:grpSpPr>
              <a:xfrm>
                <a:off x="3623244" y="2206978"/>
                <a:ext cx="612775" cy="500063"/>
                <a:chOff x="5349875" y="5805488"/>
                <a:chExt cx="612775" cy="500063"/>
              </a:xfrm>
              <a:solidFill>
                <a:schemeClr val="bg1"/>
              </a:solidFill>
            </p:grpSpPr>
            <p:sp>
              <p:nvSpPr>
                <p:cNvPr id="262" name="Freeform 1122"/>
                <p:cNvSpPr>
                  <a:spLocks/>
                </p:cNvSpPr>
                <p:nvPr/>
              </p:nvSpPr>
              <p:spPr bwMode="auto">
                <a:xfrm>
                  <a:off x="5835650" y="6105525"/>
                  <a:ext cx="46038" cy="11113"/>
                </a:xfrm>
                <a:custGeom>
                  <a:avLst/>
                  <a:gdLst>
                    <a:gd name="T0" fmla="*/ 6 w 29"/>
                    <a:gd name="T1" fmla="*/ 7 h 7"/>
                    <a:gd name="T2" fmla="*/ 0 w 29"/>
                    <a:gd name="T3" fmla="*/ 0 h 7"/>
                    <a:gd name="T4" fmla="*/ 23 w 29"/>
                    <a:gd name="T5" fmla="*/ 0 h 7"/>
                    <a:gd name="T6" fmla="*/ 29 w 29"/>
                    <a:gd name="T7" fmla="*/ 7 h 7"/>
                    <a:gd name="T8" fmla="*/ 6 w 2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9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3" name="Freeform 1123"/>
                <p:cNvSpPr>
                  <a:spLocks/>
                </p:cNvSpPr>
                <p:nvPr/>
              </p:nvSpPr>
              <p:spPr bwMode="auto">
                <a:xfrm>
                  <a:off x="5872163" y="6105525"/>
                  <a:ext cx="14288" cy="11113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3 w 12"/>
                    <a:gd name="T5" fmla="*/ 0 h 10"/>
                    <a:gd name="T6" fmla="*/ 12 w 12"/>
                    <a:gd name="T7" fmla="*/ 10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4" name="Freeform 1124"/>
                <p:cNvSpPr>
                  <a:spLocks/>
                </p:cNvSpPr>
                <p:nvPr/>
              </p:nvSpPr>
              <p:spPr bwMode="auto">
                <a:xfrm>
                  <a:off x="5875338" y="6103938"/>
                  <a:ext cx="15875" cy="12700"/>
                </a:xfrm>
                <a:custGeom>
                  <a:avLst/>
                  <a:gdLst>
                    <a:gd name="T0" fmla="*/ 9 w 13"/>
                    <a:gd name="T1" fmla="*/ 11 h 11"/>
                    <a:gd name="T2" fmla="*/ 0 w 13"/>
                    <a:gd name="T3" fmla="*/ 1 h 11"/>
                    <a:gd name="T4" fmla="*/ 4 w 13"/>
                    <a:gd name="T5" fmla="*/ 0 h 11"/>
                    <a:gd name="T6" fmla="*/ 13 w 13"/>
                    <a:gd name="T7" fmla="*/ 10 h 11"/>
                    <a:gd name="T8" fmla="*/ 9 w 13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5" name="Freeform 1125"/>
                <p:cNvSpPr>
                  <a:spLocks/>
                </p:cNvSpPr>
                <p:nvPr/>
              </p:nvSpPr>
              <p:spPr bwMode="auto">
                <a:xfrm>
                  <a:off x="5880100" y="6102350"/>
                  <a:ext cx="15875" cy="14288"/>
                </a:xfrm>
                <a:custGeom>
                  <a:avLst/>
                  <a:gdLst>
                    <a:gd name="T0" fmla="*/ 9 w 12"/>
                    <a:gd name="T1" fmla="*/ 11 h 11"/>
                    <a:gd name="T2" fmla="*/ 0 w 12"/>
                    <a:gd name="T3" fmla="*/ 1 h 11"/>
                    <a:gd name="T4" fmla="*/ 4 w 12"/>
                    <a:gd name="T5" fmla="*/ 0 h 11"/>
                    <a:gd name="T6" fmla="*/ 12 w 12"/>
                    <a:gd name="T7" fmla="*/ 10 h 11"/>
                    <a:gd name="T8" fmla="*/ 9 w 12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3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6" name="Freeform 1126"/>
                <p:cNvSpPr>
                  <a:spLocks/>
                </p:cNvSpPr>
                <p:nvPr/>
              </p:nvSpPr>
              <p:spPr bwMode="auto">
                <a:xfrm>
                  <a:off x="5884863" y="6099175"/>
                  <a:ext cx="17463" cy="15875"/>
                </a:xfrm>
                <a:custGeom>
                  <a:avLst/>
                  <a:gdLst>
                    <a:gd name="T0" fmla="*/ 8 w 13"/>
                    <a:gd name="T1" fmla="*/ 13 h 13"/>
                    <a:gd name="T2" fmla="*/ 0 w 13"/>
                    <a:gd name="T3" fmla="*/ 3 h 13"/>
                    <a:gd name="T4" fmla="*/ 4 w 13"/>
                    <a:gd name="T5" fmla="*/ 0 h 13"/>
                    <a:gd name="T6" fmla="*/ 13 w 13"/>
                    <a:gd name="T7" fmla="*/ 10 h 13"/>
                    <a:gd name="T8" fmla="*/ 8 w 13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1" y="11"/>
                        <a:pt x="10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7" name="Freeform 1127"/>
                <p:cNvSpPr>
                  <a:spLocks/>
                </p:cNvSpPr>
                <p:nvPr/>
              </p:nvSpPr>
              <p:spPr bwMode="auto">
                <a:xfrm>
                  <a:off x="5891213" y="6048375"/>
                  <a:ext cx="25400" cy="63500"/>
                </a:xfrm>
                <a:custGeom>
                  <a:avLst/>
                  <a:gdLst>
                    <a:gd name="T0" fmla="*/ 9 w 21"/>
                    <a:gd name="T1" fmla="*/ 50 h 50"/>
                    <a:gd name="T2" fmla="*/ 0 w 21"/>
                    <a:gd name="T3" fmla="*/ 40 h 50"/>
                    <a:gd name="T4" fmla="*/ 13 w 21"/>
                    <a:gd name="T5" fmla="*/ 18 h 50"/>
                    <a:gd name="T6" fmla="*/ 6 w 21"/>
                    <a:gd name="T7" fmla="*/ 0 h 50"/>
                    <a:gd name="T8" fmla="*/ 15 w 21"/>
                    <a:gd name="T9" fmla="*/ 10 h 50"/>
                    <a:gd name="T10" fmla="*/ 21 w 21"/>
                    <a:gd name="T11" fmla="*/ 27 h 50"/>
                    <a:gd name="T12" fmla="*/ 9 w 21"/>
                    <a:gd name="T13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0">
                      <a:moveTo>
                        <a:pt x="9" y="50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8" y="36"/>
                        <a:pt x="13" y="27"/>
                        <a:pt x="13" y="18"/>
                      </a:cubicBezTo>
                      <a:cubicBezTo>
                        <a:pt x="13" y="11"/>
                        <a:pt x="11" y="5"/>
                        <a:pt x="6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9" y="14"/>
                        <a:pt x="21" y="21"/>
                        <a:pt x="21" y="27"/>
                      </a:cubicBezTo>
                      <a:cubicBezTo>
                        <a:pt x="21" y="37"/>
                        <a:pt x="16" y="45"/>
                        <a:pt x="9" y="5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8" name="Freeform 1128"/>
                <p:cNvSpPr>
                  <a:spLocks/>
                </p:cNvSpPr>
                <p:nvPr/>
              </p:nvSpPr>
              <p:spPr bwMode="auto">
                <a:xfrm>
                  <a:off x="5876925" y="6054725"/>
                  <a:ext cx="9525" cy="11113"/>
                </a:xfrm>
                <a:custGeom>
                  <a:avLst/>
                  <a:gdLst>
                    <a:gd name="T0" fmla="*/ 8 w 8"/>
                    <a:gd name="T1" fmla="*/ 9 h 9"/>
                    <a:gd name="T2" fmla="*/ 0 w 8"/>
                    <a:gd name="T3" fmla="*/ 0 h 9"/>
                    <a:gd name="T4" fmla="*/ 0 w 8"/>
                    <a:gd name="T5" fmla="*/ 0 h 9"/>
                    <a:gd name="T6" fmla="*/ 8 w 8"/>
                    <a:gd name="T7" fmla="*/ 9 h 9"/>
                    <a:gd name="T8" fmla="*/ 8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9" name="Freeform 1129"/>
                <p:cNvSpPr>
                  <a:spLocks/>
                </p:cNvSpPr>
                <p:nvPr/>
              </p:nvSpPr>
              <p:spPr bwMode="auto">
                <a:xfrm>
                  <a:off x="5876925" y="6054725"/>
                  <a:ext cx="12700" cy="12700"/>
                </a:xfrm>
                <a:custGeom>
                  <a:avLst/>
                  <a:gdLst>
                    <a:gd name="T0" fmla="*/ 8 w 10"/>
                    <a:gd name="T1" fmla="*/ 9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0" name="Freeform 1130"/>
                <p:cNvSpPr>
                  <a:spLocks/>
                </p:cNvSpPr>
                <p:nvPr/>
              </p:nvSpPr>
              <p:spPr bwMode="auto">
                <a:xfrm>
                  <a:off x="5878513" y="6054725"/>
                  <a:ext cx="15875" cy="14288"/>
                </a:xfrm>
                <a:custGeom>
                  <a:avLst/>
                  <a:gdLst>
                    <a:gd name="T0" fmla="*/ 8 w 12"/>
                    <a:gd name="T1" fmla="*/ 10 h 11"/>
                    <a:gd name="T2" fmla="*/ 0 w 12"/>
                    <a:gd name="T3" fmla="*/ 0 h 11"/>
                    <a:gd name="T4" fmla="*/ 4 w 12"/>
                    <a:gd name="T5" fmla="*/ 1 h 11"/>
                    <a:gd name="T6" fmla="*/ 12 w 12"/>
                    <a:gd name="T7" fmla="*/ 11 h 11"/>
                    <a:gd name="T8" fmla="*/ 8 w 12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1" y="10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1" name="Freeform 1131"/>
                <p:cNvSpPr>
                  <a:spLocks/>
                </p:cNvSpPr>
                <p:nvPr/>
              </p:nvSpPr>
              <p:spPr bwMode="auto">
                <a:xfrm>
                  <a:off x="5884863" y="6056313"/>
                  <a:ext cx="11113" cy="14288"/>
                </a:xfrm>
                <a:custGeom>
                  <a:avLst/>
                  <a:gdLst>
                    <a:gd name="T0" fmla="*/ 8 w 10"/>
                    <a:gd name="T1" fmla="*/ 10 h 12"/>
                    <a:gd name="T2" fmla="*/ 0 w 10"/>
                    <a:gd name="T3" fmla="*/ 0 h 12"/>
                    <a:gd name="T4" fmla="*/ 2 w 10"/>
                    <a:gd name="T5" fmla="*/ 2 h 12"/>
                    <a:gd name="T6" fmla="*/ 10 w 10"/>
                    <a:gd name="T7" fmla="*/ 12 h 12"/>
                    <a:gd name="T8" fmla="*/ 8 w 10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2" name="Freeform 1132"/>
                <p:cNvSpPr>
                  <a:spLocks/>
                </p:cNvSpPr>
                <p:nvPr/>
              </p:nvSpPr>
              <p:spPr bwMode="auto">
                <a:xfrm>
                  <a:off x="5886450" y="6057900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3" name="Freeform 1133"/>
                <p:cNvSpPr>
                  <a:spLocks/>
                </p:cNvSpPr>
                <p:nvPr/>
              </p:nvSpPr>
              <p:spPr bwMode="auto">
                <a:xfrm>
                  <a:off x="5859463" y="6057900"/>
                  <a:ext cx="19050" cy="34925"/>
                </a:xfrm>
                <a:custGeom>
                  <a:avLst/>
                  <a:gdLst>
                    <a:gd name="T0" fmla="*/ 12 w 15"/>
                    <a:gd name="T1" fmla="*/ 29 h 29"/>
                    <a:gd name="T2" fmla="*/ 3 w 15"/>
                    <a:gd name="T3" fmla="*/ 19 h 29"/>
                    <a:gd name="T4" fmla="*/ 0 w 15"/>
                    <a:gd name="T5" fmla="*/ 11 h 29"/>
                    <a:gd name="T6" fmla="*/ 6 w 15"/>
                    <a:gd name="T7" fmla="*/ 0 h 29"/>
                    <a:gd name="T8" fmla="*/ 15 w 15"/>
                    <a:gd name="T9" fmla="*/ 10 h 29"/>
                    <a:gd name="T10" fmla="*/ 8 w 15"/>
                    <a:gd name="T11" fmla="*/ 20 h 29"/>
                    <a:gd name="T12" fmla="*/ 12 w 15"/>
                    <a:gd name="T13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">
                      <a:moveTo>
                        <a:pt x="12" y="2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1" y="17"/>
                        <a:pt x="0" y="14"/>
                        <a:pt x="0" y="11"/>
                      </a:cubicBezTo>
                      <a:cubicBezTo>
                        <a:pt x="0" y="6"/>
                        <a:pt x="3" y="2"/>
                        <a:pt x="6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1" y="12"/>
                        <a:pt x="9" y="16"/>
                        <a:pt x="8" y="20"/>
                      </a:cubicBezTo>
                      <a:cubicBezTo>
                        <a:pt x="8" y="24"/>
                        <a:pt x="10" y="27"/>
                        <a:pt x="12" y="2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4" name="Freeform 1134"/>
                <p:cNvSpPr>
                  <a:spLocks/>
                </p:cNvSpPr>
                <p:nvPr/>
              </p:nvSpPr>
              <p:spPr bwMode="auto">
                <a:xfrm>
                  <a:off x="5867400" y="6056313"/>
                  <a:ext cx="12700" cy="14288"/>
                </a:xfrm>
                <a:custGeom>
                  <a:avLst/>
                  <a:gdLst>
                    <a:gd name="T0" fmla="*/ 9 w 11"/>
                    <a:gd name="T1" fmla="*/ 11 h 11"/>
                    <a:gd name="T2" fmla="*/ 0 w 11"/>
                    <a:gd name="T3" fmla="*/ 1 h 11"/>
                    <a:gd name="T4" fmla="*/ 2 w 11"/>
                    <a:gd name="T5" fmla="*/ 0 h 11"/>
                    <a:gd name="T6" fmla="*/ 11 w 11"/>
                    <a:gd name="T7" fmla="*/ 9 h 11"/>
                    <a:gd name="T8" fmla="*/ 9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10"/>
                        <a:pt x="9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5" name="Freeform 1135"/>
                <p:cNvSpPr>
                  <a:spLocks/>
                </p:cNvSpPr>
                <p:nvPr/>
              </p:nvSpPr>
              <p:spPr bwMode="auto">
                <a:xfrm>
                  <a:off x="5868988" y="6054725"/>
                  <a:ext cx="12700" cy="12700"/>
                </a:xfrm>
                <a:custGeom>
                  <a:avLst/>
                  <a:gdLst>
                    <a:gd name="T0" fmla="*/ 9 w 10"/>
                    <a:gd name="T1" fmla="*/ 10 h 10"/>
                    <a:gd name="T2" fmla="*/ 0 w 10"/>
                    <a:gd name="T3" fmla="*/ 1 h 10"/>
                    <a:gd name="T4" fmla="*/ 2 w 10"/>
                    <a:gd name="T5" fmla="*/ 0 h 10"/>
                    <a:gd name="T6" fmla="*/ 10 w 10"/>
                    <a:gd name="T7" fmla="*/ 10 h 10"/>
                    <a:gd name="T8" fmla="*/ 9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9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" name="Freeform 1136"/>
                <p:cNvSpPr>
                  <a:spLocks/>
                </p:cNvSpPr>
                <p:nvPr/>
              </p:nvSpPr>
              <p:spPr bwMode="auto">
                <a:xfrm>
                  <a:off x="5872163" y="6054725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9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7" name="Freeform 1137"/>
                <p:cNvSpPr>
                  <a:spLocks/>
                </p:cNvSpPr>
                <p:nvPr/>
              </p:nvSpPr>
              <p:spPr bwMode="auto">
                <a:xfrm>
                  <a:off x="5873750" y="6054725"/>
                  <a:ext cx="12700" cy="11113"/>
                </a:xfrm>
                <a:custGeom>
                  <a:avLst/>
                  <a:gdLst>
                    <a:gd name="T0" fmla="*/ 8 w 10"/>
                    <a:gd name="T1" fmla="*/ 9 h 9"/>
                    <a:gd name="T2" fmla="*/ 0 w 10"/>
                    <a:gd name="T3" fmla="*/ 0 h 9"/>
                    <a:gd name="T4" fmla="*/ 2 w 10"/>
                    <a:gd name="T5" fmla="*/ 0 h 9"/>
                    <a:gd name="T6" fmla="*/ 10 w 10"/>
                    <a:gd name="T7" fmla="*/ 9 h 9"/>
                    <a:gd name="T8" fmla="*/ 8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8" name="Freeform 1138"/>
                <p:cNvSpPr>
                  <a:spLocks/>
                </p:cNvSpPr>
                <p:nvPr/>
              </p:nvSpPr>
              <p:spPr bwMode="auto">
                <a:xfrm>
                  <a:off x="5868988" y="6065838"/>
                  <a:ext cx="33338" cy="33338"/>
                </a:xfrm>
                <a:custGeom>
                  <a:avLst/>
                  <a:gdLst>
                    <a:gd name="T0" fmla="*/ 14 w 27"/>
                    <a:gd name="T1" fmla="*/ 0 h 27"/>
                    <a:gd name="T2" fmla="*/ 27 w 27"/>
                    <a:gd name="T3" fmla="*/ 13 h 27"/>
                    <a:gd name="T4" fmla="*/ 13 w 27"/>
                    <a:gd name="T5" fmla="*/ 27 h 27"/>
                    <a:gd name="T6" fmla="*/ 0 w 27"/>
                    <a:gd name="T7" fmla="*/ 13 h 27"/>
                    <a:gd name="T8" fmla="*/ 14 w 27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14" y="0"/>
                      </a:move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21"/>
                        <a:pt x="21" y="27"/>
                        <a:pt x="13" y="27"/>
                      </a:cubicBezTo>
                      <a:cubicBezTo>
                        <a:pt x="6" y="27"/>
                        <a:pt x="0" y="21"/>
                        <a:pt x="0" y="13"/>
                      </a:cubicBezTo>
                      <a:cubicBezTo>
                        <a:pt x="1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9" name="Freeform 1139"/>
                <p:cNvSpPr>
                  <a:spLocks/>
                </p:cNvSpPr>
                <p:nvPr/>
              </p:nvSpPr>
              <p:spPr bwMode="auto">
                <a:xfrm>
                  <a:off x="5581650" y="6165850"/>
                  <a:ext cx="25400" cy="26988"/>
                </a:xfrm>
                <a:custGeom>
                  <a:avLst/>
                  <a:gdLst>
                    <a:gd name="T0" fmla="*/ 8 w 20"/>
                    <a:gd name="T1" fmla="*/ 10 h 22"/>
                    <a:gd name="T2" fmla="*/ 0 w 20"/>
                    <a:gd name="T3" fmla="*/ 0 h 22"/>
                    <a:gd name="T4" fmla="*/ 11 w 20"/>
                    <a:gd name="T5" fmla="*/ 12 h 22"/>
                    <a:gd name="T6" fmla="*/ 20 w 20"/>
                    <a:gd name="T7" fmla="*/ 22 h 22"/>
                    <a:gd name="T8" fmla="*/ 8 w 20"/>
                    <a:gd name="T9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4"/>
                        <a:pt x="7" y="8"/>
                        <a:pt x="11" y="12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15" y="18"/>
                        <a:pt x="11" y="14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0" name="Freeform 1140"/>
                <p:cNvSpPr>
                  <a:spLocks/>
                </p:cNvSpPr>
                <p:nvPr/>
              </p:nvSpPr>
              <p:spPr bwMode="auto">
                <a:xfrm>
                  <a:off x="5595938" y="6181725"/>
                  <a:ext cx="36513" cy="30163"/>
                </a:xfrm>
                <a:custGeom>
                  <a:avLst/>
                  <a:gdLst>
                    <a:gd name="T0" fmla="*/ 9 w 30"/>
                    <a:gd name="T1" fmla="*/ 10 h 25"/>
                    <a:gd name="T2" fmla="*/ 0 w 30"/>
                    <a:gd name="T3" fmla="*/ 0 h 25"/>
                    <a:gd name="T4" fmla="*/ 22 w 30"/>
                    <a:gd name="T5" fmla="*/ 15 h 25"/>
                    <a:gd name="T6" fmla="*/ 30 w 30"/>
                    <a:gd name="T7" fmla="*/ 25 h 25"/>
                    <a:gd name="T8" fmla="*/ 9 w 30"/>
                    <a:gd name="T9" fmla="*/ 1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5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6"/>
                        <a:pt x="14" y="11"/>
                        <a:pt x="22" y="1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22" y="20"/>
                        <a:pt x="15" y="15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1" name="Freeform 1141"/>
                <p:cNvSpPr>
                  <a:spLocks/>
                </p:cNvSpPr>
                <p:nvPr/>
              </p:nvSpPr>
              <p:spPr bwMode="auto">
                <a:xfrm>
                  <a:off x="5622925" y="6199188"/>
                  <a:ext cx="50800" cy="26988"/>
                </a:xfrm>
                <a:custGeom>
                  <a:avLst/>
                  <a:gdLst>
                    <a:gd name="T0" fmla="*/ 8 w 40"/>
                    <a:gd name="T1" fmla="*/ 10 h 21"/>
                    <a:gd name="T2" fmla="*/ 0 w 40"/>
                    <a:gd name="T3" fmla="*/ 0 h 21"/>
                    <a:gd name="T4" fmla="*/ 31 w 40"/>
                    <a:gd name="T5" fmla="*/ 11 h 21"/>
                    <a:gd name="T6" fmla="*/ 40 w 40"/>
                    <a:gd name="T7" fmla="*/ 21 h 21"/>
                    <a:gd name="T8" fmla="*/ 8 w 40"/>
                    <a:gd name="T9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2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5"/>
                        <a:pt x="20" y="9"/>
                        <a:pt x="31" y="11"/>
                      </a:cubicBezTo>
                      <a:cubicBezTo>
                        <a:pt x="40" y="21"/>
                        <a:pt x="40" y="21"/>
                        <a:pt x="40" y="21"/>
                      </a:cubicBezTo>
                      <a:cubicBezTo>
                        <a:pt x="29" y="19"/>
                        <a:pt x="18" y="15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2" name="Freeform 1142"/>
                <p:cNvSpPr>
                  <a:spLocks/>
                </p:cNvSpPr>
                <p:nvPr/>
              </p:nvSpPr>
              <p:spPr bwMode="auto">
                <a:xfrm>
                  <a:off x="5661025" y="6213475"/>
                  <a:ext cx="36513" cy="15875"/>
                </a:xfrm>
                <a:custGeom>
                  <a:avLst/>
                  <a:gdLst>
                    <a:gd name="T0" fmla="*/ 9 w 29"/>
                    <a:gd name="T1" fmla="*/ 10 h 12"/>
                    <a:gd name="T2" fmla="*/ 0 w 29"/>
                    <a:gd name="T3" fmla="*/ 0 h 12"/>
                    <a:gd name="T4" fmla="*/ 20 w 29"/>
                    <a:gd name="T5" fmla="*/ 2 h 12"/>
                    <a:gd name="T6" fmla="*/ 29 w 29"/>
                    <a:gd name="T7" fmla="*/ 12 h 12"/>
                    <a:gd name="T8" fmla="*/ 9 w 29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2"/>
                        <a:pt x="14" y="2"/>
                        <a:pt x="20" y="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2" y="12"/>
                        <a:pt x="15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3" name="Freeform 1143"/>
                <p:cNvSpPr>
                  <a:spLocks/>
                </p:cNvSpPr>
                <p:nvPr/>
              </p:nvSpPr>
              <p:spPr bwMode="auto">
                <a:xfrm>
                  <a:off x="5686425" y="6216650"/>
                  <a:ext cx="33338" cy="12700"/>
                </a:xfrm>
                <a:custGeom>
                  <a:avLst/>
                  <a:gdLst>
                    <a:gd name="T0" fmla="*/ 9 w 26"/>
                    <a:gd name="T1" fmla="*/ 10 h 10"/>
                    <a:gd name="T2" fmla="*/ 0 w 26"/>
                    <a:gd name="T3" fmla="*/ 0 h 10"/>
                    <a:gd name="T4" fmla="*/ 4 w 26"/>
                    <a:gd name="T5" fmla="*/ 1 h 10"/>
                    <a:gd name="T6" fmla="*/ 18 w 26"/>
                    <a:gd name="T7" fmla="*/ 0 h 10"/>
                    <a:gd name="T8" fmla="*/ 26 w 26"/>
                    <a:gd name="T9" fmla="*/ 9 h 10"/>
                    <a:gd name="T10" fmla="*/ 12 w 26"/>
                    <a:gd name="T11" fmla="*/ 10 h 10"/>
                    <a:gd name="T12" fmla="*/ 9 w 26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8" y="1"/>
                        <a:pt x="13" y="0"/>
                        <a:pt x="18" y="0"/>
                      </a:cubicBezTo>
                      <a:cubicBezTo>
                        <a:pt x="26" y="9"/>
                        <a:pt x="26" y="9"/>
                        <a:pt x="26" y="9"/>
                      </a:cubicBezTo>
                      <a:cubicBezTo>
                        <a:pt x="21" y="10"/>
                        <a:pt x="17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4" name="Freeform 1144"/>
                <p:cNvSpPr>
                  <a:spLocks/>
                </p:cNvSpPr>
                <p:nvPr/>
              </p:nvSpPr>
              <p:spPr bwMode="auto">
                <a:xfrm>
                  <a:off x="5708650" y="6211888"/>
                  <a:ext cx="30163" cy="15875"/>
                </a:xfrm>
                <a:custGeom>
                  <a:avLst/>
                  <a:gdLst>
                    <a:gd name="T0" fmla="*/ 8 w 24"/>
                    <a:gd name="T1" fmla="*/ 12 h 12"/>
                    <a:gd name="T2" fmla="*/ 0 w 24"/>
                    <a:gd name="T3" fmla="*/ 3 h 12"/>
                    <a:gd name="T4" fmla="*/ 16 w 24"/>
                    <a:gd name="T5" fmla="*/ 0 h 12"/>
                    <a:gd name="T6" fmla="*/ 24 w 24"/>
                    <a:gd name="T7" fmla="*/ 9 h 12"/>
                    <a:gd name="T8" fmla="*/ 8 w 24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2">
                      <a:moveTo>
                        <a:pt x="8" y="1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2"/>
                        <a:pt x="11" y="1"/>
                        <a:pt x="16" y="0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19" y="11"/>
                        <a:pt x="14" y="12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5" name="Freeform 1145"/>
                <p:cNvSpPr>
                  <a:spLocks/>
                </p:cNvSpPr>
                <p:nvPr/>
              </p:nvSpPr>
              <p:spPr bwMode="auto">
                <a:xfrm>
                  <a:off x="5729288" y="6205538"/>
                  <a:ext cx="31750" cy="17463"/>
                </a:xfrm>
                <a:custGeom>
                  <a:avLst/>
                  <a:gdLst>
                    <a:gd name="T0" fmla="*/ 8 w 25"/>
                    <a:gd name="T1" fmla="*/ 15 h 15"/>
                    <a:gd name="T2" fmla="*/ 0 w 25"/>
                    <a:gd name="T3" fmla="*/ 6 h 15"/>
                    <a:gd name="T4" fmla="*/ 16 w 25"/>
                    <a:gd name="T5" fmla="*/ 0 h 15"/>
                    <a:gd name="T6" fmla="*/ 25 w 25"/>
                    <a:gd name="T7" fmla="*/ 10 h 15"/>
                    <a:gd name="T8" fmla="*/ 8 w 25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5">
                      <a:moveTo>
                        <a:pt x="8" y="15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6" y="4"/>
                        <a:pt x="11" y="2"/>
                        <a:pt x="16" y="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19" y="12"/>
                        <a:pt x="14" y="14"/>
                        <a:pt x="8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6" name="Freeform 1146"/>
                <p:cNvSpPr>
                  <a:spLocks/>
                </p:cNvSpPr>
                <p:nvPr/>
              </p:nvSpPr>
              <p:spPr bwMode="auto">
                <a:xfrm>
                  <a:off x="5749925" y="6192838"/>
                  <a:ext cx="33338" cy="23813"/>
                </a:xfrm>
                <a:custGeom>
                  <a:avLst/>
                  <a:gdLst>
                    <a:gd name="T0" fmla="*/ 9 w 27"/>
                    <a:gd name="T1" fmla="*/ 20 h 20"/>
                    <a:gd name="T2" fmla="*/ 0 w 27"/>
                    <a:gd name="T3" fmla="*/ 10 h 20"/>
                    <a:gd name="T4" fmla="*/ 18 w 27"/>
                    <a:gd name="T5" fmla="*/ 0 h 20"/>
                    <a:gd name="T6" fmla="*/ 27 w 27"/>
                    <a:gd name="T7" fmla="*/ 10 h 20"/>
                    <a:gd name="T8" fmla="*/ 9 w 27"/>
                    <a:gd name="T9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0">
                      <a:moveTo>
                        <a:pt x="9" y="2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7" y="7"/>
                        <a:pt x="13" y="4"/>
                        <a:pt x="18" y="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1" y="14"/>
                        <a:pt x="15" y="17"/>
                        <a:pt x="9" y="2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7" name="Freeform 1147"/>
                <p:cNvSpPr>
                  <a:spLocks/>
                </p:cNvSpPr>
                <p:nvPr/>
              </p:nvSpPr>
              <p:spPr bwMode="auto">
                <a:xfrm>
                  <a:off x="5772150" y="6105525"/>
                  <a:ext cx="73025" cy="100013"/>
                </a:xfrm>
                <a:custGeom>
                  <a:avLst/>
                  <a:gdLst>
                    <a:gd name="T0" fmla="*/ 9 w 59"/>
                    <a:gd name="T1" fmla="*/ 80 h 80"/>
                    <a:gd name="T2" fmla="*/ 0 w 59"/>
                    <a:gd name="T3" fmla="*/ 70 h 80"/>
                    <a:gd name="T4" fmla="*/ 51 w 59"/>
                    <a:gd name="T5" fmla="*/ 0 h 80"/>
                    <a:gd name="T6" fmla="*/ 59 w 59"/>
                    <a:gd name="T7" fmla="*/ 10 h 80"/>
                    <a:gd name="T8" fmla="*/ 9 w 59"/>
                    <a:gd name="T9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80">
                      <a:moveTo>
                        <a:pt x="9" y="80"/>
                      </a:move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25" y="54"/>
                        <a:pt x="43" y="29"/>
                        <a:pt x="51" y="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1" y="39"/>
                        <a:pt x="33" y="64"/>
                        <a:pt x="9" y="8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8" name="Freeform 1148"/>
                <p:cNvSpPr>
                  <a:spLocks/>
                </p:cNvSpPr>
                <p:nvPr/>
              </p:nvSpPr>
              <p:spPr bwMode="auto">
                <a:xfrm>
                  <a:off x="5805488" y="5975350"/>
                  <a:ext cx="41275" cy="73025"/>
                </a:xfrm>
                <a:custGeom>
                  <a:avLst/>
                  <a:gdLst>
                    <a:gd name="T0" fmla="*/ 33 w 33"/>
                    <a:gd name="T1" fmla="*/ 59 h 59"/>
                    <a:gd name="T2" fmla="*/ 24 w 33"/>
                    <a:gd name="T3" fmla="*/ 49 h 59"/>
                    <a:gd name="T4" fmla="*/ 0 w 33"/>
                    <a:gd name="T5" fmla="*/ 0 h 59"/>
                    <a:gd name="T6" fmla="*/ 8 w 33"/>
                    <a:gd name="T7" fmla="*/ 10 h 59"/>
                    <a:gd name="T8" fmla="*/ 33 w 33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9">
                      <a:moveTo>
                        <a:pt x="33" y="59"/>
                      </a:moveTo>
                      <a:cubicBezTo>
                        <a:pt x="24" y="49"/>
                        <a:pt x="24" y="49"/>
                        <a:pt x="24" y="49"/>
                      </a:cubicBezTo>
                      <a:cubicBezTo>
                        <a:pt x="20" y="31"/>
                        <a:pt x="11" y="14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20" y="24"/>
                        <a:pt x="28" y="41"/>
                        <a:pt x="33" y="5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9" name="Freeform 1149"/>
                <p:cNvSpPr>
                  <a:spLocks/>
                </p:cNvSpPr>
                <p:nvPr/>
              </p:nvSpPr>
              <p:spPr bwMode="auto">
                <a:xfrm>
                  <a:off x="5867400" y="5849938"/>
                  <a:ext cx="12700" cy="11113"/>
                </a:xfrm>
                <a:custGeom>
                  <a:avLst/>
                  <a:gdLst>
                    <a:gd name="T0" fmla="*/ 8 w 10"/>
                    <a:gd name="T1" fmla="*/ 9 h 9"/>
                    <a:gd name="T2" fmla="*/ 0 w 10"/>
                    <a:gd name="T3" fmla="*/ 0 h 9"/>
                    <a:gd name="T4" fmla="*/ 2 w 10"/>
                    <a:gd name="T5" fmla="*/ 0 h 9"/>
                    <a:gd name="T6" fmla="*/ 10 w 10"/>
                    <a:gd name="T7" fmla="*/ 9 h 9"/>
                    <a:gd name="T8" fmla="*/ 8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0" name="Freeform 1150"/>
                <p:cNvSpPr>
                  <a:spLocks/>
                </p:cNvSpPr>
                <p:nvPr/>
              </p:nvSpPr>
              <p:spPr bwMode="auto">
                <a:xfrm>
                  <a:off x="5870575" y="5849938"/>
                  <a:ext cx="25400" cy="14288"/>
                </a:xfrm>
                <a:custGeom>
                  <a:avLst/>
                  <a:gdLst>
                    <a:gd name="T0" fmla="*/ 8 w 20"/>
                    <a:gd name="T1" fmla="*/ 9 h 11"/>
                    <a:gd name="T2" fmla="*/ 0 w 20"/>
                    <a:gd name="T3" fmla="*/ 0 h 11"/>
                    <a:gd name="T4" fmla="*/ 11 w 20"/>
                    <a:gd name="T5" fmla="*/ 1 h 11"/>
                    <a:gd name="T6" fmla="*/ 20 w 20"/>
                    <a:gd name="T7" fmla="*/ 11 h 11"/>
                    <a:gd name="T8" fmla="*/ 8 w 20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1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8" y="0"/>
                        <a:pt x="11" y="1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16" y="10"/>
                        <a:pt x="12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1" name="Freeform 1151"/>
                <p:cNvSpPr>
                  <a:spLocks/>
                </p:cNvSpPr>
                <p:nvPr/>
              </p:nvSpPr>
              <p:spPr bwMode="auto">
                <a:xfrm>
                  <a:off x="5884863" y="5851525"/>
                  <a:ext cx="33338" cy="19050"/>
                </a:xfrm>
                <a:custGeom>
                  <a:avLst/>
                  <a:gdLst>
                    <a:gd name="T0" fmla="*/ 9 w 27"/>
                    <a:gd name="T1" fmla="*/ 10 h 16"/>
                    <a:gd name="T2" fmla="*/ 0 w 27"/>
                    <a:gd name="T3" fmla="*/ 0 h 16"/>
                    <a:gd name="T4" fmla="*/ 19 w 27"/>
                    <a:gd name="T5" fmla="*/ 7 h 16"/>
                    <a:gd name="T6" fmla="*/ 27 w 27"/>
                    <a:gd name="T7" fmla="*/ 16 h 16"/>
                    <a:gd name="T8" fmla="*/ 9 w 27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6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1"/>
                        <a:pt x="13" y="4"/>
                        <a:pt x="19" y="7"/>
                      </a:cubicBezTo>
                      <a:cubicBezTo>
                        <a:pt x="27" y="16"/>
                        <a:pt x="27" y="16"/>
                        <a:pt x="27" y="16"/>
                      </a:cubicBezTo>
                      <a:cubicBezTo>
                        <a:pt x="21" y="13"/>
                        <a:pt x="15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2" name="Freeform 1152"/>
                <p:cNvSpPr>
                  <a:spLocks/>
                </p:cNvSpPr>
                <p:nvPr/>
              </p:nvSpPr>
              <p:spPr bwMode="auto">
                <a:xfrm>
                  <a:off x="5908675" y="5859463"/>
                  <a:ext cx="25400" cy="22225"/>
                </a:xfrm>
                <a:custGeom>
                  <a:avLst/>
                  <a:gdLst>
                    <a:gd name="T0" fmla="*/ 8 w 21"/>
                    <a:gd name="T1" fmla="*/ 9 h 18"/>
                    <a:gd name="T2" fmla="*/ 0 w 21"/>
                    <a:gd name="T3" fmla="*/ 0 h 18"/>
                    <a:gd name="T4" fmla="*/ 12 w 21"/>
                    <a:gd name="T5" fmla="*/ 8 h 18"/>
                    <a:gd name="T6" fmla="*/ 21 w 21"/>
                    <a:gd name="T7" fmla="*/ 18 h 18"/>
                    <a:gd name="T8" fmla="*/ 8 w 21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8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"/>
                        <a:pt x="8" y="5"/>
                        <a:pt x="12" y="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17" y="15"/>
                        <a:pt x="13" y="12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3" name="Freeform 1153"/>
                <p:cNvSpPr>
                  <a:spLocks/>
                </p:cNvSpPr>
                <p:nvPr/>
              </p:nvSpPr>
              <p:spPr bwMode="auto">
                <a:xfrm>
                  <a:off x="5922963" y="5870575"/>
                  <a:ext cx="19050" cy="20638"/>
                </a:xfrm>
                <a:custGeom>
                  <a:avLst/>
                  <a:gdLst>
                    <a:gd name="T0" fmla="*/ 9 w 15"/>
                    <a:gd name="T1" fmla="*/ 10 h 17"/>
                    <a:gd name="T2" fmla="*/ 0 w 15"/>
                    <a:gd name="T3" fmla="*/ 0 h 17"/>
                    <a:gd name="T4" fmla="*/ 7 w 15"/>
                    <a:gd name="T5" fmla="*/ 7 h 17"/>
                    <a:gd name="T6" fmla="*/ 15 w 15"/>
                    <a:gd name="T7" fmla="*/ 17 h 17"/>
                    <a:gd name="T8" fmla="*/ 9 w 15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7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5" y="5"/>
                        <a:pt x="7" y="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3" y="14"/>
                        <a:pt x="11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4" name="Freeform 1154"/>
                <p:cNvSpPr>
                  <a:spLocks/>
                </p:cNvSpPr>
                <p:nvPr/>
              </p:nvSpPr>
              <p:spPr bwMode="auto">
                <a:xfrm>
                  <a:off x="5408613" y="6205538"/>
                  <a:ext cx="12700" cy="12700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5" name="Freeform 1155"/>
                <p:cNvSpPr>
                  <a:spLocks/>
                </p:cNvSpPr>
                <p:nvPr/>
              </p:nvSpPr>
              <p:spPr bwMode="auto">
                <a:xfrm>
                  <a:off x="5410200" y="6205538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6" name="Freeform 1156"/>
                <p:cNvSpPr>
                  <a:spLocks/>
                </p:cNvSpPr>
                <p:nvPr/>
              </p:nvSpPr>
              <p:spPr bwMode="auto">
                <a:xfrm>
                  <a:off x="5411788" y="6207125"/>
                  <a:ext cx="14288" cy="14288"/>
                </a:xfrm>
                <a:custGeom>
                  <a:avLst/>
                  <a:gdLst>
                    <a:gd name="T0" fmla="*/ 9 w 11"/>
                    <a:gd name="T1" fmla="*/ 10 h 11"/>
                    <a:gd name="T2" fmla="*/ 0 w 11"/>
                    <a:gd name="T3" fmla="*/ 0 h 11"/>
                    <a:gd name="T4" fmla="*/ 3 w 11"/>
                    <a:gd name="T5" fmla="*/ 1 h 11"/>
                    <a:gd name="T6" fmla="*/ 11 w 11"/>
                    <a:gd name="T7" fmla="*/ 11 h 11"/>
                    <a:gd name="T8" fmla="*/ 9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1"/>
                        <a:pt x="9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7" name="Freeform 1157"/>
                <p:cNvSpPr>
                  <a:spLocks/>
                </p:cNvSpPr>
                <p:nvPr/>
              </p:nvSpPr>
              <p:spPr bwMode="auto">
                <a:xfrm>
                  <a:off x="5414963" y="6208713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1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8" name="Freeform 1158"/>
                <p:cNvSpPr>
                  <a:spLocks/>
                </p:cNvSpPr>
                <p:nvPr/>
              </p:nvSpPr>
              <p:spPr bwMode="auto">
                <a:xfrm>
                  <a:off x="5416550" y="6208713"/>
                  <a:ext cx="12700" cy="12700"/>
                </a:xfrm>
                <a:custGeom>
                  <a:avLst/>
                  <a:gdLst>
                    <a:gd name="T0" fmla="*/ 9 w 10"/>
                    <a:gd name="T1" fmla="*/ 10 h 10"/>
                    <a:gd name="T2" fmla="*/ 0 w 10"/>
                    <a:gd name="T3" fmla="*/ 0 h 10"/>
                    <a:gd name="T4" fmla="*/ 0 w 10"/>
                    <a:gd name="T5" fmla="*/ 0 h 10"/>
                    <a:gd name="T6" fmla="*/ 2 w 10"/>
                    <a:gd name="T7" fmla="*/ 0 h 10"/>
                    <a:gd name="T8" fmla="*/ 10 w 10"/>
                    <a:gd name="T9" fmla="*/ 10 h 10"/>
                    <a:gd name="T10" fmla="*/ 9 w 10"/>
                    <a:gd name="T11" fmla="*/ 10 h 10"/>
                    <a:gd name="T12" fmla="*/ 9 w 10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9" name="Freeform 1159"/>
                <p:cNvSpPr>
                  <a:spLocks/>
                </p:cNvSpPr>
                <p:nvPr/>
              </p:nvSpPr>
              <p:spPr bwMode="auto">
                <a:xfrm>
                  <a:off x="5419725" y="620871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0" name="Freeform 1160"/>
                <p:cNvSpPr>
                  <a:spLocks/>
                </p:cNvSpPr>
                <p:nvPr/>
              </p:nvSpPr>
              <p:spPr bwMode="auto">
                <a:xfrm>
                  <a:off x="5421313" y="620871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9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1" name="Freeform 1161"/>
                <p:cNvSpPr>
                  <a:spLocks/>
                </p:cNvSpPr>
                <p:nvPr/>
              </p:nvSpPr>
              <p:spPr bwMode="auto">
                <a:xfrm>
                  <a:off x="5421313" y="6207125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1 h 10"/>
                    <a:gd name="T4" fmla="*/ 1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2" name="Freeform 1162"/>
                <p:cNvSpPr>
                  <a:spLocks/>
                </p:cNvSpPr>
                <p:nvPr/>
              </p:nvSpPr>
              <p:spPr bwMode="auto">
                <a:xfrm>
                  <a:off x="5422900" y="6199188"/>
                  <a:ext cx="15875" cy="20638"/>
                </a:xfrm>
                <a:custGeom>
                  <a:avLst/>
                  <a:gdLst>
                    <a:gd name="T0" fmla="*/ 9 w 13"/>
                    <a:gd name="T1" fmla="*/ 17 h 17"/>
                    <a:gd name="T2" fmla="*/ 0 w 13"/>
                    <a:gd name="T3" fmla="*/ 7 h 17"/>
                    <a:gd name="T4" fmla="*/ 4 w 13"/>
                    <a:gd name="T5" fmla="*/ 0 h 17"/>
                    <a:gd name="T6" fmla="*/ 13 w 13"/>
                    <a:gd name="T7" fmla="*/ 9 h 17"/>
                    <a:gd name="T8" fmla="*/ 9 w 13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9" y="1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" y="5"/>
                        <a:pt x="4" y="3"/>
                        <a:pt x="4" y="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13"/>
                        <a:pt x="11" y="15"/>
                        <a:pt x="9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3" name="Freeform 1163"/>
                <p:cNvSpPr>
                  <a:spLocks/>
                </p:cNvSpPr>
                <p:nvPr/>
              </p:nvSpPr>
              <p:spPr bwMode="auto">
                <a:xfrm>
                  <a:off x="5694363" y="5957888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3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4" name="Freeform 1164"/>
                <p:cNvSpPr>
                  <a:spLocks/>
                </p:cNvSpPr>
                <p:nvPr/>
              </p:nvSpPr>
              <p:spPr bwMode="auto">
                <a:xfrm>
                  <a:off x="5697538" y="5957888"/>
                  <a:ext cx="30163" cy="14288"/>
                </a:xfrm>
                <a:custGeom>
                  <a:avLst/>
                  <a:gdLst>
                    <a:gd name="T0" fmla="*/ 8 w 24"/>
                    <a:gd name="T1" fmla="*/ 10 h 12"/>
                    <a:gd name="T2" fmla="*/ 0 w 24"/>
                    <a:gd name="T3" fmla="*/ 0 h 12"/>
                    <a:gd name="T4" fmla="*/ 15 w 24"/>
                    <a:gd name="T5" fmla="*/ 2 h 12"/>
                    <a:gd name="T6" fmla="*/ 24 w 24"/>
                    <a:gd name="T7" fmla="*/ 12 h 12"/>
                    <a:gd name="T8" fmla="*/ 8 w 24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10" y="1"/>
                        <a:pt x="15" y="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19" y="11"/>
                        <a:pt x="14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5" name="Freeform 1165"/>
                <p:cNvSpPr>
                  <a:spLocks/>
                </p:cNvSpPr>
                <p:nvPr/>
              </p:nvSpPr>
              <p:spPr bwMode="auto">
                <a:xfrm>
                  <a:off x="5716588" y="5959475"/>
                  <a:ext cx="41275" cy="23813"/>
                </a:xfrm>
                <a:custGeom>
                  <a:avLst/>
                  <a:gdLst>
                    <a:gd name="T0" fmla="*/ 9 w 33"/>
                    <a:gd name="T1" fmla="*/ 10 h 19"/>
                    <a:gd name="T2" fmla="*/ 0 w 33"/>
                    <a:gd name="T3" fmla="*/ 0 h 19"/>
                    <a:gd name="T4" fmla="*/ 25 w 33"/>
                    <a:gd name="T5" fmla="*/ 9 h 19"/>
                    <a:gd name="T6" fmla="*/ 33 w 33"/>
                    <a:gd name="T7" fmla="*/ 19 h 19"/>
                    <a:gd name="T8" fmla="*/ 9 w 33"/>
                    <a:gd name="T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9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2"/>
                        <a:pt x="17" y="5"/>
                        <a:pt x="25" y="9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26" y="15"/>
                        <a:pt x="17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6" name="Freeform 1166"/>
                <p:cNvSpPr>
                  <a:spLocks/>
                </p:cNvSpPr>
                <p:nvPr/>
              </p:nvSpPr>
              <p:spPr bwMode="auto">
                <a:xfrm>
                  <a:off x="5748338" y="5970588"/>
                  <a:ext cx="30163" cy="26988"/>
                </a:xfrm>
                <a:custGeom>
                  <a:avLst/>
                  <a:gdLst>
                    <a:gd name="T0" fmla="*/ 8 w 25"/>
                    <a:gd name="T1" fmla="*/ 10 h 21"/>
                    <a:gd name="T2" fmla="*/ 0 w 25"/>
                    <a:gd name="T3" fmla="*/ 0 h 21"/>
                    <a:gd name="T4" fmla="*/ 16 w 25"/>
                    <a:gd name="T5" fmla="*/ 11 h 21"/>
                    <a:gd name="T6" fmla="*/ 25 w 25"/>
                    <a:gd name="T7" fmla="*/ 21 h 21"/>
                    <a:gd name="T8" fmla="*/ 8 w 25"/>
                    <a:gd name="T9" fmla="*/ 1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2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3"/>
                        <a:pt x="11" y="7"/>
                        <a:pt x="16" y="11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0" y="17"/>
                        <a:pt x="14" y="13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7" name="Freeform 1167"/>
                <p:cNvSpPr>
                  <a:spLocks/>
                </p:cNvSpPr>
                <p:nvPr/>
              </p:nvSpPr>
              <p:spPr bwMode="auto">
                <a:xfrm>
                  <a:off x="5767388" y="5984875"/>
                  <a:ext cx="23813" cy="23813"/>
                </a:xfrm>
                <a:custGeom>
                  <a:avLst/>
                  <a:gdLst>
                    <a:gd name="T0" fmla="*/ 9 w 18"/>
                    <a:gd name="T1" fmla="*/ 10 h 19"/>
                    <a:gd name="T2" fmla="*/ 0 w 18"/>
                    <a:gd name="T3" fmla="*/ 0 h 19"/>
                    <a:gd name="T4" fmla="*/ 10 w 18"/>
                    <a:gd name="T5" fmla="*/ 10 h 19"/>
                    <a:gd name="T6" fmla="*/ 18 w 18"/>
                    <a:gd name="T7" fmla="*/ 19 h 19"/>
                    <a:gd name="T8" fmla="*/ 9 w 18"/>
                    <a:gd name="T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3"/>
                        <a:pt x="7" y="6"/>
                        <a:pt x="10" y="10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5" y="16"/>
                        <a:pt x="12" y="13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" name="Freeform 1168"/>
                <p:cNvSpPr>
                  <a:spLocks/>
                </p:cNvSpPr>
                <p:nvPr/>
              </p:nvSpPr>
              <p:spPr bwMode="auto">
                <a:xfrm>
                  <a:off x="5784850" y="5849938"/>
                  <a:ext cx="93663" cy="11113"/>
                </a:xfrm>
                <a:custGeom>
                  <a:avLst/>
                  <a:gdLst>
                    <a:gd name="T0" fmla="*/ 6 w 59"/>
                    <a:gd name="T1" fmla="*/ 7 h 7"/>
                    <a:gd name="T2" fmla="*/ 0 w 59"/>
                    <a:gd name="T3" fmla="*/ 0 h 7"/>
                    <a:gd name="T4" fmla="*/ 52 w 59"/>
                    <a:gd name="T5" fmla="*/ 0 h 7"/>
                    <a:gd name="T6" fmla="*/ 59 w 59"/>
                    <a:gd name="T7" fmla="*/ 7 h 7"/>
                    <a:gd name="T8" fmla="*/ 6 w 5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52" y="0"/>
                      </a:lnTo>
                      <a:lnTo>
                        <a:pt x="59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" name="Freeform 1169"/>
                <p:cNvSpPr>
                  <a:spLocks/>
                </p:cNvSpPr>
                <p:nvPr/>
              </p:nvSpPr>
              <p:spPr bwMode="auto">
                <a:xfrm>
                  <a:off x="5349875" y="6207125"/>
                  <a:ext cx="30163" cy="68263"/>
                </a:xfrm>
                <a:custGeom>
                  <a:avLst/>
                  <a:gdLst>
                    <a:gd name="T0" fmla="*/ 25 w 25"/>
                    <a:gd name="T1" fmla="*/ 54 h 54"/>
                    <a:gd name="T2" fmla="*/ 17 w 25"/>
                    <a:gd name="T3" fmla="*/ 44 h 54"/>
                    <a:gd name="T4" fmla="*/ 1 w 25"/>
                    <a:gd name="T5" fmla="*/ 0 h 54"/>
                    <a:gd name="T6" fmla="*/ 9 w 25"/>
                    <a:gd name="T7" fmla="*/ 10 h 54"/>
                    <a:gd name="T8" fmla="*/ 25 w 25"/>
                    <a:gd name="T9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54">
                      <a:moveTo>
                        <a:pt x="25" y="54"/>
                      </a:move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6" y="32"/>
                        <a:pt x="0" y="17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27"/>
                        <a:pt x="15" y="42"/>
                        <a:pt x="25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" name="Freeform 1170"/>
                <p:cNvSpPr>
                  <a:spLocks/>
                </p:cNvSpPr>
                <p:nvPr/>
              </p:nvSpPr>
              <p:spPr bwMode="auto">
                <a:xfrm>
                  <a:off x="5580063" y="5975350"/>
                  <a:ext cx="61913" cy="180975"/>
                </a:xfrm>
                <a:custGeom>
                  <a:avLst/>
                  <a:gdLst>
                    <a:gd name="T0" fmla="*/ 30 w 50"/>
                    <a:gd name="T1" fmla="*/ 144 h 144"/>
                    <a:gd name="T2" fmla="*/ 22 w 50"/>
                    <a:gd name="T3" fmla="*/ 135 h 144"/>
                    <a:gd name="T4" fmla="*/ 1 w 50"/>
                    <a:gd name="T5" fmla="*/ 76 h 144"/>
                    <a:gd name="T6" fmla="*/ 42 w 50"/>
                    <a:gd name="T7" fmla="*/ 0 h 144"/>
                    <a:gd name="T8" fmla="*/ 50 w 50"/>
                    <a:gd name="T9" fmla="*/ 10 h 144"/>
                    <a:gd name="T10" fmla="*/ 9 w 50"/>
                    <a:gd name="T11" fmla="*/ 85 h 144"/>
                    <a:gd name="T12" fmla="*/ 30 w 50"/>
                    <a:gd name="T13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44">
                      <a:moveTo>
                        <a:pt x="30" y="144"/>
                      </a:moveTo>
                      <a:cubicBezTo>
                        <a:pt x="22" y="135"/>
                        <a:pt x="22" y="135"/>
                        <a:pt x="22" y="135"/>
                      </a:cubicBezTo>
                      <a:cubicBezTo>
                        <a:pt x="8" y="119"/>
                        <a:pt x="0" y="98"/>
                        <a:pt x="1" y="76"/>
                      </a:cubicBezTo>
                      <a:cubicBezTo>
                        <a:pt x="1" y="44"/>
                        <a:pt x="17" y="16"/>
                        <a:pt x="42" y="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26" y="26"/>
                        <a:pt x="9" y="54"/>
                        <a:pt x="9" y="85"/>
                      </a:cubicBezTo>
                      <a:cubicBezTo>
                        <a:pt x="9" y="108"/>
                        <a:pt x="17" y="129"/>
                        <a:pt x="30" y="1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" name="Freeform 1171"/>
                <p:cNvSpPr>
                  <a:spLocks/>
                </p:cNvSpPr>
                <p:nvPr/>
              </p:nvSpPr>
              <p:spPr bwMode="auto">
                <a:xfrm>
                  <a:off x="5632450" y="5967413"/>
                  <a:ext cx="26988" cy="20638"/>
                </a:xfrm>
                <a:custGeom>
                  <a:avLst/>
                  <a:gdLst>
                    <a:gd name="T0" fmla="*/ 8 w 22"/>
                    <a:gd name="T1" fmla="*/ 17 h 17"/>
                    <a:gd name="T2" fmla="*/ 0 w 22"/>
                    <a:gd name="T3" fmla="*/ 7 h 17"/>
                    <a:gd name="T4" fmla="*/ 14 w 22"/>
                    <a:gd name="T5" fmla="*/ 0 h 17"/>
                    <a:gd name="T6" fmla="*/ 22 w 22"/>
                    <a:gd name="T7" fmla="*/ 9 h 17"/>
                    <a:gd name="T8" fmla="*/ 8 w 22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8" y="1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5" y="4"/>
                        <a:pt x="9" y="2"/>
                        <a:pt x="14" y="0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18" y="12"/>
                        <a:pt x="13" y="14"/>
                        <a:pt x="8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" name="Freeform 1172"/>
                <p:cNvSpPr>
                  <a:spLocks/>
                </p:cNvSpPr>
                <p:nvPr/>
              </p:nvSpPr>
              <p:spPr bwMode="auto">
                <a:xfrm>
                  <a:off x="5649913" y="5961063"/>
                  <a:ext cx="25400" cy="17463"/>
                </a:xfrm>
                <a:custGeom>
                  <a:avLst/>
                  <a:gdLst>
                    <a:gd name="T0" fmla="*/ 8 w 21"/>
                    <a:gd name="T1" fmla="*/ 14 h 14"/>
                    <a:gd name="T2" fmla="*/ 0 w 21"/>
                    <a:gd name="T3" fmla="*/ 5 h 14"/>
                    <a:gd name="T4" fmla="*/ 13 w 21"/>
                    <a:gd name="T5" fmla="*/ 0 h 14"/>
                    <a:gd name="T6" fmla="*/ 21 w 21"/>
                    <a:gd name="T7" fmla="*/ 10 h 14"/>
                    <a:gd name="T8" fmla="*/ 8 w 21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4">
                      <a:moveTo>
                        <a:pt x="8" y="14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4" y="3"/>
                        <a:pt x="8" y="1"/>
                        <a:pt x="13" y="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17" y="11"/>
                        <a:pt x="13" y="13"/>
                        <a:pt x="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" name="Freeform 1173"/>
                <p:cNvSpPr>
                  <a:spLocks/>
                </p:cNvSpPr>
                <p:nvPr/>
              </p:nvSpPr>
              <p:spPr bwMode="auto">
                <a:xfrm>
                  <a:off x="5665788" y="5957888"/>
                  <a:ext cx="25400" cy="15875"/>
                </a:xfrm>
                <a:custGeom>
                  <a:avLst/>
                  <a:gdLst>
                    <a:gd name="T0" fmla="*/ 8 w 21"/>
                    <a:gd name="T1" fmla="*/ 12 h 12"/>
                    <a:gd name="T2" fmla="*/ 0 w 21"/>
                    <a:gd name="T3" fmla="*/ 2 h 12"/>
                    <a:gd name="T4" fmla="*/ 12 w 21"/>
                    <a:gd name="T5" fmla="*/ 0 h 12"/>
                    <a:gd name="T6" fmla="*/ 21 w 21"/>
                    <a:gd name="T7" fmla="*/ 10 h 12"/>
                    <a:gd name="T8" fmla="*/ 8 w 21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16" y="10"/>
                        <a:pt x="12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" name="Freeform 1174"/>
                <p:cNvSpPr>
                  <a:spLocks/>
                </p:cNvSpPr>
                <p:nvPr/>
              </p:nvSpPr>
              <p:spPr bwMode="auto">
                <a:xfrm>
                  <a:off x="5680075" y="5957888"/>
                  <a:ext cx="25400" cy="12700"/>
                </a:xfrm>
                <a:custGeom>
                  <a:avLst/>
                  <a:gdLst>
                    <a:gd name="T0" fmla="*/ 9 w 20"/>
                    <a:gd name="T1" fmla="*/ 11 h 11"/>
                    <a:gd name="T2" fmla="*/ 0 w 20"/>
                    <a:gd name="T3" fmla="*/ 1 h 11"/>
                    <a:gd name="T4" fmla="*/ 11 w 20"/>
                    <a:gd name="T5" fmla="*/ 0 h 11"/>
                    <a:gd name="T6" fmla="*/ 20 w 20"/>
                    <a:gd name="T7" fmla="*/ 10 h 11"/>
                    <a:gd name="T8" fmla="*/ 9 w 20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" y="0"/>
                        <a:pt x="8" y="0"/>
                        <a:pt x="11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6" y="10"/>
                        <a:pt x="12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1175"/>
                <p:cNvSpPr>
                  <a:spLocks/>
                </p:cNvSpPr>
                <p:nvPr/>
              </p:nvSpPr>
              <p:spPr bwMode="auto">
                <a:xfrm>
                  <a:off x="5589588" y="5970588"/>
                  <a:ext cx="228600" cy="225425"/>
                </a:xfrm>
                <a:custGeom>
                  <a:avLst/>
                  <a:gdLst>
                    <a:gd name="T0" fmla="*/ 93 w 183"/>
                    <a:gd name="T1" fmla="*/ 0 h 181"/>
                    <a:gd name="T2" fmla="*/ 182 w 183"/>
                    <a:gd name="T3" fmla="*/ 90 h 181"/>
                    <a:gd name="T4" fmla="*/ 90 w 183"/>
                    <a:gd name="T5" fmla="*/ 181 h 181"/>
                    <a:gd name="T6" fmla="*/ 1 w 183"/>
                    <a:gd name="T7" fmla="*/ 90 h 181"/>
                    <a:gd name="T8" fmla="*/ 93 w 183"/>
                    <a:gd name="T9" fmla="*/ 0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3" h="181">
                      <a:moveTo>
                        <a:pt x="93" y="0"/>
                      </a:moveTo>
                      <a:cubicBezTo>
                        <a:pt x="143" y="0"/>
                        <a:pt x="183" y="41"/>
                        <a:pt x="182" y="90"/>
                      </a:cubicBezTo>
                      <a:cubicBezTo>
                        <a:pt x="181" y="140"/>
                        <a:pt x="140" y="181"/>
                        <a:pt x="90" y="181"/>
                      </a:cubicBezTo>
                      <a:cubicBezTo>
                        <a:pt x="40" y="181"/>
                        <a:pt x="0" y="140"/>
                        <a:pt x="1" y="90"/>
                      </a:cubicBezTo>
                      <a:cubicBezTo>
                        <a:pt x="2" y="41"/>
                        <a:pt x="43" y="0"/>
                        <a:pt x="9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1176"/>
                <p:cNvSpPr>
                  <a:spLocks/>
                </p:cNvSpPr>
                <p:nvPr/>
              </p:nvSpPr>
              <p:spPr bwMode="auto">
                <a:xfrm>
                  <a:off x="5534025" y="5937250"/>
                  <a:ext cx="12700" cy="14288"/>
                </a:xfrm>
                <a:custGeom>
                  <a:avLst/>
                  <a:gdLst>
                    <a:gd name="T0" fmla="*/ 8 w 10"/>
                    <a:gd name="T1" fmla="*/ 9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8 w 10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1177"/>
                <p:cNvSpPr>
                  <a:spLocks/>
                </p:cNvSpPr>
                <p:nvPr/>
              </p:nvSpPr>
              <p:spPr bwMode="auto">
                <a:xfrm>
                  <a:off x="5535613" y="5938838"/>
                  <a:ext cx="14288" cy="14288"/>
                </a:xfrm>
                <a:custGeom>
                  <a:avLst/>
                  <a:gdLst>
                    <a:gd name="T0" fmla="*/ 9 w 12"/>
                    <a:gd name="T1" fmla="*/ 10 h 12"/>
                    <a:gd name="T2" fmla="*/ 0 w 12"/>
                    <a:gd name="T3" fmla="*/ 0 h 12"/>
                    <a:gd name="T4" fmla="*/ 4 w 12"/>
                    <a:gd name="T5" fmla="*/ 3 h 12"/>
                    <a:gd name="T6" fmla="*/ 12 w 12"/>
                    <a:gd name="T7" fmla="*/ 12 h 12"/>
                    <a:gd name="T8" fmla="*/ 9 w 12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2"/>
                        <a:pt x="4" y="3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2"/>
                        <a:pt x="10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8" name="Freeform 1178"/>
                <p:cNvSpPr>
                  <a:spLocks/>
                </p:cNvSpPr>
                <p:nvPr/>
              </p:nvSpPr>
              <p:spPr bwMode="auto">
                <a:xfrm>
                  <a:off x="5540375" y="5942013"/>
                  <a:ext cx="15875" cy="14288"/>
                </a:xfrm>
                <a:custGeom>
                  <a:avLst/>
                  <a:gdLst>
                    <a:gd name="T0" fmla="*/ 8 w 13"/>
                    <a:gd name="T1" fmla="*/ 9 h 11"/>
                    <a:gd name="T2" fmla="*/ 0 w 13"/>
                    <a:gd name="T3" fmla="*/ 0 h 11"/>
                    <a:gd name="T4" fmla="*/ 4 w 13"/>
                    <a:gd name="T5" fmla="*/ 1 h 11"/>
                    <a:gd name="T6" fmla="*/ 13 w 13"/>
                    <a:gd name="T7" fmla="*/ 11 h 11"/>
                    <a:gd name="T8" fmla="*/ 8 w 13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1" y="11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1179"/>
                <p:cNvSpPr>
                  <a:spLocks/>
                </p:cNvSpPr>
                <p:nvPr/>
              </p:nvSpPr>
              <p:spPr bwMode="auto">
                <a:xfrm>
                  <a:off x="5545138" y="5943600"/>
                  <a:ext cx="15875" cy="12700"/>
                </a:xfrm>
                <a:custGeom>
                  <a:avLst/>
                  <a:gdLst>
                    <a:gd name="T0" fmla="*/ 9 w 12"/>
                    <a:gd name="T1" fmla="*/ 10 h 10"/>
                    <a:gd name="T2" fmla="*/ 0 w 12"/>
                    <a:gd name="T3" fmla="*/ 0 h 10"/>
                    <a:gd name="T4" fmla="*/ 3 w 12"/>
                    <a:gd name="T5" fmla="*/ 1 h 10"/>
                    <a:gd name="T6" fmla="*/ 12 w 12"/>
                    <a:gd name="T7" fmla="*/ 10 h 10"/>
                    <a:gd name="T8" fmla="*/ 9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1180"/>
                <p:cNvSpPr>
                  <a:spLocks/>
                </p:cNvSpPr>
                <p:nvPr/>
              </p:nvSpPr>
              <p:spPr bwMode="auto">
                <a:xfrm>
                  <a:off x="5549900" y="5943600"/>
                  <a:ext cx="12700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1 h 10"/>
                    <a:gd name="T4" fmla="*/ 1 w 11"/>
                    <a:gd name="T5" fmla="*/ 1 h 10"/>
                    <a:gd name="T6" fmla="*/ 3 w 11"/>
                    <a:gd name="T7" fmla="*/ 0 h 10"/>
                    <a:gd name="T8" fmla="*/ 11 w 11"/>
                    <a:gd name="T9" fmla="*/ 10 h 10"/>
                    <a:gd name="T10" fmla="*/ 9 w 11"/>
                    <a:gd name="T11" fmla="*/ 10 h 10"/>
                    <a:gd name="T12" fmla="*/ 9 w 11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1181"/>
                <p:cNvSpPr>
                  <a:spLocks/>
                </p:cNvSpPr>
                <p:nvPr/>
              </p:nvSpPr>
              <p:spPr bwMode="auto">
                <a:xfrm>
                  <a:off x="5553075" y="5943600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1182"/>
                <p:cNvSpPr>
                  <a:spLocks/>
                </p:cNvSpPr>
                <p:nvPr/>
              </p:nvSpPr>
              <p:spPr bwMode="auto">
                <a:xfrm>
                  <a:off x="5556250" y="5942013"/>
                  <a:ext cx="12700" cy="14288"/>
                </a:xfrm>
                <a:custGeom>
                  <a:avLst/>
                  <a:gdLst>
                    <a:gd name="T0" fmla="*/ 9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10 h 11"/>
                    <a:gd name="T8" fmla="*/ 9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10" y="11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1183"/>
                <p:cNvSpPr>
                  <a:spLocks/>
                </p:cNvSpPr>
                <p:nvPr/>
              </p:nvSpPr>
              <p:spPr bwMode="auto">
                <a:xfrm>
                  <a:off x="5559425" y="5940425"/>
                  <a:ext cx="14288" cy="14288"/>
                </a:xfrm>
                <a:custGeom>
                  <a:avLst/>
                  <a:gdLst>
                    <a:gd name="T0" fmla="*/ 8 w 11"/>
                    <a:gd name="T1" fmla="*/ 11 h 11"/>
                    <a:gd name="T2" fmla="*/ 0 w 11"/>
                    <a:gd name="T3" fmla="*/ 1 h 11"/>
                    <a:gd name="T4" fmla="*/ 3 w 11"/>
                    <a:gd name="T5" fmla="*/ 0 h 11"/>
                    <a:gd name="T6" fmla="*/ 11 w 11"/>
                    <a:gd name="T7" fmla="*/ 9 h 11"/>
                    <a:gd name="T8" fmla="*/ 8 w 11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0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1184"/>
                <p:cNvSpPr>
                  <a:spLocks/>
                </p:cNvSpPr>
                <p:nvPr/>
              </p:nvSpPr>
              <p:spPr bwMode="auto">
                <a:xfrm>
                  <a:off x="5562600" y="5908675"/>
                  <a:ext cx="20638" cy="44450"/>
                </a:xfrm>
                <a:custGeom>
                  <a:avLst/>
                  <a:gdLst>
                    <a:gd name="T0" fmla="*/ 8 w 16"/>
                    <a:gd name="T1" fmla="*/ 35 h 35"/>
                    <a:gd name="T2" fmla="*/ 0 w 16"/>
                    <a:gd name="T3" fmla="*/ 26 h 35"/>
                    <a:gd name="T4" fmla="*/ 8 w 16"/>
                    <a:gd name="T5" fmla="*/ 11 h 35"/>
                    <a:gd name="T6" fmla="*/ 4 w 16"/>
                    <a:gd name="T7" fmla="*/ 0 h 35"/>
                    <a:gd name="T8" fmla="*/ 12 w 16"/>
                    <a:gd name="T9" fmla="*/ 9 h 35"/>
                    <a:gd name="T10" fmla="*/ 16 w 16"/>
                    <a:gd name="T11" fmla="*/ 21 h 35"/>
                    <a:gd name="T12" fmla="*/ 8 w 16"/>
                    <a:gd name="T13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4" y="23"/>
                        <a:pt x="8" y="17"/>
                        <a:pt x="8" y="11"/>
                      </a:cubicBezTo>
                      <a:cubicBezTo>
                        <a:pt x="8" y="7"/>
                        <a:pt x="6" y="3"/>
                        <a:pt x="4" y="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4" y="13"/>
                        <a:pt x="16" y="16"/>
                        <a:pt x="16" y="21"/>
                      </a:cubicBezTo>
                      <a:cubicBezTo>
                        <a:pt x="16" y="27"/>
                        <a:pt x="13" y="32"/>
                        <a:pt x="8" y="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1185"/>
                <p:cNvSpPr>
                  <a:spLocks/>
                </p:cNvSpPr>
                <p:nvPr/>
              </p:nvSpPr>
              <p:spPr bwMode="auto">
                <a:xfrm>
                  <a:off x="5608638" y="5805488"/>
                  <a:ext cx="41275" cy="55563"/>
                </a:xfrm>
                <a:custGeom>
                  <a:avLst/>
                  <a:gdLst>
                    <a:gd name="T0" fmla="*/ 6 w 26"/>
                    <a:gd name="T1" fmla="*/ 35 h 35"/>
                    <a:gd name="T2" fmla="*/ 0 w 26"/>
                    <a:gd name="T3" fmla="*/ 28 h 35"/>
                    <a:gd name="T4" fmla="*/ 20 w 26"/>
                    <a:gd name="T5" fmla="*/ 0 h 35"/>
                    <a:gd name="T6" fmla="*/ 26 w 26"/>
                    <a:gd name="T7" fmla="*/ 8 h 35"/>
                    <a:gd name="T8" fmla="*/ 6 w 26"/>
                    <a:gd name="T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35">
                      <a:moveTo>
                        <a:pt x="6" y="35"/>
                      </a:moveTo>
                      <a:lnTo>
                        <a:pt x="0" y="28"/>
                      </a:lnTo>
                      <a:lnTo>
                        <a:pt x="20" y="0"/>
                      </a:lnTo>
                      <a:lnTo>
                        <a:pt x="26" y="8"/>
                      </a:lnTo>
                      <a:lnTo>
                        <a:pt x="6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1186"/>
                <p:cNvSpPr>
                  <a:spLocks/>
                </p:cNvSpPr>
                <p:nvPr/>
              </p:nvSpPr>
              <p:spPr bwMode="auto">
                <a:xfrm>
                  <a:off x="5640388" y="5805488"/>
                  <a:ext cx="122238" cy="12700"/>
                </a:xfrm>
                <a:custGeom>
                  <a:avLst/>
                  <a:gdLst>
                    <a:gd name="T0" fmla="*/ 6 w 77"/>
                    <a:gd name="T1" fmla="*/ 8 h 8"/>
                    <a:gd name="T2" fmla="*/ 0 w 77"/>
                    <a:gd name="T3" fmla="*/ 0 h 8"/>
                    <a:gd name="T4" fmla="*/ 71 w 77"/>
                    <a:gd name="T5" fmla="*/ 0 h 8"/>
                    <a:gd name="T6" fmla="*/ 77 w 77"/>
                    <a:gd name="T7" fmla="*/ 8 h 8"/>
                    <a:gd name="T8" fmla="*/ 6 w 77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71" y="0"/>
                      </a:lnTo>
                      <a:lnTo>
                        <a:pt x="77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1187"/>
                <p:cNvSpPr>
                  <a:spLocks/>
                </p:cNvSpPr>
                <p:nvPr/>
              </p:nvSpPr>
              <p:spPr bwMode="auto">
                <a:xfrm>
                  <a:off x="5427663" y="5943600"/>
                  <a:ext cx="14288" cy="266700"/>
                </a:xfrm>
                <a:custGeom>
                  <a:avLst/>
                  <a:gdLst>
                    <a:gd name="T0" fmla="*/ 7 w 9"/>
                    <a:gd name="T1" fmla="*/ 168 h 168"/>
                    <a:gd name="T2" fmla="*/ 0 w 9"/>
                    <a:gd name="T3" fmla="*/ 161 h 168"/>
                    <a:gd name="T4" fmla="*/ 3 w 9"/>
                    <a:gd name="T5" fmla="*/ 0 h 168"/>
                    <a:gd name="T6" fmla="*/ 9 w 9"/>
                    <a:gd name="T7" fmla="*/ 7 h 168"/>
                    <a:gd name="T8" fmla="*/ 7 w 9"/>
                    <a:gd name="T9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68">
                      <a:moveTo>
                        <a:pt x="7" y="168"/>
                      </a:moveTo>
                      <a:lnTo>
                        <a:pt x="0" y="161"/>
                      </a:lnTo>
                      <a:lnTo>
                        <a:pt x="3" y="0"/>
                      </a:lnTo>
                      <a:lnTo>
                        <a:pt x="9" y="7"/>
                      </a:lnTo>
                      <a:lnTo>
                        <a:pt x="7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1188"/>
                <p:cNvSpPr>
                  <a:spLocks/>
                </p:cNvSpPr>
                <p:nvPr/>
              </p:nvSpPr>
              <p:spPr bwMode="auto">
                <a:xfrm>
                  <a:off x="5429250" y="5935663"/>
                  <a:ext cx="12700" cy="19050"/>
                </a:xfrm>
                <a:custGeom>
                  <a:avLst/>
                  <a:gdLst>
                    <a:gd name="T0" fmla="*/ 10 w 10"/>
                    <a:gd name="T1" fmla="*/ 15 h 15"/>
                    <a:gd name="T2" fmla="*/ 2 w 10"/>
                    <a:gd name="T3" fmla="*/ 6 h 15"/>
                    <a:gd name="T4" fmla="*/ 0 w 10"/>
                    <a:gd name="T5" fmla="*/ 0 h 15"/>
                    <a:gd name="T6" fmla="*/ 8 w 10"/>
                    <a:gd name="T7" fmla="*/ 10 h 15"/>
                    <a:gd name="T8" fmla="*/ 10 w 10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5">
                      <a:moveTo>
                        <a:pt x="10" y="1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3"/>
                        <a:pt x="1" y="2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0" y="11"/>
                        <a:pt x="10" y="13"/>
                        <a:pt x="10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1189"/>
                <p:cNvSpPr>
                  <a:spLocks/>
                </p:cNvSpPr>
                <p:nvPr/>
              </p:nvSpPr>
              <p:spPr bwMode="auto">
                <a:xfrm>
                  <a:off x="5529263" y="5849938"/>
                  <a:ext cx="88900" cy="11113"/>
                </a:xfrm>
                <a:custGeom>
                  <a:avLst/>
                  <a:gdLst>
                    <a:gd name="T0" fmla="*/ 6 w 56"/>
                    <a:gd name="T1" fmla="*/ 7 h 7"/>
                    <a:gd name="T2" fmla="*/ 0 w 56"/>
                    <a:gd name="T3" fmla="*/ 0 h 7"/>
                    <a:gd name="T4" fmla="*/ 50 w 56"/>
                    <a:gd name="T5" fmla="*/ 0 h 7"/>
                    <a:gd name="T6" fmla="*/ 56 w 56"/>
                    <a:gd name="T7" fmla="*/ 7 h 7"/>
                    <a:gd name="T8" fmla="*/ 6 w 56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50" y="0"/>
                      </a:lnTo>
                      <a:lnTo>
                        <a:pt x="56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0" name="Freeform 1190"/>
                <p:cNvSpPr>
                  <a:spLocks/>
                </p:cNvSpPr>
                <p:nvPr/>
              </p:nvSpPr>
              <p:spPr bwMode="auto">
                <a:xfrm>
                  <a:off x="5349875" y="5934075"/>
                  <a:ext cx="14288" cy="285750"/>
                </a:xfrm>
                <a:custGeom>
                  <a:avLst/>
                  <a:gdLst>
                    <a:gd name="T0" fmla="*/ 7 w 9"/>
                    <a:gd name="T1" fmla="*/ 180 h 180"/>
                    <a:gd name="T2" fmla="*/ 0 w 9"/>
                    <a:gd name="T3" fmla="*/ 172 h 180"/>
                    <a:gd name="T4" fmla="*/ 2 w 9"/>
                    <a:gd name="T5" fmla="*/ 0 h 180"/>
                    <a:gd name="T6" fmla="*/ 9 w 9"/>
                    <a:gd name="T7" fmla="*/ 8 h 180"/>
                    <a:gd name="T8" fmla="*/ 7 w 9"/>
                    <a:gd name="T9" fmla="*/ 18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80">
                      <a:moveTo>
                        <a:pt x="7" y="180"/>
                      </a:moveTo>
                      <a:lnTo>
                        <a:pt x="0" y="172"/>
                      </a:lnTo>
                      <a:lnTo>
                        <a:pt x="2" y="0"/>
                      </a:lnTo>
                      <a:lnTo>
                        <a:pt x="9" y="8"/>
                      </a:lnTo>
                      <a:lnTo>
                        <a:pt x="7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1" name="Freeform 1191"/>
                <p:cNvSpPr>
                  <a:spLocks/>
                </p:cNvSpPr>
                <p:nvPr/>
              </p:nvSpPr>
              <p:spPr bwMode="auto">
                <a:xfrm>
                  <a:off x="5438775" y="5822950"/>
                  <a:ext cx="12700" cy="38100"/>
                </a:xfrm>
                <a:custGeom>
                  <a:avLst/>
                  <a:gdLst>
                    <a:gd name="T0" fmla="*/ 7 w 8"/>
                    <a:gd name="T1" fmla="*/ 24 h 24"/>
                    <a:gd name="T2" fmla="*/ 0 w 8"/>
                    <a:gd name="T3" fmla="*/ 17 h 24"/>
                    <a:gd name="T4" fmla="*/ 2 w 8"/>
                    <a:gd name="T5" fmla="*/ 0 h 24"/>
                    <a:gd name="T6" fmla="*/ 8 w 8"/>
                    <a:gd name="T7" fmla="*/ 8 h 24"/>
                    <a:gd name="T8" fmla="*/ 7 w 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4">
                      <a:moveTo>
                        <a:pt x="7" y="24"/>
                      </a:moveTo>
                      <a:lnTo>
                        <a:pt x="0" y="17"/>
                      </a:lnTo>
                      <a:lnTo>
                        <a:pt x="2" y="0"/>
                      </a:lnTo>
                      <a:lnTo>
                        <a:pt x="8" y="8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2" name="Freeform 1192"/>
                <p:cNvSpPr>
                  <a:spLocks/>
                </p:cNvSpPr>
                <p:nvPr/>
              </p:nvSpPr>
              <p:spPr bwMode="auto">
                <a:xfrm>
                  <a:off x="5441950" y="5822950"/>
                  <a:ext cx="96838" cy="12700"/>
                </a:xfrm>
                <a:custGeom>
                  <a:avLst/>
                  <a:gdLst>
                    <a:gd name="T0" fmla="*/ 6 w 61"/>
                    <a:gd name="T1" fmla="*/ 8 h 8"/>
                    <a:gd name="T2" fmla="*/ 0 w 61"/>
                    <a:gd name="T3" fmla="*/ 0 h 8"/>
                    <a:gd name="T4" fmla="*/ 55 w 61"/>
                    <a:gd name="T5" fmla="*/ 0 h 8"/>
                    <a:gd name="T6" fmla="*/ 61 w 61"/>
                    <a:gd name="T7" fmla="*/ 8 h 8"/>
                    <a:gd name="T8" fmla="*/ 6 w 61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55" y="0"/>
                      </a:lnTo>
                      <a:lnTo>
                        <a:pt x="61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3" name="Freeform 1193"/>
                <p:cNvSpPr>
                  <a:spLocks noEditPoints="1"/>
                </p:cNvSpPr>
                <p:nvPr/>
              </p:nvSpPr>
              <p:spPr bwMode="auto">
                <a:xfrm>
                  <a:off x="5359400" y="5818188"/>
                  <a:ext cx="603250" cy="487363"/>
                </a:xfrm>
                <a:custGeom>
                  <a:avLst/>
                  <a:gdLst>
                    <a:gd name="T0" fmla="*/ 415 w 483"/>
                    <a:gd name="T1" fmla="*/ 35 h 390"/>
                    <a:gd name="T2" fmla="*/ 482 w 483"/>
                    <a:gd name="T3" fmla="*/ 103 h 390"/>
                    <a:gd name="T4" fmla="*/ 480 w 483"/>
                    <a:gd name="T5" fmla="*/ 322 h 390"/>
                    <a:gd name="T6" fmla="*/ 411 w 483"/>
                    <a:gd name="T7" fmla="*/ 390 h 390"/>
                    <a:gd name="T8" fmla="*/ 68 w 483"/>
                    <a:gd name="T9" fmla="*/ 390 h 390"/>
                    <a:gd name="T10" fmla="*/ 1 w 483"/>
                    <a:gd name="T11" fmla="*/ 322 h 390"/>
                    <a:gd name="T12" fmla="*/ 4 w 483"/>
                    <a:gd name="T13" fmla="*/ 103 h 390"/>
                    <a:gd name="T14" fmla="*/ 73 w 483"/>
                    <a:gd name="T15" fmla="*/ 35 h 390"/>
                    <a:gd name="T16" fmla="*/ 74 w 483"/>
                    <a:gd name="T17" fmla="*/ 15 h 390"/>
                    <a:gd name="T18" fmla="*/ 144 w 483"/>
                    <a:gd name="T19" fmla="*/ 15 h 390"/>
                    <a:gd name="T20" fmla="*/ 144 w 483"/>
                    <a:gd name="T21" fmla="*/ 35 h 390"/>
                    <a:gd name="T22" fmla="*/ 207 w 483"/>
                    <a:gd name="T23" fmla="*/ 35 h 390"/>
                    <a:gd name="T24" fmla="*/ 233 w 483"/>
                    <a:gd name="T25" fmla="*/ 0 h 390"/>
                    <a:gd name="T26" fmla="*/ 323 w 483"/>
                    <a:gd name="T27" fmla="*/ 0 h 390"/>
                    <a:gd name="T28" fmla="*/ 348 w 483"/>
                    <a:gd name="T29" fmla="*/ 35 h 390"/>
                    <a:gd name="T30" fmla="*/ 415 w 483"/>
                    <a:gd name="T31" fmla="*/ 35 h 390"/>
                    <a:gd name="T32" fmla="*/ 418 w 483"/>
                    <a:gd name="T33" fmla="*/ 240 h 390"/>
                    <a:gd name="T34" fmla="*/ 446 w 483"/>
                    <a:gd name="T35" fmla="*/ 212 h 390"/>
                    <a:gd name="T36" fmla="*/ 419 w 483"/>
                    <a:gd name="T37" fmla="*/ 185 h 390"/>
                    <a:gd name="T38" fmla="*/ 390 w 483"/>
                    <a:gd name="T39" fmla="*/ 185 h 390"/>
                    <a:gd name="T40" fmla="*/ 277 w 483"/>
                    <a:gd name="T41" fmla="*/ 96 h 390"/>
                    <a:gd name="T42" fmla="*/ 158 w 483"/>
                    <a:gd name="T43" fmla="*/ 212 h 390"/>
                    <a:gd name="T44" fmla="*/ 274 w 483"/>
                    <a:gd name="T45" fmla="*/ 329 h 390"/>
                    <a:gd name="T46" fmla="*/ 389 w 483"/>
                    <a:gd name="T47" fmla="*/ 240 h 390"/>
                    <a:gd name="T48" fmla="*/ 418 w 483"/>
                    <a:gd name="T49" fmla="*/ 240 h 390"/>
                    <a:gd name="T50" fmla="*/ 64 w 483"/>
                    <a:gd name="T51" fmla="*/ 314 h 390"/>
                    <a:gd name="T52" fmla="*/ 66 w 483"/>
                    <a:gd name="T53" fmla="*/ 110 h 390"/>
                    <a:gd name="T54" fmla="*/ 58 w 483"/>
                    <a:gd name="T55" fmla="*/ 102 h 390"/>
                    <a:gd name="T56" fmla="*/ 49 w 483"/>
                    <a:gd name="T57" fmla="*/ 110 h 390"/>
                    <a:gd name="T58" fmla="*/ 46 w 483"/>
                    <a:gd name="T59" fmla="*/ 314 h 390"/>
                    <a:gd name="T60" fmla="*/ 55 w 483"/>
                    <a:gd name="T61" fmla="*/ 323 h 390"/>
                    <a:gd name="T62" fmla="*/ 64 w 483"/>
                    <a:gd name="T63" fmla="*/ 314 h 390"/>
                    <a:gd name="T64" fmla="*/ 144 w 483"/>
                    <a:gd name="T65" fmla="*/ 94 h 390"/>
                    <a:gd name="T66" fmla="*/ 161 w 483"/>
                    <a:gd name="T67" fmla="*/ 111 h 390"/>
                    <a:gd name="T68" fmla="*/ 179 w 483"/>
                    <a:gd name="T69" fmla="*/ 94 h 390"/>
                    <a:gd name="T70" fmla="*/ 162 w 483"/>
                    <a:gd name="T71" fmla="*/ 76 h 390"/>
                    <a:gd name="T72" fmla="*/ 144 w 483"/>
                    <a:gd name="T73" fmla="*/ 9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83" h="390">
                      <a:moveTo>
                        <a:pt x="415" y="35"/>
                      </a:moveTo>
                      <a:cubicBezTo>
                        <a:pt x="453" y="35"/>
                        <a:pt x="483" y="66"/>
                        <a:pt x="482" y="103"/>
                      </a:cubicBezTo>
                      <a:cubicBezTo>
                        <a:pt x="480" y="322"/>
                        <a:pt x="480" y="322"/>
                        <a:pt x="480" y="322"/>
                      </a:cubicBezTo>
                      <a:cubicBezTo>
                        <a:pt x="479" y="359"/>
                        <a:pt x="448" y="390"/>
                        <a:pt x="411" y="390"/>
                      </a:cubicBezTo>
                      <a:cubicBezTo>
                        <a:pt x="68" y="390"/>
                        <a:pt x="68" y="390"/>
                        <a:pt x="68" y="390"/>
                      </a:cubicBezTo>
                      <a:cubicBezTo>
                        <a:pt x="31" y="390"/>
                        <a:pt x="0" y="359"/>
                        <a:pt x="1" y="32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66"/>
                        <a:pt x="35" y="35"/>
                        <a:pt x="73" y="35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144" y="15"/>
                        <a:pt x="144" y="15"/>
                        <a:pt x="144" y="15"/>
                      </a:cubicBezTo>
                      <a:cubicBezTo>
                        <a:pt x="144" y="35"/>
                        <a:pt x="144" y="35"/>
                        <a:pt x="144" y="35"/>
                      </a:cubicBezTo>
                      <a:cubicBezTo>
                        <a:pt x="207" y="35"/>
                        <a:pt x="207" y="35"/>
                        <a:pt x="207" y="35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323" y="0"/>
                        <a:pt x="323" y="0"/>
                        <a:pt x="323" y="0"/>
                      </a:cubicBezTo>
                      <a:cubicBezTo>
                        <a:pt x="348" y="35"/>
                        <a:pt x="348" y="35"/>
                        <a:pt x="348" y="35"/>
                      </a:cubicBezTo>
                      <a:lnTo>
                        <a:pt x="415" y="35"/>
                      </a:lnTo>
                      <a:close/>
                      <a:moveTo>
                        <a:pt x="418" y="240"/>
                      </a:moveTo>
                      <a:cubicBezTo>
                        <a:pt x="434" y="240"/>
                        <a:pt x="446" y="228"/>
                        <a:pt x="446" y="212"/>
                      </a:cubicBezTo>
                      <a:cubicBezTo>
                        <a:pt x="446" y="197"/>
                        <a:pt x="434" y="185"/>
                        <a:pt x="419" y="185"/>
                      </a:cubicBezTo>
                      <a:cubicBezTo>
                        <a:pt x="390" y="185"/>
                        <a:pt x="390" y="185"/>
                        <a:pt x="390" y="185"/>
                      </a:cubicBezTo>
                      <a:cubicBezTo>
                        <a:pt x="378" y="134"/>
                        <a:pt x="332" y="96"/>
                        <a:pt x="277" y="96"/>
                      </a:cubicBezTo>
                      <a:cubicBezTo>
                        <a:pt x="212" y="96"/>
                        <a:pt x="159" y="148"/>
                        <a:pt x="158" y="212"/>
                      </a:cubicBezTo>
                      <a:cubicBezTo>
                        <a:pt x="158" y="277"/>
                        <a:pt x="209" y="329"/>
                        <a:pt x="274" y="329"/>
                      </a:cubicBezTo>
                      <a:cubicBezTo>
                        <a:pt x="329" y="329"/>
                        <a:pt x="376" y="291"/>
                        <a:pt x="389" y="240"/>
                      </a:cubicBezTo>
                      <a:cubicBezTo>
                        <a:pt x="418" y="240"/>
                        <a:pt x="418" y="240"/>
                        <a:pt x="418" y="240"/>
                      </a:cubicBezTo>
                      <a:moveTo>
                        <a:pt x="64" y="314"/>
                      </a:moveTo>
                      <a:cubicBezTo>
                        <a:pt x="66" y="110"/>
                        <a:pt x="66" y="110"/>
                        <a:pt x="66" y="110"/>
                      </a:cubicBezTo>
                      <a:cubicBezTo>
                        <a:pt x="66" y="106"/>
                        <a:pt x="62" y="102"/>
                        <a:pt x="58" y="102"/>
                      </a:cubicBezTo>
                      <a:cubicBezTo>
                        <a:pt x="53" y="102"/>
                        <a:pt x="49" y="106"/>
                        <a:pt x="49" y="110"/>
                      </a:cubicBezTo>
                      <a:cubicBezTo>
                        <a:pt x="46" y="314"/>
                        <a:pt x="46" y="314"/>
                        <a:pt x="46" y="314"/>
                      </a:cubicBezTo>
                      <a:cubicBezTo>
                        <a:pt x="46" y="319"/>
                        <a:pt x="50" y="323"/>
                        <a:pt x="55" y="323"/>
                      </a:cubicBezTo>
                      <a:cubicBezTo>
                        <a:pt x="60" y="323"/>
                        <a:pt x="64" y="319"/>
                        <a:pt x="64" y="314"/>
                      </a:cubicBezTo>
                      <a:moveTo>
                        <a:pt x="144" y="94"/>
                      </a:moveTo>
                      <a:cubicBezTo>
                        <a:pt x="144" y="104"/>
                        <a:pt x="152" y="111"/>
                        <a:pt x="161" y="111"/>
                      </a:cubicBezTo>
                      <a:cubicBezTo>
                        <a:pt x="171" y="111"/>
                        <a:pt x="179" y="104"/>
                        <a:pt x="179" y="94"/>
                      </a:cubicBezTo>
                      <a:cubicBezTo>
                        <a:pt x="179" y="84"/>
                        <a:pt x="171" y="76"/>
                        <a:pt x="162" y="76"/>
                      </a:cubicBezTo>
                      <a:cubicBezTo>
                        <a:pt x="152" y="76"/>
                        <a:pt x="144" y="84"/>
                        <a:pt x="144" y="9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4" name="Freeform 1194"/>
                <p:cNvSpPr>
                  <a:spLocks/>
                </p:cNvSpPr>
                <p:nvPr/>
              </p:nvSpPr>
              <p:spPr bwMode="auto">
                <a:xfrm>
                  <a:off x="5353050" y="5864225"/>
                  <a:ext cx="49213" cy="82550"/>
                </a:xfrm>
                <a:custGeom>
                  <a:avLst/>
                  <a:gdLst>
                    <a:gd name="T0" fmla="*/ 9 w 40"/>
                    <a:gd name="T1" fmla="*/ 66 h 66"/>
                    <a:gd name="T2" fmla="*/ 0 w 40"/>
                    <a:gd name="T3" fmla="*/ 56 h 66"/>
                    <a:gd name="T4" fmla="*/ 32 w 40"/>
                    <a:gd name="T5" fmla="*/ 0 h 66"/>
                    <a:gd name="T6" fmla="*/ 40 w 40"/>
                    <a:gd name="T7" fmla="*/ 10 h 66"/>
                    <a:gd name="T8" fmla="*/ 9 w 40"/>
                    <a:gd name="T9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6">
                      <a:moveTo>
                        <a:pt x="9" y="6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33"/>
                        <a:pt x="13" y="12"/>
                        <a:pt x="32" y="0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21" y="22"/>
                        <a:pt x="9" y="43"/>
                        <a:pt x="9" y="6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5" name="Freeform 1195"/>
                <p:cNvSpPr>
                  <a:spLocks/>
                </p:cNvSpPr>
                <p:nvPr/>
              </p:nvSpPr>
              <p:spPr bwMode="auto">
                <a:xfrm>
                  <a:off x="5392738" y="5856288"/>
                  <a:ext cx="22225" cy="20638"/>
                </a:xfrm>
                <a:custGeom>
                  <a:avLst/>
                  <a:gdLst>
                    <a:gd name="T0" fmla="*/ 8 w 18"/>
                    <a:gd name="T1" fmla="*/ 16 h 16"/>
                    <a:gd name="T2" fmla="*/ 0 w 18"/>
                    <a:gd name="T3" fmla="*/ 6 h 16"/>
                    <a:gd name="T4" fmla="*/ 10 w 18"/>
                    <a:gd name="T5" fmla="*/ 0 h 16"/>
                    <a:gd name="T6" fmla="*/ 18 w 18"/>
                    <a:gd name="T7" fmla="*/ 10 h 16"/>
                    <a:gd name="T8" fmla="*/ 8 w 18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6">
                      <a:moveTo>
                        <a:pt x="8" y="1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4"/>
                        <a:pt x="6" y="2"/>
                        <a:pt x="10" y="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5" y="12"/>
                        <a:pt x="11" y="13"/>
                        <a:pt x="8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6" name="Freeform 1196"/>
                <p:cNvSpPr>
                  <a:spLocks/>
                </p:cNvSpPr>
                <p:nvPr/>
              </p:nvSpPr>
              <p:spPr bwMode="auto">
                <a:xfrm>
                  <a:off x="5405438" y="5853113"/>
                  <a:ext cx="22225" cy="15875"/>
                </a:xfrm>
                <a:custGeom>
                  <a:avLst/>
                  <a:gdLst>
                    <a:gd name="T0" fmla="*/ 8 w 18"/>
                    <a:gd name="T1" fmla="*/ 13 h 13"/>
                    <a:gd name="T2" fmla="*/ 0 w 18"/>
                    <a:gd name="T3" fmla="*/ 3 h 13"/>
                    <a:gd name="T4" fmla="*/ 10 w 18"/>
                    <a:gd name="T5" fmla="*/ 0 h 13"/>
                    <a:gd name="T6" fmla="*/ 18 w 18"/>
                    <a:gd name="T7" fmla="*/ 10 h 13"/>
                    <a:gd name="T8" fmla="*/ 8 w 18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3" y="2"/>
                        <a:pt x="6" y="1"/>
                        <a:pt x="10" y="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5" y="11"/>
                        <a:pt x="12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7" name="Freeform 1197"/>
                <p:cNvSpPr>
                  <a:spLocks/>
                </p:cNvSpPr>
                <p:nvPr/>
              </p:nvSpPr>
              <p:spPr bwMode="auto">
                <a:xfrm>
                  <a:off x="5418138" y="5849938"/>
                  <a:ext cx="20638" cy="14288"/>
                </a:xfrm>
                <a:custGeom>
                  <a:avLst/>
                  <a:gdLst>
                    <a:gd name="T0" fmla="*/ 8 w 17"/>
                    <a:gd name="T1" fmla="*/ 12 h 12"/>
                    <a:gd name="T2" fmla="*/ 0 w 17"/>
                    <a:gd name="T3" fmla="*/ 2 h 12"/>
                    <a:gd name="T4" fmla="*/ 9 w 17"/>
                    <a:gd name="T5" fmla="*/ 0 h 12"/>
                    <a:gd name="T6" fmla="*/ 17 w 17"/>
                    <a:gd name="T7" fmla="*/ 10 h 12"/>
                    <a:gd name="T8" fmla="*/ 8 w 17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1"/>
                        <a:pt x="6" y="0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0"/>
                        <a:pt x="11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8" name="Freeform 1198"/>
                <p:cNvSpPr>
                  <a:spLocks/>
                </p:cNvSpPr>
                <p:nvPr/>
              </p:nvSpPr>
              <p:spPr bwMode="auto">
                <a:xfrm>
                  <a:off x="5429250" y="5849938"/>
                  <a:ext cx="20638" cy="12700"/>
                </a:xfrm>
                <a:custGeom>
                  <a:avLst/>
                  <a:gdLst>
                    <a:gd name="T0" fmla="*/ 8 w 17"/>
                    <a:gd name="T1" fmla="*/ 10 h 10"/>
                    <a:gd name="T2" fmla="*/ 0 w 17"/>
                    <a:gd name="T3" fmla="*/ 0 h 10"/>
                    <a:gd name="T4" fmla="*/ 8 w 17"/>
                    <a:gd name="T5" fmla="*/ 0 h 10"/>
                    <a:gd name="T6" fmla="*/ 17 w 17"/>
                    <a:gd name="T7" fmla="*/ 9 h 10"/>
                    <a:gd name="T8" fmla="*/ 8 w 17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5" y="0"/>
                        <a:pt x="8" y="0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4" y="9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3" name="组合 952"/>
            <p:cNvGrpSpPr/>
            <p:nvPr/>
          </p:nvGrpSpPr>
          <p:grpSpPr>
            <a:xfrm>
              <a:off x="3621776" y="3547468"/>
              <a:ext cx="2094270" cy="1657662"/>
              <a:chOff x="807127" y="3547468"/>
              <a:chExt cx="2094270" cy="1657662"/>
            </a:xfrm>
          </p:grpSpPr>
          <p:sp>
            <p:nvSpPr>
              <p:cNvPr id="954" name="文本框 953"/>
              <p:cNvSpPr txBox="1"/>
              <p:nvPr/>
            </p:nvSpPr>
            <p:spPr>
              <a:xfrm>
                <a:off x="1067735" y="35474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55" name="文本框 954"/>
              <p:cNvSpPr txBox="1"/>
              <p:nvPr/>
            </p:nvSpPr>
            <p:spPr>
              <a:xfrm>
                <a:off x="807127" y="38201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963" name="组合 962"/>
          <p:cNvGrpSpPr/>
          <p:nvPr/>
        </p:nvGrpSpPr>
        <p:grpSpPr>
          <a:xfrm>
            <a:off x="6424045" y="2883997"/>
            <a:ext cx="2094270" cy="2976720"/>
            <a:chOff x="6517230" y="2228410"/>
            <a:chExt cx="2094270" cy="2976720"/>
          </a:xfrm>
        </p:grpSpPr>
        <p:grpSp>
          <p:nvGrpSpPr>
            <p:cNvPr id="944" name="组合 943"/>
            <p:cNvGrpSpPr/>
            <p:nvPr/>
          </p:nvGrpSpPr>
          <p:grpSpPr>
            <a:xfrm>
              <a:off x="7107165" y="2228410"/>
              <a:ext cx="914400" cy="1254063"/>
              <a:chOff x="5139633" y="1999809"/>
              <a:chExt cx="914400" cy="1254063"/>
            </a:xfrm>
          </p:grpSpPr>
          <p:sp>
            <p:nvSpPr>
              <p:cNvPr id="859" name="圆角矩形 858"/>
              <p:cNvSpPr/>
              <p:nvPr/>
            </p:nvSpPr>
            <p:spPr>
              <a:xfrm rot="2700000">
                <a:off x="5139633" y="1999809"/>
                <a:ext cx="914400" cy="914400"/>
              </a:xfrm>
              <a:prstGeom prst="roundRect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0" name="圆角矩形 859"/>
              <p:cNvSpPr/>
              <p:nvPr/>
            </p:nvSpPr>
            <p:spPr>
              <a:xfrm rot="2700000">
                <a:off x="5372166" y="2804538"/>
                <a:ext cx="449334" cy="44933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1" name="文本框 860"/>
              <p:cNvSpPr txBox="1"/>
              <p:nvPr/>
            </p:nvSpPr>
            <p:spPr>
              <a:xfrm>
                <a:off x="5349008" y="2829150"/>
                <a:ext cx="4956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7C8B7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03</a:t>
                </a:r>
                <a:endParaRPr lang="zh-CN" altLang="en-US" sz="2000" dirty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290445" y="2183959"/>
                <a:ext cx="612776" cy="546101"/>
                <a:chOff x="6659563" y="5757863"/>
                <a:chExt cx="612776" cy="546101"/>
              </a:xfrm>
              <a:solidFill>
                <a:schemeClr val="bg1"/>
              </a:solidFill>
            </p:grpSpPr>
            <p:sp>
              <p:nvSpPr>
                <p:cNvPr id="91" name="Freeform 673"/>
                <p:cNvSpPr>
                  <a:spLocks/>
                </p:cNvSpPr>
                <p:nvPr/>
              </p:nvSpPr>
              <p:spPr bwMode="auto">
                <a:xfrm>
                  <a:off x="7191376" y="5886451"/>
                  <a:ext cx="12700" cy="11113"/>
                </a:xfrm>
                <a:custGeom>
                  <a:avLst/>
                  <a:gdLst>
                    <a:gd name="T0" fmla="*/ 9 w 10"/>
                    <a:gd name="T1" fmla="*/ 9 h 9"/>
                    <a:gd name="T2" fmla="*/ 0 w 10"/>
                    <a:gd name="T3" fmla="*/ 0 h 9"/>
                    <a:gd name="T4" fmla="*/ 2 w 10"/>
                    <a:gd name="T5" fmla="*/ 0 h 9"/>
                    <a:gd name="T6" fmla="*/ 10 w 10"/>
                    <a:gd name="T7" fmla="*/ 9 h 9"/>
                    <a:gd name="T8" fmla="*/ 9 w 10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9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9" y="9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674"/>
                <p:cNvSpPr>
                  <a:spLocks/>
                </p:cNvSpPr>
                <p:nvPr/>
              </p:nvSpPr>
              <p:spPr bwMode="auto">
                <a:xfrm>
                  <a:off x="7194551" y="5886451"/>
                  <a:ext cx="22225" cy="12700"/>
                </a:xfrm>
                <a:custGeom>
                  <a:avLst/>
                  <a:gdLst>
                    <a:gd name="T0" fmla="*/ 8 w 18"/>
                    <a:gd name="T1" fmla="*/ 9 h 11"/>
                    <a:gd name="T2" fmla="*/ 0 w 18"/>
                    <a:gd name="T3" fmla="*/ 0 h 11"/>
                    <a:gd name="T4" fmla="*/ 9 w 18"/>
                    <a:gd name="T5" fmla="*/ 1 h 11"/>
                    <a:gd name="T6" fmla="*/ 18 w 18"/>
                    <a:gd name="T7" fmla="*/ 11 h 11"/>
                    <a:gd name="T8" fmla="*/ 8 w 18"/>
                    <a:gd name="T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1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6" y="0"/>
                        <a:pt x="9" y="1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5" y="10"/>
                        <a:pt x="11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Freeform 675"/>
                <p:cNvSpPr>
                  <a:spLocks/>
                </p:cNvSpPr>
                <p:nvPr/>
              </p:nvSpPr>
              <p:spPr bwMode="auto">
                <a:xfrm>
                  <a:off x="7205663" y="5888038"/>
                  <a:ext cx="30163" cy="17463"/>
                </a:xfrm>
                <a:custGeom>
                  <a:avLst/>
                  <a:gdLst>
                    <a:gd name="T0" fmla="*/ 9 w 24"/>
                    <a:gd name="T1" fmla="*/ 10 h 15"/>
                    <a:gd name="T2" fmla="*/ 0 w 24"/>
                    <a:gd name="T3" fmla="*/ 0 h 15"/>
                    <a:gd name="T4" fmla="*/ 15 w 24"/>
                    <a:gd name="T5" fmla="*/ 5 h 15"/>
                    <a:gd name="T6" fmla="*/ 24 w 24"/>
                    <a:gd name="T7" fmla="*/ 15 h 15"/>
                    <a:gd name="T8" fmla="*/ 9 w 24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5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"/>
                        <a:pt x="11" y="3"/>
                        <a:pt x="15" y="5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19" y="12"/>
                        <a:pt x="14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676"/>
                <p:cNvSpPr>
                  <a:spLocks/>
                </p:cNvSpPr>
                <p:nvPr/>
              </p:nvSpPr>
              <p:spPr bwMode="auto">
                <a:xfrm>
                  <a:off x="7224713" y="5894388"/>
                  <a:ext cx="23813" cy="20638"/>
                </a:xfrm>
                <a:custGeom>
                  <a:avLst/>
                  <a:gdLst>
                    <a:gd name="T0" fmla="*/ 9 w 19"/>
                    <a:gd name="T1" fmla="*/ 10 h 17"/>
                    <a:gd name="T2" fmla="*/ 0 w 19"/>
                    <a:gd name="T3" fmla="*/ 0 h 17"/>
                    <a:gd name="T4" fmla="*/ 11 w 19"/>
                    <a:gd name="T5" fmla="*/ 7 h 17"/>
                    <a:gd name="T6" fmla="*/ 19 w 19"/>
                    <a:gd name="T7" fmla="*/ 17 h 17"/>
                    <a:gd name="T8" fmla="*/ 9 w 19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7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2"/>
                        <a:pt x="8" y="5"/>
                        <a:pt x="11" y="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6" y="14"/>
                        <a:pt x="13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677"/>
                <p:cNvSpPr>
                  <a:spLocks/>
                </p:cNvSpPr>
                <p:nvPr/>
              </p:nvSpPr>
              <p:spPr bwMode="auto">
                <a:xfrm>
                  <a:off x="7237413" y="5902326"/>
                  <a:ext cx="17463" cy="20638"/>
                </a:xfrm>
                <a:custGeom>
                  <a:avLst/>
                  <a:gdLst>
                    <a:gd name="T0" fmla="*/ 8 w 14"/>
                    <a:gd name="T1" fmla="*/ 10 h 16"/>
                    <a:gd name="T2" fmla="*/ 0 w 14"/>
                    <a:gd name="T3" fmla="*/ 0 h 16"/>
                    <a:gd name="T4" fmla="*/ 6 w 14"/>
                    <a:gd name="T5" fmla="*/ 6 h 16"/>
                    <a:gd name="T6" fmla="*/ 14 w 14"/>
                    <a:gd name="T7" fmla="*/ 16 h 16"/>
                    <a:gd name="T8" fmla="*/ 8 w 14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6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4"/>
                        <a:pt x="6" y="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14"/>
                        <a:pt x="10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Freeform 678"/>
                <p:cNvSpPr>
                  <a:spLocks/>
                </p:cNvSpPr>
                <p:nvPr/>
              </p:nvSpPr>
              <p:spPr bwMode="auto">
                <a:xfrm>
                  <a:off x="7186613" y="5886451"/>
                  <a:ext cx="15875" cy="417513"/>
                </a:xfrm>
                <a:custGeom>
                  <a:avLst/>
                  <a:gdLst>
                    <a:gd name="T0" fmla="*/ 7 w 10"/>
                    <a:gd name="T1" fmla="*/ 263 h 263"/>
                    <a:gd name="T2" fmla="*/ 0 w 10"/>
                    <a:gd name="T3" fmla="*/ 256 h 263"/>
                    <a:gd name="T4" fmla="*/ 3 w 10"/>
                    <a:gd name="T5" fmla="*/ 0 h 263"/>
                    <a:gd name="T6" fmla="*/ 10 w 10"/>
                    <a:gd name="T7" fmla="*/ 7 h 263"/>
                    <a:gd name="T8" fmla="*/ 7 w 10"/>
                    <a:gd name="T9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63">
                      <a:moveTo>
                        <a:pt x="7" y="263"/>
                      </a:moveTo>
                      <a:lnTo>
                        <a:pt x="0" y="256"/>
                      </a:lnTo>
                      <a:lnTo>
                        <a:pt x="3" y="0"/>
                      </a:lnTo>
                      <a:lnTo>
                        <a:pt x="10" y="7"/>
                      </a:lnTo>
                      <a:lnTo>
                        <a:pt x="7" y="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679"/>
                <p:cNvSpPr>
                  <a:spLocks/>
                </p:cNvSpPr>
                <p:nvPr/>
              </p:nvSpPr>
              <p:spPr bwMode="auto">
                <a:xfrm>
                  <a:off x="7197726" y="5897563"/>
                  <a:ext cx="74613" cy="406400"/>
                </a:xfrm>
                <a:custGeom>
                  <a:avLst/>
                  <a:gdLst>
                    <a:gd name="T0" fmla="*/ 4 w 60"/>
                    <a:gd name="T1" fmla="*/ 0 h 325"/>
                    <a:gd name="T2" fmla="*/ 59 w 60"/>
                    <a:gd name="T3" fmla="*/ 57 h 325"/>
                    <a:gd name="T4" fmla="*/ 56 w 60"/>
                    <a:gd name="T5" fmla="*/ 269 h 325"/>
                    <a:gd name="T6" fmla="*/ 0 w 60"/>
                    <a:gd name="T7" fmla="*/ 325 h 325"/>
                    <a:gd name="T8" fmla="*/ 4 w 60"/>
                    <a:gd name="T9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325">
                      <a:moveTo>
                        <a:pt x="4" y="0"/>
                      </a:moveTo>
                      <a:cubicBezTo>
                        <a:pt x="35" y="0"/>
                        <a:pt x="60" y="26"/>
                        <a:pt x="59" y="57"/>
                      </a:cubicBezTo>
                      <a:cubicBezTo>
                        <a:pt x="56" y="269"/>
                        <a:pt x="56" y="269"/>
                        <a:pt x="56" y="269"/>
                      </a:cubicBezTo>
                      <a:cubicBezTo>
                        <a:pt x="56" y="300"/>
                        <a:pt x="31" y="325"/>
                        <a:pt x="0" y="325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680"/>
                <p:cNvSpPr>
                  <a:spLocks/>
                </p:cNvSpPr>
                <p:nvPr/>
              </p:nvSpPr>
              <p:spPr bwMode="auto">
                <a:xfrm>
                  <a:off x="7113588" y="5886451"/>
                  <a:ext cx="46038" cy="11113"/>
                </a:xfrm>
                <a:custGeom>
                  <a:avLst/>
                  <a:gdLst>
                    <a:gd name="T0" fmla="*/ 7 w 29"/>
                    <a:gd name="T1" fmla="*/ 7 h 7"/>
                    <a:gd name="T2" fmla="*/ 0 w 29"/>
                    <a:gd name="T3" fmla="*/ 0 h 7"/>
                    <a:gd name="T4" fmla="*/ 23 w 29"/>
                    <a:gd name="T5" fmla="*/ 0 h 7"/>
                    <a:gd name="T6" fmla="*/ 29 w 29"/>
                    <a:gd name="T7" fmla="*/ 7 h 7"/>
                    <a:gd name="T8" fmla="*/ 7 w 2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9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681"/>
                <p:cNvSpPr>
                  <a:spLocks/>
                </p:cNvSpPr>
                <p:nvPr/>
              </p:nvSpPr>
              <p:spPr bwMode="auto">
                <a:xfrm>
                  <a:off x="7065963" y="5849938"/>
                  <a:ext cx="11113" cy="47625"/>
                </a:xfrm>
                <a:custGeom>
                  <a:avLst/>
                  <a:gdLst>
                    <a:gd name="T0" fmla="*/ 7 w 7"/>
                    <a:gd name="T1" fmla="*/ 30 h 30"/>
                    <a:gd name="T2" fmla="*/ 0 w 7"/>
                    <a:gd name="T3" fmla="*/ 23 h 30"/>
                    <a:gd name="T4" fmla="*/ 0 w 7"/>
                    <a:gd name="T5" fmla="*/ 0 h 30"/>
                    <a:gd name="T6" fmla="*/ 7 w 7"/>
                    <a:gd name="T7" fmla="*/ 8 h 30"/>
                    <a:gd name="T8" fmla="*/ 7 w 7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0">
                      <a:moveTo>
                        <a:pt x="7" y="30"/>
                      </a:move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82"/>
                <p:cNvSpPr>
                  <a:spLocks/>
                </p:cNvSpPr>
                <p:nvPr/>
              </p:nvSpPr>
              <p:spPr bwMode="auto">
                <a:xfrm>
                  <a:off x="7054851" y="5821363"/>
                  <a:ext cx="22225" cy="41275"/>
                </a:xfrm>
                <a:custGeom>
                  <a:avLst/>
                  <a:gdLst>
                    <a:gd name="T0" fmla="*/ 17 w 17"/>
                    <a:gd name="T1" fmla="*/ 33 h 33"/>
                    <a:gd name="T2" fmla="*/ 9 w 17"/>
                    <a:gd name="T3" fmla="*/ 23 h 33"/>
                    <a:gd name="T4" fmla="*/ 0 w 17"/>
                    <a:gd name="T5" fmla="*/ 0 h 33"/>
                    <a:gd name="T6" fmla="*/ 9 w 17"/>
                    <a:gd name="T7" fmla="*/ 10 h 33"/>
                    <a:gd name="T8" fmla="*/ 17 w 17"/>
                    <a:gd name="T9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33">
                      <a:moveTo>
                        <a:pt x="17" y="33"/>
                      </a:move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9" y="14"/>
                        <a:pt x="6" y="6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4" y="16"/>
                        <a:pt x="17" y="24"/>
                        <a:pt x="17" y="3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683"/>
                <p:cNvSpPr>
                  <a:spLocks/>
                </p:cNvSpPr>
                <p:nvPr/>
              </p:nvSpPr>
              <p:spPr bwMode="auto">
                <a:xfrm>
                  <a:off x="7023101" y="5757863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684"/>
                <p:cNvSpPr>
                  <a:spLocks/>
                </p:cNvSpPr>
                <p:nvPr/>
              </p:nvSpPr>
              <p:spPr bwMode="auto">
                <a:xfrm>
                  <a:off x="7024688" y="5757863"/>
                  <a:ext cx="26988" cy="12700"/>
                </a:xfrm>
                <a:custGeom>
                  <a:avLst/>
                  <a:gdLst>
                    <a:gd name="T0" fmla="*/ 9 w 21"/>
                    <a:gd name="T1" fmla="*/ 10 h 11"/>
                    <a:gd name="T2" fmla="*/ 0 w 21"/>
                    <a:gd name="T3" fmla="*/ 0 h 11"/>
                    <a:gd name="T4" fmla="*/ 13 w 21"/>
                    <a:gd name="T5" fmla="*/ 1 h 11"/>
                    <a:gd name="T6" fmla="*/ 21 w 21"/>
                    <a:gd name="T7" fmla="*/ 11 h 11"/>
                    <a:gd name="T8" fmla="*/ 9 w 2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9" y="1"/>
                        <a:pt x="13" y="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7" y="10"/>
                        <a:pt x="13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85"/>
                <p:cNvSpPr>
                  <a:spLocks/>
                </p:cNvSpPr>
                <p:nvPr/>
              </p:nvSpPr>
              <p:spPr bwMode="auto">
                <a:xfrm>
                  <a:off x="7042151" y="5759451"/>
                  <a:ext cx="34925" cy="20638"/>
                </a:xfrm>
                <a:custGeom>
                  <a:avLst/>
                  <a:gdLst>
                    <a:gd name="T0" fmla="*/ 8 w 28"/>
                    <a:gd name="T1" fmla="*/ 10 h 17"/>
                    <a:gd name="T2" fmla="*/ 0 w 28"/>
                    <a:gd name="T3" fmla="*/ 0 h 17"/>
                    <a:gd name="T4" fmla="*/ 20 w 28"/>
                    <a:gd name="T5" fmla="*/ 8 h 17"/>
                    <a:gd name="T6" fmla="*/ 28 w 28"/>
                    <a:gd name="T7" fmla="*/ 17 h 17"/>
                    <a:gd name="T8" fmla="*/ 8 w 28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2"/>
                        <a:pt x="14" y="4"/>
                        <a:pt x="20" y="8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2" y="14"/>
                        <a:pt x="15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686"/>
                <p:cNvSpPr>
                  <a:spLocks/>
                </p:cNvSpPr>
                <p:nvPr/>
              </p:nvSpPr>
              <p:spPr bwMode="auto">
                <a:xfrm>
                  <a:off x="7065963" y="5768976"/>
                  <a:ext cx="28575" cy="23813"/>
                </a:xfrm>
                <a:custGeom>
                  <a:avLst/>
                  <a:gdLst>
                    <a:gd name="T0" fmla="*/ 8 w 22"/>
                    <a:gd name="T1" fmla="*/ 9 h 19"/>
                    <a:gd name="T2" fmla="*/ 0 w 22"/>
                    <a:gd name="T3" fmla="*/ 0 h 19"/>
                    <a:gd name="T4" fmla="*/ 14 w 22"/>
                    <a:gd name="T5" fmla="*/ 9 h 19"/>
                    <a:gd name="T6" fmla="*/ 22 w 22"/>
                    <a:gd name="T7" fmla="*/ 19 h 19"/>
                    <a:gd name="T8" fmla="*/ 8 w 22"/>
                    <a:gd name="T9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2"/>
                        <a:pt x="10" y="5"/>
                        <a:pt x="14" y="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8" y="15"/>
                        <a:pt x="13" y="12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687"/>
                <p:cNvSpPr>
                  <a:spLocks/>
                </p:cNvSpPr>
                <p:nvPr/>
              </p:nvSpPr>
              <p:spPr bwMode="auto">
                <a:xfrm>
                  <a:off x="7083426" y="5780088"/>
                  <a:ext cx="20638" cy="20638"/>
                </a:xfrm>
                <a:custGeom>
                  <a:avLst/>
                  <a:gdLst>
                    <a:gd name="T0" fmla="*/ 8 w 16"/>
                    <a:gd name="T1" fmla="*/ 10 h 17"/>
                    <a:gd name="T2" fmla="*/ 0 w 16"/>
                    <a:gd name="T3" fmla="*/ 0 h 17"/>
                    <a:gd name="T4" fmla="*/ 7 w 16"/>
                    <a:gd name="T5" fmla="*/ 8 h 17"/>
                    <a:gd name="T6" fmla="*/ 16 w 16"/>
                    <a:gd name="T7" fmla="*/ 17 h 17"/>
                    <a:gd name="T8" fmla="*/ 8 w 16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5" y="5"/>
                        <a:pt x="7" y="8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3" y="15"/>
                        <a:pt x="11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88"/>
                <p:cNvSpPr>
                  <a:spLocks/>
                </p:cNvSpPr>
                <p:nvPr/>
              </p:nvSpPr>
              <p:spPr bwMode="auto">
                <a:xfrm>
                  <a:off x="6859588" y="5886451"/>
                  <a:ext cx="217488" cy="11113"/>
                </a:xfrm>
                <a:custGeom>
                  <a:avLst/>
                  <a:gdLst>
                    <a:gd name="T0" fmla="*/ 7 w 137"/>
                    <a:gd name="T1" fmla="*/ 7 h 7"/>
                    <a:gd name="T2" fmla="*/ 0 w 137"/>
                    <a:gd name="T3" fmla="*/ 0 h 7"/>
                    <a:gd name="T4" fmla="*/ 130 w 137"/>
                    <a:gd name="T5" fmla="*/ 0 h 7"/>
                    <a:gd name="T6" fmla="*/ 137 w 137"/>
                    <a:gd name="T7" fmla="*/ 7 h 7"/>
                    <a:gd name="T8" fmla="*/ 7 w 137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" h="7">
                      <a:moveTo>
                        <a:pt x="7" y="7"/>
                      </a:moveTo>
                      <a:lnTo>
                        <a:pt x="0" y="0"/>
                      </a:lnTo>
                      <a:lnTo>
                        <a:pt x="130" y="0"/>
                      </a:lnTo>
                      <a:lnTo>
                        <a:pt x="137" y="7"/>
                      </a:lnTo>
                      <a:lnTo>
                        <a:pt x="7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Freeform 689"/>
                <p:cNvSpPr>
                  <a:spLocks/>
                </p:cNvSpPr>
                <p:nvPr/>
              </p:nvSpPr>
              <p:spPr bwMode="auto">
                <a:xfrm>
                  <a:off x="6770688" y="5886451"/>
                  <a:ext cx="15875" cy="417513"/>
                </a:xfrm>
                <a:custGeom>
                  <a:avLst/>
                  <a:gdLst>
                    <a:gd name="T0" fmla="*/ 7 w 10"/>
                    <a:gd name="T1" fmla="*/ 263 h 263"/>
                    <a:gd name="T2" fmla="*/ 0 w 10"/>
                    <a:gd name="T3" fmla="*/ 256 h 263"/>
                    <a:gd name="T4" fmla="*/ 4 w 10"/>
                    <a:gd name="T5" fmla="*/ 0 h 263"/>
                    <a:gd name="T6" fmla="*/ 10 w 10"/>
                    <a:gd name="T7" fmla="*/ 7 h 263"/>
                    <a:gd name="T8" fmla="*/ 7 w 10"/>
                    <a:gd name="T9" fmla="*/ 26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63">
                      <a:moveTo>
                        <a:pt x="7" y="263"/>
                      </a:moveTo>
                      <a:lnTo>
                        <a:pt x="0" y="256"/>
                      </a:lnTo>
                      <a:lnTo>
                        <a:pt x="4" y="0"/>
                      </a:lnTo>
                      <a:lnTo>
                        <a:pt x="10" y="7"/>
                      </a:lnTo>
                      <a:lnTo>
                        <a:pt x="7" y="2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Freeform 690"/>
                <p:cNvSpPr>
                  <a:spLocks/>
                </p:cNvSpPr>
                <p:nvPr/>
              </p:nvSpPr>
              <p:spPr bwMode="auto">
                <a:xfrm>
                  <a:off x="6777038" y="5886451"/>
                  <a:ext cx="46038" cy="11113"/>
                </a:xfrm>
                <a:custGeom>
                  <a:avLst/>
                  <a:gdLst>
                    <a:gd name="T0" fmla="*/ 6 w 29"/>
                    <a:gd name="T1" fmla="*/ 7 h 7"/>
                    <a:gd name="T2" fmla="*/ 0 w 29"/>
                    <a:gd name="T3" fmla="*/ 0 h 7"/>
                    <a:gd name="T4" fmla="*/ 22 w 29"/>
                    <a:gd name="T5" fmla="*/ 0 h 7"/>
                    <a:gd name="T6" fmla="*/ 29 w 29"/>
                    <a:gd name="T7" fmla="*/ 7 h 7"/>
                    <a:gd name="T8" fmla="*/ 6 w 29"/>
                    <a:gd name="T9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7">
                      <a:moveTo>
                        <a:pt x="6" y="7"/>
                      </a:moveTo>
                      <a:lnTo>
                        <a:pt x="0" y="0"/>
                      </a:lnTo>
                      <a:lnTo>
                        <a:pt x="22" y="0"/>
                      </a:lnTo>
                      <a:lnTo>
                        <a:pt x="29" y="7"/>
                      </a:lnTo>
                      <a:lnTo>
                        <a:pt x="6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91"/>
                <p:cNvSpPr>
                  <a:spLocks/>
                </p:cNvSpPr>
                <p:nvPr/>
              </p:nvSpPr>
              <p:spPr bwMode="auto">
                <a:xfrm>
                  <a:off x="6811963" y="5849938"/>
                  <a:ext cx="11113" cy="47625"/>
                </a:xfrm>
                <a:custGeom>
                  <a:avLst/>
                  <a:gdLst>
                    <a:gd name="T0" fmla="*/ 7 w 7"/>
                    <a:gd name="T1" fmla="*/ 30 h 30"/>
                    <a:gd name="T2" fmla="*/ 0 w 7"/>
                    <a:gd name="T3" fmla="*/ 23 h 30"/>
                    <a:gd name="T4" fmla="*/ 1 w 7"/>
                    <a:gd name="T5" fmla="*/ 0 h 30"/>
                    <a:gd name="T6" fmla="*/ 7 w 7"/>
                    <a:gd name="T7" fmla="*/ 8 h 30"/>
                    <a:gd name="T8" fmla="*/ 7 w 7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30">
                      <a:moveTo>
                        <a:pt x="7" y="30"/>
                      </a:moveTo>
                      <a:lnTo>
                        <a:pt x="0" y="23"/>
                      </a:lnTo>
                      <a:lnTo>
                        <a:pt x="1" y="0"/>
                      </a:lnTo>
                      <a:lnTo>
                        <a:pt x="7" y="8"/>
                      </a:ln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692"/>
                <p:cNvSpPr>
                  <a:spLocks/>
                </p:cNvSpPr>
                <p:nvPr/>
              </p:nvSpPr>
              <p:spPr bwMode="auto">
                <a:xfrm>
                  <a:off x="6907213" y="5757863"/>
                  <a:ext cx="127000" cy="12700"/>
                </a:xfrm>
                <a:custGeom>
                  <a:avLst/>
                  <a:gdLst>
                    <a:gd name="T0" fmla="*/ 6 w 80"/>
                    <a:gd name="T1" fmla="*/ 8 h 8"/>
                    <a:gd name="T2" fmla="*/ 0 w 80"/>
                    <a:gd name="T3" fmla="*/ 0 h 8"/>
                    <a:gd name="T4" fmla="*/ 73 w 80"/>
                    <a:gd name="T5" fmla="*/ 0 h 8"/>
                    <a:gd name="T6" fmla="*/ 80 w 80"/>
                    <a:gd name="T7" fmla="*/ 8 h 8"/>
                    <a:gd name="T8" fmla="*/ 6 w 80"/>
                    <a:gd name="T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8">
                      <a:moveTo>
                        <a:pt x="6" y="8"/>
                      </a:moveTo>
                      <a:lnTo>
                        <a:pt x="0" y="0"/>
                      </a:lnTo>
                      <a:lnTo>
                        <a:pt x="73" y="0"/>
                      </a:lnTo>
                      <a:lnTo>
                        <a:pt x="80" y="8"/>
                      </a:lnTo>
                      <a:lnTo>
                        <a:pt x="6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693"/>
                <p:cNvSpPr>
                  <a:spLocks/>
                </p:cNvSpPr>
                <p:nvPr/>
              </p:nvSpPr>
              <p:spPr bwMode="auto">
                <a:xfrm>
                  <a:off x="6813551" y="5772151"/>
                  <a:ext cx="52388" cy="90488"/>
                </a:xfrm>
                <a:custGeom>
                  <a:avLst/>
                  <a:gdLst>
                    <a:gd name="T0" fmla="*/ 8 w 42"/>
                    <a:gd name="T1" fmla="*/ 72 h 72"/>
                    <a:gd name="T2" fmla="*/ 0 w 42"/>
                    <a:gd name="T3" fmla="*/ 62 h 72"/>
                    <a:gd name="T4" fmla="*/ 34 w 42"/>
                    <a:gd name="T5" fmla="*/ 0 h 72"/>
                    <a:gd name="T6" fmla="*/ 42 w 42"/>
                    <a:gd name="T7" fmla="*/ 10 h 72"/>
                    <a:gd name="T8" fmla="*/ 8 w 42"/>
                    <a:gd name="T9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72">
                      <a:moveTo>
                        <a:pt x="8" y="72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0" y="36"/>
                        <a:pt x="13" y="14"/>
                        <a:pt x="34" y="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22" y="23"/>
                        <a:pt x="8" y="46"/>
                        <a:pt x="8" y="7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" name="Freeform 694"/>
                <p:cNvSpPr>
                  <a:spLocks/>
                </p:cNvSpPr>
                <p:nvPr/>
              </p:nvSpPr>
              <p:spPr bwMode="auto">
                <a:xfrm>
                  <a:off x="6854826" y="5764213"/>
                  <a:ext cx="25400" cy="20638"/>
                </a:xfrm>
                <a:custGeom>
                  <a:avLst/>
                  <a:gdLst>
                    <a:gd name="T0" fmla="*/ 8 w 20"/>
                    <a:gd name="T1" fmla="*/ 16 h 16"/>
                    <a:gd name="T2" fmla="*/ 0 w 20"/>
                    <a:gd name="T3" fmla="*/ 6 h 16"/>
                    <a:gd name="T4" fmla="*/ 11 w 20"/>
                    <a:gd name="T5" fmla="*/ 0 h 16"/>
                    <a:gd name="T6" fmla="*/ 20 w 20"/>
                    <a:gd name="T7" fmla="*/ 10 h 16"/>
                    <a:gd name="T8" fmla="*/ 8 w 20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6">
                      <a:moveTo>
                        <a:pt x="8" y="1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3" y="4"/>
                        <a:pt x="7" y="2"/>
                        <a:pt x="11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5" y="12"/>
                        <a:pt x="12" y="14"/>
                        <a:pt x="8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Freeform 695"/>
                <p:cNvSpPr>
                  <a:spLocks/>
                </p:cNvSpPr>
                <p:nvPr/>
              </p:nvSpPr>
              <p:spPr bwMode="auto">
                <a:xfrm>
                  <a:off x="6869113" y="5759451"/>
                  <a:ext cx="23813" cy="17463"/>
                </a:xfrm>
                <a:custGeom>
                  <a:avLst/>
                  <a:gdLst>
                    <a:gd name="T0" fmla="*/ 9 w 19"/>
                    <a:gd name="T1" fmla="*/ 14 h 14"/>
                    <a:gd name="T2" fmla="*/ 0 w 19"/>
                    <a:gd name="T3" fmla="*/ 4 h 14"/>
                    <a:gd name="T4" fmla="*/ 11 w 19"/>
                    <a:gd name="T5" fmla="*/ 0 h 14"/>
                    <a:gd name="T6" fmla="*/ 19 w 19"/>
                    <a:gd name="T7" fmla="*/ 10 h 14"/>
                    <a:gd name="T8" fmla="*/ 9 w 19"/>
                    <a:gd name="T9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4">
                      <a:moveTo>
                        <a:pt x="9" y="1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3"/>
                        <a:pt x="7" y="1"/>
                        <a:pt x="11" y="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5" y="11"/>
                        <a:pt x="12" y="12"/>
                        <a:pt x="9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" name="Freeform 696"/>
                <p:cNvSpPr>
                  <a:spLocks/>
                </p:cNvSpPr>
                <p:nvPr/>
              </p:nvSpPr>
              <p:spPr bwMode="auto">
                <a:xfrm>
                  <a:off x="6883401" y="5757863"/>
                  <a:ext cx="22225" cy="14288"/>
                </a:xfrm>
                <a:custGeom>
                  <a:avLst/>
                  <a:gdLst>
                    <a:gd name="T0" fmla="*/ 8 w 18"/>
                    <a:gd name="T1" fmla="*/ 12 h 12"/>
                    <a:gd name="T2" fmla="*/ 0 w 18"/>
                    <a:gd name="T3" fmla="*/ 2 h 12"/>
                    <a:gd name="T4" fmla="*/ 10 w 18"/>
                    <a:gd name="T5" fmla="*/ 0 h 12"/>
                    <a:gd name="T6" fmla="*/ 18 w 18"/>
                    <a:gd name="T7" fmla="*/ 10 h 12"/>
                    <a:gd name="T8" fmla="*/ 8 w 18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6" y="1"/>
                        <a:pt x="10" y="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5" y="11"/>
                        <a:pt x="11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" name="Freeform 697"/>
                <p:cNvSpPr>
                  <a:spLocks/>
                </p:cNvSpPr>
                <p:nvPr/>
              </p:nvSpPr>
              <p:spPr bwMode="auto">
                <a:xfrm>
                  <a:off x="6896101" y="5757863"/>
                  <a:ext cx="20638" cy="12700"/>
                </a:xfrm>
                <a:custGeom>
                  <a:avLst/>
                  <a:gdLst>
                    <a:gd name="T0" fmla="*/ 8 w 17"/>
                    <a:gd name="T1" fmla="*/ 10 h 10"/>
                    <a:gd name="T2" fmla="*/ 0 w 17"/>
                    <a:gd name="T3" fmla="*/ 0 h 10"/>
                    <a:gd name="T4" fmla="*/ 9 w 17"/>
                    <a:gd name="T5" fmla="*/ 0 h 10"/>
                    <a:gd name="T6" fmla="*/ 17 w 17"/>
                    <a:gd name="T7" fmla="*/ 10 h 10"/>
                    <a:gd name="T8" fmla="*/ 8 w 17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6" y="0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0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Freeform 698"/>
                <p:cNvSpPr>
                  <a:spLocks noEditPoints="1"/>
                </p:cNvSpPr>
                <p:nvPr/>
              </p:nvSpPr>
              <p:spPr bwMode="auto">
                <a:xfrm>
                  <a:off x="6781801" y="5770563"/>
                  <a:ext cx="377825" cy="533400"/>
                </a:xfrm>
                <a:custGeom>
                  <a:avLst/>
                  <a:gdLst>
                    <a:gd name="T0" fmla="*/ 275 w 303"/>
                    <a:gd name="T1" fmla="*/ 74 h 427"/>
                    <a:gd name="T2" fmla="*/ 275 w 303"/>
                    <a:gd name="T3" fmla="*/ 102 h 427"/>
                    <a:gd name="T4" fmla="*/ 303 w 303"/>
                    <a:gd name="T5" fmla="*/ 102 h 427"/>
                    <a:gd name="T6" fmla="*/ 299 w 303"/>
                    <a:gd name="T7" fmla="*/ 427 h 427"/>
                    <a:gd name="T8" fmla="*/ 0 w 303"/>
                    <a:gd name="T9" fmla="*/ 427 h 427"/>
                    <a:gd name="T10" fmla="*/ 4 w 303"/>
                    <a:gd name="T11" fmla="*/ 102 h 427"/>
                    <a:gd name="T12" fmla="*/ 33 w 303"/>
                    <a:gd name="T13" fmla="*/ 102 h 427"/>
                    <a:gd name="T14" fmla="*/ 33 w 303"/>
                    <a:gd name="T15" fmla="*/ 74 h 427"/>
                    <a:gd name="T16" fmla="*/ 108 w 303"/>
                    <a:gd name="T17" fmla="*/ 0 h 427"/>
                    <a:gd name="T18" fmla="*/ 202 w 303"/>
                    <a:gd name="T19" fmla="*/ 0 h 427"/>
                    <a:gd name="T20" fmla="*/ 275 w 303"/>
                    <a:gd name="T21" fmla="*/ 74 h 427"/>
                    <a:gd name="T22" fmla="*/ 236 w 303"/>
                    <a:gd name="T23" fmla="*/ 102 h 427"/>
                    <a:gd name="T24" fmla="*/ 236 w 303"/>
                    <a:gd name="T25" fmla="*/ 74 h 427"/>
                    <a:gd name="T26" fmla="*/ 201 w 303"/>
                    <a:gd name="T27" fmla="*/ 39 h 427"/>
                    <a:gd name="T28" fmla="*/ 108 w 303"/>
                    <a:gd name="T29" fmla="*/ 39 h 427"/>
                    <a:gd name="T30" fmla="*/ 72 w 303"/>
                    <a:gd name="T31" fmla="*/ 74 h 427"/>
                    <a:gd name="T32" fmla="*/ 71 w 303"/>
                    <a:gd name="T33" fmla="*/ 102 h 427"/>
                    <a:gd name="T34" fmla="*/ 236 w 303"/>
                    <a:gd name="T35" fmla="*/ 102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3" h="427">
                      <a:moveTo>
                        <a:pt x="275" y="74"/>
                      </a:moveTo>
                      <a:cubicBezTo>
                        <a:pt x="275" y="102"/>
                        <a:pt x="275" y="102"/>
                        <a:pt x="275" y="102"/>
                      </a:cubicBezTo>
                      <a:cubicBezTo>
                        <a:pt x="303" y="102"/>
                        <a:pt x="303" y="102"/>
                        <a:pt x="303" y="102"/>
                      </a:cubicBezTo>
                      <a:cubicBezTo>
                        <a:pt x="299" y="427"/>
                        <a:pt x="299" y="427"/>
                        <a:pt x="299" y="427"/>
                      </a:cubicBezTo>
                      <a:cubicBezTo>
                        <a:pt x="0" y="427"/>
                        <a:pt x="0" y="427"/>
                        <a:pt x="0" y="427"/>
                      </a:cubicBezTo>
                      <a:cubicBezTo>
                        <a:pt x="4" y="102"/>
                        <a:pt x="4" y="102"/>
                        <a:pt x="4" y="102"/>
                      </a:cubicBezTo>
                      <a:cubicBezTo>
                        <a:pt x="33" y="102"/>
                        <a:pt x="33" y="102"/>
                        <a:pt x="33" y="102"/>
                      </a:cubicBezTo>
                      <a:cubicBezTo>
                        <a:pt x="33" y="74"/>
                        <a:pt x="33" y="74"/>
                        <a:pt x="33" y="74"/>
                      </a:cubicBezTo>
                      <a:cubicBezTo>
                        <a:pt x="33" y="33"/>
                        <a:pt x="67" y="0"/>
                        <a:pt x="108" y="0"/>
                      </a:cubicBezTo>
                      <a:cubicBezTo>
                        <a:pt x="202" y="0"/>
                        <a:pt x="202" y="0"/>
                        <a:pt x="202" y="0"/>
                      </a:cubicBezTo>
                      <a:cubicBezTo>
                        <a:pt x="243" y="0"/>
                        <a:pt x="276" y="33"/>
                        <a:pt x="275" y="74"/>
                      </a:cubicBezTo>
                      <a:moveTo>
                        <a:pt x="236" y="102"/>
                      </a:moveTo>
                      <a:cubicBezTo>
                        <a:pt x="236" y="74"/>
                        <a:pt x="236" y="74"/>
                        <a:pt x="236" y="74"/>
                      </a:cubicBezTo>
                      <a:cubicBezTo>
                        <a:pt x="236" y="54"/>
                        <a:pt x="221" y="39"/>
                        <a:pt x="201" y="39"/>
                      </a:cubicBezTo>
                      <a:cubicBezTo>
                        <a:pt x="108" y="39"/>
                        <a:pt x="108" y="39"/>
                        <a:pt x="108" y="39"/>
                      </a:cubicBezTo>
                      <a:cubicBezTo>
                        <a:pt x="88" y="39"/>
                        <a:pt x="72" y="54"/>
                        <a:pt x="72" y="74"/>
                      </a:cubicBezTo>
                      <a:cubicBezTo>
                        <a:pt x="71" y="102"/>
                        <a:pt x="71" y="102"/>
                        <a:pt x="71" y="102"/>
                      </a:cubicBezTo>
                      <a:cubicBezTo>
                        <a:pt x="236" y="102"/>
                        <a:pt x="236" y="102"/>
                        <a:pt x="236" y="10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699"/>
                <p:cNvSpPr>
                  <a:spLocks/>
                </p:cNvSpPr>
                <p:nvPr/>
              </p:nvSpPr>
              <p:spPr bwMode="auto">
                <a:xfrm>
                  <a:off x="6659563" y="6221413"/>
                  <a:ext cx="26988" cy="58738"/>
                </a:xfrm>
                <a:custGeom>
                  <a:avLst/>
                  <a:gdLst>
                    <a:gd name="T0" fmla="*/ 22 w 22"/>
                    <a:gd name="T1" fmla="*/ 47 h 47"/>
                    <a:gd name="T2" fmla="*/ 14 w 22"/>
                    <a:gd name="T3" fmla="*/ 37 h 47"/>
                    <a:gd name="T4" fmla="*/ 1 w 22"/>
                    <a:gd name="T5" fmla="*/ 0 h 47"/>
                    <a:gd name="T6" fmla="*/ 9 w 22"/>
                    <a:gd name="T7" fmla="*/ 10 h 47"/>
                    <a:gd name="T8" fmla="*/ 22 w 22"/>
                    <a:gd name="T9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47">
                      <a:moveTo>
                        <a:pt x="22" y="47"/>
                      </a:move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5" y="27"/>
                        <a:pt x="0" y="14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24"/>
                        <a:pt x="14" y="37"/>
                        <a:pt x="22" y="4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" name="Freeform 700"/>
                <p:cNvSpPr>
                  <a:spLocks/>
                </p:cNvSpPr>
                <p:nvPr/>
              </p:nvSpPr>
              <p:spPr bwMode="auto">
                <a:xfrm>
                  <a:off x="6661151" y="5956301"/>
                  <a:ext cx="12700" cy="277813"/>
                </a:xfrm>
                <a:custGeom>
                  <a:avLst/>
                  <a:gdLst>
                    <a:gd name="T0" fmla="*/ 6 w 8"/>
                    <a:gd name="T1" fmla="*/ 175 h 175"/>
                    <a:gd name="T2" fmla="*/ 0 w 8"/>
                    <a:gd name="T3" fmla="*/ 167 h 175"/>
                    <a:gd name="T4" fmla="*/ 1 w 8"/>
                    <a:gd name="T5" fmla="*/ 0 h 175"/>
                    <a:gd name="T6" fmla="*/ 8 w 8"/>
                    <a:gd name="T7" fmla="*/ 8 h 175"/>
                    <a:gd name="T8" fmla="*/ 6 w 8"/>
                    <a:gd name="T9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75">
                      <a:moveTo>
                        <a:pt x="6" y="175"/>
                      </a:moveTo>
                      <a:lnTo>
                        <a:pt x="0" y="167"/>
                      </a:lnTo>
                      <a:lnTo>
                        <a:pt x="1" y="0"/>
                      </a:lnTo>
                      <a:lnTo>
                        <a:pt x="8" y="8"/>
                      </a:lnTo>
                      <a:lnTo>
                        <a:pt x="6" y="1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701"/>
                <p:cNvSpPr>
                  <a:spLocks/>
                </p:cNvSpPr>
                <p:nvPr/>
              </p:nvSpPr>
              <p:spPr bwMode="auto">
                <a:xfrm>
                  <a:off x="6662738" y="5897563"/>
                  <a:ext cx="42863" cy="71438"/>
                </a:xfrm>
                <a:custGeom>
                  <a:avLst/>
                  <a:gdLst>
                    <a:gd name="T0" fmla="*/ 9 w 34"/>
                    <a:gd name="T1" fmla="*/ 57 h 57"/>
                    <a:gd name="T2" fmla="*/ 0 w 34"/>
                    <a:gd name="T3" fmla="*/ 47 h 57"/>
                    <a:gd name="T4" fmla="*/ 26 w 34"/>
                    <a:gd name="T5" fmla="*/ 0 h 57"/>
                    <a:gd name="T6" fmla="*/ 34 w 34"/>
                    <a:gd name="T7" fmla="*/ 10 h 57"/>
                    <a:gd name="T8" fmla="*/ 9 w 34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57">
                      <a:moveTo>
                        <a:pt x="9" y="57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27"/>
                        <a:pt x="11" y="10"/>
                        <a:pt x="26" y="0"/>
                      </a:cubicBezTo>
                      <a:cubicBezTo>
                        <a:pt x="34" y="10"/>
                        <a:pt x="34" y="10"/>
                        <a:pt x="34" y="10"/>
                      </a:cubicBezTo>
                      <a:cubicBezTo>
                        <a:pt x="19" y="20"/>
                        <a:pt x="9" y="37"/>
                        <a:pt x="9" y="5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702"/>
                <p:cNvSpPr>
                  <a:spLocks/>
                </p:cNvSpPr>
                <p:nvPr/>
              </p:nvSpPr>
              <p:spPr bwMode="auto">
                <a:xfrm>
                  <a:off x="6696076" y="5891213"/>
                  <a:ext cx="20638" cy="19050"/>
                </a:xfrm>
                <a:custGeom>
                  <a:avLst/>
                  <a:gdLst>
                    <a:gd name="T0" fmla="*/ 8 w 17"/>
                    <a:gd name="T1" fmla="*/ 15 h 15"/>
                    <a:gd name="T2" fmla="*/ 0 w 17"/>
                    <a:gd name="T3" fmla="*/ 5 h 15"/>
                    <a:gd name="T4" fmla="*/ 9 w 17"/>
                    <a:gd name="T5" fmla="*/ 0 h 15"/>
                    <a:gd name="T6" fmla="*/ 17 w 17"/>
                    <a:gd name="T7" fmla="*/ 10 h 15"/>
                    <a:gd name="T8" fmla="*/ 8 w 17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5">
                      <a:moveTo>
                        <a:pt x="8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3"/>
                        <a:pt x="6" y="2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1"/>
                        <a:pt x="11" y="13"/>
                        <a:pt x="8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703"/>
                <p:cNvSpPr>
                  <a:spLocks/>
                </p:cNvSpPr>
                <p:nvPr/>
              </p:nvSpPr>
              <p:spPr bwMode="auto">
                <a:xfrm>
                  <a:off x="6707188" y="5888038"/>
                  <a:ext cx="19050" cy="15875"/>
                </a:xfrm>
                <a:custGeom>
                  <a:avLst/>
                  <a:gdLst>
                    <a:gd name="T0" fmla="*/ 8 w 16"/>
                    <a:gd name="T1" fmla="*/ 12 h 12"/>
                    <a:gd name="T2" fmla="*/ 0 w 16"/>
                    <a:gd name="T3" fmla="*/ 2 h 12"/>
                    <a:gd name="T4" fmla="*/ 8 w 16"/>
                    <a:gd name="T5" fmla="*/ 0 h 12"/>
                    <a:gd name="T6" fmla="*/ 16 w 16"/>
                    <a:gd name="T7" fmla="*/ 9 h 12"/>
                    <a:gd name="T8" fmla="*/ 8 w 16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2">
                      <a:moveTo>
                        <a:pt x="8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5" y="0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3" y="10"/>
                        <a:pt x="11" y="11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704"/>
                <p:cNvSpPr>
                  <a:spLocks/>
                </p:cNvSpPr>
                <p:nvPr/>
              </p:nvSpPr>
              <p:spPr bwMode="auto">
                <a:xfrm>
                  <a:off x="6716713" y="5886451"/>
                  <a:ext cx="20638" cy="12700"/>
                </a:xfrm>
                <a:custGeom>
                  <a:avLst/>
                  <a:gdLst>
                    <a:gd name="T0" fmla="*/ 8 w 16"/>
                    <a:gd name="T1" fmla="*/ 11 h 11"/>
                    <a:gd name="T2" fmla="*/ 0 w 16"/>
                    <a:gd name="T3" fmla="*/ 2 h 11"/>
                    <a:gd name="T4" fmla="*/ 7 w 16"/>
                    <a:gd name="T5" fmla="*/ 0 h 11"/>
                    <a:gd name="T6" fmla="*/ 16 w 16"/>
                    <a:gd name="T7" fmla="*/ 10 h 11"/>
                    <a:gd name="T8" fmla="*/ 8 w 16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5" y="0"/>
                        <a:pt x="7" y="0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3" y="10"/>
                        <a:pt x="10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Freeform 705"/>
                <p:cNvSpPr>
                  <a:spLocks/>
                </p:cNvSpPr>
                <p:nvPr/>
              </p:nvSpPr>
              <p:spPr bwMode="auto">
                <a:xfrm>
                  <a:off x="6724651" y="5886451"/>
                  <a:ext cx="19050" cy="12700"/>
                </a:xfrm>
                <a:custGeom>
                  <a:avLst/>
                  <a:gdLst>
                    <a:gd name="T0" fmla="*/ 9 w 15"/>
                    <a:gd name="T1" fmla="*/ 10 h 10"/>
                    <a:gd name="T2" fmla="*/ 0 w 15"/>
                    <a:gd name="T3" fmla="*/ 0 h 10"/>
                    <a:gd name="T4" fmla="*/ 7 w 15"/>
                    <a:gd name="T5" fmla="*/ 0 h 10"/>
                    <a:gd name="T6" fmla="*/ 15 w 15"/>
                    <a:gd name="T7" fmla="*/ 9 h 10"/>
                    <a:gd name="T8" fmla="*/ 9 w 15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5" y="0"/>
                        <a:pt x="7" y="0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3" y="9"/>
                        <a:pt x="11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706"/>
                <p:cNvSpPr>
                  <a:spLocks/>
                </p:cNvSpPr>
                <p:nvPr/>
              </p:nvSpPr>
              <p:spPr bwMode="auto">
                <a:xfrm>
                  <a:off x="6669088" y="5897563"/>
                  <a:ext cx="74613" cy="406400"/>
                </a:xfrm>
                <a:custGeom>
                  <a:avLst/>
                  <a:gdLst>
                    <a:gd name="T0" fmla="*/ 4 w 60"/>
                    <a:gd name="T1" fmla="*/ 57 h 325"/>
                    <a:gd name="T2" fmla="*/ 60 w 60"/>
                    <a:gd name="T3" fmla="*/ 0 h 325"/>
                    <a:gd name="T4" fmla="*/ 56 w 60"/>
                    <a:gd name="T5" fmla="*/ 325 h 325"/>
                    <a:gd name="T6" fmla="*/ 1 w 60"/>
                    <a:gd name="T7" fmla="*/ 269 h 325"/>
                    <a:gd name="T8" fmla="*/ 4 w 60"/>
                    <a:gd name="T9" fmla="*/ 5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325">
                      <a:moveTo>
                        <a:pt x="4" y="57"/>
                      </a:moveTo>
                      <a:cubicBezTo>
                        <a:pt x="4" y="26"/>
                        <a:pt x="29" y="0"/>
                        <a:pt x="60" y="0"/>
                      </a:cubicBezTo>
                      <a:cubicBezTo>
                        <a:pt x="56" y="325"/>
                        <a:pt x="56" y="325"/>
                        <a:pt x="56" y="325"/>
                      </a:cubicBezTo>
                      <a:cubicBezTo>
                        <a:pt x="25" y="325"/>
                        <a:pt x="0" y="300"/>
                        <a:pt x="1" y="269"/>
                      </a:cubicBezTo>
                      <a:lnTo>
                        <a:pt x="4" y="5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6" name="组合 955"/>
            <p:cNvGrpSpPr/>
            <p:nvPr/>
          </p:nvGrpSpPr>
          <p:grpSpPr>
            <a:xfrm>
              <a:off x="6517230" y="3547468"/>
              <a:ext cx="2094270" cy="1657662"/>
              <a:chOff x="807127" y="3547468"/>
              <a:chExt cx="2094270" cy="1657662"/>
            </a:xfrm>
          </p:grpSpPr>
          <p:sp>
            <p:nvSpPr>
              <p:cNvPr id="957" name="文本框 956"/>
              <p:cNvSpPr txBox="1"/>
              <p:nvPr/>
            </p:nvSpPr>
            <p:spPr>
              <a:xfrm>
                <a:off x="1067735" y="35474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58" name="文本框 957"/>
              <p:cNvSpPr txBox="1"/>
              <p:nvPr/>
            </p:nvSpPr>
            <p:spPr>
              <a:xfrm>
                <a:off x="807127" y="38201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  <p:grpSp>
        <p:nvGrpSpPr>
          <p:cNvPr id="962" name="组合 961"/>
          <p:cNvGrpSpPr/>
          <p:nvPr/>
        </p:nvGrpSpPr>
        <p:grpSpPr>
          <a:xfrm>
            <a:off x="9232504" y="1603248"/>
            <a:ext cx="2094270" cy="3072733"/>
            <a:chOff x="9232504" y="2132397"/>
            <a:chExt cx="2094270" cy="3072733"/>
          </a:xfrm>
        </p:grpSpPr>
        <p:grpSp>
          <p:nvGrpSpPr>
            <p:cNvPr id="943" name="组合 942"/>
            <p:cNvGrpSpPr/>
            <p:nvPr/>
          </p:nvGrpSpPr>
          <p:grpSpPr>
            <a:xfrm>
              <a:off x="9822439" y="2132397"/>
              <a:ext cx="914400" cy="1254063"/>
              <a:chOff x="6648011" y="1999810"/>
              <a:chExt cx="914400" cy="1254063"/>
            </a:xfrm>
          </p:grpSpPr>
          <p:sp>
            <p:nvSpPr>
              <p:cNvPr id="940" name="圆角矩形 939"/>
              <p:cNvSpPr/>
              <p:nvPr/>
            </p:nvSpPr>
            <p:spPr>
              <a:xfrm rot="2700000">
                <a:off x="6648011" y="1999810"/>
                <a:ext cx="914400" cy="914400"/>
              </a:xfrm>
              <a:prstGeom prst="roundRect">
                <a:avLst/>
              </a:prstGeom>
              <a:solidFill>
                <a:srgbClr val="7C8B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1" name="圆角矩形 940"/>
              <p:cNvSpPr/>
              <p:nvPr/>
            </p:nvSpPr>
            <p:spPr>
              <a:xfrm rot="2700000">
                <a:off x="6880544" y="2804539"/>
                <a:ext cx="449334" cy="44933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42" name="文本框 941"/>
              <p:cNvSpPr txBox="1"/>
              <p:nvPr/>
            </p:nvSpPr>
            <p:spPr>
              <a:xfrm>
                <a:off x="6857386" y="2829151"/>
                <a:ext cx="4956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7C8B7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04</a:t>
                </a:r>
                <a:endParaRPr lang="zh-CN" altLang="en-US" sz="2000" dirty="0">
                  <a:solidFill>
                    <a:srgbClr val="7C8B7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endParaRPr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>
                <a:off x="6861530" y="2098870"/>
                <a:ext cx="487363" cy="609600"/>
                <a:chOff x="8034338" y="5694363"/>
                <a:chExt cx="487363" cy="609600"/>
              </a:xfrm>
              <a:solidFill>
                <a:schemeClr val="bg1"/>
              </a:solidFill>
            </p:grpSpPr>
            <p:sp>
              <p:nvSpPr>
                <p:cNvPr id="126" name="Freeform 986"/>
                <p:cNvSpPr>
                  <a:spLocks/>
                </p:cNvSpPr>
                <p:nvPr/>
              </p:nvSpPr>
              <p:spPr bwMode="auto">
                <a:xfrm>
                  <a:off x="8364538" y="6227763"/>
                  <a:ext cx="31750" cy="47625"/>
                </a:xfrm>
                <a:custGeom>
                  <a:avLst/>
                  <a:gdLst>
                    <a:gd name="T0" fmla="*/ 25 w 25"/>
                    <a:gd name="T1" fmla="*/ 38 h 38"/>
                    <a:gd name="T2" fmla="*/ 16 w 25"/>
                    <a:gd name="T3" fmla="*/ 29 h 38"/>
                    <a:gd name="T4" fmla="*/ 0 w 25"/>
                    <a:gd name="T5" fmla="*/ 0 h 38"/>
                    <a:gd name="T6" fmla="*/ 9 w 25"/>
                    <a:gd name="T7" fmla="*/ 10 h 38"/>
                    <a:gd name="T8" fmla="*/ 25 w 25"/>
                    <a:gd name="T9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38">
                      <a:moveTo>
                        <a:pt x="25" y="38"/>
                      </a:move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13" y="18"/>
                        <a:pt x="8" y="9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6" y="19"/>
                        <a:pt x="21" y="28"/>
                        <a:pt x="25" y="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987"/>
                <p:cNvSpPr>
                  <a:spLocks/>
                </p:cNvSpPr>
                <p:nvPr/>
              </p:nvSpPr>
              <p:spPr bwMode="auto">
                <a:xfrm>
                  <a:off x="8364538" y="6208713"/>
                  <a:ext cx="20638" cy="14288"/>
                </a:xfrm>
                <a:custGeom>
                  <a:avLst/>
                  <a:gdLst>
                    <a:gd name="T0" fmla="*/ 9 w 17"/>
                    <a:gd name="T1" fmla="*/ 10 h 11"/>
                    <a:gd name="T2" fmla="*/ 0 w 17"/>
                    <a:gd name="T3" fmla="*/ 0 h 11"/>
                    <a:gd name="T4" fmla="*/ 9 w 17"/>
                    <a:gd name="T5" fmla="*/ 1 h 11"/>
                    <a:gd name="T6" fmla="*/ 17 w 17"/>
                    <a:gd name="T7" fmla="*/ 11 h 11"/>
                    <a:gd name="T8" fmla="*/ 9 w 17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0"/>
                        <a:pt x="6" y="1"/>
                        <a:pt x="9" y="1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4" y="11"/>
                        <a:pt x="12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988"/>
                <p:cNvSpPr>
                  <a:spLocks/>
                </p:cNvSpPr>
                <p:nvPr/>
              </p:nvSpPr>
              <p:spPr bwMode="auto">
                <a:xfrm>
                  <a:off x="8375651" y="6210301"/>
                  <a:ext cx="34925" cy="20638"/>
                </a:xfrm>
                <a:custGeom>
                  <a:avLst/>
                  <a:gdLst>
                    <a:gd name="T0" fmla="*/ 8 w 28"/>
                    <a:gd name="T1" fmla="*/ 10 h 17"/>
                    <a:gd name="T2" fmla="*/ 0 w 28"/>
                    <a:gd name="T3" fmla="*/ 0 h 17"/>
                    <a:gd name="T4" fmla="*/ 20 w 28"/>
                    <a:gd name="T5" fmla="*/ 7 h 17"/>
                    <a:gd name="T6" fmla="*/ 28 w 28"/>
                    <a:gd name="T7" fmla="*/ 17 h 17"/>
                    <a:gd name="T8" fmla="*/ 8 w 28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2"/>
                        <a:pt x="14" y="4"/>
                        <a:pt x="20" y="7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2" y="14"/>
                        <a:pt x="15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9" name="Freeform 989"/>
                <p:cNvSpPr>
                  <a:spLocks/>
                </p:cNvSpPr>
                <p:nvPr/>
              </p:nvSpPr>
              <p:spPr bwMode="auto">
                <a:xfrm>
                  <a:off x="8399463" y="6218238"/>
                  <a:ext cx="23813" cy="22225"/>
                </a:xfrm>
                <a:custGeom>
                  <a:avLst/>
                  <a:gdLst>
                    <a:gd name="T0" fmla="*/ 8 w 19"/>
                    <a:gd name="T1" fmla="*/ 10 h 17"/>
                    <a:gd name="T2" fmla="*/ 0 w 19"/>
                    <a:gd name="T3" fmla="*/ 0 h 17"/>
                    <a:gd name="T4" fmla="*/ 10 w 19"/>
                    <a:gd name="T5" fmla="*/ 8 h 17"/>
                    <a:gd name="T6" fmla="*/ 19 w 19"/>
                    <a:gd name="T7" fmla="*/ 17 h 17"/>
                    <a:gd name="T8" fmla="*/ 8 w 19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3"/>
                        <a:pt x="7" y="5"/>
                        <a:pt x="10" y="8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cubicBezTo>
                        <a:pt x="16" y="15"/>
                        <a:pt x="12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0" name="Freeform 990"/>
                <p:cNvSpPr>
                  <a:spLocks/>
                </p:cNvSpPr>
                <p:nvPr/>
              </p:nvSpPr>
              <p:spPr bwMode="auto">
                <a:xfrm>
                  <a:off x="8412163" y="6229351"/>
                  <a:ext cx="17463" cy="17463"/>
                </a:xfrm>
                <a:custGeom>
                  <a:avLst/>
                  <a:gdLst>
                    <a:gd name="T0" fmla="*/ 9 w 14"/>
                    <a:gd name="T1" fmla="*/ 9 h 14"/>
                    <a:gd name="T2" fmla="*/ 0 w 14"/>
                    <a:gd name="T3" fmla="*/ 0 h 14"/>
                    <a:gd name="T4" fmla="*/ 5 w 14"/>
                    <a:gd name="T5" fmla="*/ 5 h 14"/>
                    <a:gd name="T6" fmla="*/ 14 w 14"/>
                    <a:gd name="T7" fmla="*/ 14 h 14"/>
                    <a:gd name="T8" fmla="*/ 9 w 14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4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4" y="3"/>
                        <a:pt x="5" y="5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2" y="13"/>
                        <a:pt x="10" y="11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991"/>
                <p:cNvSpPr>
                  <a:spLocks/>
                </p:cNvSpPr>
                <p:nvPr/>
              </p:nvSpPr>
              <p:spPr bwMode="auto">
                <a:xfrm>
                  <a:off x="8340726" y="6188076"/>
                  <a:ext cx="11113" cy="12700"/>
                </a:xfrm>
                <a:custGeom>
                  <a:avLst/>
                  <a:gdLst>
                    <a:gd name="T0" fmla="*/ 9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9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992"/>
                <p:cNvSpPr>
                  <a:spLocks/>
                </p:cNvSpPr>
                <p:nvPr/>
              </p:nvSpPr>
              <p:spPr bwMode="auto">
                <a:xfrm>
                  <a:off x="8340726" y="6188076"/>
                  <a:ext cx="12700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" name="Freeform 993"/>
                <p:cNvSpPr>
                  <a:spLocks/>
                </p:cNvSpPr>
                <p:nvPr/>
              </p:nvSpPr>
              <p:spPr bwMode="auto">
                <a:xfrm>
                  <a:off x="8340726" y="6188076"/>
                  <a:ext cx="17463" cy="15875"/>
                </a:xfrm>
                <a:custGeom>
                  <a:avLst/>
                  <a:gdLst>
                    <a:gd name="T0" fmla="*/ 9 w 14"/>
                    <a:gd name="T1" fmla="*/ 10 h 12"/>
                    <a:gd name="T2" fmla="*/ 0 w 14"/>
                    <a:gd name="T3" fmla="*/ 0 h 12"/>
                    <a:gd name="T4" fmla="*/ 1 w 14"/>
                    <a:gd name="T5" fmla="*/ 1 h 12"/>
                    <a:gd name="T6" fmla="*/ 5 w 14"/>
                    <a:gd name="T7" fmla="*/ 2 h 12"/>
                    <a:gd name="T8" fmla="*/ 14 w 14"/>
                    <a:gd name="T9" fmla="*/ 12 h 12"/>
                    <a:gd name="T10" fmla="*/ 9 w 14"/>
                    <a:gd name="T11" fmla="*/ 10 h 12"/>
                    <a:gd name="T12" fmla="*/ 9 w 14"/>
                    <a:gd name="T1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1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3" y="1"/>
                        <a:pt x="4" y="1"/>
                        <a:pt x="5" y="2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12" y="11"/>
                        <a:pt x="11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994"/>
                <p:cNvSpPr>
                  <a:spLocks/>
                </p:cNvSpPr>
                <p:nvPr/>
              </p:nvSpPr>
              <p:spPr bwMode="auto">
                <a:xfrm>
                  <a:off x="8347076" y="6191251"/>
                  <a:ext cx="17463" cy="12700"/>
                </a:xfrm>
                <a:custGeom>
                  <a:avLst/>
                  <a:gdLst>
                    <a:gd name="T0" fmla="*/ 9 w 14"/>
                    <a:gd name="T1" fmla="*/ 10 h 10"/>
                    <a:gd name="T2" fmla="*/ 0 w 14"/>
                    <a:gd name="T3" fmla="*/ 0 h 10"/>
                    <a:gd name="T4" fmla="*/ 6 w 14"/>
                    <a:gd name="T5" fmla="*/ 0 h 10"/>
                    <a:gd name="T6" fmla="*/ 14 w 14"/>
                    <a:gd name="T7" fmla="*/ 10 h 10"/>
                    <a:gd name="T8" fmla="*/ 9 w 14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1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995"/>
                <p:cNvSpPr>
                  <a:spLocks/>
                </p:cNvSpPr>
                <p:nvPr/>
              </p:nvSpPr>
              <p:spPr bwMode="auto">
                <a:xfrm>
                  <a:off x="8355013" y="6191251"/>
                  <a:ext cx="15875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1 w 12"/>
                    <a:gd name="T5" fmla="*/ 0 h 10"/>
                    <a:gd name="T6" fmla="*/ 4 w 12"/>
                    <a:gd name="T7" fmla="*/ 0 h 10"/>
                    <a:gd name="T8" fmla="*/ 12 w 12"/>
                    <a:gd name="T9" fmla="*/ 10 h 10"/>
                    <a:gd name="T10" fmla="*/ 9 w 12"/>
                    <a:gd name="T11" fmla="*/ 10 h 10"/>
                    <a:gd name="T12" fmla="*/ 8 w 12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3" y="0"/>
                        <a:pt x="4" y="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1" y="10"/>
                        <a:pt x="10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6" name="Freeform 996"/>
                <p:cNvSpPr>
                  <a:spLocks/>
                </p:cNvSpPr>
                <p:nvPr/>
              </p:nvSpPr>
              <p:spPr bwMode="auto">
                <a:xfrm>
                  <a:off x="8410576" y="6116638"/>
                  <a:ext cx="28575" cy="53975"/>
                </a:xfrm>
                <a:custGeom>
                  <a:avLst/>
                  <a:gdLst>
                    <a:gd name="T0" fmla="*/ 23 w 23"/>
                    <a:gd name="T1" fmla="*/ 42 h 42"/>
                    <a:gd name="T2" fmla="*/ 15 w 23"/>
                    <a:gd name="T3" fmla="*/ 32 h 42"/>
                    <a:gd name="T4" fmla="*/ 14 w 23"/>
                    <a:gd name="T5" fmla="*/ 31 h 42"/>
                    <a:gd name="T6" fmla="*/ 0 w 23"/>
                    <a:gd name="T7" fmla="*/ 0 h 42"/>
                    <a:gd name="T8" fmla="*/ 8 w 23"/>
                    <a:gd name="T9" fmla="*/ 10 h 42"/>
                    <a:gd name="T10" fmla="*/ 23 w 23"/>
                    <a:gd name="T11" fmla="*/ 40 h 42"/>
                    <a:gd name="T12" fmla="*/ 23 w 23"/>
                    <a:gd name="T13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42">
                      <a:moveTo>
                        <a:pt x="23" y="42"/>
                      </a:moveTo>
                      <a:cubicBezTo>
                        <a:pt x="15" y="32"/>
                        <a:pt x="15" y="32"/>
                        <a:pt x="15" y="32"/>
                      </a:cubicBezTo>
                      <a:cubicBezTo>
                        <a:pt x="15" y="32"/>
                        <a:pt x="14" y="31"/>
                        <a:pt x="14" y="31"/>
                      </a:cubicBezTo>
                      <a:cubicBezTo>
                        <a:pt x="11" y="17"/>
                        <a:pt x="6" y="7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4" y="17"/>
                        <a:pt x="20" y="27"/>
                        <a:pt x="23" y="40"/>
                      </a:cubicBezTo>
                      <a:cubicBezTo>
                        <a:pt x="23" y="41"/>
                        <a:pt x="23" y="42"/>
                        <a:pt x="23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997"/>
                <p:cNvSpPr>
                  <a:spLocks/>
                </p:cNvSpPr>
                <p:nvPr/>
              </p:nvSpPr>
              <p:spPr bwMode="auto">
                <a:xfrm>
                  <a:off x="8342313" y="6148388"/>
                  <a:ext cx="11113" cy="12700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1 h 10"/>
                    <a:gd name="T6" fmla="*/ 9 w 9"/>
                    <a:gd name="T7" fmla="*/ 10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998"/>
                <p:cNvSpPr>
                  <a:spLocks/>
                </p:cNvSpPr>
                <p:nvPr/>
              </p:nvSpPr>
              <p:spPr bwMode="auto">
                <a:xfrm>
                  <a:off x="8343901" y="6149976"/>
                  <a:ext cx="11113" cy="12700"/>
                </a:xfrm>
                <a:custGeom>
                  <a:avLst/>
                  <a:gdLst>
                    <a:gd name="T0" fmla="*/ 8 w 9"/>
                    <a:gd name="T1" fmla="*/ 9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999"/>
                <p:cNvSpPr>
                  <a:spLocks/>
                </p:cNvSpPr>
                <p:nvPr/>
              </p:nvSpPr>
              <p:spPr bwMode="auto">
                <a:xfrm>
                  <a:off x="8343901" y="6149976"/>
                  <a:ext cx="15875" cy="14288"/>
                </a:xfrm>
                <a:custGeom>
                  <a:avLst/>
                  <a:gdLst>
                    <a:gd name="T0" fmla="*/ 9 w 13"/>
                    <a:gd name="T1" fmla="*/ 10 h 11"/>
                    <a:gd name="T2" fmla="*/ 0 w 13"/>
                    <a:gd name="T3" fmla="*/ 0 h 11"/>
                    <a:gd name="T4" fmla="*/ 1 w 13"/>
                    <a:gd name="T5" fmla="*/ 0 h 11"/>
                    <a:gd name="T6" fmla="*/ 5 w 13"/>
                    <a:gd name="T7" fmla="*/ 2 h 11"/>
                    <a:gd name="T8" fmla="*/ 13 w 13"/>
                    <a:gd name="T9" fmla="*/ 11 h 11"/>
                    <a:gd name="T10" fmla="*/ 9 w 13"/>
                    <a:gd name="T11" fmla="*/ 10 h 11"/>
                    <a:gd name="T12" fmla="*/ 9 w 13"/>
                    <a:gd name="T13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1"/>
                        <a:pt x="4" y="1"/>
                        <a:pt x="5" y="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1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000"/>
                <p:cNvSpPr>
                  <a:spLocks/>
                </p:cNvSpPr>
                <p:nvPr/>
              </p:nvSpPr>
              <p:spPr bwMode="auto">
                <a:xfrm>
                  <a:off x="8350251" y="6151563"/>
                  <a:ext cx="17463" cy="12700"/>
                </a:xfrm>
                <a:custGeom>
                  <a:avLst/>
                  <a:gdLst>
                    <a:gd name="T0" fmla="*/ 8 w 14"/>
                    <a:gd name="T1" fmla="*/ 9 h 10"/>
                    <a:gd name="T2" fmla="*/ 0 w 14"/>
                    <a:gd name="T3" fmla="*/ 0 h 10"/>
                    <a:gd name="T4" fmla="*/ 6 w 14"/>
                    <a:gd name="T5" fmla="*/ 0 h 10"/>
                    <a:gd name="T6" fmla="*/ 14 w 14"/>
                    <a:gd name="T7" fmla="*/ 10 h 10"/>
                    <a:gd name="T8" fmla="*/ 8 w 14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0"/>
                        <a:pt x="6" y="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2" y="10"/>
                        <a:pt x="10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001"/>
                <p:cNvSpPr>
                  <a:spLocks/>
                </p:cNvSpPr>
                <p:nvPr/>
              </p:nvSpPr>
              <p:spPr bwMode="auto">
                <a:xfrm>
                  <a:off x="8401051" y="6070601"/>
                  <a:ext cx="20638" cy="20638"/>
                </a:xfrm>
                <a:custGeom>
                  <a:avLst/>
                  <a:gdLst>
                    <a:gd name="T0" fmla="*/ 8 w 16"/>
                    <a:gd name="T1" fmla="*/ 10 h 16"/>
                    <a:gd name="T2" fmla="*/ 0 w 16"/>
                    <a:gd name="T3" fmla="*/ 0 h 16"/>
                    <a:gd name="T4" fmla="*/ 8 w 16"/>
                    <a:gd name="T5" fmla="*/ 6 h 16"/>
                    <a:gd name="T6" fmla="*/ 16 w 16"/>
                    <a:gd name="T7" fmla="*/ 16 h 16"/>
                    <a:gd name="T8" fmla="*/ 8 w 16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5" y="4"/>
                        <a:pt x="8" y="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ubicBezTo>
                        <a:pt x="14" y="14"/>
                        <a:pt x="11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1002"/>
                <p:cNvSpPr>
                  <a:spLocks/>
                </p:cNvSpPr>
                <p:nvPr/>
              </p:nvSpPr>
              <p:spPr bwMode="auto">
                <a:xfrm>
                  <a:off x="8412163" y="6078538"/>
                  <a:ext cx="17463" cy="20638"/>
                </a:xfrm>
                <a:custGeom>
                  <a:avLst/>
                  <a:gdLst>
                    <a:gd name="T0" fmla="*/ 8 w 15"/>
                    <a:gd name="T1" fmla="*/ 10 h 17"/>
                    <a:gd name="T2" fmla="*/ 0 w 15"/>
                    <a:gd name="T3" fmla="*/ 0 h 17"/>
                    <a:gd name="T4" fmla="*/ 7 w 15"/>
                    <a:gd name="T5" fmla="*/ 7 h 17"/>
                    <a:gd name="T6" fmla="*/ 15 w 15"/>
                    <a:gd name="T7" fmla="*/ 17 h 17"/>
                    <a:gd name="T8" fmla="*/ 8 w 15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5" y="5"/>
                        <a:pt x="7" y="7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3" y="15"/>
                        <a:pt x="11" y="12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Freeform 1003"/>
                <p:cNvSpPr>
                  <a:spLocks/>
                </p:cNvSpPr>
                <p:nvPr/>
              </p:nvSpPr>
              <p:spPr bwMode="auto">
                <a:xfrm>
                  <a:off x="8351838" y="6111876"/>
                  <a:ext cx="11113" cy="14288"/>
                </a:xfrm>
                <a:custGeom>
                  <a:avLst/>
                  <a:gdLst>
                    <a:gd name="T0" fmla="*/ 9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9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004"/>
                <p:cNvSpPr>
                  <a:spLocks/>
                </p:cNvSpPr>
                <p:nvPr/>
              </p:nvSpPr>
              <p:spPr bwMode="auto">
                <a:xfrm>
                  <a:off x="8353426" y="61134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005"/>
                <p:cNvSpPr>
                  <a:spLocks/>
                </p:cNvSpPr>
                <p:nvPr/>
              </p:nvSpPr>
              <p:spPr bwMode="auto">
                <a:xfrm>
                  <a:off x="8353426" y="6113463"/>
                  <a:ext cx="19050" cy="15875"/>
                </a:xfrm>
                <a:custGeom>
                  <a:avLst/>
                  <a:gdLst>
                    <a:gd name="T0" fmla="*/ 9 w 16"/>
                    <a:gd name="T1" fmla="*/ 10 h 13"/>
                    <a:gd name="T2" fmla="*/ 0 w 16"/>
                    <a:gd name="T3" fmla="*/ 0 h 13"/>
                    <a:gd name="T4" fmla="*/ 0 w 16"/>
                    <a:gd name="T5" fmla="*/ 0 h 13"/>
                    <a:gd name="T6" fmla="*/ 8 w 16"/>
                    <a:gd name="T7" fmla="*/ 3 h 13"/>
                    <a:gd name="T8" fmla="*/ 16 w 16"/>
                    <a:gd name="T9" fmla="*/ 13 h 13"/>
                    <a:gd name="T10" fmla="*/ 9 w 16"/>
                    <a:gd name="T11" fmla="*/ 10 h 13"/>
                    <a:gd name="T12" fmla="*/ 9 w 16"/>
                    <a:gd name="T13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3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5" y="2"/>
                        <a:pt x="8" y="3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4" y="12"/>
                        <a:pt x="11" y="11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006"/>
                <p:cNvSpPr>
                  <a:spLocks/>
                </p:cNvSpPr>
                <p:nvPr/>
              </p:nvSpPr>
              <p:spPr bwMode="auto">
                <a:xfrm>
                  <a:off x="8388351" y="6057901"/>
                  <a:ext cx="11113" cy="14288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1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007"/>
                <p:cNvSpPr>
                  <a:spLocks/>
                </p:cNvSpPr>
                <p:nvPr/>
              </p:nvSpPr>
              <p:spPr bwMode="auto">
                <a:xfrm>
                  <a:off x="8388351" y="6059488"/>
                  <a:ext cx="12700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8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008"/>
                <p:cNvSpPr>
                  <a:spLocks/>
                </p:cNvSpPr>
                <p:nvPr/>
              </p:nvSpPr>
              <p:spPr bwMode="auto">
                <a:xfrm>
                  <a:off x="8389938" y="6061076"/>
                  <a:ext cx="14288" cy="14288"/>
                </a:xfrm>
                <a:custGeom>
                  <a:avLst/>
                  <a:gdLst>
                    <a:gd name="T0" fmla="*/ 9 w 11"/>
                    <a:gd name="T1" fmla="*/ 10 h 11"/>
                    <a:gd name="T2" fmla="*/ 0 w 11"/>
                    <a:gd name="T3" fmla="*/ 0 h 11"/>
                    <a:gd name="T4" fmla="*/ 3 w 11"/>
                    <a:gd name="T5" fmla="*/ 1 h 11"/>
                    <a:gd name="T6" fmla="*/ 11 w 11"/>
                    <a:gd name="T7" fmla="*/ 11 h 11"/>
                    <a:gd name="T8" fmla="*/ 9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1"/>
                        <a:pt x="3" y="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1"/>
                        <a:pt x="9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010"/>
                <p:cNvSpPr>
                  <a:spLocks/>
                </p:cNvSpPr>
                <p:nvPr/>
              </p:nvSpPr>
              <p:spPr bwMode="auto">
                <a:xfrm>
                  <a:off x="8394700" y="6062663"/>
                  <a:ext cx="11113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1 w 10"/>
                    <a:gd name="T5" fmla="*/ 1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011"/>
                <p:cNvSpPr>
                  <a:spLocks/>
                </p:cNvSpPr>
                <p:nvPr/>
              </p:nvSpPr>
              <p:spPr bwMode="auto">
                <a:xfrm>
                  <a:off x="8394700" y="6064250"/>
                  <a:ext cx="11113" cy="11113"/>
                </a:xfrm>
                <a:custGeom>
                  <a:avLst/>
                  <a:gdLst>
                    <a:gd name="T0" fmla="*/ 9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9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012"/>
                <p:cNvSpPr>
                  <a:spLocks/>
                </p:cNvSpPr>
                <p:nvPr/>
              </p:nvSpPr>
              <p:spPr bwMode="auto">
                <a:xfrm>
                  <a:off x="8396288" y="60626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1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013"/>
                <p:cNvSpPr>
                  <a:spLocks/>
                </p:cNvSpPr>
                <p:nvPr/>
              </p:nvSpPr>
              <p:spPr bwMode="auto">
                <a:xfrm>
                  <a:off x="8394700" y="6064250"/>
                  <a:ext cx="11113" cy="11113"/>
                </a:xfrm>
                <a:custGeom>
                  <a:avLst/>
                  <a:gdLst>
                    <a:gd name="T0" fmla="*/ 9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9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014"/>
                <p:cNvSpPr>
                  <a:spLocks/>
                </p:cNvSpPr>
                <p:nvPr/>
              </p:nvSpPr>
              <p:spPr bwMode="auto">
                <a:xfrm>
                  <a:off x="8396288" y="60626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1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015"/>
                <p:cNvSpPr>
                  <a:spLocks/>
                </p:cNvSpPr>
                <p:nvPr/>
              </p:nvSpPr>
              <p:spPr bwMode="auto">
                <a:xfrm>
                  <a:off x="8396288" y="6062663"/>
                  <a:ext cx="12700" cy="12700"/>
                </a:xfrm>
                <a:custGeom>
                  <a:avLst/>
                  <a:gdLst>
                    <a:gd name="T0" fmla="*/ 9 w 10"/>
                    <a:gd name="T1" fmla="*/ 10 h 10"/>
                    <a:gd name="T2" fmla="*/ 0 w 10"/>
                    <a:gd name="T3" fmla="*/ 0 h 10"/>
                    <a:gd name="T4" fmla="*/ 2 w 10"/>
                    <a:gd name="T5" fmla="*/ 0 h 10"/>
                    <a:gd name="T6" fmla="*/ 10 w 10"/>
                    <a:gd name="T7" fmla="*/ 10 h 10"/>
                    <a:gd name="T8" fmla="*/ 9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Freeform 1016"/>
                <p:cNvSpPr>
                  <a:spLocks/>
                </p:cNvSpPr>
                <p:nvPr/>
              </p:nvSpPr>
              <p:spPr bwMode="auto">
                <a:xfrm>
                  <a:off x="8399463" y="60626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9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" name="Freeform 1017"/>
                <p:cNvSpPr>
                  <a:spLocks/>
                </p:cNvSpPr>
                <p:nvPr/>
              </p:nvSpPr>
              <p:spPr bwMode="auto">
                <a:xfrm>
                  <a:off x="8399463" y="6061075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1 h 10"/>
                    <a:gd name="T4" fmla="*/ 2 w 10"/>
                    <a:gd name="T5" fmla="*/ 0 h 10"/>
                    <a:gd name="T6" fmla="*/ 10 w 10"/>
                    <a:gd name="T7" fmla="*/ 10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Freeform 1018"/>
                <p:cNvSpPr>
                  <a:spLocks/>
                </p:cNvSpPr>
                <p:nvPr/>
              </p:nvSpPr>
              <p:spPr bwMode="auto">
                <a:xfrm>
                  <a:off x="8402638" y="6005513"/>
                  <a:ext cx="17463" cy="68263"/>
                </a:xfrm>
                <a:custGeom>
                  <a:avLst/>
                  <a:gdLst>
                    <a:gd name="T0" fmla="*/ 8 w 14"/>
                    <a:gd name="T1" fmla="*/ 55 h 55"/>
                    <a:gd name="T2" fmla="*/ 0 w 14"/>
                    <a:gd name="T3" fmla="*/ 45 h 55"/>
                    <a:gd name="T4" fmla="*/ 4 w 14"/>
                    <a:gd name="T5" fmla="*/ 38 h 55"/>
                    <a:gd name="T6" fmla="*/ 5 w 14"/>
                    <a:gd name="T7" fmla="*/ 0 h 55"/>
                    <a:gd name="T8" fmla="*/ 13 w 14"/>
                    <a:gd name="T9" fmla="*/ 10 h 55"/>
                    <a:gd name="T10" fmla="*/ 12 w 14"/>
                    <a:gd name="T11" fmla="*/ 48 h 55"/>
                    <a:gd name="T12" fmla="*/ 8 w 14"/>
                    <a:gd name="T13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5">
                      <a:moveTo>
                        <a:pt x="8" y="55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2" y="43"/>
                        <a:pt x="3" y="41"/>
                        <a:pt x="4" y="38"/>
                      </a:cubicBezTo>
                      <a:cubicBezTo>
                        <a:pt x="5" y="27"/>
                        <a:pt x="6" y="14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23"/>
                        <a:pt x="13" y="36"/>
                        <a:pt x="12" y="48"/>
                      </a:cubicBezTo>
                      <a:cubicBezTo>
                        <a:pt x="12" y="51"/>
                        <a:pt x="10" y="53"/>
                        <a:pt x="8" y="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Freeform 1019"/>
                <p:cNvSpPr>
                  <a:spLocks/>
                </p:cNvSpPr>
                <p:nvPr/>
              </p:nvSpPr>
              <p:spPr bwMode="auto">
                <a:xfrm>
                  <a:off x="8412163" y="6040438"/>
                  <a:ext cx="20638" cy="14288"/>
                </a:xfrm>
                <a:custGeom>
                  <a:avLst/>
                  <a:gdLst>
                    <a:gd name="T0" fmla="*/ 8 w 17"/>
                    <a:gd name="T1" fmla="*/ 10 h 11"/>
                    <a:gd name="T2" fmla="*/ 0 w 17"/>
                    <a:gd name="T3" fmla="*/ 0 h 11"/>
                    <a:gd name="T4" fmla="*/ 9 w 17"/>
                    <a:gd name="T5" fmla="*/ 2 h 11"/>
                    <a:gd name="T6" fmla="*/ 17 w 17"/>
                    <a:gd name="T7" fmla="*/ 11 h 11"/>
                    <a:gd name="T8" fmla="*/ 8 w 17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6" y="1"/>
                        <a:pt x="9" y="2"/>
                      </a:cubicBezTo>
                      <a:cubicBezTo>
                        <a:pt x="17" y="11"/>
                        <a:pt x="17" y="11"/>
                        <a:pt x="17" y="11"/>
                      </a:cubicBezTo>
                      <a:cubicBezTo>
                        <a:pt x="14" y="11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" name="Freeform 1020"/>
                <p:cNvSpPr>
                  <a:spLocks/>
                </p:cNvSpPr>
                <p:nvPr/>
              </p:nvSpPr>
              <p:spPr bwMode="auto">
                <a:xfrm>
                  <a:off x="8423275" y="6043613"/>
                  <a:ext cx="44450" cy="23813"/>
                </a:xfrm>
                <a:custGeom>
                  <a:avLst/>
                  <a:gdLst>
                    <a:gd name="T0" fmla="*/ 8 w 36"/>
                    <a:gd name="T1" fmla="*/ 9 h 19"/>
                    <a:gd name="T2" fmla="*/ 0 w 36"/>
                    <a:gd name="T3" fmla="*/ 0 h 19"/>
                    <a:gd name="T4" fmla="*/ 27 w 36"/>
                    <a:gd name="T5" fmla="*/ 9 h 19"/>
                    <a:gd name="T6" fmla="*/ 36 w 36"/>
                    <a:gd name="T7" fmla="*/ 19 h 19"/>
                    <a:gd name="T8" fmla="*/ 8 w 36"/>
                    <a:gd name="T9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"/>
                        <a:pt x="19" y="5"/>
                        <a:pt x="27" y="9"/>
                      </a:cubicBezTo>
                      <a:cubicBezTo>
                        <a:pt x="36" y="19"/>
                        <a:pt x="36" y="19"/>
                        <a:pt x="36" y="19"/>
                      </a:cubicBezTo>
                      <a:cubicBezTo>
                        <a:pt x="27" y="15"/>
                        <a:pt x="18" y="11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021"/>
                <p:cNvSpPr>
                  <a:spLocks/>
                </p:cNvSpPr>
                <p:nvPr/>
              </p:nvSpPr>
              <p:spPr bwMode="auto">
                <a:xfrm>
                  <a:off x="8456613" y="6054725"/>
                  <a:ext cx="36513" cy="30163"/>
                </a:xfrm>
                <a:custGeom>
                  <a:avLst/>
                  <a:gdLst>
                    <a:gd name="T0" fmla="*/ 9 w 29"/>
                    <a:gd name="T1" fmla="*/ 10 h 24"/>
                    <a:gd name="T2" fmla="*/ 0 w 29"/>
                    <a:gd name="T3" fmla="*/ 0 h 24"/>
                    <a:gd name="T4" fmla="*/ 21 w 29"/>
                    <a:gd name="T5" fmla="*/ 14 h 24"/>
                    <a:gd name="T6" fmla="*/ 21 w 29"/>
                    <a:gd name="T7" fmla="*/ 14 h 24"/>
                    <a:gd name="T8" fmla="*/ 29 w 29"/>
                    <a:gd name="T9" fmla="*/ 24 h 24"/>
                    <a:gd name="T10" fmla="*/ 29 w 29"/>
                    <a:gd name="T11" fmla="*/ 24 h 24"/>
                    <a:gd name="T12" fmla="*/ 9 w 29"/>
                    <a:gd name="T13" fmla="*/ 1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4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4"/>
                        <a:pt x="14" y="9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9" y="24"/>
                        <a:pt x="29" y="24"/>
                        <a:pt x="29" y="24"/>
                      </a:cubicBezTo>
                      <a:cubicBezTo>
                        <a:pt x="23" y="19"/>
                        <a:pt x="16" y="14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022"/>
                <p:cNvSpPr>
                  <a:spLocks/>
                </p:cNvSpPr>
                <p:nvPr/>
              </p:nvSpPr>
              <p:spPr bwMode="auto">
                <a:xfrm>
                  <a:off x="8482013" y="6072188"/>
                  <a:ext cx="11113" cy="14288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0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" name="Freeform 1023"/>
                <p:cNvSpPr>
                  <a:spLocks/>
                </p:cNvSpPr>
                <p:nvPr/>
              </p:nvSpPr>
              <p:spPr bwMode="auto">
                <a:xfrm>
                  <a:off x="8318500" y="6084888"/>
                  <a:ext cx="39688" cy="120650"/>
                </a:xfrm>
                <a:custGeom>
                  <a:avLst/>
                  <a:gdLst>
                    <a:gd name="T0" fmla="*/ 9 w 32"/>
                    <a:gd name="T1" fmla="*/ 96 h 96"/>
                    <a:gd name="T2" fmla="*/ 0 w 32"/>
                    <a:gd name="T3" fmla="*/ 86 h 96"/>
                    <a:gd name="T4" fmla="*/ 24 w 32"/>
                    <a:gd name="T5" fmla="*/ 0 h 96"/>
                    <a:gd name="T6" fmla="*/ 32 w 32"/>
                    <a:gd name="T7" fmla="*/ 10 h 96"/>
                    <a:gd name="T8" fmla="*/ 9 w 32"/>
                    <a:gd name="T9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96">
                      <a:moveTo>
                        <a:pt x="9" y="96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1" y="64"/>
                        <a:pt x="6" y="32"/>
                        <a:pt x="24" y="0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15" y="42"/>
                        <a:pt x="10" y="74"/>
                        <a:pt x="9" y="9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" name="Freeform 1024"/>
                <p:cNvSpPr>
                  <a:spLocks/>
                </p:cNvSpPr>
                <p:nvPr/>
              </p:nvSpPr>
              <p:spPr bwMode="auto">
                <a:xfrm>
                  <a:off x="8245475" y="6170613"/>
                  <a:ext cx="31750" cy="17463"/>
                </a:xfrm>
                <a:custGeom>
                  <a:avLst/>
                  <a:gdLst>
                    <a:gd name="T0" fmla="*/ 8 w 26"/>
                    <a:gd name="T1" fmla="*/ 10 h 13"/>
                    <a:gd name="T2" fmla="*/ 0 w 26"/>
                    <a:gd name="T3" fmla="*/ 0 h 13"/>
                    <a:gd name="T4" fmla="*/ 17 w 26"/>
                    <a:gd name="T5" fmla="*/ 3 h 13"/>
                    <a:gd name="T6" fmla="*/ 26 w 26"/>
                    <a:gd name="T7" fmla="*/ 13 h 13"/>
                    <a:gd name="T8" fmla="*/ 8 w 26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"/>
                        <a:pt x="12" y="2"/>
                        <a:pt x="17" y="3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0" y="11"/>
                        <a:pt x="14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025"/>
                <p:cNvSpPr>
                  <a:spLocks/>
                </p:cNvSpPr>
                <p:nvPr/>
              </p:nvSpPr>
              <p:spPr bwMode="auto">
                <a:xfrm>
                  <a:off x="8266113" y="6175375"/>
                  <a:ext cx="66675" cy="30163"/>
                </a:xfrm>
                <a:custGeom>
                  <a:avLst/>
                  <a:gdLst>
                    <a:gd name="T0" fmla="*/ 9 w 53"/>
                    <a:gd name="T1" fmla="*/ 10 h 25"/>
                    <a:gd name="T2" fmla="*/ 0 w 53"/>
                    <a:gd name="T3" fmla="*/ 0 h 25"/>
                    <a:gd name="T4" fmla="*/ 42 w 53"/>
                    <a:gd name="T5" fmla="*/ 14 h 25"/>
                    <a:gd name="T6" fmla="*/ 45 w 53"/>
                    <a:gd name="T7" fmla="*/ 15 h 25"/>
                    <a:gd name="T8" fmla="*/ 53 w 53"/>
                    <a:gd name="T9" fmla="*/ 25 h 25"/>
                    <a:gd name="T10" fmla="*/ 51 w 53"/>
                    <a:gd name="T11" fmla="*/ 24 h 25"/>
                    <a:gd name="T12" fmla="*/ 9 w 53"/>
                    <a:gd name="T13" fmla="*/ 1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" h="25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6" y="3"/>
                        <a:pt x="30" y="8"/>
                        <a:pt x="42" y="14"/>
                      </a:cubicBezTo>
                      <a:cubicBezTo>
                        <a:pt x="43" y="15"/>
                        <a:pt x="44" y="15"/>
                        <a:pt x="45" y="1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3" y="25"/>
                        <a:pt x="52" y="24"/>
                        <a:pt x="51" y="24"/>
                      </a:cubicBezTo>
                      <a:cubicBezTo>
                        <a:pt x="38" y="17"/>
                        <a:pt x="24" y="13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" name="Freeform 1026"/>
                <p:cNvSpPr>
                  <a:spLocks/>
                </p:cNvSpPr>
                <p:nvPr/>
              </p:nvSpPr>
              <p:spPr bwMode="auto">
                <a:xfrm>
                  <a:off x="8323263" y="6192838"/>
                  <a:ext cx="39688" cy="34925"/>
                </a:xfrm>
                <a:custGeom>
                  <a:avLst/>
                  <a:gdLst>
                    <a:gd name="T0" fmla="*/ 8 w 32"/>
                    <a:gd name="T1" fmla="*/ 10 h 27"/>
                    <a:gd name="T2" fmla="*/ 0 w 32"/>
                    <a:gd name="T3" fmla="*/ 0 h 27"/>
                    <a:gd name="T4" fmla="*/ 24 w 32"/>
                    <a:gd name="T5" fmla="*/ 17 h 27"/>
                    <a:gd name="T6" fmla="*/ 32 w 32"/>
                    <a:gd name="T7" fmla="*/ 27 h 27"/>
                    <a:gd name="T8" fmla="*/ 8 w 32"/>
                    <a:gd name="T9" fmla="*/ 1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7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5"/>
                        <a:pt x="17" y="11"/>
                        <a:pt x="24" y="17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5" y="20"/>
                        <a:pt x="17" y="15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" name="Freeform 1027"/>
                <p:cNvSpPr>
                  <a:spLocks/>
                </p:cNvSpPr>
                <p:nvPr/>
              </p:nvSpPr>
              <p:spPr bwMode="auto">
                <a:xfrm>
                  <a:off x="8353425" y="6215063"/>
                  <a:ext cx="22225" cy="25400"/>
                </a:xfrm>
                <a:custGeom>
                  <a:avLst/>
                  <a:gdLst>
                    <a:gd name="T0" fmla="*/ 8 w 19"/>
                    <a:gd name="T1" fmla="*/ 10 h 20"/>
                    <a:gd name="T2" fmla="*/ 0 w 19"/>
                    <a:gd name="T3" fmla="*/ 0 h 20"/>
                    <a:gd name="T4" fmla="*/ 10 w 19"/>
                    <a:gd name="T5" fmla="*/ 10 h 20"/>
                    <a:gd name="T6" fmla="*/ 19 w 19"/>
                    <a:gd name="T7" fmla="*/ 20 h 20"/>
                    <a:gd name="T8" fmla="*/ 8 w 19"/>
                    <a:gd name="T9" fmla="*/ 1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3"/>
                        <a:pt x="7" y="7"/>
                        <a:pt x="10" y="10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6" y="16"/>
                        <a:pt x="12" y="13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" name="Freeform 1028"/>
                <p:cNvSpPr>
                  <a:spLocks/>
                </p:cNvSpPr>
                <p:nvPr/>
              </p:nvSpPr>
              <p:spPr bwMode="auto">
                <a:xfrm>
                  <a:off x="8439150" y="5999163"/>
                  <a:ext cx="9525" cy="12700"/>
                </a:xfrm>
                <a:custGeom>
                  <a:avLst/>
                  <a:gdLst>
                    <a:gd name="T0" fmla="*/ 8 w 8"/>
                    <a:gd name="T1" fmla="*/ 9 h 9"/>
                    <a:gd name="T2" fmla="*/ 0 w 8"/>
                    <a:gd name="T3" fmla="*/ 0 h 9"/>
                    <a:gd name="T4" fmla="*/ 0 w 8"/>
                    <a:gd name="T5" fmla="*/ 0 h 9"/>
                    <a:gd name="T6" fmla="*/ 8 w 8"/>
                    <a:gd name="T7" fmla="*/ 9 h 9"/>
                    <a:gd name="T8" fmla="*/ 8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" name="Freeform 1029"/>
                <p:cNvSpPr>
                  <a:spLocks/>
                </p:cNvSpPr>
                <p:nvPr/>
              </p:nvSpPr>
              <p:spPr bwMode="auto">
                <a:xfrm>
                  <a:off x="8439150" y="5999163"/>
                  <a:ext cx="11113" cy="12700"/>
                </a:xfrm>
                <a:custGeom>
                  <a:avLst/>
                  <a:gdLst>
                    <a:gd name="T0" fmla="*/ 8 w 9"/>
                    <a:gd name="T1" fmla="*/ 9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" name="Freeform 1030"/>
                <p:cNvSpPr>
                  <a:spLocks/>
                </p:cNvSpPr>
                <p:nvPr/>
              </p:nvSpPr>
              <p:spPr bwMode="auto">
                <a:xfrm>
                  <a:off x="8440738" y="59991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031"/>
                <p:cNvSpPr>
                  <a:spLocks/>
                </p:cNvSpPr>
                <p:nvPr/>
              </p:nvSpPr>
              <p:spPr bwMode="auto">
                <a:xfrm>
                  <a:off x="8440738" y="5999163"/>
                  <a:ext cx="12700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1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032"/>
                <p:cNvSpPr>
                  <a:spLocks/>
                </p:cNvSpPr>
                <p:nvPr/>
              </p:nvSpPr>
              <p:spPr bwMode="auto">
                <a:xfrm>
                  <a:off x="8442325" y="6000750"/>
                  <a:ext cx="11113" cy="12700"/>
                </a:xfrm>
                <a:custGeom>
                  <a:avLst/>
                  <a:gdLst>
                    <a:gd name="T0" fmla="*/ 8 w 9"/>
                    <a:gd name="T1" fmla="*/ 9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033"/>
                <p:cNvSpPr>
                  <a:spLocks/>
                </p:cNvSpPr>
                <p:nvPr/>
              </p:nvSpPr>
              <p:spPr bwMode="auto">
                <a:xfrm>
                  <a:off x="8402638" y="6005513"/>
                  <a:ext cx="17463" cy="68263"/>
                </a:xfrm>
                <a:custGeom>
                  <a:avLst/>
                  <a:gdLst>
                    <a:gd name="T0" fmla="*/ 8 w 14"/>
                    <a:gd name="T1" fmla="*/ 55 h 55"/>
                    <a:gd name="T2" fmla="*/ 0 w 14"/>
                    <a:gd name="T3" fmla="*/ 45 h 55"/>
                    <a:gd name="T4" fmla="*/ 4 w 14"/>
                    <a:gd name="T5" fmla="*/ 38 h 55"/>
                    <a:gd name="T6" fmla="*/ 5 w 14"/>
                    <a:gd name="T7" fmla="*/ 0 h 55"/>
                    <a:gd name="T8" fmla="*/ 13 w 14"/>
                    <a:gd name="T9" fmla="*/ 10 h 55"/>
                    <a:gd name="T10" fmla="*/ 12 w 14"/>
                    <a:gd name="T11" fmla="*/ 48 h 55"/>
                    <a:gd name="T12" fmla="*/ 8 w 14"/>
                    <a:gd name="T13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" h="55">
                      <a:moveTo>
                        <a:pt x="8" y="55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2" y="43"/>
                        <a:pt x="3" y="41"/>
                        <a:pt x="4" y="38"/>
                      </a:cubicBezTo>
                      <a:cubicBezTo>
                        <a:pt x="5" y="27"/>
                        <a:pt x="6" y="14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23"/>
                        <a:pt x="13" y="36"/>
                        <a:pt x="12" y="48"/>
                      </a:cubicBezTo>
                      <a:cubicBezTo>
                        <a:pt x="12" y="51"/>
                        <a:pt x="10" y="53"/>
                        <a:pt x="8" y="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034"/>
                <p:cNvSpPr>
                  <a:spLocks/>
                </p:cNvSpPr>
                <p:nvPr/>
              </p:nvSpPr>
              <p:spPr bwMode="auto">
                <a:xfrm>
                  <a:off x="8408988" y="6003925"/>
                  <a:ext cx="15875" cy="12700"/>
                </a:xfrm>
                <a:custGeom>
                  <a:avLst/>
                  <a:gdLst>
                    <a:gd name="T0" fmla="*/ 8 w 13"/>
                    <a:gd name="T1" fmla="*/ 11 h 11"/>
                    <a:gd name="T2" fmla="*/ 0 w 13"/>
                    <a:gd name="T3" fmla="*/ 1 h 11"/>
                    <a:gd name="T4" fmla="*/ 4 w 13"/>
                    <a:gd name="T5" fmla="*/ 0 h 11"/>
                    <a:gd name="T6" fmla="*/ 13 w 13"/>
                    <a:gd name="T7" fmla="*/ 9 h 11"/>
                    <a:gd name="T8" fmla="*/ 8 w 13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3" y="0"/>
                        <a:pt x="4" y="0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1" y="10"/>
                        <a:pt x="9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035"/>
                <p:cNvSpPr>
                  <a:spLocks/>
                </p:cNvSpPr>
                <p:nvPr/>
              </p:nvSpPr>
              <p:spPr bwMode="auto">
                <a:xfrm>
                  <a:off x="8413750" y="5999163"/>
                  <a:ext cx="25400" cy="15875"/>
                </a:xfrm>
                <a:custGeom>
                  <a:avLst/>
                  <a:gdLst>
                    <a:gd name="T0" fmla="*/ 9 w 20"/>
                    <a:gd name="T1" fmla="*/ 12 h 12"/>
                    <a:gd name="T2" fmla="*/ 0 w 20"/>
                    <a:gd name="T3" fmla="*/ 3 h 12"/>
                    <a:gd name="T4" fmla="*/ 12 w 20"/>
                    <a:gd name="T5" fmla="*/ 0 h 12"/>
                    <a:gd name="T6" fmla="*/ 20 w 20"/>
                    <a:gd name="T7" fmla="*/ 10 h 12"/>
                    <a:gd name="T8" fmla="*/ 9 w 20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2">
                      <a:moveTo>
                        <a:pt x="9" y="1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4" y="2"/>
                        <a:pt x="8" y="1"/>
                        <a:pt x="12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6" y="11"/>
                        <a:pt x="12" y="11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" name="Freeform 1036"/>
                <p:cNvSpPr>
                  <a:spLocks/>
                </p:cNvSpPr>
                <p:nvPr/>
              </p:nvSpPr>
              <p:spPr bwMode="auto">
                <a:xfrm>
                  <a:off x="8429625" y="5999163"/>
                  <a:ext cx="19050" cy="12700"/>
                </a:xfrm>
                <a:custGeom>
                  <a:avLst/>
                  <a:gdLst>
                    <a:gd name="T0" fmla="*/ 8 w 16"/>
                    <a:gd name="T1" fmla="*/ 10 h 10"/>
                    <a:gd name="T2" fmla="*/ 0 w 16"/>
                    <a:gd name="T3" fmla="*/ 0 h 10"/>
                    <a:gd name="T4" fmla="*/ 8 w 16"/>
                    <a:gd name="T5" fmla="*/ 0 h 10"/>
                    <a:gd name="T6" fmla="*/ 16 w 16"/>
                    <a:gd name="T7" fmla="*/ 9 h 10"/>
                    <a:gd name="T8" fmla="*/ 8 w 16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5" y="0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3" y="10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" name="Freeform 1037"/>
                <p:cNvSpPr>
                  <a:spLocks/>
                </p:cNvSpPr>
                <p:nvPr/>
              </p:nvSpPr>
              <p:spPr bwMode="auto">
                <a:xfrm>
                  <a:off x="8345488" y="5969000"/>
                  <a:ext cx="52388" cy="101600"/>
                </a:xfrm>
                <a:custGeom>
                  <a:avLst/>
                  <a:gdLst>
                    <a:gd name="T0" fmla="*/ 42 w 42"/>
                    <a:gd name="T1" fmla="*/ 82 h 82"/>
                    <a:gd name="T2" fmla="*/ 34 w 42"/>
                    <a:gd name="T3" fmla="*/ 72 h 82"/>
                    <a:gd name="T4" fmla="*/ 32 w 42"/>
                    <a:gd name="T5" fmla="*/ 68 h 82"/>
                    <a:gd name="T6" fmla="*/ 26 w 42"/>
                    <a:gd name="T7" fmla="*/ 47 h 82"/>
                    <a:gd name="T8" fmla="*/ 0 w 42"/>
                    <a:gd name="T9" fmla="*/ 0 h 82"/>
                    <a:gd name="T10" fmla="*/ 8 w 42"/>
                    <a:gd name="T11" fmla="*/ 10 h 82"/>
                    <a:gd name="T12" fmla="*/ 34 w 42"/>
                    <a:gd name="T13" fmla="*/ 57 h 82"/>
                    <a:gd name="T14" fmla="*/ 40 w 42"/>
                    <a:gd name="T15" fmla="*/ 78 h 82"/>
                    <a:gd name="T16" fmla="*/ 42 w 42"/>
                    <a:gd name="T17" fmla="*/ 82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" h="82">
                      <a:moveTo>
                        <a:pt x="42" y="82"/>
                      </a:moveTo>
                      <a:cubicBezTo>
                        <a:pt x="34" y="72"/>
                        <a:pt x="34" y="72"/>
                        <a:pt x="34" y="72"/>
                      </a:cubicBezTo>
                      <a:cubicBezTo>
                        <a:pt x="33" y="71"/>
                        <a:pt x="32" y="70"/>
                        <a:pt x="32" y="68"/>
                      </a:cubicBezTo>
                      <a:cubicBezTo>
                        <a:pt x="30" y="61"/>
                        <a:pt x="28" y="54"/>
                        <a:pt x="26" y="47"/>
                      </a:cubicBezTo>
                      <a:cubicBezTo>
                        <a:pt x="19" y="27"/>
                        <a:pt x="10" y="12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8" y="22"/>
                        <a:pt x="27" y="37"/>
                        <a:pt x="34" y="57"/>
                      </a:cubicBezTo>
                      <a:cubicBezTo>
                        <a:pt x="37" y="63"/>
                        <a:pt x="38" y="70"/>
                        <a:pt x="40" y="78"/>
                      </a:cubicBezTo>
                      <a:cubicBezTo>
                        <a:pt x="40" y="80"/>
                        <a:pt x="41" y="81"/>
                        <a:pt x="42" y="8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" name="Freeform 1038"/>
                <p:cNvSpPr>
                  <a:spLocks/>
                </p:cNvSpPr>
                <p:nvPr/>
              </p:nvSpPr>
              <p:spPr bwMode="auto">
                <a:xfrm>
                  <a:off x="8375650" y="6027738"/>
                  <a:ext cx="12700" cy="14288"/>
                </a:xfrm>
                <a:custGeom>
                  <a:avLst/>
                  <a:gdLst>
                    <a:gd name="T0" fmla="*/ 9 w 10"/>
                    <a:gd name="T1" fmla="*/ 12 h 12"/>
                    <a:gd name="T2" fmla="*/ 0 w 10"/>
                    <a:gd name="T3" fmla="*/ 2 h 12"/>
                    <a:gd name="T4" fmla="*/ 2 w 10"/>
                    <a:gd name="T5" fmla="*/ 0 h 12"/>
                    <a:gd name="T6" fmla="*/ 10 w 10"/>
                    <a:gd name="T7" fmla="*/ 10 h 12"/>
                    <a:gd name="T8" fmla="*/ 9 w 10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9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1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039"/>
                <p:cNvSpPr>
                  <a:spLocks/>
                </p:cNvSpPr>
                <p:nvPr/>
              </p:nvSpPr>
              <p:spPr bwMode="auto">
                <a:xfrm>
                  <a:off x="8375650" y="6027738"/>
                  <a:ext cx="12700" cy="14288"/>
                </a:xfrm>
                <a:custGeom>
                  <a:avLst/>
                  <a:gdLst>
                    <a:gd name="T0" fmla="*/ 9 w 10"/>
                    <a:gd name="T1" fmla="*/ 12 h 12"/>
                    <a:gd name="T2" fmla="*/ 0 w 10"/>
                    <a:gd name="T3" fmla="*/ 2 h 12"/>
                    <a:gd name="T4" fmla="*/ 2 w 10"/>
                    <a:gd name="T5" fmla="*/ 0 h 12"/>
                    <a:gd name="T6" fmla="*/ 10 w 10"/>
                    <a:gd name="T7" fmla="*/ 10 h 12"/>
                    <a:gd name="T8" fmla="*/ 9 w 10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2">
                      <a:moveTo>
                        <a:pt x="9" y="1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1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1"/>
                        <a:pt x="9" y="11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9" name="Freeform 1040"/>
                <p:cNvSpPr>
                  <a:spLocks/>
                </p:cNvSpPr>
                <p:nvPr/>
              </p:nvSpPr>
              <p:spPr bwMode="auto">
                <a:xfrm>
                  <a:off x="8269288" y="6065838"/>
                  <a:ext cx="34925" cy="74613"/>
                </a:xfrm>
                <a:custGeom>
                  <a:avLst/>
                  <a:gdLst>
                    <a:gd name="T0" fmla="*/ 11 w 28"/>
                    <a:gd name="T1" fmla="*/ 60 h 60"/>
                    <a:gd name="T2" fmla="*/ 2 w 28"/>
                    <a:gd name="T3" fmla="*/ 50 h 60"/>
                    <a:gd name="T4" fmla="*/ 1 w 28"/>
                    <a:gd name="T5" fmla="*/ 48 h 60"/>
                    <a:gd name="T6" fmla="*/ 11 w 28"/>
                    <a:gd name="T7" fmla="*/ 9 h 60"/>
                    <a:gd name="T8" fmla="*/ 20 w 28"/>
                    <a:gd name="T9" fmla="*/ 0 h 60"/>
                    <a:gd name="T10" fmla="*/ 28 w 28"/>
                    <a:gd name="T11" fmla="*/ 10 h 60"/>
                    <a:gd name="T12" fmla="*/ 19 w 28"/>
                    <a:gd name="T13" fmla="*/ 19 h 60"/>
                    <a:gd name="T14" fmla="*/ 10 w 28"/>
                    <a:gd name="T15" fmla="*/ 57 h 60"/>
                    <a:gd name="T16" fmla="*/ 11 w 28"/>
                    <a:gd name="T17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60">
                      <a:moveTo>
                        <a:pt x="11" y="60"/>
                      </a:move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2" y="49"/>
                        <a:pt x="2" y="49"/>
                        <a:pt x="1" y="48"/>
                      </a:cubicBezTo>
                      <a:cubicBezTo>
                        <a:pt x="0" y="32"/>
                        <a:pt x="3" y="19"/>
                        <a:pt x="11" y="9"/>
                      </a:cubicBezTo>
                      <a:cubicBezTo>
                        <a:pt x="13" y="6"/>
                        <a:pt x="17" y="3"/>
                        <a:pt x="20" y="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5" y="12"/>
                        <a:pt x="22" y="15"/>
                        <a:pt x="19" y="19"/>
                      </a:cubicBezTo>
                      <a:cubicBezTo>
                        <a:pt x="12" y="28"/>
                        <a:pt x="9" y="41"/>
                        <a:pt x="10" y="57"/>
                      </a:cubicBezTo>
                      <a:cubicBezTo>
                        <a:pt x="10" y="58"/>
                        <a:pt x="10" y="59"/>
                        <a:pt x="11" y="6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0" name="Freeform 1041"/>
                <p:cNvSpPr>
                  <a:spLocks/>
                </p:cNvSpPr>
                <p:nvPr/>
              </p:nvSpPr>
              <p:spPr bwMode="auto">
                <a:xfrm>
                  <a:off x="8294688" y="6062663"/>
                  <a:ext cx="17463" cy="15875"/>
                </a:xfrm>
                <a:custGeom>
                  <a:avLst/>
                  <a:gdLst>
                    <a:gd name="T0" fmla="*/ 8 w 15"/>
                    <a:gd name="T1" fmla="*/ 13 h 13"/>
                    <a:gd name="T2" fmla="*/ 0 w 15"/>
                    <a:gd name="T3" fmla="*/ 3 h 13"/>
                    <a:gd name="T4" fmla="*/ 7 w 15"/>
                    <a:gd name="T5" fmla="*/ 0 h 13"/>
                    <a:gd name="T6" fmla="*/ 15 w 15"/>
                    <a:gd name="T7" fmla="*/ 10 h 13"/>
                    <a:gd name="T8" fmla="*/ 8 w 15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5" y="1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1" name="Freeform 1042"/>
                <p:cNvSpPr>
                  <a:spLocks/>
                </p:cNvSpPr>
                <p:nvPr/>
              </p:nvSpPr>
              <p:spPr bwMode="auto">
                <a:xfrm>
                  <a:off x="8302625" y="6057900"/>
                  <a:ext cx="19050" cy="17463"/>
                </a:xfrm>
                <a:custGeom>
                  <a:avLst/>
                  <a:gdLst>
                    <a:gd name="T0" fmla="*/ 8 w 15"/>
                    <a:gd name="T1" fmla="*/ 13 h 13"/>
                    <a:gd name="T2" fmla="*/ 0 w 15"/>
                    <a:gd name="T3" fmla="*/ 3 h 13"/>
                    <a:gd name="T4" fmla="*/ 7 w 15"/>
                    <a:gd name="T5" fmla="*/ 0 h 13"/>
                    <a:gd name="T6" fmla="*/ 15 w 15"/>
                    <a:gd name="T7" fmla="*/ 10 h 13"/>
                    <a:gd name="T8" fmla="*/ 8 w 15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5" y="1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1"/>
                        <a:pt x="11" y="12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2" name="Freeform 1043"/>
                <p:cNvSpPr>
                  <a:spLocks/>
                </p:cNvSpPr>
                <p:nvPr/>
              </p:nvSpPr>
              <p:spPr bwMode="auto">
                <a:xfrm>
                  <a:off x="8312150" y="6057900"/>
                  <a:ext cx="20638" cy="12700"/>
                </a:xfrm>
                <a:custGeom>
                  <a:avLst/>
                  <a:gdLst>
                    <a:gd name="T0" fmla="*/ 8 w 17"/>
                    <a:gd name="T1" fmla="*/ 11 h 11"/>
                    <a:gd name="T2" fmla="*/ 0 w 17"/>
                    <a:gd name="T3" fmla="*/ 1 h 11"/>
                    <a:gd name="T4" fmla="*/ 9 w 17"/>
                    <a:gd name="T5" fmla="*/ 0 h 11"/>
                    <a:gd name="T6" fmla="*/ 17 w 17"/>
                    <a:gd name="T7" fmla="*/ 9 h 11"/>
                    <a:gd name="T8" fmla="*/ 8 w 17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1"/>
                        <a:pt x="6" y="0"/>
                        <a:pt x="9" y="0"/>
                      </a:cubicBezTo>
                      <a:cubicBezTo>
                        <a:pt x="17" y="9"/>
                        <a:pt x="17" y="9"/>
                        <a:pt x="17" y="9"/>
                      </a:cubicBezTo>
                      <a:cubicBezTo>
                        <a:pt x="14" y="10"/>
                        <a:pt x="11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1044"/>
                <p:cNvSpPr>
                  <a:spLocks/>
                </p:cNvSpPr>
                <p:nvPr/>
              </p:nvSpPr>
              <p:spPr bwMode="auto">
                <a:xfrm>
                  <a:off x="8323263" y="6056313"/>
                  <a:ext cx="22225" cy="12700"/>
                </a:xfrm>
                <a:custGeom>
                  <a:avLst/>
                  <a:gdLst>
                    <a:gd name="T0" fmla="*/ 8 w 18"/>
                    <a:gd name="T1" fmla="*/ 10 h 10"/>
                    <a:gd name="T2" fmla="*/ 0 w 18"/>
                    <a:gd name="T3" fmla="*/ 1 h 10"/>
                    <a:gd name="T4" fmla="*/ 8 w 18"/>
                    <a:gd name="T5" fmla="*/ 0 h 10"/>
                    <a:gd name="T6" fmla="*/ 10 w 18"/>
                    <a:gd name="T7" fmla="*/ 0 h 10"/>
                    <a:gd name="T8" fmla="*/ 18 w 18"/>
                    <a:gd name="T9" fmla="*/ 10 h 10"/>
                    <a:gd name="T10" fmla="*/ 16 w 18"/>
                    <a:gd name="T11" fmla="*/ 10 h 10"/>
                    <a:gd name="T12" fmla="*/ 8 w 18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10">
                      <a:moveTo>
                        <a:pt x="8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6" y="0"/>
                        <a:pt x="8" y="0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7" y="10"/>
                        <a:pt x="16" y="10"/>
                      </a:cubicBezTo>
                      <a:cubicBezTo>
                        <a:pt x="14" y="10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Freeform 1045"/>
                <p:cNvSpPr>
                  <a:spLocks/>
                </p:cNvSpPr>
                <p:nvPr/>
              </p:nvSpPr>
              <p:spPr bwMode="auto">
                <a:xfrm>
                  <a:off x="8335963" y="6056313"/>
                  <a:ext cx="14288" cy="12700"/>
                </a:xfrm>
                <a:custGeom>
                  <a:avLst/>
                  <a:gdLst>
                    <a:gd name="T0" fmla="*/ 8 w 12"/>
                    <a:gd name="T1" fmla="*/ 10 h 10"/>
                    <a:gd name="T2" fmla="*/ 0 w 12"/>
                    <a:gd name="T3" fmla="*/ 0 h 10"/>
                    <a:gd name="T4" fmla="*/ 4 w 12"/>
                    <a:gd name="T5" fmla="*/ 1 h 10"/>
                    <a:gd name="T6" fmla="*/ 12 w 12"/>
                    <a:gd name="T7" fmla="*/ 10 h 10"/>
                    <a:gd name="T8" fmla="*/ 8 w 12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Freeform 1046"/>
                <p:cNvSpPr>
                  <a:spLocks/>
                </p:cNvSpPr>
                <p:nvPr/>
              </p:nvSpPr>
              <p:spPr bwMode="auto">
                <a:xfrm>
                  <a:off x="8340725" y="6057900"/>
                  <a:ext cx="9525" cy="11113"/>
                </a:xfrm>
                <a:custGeom>
                  <a:avLst/>
                  <a:gdLst>
                    <a:gd name="T0" fmla="*/ 8 w 8"/>
                    <a:gd name="T1" fmla="*/ 9 h 9"/>
                    <a:gd name="T2" fmla="*/ 0 w 8"/>
                    <a:gd name="T3" fmla="*/ 0 h 9"/>
                    <a:gd name="T4" fmla="*/ 0 w 8"/>
                    <a:gd name="T5" fmla="*/ 0 h 9"/>
                    <a:gd name="T6" fmla="*/ 8 w 8"/>
                    <a:gd name="T7" fmla="*/ 9 h 9"/>
                    <a:gd name="T8" fmla="*/ 8 w 8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6" name="Freeform 1047"/>
                <p:cNvSpPr>
                  <a:spLocks/>
                </p:cNvSpPr>
                <p:nvPr/>
              </p:nvSpPr>
              <p:spPr bwMode="auto">
                <a:xfrm>
                  <a:off x="8345488" y="6005513"/>
                  <a:ext cx="15875" cy="36513"/>
                </a:xfrm>
                <a:custGeom>
                  <a:avLst/>
                  <a:gdLst>
                    <a:gd name="T0" fmla="*/ 12 w 13"/>
                    <a:gd name="T1" fmla="*/ 30 h 30"/>
                    <a:gd name="T2" fmla="*/ 3 w 13"/>
                    <a:gd name="T3" fmla="*/ 21 h 30"/>
                    <a:gd name="T4" fmla="*/ 0 w 13"/>
                    <a:gd name="T5" fmla="*/ 0 h 30"/>
                    <a:gd name="T6" fmla="*/ 8 w 13"/>
                    <a:gd name="T7" fmla="*/ 10 h 30"/>
                    <a:gd name="T8" fmla="*/ 12 w 13"/>
                    <a:gd name="T9" fmla="*/ 3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0">
                      <a:moveTo>
                        <a:pt x="12" y="30"/>
                      </a:move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5" y="12"/>
                        <a:pt x="4" y="5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12" y="15"/>
                        <a:pt x="13" y="21"/>
                        <a:pt x="12" y="3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7" name="Freeform 1048"/>
                <p:cNvSpPr>
                  <a:spLocks/>
                </p:cNvSpPr>
                <p:nvPr/>
              </p:nvSpPr>
              <p:spPr bwMode="auto">
                <a:xfrm>
                  <a:off x="8345488" y="6005513"/>
                  <a:ext cx="9525" cy="11113"/>
                </a:xfrm>
                <a:custGeom>
                  <a:avLst/>
                  <a:gdLst>
                    <a:gd name="T0" fmla="*/ 8 w 8"/>
                    <a:gd name="T1" fmla="*/ 10 h 10"/>
                    <a:gd name="T2" fmla="*/ 0 w 8"/>
                    <a:gd name="T3" fmla="*/ 0 h 10"/>
                    <a:gd name="T4" fmla="*/ 0 w 8"/>
                    <a:gd name="T5" fmla="*/ 0 h 10"/>
                    <a:gd name="T6" fmla="*/ 8 w 8"/>
                    <a:gd name="T7" fmla="*/ 10 h 10"/>
                    <a:gd name="T8" fmla="*/ 8 w 8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1049"/>
                <p:cNvSpPr>
                  <a:spLocks/>
                </p:cNvSpPr>
                <p:nvPr/>
              </p:nvSpPr>
              <p:spPr bwMode="auto">
                <a:xfrm>
                  <a:off x="8193088" y="6124575"/>
                  <a:ext cx="11113" cy="14288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0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1050"/>
                <p:cNvSpPr>
                  <a:spLocks/>
                </p:cNvSpPr>
                <p:nvPr/>
              </p:nvSpPr>
              <p:spPr bwMode="auto">
                <a:xfrm>
                  <a:off x="8193088" y="6126163"/>
                  <a:ext cx="12700" cy="14288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2 w 10"/>
                    <a:gd name="T5" fmla="*/ 1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051"/>
                <p:cNvSpPr>
                  <a:spLocks/>
                </p:cNvSpPr>
                <p:nvPr/>
              </p:nvSpPr>
              <p:spPr bwMode="auto">
                <a:xfrm>
                  <a:off x="8194675" y="6127750"/>
                  <a:ext cx="23813" cy="15875"/>
                </a:xfrm>
                <a:custGeom>
                  <a:avLst/>
                  <a:gdLst>
                    <a:gd name="T0" fmla="*/ 8 w 19"/>
                    <a:gd name="T1" fmla="*/ 10 h 13"/>
                    <a:gd name="T2" fmla="*/ 0 w 19"/>
                    <a:gd name="T3" fmla="*/ 0 h 13"/>
                    <a:gd name="T4" fmla="*/ 1 w 19"/>
                    <a:gd name="T5" fmla="*/ 1 h 13"/>
                    <a:gd name="T6" fmla="*/ 11 w 19"/>
                    <a:gd name="T7" fmla="*/ 3 h 13"/>
                    <a:gd name="T8" fmla="*/ 19 w 19"/>
                    <a:gd name="T9" fmla="*/ 13 h 13"/>
                    <a:gd name="T10" fmla="*/ 9 w 19"/>
                    <a:gd name="T11" fmla="*/ 11 h 13"/>
                    <a:gd name="T12" fmla="*/ 8 w 19"/>
                    <a:gd name="T13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4" y="2"/>
                        <a:pt x="8" y="3"/>
                        <a:pt x="11" y="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6" y="13"/>
                        <a:pt x="13" y="12"/>
                        <a:pt x="9" y="11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052"/>
                <p:cNvSpPr>
                  <a:spLocks/>
                </p:cNvSpPr>
                <p:nvPr/>
              </p:nvSpPr>
              <p:spPr bwMode="auto">
                <a:xfrm>
                  <a:off x="8208963" y="6130925"/>
                  <a:ext cx="26988" cy="15875"/>
                </a:xfrm>
                <a:custGeom>
                  <a:avLst/>
                  <a:gdLst>
                    <a:gd name="T0" fmla="*/ 8 w 21"/>
                    <a:gd name="T1" fmla="*/ 10 h 12"/>
                    <a:gd name="T2" fmla="*/ 0 w 21"/>
                    <a:gd name="T3" fmla="*/ 0 h 12"/>
                    <a:gd name="T4" fmla="*/ 12 w 21"/>
                    <a:gd name="T5" fmla="*/ 2 h 12"/>
                    <a:gd name="T6" fmla="*/ 21 w 21"/>
                    <a:gd name="T7" fmla="*/ 12 h 12"/>
                    <a:gd name="T8" fmla="*/ 8 w 21"/>
                    <a:gd name="T9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2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"/>
                        <a:pt x="8" y="2"/>
                        <a:pt x="12" y="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17" y="12"/>
                        <a:pt x="12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1053"/>
                <p:cNvSpPr>
                  <a:spLocks/>
                </p:cNvSpPr>
                <p:nvPr/>
              </p:nvSpPr>
              <p:spPr bwMode="auto">
                <a:xfrm>
                  <a:off x="8223250" y="6134100"/>
                  <a:ext cx="20638" cy="12700"/>
                </a:xfrm>
                <a:custGeom>
                  <a:avLst/>
                  <a:gdLst>
                    <a:gd name="T0" fmla="*/ 9 w 16"/>
                    <a:gd name="T1" fmla="*/ 10 h 10"/>
                    <a:gd name="T2" fmla="*/ 0 w 16"/>
                    <a:gd name="T3" fmla="*/ 0 h 10"/>
                    <a:gd name="T4" fmla="*/ 2 w 16"/>
                    <a:gd name="T5" fmla="*/ 0 h 10"/>
                    <a:gd name="T6" fmla="*/ 8 w 16"/>
                    <a:gd name="T7" fmla="*/ 0 h 10"/>
                    <a:gd name="T8" fmla="*/ 16 w 16"/>
                    <a:gd name="T9" fmla="*/ 9 h 10"/>
                    <a:gd name="T10" fmla="*/ 11 w 16"/>
                    <a:gd name="T11" fmla="*/ 10 h 10"/>
                    <a:gd name="T12" fmla="*/ 9 w 16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4" y="0"/>
                        <a:pt x="6" y="0"/>
                        <a:pt x="8" y="0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10"/>
                        <a:pt x="13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054"/>
                <p:cNvSpPr>
                  <a:spLocks/>
                </p:cNvSpPr>
                <p:nvPr/>
              </p:nvSpPr>
              <p:spPr bwMode="auto">
                <a:xfrm>
                  <a:off x="8345488" y="5994400"/>
                  <a:ext cx="11113" cy="11113"/>
                </a:xfrm>
                <a:custGeom>
                  <a:avLst/>
                  <a:gdLst>
                    <a:gd name="T0" fmla="*/ 8 w 9"/>
                    <a:gd name="T1" fmla="*/ 9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9"/>
                        <a:pt x="9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1055"/>
                <p:cNvSpPr>
                  <a:spLocks/>
                </p:cNvSpPr>
                <p:nvPr/>
              </p:nvSpPr>
              <p:spPr bwMode="auto">
                <a:xfrm>
                  <a:off x="8347075" y="5994400"/>
                  <a:ext cx="15875" cy="12700"/>
                </a:xfrm>
                <a:custGeom>
                  <a:avLst/>
                  <a:gdLst>
                    <a:gd name="T0" fmla="*/ 8 w 13"/>
                    <a:gd name="T1" fmla="*/ 10 h 11"/>
                    <a:gd name="T2" fmla="*/ 0 w 13"/>
                    <a:gd name="T3" fmla="*/ 0 h 11"/>
                    <a:gd name="T4" fmla="*/ 5 w 13"/>
                    <a:gd name="T5" fmla="*/ 2 h 11"/>
                    <a:gd name="T6" fmla="*/ 13 w 13"/>
                    <a:gd name="T7" fmla="*/ 11 h 11"/>
                    <a:gd name="T8" fmla="*/ 8 w 13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3" y="1"/>
                        <a:pt x="5" y="2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2" y="11"/>
                        <a:pt x="10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1056"/>
                <p:cNvSpPr>
                  <a:spLocks/>
                </p:cNvSpPr>
                <p:nvPr/>
              </p:nvSpPr>
              <p:spPr bwMode="auto">
                <a:xfrm>
                  <a:off x="8353425" y="5995988"/>
                  <a:ext cx="14288" cy="15875"/>
                </a:xfrm>
                <a:custGeom>
                  <a:avLst/>
                  <a:gdLst>
                    <a:gd name="T0" fmla="*/ 8 w 12"/>
                    <a:gd name="T1" fmla="*/ 9 h 12"/>
                    <a:gd name="T2" fmla="*/ 0 w 12"/>
                    <a:gd name="T3" fmla="*/ 0 h 12"/>
                    <a:gd name="T4" fmla="*/ 4 w 12"/>
                    <a:gd name="T5" fmla="*/ 2 h 12"/>
                    <a:gd name="T6" fmla="*/ 12 w 12"/>
                    <a:gd name="T7" fmla="*/ 12 h 12"/>
                    <a:gd name="T8" fmla="*/ 8 w 12"/>
                    <a:gd name="T9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3" y="1"/>
                        <a:pt x="4" y="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11"/>
                        <a:pt x="10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057"/>
                <p:cNvSpPr>
                  <a:spLocks/>
                </p:cNvSpPr>
                <p:nvPr/>
              </p:nvSpPr>
              <p:spPr bwMode="auto">
                <a:xfrm>
                  <a:off x="8358188" y="5999163"/>
                  <a:ext cx="14288" cy="17463"/>
                </a:xfrm>
                <a:custGeom>
                  <a:avLst/>
                  <a:gdLst>
                    <a:gd name="T0" fmla="*/ 8 w 12"/>
                    <a:gd name="T1" fmla="*/ 10 h 14"/>
                    <a:gd name="T2" fmla="*/ 0 w 12"/>
                    <a:gd name="T3" fmla="*/ 0 h 14"/>
                    <a:gd name="T4" fmla="*/ 3 w 12"/>
                    <a:gd name="T5" fmla="*/ 4 h 14"/>
                    <a:gd name="T6" fmla="*/ 12 w 12"/>
                    <a:gd name="T7" fmla="*/ 14 h 14"/>
                    <a:gd name="T8" fmla="*/ 8 w 12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2" y="3"/>
                        <a:pt x="3" y="4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1" y="12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058"/>
                <p:cNvSpPr>
                  <a:spLocks/>
                </p:cNvSpPr>
                <p:nvPr/>
              </p:nvSpPr>
              <p:spPr bwMode="auto">
                <a:xfrm>
                  <a:off x="8339138" y="5994400"/>
                  <a:ext cx="14288" cy="19050"/>
                </a:xfrm>
                <a:custGeom>
                  <a:avLst/>
                  <a:gdLst>
                    <a:gd name="T0" fmla="*/ 10 w 11"/>
                    <a:gd name="T1" fmla="*/ 16 h 16"/>
                    <a:gd name="T2" fmla="*/ 2 w 11"/>
                    <a:gd name="T3" fmla="*/ 6 h 16"/>
                    <a:gd name="T4" fmla="*/ 1 w 11"/>
                    <a:gd name="T5" fmla="*/ 2 h 16"/>
                    <a:gd name="T6" fmla="*/ 3 w 11"/>
                    <a:gd name="T7" fmla="*/ 0 h 16"/>
                    <a:gd name="T8" fmla="*/ 11 w 11"/>
                    <a:gd name="T9" fmla="*/ 10 h 16"/>
                    <a:gd name="T10" fmla="*/ 9 w 11"/>
                    <a:gd name="T11" fmla="*/ 12 h 16"/>
                    <a:gd name="T12" fmla="*/ 10 w 1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6">
                      <a:moveTo>
                        <a:pt x="10" y="16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5"/>
                        <a:pt x="0" y="4"/>
                        <a:pt x="1" y="2"/>
                      </a:cubicBezTo>
                      <a:cubicBezTo>
                        <a:pt x="1" y="1"/>
                        <a:pt x="2" y="1"/>
                        <a:pt x="3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10" y="11"/>
                        <a:pt x="9" y="12"/>
                      </a:cubicBezTo>
                      <a:cubicBezTo>
                        <a:pt x="9" y="13"/>
                        <a:pt x="9" y="15"/>
                        <a:pt x="10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059"/>
                <p:cNvSpPr>
                  <a:spLocks/>
                </p:cNvSpPr>
                <p:nvPr/>
              </p:nvSpPr>
              <p:spPr bwMode="auto">
                <a:xfrm>
                  <a:off x="8342313" y="5994400"/>
                  <a:ext cx="11113" cy="11113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8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9" name="Freeform 1060"/>
                <p:cNvSpPr>
                  <a:spLocks/>
                </p:cNvSpPr>
                <p:nvPr/>
              </p:nvSpPr>
              <p:spPr bwMode="auto">
                <a:xfrm>
                  <a:off x="8342313" y="5994400"/>
                  <a:ext cx="11113" cy="11113"/>
                </a:xfrm>
                <a:custGeom>
                  <a:avLst/>
                  <a:gdLst>
                    <a:gd name="T0" fmla="*/ 9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9 h 10"/>
                    <a:gd name="T8" fmla="*/ 9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0" name="Freeform 1061"/>
                <p:cNvSpPr>
                  <a:spLocks/>
                </p:cNvSpPr>
                <p:nvPr/>
              </p:nvSpPr>
              <p:spPr bwMode="auto">
                <a:xfrm>
                  <a:off x="8343900" y="5994400"/>
                  <a:ext cx="11113" cy="11113"/>
                </a:xfrm>
                <a:custGeom>
                  <a:avLst/>
                  <a:gdLst>
                    <a:gd name="T0" fmla="*/ 8 w 9"/>
                    <a:gd name="T1" fmla="*/ 9 h 9"/>
                    <a:gd name="T2" fmla="*/ 0 w 9"/>
                    <a:gd name="T3" fmla="*/ 0 h 9"/>
                    <a:gd name="T4" fmla="*/ 0 w 9"/>
                    <a:gd name="T5" fmla="*/ 0 h 9"/>
                    <a:gd name="T6" fmla="*/ 9 w 9"/>
                    <a:gd name="T7" fmla="*/ 9 h 9"/>
                    <a:gd name="T8" fmla="*/ 8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8" y="9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1" name="Freeform 1062"/>
                <p:cNvSpPr>
                  <a:spLocks/>
                </p:cNvSpPr>
                <p:nvPr/>
              </p:nvSpPr>
              <p:spPr bwMode="auto">
                <a:xfrm>
                  <a:off x="8343900" y="5994400"/>
                  <a:ext cx="11113" cy="11113"/>
                </a:xfrm>
                <a:custGeom>
                  <a:avLst/>
                  <a:gdLst>
                    <a:gd name="T0" fmla="*/ 9 w 9"/>
                    <a:gd name="T1" fmla="*/ 9 h 9"/>
                    <a:gd name="T2" fmla="*/ 0 w 9"/>
                    <a:gd name="T3" fmla="*/ 0 h 9"/>
                    <a:gd name="T4" fmla="*/ 1 w 9"/>
                    <a:gd name="T5" fmla="*/ 0 h 9"/>
                    <a:gd name="T6" fmla="*/ 9 w 9"/>
                    <a:gd name="T7" fmla="*/ 9 h 9"/>
                    <a:gd name="T8" fmla="*/ 9 w 9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9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9"/>
                        <a:pt x="9" y="9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2" name="Freeform 1063"/>
                <p:cNvSpPr>
                  <a:spLocks/>
                </p:cNvSpPr>
                <p:nvPr/>
              </p:nvSpPr>
              <p:spPr bwMode="auto">
                <a:xfrm>
                  <a:off x="8047038" y="6202363"/>
                  <a:ext cx="61913" cy="93663"/>
                </a:xfrm>
                <a:custGeom>
                  <a:avLst/>
                  <a:gdLst>
                    <a:gd name="T0" fmla="*/ 13 w 50"/>
                    <a:gd name="T1" fmla="*/ 75 h 75"/>
                    <a:gd name="T2" fmla="*/ 4 w 50"/>
                    <a:gd name="T3" fmla="*/ 66 h 75"/>
                    <a:gd name="T4" fmla="*/ 4 w 50"/>
                    <a:gd name="T5" fmla="*/ 65 h 75"/>
                    <a:gd name="T6" fmla="*/ 1 w 50"/>
                    <a:gd name="T7" fmla="*/ 50 h 75"/>
                    <a:gd name="T8" fmla="*/ 42 w 50"/>
                    <a:gd name="T9" fmla="*/ 0 h 75"/>
                    <a:gd name="T10" fmla="*/ 50 w 50"/>
                    <a:gd name="T11" fmla="*/ 10 h 75"/>
                    <a:gd name="T12" fmla="*/ 10 w 50"/>
                    <a:gd name="T13" fmla="*/ 59 h 75"/>
                    <a:gd name="T14" fmla="*/ 12 w 50"/>
                    <a:gd name="T15" fmla="*/ 74 h 75"/>
                    <a:gd name="T16" fmla="*/ 13 w 50"/>
                    <a:gd name="T17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" h="75">
                      <a:moveTo>
                        <a:pt x="13" y="75"/>
                      </a:move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1" y="60"/>
                        <a:pt x="0" y="55"/>
                        <a:pt x="1" y="50"/>
                      </a:cubicBezTo>
                      <a:cubicBezTo>
                        <a:pt x="8" y="30"/>
                        <a:pt x="22" y="13"/>
                        <a:pt x="42" y="0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31" y="23"/>
                        <a:pt x="16" y="40"/>
                        <a:pt x="10" y="59"/>
                      </a:cubicBezTo>
                      <a:cubicBezTo>
                        <a:pt x="8" y="65"/>
                        <a:pt x="9" y="70"/>
                        <a:pt x="12" y="74"/>
                      </a:cubicBezTo>
                      <a:cubicBezTo>
                        <a:pt x="12" y="75"/>
                        <a:pt x="12" y="75"/>
                        <a:pt x="13" y="7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064"/>
                <p:cNvSpPr>
                  <a:spLocks/>
                </p:cNvSpPr>
                <p:nvPr/>
              </p:nvSpPr>
              <p:spPr bwMode="auto">
                <a:xfrm>
                  <a:off x="8099425" y="6188075"/>
                  <a:ext cx="36513" cy="26988"/>
                </a:xfrm>
                <a:custGeom>
                  <a:avLst/>
                  <a:gdLst>
                    <a:gd name="T0" fmla="*/ 8 w 30"/>
                    <a:gd name="T1" fmla="*/ 22 h 22"/>
                    <a:gd name="T2" fmla="*/ 0 w 30"/>
                    <a:gd name="T3" fmla="*/ 12 h 22"/>
                    <a:gd name="T4" fmla="*/ 22 w 30"/>
                    <a:gd name="T5" fmla="*/ 0 h 22"/>
                    <a:gd name="T6" fmla="*/ 30 w 30"/>
                    <a:gd name="T7" fmla="*/ 10 h 22"/>
                    <a:gd name="T8" fmla="*/ 8 w 30"/>
                    <a:gd name="T9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2">
                      <a:moveTo>
                        <a:pt x="8" y="2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7" y="8"/>
                        <a:pt x="14" y="4"/>
                        <a:pt x="22" y="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2" y="14"/>
                        <a:pt x="15" y="18"/>
                        <a:pt x="8" y="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065"/>
                <p:cNvSpPr>
                  <a:spLocks/>
                </p:cNvSpPr>
                <p:nvPr/>
              </p:nvSpPr>
              <p:spPr bwMode="auto">
                <a:xfrm>
                  <a:off x="8126413" y="6181725"/>
                  <a:ext cx="28575" cy="17463"/>
                </a:xfrm>
                <a:custGeom>
                  <a:avLst/>
                  <a:gdLst>
                    <a:gd name="T0" fmla="*/ 8 w 23"/>
                    <a:gd name="T1" fmla="*/ 15 h 15"/>
                    <a:gd name="T2" fmla="*/ 0 w 23"/>
                    <a:gd name="T3" fmla="*/ 5 h 15"/>
                    <a:gd name="T4" fmla="*/ 15 w 23"/>
                    <a:gd name="T5" fmla="*/ 0 h 15"/>
                    <a:gd name="T6" fmla="*/ 23 w 23"/>
                    <a:gd name="T7" fmla="*/ 10 h 15"/>
                    <a:gd name="T8" fmla="*/ 8 w 23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5">
                      <a:moveTo>
                        <a:pt x="8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" y="3"/>
                        <a:pt x="10" y="2"/>
                        <a:pt x="15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8" y="11"/>
                        <a:pt x="13" y="13"/>
                        <a:pt x="8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066"/>
                <p:cNvSpPr>
                  <a:spLocks/>
                </p:cNvSpPr>
                <p:nvPr/>
              </p:nvSpPr>
              <p:spPr bwMode="auto">
                <a:xfrm>
                  <a:off x="8196263" y="6038850"/>
                  <a:ext cx="12700" cy="14288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067"/>
                <p:cNvSpPr>
                  <a:spLocks/>
                </p:cNvSpPr>
                <p:nvPr/>
              </p:nvSpPr>
              <p:spPr bwMode="auto">
                <a:xfrm>
                  <a:off x="8197850" y="6040438"/>
                  <a:ext cx="12700" cy="12700"/>
                </a:xfrm>
                <a:custGeom>
                  <a:avLst/>
                  <a:gdLst>
                    <a:gd name="T0" fmla="*/ 9 w 10"/>
                    <a:gd name="T1" fmla="*/ 10 h 11"/>
                    <a:gd name="T2" fmla="*/ 0 w 10"/>
                    <a:gd name="T3" fmla="*/ 0 h 11"/>
                    <a:gd name="T4" fmla="*/ 2 w 10"/>
                    <a:gd name="T5" fmla="*/ 1 h 11"/>
                    <a:gd name="T6" fmla="*/ 10 w 10"/>
                    <a:gd name="T7" fmla="*/ 11 h 11"/>
                    <a:gd name="T8" fmla="*/ 9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10" y="11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Freeform 1068"/>
                <p:cNvSpPr>
                  <a:spLocks/>
                </p:cNvSpPr>
                <p:nvPr/>
              </p:nvSpPr>
              <p:spPr bwMode="auto">
                <a:xfrm>
                  <a:off x="8199438" y="6040438"/>
                  <a:ext cx="23813" cy="17463"/>
                </a:xfrm>
                <a:custGeom>
                  <a:avLst/>
                  <a:gdLst>
                    <a:gd name="T0" fmla="*/ 8 w 19"/>
                    <a:gd name="T1" fmla="*/ 10 h 13"/>
                    <a:gd name="T2" fmla="*/ 0 w 19"/>
                    <a:gd name="T3" fmla="*/ 0 h 13"/>
                    <a:gd name="T4" fmla="*/ 1 w 19"/>
                    <a:gd name="T5" fmla="*/ 1 h 13"/>
                    <a:gd name="T6" fmla="*/ 10 w 19"/>
                    <a:gd name="T7" fmla="*/ 3 h 13"/>
                    <a:gd name="T8" fmla="*/ 19 w 19"/>
                    <a:gd name="T9" fmla="*/ 13 h 13"/>
                    <a:gd name="T10" fmla="*/ 9 w 19"/>
                    <a:gd name="T11" fmla="*/ 10 h 13"/>
                    <a:gd name="T12" fmla="*/ 8 w 19"/>
                    <a:gd name="T13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4" y="2"/>
                        <a:pt x="7" y="3"/>
                        <a:pt x="10" y="3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6" y="12"/>
                        <a:pt x="12" y="12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1069"/>
                <p:cNvSpPr>
                  <a:spLocks/>
                </p:cNvSpPr>
                <p:nvPr/>
              </p:nvSpPr>
              <p:spPr bwMode="auto">
                <a:xfrm>
                  <a:off x="8212138" y="6045200"/>
                  <a:ext cx="26988" cy="12700"/>
                </a:xfrm>
                <a:custGeom>
                  <a:avLst/>
                  <a:gdLst>
                    <a:gd name="T0" fmla="*/ 9 w 21"/>
                    <a:gd name="T1" fmla="*/ 10 h 11"/>
                    <a:gd name="T2" fmla="*/ 0 w 21"/>
                    <a:gd name="T3" fmla="*/ 0 h 11"/>
                    <a:gd name="T4" fmla="*/ 13 w 21"/>
                    <a:gd name="T5" fmla="*/ 2 h 11"/>
                    <a:gd name="T6" fmla="*/ 21 w 21"/>
                    <a:gd name="T7" fmla="*/ 11 h 11"/>
                    <a:gd name="T8" fmla="*/ 9 w 2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1"/>
                        <a:pt x="9" y="2"/>
                        <a:pt x="13" y="2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7" y="11"/>
                        <a:pt x="13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9" name="Freeform 1070"/>
                <p:cNvSpPr>
                  <a:spLocks/>
                </p:cNvSpPr>
                <p:nvPr/>
              </p:nvSpPr>
              <p:spPr bwMode="auto">
                <a:xfrm>
                  <a:off x="8324850" y="5867400"/>
                  <a:ext cx="33338" cy="28575"/>
                </a:xfrm>
                <a:custGeom>
                  <a:avLst/>
                  <a:gdLst>
                    <a:gd name="T0" fmla="*/ 8 w 26"/>
                    <a:gd name="T1" fmla="*/ 9 h 23"/>
                    <a:gd name="T2" fmla="*/ 0 w 26"/>
                    <a:gd name="T3" fmla="*/ 0 h 23"/>
                    <a:gd name="T4" fmla="*/ 18 w 26"/>
                    <a:gd name="T5" fmla="*/ 13 h 23"/>
                    <a:gd name="T6" fmla="*/ 26 w 26"/>
                    <a:gd name="T7" fmla="*/ 23 h 23"/>
                    <a:gd name="T8" fmla="*/ 8 w 26"/>
                    <a:gd name="T9" fmla="*/ 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3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" y="4"/>
                        <a:pt x="12" y="9"/>
                        <a:pt x="18" y="13"/>
                      </a:cubicBez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1" y="18"/>
                        <a:pt x="15" y="14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0" name="Freeform 1071"/>
                <p:cNvSpPr>
                  <a:spLocks/>
                </p:cNvSpPr>
                <p:nvPr/>
              </p:nvSpPr>
              <p:spPr bwMode="auto">
                <a:xfrm>
                  <a:off x="8347075" y="5883275"/>
                  <a:ext cx="30163" cy="33338"/>
                </a:xfrm>
                <a:custGeom>
                  <a:avLst/>
                  <a:gdLst>
                    <a:gd name="T0" fmla="*/ 8 w 24"/>
                    <a:gd name="T1" fmla="*/ 10 h 26"/>
                    <a:gd name="T2" fmla="*/ 0 w 24"/>
                    <a:gd name="T3" fmla="*/ 0 h 26"/>
                    <a:gd name="T4" fmla="*/ 16 w 24"/>
                    <a:gd name="T5" fmla="*/ 16 h 26"/>
                    <a:gd name="T6" fmla="*/ 24 w 24"/>
                    <a:gd name="T7" fmla="*/ 26 h 26"/>
                    <a:gd name="T8" fmla="*/ 8 w 24"/>
                    <a:gd name="T9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6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5"/>
                        <a:pt x="11" y="11"/>
                        <a:pt x="16" y="16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19" y="20"/>
                        <a:pt x="14" y="15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1" name="Freeform 1072"/>
                <p:cNvSpPr>
                  <a:spLocks/>
                </p:cNvSpPr>
                <p:nvPr/>
              </p:nvSpPr>
              <p:spPr bwMode="auto">
                <a:xfrm>
                  <a:off x="8216900" y="5959475"/>
                  <a:ext cx="11113" cy="12700"/>
                </a:xfrm>
                <a:custGeom>
                  <a:avLst/>
                  <a:gdLst>
                    <a:gd name="T0" fmla="*/ 8 w 9"/>
                    <a:gd name="T1" fmla="*/ 9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2" name="Freeform 1073"/>
                <p:cNvSpPr>
                  <a:spLocks/>
                </p:cNvSpPr>
                <p:nvPr/>
              </p:nvSpPr>
              <p:spPr bwMode="auto">
                <a:xfrm>
                  <a:off x="8218488" y="5959475"/>
                  <a:ext cx="11113" cy="14288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1 w 10"/>
                    <a:gd name="T5" fmla="*/ 1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3" name="Freeform 1074"/>
                <p:cNvSpPr>
                  <a:spLocks/>
                </p:cNvSpPr>
                <p:nvPr/>
              </p:nvSpPr>
              <p:spPr bwMode="auto">
                <a:xfrm>
                  <a:off x="8218488" y="5961063"/>
                  <a:ext cx="31750" cy="20638"/>
                </a:xfrm>
                <a:custGeom>
                  <a:avLst/>
                  <a:gdLst>
                    <a:gd name="T0" fmla="*/ 9 w 25"/>
                    <a:gd name="T1" fmla="*/ 10 h 16"/>
                    <a:gd name="T2" fmla="*/ 0 w 25"/>
                    <a:gd name="T3" fmla="*/ 0 h 16"/>
                    <a:gd name="T4" fmla="*/ 1 w 25"/>
                    <a:gd name="T5" fmla="*/ 1 h 16"/>
                    <a:gd name="T6" fmla="*/ 17 w 25"/>
                    <a:gd name="T7" fmla="*/ 6 h 16"/>
                    <a:gd name="T8" fmla="*/ 25 w 25"/>
                    <a:gd name="T9" fmla="*/ 16 h 16"/>
                    <a:gd name="T10" fmla="*/ 9 w 25"/>
                    <a:gd name="T11" fmla="*/ 10 h 16"/>
                    <a:gd name="T12" fmla="*/ 9 w 25"/>
                    <a:gd name="T13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16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6" y="3"/>
                        <a:pt x="12" y="5"/>
                        <a:pt x="17" y="6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0" y="15"/>
                        <a:pt x="15" y="13"/>
                        <a:pt x="9" y="10"/>
                      </a:cubicBezTo>
                      <a:cubicBezTo>
                        <a:pt x="9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075"/>
                <p:cNvSpPr>
                  <a:spLocks/>
                </p:cNvSpPr>
                <p:nvPr/>
              </p:nvSpPr>
              <p:spPr bwMode="auto">
                <a:xfrm>
                  <a:off x="8142288" y="5897563"/>
                  <a:ext cx="77788" cy="295275"/>
                </a:xfrm>
                <a:custGeom>
                  <a:avLst/>
                  <a:gdLst>
                    <a:gd name="T0" fmla="*/ 10 w 62"/>
                    <a:gd name="T1" fmla="*/ 237 h 237"/>
                    <a:gd name="T2" fmla="*/ 2 w 62"/>
                    <a:gd name="T3" fmla="*/ 227 h 237"/>
                    <a:gd name="T4" fmla="*/ 54 w 62"/>
                    <a:gd name="T5" fmla="*/ 0 h 237"/>
                    <a:gd name="T6" fmla="*/ 62 w 62"/>
                    <a:gd name="T7" fmla="*/ 10 h 237"/>
                    <a:gd name="T8" fmla="*/ 10 w 62"/>
                    <a:gd name="T9" fmla="*/ 237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237">
                      <a:moveTo>
                        <a:pt x="10" y="237"/>
                      </a:moveTo>
                      <a:cubicBezTo>
                        <a:pt x="2" y="227"/>
                        <a:pt x="2" y="227"/>
                        <a:pt x="2" y="227"/>
                      </a:cubicBezTo>
                      <a:cubicBezTo>
                        <a:pt x="0" y="181"/>
                        <a:pt x="4" y="90"/>
                        <a:pt x="54" y="0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12" y="100"/>
                        <a:pt x="8" y="191"/>
                        <a:pt x="10" y="2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5" name="Freeform 1076"/>
                <p:cNvSpPr>
                  <a:spLocks/>
                </p:cNvSpPr>
                <p:nvPr/>
              </p:nvSpPr>
              <p:spPr bwMode="auto">
                <a:xfrm>
                  <a:off x="8270875" y="5737225"/>
                  <a:ext cx="46038" cy="50800"/>
                </a:xfrm>
                <a:custGeom>
                  <a:avLst/>
                  <a:gdLst>
                    <a:gd name="T0" fmla="*/ 8 w 38"/>
                    <a:gd name="T1" fmla="*/ 41 h 41"/>
                    <a:gd name="T2" fmla="*/ 0 w 38"/>
                    <a:gd name="T3" fmla="*/ 32 h 41"/>
                    <a:gd name="T4" fmla="*/ 30 w 38"/>
                    <a:gd name="T5" fmla="*/ 0 h 41"/>
                    <a:gd name="T6" fmla="*/ 38 w 38"/>
                    <a:gd name="T7" fmla="*/ 9 h 41"/>
                    <a:gd name="T8" fmla="*/ 8 w 38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41">
                      <a:moveTo>
                        <a:pt x="8" y="41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7" y="19"/>
                        <a:pt x="17" y="8"/>
                        <a:pt x="30" y="0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26" y="18"/>
                        <a:pt x="15" y="28"/>
                        <a:pt x="8" y="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077"/>
                <p:cNvSpPr>
                  <a:spLocks/>
                </p:cNvSpPr>
                <p:nvPr/>
              </p:nvSpPr>
              <p:spPr bwMode="auto">
                <a:xfrm>
                  <a:off x="8307388" y="5724525"/>
                  <a:ext cx="33338" cy="23813"/>
                </a:xfrm>
                <a:custGeom>
                  <a:avLst/>
                  <a:gdLst>
                    <a:gd name="T0" fmla="*/ 8 w 26"/>
                    <a:gd name="T1" fmla="*/ 19 h 19"/>
                    <a:gd name="T2" fmla="*/ 0 w 26"/>
                    <a:gd name="T3" fmla="*/ 10 h 19"/>
                    <a:gd name="T4" fmla="*/ 18 w 26"/>
                    <a:gd name="T5" fmla="*/ 0 h 19"/>
                    <a:gd name="T6" fmla="*/ 26 w 26"/>
                    <a:gd name="T7" fmla="*/ 10 h 19"/>
                    <a:gd name="T8" fmla="*/ 8 w 26"/>
                    <a:gd name="T9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9">
                      <a:moveTo>
                        <a:pt x="8" y="19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6" y="6"/>
                        <a:pt x="12" y="3"/>
                        <a:pt x="18" y="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0" y="13"/>
                        <a:pt x="14" y="16"/>
                        <a:pt x="8" y="1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7" name="Freeform 1078"/>
                <p:cNvSpPr>
                  <a:spLocks/>
                </p:cNvSpPr>
                <p:nvPr/>
              </p:nvSpPr>
              <p:spPr bwMode="auto">
                <a:xfrm>
                  <a:off x="8329613" y="5716588"/>
                  <a:ext cx="34925" cy="20638"/>
                </a:xfrm>
                <a:custGeom>
                  <a:avLst/>
                  <a:gdLst>
                    <a:gd name="T0" fmla="*/ 8 w 28"/>
                    <a:gd name="T1" fmla="*/ 17 h 17"/>
                    <a:gd name="T2" fmla="*/ 0 w 28"/>
                    <a:gd name="T3" fmla="*/ 7 h 17"/>
                    <a:gd name="T4" fmla="*/ 20 w 28"/>
                    <a:gd name="T5" fmla="*/ 0 h 17"/>
                    <a:gd name="T6" fmla="*/ 28 w 28"/>
                    <a:gd name="T7" fmla="*/ 10 h 17"/>
                    <a:gd name="T8" fmla="*/ 8 w 28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7">
                      <a:moveTo>
                        <a:pt x="8" y="1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6" y="4"/>
                        <a:pt x="13" y="2"/>
                        <a:pt x="20" y="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1" y="12"/>
                        <a:pt x="15" y="14"/>
                        <a:pt x="8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8" name="Freeform 1079"/>
                <p:cNvSpPr>
                  <a:spLocks/>
                </p:cNvSpPr>
                <p:nvPr/>
              </p:nvSpPr>
              <p:spPr bwMode="auto">
                <a:xfrm>
                  <a:off x="8355013" y="5710238"/>
                  <a:ext cx="41275" cy="19050"/>
                </a:xfrm>
                <a:custGeom>
                  <a:avLst/>
                  <a:gdLst>
                    <a:gd name="T0" fmla="*/ 8 w 33"/>
                    <a:gd name="T1" fmla="*/ 15 h 15"/>
                    <a:gd name="T2" fmla="*/ 0 w 33"/>
                    <a:gd name="T3" fmla="*/ 5 h 15"/>
                    <a:gd name="T4" fmla="*/ 25 w 33"/>
                    <a:gd name="T5" fmla="*/ 0 h 15"/>
                    <a:gd name="T6" fmla="*/ 33 w 33"/>
                    <a:gd name="T7" fmla="*/ 10 h 15"/>
                    <a:gd name="T8" fmla="*/ 8 w 33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5">
                      <a:moveTo>
                        <a:pt x="8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8" y="3"/>
                        <a:pt x="16" y="2"/>
                        <a:pt x="25" y="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25" y="11"/>
                        <a:pt x="16" y="13"/>
                        <a:pt x="8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9" name="Freeform 1080"/>
                <p:cNvSpPr>
                  <a:spLocks/>
                </p:cNvSpPr>
                <p:nvPr/>
              </p:nvSpPr>
              <p:spPr bwMode="auto">
                <a:xfrm>
                  <a:off x="8386763" y="5708650"/>
                  <a:ext cx="31750" cy="14288"/>
                </a:xfrm>
                <a:custGeom>
                  <a:avLst/>
                  <a:gdLst>
                    <a:gd name="T0" fmla="*/ 8 w 26"/>
                    <a:gd name="T1" fmla="*/ 11 h 11"/>
                    <a:gd name="T2" fmla="*/ 0 w 26"/>
                    <a:gd name="T3" fmla="*/ 1 h 11"/>
                    <a:gd name="T4" fmla="*/ 18 w 26"/>
                    <a:gd name="T5" fmla="*/ 0 h 11"/>
                    <a:gd name="T6" fmla="*/ 26 w 26"/>
                    <a:gd name="T7" fmla="*/ 10 h 11"/>
                    <a:gd name="T8" fmla="*/ 8 w 26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1"/>
                        <a:pt x="12" y="0"/>
                        <a:pt x="18" y="0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0" y="10"/>
                        <a:pt x="14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081"/>
                <p:cNvSpPr>
                  <a:spLocks/>
                </p:cNvSpPr>
                <p:nvPr/>
              </p:nvSpPr>
              <p:spPr bwMode="auto">
                <a:xfrm>
                  <a:off x="8201025" y="5722938"/>
                  <a:ext cx="25400" cy="66675"/>
                </a:xfrm>
                <a:custGeom>
                  <a:avLst/>
                  <a:gdLst>
                    <a:gd name="T0" fmla="*/ 16 w 20"/>
                    <a:gd name="T1" fmla="*/ 54 h 54"/>
                    <a:gd name="T2" fmla="*/ 8 w 20"/>
                    <a:gd name="T3" fmla="*/ 44 h 54"/>
                    <a:gd name="T4" fmla="*/ 0 w 20"/>
                    <a:gd name="T5" fmla="*/ 0 h 54"/>
                    <a:gd name="T6" fmla="*/ 9 w 20"/>
                    <a:gd name="T7" fmla="*/ 9 h 54"/>
                    <a:gd name="T8" fmla="*/ 16 w 20"/>
                    <a:gd name="T9" fmla="*/ 5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54">
                      <a:moveTo>
                        <a:pt x="16" y="54"/>
                      </a:moveTo>
                      <a:cubicBezTo>
                        <a:pt x="8" y="44"/>
                        <a:pt x="8" y="44"/>
                        <a:pt x="8" y="44"/>
                      </a:cubicBezTo>
                      <a:cubicBezTo>
                        <a:pt x="11" y="24"/>
                        <a:pt x="9" y="9"/>
                        <a:pt x="0" y="0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7" y="19"/>
                        <a:pt x="20" y="34"/>
                        <a:pt x="16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1" name="Freeform 1082"/>
                <p:cNvSpPr>
                  <a:spLocks/>
                </p:cNvSpPr>
                <p:nvPr/>
              </p:nvSpPr>
              <p:spPr bwMode="auto">
                <a:xfrm>
                  <a:off x="8188325" y="5695950"/>
                  <a:ext cx="17463" cy="28575"/>
                </a:xfrm>
                <a:custGeom>
                  <a:avLst/>
                  <a:gdLst>
                    <a:gd name="T0" fmla="*/ 11 w 13"/>
                    <a:gd name="T1" fmla="*/ 23 h 23"/>
                    <a:gd name="T2" fmla="*/ 3 w 13"/>
                    <a:gd name="T3" fmla="*/ 14 h 23"/>
                    <a:gd name="T4" fmla="*/ 2 w 13"/>
                    <a:gd name="T5" fmla="*/ 4 h 23"/>
                    <a:gd name="T6" fmla="*/ 5 w 13"/>
                    <a:gd name="T7" fmla="*/ 0 h 23"/>
                    <a:gd name="T8" fmla="*/ 13 w 13"/>
                    <a:gd name="T9" fmla="*/ 10 h 23"/>
                    <a:gd name="T10" fmla="*/ 10 w 13"/>
                    <a:gd name="T11" fmla="*/ 14 h 23"/>
                    <a:gd name="T12" fmla="*/ 11 w 13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23">
                      <a:moveTo>
                        <a:pt x="11" y="23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1" y="11"/>
                        <a:pt x="0" y="8"/>
                        <a:pt x="2" y="4"/>
                      </a:cubicBezTo>
                      <a:cubicBezTo>
                        <a:pt x="2" y="3"/>
                        <a:pt x="4" y="1"/>
                        <a:pt x="5" y="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1"/>
                        <a:pt x="11" y="12"/>
                        <a:pt x="10" y="14"/>
                      </a:cubicBezTo>
                      <a:cubicBezTo>
                        <a:pt x="9" y="17"/>
                        <a:pt x="9" y="21"/>
                        <a:pt x="11" y="2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083"/>
                <p:cNvSpPr>
                  <a:spLocks/>
                </p:cNvSpPr>
                <p:nvPr/>
              </p:nvSpPr>
              <p:spPr bwMode="auto">
                <a:xfrm>
                  <a:off x="8194675" y="5695950"/>
                  <a:ext cx="12700" cy="12700"/>
                </a:xfrm>
                <a:custGeom>
                  <a:avLst/>
                  <a:gdLst>
                    <a:gd name="T0" fmla="*/ 8 w 10"/>
                    <a:gd name="T1" fmla="*/ 10 h 10"/>
                    <a:gd name="T2" fmla="*/ 0 w 10"/>
                    <a:gd name="T3" fmla="*/ 0 h 10"/>
                    <a:gd name="T4" fmla="*/ 1 w 10"/>
                    <a:gd name="T5" fmla="*/ 0 h 10"/>
                    <a:gd name="T6" fmla="*/ 10 w 10"/>
                    <a:gd name="T7" fmla="*/ 9 h 10"/>
                    <a:gd name="T8" fmla="*/ 8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9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3" name="Freeform 1084"/>
                <p:cNvSpPr>
                  <a:spLocks/>
                </p:cNvSpPr>
                <p:nvPr/>
              </p:nvSpPr>
              <p:spPr bwMode="auto">
                <a:xfrm>
                  <a:off x="8196263" y="5694363"/>
                  <a:ext cx="12700" cy="12700"/>
                </a:xfrm>
                <a:custGeom>
                  <a:avLst/>
                  <a:gdLst>
                    <a:gd name="T0" fmla="*/ 9 w 10"/>
                    <a:gd name="T1" fmla="*/ 10 h 10"/>
                    <a:gd name="T2" fmla="*/ 0 w 10"/>
                    <a:gd name="T3" fmla="*/ 1 h 10"/>
                    <a:gd name="T4" fmla="*/ 2 w 10"/>
                    <a:gd name="T5" fmla="*/ 0 h 10"/>
                    <a:gd name="T6" fmla="*/ 10 w 10"/>
                    <a:gd name="T7" fmla="*/ 10 h 10"/>
                    <a:gd name="T8" fmla="*/ 9 w 10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9" y="1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4" name="Freeform 1085"/>
                <p:cNvSpPr>
                  <a:spLocks/>
                </p:cNvSpPr>
                <p:nvPr/>
              </p:nvSpPr>
              <p:spPr bwMode="auto">
                <a:xfrm>
                  <a:off x="8199438" y="5694363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5" name="Freeform 1086"/>
                <p:cNvSpPr>
                  <a:spLocks/>
                </p:cNvSpPr>
                <p:nvPr/>
              </p:nvSpPr>
              <p:spPr bwMode="auto">
                <a:xfrm>
                  <a:off x="8199438" y="5694363"/>
                  <a:ext cx="12700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1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6" name="Freeform 1087"/>
                <p:cNvSpPr>
                  <a:spLocks/>
                </p:cNvSpPr>
                <p:nvPr/>
              </p:nvSpPr>
              <p:spPr bwMode="auto">
                <a:xfrm>
                  <a:off x="8043863" y="5707063"/>
                  <a:ext cx="477838" cy="596900"/>
                </a:xfrm>
                <a:custGeom>
                  <a:avLst/>
                  <a:gdLst>
                    <a:gd name="T0" fmla="*/ 189 w 382"/>
                    <a:gd name="T1" fmla="*/ 65 h 477"/>
                    <a:gd name="T2" fmla="*/ 310 w 382"/>
                    <a:gd name="T3" fmla="*/ 17 h 477"/>
                    <a:gd name="T4" fmla="*/ 252 w 382"/>
                    <a:gd name="T5" fmla="*/ 85 h 477"/>
                    <a:gd name="T6" fmla="*/ 379 w 382"/>
                    <a:gd name="T7" fmla="*/ 152 h 477"/>
                    <a:gd name="T8" fmla="*/ 368 w 382"/>
                    <a:gd name="T9" fmla="*/ 156 h 477"/>
                    <a:gd name="T10" fmla="*/ 233 w 382"/>
                    <a:gd name="T11" fmla="*/ 137 h 477"/>
                    <a:gd name="T12" fmla="*/ 299 w 382"/>
                    <a:gd name="T13" fmla="*/ 286 h 477"/>
                    <a:gd name="T14" fmla="*/ 281 w 382"/>
                    <a:gd name="T15" fmla="*/ 287 h 477"/>
                    <a:gd name="T16" fmla="*/ 227 w 382"/>
                    <a:gd name="T17" fmla="*/ 199 h 477"/>
                    <a:gd name="T18" fmla="*/ 170 w 382"/>
                    <a:gd name="T19" fmla="*/ 203 h 477"/>
                    <a:gd name="T20" fmla="*/ 153 w 382"/>
                    <a:gd name="T21" fmla="*/ 197 h 477"/>
                    <a:gd name="T22" fmla="*/ 149 w 382"/>
                    <a:gd name="T23" fmla="*/ 213 h 477"/>
                    <a:gd name="T24" fmla="*/ 157 w 382"/>
                    <a:gd name="T25" fmla="*/ 265 h 477"/>
                    <a:gd name="T26" fmla="*/ 137 w 382"/>
                    <a:gd name="T27" fmla="*/ 261 h 477"/>
                    <a:gd name="T28" fmla="*/ 134 w 382"/>
                    <a:gd name="T29" fmla="*/ 277 h 477"/>
                    <a:gd name="T30" fmla="*/ 158 w 382"/>
                    <a:gd name="T31" fmla="*/ 334 h 477"/>
                    <a:gd name="T32" fmla="*/ 136 w 382"/>
                    <a:gd name="T33" fmla="*/ 331 h 477"/>
                    <a:gd name="T34" fmla="*/ 125 w 382"/>
                    <a:gd name="T35" fmla="*/ 336 h 477"/>
                    <a:gd name="T36" fmla="*/ 155 w 382"/>
                    <a:gd name="T37" fmla="*/ 351 h 477"/>
                    <a:gd name="T38" fmla="*/ 169 w 382"/>
                    <a:gd name="T39" fmla="*/ 381 h 477"/>
                    <a:gd name="T40" fmla="*/ 282 w 382"/>
                    <a:gd name="T41" fmla="*/ 454 h 477"/>
                    <a:gd name="T42" fmla="*/ 266 w 382"/>
                    <a:gd name="T43" fmla="*/ 477 h 477"/>
                    <a:gd name="T44" fmla="*/ 14 w 382"/>
                    <a:gd name="T45" fmla="*/ 470 h 477"/>
                    <a:gd name="T46" fmla="*/ 89 w 382"/>
                    <a:gd name="T47" fmla="*/ 389 h 477"/>
                    <a:gd name="T48" fmla="*/ 110 w 382"/>
                    <a:gd name="T49" fmla="*/ 158 h 477"/>
                    <a:gd name="T50" fmla="*/ 21 w 382"/>
                    <a:gd name="T51" fmla="*/ 236 h 477"/>
                    <a:gd name="T52" fmla="*/ 3 w 382"/>
                    <a:gd name="T53" fmla="*/ 234 h 477"/>
                    <a:gd name="T54" fmla="*/ 113 w 382"/>
                    <a:gd name="T55" fmla="*/ 111 h 477"/>
                    <a:gd name="T56" fmla="*/ 61 w 382"/>
                    <a:gd name="T57" fmla="*/ 86 h 477"/>
                    <a:gd name="T58" fmla="*/ 12 w 382"/>
                    <a:gd name="T59" fmla="*/ 97 h 477"/>
                    <a:gd name="T60" fmla="*/ 6 w 382"/>
                    <a:gd name="T61" fmla="*/ 82 h 477"/>
                    <a:gd name="T62" fmla="*/ 142 w 382"/>
                    <a:gd name="T63" fmla="*/ 66 h 477"/>
                    <a:gd name="T64" fmla="*/ 129 w 382"/>
                    <a:gd name="T65" fmla="*/ 16 h 477"/>
                    <a:gd name="T66" fmla="*/ 134 w 382"/>
                    <a:gd name="T67" fmla="*/ 0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82" h="477">
                      <a:moveTo>
                        <a:pt x="134" y="0"/>
                      </a:moveTo>
                      <a:cubicBezTo>
                        <a:pt x="170" y="5"/>
                        <a:pt x="188" y="63"/>
                        <a:pt x="189" y="65"/>
                      </a:cubicBezTo>
                      <a:cubicBezTo>
                        <a:pt x="208" y="32"/>
                        <a:pt x="247" y="13"/>
                        <a:pt x="300" y="11"/>
                      </a:cubicBezTo>
                      <a:cubicBezTo>
                        <a:pt x="305" y="11"/>
                        <a:pt x="309" y="14"/>
                        <a:pt x="310" y="17"/>
                      </a:cubicBezTo>
                      <a:cubicBezTo>
                        <a:pt x="311" y="22"/>
                        <a:pt x="309" y="26"/>
                        <a:pt x="305" y="28"/>
                      </a:cubicBezTo>
                      <a:cubicBezTo>
                        <a:pt x="265" y="49"/>
                        <a:pt x="253" y="83"/>
                        <a:pt x="252" y="85"/>
                      </a:cubicBezTo>
                      <a:cubicBezTo>
                        <a:pt x="297" y="90"/>
                        <a:pt x="339" y="108"/>
                        <a:pt x="377" y="140"/>
                      </a:cubicBezTo>
                      <a:cubicBezTo>
                        <a:pt x="381" y="143"/>
                        <a:pt x="382" y="148"/>
                        <a:pt x="379" y="152"/>
                      </a:cubicBezTo>
                      <a:cubicBezTo>
                        <a:pt x="377" y="155"/>
                        <a:pt x="374" y="156"/>
                        <a:pt x="371" y="156"/>
                      </a:cubicBezTo>
                      <a:cubicBezTo>
                        <a:pt x="370" y="156"/>
                        <a:pt x="369" y="156"/>
                        <a:pt x="368" y="156"/>
                      </a:cubicBezTo>
                      <a:cubicBezTo>
                        <a:pt x="329" y="139"/>
                        <a:pt x="291" y="135"/>
                        <a:pt x="266" y="135"/>
                      </a:cubicBezTo>
                      <a:cubicBezTo>
                        <a:pt x="246" y="135"/>
                        <a:pt x="233" y="137"/>
                        <a:pt x="233" y="137"/>
                      </a:cubicBezTo>
                      <a:cubicBezTo>
                        <a:pt x="280" y="169"/>
                        <a:pt x="297" y="211"/>
                        <a:pt x="300" y="248"/>
                      </a:cubicBezTo>
                      <a:cubicBezTo>
                        <a:pt x="301" y="261"/>
                        <a:pt x="300" y="274"/>
                        <a:pt x="299" y="286"/>
                      </a:cubicBezTo>
                      <a:cubicBezTo>
                        <a:pt x="298" y="291"/>
                        <a:pt x="295" y="294"/>
                        <a:pt x="290" y="294"/>
                      </a:cubicBezTo>
                      <a:cubicBezTo>
                        <a:pt x="286" y="294"/>
                        <a:pt x="282" y="291"/>
                        <a:pt x="281" y="287"/>
                      </a:cubicBezTo>
                      <a:cubicBezTo>
                        <a:pt x="279" y="279"/>
                        <a:pt x="278" y="272"/>
                        <a:pt x="275" y="266"/>
                      </a:cubicBezTo>
                      <a:cubicBezTo>
                        <a:pt x="263" y="231"/>
                        <a:pt x="243" y="211"/>
                        <a:pt x="227" y="199"/>
                      </a:cubicBezTo>
                      <a:cubicBezTo>
                        <a:pt x="209" y="185"/>
                        <a:pt x="190" y="178"/>
                        <a:pt x="179" y="175"/>
                      </a:cubicBezTo>
                      <a:cubicBezTo>
                        <a:pt x="176" y="182"/>
                        <a:pt x="173" y="191"/>
                        <a:pt x="170" y="203"/>
                      </a:cubicBezTo>
                      <a:cubicBezTo>
                        <a:pt x="165" y="202"/>
                        <a:pt x="161" y="200"/>
                        <a:pt x="156" y="198"/>
                      </a:cubicBezTo>
                      <a:cubicBezTo>
                        <a:pt x="155" y="198"/>
                        <a:pt x="154" y="197"/>
                        <a:pt x="153" y="197"/>
                      </a:cubicBezTo>
                      <a:cubicBezTo>
                        <a:pt x="150" y="197"/>
                        <a:pt x="147" y="199"/>
                        <a:pt x="145" y="202"/>
                      </a:cubicBezTo>
                      <a:cubicBezTo>
                        <a:pt x="143" y="206"/>
                        <a:pt x="145" y="211"/>
                        <a:pt x="149" y="213"/>
                      </a:cubicBezTo>
                      <a:cubicBezTo>
                        <a:pt x="155" y="216"/>
                        <a:pt x="160" y="218"/>
                        <a:pt x="165" y="219"/>
                      </a:cubicBezTo>
                      <a:cubicBezTo>
                        <a:pt x="162" y="232"/>
                        <a:pt x="159" y="248"/>
                        <a:pt x="157" y="265"/>
                      </a:cubicBezTo>
                      <a:cubicBezTo>
                        <a:pt x="152" y="265"/>
                        <a:pt x="146" y="264"/>
                        <a:pt x="140" y="262"/>
                      </a:cubicBezTo>
                      <a:cubicBezTo>
                        <a:pt x="139" y="261"/>
                        <a:pt x="138" y="261"/>
                        <a:pt x="137" y="261"/>
                      </a:cubicBezTo>
                      <a:cubicBezTo>
                        <a:pt x="134" y="261"/>
                        <a:pt x="131" y="263"/>
                        <a:pt x="129" y="267"/>
                      </a:cubicBezTo>
                      <a:cubicBezTo>
                        <a:pt x="128" y="271"/>
                        <a:pt x="130" y="276"/>
                        <a:pt x="134" y="277"/>
                      </a:cubicBezTo>
                      <a:cubicBezTo>
                        <a:pt x="142" y="280"/>
                        <a:pt x="149" y="281"/>
                        <a:pt x="156" y="281"/>
                      </a:cubicBezTo>
                      <a:cubicBezTo>
                        <a:pt x="155" y="298"/>
                        <a:pt x="155" y="316"/>
                        <a:pt x="158" y="334"/>
                      </a:cubicBezTo>
                      <a:cubicBezTo>
                        <a:pt x="157" y="334"/>
                        <a:pt x="156" y="334"/>
                        <a:pt x="155" y="334"/>
                      </a:cubicBezTo>
                      <a:cubicBezTo>
                        <a:pt x="149" y="334"/>
                        <a:pt x="143" y="333"/>
                        <a:pt x="136" y="331"/>
                      </a:cubicBezTo>
                      <a:cubicBezTo>
                        <a:pt x="135" y="330"/>
                        <a:pt x="134" y="330"/>
                        <a:pt x="133" y="330"/>
                      </a:cubicBezTo>
                      <a:cubicBezTo>
                        <a:pt x="130" y="330"/>
                        <a:pt x="127" y="332"/>
                        <a:pt x="125" y="336"/>
                      </a:cubicBezTo>
                      <a:cubicBezTo>
                        <a:pt x="124" y="340"/>
                        <a:pt x="126" y="345"/>
                        <a:pt x="130" y="347"/>
                      </a:cubicBezTo>
                      <a:cubicBezTo>
                        <a:pt x="139" y="350"/>
                        <a:pt x="147" y="351"/>
                        <a:pt x="155" y="351"/>
                      </a:cubicBezTo>
                      <a:cubicBezTo>
                        <a:pt x="157" y="351"/>
                        <a:pt x="159" y="351"/>
                        <a:pt x="160" y="350"/>
                      </a:cubicBezTo>
                      <a:cubicBezTo>
                        <a:pt x="163" y="361"/>
                        <a:pt x="165" y="371"/>
                        <a:pt x="169" y="381"/>
                      </a:cubicBezTo>
                      <a:cubicBezTo>
                        <a:pt x="191" y="383"/>
                        <a:pt x="211" y="389"/>
                        <a:pt x="229" y="398"/>
                      </a:cubicBezTo>
                      <a:cubicBezTo>
                        <a:pt x="255" y="411"/>
                        <a:pt x="274" y="431"/>
                        <a:pt x="282" y="454"/>
                      </a:cubicBezTo>
                      <a:cubicBezTo>
                        <a:pt x="284" y="461"/>
                        <a:pt x="283" y="466"/>
                        <a:pt x="279" y="470"/>
                      </a:cubicBezTo>
                      <a:cubicBezTo>
                        <a:pt x="276" y="475"/>
                        <a:pt x="271" y="477"/>
                        <a:pt x="266" y="477"/>
                      </a:cubicBezTo>
                      <a:cubicBezTo>
                        <a:pt x="27" y="477"/>
                        <a:pt x="27" y="477"/>
                        <a:pt x="27" y="477"/>
                      </a:cubicBezTo>
                      <a:cubicBezTo>
                        <a:pt x="22" y="477"/>
                        <a:pt x="17" y="475"/>
                        <a:pt x="14" y="470"/>
                      </a:cubicBezTo>
                      <a:cubicBezTo>
                        <a:pt x="11" y="466"/>
                        <a:pt x="10" y="461"/>
                        <a:pt x="12" y="455"/>
                      </a:cubicBezTo>
                      <a:cubicBezTo>
                        <a:pt x="22" y="425"/>
                        <a:pt x="51" y="401"/>
                        <a:pt x="89" y="389"/>
                      </a:cubicBezTo>
                      <a:cubicBezTo>
                        <a:pt x="87" y="343"/>
                        <a:pt x="91" y="252"/>
                        <a:pt x="141" y="162"/>
                      </a:cubicBezTo>
                      <a:cubicBezTo>
                        <a:pt x="130" y="159"/>
                        <a:pt x="120" y="158"/>
                        <a:pt x="110" y="158"/>
                      </a:cubicBezTo>
                      <a:cubicBezTo>
                        <a:pt x="86" y="158"/>
                        <a:pt x="65" y="166"/>
                        <a:pt x="50" y="182"/>
                      </a:cubicBezTo>
                      <a:cubicBezTo>
                        <a:pt x="37" y="195"/>
                        <a:pt x="27" y="213"/>
                        <a:pt x="21" y="236"/>
                      </a:cubicBezTo>
                      <a:cubicBezTo>
                        <a:pt x="20" y="240"/>
                        <a:pt x="16" y="242"/>
                        <a:pt x="12" y="242"/>
                      </a:cubicBezTo>
                      <a:cubicBezTo>
                        <a:pt x="7" y="242"/>
                        <a:pt x="3" y="238"/>
                        <a:pt x="3" y="234"/>
                      </a:cubicBezTo>
                      <a:cubicBezTo>
                        <a:pt x="0" y="198"/>
                        <a:pt x="7" y="170"/>
                        <a:pt x="23" y="149"/>
                      </a:cubicBezTo>
                      <a:cubicBezTo>
                        <a:pt x="48" y="116"/>
                        <a:pt x="90" y="111"/>
                        <a:pt x="113" y="111"/>
                      </a:cubicBezTo>
                      <a:cubicBezTo>
                        <a:pt x="121" y="111"/>
                        <a:pt x="126" y="112"/>
                        <a:pt x="126" y="112"/>
                      </a:cubicBezTo>
                      <a:cubicBezTo>
                        <a:pt x="106" y="95"/>
                        <a:pt x="84" y="86"/>
                        <a:pt x="61" y="86"/>
                      </a:cubicBezTo>
                      <a:cubicBezTo>
                        <a:pt x="46" y="86"/>
                        <a:pt x="31" y="89"/>
                        <a:pt x="16" y="96"/>
                      </a:cubicBezTo>
                      <a:cubicBezTo>
                        <a:pt x="15" y="97"/>
                        <a:pt x="13" y="97"/>
                        <a:pt x="12" y="97"/>
                      </a:cubicBezTo>
                      <a:cubicBezTo>
                        <a:pt x="9" y="97"/>
                        <a:pt x="6" y="96"/>
                        <a:pt x="5" y="93"/>
                      </a:cubicBezTo>
                      <a:cubicBezTo>
                        <a:pt x="2" y="90"/>
                        <a:pt x="3" y="85"/>
                        <a:pt x="6" y="82"/>
                      </a:cubicBezTo>
                      <a:cubicBezTo>
                        <a:pt x="24" y="63"/>
                        <a:pt x="49" y="53"/>
                        <a:pt x="79" y="53"/>
                      </a:cubicBezTo>
                      <a:cubicBezTo>
                        <a:pt x="113" y="53"/>
                        <a:pt x="141" y="65"/>
                        <a:pt x="142" y="66"/>
                      </a:cubicBezTo>
                      <a:cubicBezTo>
                        <a:pt x="146" y="46"/>
                        <a:pt x="143" y="31"/>
                        <a:pt x="135" y="21"/>
                      </a:cubicBezTo>
                      <a:cubicBezTo>
                        <a:pt x="133" y="19"/>
                        <a:pt x="131" y="18"/>
                        <a:pt x="129" y="16"/>
                      </a:cubicBezTo>
                      <a:cubicBezTo>
                        <a:pt x="126" y="14"/>
                        <a:pt x="124" y="9"/>
                        <a:pt x="126" y="5"/>
                      </a:cubicBezTo>
                      <a:cubicBezTo>
                        <a:pt x="127" y="2"/>
                        <a:pt x="131" y="0"/>
                        <a:pt x="1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7" name="Freeform 1088"/>
                <p:cNvSpPr>
                  <a:spLocks/>
                </p:cNvSpPr>
                <p:nvPr/>
              </p:nvSpPr>
              <p:spPr bwMode="auto">
                <a:xfrm>
                  <a:off x="8280400" y="6005513"/>
                  <a:ext cx="214313" cy="269875"/>
                </a:xfrm>
                <a:custGeom>
                  <a:avLst/>
                  <a:gdLst>
                    <a:gd name="T0" fmla="*/ 85 w 172"/>
                    <a:gd name="T1" fmla="*/ 30 h 216"/>
                    <a:gd name="T2" fmla="*/ 92 w 172"/>
                    <a:gd name="T3" fmla="*/ 49 h 216"/>
                    <a:gd name="T4" fmla="*/ 110 w 172"/>
                    <a:gd name="T5" fmla="*/ 48 h 216"/>
                    <a:gd name="T6" fmla="*/ 135 w 172"/>
                    <a:gd name="T7" fmla="*/ 5 h 216"/>
                    <a:gd name="T8" fmla="*/ 137 w 172"/>
                    <a:gd name="T9" fmla="*/ 13 h 216"/>
                    <a:gd name="T10" fmla="*/ 170 w 172"/>
                    <a:gd name="T11" fmla="*/ 64 h 216"/>
                    <a:gd name="T12" fmla="*/ 167 w 172"/>
                    <a:gd name="T13" fmla="*/ 71 h 216"/>
                    <a:gd name="T14" fmla="*/ 119 w 172"/>
                    <a:gd name="T15" fmla="*/ 62 h 216"/>
                    <a:gd name="T16" fmla="*/ 135 w 172"/>
                    <a:gd name="T17" fmla="*/ 130 h 216"/>
                    <a:gd name="T18" fmla="*/ 127 w 172"/>
                    <a:gd name="T19" fmla="*/ 130 h 216"/>
                    <a:gd name="T20" fmla="*/ 80 w 172"/>
                    <a:gd name="T21" fmla="*/ 80 h 216"/>
                    <a:gd name="T22" fmla="*/ 70 w 172"/>
                    <a:gd name="T23" fmla="*/ 90 h 216"/>
                    <a:gd name="T24" fmla="*/ 65 w 172"/>
                    <a:gd name="T25" fmla="*/ 92 h 216"/>
                    <a:gd name="T26" fmla="*/ 74 w 172"/>
                    <a:gd name="T27" fmla="*/ 100 h 216"/>
                    <a:gd name="T28" fmla="*/ 63 w 172"/>
                    <a:gd name="T29" fmla="*/ 119 h 216"/>
                    <a:gd name="T30" fmla="*/ 58 w 172"/>
                    <a:gd name="T31" fmla="*/ 121 h 216"/>
                    <a:gd name="T32" fmla="*/ 70 w 172"/>
                    <a:gd name="T33" fmla="*/ 128 h 216"/>
                    <a:gd name="T34" fmla="*/ 70 w 172"/>
                    <a:gd name="T35" fmla="*/ 152 h 216"/>
                    <a:gd name="T36" fmla="*/ 60 w 172"/>
                    <a:gd name="T37" fmla="*/ 150 h 216"/>
                    <a:gd name="T38" fmla="*/ 58 w 172"/>
                    <a:gd name="T39" fmla="*/ 157 h 216"/>
                    <a:gd name="T40" fmla="*/ 72 w 172"/>
                    <a:gd name="T41" fmla="*/ 159 h 216"/>
                    <a:gd name="T42" fmla="*/ 127 w 172"/>
                    <a:gd name="T43" fmla="*/ 207 h 216"/>
                    <a:gd name="T44" fmla="*/ 120 w 172"/>
                    <a:gd name="T45" fmla="*/ 216 h 216"/>
                    <a:gd name="T46" fmla="*/ 40 w 172"/>
                    <a:gd name="T47" fmla="*/ 160 h 216"/>
                    <a:gd name="T48" fmla="*/ 49 w 172"/>
                    <a:gd name="T49" fmla="*/ 72 h 216"/>
                    <a:gd name="T50" fmla="*/ 9 w 172"/>
                    <a:gd name="T51" fmla="*/ 107 h 216"/>
                    <a:gd name="T52" fmla="*/ 1 w 172"/>
                    <a:gd name="T53" fmla="*/ 106 h 216"/>
                    <a:gd name="T54" fmla="*/ 50 w 172"/>
                    <a:gd name="T55" fmla="*/ 51 h 216"/>
                    <a:gd name="T56" fmla="*/ 27 w 172"/>
                    <a:gd name="T57" fmla="*/ 39 h 216"/>
                    <a:gd name="T58" fmla="*/ 5 w 172"/>
                    <a:gd name="T59" fmla="*/ 45 h 216"/>
                    <a:gd name="T60" fmla="*/ 2 w 172"/>
                    <a:gd name="T61" fmla="*/ 38 h 216"/>
                    <a:gd name="T62" fmla="*/ 64 w 172"/>
                    <a:gd name="T63" fmla="*/ 30 h 216"/>
                    <a:gd name="T64" fmla="*/ 58 w 172"/>
                    <a:gd name="T65" fmla="*/ 8 h 216"/>
                    <a:gd name="T66" fmla="*/ 60 w 172"/>
                    <a:gd name="T67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2" h="216">
                      <a:moveTo>
                        <a:pt x="60" y="0"/>
                      </a:moveTo>
                      <a:cubicBezTo>
                        <a:pt x="76" y="3"/>
                        <a:pt x="84" y="29"/>
                        <a:pt x="85" y="30"/>
                      </a:cubicBezTo>
                      <a:cubicBezTo>
                        <a:pt x="85" y="29"/>
                        <a:pt x="86" y="29"/>
                        <a:pt x="86" y="28"/>
                      </a:cubicBezTo>
                      <a:cubicBezTo>
                        <a:pt x="89" y="34"/>
                        <a:pt x="90" y="41"/>
                        <a:pt x="92" y="49"/>
                      </a:cubicBezTo>
                      <a:cubicBezTo>
                        <a:pt x="93" y="53"/>
                        <a:pt x="97" y="56"/>
                        <a:pt x="101" y="56"/>
                      </a:cubicBezTo>
                      <a:cubicBezTo>
                        <a:pt x="106" y="56"/>
                        <a:pt x="109" y="53"/>
                        <a:pt x="110" y="48"/>
                      </a:cubicBezTo>
                      <a:cubicBezTo>
                        <a:pt x="111" y="36"/>
                        <a:pt x="112" y="23"/>
                        <a:pt x="111" y="10"/>
                      </a:cubicBezTo>
                      <a:cubicBezTo>
                        <a:pt x="118" y="7"/>
                        <a:pt x="126" y="6"/>
                        <a:pt x="135" y="5"/>
                      </a:cubicBezTo>
                      <a:cubicBezTo>
                        <a:pt x="137" y="5"/>
                        <a:pt x="139" y="7"/>
                        <a:pt x="139" y="8"/>
                      </a:cubicBezTo>
                      <a:cubicBezTo>
                        <a:pt x="140" y="10"/>
                        <a:pt x="139" y="12"/>
                        <a:pt x="137" y="13"/>
                      </a:cubicBezTo>
                      <a:cubicBezTo>
                        <a:pt x="119" y="23"/>
                        <a:pt x="114" y="38"/>
                        <a:pt x="113" y="39"/>
                      </a:cubicBezTo>
                      <a:cubicBezTo>
                        <a:pt x="134" y="41"/>
                        <a:pt x="153" y="50"/>
                        <a:pt x="170" y="64"/>
                      </a:cubicBezTo>
                      <a:cubicBezTo>
                        <a:pt x="172" y="65"/>
                        <a:pt x="172" y="68"/>
                        <a:pt x="171" y="69"/>
                      </a:cubicBezTo>
                      <a:cubicBezTo>
                        <a:pt x="170" y="71"/>
                        <a:pt x="169" y="71"/>
                        <a:pt x="167" y="71"/>
                      </a:cubicBezTo>
                      <a:cubicBezTo>
                        <a:pt x="167" y="71"/>
                        <a:pt x="166" y="71"/>
                        <a:pt x="166" y="71"/>
                      </a:cubicBezTo>
                      <a:cubicBezTo>
                        <a:pt x="148" y="63"/>
                        <a:pt x="131" y="62"/>
                        <a:pt x="119" y="62"/>
                      </a:cubicBezTo>
                      <a:cubicBezTo>
                        <a:pt x="111" y="62"/>
                        <a:pt x="105" y="63"/>
                        <a:pt x="105" y="63"/>
                      </a:cubicBezTo>
                      <a:cubicBezTo>
                        <a:pt x="134" y="82"/>
                        <a:pt x="137" y="110"/>
                        <a:pt x="135" y="130"/>
                      </a:cubicBezTo>
                      <a:cubicBezTo>
                        <a:pt x="134" y="132"/>
                        <a:pt x="133" y="134"/>
                        <a:pt x="131" y="134"/>
                      </a:cubicBezTo>
                      <a:cubicBezTo>
                        <a:pt x="129" y="134"/>
                        <a:pt x="127" y="132"/>
                        <a:pt x="127" y="130"/>
                      </a:cubicBezTo>
                      <a:cubicBezTo>
                        <a:pt x="122" y="109"/>
                        <a:pt x="111" y="97"/>
                        <a:pt x="102" y="90"/>
                      </a:cubicBezTo>
                      <a:cubicBezTo>
                        <a:pt x="94" y="84"/>
                        <a:pt x="85" y="81"/>
                        <a:pt x="80" y="80"/>
                      </a:cubicBezTo>
                      <a:cubicBezTo>
                        <a:pt x="79" y="83"/>
                        <a:pt x="78" y="87"/>
                        <a:pt x="76" y="92"/>
                      </a:cubicBezTo>
                      <a:cubicBezTo>
                        <a:pt x="74" y="92"/>
                        <a:pt x="72" y="91"/>
                        <a:pt x="70" y="90"/>
                      </a:cubicBezTo>
                      <a:cubicBezTo>
                        <a:pt x="70" y="90"/>
                        <a:pt x="69" y="90"/>
                        <a:pt x="68" y="90"/>
                      </a:cubicBezTo>
                      <a:cubicBezTo>
                        <a:pt x="67" y="90"/>
                        <a:pt x="66" y="91"/>
                        <a:pt x="65" y="92"/>
                      </a:cubicBezTo>
                      <a:cubicBezTo>
                        <a:pt x="64" y="94"/>
                        <a:pt x="65" y="96"/>
                        <a:pt x="67" y="97"/>
                      </a:cubicBezTo>
                      <a:cubicBezTo>
                        <a:pt x="69" y="98"/>
                        <a:pt x="72" y="99"/>
                        <a:pt x="74" y="100"/>
                      </a:cubicBezTo>
                      <a:cubicBezTo>
                        <a:pt x="73" y="106"/>
                        <a:pt x="71" y="113"/>
                        <a:pt x="71" y="120"/>
                      </a:cubicBezTo>
                      <a:cubicBezTo>
                        <a:pt x="68" y="120"/>
                        <a:pt x="65" y="120"/>
                        <a:pt x="63" y="119"/>
                      </a:cubicBezTo>
                      <a:cubicBezTo>
                        <a:pt x="62" y="119"/>
                        <a:pt x="62" y="119"/>
                        <a:pt x="61" y="119"/>
                      </a:cubicBezTo>
                      <a:cubicBezTo>
                        <a:pt x="60" y="119"/>
                        <a:pt x="58" y="120"/>
                        <a:pt x="58" y="121"/>
                      </a:cubicBezTo>
                      <a:cubicBezTo>
                        <a:pt x="57" y="123"/>
                        <a:pt x="58" y="125"/>
                        <a:pt x="60" y="126"/>
                      </a:cubicBezTo>
                      <a:cubicBezTo>
                        <a:pt x="64" y="127"/>
                        <a:pt x="67" y="128"/>
                        <a:pt x="70" y="128"/>
                      </a:cubicBezTo>
                      <a:cubicBezTo>
                        <a:pt x="70" y="135"/>
                        <a:pt x="70" y="143"/>
                        <a:pt x="71" y="152"/>
                      </a:cubicBezTo>
                      <a:cubicBezTo>
                        <a:pt x="70" y="152"/>
                        <a:pt x="70" y="152"/>
                        <a:pt x="70" y="152"/>
                      </a:cubicBezTo>
                      <a:cubicBezTo>
                        <a:pt x="67" y="152"/>
                        <a:pt x="64" y="151"/>
                        <a:pt x="61" y="150"/>
                      </a:cubicBezTo>
                      <a:cubicBezTo>
                        <a:pt x="61" y="150"/>
                        <a:pt x="60" y="150"/>
                        <a:pt x="60" y="150"/>
                      </a:cubicBezTo>
                      <a:cubicBezTo>
                        <a:pt x="58" y="150"/>
                        <a:pt x="57" y="151"/>
                        <a:pt x="56" y="152"/>
                      </a:cubicBezTo>
                      <a:cubicBezTo>
                        <a:pt x="55" y="154"/>
                        <a:pt x="56" y="157"/>
                        <a:pt x="58" y="157"/>
                      </a:cubicBezTo>
                      <a:cubicBezTo>
                        <a:pt x="62" y="159"/>
                        <a:pt x="66" y="159"/>
                        <a:pt x="69" y="159"/>
                      </a:cubicBezTo>
                      <a:cubicBezTo>
                        <a:pt x="70" y="159"/>
                        <a:pt x="71" y="159"/>
                        <a:pt x="72" y="159"/>
                      </a:cubicBezTo>
                      <a:cubicBezTo>
                        <a:pt x="73" y="164"/>
                        <a:pt x="74" y="168"/>
                        <a:pt x="76" y="173"/>
                      </a:cubicBezTo>
                      <a:cubicBezTo>
                        <a:pt x="101" y="175"/>
                        <a:pt x="122" y="189"/>
                        <a:pt x="127" y="207"/>
                      </a:cubicBezTo>
                      <a:cubicBezTo>
                        <a:pt x="128" y="209"/>
                        <a:pt x="127" y="211"/>
                        <a:pt x="126" y="213"/>
                      </a:cubicBezTo>
                      <a:cubicBezTo>
                        <a:pt x="124" y="215"/>
                        <a:pt x="122" y="216"/>
                        <a:pt x="120" y="216"/>
                      </a:cubicBezTo>
                      <a:cubicBezTo>
                        <a:pt x="93" y="216"/>
                        <a:pt x="93" y="216"/>
                        <a:pt x="93" y="216"/>
                      </a:cubicBezTo>
                      <a:cubicBezTo>
                        <a:pt x="85" y="193"/>
                        <a:pt x="66" y="173"/>
                        <a:pt x="40" y="160"/>
                      </a:cubicBezTo>
                      <a:cubicBezTo>
                        <a:pt x="41" y="138"/>
                        <a:pt x="46" y="106"/>
                        <a:pt x="63" y="74"/>
                      </a:cubicBezTo>
                      <a:cubicBezTo>
                        <a:pt x="58" y="73"/>
                        <a:pt x="54" y="72"/>
                        <a:pt x="49" y="72"/>
                      </a:cubicBezTo>
                      <a:cubicBezTo>
                        <a:pt x="38" y="72"/>
                        <a:pt x="29" y="76"/>
                        <a:pt x="22" y="83"/>
                      </a:cubicBezTo>
                      <a:cubicBezTo>
                        <a:pt x="16" y="89"/>
                        <a:pt x="12" y="97"/>
                        <a:pt x="9" y="107"/>
                      </a:cubicBezTo>
                      <a:cubicBezTo>
                        <a:pt x="8" y="109"/>
                        <a:pt x="7" y="110"/>
                        <a:pt x="5" y="110"/>
                      </a:cubicBezTo>
                      <a:cubicBezTo>
                        <a:pt x="2" y="110"/>
                        <a:pt x="1" y="108"/>
                        <a:pt x="1" y="106"/>
                      </a:cubicBezTo>
                      <a:cubicBezTo>
                        <a:pt x="0" y="90"/>
                        <a:pt x="3" y="77"/>
                        <a:pt x="10" y="68"/>
                      </a:cubicBezTo>
                      <a:cubicBezTo>
                        <a:pt x="21" y="53"/>
                        <a:pt x="40" y="51"/>
                        <a:pt x="50" y="51"/>
                      </a:cubicBezTo>
                      <a:cubicBezTo>
                        <a:pt x="54" y="51"/>
                        <a:pt x="56" y="51"/>
                        <a:pt x="56" y="51"/>
                      </a:cubicBezTo>
                      <a:cubicBezTo>
                        <a:pt x="47" y="43"/>
                        <a:pt x="37" y="39"/>
                        <a:pt x="27" y="39"/>
                      </a:cubicBezTo>
                      <a:cubicBezTo>
                        <a:pt x="20" y="39"/>
                        <a:pt x="13" y="41"/>
                        <a:pt x="7" y="44"/>
                      </a:cubicBezTo>
                      <a:cubicBezTo>
                        <a:pt x="6" y="44"/>
                        <a:pt x="5" y="45"/>
                        <a:pt x="5" y="45"/>
                      </a:cubicBezTo>
                      <a:cubicBezTo>
                        <a:pt x="4" y="45"/>
                        <a:pt x="2" y="44"/>
                        <a:pt x="2" y="43"/>
                      </a:cubicBezTo>
                      <a:cubicBezTo>
                        <a:pt x="0" y="41"/>
                        <a:pt x="1" y="39"/>
                        <a:pt x="2" y="38"/>
                      </a:cubicBezTo>
                      <a:cubicBezTo>
                        <a:pt x="10" y="29"/>
                        <a:pt x="22" y="25"/>
                        <a:pt x="35" y="25"/>
                      </a:cubicBezTo>
                      <a:cubicBezTo>
                        <a:pt x="51" y="25"/>
                        <a:pt x="63" y="30"/>
                        <a:pt x="64" y="30"/>
                      </a:cubicBezTo>
                      <a:cubicBezTo>
                        <a:pt x="65" y="21"/>
                        <a:pt x="64" y="15"/>
                        <a:pt x="60" y="10"/>
                      </a:cubicBezTo>
                      <a:cubicBezTo>
                        <a:pt x="60" y="9"/>
                        <a:pt x="59" y="8"/>
                        <a:pt x="58" y="8"/>
                      </a:cubicBezTo>
                      <a:cubicBezTo>
                        <a:pt x="56" y="7"/>
                        <a:pt x="56" y="5"/>
                        <a:pt x="56" y="3"/>
                      </a:cubicBezTo>
                      <a:cubicBezTo>
                        <a:pt x="57" y="1"/>
                        <a:pt x="59" y="0"/>
                        <a:pt x="6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8" name="Freeform 1089"/>
                <p:cNvSpPr>
                  <a:spLocks/>
                </p:cNvSpPr>
                <p:nvPr/>
              </p:nvSpPr>
              <p:spPr bwMode="auto">
                <a:xfrm>
                  <a:off x="8270875" y="6032500"/>
                  <a:ext cx="20638" cy="25400"/>
                </a:xfrm>
                <a:custGeom>
                  <a:avLst/>
                  <a:gdLst>
                    <a:gd name="T0" fmla="*/ 10 w 17"/>
                    <a:gd name="T1" fmla="*/ 21 h 21"/>
                    <a:gd name="T2" fmla="*/ 1 w 17"/>
                    <a:gd name="T3" fmla="*/ 11 h 21"/>
                    <a:gd name="T4" fmla="*/ 1 w 17"/>
                    <a:gd name="T5" fmla="*/ 11 h 21"/>
                    <a:gd name="T6" fmla="*/ 2 w 17"/>
                    <a:gd name="T7" fmla="*/ 6 h 21"/>
                    <a:gd name="T8" fmla="*/ 9 w 17"/>
                    <a:gd name="T9" fmla="*/ 0 h 21"/>
                    <a:gd name="T10" fmla="*/ 17 w 17"/>
                    <a:gd name="T11" fmla="*/ 10 h 21"/>
                    <a:gd name="T12" fmla="*/ 10 w 17"/>
                    <a:gd name="T13" fmla="*/ 16 h 21"/>
                    <a:gd name="T14" fmla="*/ 10 w 17"/>
                    <a:gd name="T15" fmla="*/ 21 h 21"/>
                    <a:gd name="T16" fmla="*/ 10 w 17"/>
                    <a:gd name="T17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21">
                      <a:moveTo>
                        <a:pt x="10" y="2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0"/>
                        <a:pt x="0" y="7"/>
                        <a:pt x="2" y="6"/>
                      </a:cubicBezTo>
                      <a:cubicBezTo>
                        <a:pt x="4" y="4"/>
                        <a:pt x="6" y="2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4" y="11"/>
                        <a:pt x="12" y="13"/>
                        <a:pt x="10" y="16"/>
                      </a:cubicBezTo>
                      <a:cubicBezTo>
                        <a:pt x="9" y="17"/>
                        <a:pt x="8" y="19"/>
                        <a:pt x="10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090"/>
                <p:cNvSpPr>
                  <a:spLocks/>
                </p:cNvSpPr>
                <p:nvPr/>
              </p:nvSpPr>
              <p:spPr bwMode="auto">
                <a:xfrm>
                  <a:off x="8281988" y="6029325"/>
                  <a:ext cx="17463" cy="15875"/>
                </a:xfrm>
                <a:custGeom>
                  <a:avLst/>
                  <a:gdLst>
                    <a:gd name="T0" fmla="*/ 8 w 14"/>
                    <a:gd name="T1" fmla="*/ 13 h 13"/>
                    <a:gd name="T2" fmla="*/ 0 w 14"/>
                    <a:gd name="T3" fmla="*/ 3 h 13"/>
                    <a:gd name="T4" fmla="*/ 6 w 14"/>
                    <a:gd name="T5" fmla="*/ 0 h 13"/>
                    <a:gd name="T6" fmla="*/ 14 w 14"/>
                    <a:gd name="T7" fmla="*/ 9 h 13"/>
                    <a:gd name="T8" fmla="*/ 8 w 14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2"/>
                        <a:pt x="4" y="1"/>
                        <a:pt x="6" y="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2" y="10"/>
                        <a:pt x="10" y="11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0" name="Freeform 1091"/>
                <p:cNvSpPr>
                  <a:spLocks/>
                </p:cNvSpPr>
                <p:nvPr/>
              </p:nvSpPr>
              <p:spPr bwMode="auto">
                <a:xfrm>
                  <a:off x="8288338" y="6026150"/>
                  <a:ext cx="17463" cy="14288"/>
                </a:xfrm>
                <a:custGeom>
                  <a:avLst/>
                  <a:gdLst>
                    <a:gd name="T0" fmla="*/ 8 w 14"/>
                    <a:gd name="T1" fmla="*/ 11 h 11"/>
                    <a:gd name="T2" fmla="*/ 0 w 14"/>
                    <a:gd name="T3" fmla="*/ 2 h 11"/>
                    <a:gd name="T4" fmla="*/ 6 w 14"/>
                    <a:gd name="T5" fmla="*/ 0 h 11"/>
                    <a:gd name="T6" fmla="*/ 14 w 14"/>
                    <a:gd name="T7" fmla="*/ 9 h 11"/>
                    <a:gd name="T8" fmla="*/ 8 w 14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2" y="10"/>
                        <a:pt x="10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1" name="Freeform 1092"/>
                <p:cNvSpPr>
                  <a:spLocks/>
                </p:cNvSpPr>
                <p:nvPr/>
              </p:nvSpPr>
              <p:spPr bwMode="auto">
                <a:xfrm>
                  <a:off x="8296275" y="6022975"/>
                  <a:ext cx="19050" cy="14288"/>
                </a:xfrm>
                <a:custGeom>
                  <a:avLst/>
                  <a:gdLst>
                    <a:gd name="T0" fmla="*/ 8 w 15"/>
                    <a:gd name="T1" fmla="*/ 11 h 11"/>
                    <a:gd name="T2" fmla="*/ 0 w 15"/>
                    <a:gd name="T3" fmla="*/ 2 h 11"/>
                    <a:gd name="T4" fmla="*/ 7 w 15"/>
                    <a:gd name="T5" fmla="*/ 0 h 11"/>
                    <a:gd name="T6" fmla="*/ 15 w 15"/>
                    <a:gd name="T7" fmla="*/ 10 h 11"/>
                    <a:gd name="T8" fmla="*/ 8 w 15"/>
                    <a:gd name="T9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8" y="1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1"/>
                        <a:pt x="5" y="1"/>
                        <a:pt x="7" y="0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3" y="10"/>
                        <a:pt x="11" y="11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093"/>
                <p:cNvSpPr>
                  <a:spLocks/>
                </p:cNvSpPr>
                <p:nvPr/>
              </p:nvSpPr>
              <p:spPr bwMode="auto">
                <a:xfrm>
                  <a:off x="8305800" y="6022975"/>
                  <a:ext cx="20638" cy="12700"/>
                </a:xfrm>
                <a:custGeom>
                  <a:avLst/>
                  <a:gdLst>
                    <a:gd name="T0" fmla="*/ 8 w 17"/>
                    <a:gd name="T1" fmla="*/ 10 h 10"/>
                    <a:gd name="T2" fmla="*/ 0 w 17"/>
                    <a:gd name="T3" fmla="*/ 0 h 10"/>
                    <a:gd name="T4" fmla="*/ 7 w 17"/>
                    <a:gd name="T5" fmla="*/ 0 h 10"/>
                    <a:gd name="T6" fmla="*/ 9 w 17"/>
                    <a:gd name="T7" fmla="*/ 0 h 10"/>
                    <a:gd name="T8" fmla="*/ 17 w 17"/>
                    <a:gd name="T9" fmla="*/ 10 h 10"/>
                    <a:gd name="T10" fmla="*/ 15 w 17"/>
                    <a:gd name="T11" fmla="*/ 10 h 10"/>
                    <a:gd name="T12" fmla="*/ 8 w 17"/>
                    <a:gd name="T13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5" y="0"/>
                        <a:pt x="7" y="0"/>
                      </a:cubicBezTo>
                      <a:cubicBezTo>
                        <a:pt x="8" y="0"/>
                        <a:pt x="8" y="0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6" y="10"/>
                        <a:pt x="16" y="10"/>
                        <a:pt x="15" y="10"/>
                      </a:cubicBezTo>
                      <a:cubicBezTo>
                        <a:pt x="13" y="10"/>
                        <a:pt x="11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094"/>
                <p:cNvSpPr>
                  <a:spLocks/>
                </p:cNvSpPr>
                <p:nvPr/>
              </p:nvSpPr>
              <p:spPr bwMode="auto">
                <a:xfrm>
                  <a:off x="8316913" y="6022975"/>
                  <a:ext cx="25400" cy="14288"/>
                </a:xfrm>
                <a:custGeom>
                  <a:avLst/>
                  <a:gdLst>
                    <a:gd name="T0" fmla="*/ 8 w 21"/>
                    <a:gd name="T1" fmla="*/ 10 h 11"/>
                    <a:gd name="T2" fmla="*/ 0 w 21"/>
                    <a:gd name="T3" fmla="*/ 0 h 11"/>
                    <a:gd name="T4" fmla="*/ 12 w 21"/>
                    <a:gd name="T5" fmla="*/ 1 h 11"/>
                    <a:gd name="T6" fmla="*/ 21 w 21"/>
                    <a:gd name="T7" fmla="*/ 11 h 11"/>
                    <a:gd name="T8" fmla="*/ 8 w 2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9" y="1"/>
                        <a:pt x="12" y="1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17" y="10"/>
                        <a:pt x="13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4" name="Freeform 1095"/>
                <p:cNvSpPr>
                  <a:spLocks/>
                </p:cNvSpPr>
                <p:nvPr/>
              </p:nvSpPr>
              <p:spPr bwMode="auto">
                <a:xfrm>
                  <a:off x="8331200" y="6024563"/>
                  <a:ext cx="28575" cy="17463"/>
                </a:xfrm>
                <a:custGeom>
                  <a:avLst/>
                  <a:gdLst>
                    <a:gd name="T0" fmla="*/ 9 w 23"/>
                    <a:gd name="T1" fmla="*/ 10 h 14"/>
                    <a:gd name="T2" fmla="*/ 0 w 23"/>
                    <a:gd name="T3" fmla="*/ 0 h 14"/>
                    <a:gd name="T4" fmla="*/ 14 w 23"/>
                    <a:gd name="T5" fmla="*/ 5 h 14"/>
                    <a:gd name="T6" fmla="*/ 23 w 23"/>
                    <a:gd name="T7" fmla="*/ 14 h 14"/>
                    <a:gd name="T8" fmla="*/ 9 w 23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4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2"/>
                        <a:pt x="14" y="4"/>
                        <a:pt x="14" y="5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2" y="14"/>
                        <a:pt x="17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5" name="Freeform 1096"/>
                <p:cNvSpPr>
                  <a:spLocks/>
                </p:cNvSpPr>
                <p:nvPr/>
              </p:nvSpPr>
              <p:spPr bwMode="auto">
                <a:xfrm>
                  <a:off x="8348663" y="5800725"/>
                  <a:ext cx="34925" cy="17463"/>
                </a:xfrm>
                <a:custGeom>
                  <a:avLst/>
                  <a:gdLst>
                    <a:gd name="T0" fmla="*/ 8 w 28"/>
                    <a:gd name="T1" fmla="*/ 10 h 13"/>
                    <a:gd name="T2" fmla="*/ 0 w 28"/>
                    <a:gd name="T3" fmla="*/ 0 h 13"/>
                    <a:gd name="T4" fmla="*/ 19 w 28"/>
                    <a:gd name="T5" fmla="*/ 3 h 13"/>
                    <a:gd name="T6" fmla="*/ 28 w 28"/>
                    <a:gd name="T7" fmla="*/ 13 h 13"/>
                    <a:gd name="T8" fmla="*/ 8 w 28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"/>
                        <a:pt x="13" y="2"/>
                        <a:pt x="19" y="3"/>
                      </a:cubicBezTo>
                      <a:cubicBezTo>
                        <a:pt x="28" y="13"/>
                        <a:pt x="28" y="13"/>
                        <a:pt x="28" y="13"/>
                      </a:cubicBezTo>
                      <a:cubicBezTo>
                        <a:pt x="21" y="12"/>
                        <a:pt x="15" y="11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6" name="Freeform 1097"/>
                <p:cNvSpPr>
                  <a:spLocks/>
                </p:cNvSpPr>
                <p:nvPr/>
              </p:nvSpPr>
              <p:spPr bwMode="auto">
                <a:xfrm>
                  <a:off x="8372475" y="5805488"/>
                  <a:ext cx="85725" cy="39688"/>
                </a:xfrm>
                <a:custGeom>
                  <a:avLst/>
                  <a:gdLst>
                    <a:gd name="T0" fmla="*/ 9 w 69"/>
                    <a:gd name="T1" fmla="*/ 10 h 32"/>
                    <a:gd name="T2" fmla="*/ 0 w 69"/>
                    <a:gd name="T3" fmla="*/ 0 h 32"/>
                    <a:gd name="T4" fmla="*/ 61 w 69"/>
                    <a:gd name="T5" fmla="*/ 22 h 32"/>
                    <a:gd name="T6" fmla="*/ 69 w 69"/>
                    <a:gd name="T7" fmla="*/ 32 h 32"/>
                    <a:gd name="T8" fmla="*/ 9 w 69"/>
                    <a:gd name="T9" fmla="*/ 1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32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" y="4"/>
                        <a:pt x="42" y="12"/>
                        <a:pt x="61" y="22"/>
                      </a:cubicBezTo>
                      <a:cubicBezTo>
                        <a:pt x="69" y="32"/>
                        <a:pt x="69" y="32"/>
                        <a:pt x="69" y="32"/>
                      </a:cubicBezTo>
                      <a:cubicBezTo>
                        <a:pt x="50" y="21"/>
                        <a:pt x="30" y="14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7" name="Freeform 1098"/>
                <p:cNvSpPr>
                  <a:spLocks/>
                </p:cNvSpPr>
                <p:nvPr/>
              </p:nvSpPr>
              <p:spPr bwMode="auto">
                <a:xfrm>
                  <a:off x="8448675" y="5832475"/>
                  <a:ext cx="68263" cy="49213"/>
                </a:xfrm>
                <a:custGeom>
                  <a:avLst/>
                  <a:gdLst>
                    <a:gd name="T0" fmla="*/ 8 w 54"/>
                    <a:gd name="T1" fmla="*/ 10 h 40"/>
                    <a:gd name="T2" fmla="*/ 0 w 54"/>
                    <a:gd name="T3" fmla="*/ 0 h 40"/>
                    <a:gd name="T4" fmla="*/ 45 w 54"/>
                    <a:gd name="T5" fmla="*/ 31 h 40"/>
                    <a:gd name="T6" fmla="*/ 45 w 54"/>
                    <a:gd name="T7" fmla="*/ 31 h 40"/>
                    <a:gd name="T8" fmla="*/ 54 w 54"/>
                    <a:gd name="T9" fmla="*/ 40 h 40"/>
                    <a:gd name="T10" fmla="*/ 53 w 54"/>
                    <a:gd name="T11" fmla="*/ 40 h 40"/>
                    <a:gd name="T12" fmla="*/ 8 w 54"/>
                    <a:gd name="T13" fmla="*/ 1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4" h="4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6" y="8"/>
                        <a:pt x="31" y="18"/>
                        <a:pt x="45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54" y="40"/>
                        <a:pt x="54" y="40"/>
                        <a:pt x="54" y="40"/>
                      </a:cubicBezTo>
                      <a:cubicBezTo>
                        <a:pt x="54" y="40"/>
                        <a:pt x="53" y="40"/>
                        <a:pt x="53" y="40"/>
                      </a:cubicBezTo>
                      <a:cubicBezTo>
                        <a:pt x="39" y="28"/>
                        <a:pt x="24" y="18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099"/>
                <p:cNvSpPr>
                  <a:spLocks/>
                </p:cNvSpPr>
                <p:nvPr/>
              </p:nvSpPr>
              <p:spPr bwMode="auto">
                <a:xfrm>
                  <a:off x="8505825" y="5870575"/>
                  <a:ext cx="11113" cy="12700"/>
                </a:xfrm>
                <a:custGeom>
                  <a:avLst/>
                  <a:gdLst>
                    <a:gd name="T0" fmla="*/ 9 w 10"/>
                    <a:gd name="T1" fmla="*/ 9 h 10"/>
                    <a:gd name="T2" fmla="*/ 0 w 10"/>
                    <a:gd name="T3" fmla="*/ 0 h 10"/>
                    <a:gd name="T4" fmla="*/ 1 w 10"/>
                    <a:gd name="T5" fmla="*/ 1 h 10"/>
                    <a:gd name="T6" fmla="*/ 10 w 10"/>
                    <a:gd name="T7" fmla="*/ 10 h 10"/>
                    <a:gd name="T8" fmla="*/ 9 w 10"/>
                    <a:gd name="T9" fmla="*/ 9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0">
                      <a:moveTo>
                        <a:pt x="9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9" y="10"/>
                        <a:pt x="9" y="10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100"/>
                <p:cNvSpPr>
                  <a:spLocks/>
                </p:cNvSpPr>
                <p:nvPr/>
              </p:nvSpPr>
              <p:spPr bwMode="auto">
                <a:xfrm>
                  <a:off x="8408988" y="5708650"/>
                  <a:ext cx="11113" cy="12700"/>
                </a:xfrm>
                <a:custGeom>
                  <a:avLst/>
                  <a:gdLst>
                    <a:gd name="T0" fmla="*/ 8 w 9"/>
                    <a:gd name="T1" fmla="*/ 10 h 10"/>
                    <a:gd name="T2" fmla="*/ 0 w 9"/>
                    <a:gd name="T3" fmla="*/ 0 h 10"/>
                    <a:gd name="T4" fmla="*/ 0 w 9"/>
                    <a:gd name="T5" fmla="*/ 0 h 10"/>
                    <a:gd name="T6" fmla="*/ 9 w 9"/>
                    <a:gd name="T7" fmla="*/ 10 h 10"/>
                    <a:gd name="T8" fmla="*/ 8 w 9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0" name="Freeform 1101"/>
                <p:cNvSpPr>
                  <a:spLocks/>
                </p:cNvSpPr>
                <p:nvPr/>
              </p:nvSpPr>
              <p:spPr bwMode="auto">
                <a:xfrm>
                  <a:off x="8408988" y="5708650"/>
                  <a:ext cx="14288" cy="12700"/>
                </a:xfrm>
                <a:custGeom>
                  <a:avLst/>
                  <a:gdLst>
                    <a:gd name="T0" fmla="*/ 9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9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102"/>
                <p:cNvSpPr>
                  <a:spLocks/>
                </p:cNvSpPr>
                <p:nvPr/>
              </p:nvSpPr>
              <p:spPr bwMode="auto">
                <a:xfrm>
                  <a:off x="8412163" y="5708650"/>
                  <a:ext cx="12700" cy="14288"/>
                </a:xfrm>
                <a:custGeom>
                  <a:avLst/>
                  <a:gdLst>
                    <a:gd name="T0" fmla="*/ 9 w 11"/>
                    <a:gd name="T1" fmla="*/ 10 h 11"/>
                    <a:gd name="T2" fmla="*/ 0 w 11"/>
                    <a:gd name="T3" fmla="*/ 0 h 11"/>
                    <a:gd name="T4" fmla="*/ 3 w 11"/>
                    <a:gd name="T5" fmla="*/ 1 h 11"/>
                    <a:gd name="T6" fmla="*/ 11 w 11"/>
                    <a:gd name="T7" fmla="*/ 11 h 11"/>
                    <a:gd name="T8" fmla="*/ 9 w 11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0" y="10"/>
                        <a:pt x="9" y="10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103"/>
                <p:cNvSpPr>
                  <a:spLocks/>
                </p:cNvSpPr>
                <p:nvPr/>
              </p:nvSpPr>
              <p:spPr bwMode="auto">
                <a:xfrm>
                  <a:off x="8415338" y="5710238"/>
                  <a:ext cx="12700" cy="12700"/>
                </a:xfrm>
                <a:custGeom>
                  <a:avLst/>
                  <a:gdLst>
                    <a:gd name="T0" fmla="*/ 8 w 10"/>
                    <a:gd name="T1" fmla="*/ 10 h 11"/>
                    <a:gd name="T2" fmla="*/ 0 w 10"/>
                    <a:gd name="T3" fmla="*/ 0 h 11"/>
                    <a:gd name="T4" fmla="*/ 2 w 10"/>
                    <a:gd name="T5" fmla="*/ 1 h 11"/>
                    <a:gd name="T6" fmla="*/ 10 w 10"/>
                    <a:gd name="T7" fmla="*/ 11 h 11"/>
                    <a:gd name="T8" fmla="*/ 8 w 10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9" y="11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104"/>
                <p:cNvSpPr>
                  <a:spLocks/>
                </p:cNvSpPr>
                <p:nvPr/>
              </p:nvSpPr>
              <p:spPr bwMode="auto">
                <a:xfrm>
                  <a:off x="8416925" y="5711825"/>
                  <a:ext cx="12700" cy="12700"/>
                </a:xfrm>
                <a:custGeom>
                  <a:avLst/>
                  <a:gdLst>
                    <a:gd name="T0" fmla="*/ 8 w 9"/>
                    <a:gd name="T1" fmla="*/ 10 h 11"/>
                    <a:gd name="T2" fmla="*/ 0 w 9"/>
                    <a:gd name="T3" fmla="*/ 0 h 11"/>
                    <a:gd name="T4" fmla="*/ 0 w 9"/>
                    <a:gd name="T5" fmla="*/ 1 h 11"/>
                    <a:gd name="T6" fmla="*/ 9 w 9"/>
                    <a:gd name="T7" fmla="*/ 11 h 11"/>
                    <a:gd name="T8" fmla="*/ 8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1"/>
                        <a:pt x="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105"/>
                <p:cNvSpPr>
                  <a:spLocks/>
                </p:cNvSpPr>
                <p:nvPr/>
              </p:nvSpPr>
              <p:spPr bwMode="auto">
                <a:xfrm>
                  <a:off x="8034338" y="5857875"/>
                  <a:ext cx="65088" cy="147638"/>
                </a:xfrm>
                <a:custGeom>
                  <a:avLst/>
                  <a:gdLst>
                    <a:gd name="T0" fmla="*/ 13 w 52"/>
                    <a:gd name="T1" fmla="*/ 119 h 119"/>
                    <a:gd name="T2" fmla="*/ 5 w 52"/>
                    <a:gd name="T3" fmla="*/ 109 h 119"/>
                    <a:gd name="T4" fmla="*/ 3 w 52"/>
                    <a:gd name="T5" fmla="*/ 104 h 119"/>
                    <a:gd name="T6" fmla="*/ 23 w 52"/>
                    <a:gd name="T7" fmla="*/ 19 h 119"/>
                    <a:gd name="T8" fmla="*/ 44 w 52"/>
                    <a:gd name="T9" fmla="*/ 0 h 119"/>
                    <a:gd name="T10" fmla="*/ 52 w 52"/>
                    <a:gd name="T11" fmla="*/ 10 h 119"/>
                    <a:gd name="T12" fmla="*/ 31 w 52"/>
                    <a:gd name="T13" fmla="*/ 29 h 119"/>
                    <a:gd name="T14" fmla="*/ 11 w 52"/>
                    <a:gd name="T15" fmla="*/ 114 h 119"/>
                    <a:gd name="T16" fmla="*/ 13 w 52"/>
                    <a:gd name="T1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119">
                      <a:moveTo>
                        <a:pt x="13" y="119"/>
                      </a:move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4" y="108"/>
                        <a:pt x="3" y="106"/>
                        <a:pt x="3" y="104"/>
                      </a:cubicBezTo>
                      <a:cubicBezTo>
                        <a:pt x="0" y="69"/>
                        <a:pt x="7" y="40"/>
                        <a:pt x="23" y="19"/>
                      </a:cubicBezTo>
                      <a:cubicBezTo>
                        <a:pt x="29" y="11"/>
                        <a:pt x="36" y="5"/>
                        <a:pt x="44" y="0"/>
                      </a:cubicBezTo>
                      <a:cubicBezTo>
                        <a:pt x="52" y="10"/>
                        <a:pt x="52" y="10"/>
                        <a:pt x="52" y="10"/>
                      </a:cubicBezTo>
                      <a:cubicBezTo>
                        <a:pt x="44" y="15"/>
                        <a:pt x="37" y="21"/>
                        <a:pt x="31" y="29"/>
                      </a:cubicBezTo>
                      <a:cubicBezTo>
                        <a:pt x="15" y="50"/>
                        <a:pt x="8" y="78"/>
                        <a:pt x="11" y="114"/>
                      </a:cubicBezTo>
                      <a:cubicBezTo>
                        <a:pt x="11" y="116"/>
                        <a:pt x="12" y="118"/>
                        <a:pt x="13" y="11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5" name="Freeform 1106"/>
                <p:cNvSpPr>
                  <a:spLocks/>
                </p:cNvSpPr>
                <p:nvPr/>
              </p:nvSpPr>
              <p:spPr bwMode="auto">
                <a:xfrm>
                  <a:off x="8088313" y="5846763"/>
                  <a:ext cx="30163" cy="23813"/>
                </a:xfrm>
                <a:custGeom>
                  <a:avLst/>
                  <a:gdLst>
                    <a:gd name="T0" fmla="*/ 8 w 23"/>
                    <a:gd name="T1" fmla="*/ 18 h 18"/>
                    <a:gd name="T2" fmla="*/ 0 w 23"/>
                    <a:gd name="T3" fmla="*/ 8 h 18"/>
                    <a:gd name="T4" fmla="*/ 15 w 23"/>
                    <a:gd name="T5" fmla="*/ 0 h 18"/>
                    <a:gd name="T6" fmla="*/ 23 w 23"/>
                    <a:gd name="T7" fmla="*/ 10 h 18"/>
                    <a:gd name="T8" fmla="*/ 8 w 23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8">
                      <a:moveTo>
                        <a:pt x="8" y="18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5" y="5"/>
                        <a:pt x="10" y="2"/>
                        <a:pt x="15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8" y="12"/>
                        <a:pt x="13" y="15"/>
                        <a:pt x="8" y="1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6" name="Freeform 1107"/>
                <p:cNvSpPr>
                  <a:spLocks/>
                </p:cNvSpPr>
                <p:nvPr/>
              </p:nvSpPr>
              <p:spPr bwMode="auto">
                <a:xfrm>
                  <a:off x="8107363" y="5840413"/>
                  <a:ext cx="30163" cy="19050"/>
                </a:xfrm>
                <a:custGeom>
                  <a:avLst/>
                  <a:gdLst>
                    <a:gd name="T0" fmla="*/ 8 w 24"/>
                    <a:gd name="T1" fmla="*/ 16 h 16"/>
                    <a:gd name="T2" fmla="*/ 0 w 24"/>
                    <a:gd name="T3" fmla="*/ 6 h 16"/>
                    <a:gd name="T4" fmla="*/ 16 w 24"/>
                    <a:gd name="T5" fmla="*/ 0 h 16"/>
                    <a:gd name="T6" fmla="*/ 24 w 24"/>
                    <a:gd name="T7" fmla="*/ 10 h 16"/>
                    <a:gd name="T8" fmla="*/ 8 w 24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6">
                      <a:moveTo>
                        <a:pt x="8" y="1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5" y="4"/>
                        <a:pt x="10" y="2"/>
                        <a:pt x="16" y="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19" y="12"/>
                        <a:pt x="13" y="13"/>
                        <a:pt x="8" y="1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7" name="Freeform 1108"/>
                <p:cNvSpPr>
                  <a:spLocks/>
                </p:cNvSpPr>
                <p:nvPr/>
              </p:nvSpPr>
              <p:spPr bwMode="auto">
                <a:xfrm>
                  <a:off x="8128000" y="5835650"/>
                  <a:ext cx="33338" cy="17463"/>
                </a:xfrm>
                <a:custGeom>
                  <a:avLst/>
                  <a:gdLst>
                    <a:gd name="T0" fmla="*/ 8 w 27"/>
                    <a:gd name="T1" fmla="*/ 13 h 13"/>
                    <a:gd name="T2" fmla="*/ 0 w 27"/>
                    <a:gd name="T3" fmla="*/ 3 h 13"/>
                    <a:gd name="T4" fmla="*/ 19 w 27"/>
                    <a:gd name="T5" fmla="*/ 0 h 13"/>
                    <a:gd name="T6" fmla="*/ 27 w 27"/>
                    <a:gd name="T7" fmla="*/ 10 h 13"/>
                    <a:gd name="T8" fmla="*/ 8 w 27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3">
                      <a:moveTo>
                        <a:pt x="8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" y="2"/>
                        <a:pt x="13" y="1"/>
                        <a:pt x="19" y="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1" y="10"/>
                        <a:pt x="15" y="11"/>
                        <a:pt x="8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8" name="Freeform 1109"/>
                <p:cNvSpPr>
                  <a:spLocks/>
                </p:cNvSpPr>
                <p:nvPr/>
              </p:nvSpPr>
              <p:spPr bwMode="auto">
                <a:xfrm>
                  <a:off x="8151813" y="5835650"/>
                  <a:ext cx="38100" cy="12700"/>
                </a:xfrm>
                <a:custGeom>
                  <a:avLst/>
                  <a:gdLst>
                    <a:gd name="T0" fmla="*/ 8 w 31"/>
                    <a:gd name="T1" fmla="*/ 11 h 11"/>
                    <a:gd name="T2" fmla="*/ 0 w 31"/>
                    <a:gd name="T3" fmla="*/ 1 h 11"/>
                    <a:gd name="T4" fmla="*/ 19 w 31"/>
                    <a:gd name="T5" fmla="*/ 0 h 11"/>
                    <a:gd name="T6" fmla="*/ 23 w 31"/>
                    <a:gd name="T7" fmla="*/ 0 h 11"/>
                    <a:gd name="T8" fmla="*/ 31 w 31"/>
                    <a:gd name="T9" fmla="*/ 10 h 11"/>
                    <a:gd name="T10" fmla="*/ 27 w 31"/>
                    <a:gd name="T11" fmla="*/ 9 h 11"/>
                    <a:gd name="T12" fmla="*/ 8 w 31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" h="11">
                      <a:moveTo>
                        <a:pt x="8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7" y="0"/>
                        <a:pt x="13" y="0"/>
                        <a:pt x="19" y="0"/>
                      </a:cubicBezTo>
                      <a:cubicBezTo>
                        <a:pt x="20" y="0"/>
                        <a:pt x="21" y="0"/>
                        <a:pt x="23" y="0"/>
                      </a:cubicBezTo>
                      <a:cubicBezTo>
                        <a:pt x="31" y="10"/>
                        <a:pt x="31" y="10"/>
                        <a:pt x="31" y="10"/>
                      </a:cubicBezTo>
                      <a:cubicBezTo>
                        <a:pt x="30" y="9"/>
                        <a:pt x="28" y="9"/>
                        <a:pt x="27" y="9"/>
                      </a:cubicBezTo>
                      <a:cubicBezTo>
                        <a:pt x="22" y="9"/>
                        <a:pt x="15" y="10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9" name="Freeform 1110"/>
                <p:cNvSpPr>
                  <a:spLocks/>
                </p:cNvSpPr>
                <p:nvPr/>
              </p:nvSpPr>
              <p:spPr bwMode="auto">
                <a:xfrm>
                  <a:off x="8180388" y="5835650"/>
                  <a:ext cx="20638" cy="11113"/>
                </a:xfrm>
                <a:custGeom>
                  <a:avLst/>
                  <a:gdLst>
                    <a:gd name="T0" fmla="*/ 8 w 17"/>
                    <a:gd name="T1" fmla="*/ 10 h 10"/>
                    <a:gd name="T2" fmla="*/ 0 w 17"/>
                    <a:gd name="T3" fmla="*/ 0 h 10"/>
                    <a:gd name="T4" fmla="*/ 9 w 17"/>
                    <a:gd name="T5" fmla="*/ 0 h 10"/>
                    <a:gd name="T6" fmla="*/ 17 w 17"/>
                    <a:gd name="T7" fmla="*/ 10 h 10"/>
                    <a:gd name="T8" fmla="*/ 8 w 17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9" y="0"/>
                        <a:pt x="9" y="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0"/>
                        <a:pt x="14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0" name="Freeform 1111"/>
                <p:cNvSpPr>
                  <a:spLocks/>
                </p:cNvSpPr>
                <p:nvPr/>
              </p:nvSpPr>
              <p:spPr bwMode="auto">
                <a:xfrm>
                  <a:off x="8201025" y="5694363"/>
                  <a:ext cx="14288" cy="12700"/>
                </a:xfrm>
                <a:custGeom>
                  <a:avLst/>
                  <a:gdLst>
                    <a:gd name="T0" fmla="*/ 8 w 11"/>
                    <a:gd name="T1" fmla="*/ 10 h 10"/>
                    <a:gd name="T2" fmla="*/ 0 w 11"/>
                    <a:gd name="T3" fmla="*/ 0 h 10"/>
                    <a:gd name="T4" fmla="*/ 2 w 11"/>
                    <a:gd name="T5" fmla="*/ 0 h 10"/>
                    <a:gd name="T6" fmla="*/ 11 w 11"/>
                    <a:gd name="T7" fmla="*/ 10 h 10"/>
                    <a:gd name="T8" fmla="*/ 8 w 11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0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1" name="Freeform 1112"/>
                <p:cNvSpPr>
                  <a:spLocks/>
                </p:cNvSpPr>
                <p:nvPr/>
              </p:nvSpPr>
              <p:spPr bwMode="auto">
                <a:xfrm>
                  <a:off x="8204200" y="5694363"/>
                  <a:ext cx="25400" cy="17463"/>
                </a:xfrm>
                <a:custGeom>
                  <a:avLst/>
                  <a:gdLst>
                    <a:gd name="T0" fmla="*/ 9 w 20"/>
                    <a:gd name="T1" fmla="*/ 10 h 14"/>
                    <a:gd name="T2" fmla="*/ 0 w 20"/>
                    <a:gd name="T3" fmla="*/ 0 h 14"/>
                    <a:gd name="T4" fmla="*/ 11 w 20"/>
                    <a:gd name="T5" fmla="*/ 4 h 14"/>
                    <a:gd name="T6" fmla="*/ 20 w 20"/>
                    <a:gd name="T7" fmla="*/ 14 h 14"/>
                    <a:gd name="T8" fmla="*/ 9 w 20"/>
                    <a:gd name="T9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14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"/>
                        <a:pt x="8" y="2"/>
                        <a:pt x="11" y="4"/>
                      </a:cubicBezTo>
                      <a:cubicBezTo>
                        <a:pt x="20" y="14"/>
                        <a:pt x="20" y="14"/>
                        <a:pt x="20" y="14"/>
                      </a:cubicBezTo>
                      <a:cubicBezTo>
                        <a:pt x="16" y="12"/>
                        <a:pt x="13" y="11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2" name="Freeform 1113"/>
                <p:cNvSpPr>
                  <a:spLocks/>
                </p:cNvSpPr>
                <p:nvPr/>
              </p:nvSpPr>
              <p:spPr bwMode="auto">
                <a:xfrm>
                  <a:off x="8218488" y="5700713"/>
                  <a:ext cx="20638" cy="19050"/>
                </a:xfrm>
                <a:custGeom>
                  <a:avLst/>
                  <a:gdLst>
                    <a:gd name="T0" fmla="*/ 9 w 17"/>
                    <a:gd name="T1" fmla="*/ 10 h 16"/>
                    <a:gd name="T2" fmla="*/ 0 w 17"/>
                    <a:gd name="T3" fmla="*/ 0 h 16"/>
                    <a:gd name="T4" fmla="*/ 9 w 17"/>
                    <a:gd name="T5" fmla="*/ 7 h 16"/>
                    <a:gd name="T6" fmla="*/ 17 w 17"/>
                    <a:gd name="T7" fmla="*/ 16 h 16"/>
                    <a:gd name="T8" fmla="*/ 9 w 17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9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6" y="4"/>
                        <a:pt x="9" y="7"/>
                      </a:cubicBezTo>
                      <a:cubicBezTo>
                        <a:pt x="17" y="16"/>
                        <a:pt x="17" y="16"/>
                        <a:pt x="17" y="16"/>
                      </a:cubicBezTo>
                      <a:cubicBezTo>
                        <a:pt x="15" y="14"/>
                        <a:pt x="12" y="12"/>
                        <a:pt x="9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3" name="Freeform 1114"/>
                <p:cNvSpPr>
                  <a:spLocks/>
                </p:cNvSpPr>
                <p:nvPr/>
              </p:nvSpPr>
              <p:spPr bwMode="auto">
                <a:xfrm>
                  <a:off x="8229600" y="5708650"/>
                  <a:ext cx="19050" cy="20638"/>
                </a:xfrm>
                <a:custGeom>
                  <a:avLst/>
                  <a:gdLst>
                    <a:gd name="T0" fmla="*/ 8 w 16"/>
                    <a:gd name="T1" fmla="*/ 9 h 17"/>
                    <a:gd name="T2" fmla="*/ 0 w 16"/>
                    <a:gd name="T3" fmla="*/ 0 h 17"/>
                    <a:gd name="T4" fmla="*/ 8 w 16"/>
                    <a:gd name="T5" fmla="*/ 7 h 17"/>
                    <a:gd name="T6" fmla="*/ 16 w 16"/>
                    <a:gd name="T7" fmla="*/ 17 h 17"/>
                    <a:gd name="T8" fmla="*/ 8 w 16"/>
                    <a:gd name="T9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7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5" y="4"/>
                        <a:pt x="8" y="7"/>
                      </a:cubicBezTo>
                      <a:cubicBezTo>
                        <a:pt x="16" y="17"/>
                        <a:pt x="16" y="17"/>
                        <a:pt x="16" y="17"/>
                      </a:cubicBezTo>
                      <a:cubicBezTo>
                        <a:pt x="14" y="14"/>
                        <a:pt x="11" y="12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4" name="Freeform 1115"/>
                <p:cNvSpPr>
                  <a:spLocks/>
                </p:cNvSpPr>
                <p:nvPr/>
              </p:nvSpPr>
              <p:spPr bwMode="auto">
                <a:xfrm>
                  <a:off x="8035925" y="5781675"/>
                  <a:ext cx="34925" cy="42863"/>
                </a:xfrm>
                <a:custGeom>
                  <a:avLst/>
                  <a:gdLst>
                    <a:gd name="T0" fmla="*/ 11 w 27"/>
                    <a:gd name="T1" fmla="*/ 35 h 35"/>
                    <a:gd name="T2" fmla="*/ 3 w 27"/>
                    <a:gd name="T3" fmla="*/ 25 h 35"/>
                    <a:gd name="T4" fmla="*/ 2 w 27"/>
                    <a:gd name="T5" fmla="*/ 25 h 35"/>
                    <a:gd name="T6" fmla="*/ 3 w 27"/>
                    <a:gd name="T7" fmla="*/ 13 h 35"/>
                    <a:gd name="T8" fmla="*/ 19 w 27"/>
                    <a:gd name="T9" fmla="*/ 0 h 35"/>
                    <a:gd name="T10" fmla="*/ 27 w 27"/>
                    <a:gd name="T11" fmla="*/ 10 h 35"/>
                    <a:gd name="T12" fmla="*/ 12 w 27"/>
                    <a:gd name="T13" fmla="*/ 23 h 35"/>
                    <a:gd name="T14" fmla="*/ 11 w 27"/>
                    <a:gd name="T15" fmla="*/ 34 h 35"/>
                    <a:gd name="T16" fmla="*/ 11 w 27"/>
                    <a:gd name="T1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5">
                      <a:moveTo>
                        <a:pt x="11" y="35"/>
                      </a:moveTo>
                      <a:cubicBezTo>
                        <a:pt x="3" y="25"/>
                        <a:pt x="3" y="25"/>
                        <a:pt x="3" y="25"/>
                      </a:cubicBezTo>
                      <a:cubicBezTo>
                        <a:pt x="3" y="25"/>
                        <a:pt x="3" y="25"/>
                        <a:pt x="2" y="25"/>
                      </a:cubicBezTo>
                      <a:cubicBezTo>
                        <a:pt x="0" y="21"/>
                        <a:pt x="0" y="16"/>
                        <a:pt x="3" y="13"/>
                      </a:cubicBezTo>
                      <a:cubicBezTo>
                        <a:pt x="8" y="8"/>
                        <a:pt x="13" y="4"/>
                        <a:pt x="19" y="0"/>
                      </a:cubicBezTo>
                      <a:cubicBezTo>
                        <a:pt x="27" y="10"/>
                        <a:pt x="27" y="10"/>
                        <a:pt x="27" y="10"/>
                      </a:cubicBezTo>
                      <a:cubicBezTo>
                        <a:pt x="22" y="14"/>
                        <a:pt x="16" y="18"/>
                        <a:pt x="12" y="23"/>
                      </a:cubicBezTo>
                      <a:cubicBezTo>
                        <a:pt x="9" y="26"/>
                        <a:pt x="8" y="31"/>
                        <a:pt x="11" y="34"/>
                      </a:cubicBezTo>
                      <a:cubicBezTo>
                        <a:pt x="11" y="35"/>
                        <a:pt x="11" y="35"/>
                        <a:pt x="11" y="3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116"/>
                <p:cNvSpPr>
                  <a:spLocks/>
                </p:cNvSpPr>
                <p:nvPr/>
              </p:nvSpPr>
              <p:spPr bwMode="auto">
                <a:xfrm>
                  <a:off x="8059738" y="5772150"/>
                  <a:ext cx="28575" cy="22225"/>
                </a:xfrm>
                <a:custGeom>
                  <a:avLst/>
                  <a:gdLst>
                    <a:gd name="T0" fmla="*/ 8 w 22"/>
                    <a:gd name="T1" fmla="*/ 17 h 17"/>
                    <a:gd name="T2" fmla="*/ 0 w 22"/>
                    <a:gd name="T3" fmla="*/ 7 h 17"/>
                    <a:gd name="T4" fmla="*/ 14 w 22"/>
                    <a:gd name="T5" fmla="*/ 0 h 17"/>
                    <a:gd name="T6" fmla="*/ 22 w 22"/>
                    <a:gd name="T7" fmla="*/ 10 h 17"/>
                    <a:gd name="T8" fmla="*/ 8 w 22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7">
                      <a:moveTo>
                        <a:pt x="8" y="17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4" y="4"/>
                        <a:pt x="9" y="2"/>
                        <a:pt x="14" y="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17" y="12"/>
                        <a:pt x="13" y="14"/>
                        <a:pt x="8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6" name="Freeform 1117"/>
                <p:cNvSpPr>
                  <a:spLocks/>
                </p:cNvSpPr>
                <p:nvPr/>
              </p:nvSpPr>
              <p:spPr bwMode="auto">
                <a:xfrm>
                  <a:off x="8077200" y="5765800"/>
                  <a:ext cx="28575" cy="19050"/>
                </a:xfrm>
                <a:custGeom>
                  <a:avLst/>
                  <a:gdLst>
                    <a:gd name="T0" fmla="*/ 8 w 22"/>
                    <a:gd name="T1" fmla="*/ 15 h 15"/>
                    <a:gd name="T2" fmla="*/ 0 w 22"/>
                    <a:gd name="T3" fmla="*/ 5 h 15"/>
                    <a:gd name="T4" fmla="*/ 13 w 22"/>
                    <a:gd name="T5" fmla="*/ 0 h 15"/>
                    <a:gd name="T6" fmla="*/ 22 w 22"/>
                    <a:gd name="T7" fmla="*/ 10 h 15"/>
                    <a:gd name="T8" fmla="*/ 8 w 22"/>
                    <a:gd name="T9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5">
                      <a:moveTo>
                        <a:pt x="8" y="1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4" y="3"/>
                        <a:pt x="9" y="1"/>
                        <a:pt x="13" y="0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17" y="11"/>
                        <a:pt x="12" y="13"/>
                        <a:pt x="8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7" name="Freeform 1118"/>
                <p:cNvSpPr>
                  <a:spLocks/>
                </p:cNvSpPr>
                <p:nvPr/>
              </p:nvSpPr>
              <p:spPr bwMode="auto">
                <a:xfrm>
                  <a:off x="8094663" y="5762625"/>
                  <a:ext cx="28575" cy="15875"/>
                </a:xfrm>
                <a:custGeom>
                  <a:avLst/>
                  <a:gdLst>
                    <a:gd name="T0" fmla="*/ 9 w 24"/>
                    <a:gd name="T1" fmla="*/ 13 h 13"/>
                    <a:gd name="T2" fmla="*/ 0 w 24"/>
                    <a:gd name="T3" fmla="*/ 3 h 13"/>
                    <a:gd name="T4" fmla="*/ 15 w 24"/>
                    <a:gd name="T5" fmla="*/ 0 h 13"/>
                    <a:gd name="T6" fmla="*/ 24 w 24"/>
                    <a:gd name="T7" fmla="*/ 10 h 13"/>
                    <a:gd name="T8" fmla="*/ 9 w 24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3">
                      <a:moveTo>
                        <a:pt x="9" y="1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5" y="2"/>
                        <a:pt x="10" y="1"/>
                        <a:pt x="15" y="0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19" y="11"/>
                        <a:pt x="13" y="12"/>
                        <a:pt x="9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8" name="Freeform 1119"/>
                <p:cNvSpPr>
                  <a:spLocks/>
                </p:cNvSpPr>
                <p:nvPr/>
              </p:nvSpPr>
              <p:spPr bwMode="auto">
                <a:xfrm>
                  <a:off x="8112125" y="5761038"/>
                  <a:ext cx="34925" cy="14288"/>
                </a:xfrm>
                <a:custGeom>
                  <a:avLst/>
                  <a:gdLst>
                    <a:gd name="T0" fmla="*/ 9 w 28"/>
                    <a:gd name="T1" fmla="*/ 11 h 11"/>
                    <a:gd name="T2" fmla="*/ 0 w 28"/>
                    <a:gd name="T3" fmla="*/ 1 h 11"/>
                    <a:gd name="T4" fmla="*/ 16 w 28"/>
                    <a:gd name="T5" fmla="*/ 0 h 11"/>
                    <a:gd name="T6" fmla="*/ 20 w 28"/>
                    <a:gd name="T7" fmla="*/ 0 h 11"/>
                    <a:gd name="T8" fmla="*/ 28 w 28"/>
                    <a:gd name="T9" fmla="*/ 10 h 11"/>
                    <a:gd name="T10" fmla="*/ 24 w 28"/>
                    <a:gd name="T11" fmla="*/ 10 h 11"/>
                    <a:gd name="T12" fmla="*/ 9 w 28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11">
                      <a:moveTo>
                        <a:pt x="9" y="1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5" y="1"/>
                        <a:pt x="11" y="0"/>
                        <a:pt x="16" y="0"/>
                      </a:cubicBezTo>
                      <a:cubicBezTo>
                        <a:pt x="17" y="0"/>
                        <a:pt x="19" y="0"/>
                        <a:pt x="20" y="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7" y="10"/>
                        <a:pt x="26" y="10"/>
                        <a:pt x="24" y="10"/>
                      </a:cubicBezTo>
                      <a:cubicBezTo>
                        <a:pt x="19" y="10"/>
                        <a:pt x="14" y="10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9" name="Freeform 1120"/>
                <p:cNvSpPr>
                  <a:spLocks/>
                </p:cNvSpPr>
                <p:nvPr/>
              </p:nvSpPr>
              <p:spPr bwMode="auto">
                <a:xfrm>
                  <a:off x="8137525" y="5761038"/>
                  <a:ext cx="44450" cy="15875"/>
                </a:xfrm>
                <a:custGeom>
                  <a:avLst/>
                  <a:gdLst>
                    <a:gd name="T0" fmla="*/ 8 w 36"/>
                    <a:gd name="T1" fmla="*/ 10 h 13"/>
                    <a:gd name="T2" fmla="*/ 0 w 36"/>
                    <a:gd name="T3" fmla="*/ 0 h 13"/>
                    <a:gd name="T4" fmla="*/ 28 w 36"/>
                    <a:gd name="T5" fmla="*/ 4 h 13"/>
                    <a:gd name="T6" fmla="*/ 36 w 36"/>
                    <a:gd name="T7" fmla="*/ 13 h 13"/>
                    <a:gd name="T8" fmla="*/ 8 w 36"/>
                    <a:gd name="T9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3">
                      <a:moveTo>
                        <a:pt x="8" y="1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" y="1"/>
                        <a:pt x="20" y="2"/>
                        <a:pt x="28" y="4"/>
                      </a:cubicBezTo>
                      <a:cubicBezTo>
                        <a:pt x="36" y="13"/>
                        <a:pt x="36" y="13"/>
                        <a:pt x="36" y="13"/>
                      </a:cubicBezTo>
                      <a:cubicBezTo>
                        <a:pt x="28" y="12"/>
                        <a:pt x="18" y="10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0" name="Freeform 1121"/>
                <p:cNvSpPr>
                  <a:spLocks/>
                </p:cNvSpPr>
                <p:nvPr/>
              </p:nvSpPr>
              <p:spPr bwMode="auto">
                <a:xfrm>
                  <a:off x="8172450" y="5765800"/>
                  <a:ext cx="49213" cy="23813"/>
                </a:xfrm>
                <a:custGeom>
                  <a:avLst/>
                  <a:gdLst>
                    <a:gd name="T0" fmla="*/ 8 w 39"/>
                    <a:gd name="T1" fmla="*/ 9 h 19"/>
                    <a:gd name="T2" fmla="*/ 0 w 39"/>
                    <a:gd name="T3" fmla="*/ 0 h 19"/>
                    <a:gd name="T4" fmla="*/ 31 w 39"/>
                    <a:gd name="T5" fmla="*/ 9 h 19"/>
                    <a:gd name="T6" fmla="*/ 39 w 39"/>
                    <a:gd name="T7" fmla="*/ 19 h 19"/>
                    <a:gd name="T8" fmla="*/ 8 w 39"/>
                    <a:gd name="T9" fmla="*/ 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19">
                      <a:moveTo>
                        <a:pt x="8" y="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8" y="3"/>
                        <a:pt x="30" y="9"/>
                        <a:pt x="31" y="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8"/>
                        <a:pt x="26" y="13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9" name="组合 958"/>
            <p:cNvGrpSpPr/>
            <p:nvPr/>
          </p:nvGrpSpPr>
          <p:grpSpPr>
            <a:xfrm>
              <a:off x="9232504" y="3547468"/>
              <a:ext cx="2094270" cy="1657662"/>
              <a:chOff x="807127" y="3547468"/>
              <a:chExt cx="2094270" cy="1657662"/>
            </a:xfrm>
          </p:grpSpPr>
          <p:sp>
            <p:nvSpPr>
              <p:cNvPr id="960" name="文本框 959"/>
              <p:cNvSpPr txBox="1"/>
              <p:nvPr/>
            </p:nvSpPr>
            <p:spPr>
              <a:xfrm>
                <a:off x="1067735" y="3547468"/>
                <a:ext cx="157305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rgbClr val="7C8B7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rgbClr val="7C8B7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1" name="文本框 960"/>
              <p:cNvSpPr txBox="1"/>
              <p:nvPr/>
            </p:nvSpPr>
            <p:spPr>
              <a:xfrm>
                <a:off x="807127" y="3820135"/>
                <a:ext cx="209427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dirty="0" smtClean="0">
                    <a:solidFill>
                      <a:srgbClr val="7C8B71"/>
                    </a:solidFill>
                  </a:rPr>
                  <a:t>Lorem ipsum dolor sit amet, consectetuer adipiscing elit. Maecenas </a:t>
                </a:r>
                <a:r>
                  <a:rPr lang="en-US" altLang="zh-CN" sz="1400" dirty="0" err="1" smtClean="0">
                    <a:solidFill>
                      <a:srgbClr val="7C8B71"/>
                    </a:solidFill>
                  </a:rPr>
                  <a:t>porttitor</a:t>
                </a:r>
                <a:endParaRPr lang="zh-CN" altLang="en-US" sz="1400" dirty="0">
                  <a:solidFill>
                    <a:srgbClr val="7C8B7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44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2627" y="743878"/>
            <a:ext cx="10406743" cy="53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C8B71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892627" y="743878"/>
            <a:ext cx="10406743" cy="5384800"/>
          </a:xfrm>
          <a:prstGeom prst="triangle">
            <a:avLst>
              <a:gd name="adj" fmla="val 100000"/>
            </a:avLst>
          </a:prstGeom>
          <a:solidFill>
            <a:srgbClr val="C3CAD8"/>
          </a:solidFill>
          <a:ln>
            <a:noFill/>
          </a:ln>
          <a:effectLst>
            <a:outerShdw blurRad="190500" dist="38100" dir="13500000" sx="101000" sy="101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37600" y="2021134"/>
            <a:ext cx="193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dirty="0" smtClean="0">
                <a:solidFill>
                  <a:srgbClr val="9EA9BA"/>
                </a:solidFill>
                <a:latin typeface="+mj-ea"/>
                <a:ea typeface="+mj-ea"/>
              </a:rPr>
              <a:t>02</a:t>
            </a:r>
            <a:endParaRPr lang="zh-CN" altLang="en-US" sz="11500" dirty="0">
              <a:solidFill>
                <a:srgbClr val="9EA9BA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07086" y="3640846"/>
            <a:ext cx="29609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 dirty="0" smtClean="0">
                <a:solidFill>
                  <a:srgbClr val="9EA9BA"/>
                </a:solidFill>
                <a:latin typeface="+mj-ea"/>
                <a:ea typeface="+mj-ea"/>
              </a:rPr>
              <a:t>PART TWO</a:t>
            </a:r>
            <a:endParaRPr lang="zh-CN" altLang="en-US" sz="4400" dirty="0">
              <a:solidFill>
                <a:srgbClr val="9EA9BA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3715" y="4287551"/>
            <a:ext cx="43542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rgbClr val="9EA9BA"/>
                </a:solidFill>
                <a:latin typeface="+mj-ea"/>
                <a:ea typeface="+mj-ea"/>
              </a:rPr>
              <a:t>点击输入文字标题</a:t>
            </a:r>
            <a:endParaRPr lang="zh-CN" altLang="en-US" sz="4000" dirty="0">
              <a:solidFill>
                <a:srgbClr val="9EA9BA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26851" y="4995437"/>
            <a:ext cx="6241149" cy="704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 smtClean="0">
                <a:solidFill>
                  <a:srgbClr val="9EA9BA"/>
                </a:solidFill>
                <a:latin typeface="+mj-ea"/>
                <a:ea typeface="+mj-ea"/>
              </a:rPr>
              <a:t>Lorem ipsum dolor sit amet, consectetuer adipiscing elit. Maecenas porttitor congue massa. Fusce posuere, magna sed pulvinar ultricies, </a:t>
            </a:r>
            <a:endParaRPr lang="zh-CN" altLang="en-US" sz="1400" dirty="0">
              <a:solidFill>
                <a:srgbClr val="9EA9BA"/>
              </a:solidFill>
              <a:latin typeface="+mj-ea"/>
              <a:ea typeface="+mj-ea"/>
            </a:endParaRPr>
          </a:p>
        </p:txBody>
      </p:sp>
      <p:cxnSp>
        <p:nvCxnSpPr>
          <p:cNvPr id="8" name="肘形连接符 7"/>
          <p:cNvCxnSpPr>
            <a:stCxn id="4" idx="0"/>
            <a:endCxn id="5" idx="1"/>
          </p:cNvCxnSpPr>
          <p:nvPr/>
        </p:nvCxnSpPr>
        <p:spPr>
          <a:xfrm rot="16200000" flipH="1" flipV="1">
            <a:off x="7702726" y="2025493"/>
            <a:ext cx="2004433" cy="1995714"/>
          </a:xfrm>
          <a:prstGeom prst="bentConnector4">
            <a:avLst>
              <a:gd name="adj1" fmla="val -11405"/>
              <a:gd name="adj2" fmla="val 111455"/>
            </a:avLst>
          </a:prstGeom>
          <a:ln w="38100">
            <a:solidFill>
              <a:srgbClr val="9EA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194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">
      <a:majorFont>
        <a:latin typeface="思源黑体 CN Light"/>
        <a:ea typeface="思源黑体 CN Medium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1734</Words>
  <Application>Microsoft Office PowerPoint</Application>
  <PresentationFormat>宽屏</PresentationFormat>
  <Paragraphs>227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思源黑体 CN</vt:lpstr>
      <vt:lpstr>思源黑体 CN Heavy</vt:lpstr>
      <vt:lpstr>思源黑体 CN Light</vt:lpstr>
      <vt:lpstr>思源黑体 CN Medium</vt:lpstr>
      <vt:lpstr>思源黑体 CN Normal</vt:lpstr>
      <vt:lpstr>Arial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26</cp:revision>
  <dcterms:created xsi:type="dcterms:W3CDTF">2020-05-04T07:16:05Z</dcterms:created>
  <dcterms:modified xsi:type="dcterms:W3CDTF">2021-01-15T07:33:00Z</dcterms:modified>
</cp:coreProperties>
</file>