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1" r:id="rId6"/>
    <p:sldId id="265" r:id="rId7"/>
    <p:sldId id="266" r:id="rId8"/>
    <p:sldId id="278" r:id="rId9"/>
    <p:sldId id="267" r:id="rId10"/>
    <p:sldId id="268" r:id="rId11"/>
    <p:sldId id="269" r:id="rId12"/>
    <p:sldId id="279" r:id="rId13"/>
    <p:sldId id="270" r:id="rId14"/>
    <p:sldId id="271" r:id="rId15"/>
    <p:sldId id="280" r:id="rId16"/>
    <p:sldId id="272" r:id="rId17"/>
    <p:sldId id="273" r:id="rId18"/>
    <p:sldId id="28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212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68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62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46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854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84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95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20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84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566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879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72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78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3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806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94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50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45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04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44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41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00      _5"/>
          <p:cNvSpPr>
            <a:spLocks noChangeArrowheads="1"/>
          </p:cNvSpPr>
          <p:nvPr/>
        </p:nvSpPr>
        <p:spPr bwMode="auto">
          <a:xfrm>
            <a:off x="5699760" y="2103943"/>
            <a:ext cx="1579880" cy="29546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</a:t>
            </a:r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algn="ctr">
              <a:defRPr/>
            </a:pPr>
            <a:endParaRPr lang="zh-CN" altLang="en-US" sz="9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9940" y="3395345"/>
            <a:ext cx="2286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约</a:t>
            </a:r>
          </a:p>
        </p:txBody>
      </p:sp>
      <p:sp>
        <p:nvSpPr>
          <p:cNvPr id="184" name=" 184"/>
          <p:cNvSpPr>
            <a:spLocks noChangeAspect="1"/>
          </p:cNvSpPr>
          <p:nvPr/>
        </p:nvSpPr>
        <p:spPr>
          <a:xfrm>
            <a:off x="3972560" y="4015740"/>
            <a:ext cx="265176" cy="26517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" name="图片 11" descr="9c4c269898d854f7c47c4bc25e0afa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720" y="2416175"/>
            <a:ext cx="3884930" cy="233045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V="1">
            <a:off x="7889240" y="4617720"/>
            <a:ext cx="4363720" cy="3683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3069" y="0"/>
            <a:ext cx="398890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17"/>
          <p:cNvSpPr txBox="1"/>
          <p:nvPr/>
        </p:nvSpPr>
        <p:spPr>
          <a:xfrm>
            <a:off x="3725374" y="1065649"/>
            <a:ext cx="474125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3" name="TextBox 23"/>
          <p:cNvSpPr txBox="1"/>
          <p:nvPr/>
        </p:nvSpPr>
        <p:spPr>
          <a:xfrm>
            <a:off x="417148" y="1914033"/>
            <a:ext cx="3440745" cy="410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danced; but they  Out-did the sparkling waves in glee: A poet could not but be gay The waves beside them danced; but they  Out-did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4375627" y="1914033"/>
            <a:ext cx="3440745" cy="410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75" y="2673562"/>
            <a:ext cx="3070225" cy="2046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802295" y="3286539"/>
            <a:ext cx="85874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菱形 2"/>
          <p:cNvSpPr/>
          <p:nvPr/>
        </p:nvSpPr>
        <p:spPr>
          <a:xfrm>
            <a:off x="2941982" y="3140766"/>
            <a:ext cx="278296" cy="278296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4870173" y="3150704"/>
            <a:ext cx="278296" cy="278296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6798364" y="3147391"/>
            <a:ext cx="278296" cy="278296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8461511" y="3134140"/>
            <a:ext cx="278296" cy="278296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7"/>
          <p:cNvSpPr txBox="1"/>
          <p:nvPr/>
        </p:nvSpPr>
        <p:spPr>
          <a:xfrm>
            <a:off x="1865244" y="3814493"/>
            <a:ext cx="243177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1300370" y="4324872"/>
            <a:ext cx="3561520" cy="77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3801718" y="1426091"/>
            <a:ext cx="243177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3236844" y="1936470"/>
            <a:ext cx="3561520" cy="77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5716656" y="3814493"/>
            <a:ext cx="243177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5151782" y="4324872"/>
            <a:ext cx="3561520" cy="77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7363238" y="1426091"/>
            <a:ext cx="243177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6798364" y="1936470"/>
            <a:ext cx="3561520" cy="77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15160" y="2339340"/>
            <a:ext cx="6436360" cy="2330450"/>
            <a:chOff x="9160" y="3804"/>
            <a:chExt cx="10136" cy="3670"/>
          </a:xfrm>
        </p:grpSpPr>
        <p:pic>
          <p:nvPicPr>
            <p:cNvPr id="12" name="图片 11" descr="9c4c269898d854f7c47c4bc25e0afa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0" y="3804"/>
              <a:ext cx="6118" cy="3670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 flipV="1">
              <a:off x="12424" y="7272"/>
              <a:ext cx="6872" cy="5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809186" y="2989321"/>
            <a:ext cx="193481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8271" y="3004711"/>
            <a:ext cx="1934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19" y="836930"/>
            <a:ext cx="4870132" cy="3246755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5775187" y="3810964"/>
            <a:ext cx="556362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6215270" y="4272629"/>
            <a:ext cx="5123539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4214192" y="5429677"/>
            <a:ext cx="7124618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42" y="1952624"/>
            <a:ext cx="5179375" cy="345291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79542" y="1952624"/>
            <a:ext cx="5179375" cy="3452917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17"/>
          <p:cNvSpPr txBox="1"/>
          <p:nvPr/>
        </p:nvSpPr>
        <p:spPr>
          <a:xfrm>
            <a:off x="1007110" y="2305685"/>
            <a:ext cx="47053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3" name="TextBox 23"/>
          <p:cNvSpPr txBox="1"/>
          <p:nvPr/>
        </p:nvSpPr>
        <p:spPr>
          <a:xfrm>
            <a:off x="1089992" y="2884680"/>
            <a:ext cx="3478694" cy="15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7354960" y="2305893"/>
            <a:ext cx="364434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437786" y="2884680"/>
            <a:ext cx="3478694" cy="15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5711686" y="3052394"/>
            <a:ext cx="384314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4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VS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15160" y="2339340"/>
            <a:ext cx="6436360" cy="2330450"/>
            <a:chOff x="9160" y="3804"/>
            <a:chExt cx="10136" cy="3670"/>
          </a:xfrm>
        </p:grpSpPr>
        <p:pic>
          <p:nvPicPr>
            <p:cNvPr id="12" name="图片 11" descr="9c4c269898d854f7c47c4bc25e0afa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0" y="3804"/>
              <a:ext cx="6118" cy="3670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 flipV="1">
              <a:off x="12424" y="7272"/>
              <a:ext cx="6872" cy="5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809186" y="2989321"/>
            <a:ext cx="193481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8271" y="3004711"/>
            <a:ext cx="1934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4055524"/>
            <a:ext cx="12191999" cy="110222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123641" y="1815539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0 1</a:t>
            </a:r>
            <a:endParaRPr lang="zh-CN" altLang="en-US" sz="5400" dirty="0"/>
          </a:p>
        </p:txBody>
      </p:sp>
      <p:sp>
        <p:nvSpPr>
          <p:cNvPr id="3" name="矩形 2"/>
          <p:cNvSpPr/>
          <p:nvPr/>
        </p:nvSpPr>
        <p:spPr>
          <a:xfrm>
            <a:off x="3482032" y="1974565"/>
            <a:ext cx="6867916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  <p:sp>
        <p:nvSpPr>
          <p:cNvPr id="4" name="文本框 3"/>
          <p:cNvSpPr txBox="1"/>
          <p:nvPr/>
        </p:nvSpPr>
        <p:spPr>
          <a:xfrm>
            <a:off x="2123641" y="2967335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0 2</a:t>
            </a:r>
            <a:endParaRPr lang="zh-CN" altLang="en-US" sz="5400" dirty="0"/>
          </a:p>
        </p:txBody>
      </p:sp>
      <p:sp>
        <p:nvSpPr>
          <p:cNvPr id="5" name="矩形 4"/>
          <p:cNvSpPr/>
          <p:nvPr/>
        </p:nvSpPr>
        <p:spPr>
          <a:xfrm>
            <a:off x="3482032" y="3126361"/>
            <a:ext cx="6867916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2123641" y="4119131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0 3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82032" y="4278157"/>
            <a:ext cx="6867916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915670" y="995045"/>
            <a:ext cx="47053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05" y="1390505"/>
            <a:ext cx="3166745" cy="2494628"/>
          </a:xfrm>
          <a:prstGeom prst="ellipse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4022035" y="3654300"/>
            <a:ext cx="449248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1981200" y="4115965"/>
            <a:ext cx="8574156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</a:t>
            </a:r>
          </a:p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A poet could not but be gay The waves beside them danced; but they  Out-did the sparkling waves in glee: A poet could not but be gay The waves beside them danced; 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9c4c269898d854f7c47c4bc25e0afa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00" y="2415540"/>
            <a:ext cx="3884930" cy="2330450"/>
          </a:xfrm>
          <a:prstGeom prst="rect">
            <a:avLst/>
          </a:prstGeom>
        </p:spPr>
      </p:pic>
      <p:sp>
        <p:nvSpPr>
          <p:cNvPr id="13" name="000      _5"/>
          <p:cNvSpPr>
            <a:spLocks noChangeArrowheads="1"/>
          </p:cNvSpPr>
          <p:nvPr/>
        </p:nvSpPr>
        <p:spPr bwMode="auto">
          <a:xfrm>
            <a:off x="5699760" y="2103943"/>
            <a:ext cx="1579880" cy="29546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 </a:t>
            </a:r>
            <a:endParaRPr lang="zh-CN" altLang="en-US" sz="9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/>
            </a:pPr>
            <a:endParaRPr lang="zh-CN" altLang="en-US" sz="9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9940" y="3395345"/>
            <a:ext cx="2286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</a:t>
            </a:r>
          </a:p>
        </p:txBody>
      </p:sp>
      <p:sp>
        <p:nvSpPr>
          <p:cNvPr id="184" name=" 184"/>
          <p:cNvSpPr>
            <a:spLocks noChangeAspect="1"/>
          </p:cNvSpPr>
          <p:nvPr/>
        </p:nvSpPr>
        <p:spPr>
          <a:xfrm>
            <a:off x="3972560" y="4015740"/>
            <a:ext cx="265176" cy="26517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7889240" y="4617720"/>
            <a:ext cx="4363720" cy="3683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888434" y="2151673"/>
            <a:ext cx="1397772" cy="10858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Playfair Display SC"/>
                <a:ea typeface="汉仪PP体简" panose="00020600040101010101" pitchFamily="18" charset="-122"/>
              </a:rPr>
              <a:t>1</a:t>
            </a:r>
            <a:endParaRPr lang="zh-CN" altLang="en-US" sz="4800" b="1" dirty="0">
              <a:latin typeface="Playfair Display SC"/>
              <a:ea typeface="汉仪PP体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1198987" y="3237483"/>
            <a:ext cx="2776666" cy="6177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Playfair Display SC"/>
                <a:ea typeface="汉仪PP体简" panose="00020600040101010101" pitchFamily="18" charset="-122"/>
              </a:rPr>
              <a:t>THIS IS A ART TEMPLATE. THANK YOU WATCHING THIS ONE.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69634" y="3442253"/>
            <a:ext cx="1397772" cy="10858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Playfair Display SC"/>
                <a:ea typeface="汉仪PP体简" panose="00020600040101010101" pitchFamily="18" charset="-122"/>
              </a:rPr>
              <a:t>2</a:t>
            </a:r>
            <a:endParaRPr lang="zh-CN" altLang="en-US" sz="4800" b="1" dirty="0">
              <a:latin typeface="Playfair Display SC"/>
              <a:ea typeface="汉仪PP体简" panose="00020600040101010101" pitchFamily="18" charset="-122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3180187" y="4528063"/>
            <a:ext cx="2776666" cy="6177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Playfair Display SC"/>
                <a:ea typeface="汉仪PP体简" panose="00020600040101010101" pitchFamily="18" charset="-122"/>
              </a:rPr>
              <a:t>THIS IS A ART TEMPLATE. THANK YOU WATCHING THIS ONE.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53909" y="3429000"/>
            <a:ext cx="1397772" cy="10858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Playfair Display SC"/>
                <a:ea typeface="汉仪PP体简" panose="00020600040101010101" pitchFamily="18" charset="-122"/>
              </a:rPr>
              <a:t>3</a:t>
            </a:r>
            <a:endParaRPr lang="zh-CN" altLang="en-US" sz="4800" b="1" dirty="0">
              <a:latin typeface="Playfair Display SC"/>
              <a:ea typeface="汉仪PP体简" panose="00020600040101010101" pitchFamily="18" charset="-122"/>
            </a:endParaRP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6264462" y="4514810"/>
            <a:ext cx="2776666" cy="6177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Playfair Display SC"/>
                <a:ea typeface="汉仪PP体简" panose="00020600040101010101" pitchFamily="18" charset="-122"/>
              </a:rPr>
              <a:t>THIS IS A ART TEMPLATE. THANK YOU WATCHING THIS ONE.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66312" y="2151673"/>
            <a:ext cx="1397772" cy="10858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Playfair Display SC"/>
                <a:ea typeface="汉仪PP体简" panose="00020600040101010101" pitchFamily="18" charset="-122"/>
              </a:rPr>
              <a:t>4</a:t>
            </a:r>
            <a:endParaRPr lang="zh-CN" altLang="en-US" sz="4800" b="1" dirty="0">
              <a:latin typeface="Playfair Display SC"/>
              <a:ea typeface="汉仪PP体简" panose="00020600040101010101" pitchFamily="18" charset="-122"/>
            </a:endParaRPr>
          </a:p>
        </p:txBody>
      </p:sp>
      <p:sp>
        <p:nvSpPr>
          <p:cNvPr id="20" name="矩形 23"/>
          <p:cNvSpPr>
            <a:spLocks noChangeArrowheads="1"/>
          </p:cNvSpPr>
          <p:nvPr/>
        </p:nvSpPr>
        <p:spPr bwMode="auto">
          <a:xfrm>
            <a:off x="8076865" y="3237483"/>
            <a:ext cx="2776666" cy="6177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Playfair Display SC"/>
                <a:ea typeface="汉仪PP体简" panose="00020600040101010101" pitchFamily="18" charset="-122"/>
              </a:rPr>
              <a:t>THIS IS A ART TEMPLATE. THANK YOU WATCHING THIS ONE.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727582" y="1032716"/>
            <a:ext cx="8816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立夏手写体" panose="02010604000101010101" pitchFamily="2" charset="-122"/>
                <a:ea typeface="立夏手写体" panose="02010604000101010101" pitchFamily="2" charset="-122"/>
              </a:rPr>
              <a:t>内 容 介 绍</a:t>
            </a:r>
          </a:p>
        </p:txBody>
      </p:sp>
      <p:pic>
        <p:nvPicPr>
          <p:cNvPr id="12" name="图片 11" descr="9c4c269898d854f7c47c4bc25e0afa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270" y="1897380"/>
            <a:ext cx="3884930" cy="2330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09186" y="2989321"/>
            <a:ext cx="1934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8271" y="3004711"/>
            <a:ext cx="1934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篇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915160" y="2339340"/>
            <a:ext cx="6436360" cy="2330450"/>
            <a:chOff x="9160" y="3804"/>
            <a:chExt cx="10136" cy="3670"/>
          </a:xfrm>
        </p:grpSpPr>
        <p:pic>
          <p:nvPicPr>
            <p:cNvPr id="12" name="图片 11" descr="9c4c269898d854f7c47c4bc25e0afa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0" y="3804"/>
              <a:ext cx="6118" cy="3670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 flipV="1">
              <a:off x="12424" y="7272"/>
              <a:ext cx="6872" cy="5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/>
          <p:nvPr/>
        </p:nvSpPr>
        <p:spPr>
          <a:xfrm>
            <a:off x="1032489" y="3429000"/>
            <a:ext cx="282176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3" name="TextBox 23"/>
          <p:cNvSpPr txBox="1"/>
          <p:nvPr/>
        </p:nvSpPr>
        <p:spPr>
          <a:xfrm>
            <a:off x="1102063" y="3972652"/>
            <a:ext cx="2693503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4685117" y="3429000"/>
            <a:ext cx="282176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4754691" y="3972652"/>
            <a:ext cx="2693503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8279060" y="3429000"/>
            <a:ext cx="282176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YOUR TITLE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8348634" y="3972652"/>
            <a:ext cx="2693503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4131945" y="1722120"/>
            <a:ext cx="437134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fontAlgn="auto">
              <a:defRPr/>
            </a:pPr>
            <a:r>
              <a:rPr lang="en-US" altLang="zh-CN" sz="24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080" y="2104390"/>
            <a:ext cx="3745865" cy="2800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730" y="2366010"/>
            <a:ext cx="3808095" cy="2538730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00270" y="2123354"/>
            <a:ext cx="3074503" cy="2611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4227443" y="2123354"/>
            <a:ext cx="3074503" cy="2611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600075" y="1040765"/>
            <a:ext cx="47053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/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 flipV="1">
            <a:off x="30732" y="3359510"/>
            <a:ext cx="4140641" cy="138979"/>
            <a:chOff x="1802295" y="3140766"/>
            <a:chExt cx="8587409" cy="28823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802295" y="3286539"/>
              <a:ext cx="85874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菱形 3"/>
            <p:cNvSpPr/>
            <p:nvPr/>
          </p:nvSpPr>
          <p:spPr>
            <a:xfrm>
              <a:off x="2941982" y="3140766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5956851" y="3150704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8685922" y="3147391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23"/>
          <p:cNvSpPr txBox="1"/>
          <p:nvPr/>
        </p:nvSpPr>
        <p:spPr>
          <a:xfrm>
            <a:off x="2703444" y="1525891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2703444" y="3046682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2703443" y="4362574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3887470" y="614045"/>
            <a:ext cx="47053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305878"/>
            <a:ext cx="12191999" cy="16595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715" y="1175657"/>
            <a:ext cx="1920240" cy="1767656"/>
          </a:xfrm>
          <a:prstGeom prst="ellipse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1318590" y="3380495"/>
            <a:ext cx="449248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1845365" y="3958026"/>
            <a:ext cx="3438939" cy="15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</a:t>
            </a:r>
          </a:p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907" y="1175657"/>
            <a:ext cx="1920240" cy="1767656"/>
          </a:xfrm>
          <a:prstGeom prst="ellipse">
            <a:avLst/>
          </a:prstGeom>
        </p:spPr>
      </p:pic>
      <p:sp>
        <p:nvSpPr>
          <p:cNvPr id="6" name="TextBox 17"/>
          <p:cNvSpPr txBox="1"/>
          <p:nvPr/>
        </p:nvSpPr>
        <p:spPr>
          <a:xfrm>
            <a:off x="6675782" y="3380495"/>
            <a:ext cx="449248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7202557" y="3958026"/>
            <a:ext cx="3438939" cy="15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</a:t>
            </a:r>
          </a:p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15160" y="2339340"/>
            <a:ext cx="6436360" cy="2330450"/>
            <a:chOff x="9160" y="3804"/>
            <a:chExt cx="10136" cy="3670"/>
          </a:xfrm>
        </p:grpSpPr>
        <p:pic>
          <p:nvPicPr>
            <p:cNvPr id="12" name="图片 11" descr="9c4c269898d854f7c47c4bc25e0afa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0" y="3804"/>
              <a:ext cx="6118" cy="3670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 flipV="1">
              <a:off x="12424" y="7272"/>
              <a:ext cx="6872" cy="5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809186" y="2989321"/>
            <a:ext cx="193481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8271" y="3004711"/>
            <a:ext cx="1934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立夏手写体" panose="02010604000101010101" pitchFamily="2" charset="-122"/>
                <a:ea typeface="立夏手写体" panose="02010604000101010101" pitchFamily="2" charset="-122"/>
              </a:rPr>
              <a:t>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04592" y="3769618"/>
            <a:ext cx="8587408" cy="21514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71" y="1716405"/>
            <a:ext cx="2566329" cy="1710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33" y="4097020"/>
            <a:ext cx="2649467" cy="1766312"/>
          </a:xfrm>
          <a:prstGeom prst="rect">
            <a:avLst/>
          </a:prstGeom>
        </p:spPr>
      </p:pic>
      <p:sp>
        <p:nvSpPr>
          <p:cNvPr id="4" name="TextBox 17"/>
          <p:cNvSpPr txBox="1"/>
          <p:nvPr/>
        </p:nvSpPr>
        <p:spPr>
          <a:xfrm>
            <a:off x="3962400" y="1590040"/>
            <a:ext cx="454596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962402" y="2051939"/>
            <a:ext cx="6785111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3962400" y="4097020"/>
            <a:ext cx="454596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3962402" y="4558746"/>
            <a:ext cx="6785111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主义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409</Words>
  <Application>Microsoft Office PowerPoint</Application>
  <PresentationFormat>宽屏</PresentationFormat>
  <Paragraphs>92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Calibri</vt:lpstr>
      <vt:lpstr>Calibri Light</vt:lpstr>
      <vt:lpstr>Playfair Display SC</vt:lpstr>
      <vt:lpstr>汉仪PP体简</vt:lpstr>
      <vt:lpstr>楷体</vt:lpstr>
      <vt:lpstr>立夏手写体</vt:lpstr>
      <vt:lpstr>宋体</vt:lpstr>
      <vt:lpstr>微软雅黑</vt:lpstr>
      <vt:lpstr>微软雅黑 Light</vt:lpstr>
      <vt:lpstr>Arial</vt:lpstr>
      <vt:lpstr>Ebrima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极简主义</dc:title>
  <dc:creator>Administrator</dc:creator>
  <cp:lastModifiedBy>Administrator</cp:lastModifiedBy>
  <cp:revision>18</cp:revision>
  <dcterms:created xsi:type="dcterms:W3CDTF">2018-05-20T09:42:00Z</dcterms:created>
  <dcterms:modified xsi:type="dcterms:W3CDTF">2019-07-08T02:54:26Z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