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Override2.xml" ContentType="application/vnd.openxmlformats-officedocument.themeOverr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heme/themeOverride3.xml" ContentType="application/vnd.openxmlformats-officedocument.themeOverr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heme/themeOverride4.xml" ContentType="application/vnd.openxmlformats-officedocument.themeOverr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heme/themeOverride5.xml" ContentType="application/vnd.openxmlformats-officedocument.themeOverride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heme/themeOverride6.xml" ContentType="application/vnd.openxmlformats-officedocument.themeOverride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256" r:id="rId2"/>
    <p:sldId id="265" r:id="rId3"/>
    <p:sldId id="258" r:id="rId4"/>
    <p:sldId id="272" r:id="rId5"/>
    <p:sldId id="273" r:id="rId6"/>
    <p:sldId id="274" r:id="rId7"/>
    <p:sldId id="275" r:id="rId8"/>
    <p:sldId id="276" r:id="rId9"/>
    <p:sldId id="277" r:id="rId10"/>
    <p:sldId id="262" r:id="rId11"/>
    <p:sldId id="266" r:id="rId12"/>
    <p:sldId id="267" r:id="rId13"/>
    <p:sldId id="268" r:id="rId14"/>
    <p:sldId id="269" r:id="rId15"/>
    <p:sldId id="270" r:id="rId16"/>
    <p:sldId id="271" r:id="rId17"/>
    <p:sldId id="263" r:id="rId18"/>
    <p:sldId id="284" r:id="rId19"/>
    <p:sldId id="285" r:id="rId20"/>
    <p:sldId id="286" r:id="rId21"/>
    <p:sldId id="287" r:id="rId22"/>
    <p:sldId id="288" r:id="rId23"/>
    <p:sldId id="289" r:id="rId24"/>
    <p:sldId id="290" r:id="rId25"/>
    <p:sldId id="264" r:id="rId26"/>
    <p:sldId id="278" r:id="rId27"/>
    <p:sldId id="279" r:id="rId28"/>
    <p:sldId id="280" r:id="rId29"/>
    <p:sldId id="281" r:id="rId30"/>
    <p:sldId id="282" r:id="rId31"/>
    <p:sldId id="283" r:id="rId32"/>
    <p:sldId id="261" r:id="rId33"/>
    <p:sldId id="291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20000"/>
    <a:srgbClr val="A40000"/>
    <a:srgbClr val="9E0000"/>
    <a:srgbClr val="C7450B"/>
    <a:srgbClr val="E24E0C"/>
    <a:srgbClr val="DC6140"/>
    <a:srgbClr val="E60000"/>
    <a:srgbClr val="C9670D"/>
    <a:srgbClr val="66B5C9"/>
    <a:srgbClr val="EDB1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6182" autoAdjust="0"/>
  </p:normalViewPr>
  <p:slideViewPr>
    <p:cSldViewPr snapToGrid="0">
      <p:cViewPr varScale="1">
        <p:scale>
          <a:sx n="103" d="100"/>
          <a:sy n="103" d="100"/>
        </p:scale>
        <p:origin x="144" y="24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napToGrid="0" showGuides="1">
      <p:cViewPr varScale="1">
        <p:scale>
          <a:sx n="84" d="100"/>
          <a:sy n="84" d="100"/>
        </p:scale>
        <p:origin x="382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25E6D4-506C-451C-BBFE-BBE8276E379D}" type="datetimeFigureOut">
              <a:rPr lang="zh-CN" altLang="en-US" smtClean="0"/>
              <a:t>2019/6/19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C3AC30-ADA4-493B-BE86-7D406279D3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16291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2019/6/19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本素材由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提供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尊重知识产权并注重保护用户享有的各项权利。郑重提醒您：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插件中提供的任何信息内容的所有权、知识产权归其原始权利人或权利受让人所有，您免费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购买获得的是信息内容的使用权，并受下述条款的约束；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禁止在接入互联网或移动互联网的任何网站、平台、应用或程序上以任何方式为他人提供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插件资源内容的下载。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resource is supplied by 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respects all intellectual property rights and protects all the rights its users acquired. Solemnly remind you: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2.You are not permitted to provide the resource of iSlide Add-in in any website, platform, application access to the Internet or mobile Internet.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86799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 userDrawn="1">
  <p:cSld name="标题幻灯片">
    <p:bg>
      <p:bgPr>
        <a:gradFill flip="none" rotWithShape="1">
          <a:gsLst>
            <a:gs pos="66000">
              <a:schemeClr val="bg1"/>
            </a:gs>
            <a:gs pos="0">
              <a:schemeClr val="accent3">
                <a:lumMod val="20000"/>
                <a:lumOff val="80000"/>
              </a:schemeClr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7_1"/>
          <p:cNvSpPr>
            <a:spLocks noChangeArrowheads="1"/>
          </p:cNvSpPr>
          <p:nvPr userDrawn="1"/>
        </p:nvSpPr>
        <p:spPr bwMode="auto">
          <a:xfrm>
            <a:off x="-1" y="0"/>
            <a:ext cx="5267883" cy="6867525"/>
          </a:xfrm>
          <a:prstGeom prst="rect">
            <a:avLst/>
          </a:prstGeom>
          <a:blipFill>
            <a:blip r:embed="rId2"/>
            <a:srcRect/>
            <a:stretch>
              <a:fillRect l="-2146" r="-2146"/>
            </a:stretch>
          </a:blip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Rectangle 9"/>
          <p:cNvSpPr>
            <a:spLocks noChangeArrowheads="1"/>
          </p:cNvSpPr>
          <p:nvPr userDrawn="1"/>
        </p:nvSpPr>
        <p:spPr bwMode="auto">
          <a:xfrm>
            <a:off x="4412381" y="857070"/>
            <a:ext cx="855503" cy="857070"/>
          </a:xfrm>
          <a:prstGeom prst="rect">
            <a:avLst/>
          </a:prstGeom>
          <a:solidFill>
            <a:schemeClr val="accent5">
              <a:alpha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Rectangle 10"/>
          <p:cNvSpPr>
            <a:spLocks noChangeArrowheads="1"/>
          </p:cNvSpPr>
          <p:nvPr userDrawn="1"/>
        </p:nvSpPr>
        <p:spPr bwMode="auto">
          <a:xfrm>
            <a:off x="4412381" y="1714139"/>
            <a:ext cx="855503" cy="857070"/>
          </a:xfrm>
          <a:prstGeom prst="rect">
            <a:avLst/>
          </a:prstGeom>
          <a:solidFill>
            <a:schemeClr val="accent3">
              <a:alpha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Rectangle 12"/>
          <p:cNvSpPr>
            <a:spLocks noChangeArrowheads="1"/>
          </p:cNvSpPr>
          <p:nvPr userDrawn="1"/>
        </p:nvSpPr>
        <p:spPr bwMode="auto">
          <a:xfrm>
            <a:off x="4412381" y="3429846"/>
            <a:ext cx="855503" cy="857070"/>
          </a:xfrm>
          <a:prstGeom prst="rect">
            <a:avLst/>
          </a:prstGeom>
          <a:solidFill>
            <a:schemeClr val="accent5">
              <a:alpha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Rectangle 13"/>
          <p:cNvSpPr>
            <a:spLocks noChangeArrowheads="1"/>
          </p:cNvSpPr>
          <p:nvPr userDrawn="1"/>
        </p:nvSpPr>
        <p:spPr bwMode="auto">
          <a:xfrm>
            <a:off x="4412381" y="4286915"/>
            <a:ext cx="855503" cy="864904"/>
          </a:xfrm>
          <a:prstGeom prst="rect">
            <a:avLst/>
          </a:prstGeom>
          <a:solidFill>
            <a:schemeClr val="accent3">
              <a:alpha val="9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Rectangle 14"/>
          <p:cNvSpPr>
            <a:spLocks noChangeArrowheads="1"/>
          </p:cNvSpPr>
          <p:nvPr userDrawn="1"/>
        </p:nvSpPr>
        <p:spPr bwMode="auto">
          <a:xfrm>
            <a:off x="4412381" y="5151819"/>
            <a:ext cx="855503" cy="857070"/>
          </a:xfrm>
          <a:prstGeom prst="rect">
            <a:avLst/>
          </a:prstGeom>
          <a:solidFill>
            <a:schemeClr val="accent5">
              <a:alpha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Rectangle 15"/>
          <p:cNvSpPr>
            <a:spLocks noChangeArrowheads="1"/>
          </p:cNvSpPr>
          <p:nvPr userDrawn="1"/>
        </p:nvSpPr>
        <p:spPr bwMode="auto">
          <a:xfrm>
            <a:off x="4412381" y="6008889"/>
            <a:ext cx="855503" cy="858636"/>
          </a:xfrm>
          <a:prstGeom prst="rect">
            <a:avLst/>
          </a:prstGeom>
          <a:solidFill>
            <a:schemeClr val="accent3">
              <a:alpha val="9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Rectangle 17"/>
          <p:cNvSpPr>
            <a:spLocks noChangeArrowheads="1"/>
          </p:cNvSpPr>
          <p:nvPr userDrawn="1"/>
        </p:nvSpPr>
        <p:spPr bwMode="auto">
          <a:xfrm>
            <a:off x="3556878" y="857070"/>
            <a:ext cx="855503" cy="857070"/>
          </a:xfrm>
          <a:prstGeom prst="rect">
            <a:avLst/>
          </a:prstGeom>
          <a:solidFill>
            <a:schemeClr val="accent3">
              <a:alpha val="9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Rectangle 18"/>
          <p:cNvSpPr>
            <a:spLocks noChangeArrowheads="1"/>
          </p:cNvSpPr>
          <p:nvPr userDrawn="1"/>
        </p:nvSpPr>
        <p:spPr bwMode="auto">
          <a:xfrm>
            <a:off x="3556878" y="1714139"/>
            <a:ext cx="855503" cy="857070"/>
          </a:xfrm>
          <a:prstGeom prst="rect">
            <a:avLst/>
          </a:pr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Rectangle 19"/>
          <p:cNvSpPr>
            <a:spLocks noChangeArrowheads="1"/>
          </p:cNvSpPr>
          <p:nvPr userDrawn="1"/>
        </p:nvSpPr>
        <p:spPr bwMode="auto">
          <a:xfrm>
            <a:off x="3556878" y="2571209"/>
            <a:ext cx="855503" cy="858636"/>
          </a:xfrm>
          <a:prstGeom prst="rect">
            <a:avLst/>
          </a:prstGeom>
          <a:solidFill>
            <a:schemeClr val="accent3">
              <a:alpha val="9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Rectangle 20"/>
          <p:cNvSpPr>
            <a:spLocks noChangeArrowheads="1"/>
          </p:cNvSpPr>
          <p:nvPr userDrawn="1"/>
        </p:nvSpPr>
        <p:spPr bwMode="auto">
          <a:xfrm>
            <a:off x="3556878" y="3429846"/>
            <a:ext cx="855503" cy="857070"/>
          </a:xfrm>
          <a:prstGeom prst="rect">
            <a:avLst/>
          </a:pr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Rectangle 21"/>
          <p:cNvSpPr>
            <a:spLocks noChangeArrowheads="1"/>
          </p:cNvSpPr>
          <p:nvPr userDrawn="1"/>
        </p:nvSpPr>
        <p:spPr bwMode="auto">
          <a:xfrm>
            <a:off x="3556878" y="4286915"/>
            <a:ext cx="855503" cy="864904"/>
          </a:xfrm>
          <a:prstGeom prst="rect">
            <a:avLst/>
          </a:prstGeom>
          <a:solidFill>
            <a:schemeClr val="accent5">
              <a:alpha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Rectangle 22"/>
          <p:cNvSpPr>
            <a:spLocks noChangeArrowheads="1"/>
          </p:cNvSpPr>
          <p:nvPr userDrawn="1"/>
        </p:nvSpPr>
        <p:spPr bwMode="auto">
          <a:xfrm>
            <a:off x="3556878" y="5151819"/>
            <a:ext cx="855503" cy="857070"/>
          </a:xfrm>
          <a:prstGeom prst="rect">
            <a:avLst/>
          </a:prstGeom>
          <a:solidFill>
            <a:schemeClr val="accent3">
              <a:alpha val="9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Rectangle 25"/>
          <p:cNvSpPr>
            <a:spLocks noChangeArrowheads="1"/>
          </p:cNvSpPr>
          <p:nvPr userDrawn="1"/>
        </p:nvSpPr>
        <p:spPr bwMode="auto">
          <a:xfrm>
            <a:off x="4411597" y="-784"/>
            <a:ext cx="857070" cy="857070"/>
          </a:xfrm>
          <a:prstGeom prst="rect">
            <a:avLst/>
          </a:pr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Rectangle 26"/>
          <p:cNvSpPr>
            <a:spLocks noChangeArrowheads="1"/>
          </p:cNvSpPr>
          <p:nvPr userDrawn="1"/>
        </p:nvSpPr>
        <p:spPr bwMode="auto">
          <a:xfrm>
            <a:off x="2699808" y="1707873"/>
            <a:ext cx="857070" cy="857070"/>
          </a:xfrm>
          <a:prstGeom prst="rect">
            <a:avLst/>
          </a:prstGeom>
          <a:solidFill>
            <a:schemeClr val="accent5">
              <a:alpha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Rectangle 28"/>
          <p:cNvSpPr>
            <a:spLocks noChangeArrowheads="1"/>
          </p:cNvSpPr>
          <p:nvPr userDrawn="1"/>
        </p:nvSpPr>
        <p:spPr bwMode="auto">
          <a:xfrm>
            <a:off x="2699808" y="3429846"/>
            <a:ext cx="857070" cy="857070"/>
          </a:xfrm>
          <a:prstGeom prst="rect">
            <a:avLst/>
          </a:prstGeom>
          <a:solidFill>
            <a:schemeClr val="accent3">
              <a:alpha val="9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Rectangle 55"/>
          <p:cNvSpPr>
            <a:spLocks noChangeArrowheads="1"/>
          </p:cNvSpPr>
          <p:nvPr userDrawn="1"/>
        </p:nvSpPr>
        <p:spPr bwMode="auto">
          <a:xfrm>
            <a:off x="5267883" y="857070"/>
            <a:ext cx="857070" cy="857070"/>
          </a:xfrm>
          <a:prstGeom prst="rect">
            <a:avLst/>
          </a:prstGeom>
          <a:solidFill>
            <a:schemeClr val="accent3">
              <a:alpha val="9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Rectangle 57"/>
          <p:cNvSpPr>
            <a:spLocks noChangeArrowheads="1"/>
          </p:cNvSpPr>
          <p:nvPr userDrawn="1"/>
        </p:nvSpPr>
        <p:spPr bwMode="auto">
          <a:xfrm>
            <a:off x="5267883" y="2571209"/>
            <a:ext cx="857070" cy="858636"/>
          </a:xfrm>
          <a:prstGeom prst="rect">
            <a:avLst/>
          </a:prstGeom>
          <a:solidFill>
            <a:schemeClr val="accent5">
              <a:alpha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Rectangle 58"/>
          <p:cNvSpPr>
            <a:spLocks noChangeArrowheads="1"/>
          </p:cNvSpPr>
          <p:nvPr userDrawn="1"/>
        </p:nvSpPr>
        <p:spPr bwMode="auto">
          <a:xfrm>
            <a:off x="5267883" y="3429846"/>
            <a:ext cx="857070" cy="857070"/>
          </a:xfrm>
          <a:prstGeom prst="rect">
            <a:avLst/>
          </a:pr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Rectangle 59"/>
          <p:cNvSpPr>
            <a:spLocks noChangeArrowheads="1"/>
          </p:cNvSpPr>
          <p:nvPr userDrawn="1"/>
        </p:nvSpPr>
        <p:spPr bwMode="auto">
          <a:xfrm>
            <a:off x="5267883" y="4286915"/>
            <a:ext cx="857070" cy="864904"/>
          </a:xfrm>
          <a:prstGeom prst="rect">
            <a:avLst/>
          </a:prstGeom>
          <a:solidFill>
            <a:schemeClr val="accent5">
              <a:alpha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Rectangle 60"/>
          <p:cNvSpPr>
            <a:spLocks noChangeArrowheads="1"/>
          </p:cNvSpPr>
          <p:nvPr userDrawn="1"/>
        </p:nvSpPr>
        <p:spPr bwMode="auto">
          <a:xfrm>
            <a:off x="5267883" y="5151819"/>
            <a:ext cx="857070" cy="857070"/>
          </a:xfrm>
          <a:prstGeom prst="rect">
            <a:avLst/>
          </a:prstGeom>
          <a:solidFill>
            <a:schemeClr val="accent3">
              <a:alpha val="9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96" name="Rectangle 66"/>
          <p:cNvSpPr>
            <a:spLocks noChangeArrowheads="1"/>
          </p:cNvSpPr>
          <p:nvPr userDrawn="1"/>
        </p:nvSpPr>
        <p:spPr bwMode="auto">
          <a:xfrm>
            <a:off x="6124952" y="3429846"/>
            <a:ext cx="864904" cy="85707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97" name="Rectangle 67"/>
          <p:cNvSpPr>
            <a:spLocks noChangeArrowheads="1"/>
          </p:cNvSpPr>
          <p:nvPr userDrawn="1"/>
        </p:nvSpPr>
        <p:spPr bwMode="auto">
          <a:xfrm>
            <a:off x="6124952" y="4286915"/>
            <a:ext cx="864904" cy="864904"/>
          </a:xfrm>
          <a:prstGeom prst="rect">
            <a:avLst/>
          </a:prstGeom>
          <a:solidFill>
            <a:schemeClr val="accent3">
              <a:alpha val="9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01" name="副标题 2"/>
          <p:cNvSpPr>
            <a:spLocks noGrp="1"/>
          </p:cNvSpPr>
          <p:nvPr userDrawn="1">
            <p:ph type="subTitle" idx="1"/>
          </p:nvPr>
        </p:nvSpPr>
        <p:spPr>
          <a:xfrm>
            <a:off x="5735782" y="3422012"/>
            <a:ext cx="5783117" cy="558799"/>
          </a:xfrm>
        </p:spPr>
        <p:txBody>
          <a:bodyPr anchor="t" anchorCtr="0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802" name="标题 1"/>
          <p:cNvSpPr>
            <a:spLocks noGrp="1"/>
          </p:cNvSpPr>
          <p:nvPr userDrawn="1">
            <p:ph type="ctrTitle"/>
          </p:nvPr>
        </p:nvSpPr>
        <p:spPr>
          <a:xfrm>
            <a:off x="5735782" y="1130301"/>
            <a:ext cx="5783117" cy="1894884"/>
          </a:xfrm>
        </p:spPr>
        <p:txBody>
          <a:bodyPr anchor="b" anchorCtr="0">
            <a:normAutofit/>
          </a:bodyPr>
          <a:lstStyle>
            <a:lvl1pPr algn="r"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12" name="文本占位符 13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5735782" y="5548381"/>
            <a:ext cx="5783117" cy="296271"/>
          </a:xfrm>
        </p:spPr>
        <p:txBody>
          <a:bodyPr vert="horz" anchor="ctr">
            <a:noAutofit/>
          </a:bodyPr>
          <a:lstStyle>
            <a:lvl1pPr marL="0" indent="0" algn="r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3" name="文本占位符 1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5735782" y="5844652"/>
            <a:ext cx="5783117" cy="296271"/>
          </a:xfrm>
        </p:spPr>
        <p:txBody>
          <a:bodyPr vert="horz" anchor="ctr">
            <a:noAutofit/>
          </a:bodyPr>
          <a:lstStyle>
            <a:lvl1pPr marL="0" indent="0" algn="r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  <p:sp>
        <p:nvSpPr>
          <p:cNvPr id="32" name="Rectangle 67"/>
          <p:cNvSpPr>
            <a:spLocks noChangeArrowheads="1"/>
          </p:cNvSpPr>
          <p:nvPr userDrawn="1"/>
        </p:nvSpPr>
        <p:spPr bwMode="auto">
          <a:xfrm>
            <a:off x="11227369" y="3939436"/>
            <a:ext cx="291530" cy="291530"/>
          </a:xfrm>
          <a:prstGeom prst="rect">
            <a:avLst/>
          </a:prstGeom>
          <a:solidFill>
            <a:schemeClr val="accent3">
              <a:alpha val="9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Rectangle 67"/>
          <p:cNvSpPr>
            <a:spLocks noChangeArrowheads="1"/>
          </p:cNvSpPr>
          <p:nvPr userDrawn="1"/>
        </p:nvSpPr>
        <p:spPr bwMode="auto">
          <a:xfrm>
            <a:off x="10612582" y="4216086"/>
            <a:ext cx="614787" cy="614787"/>
          </a:xfrm>
          <a:prstGeom prst="rect">
            <a:avLst/>
          </a:prstGeom>
          <a:solidFill>
            <a:schemeClr val="accent5">
              <a:alpha val="9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"/>
          <p:cNvSpPr>
            <a:spLocks noGrp="1"/>
          </p:cNvSpPr>
          <p:nvPr userDrawn="1">
            <p:ph type="title"/>
          </p:nvPr>
        </p:nvSpPr>
        <p:spPr>
          <a:xfrm>
            <a:off x="6858123" y="2564943"/>
            <a:ext cx="4662365" cy="895350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6859239" y="3460293"/>
            <a:ext cx="4662365" cy="1015623"/>
          </a:xfrm>
        </p:spPr>
        <p:txBody>
          <a:bodyPr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11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Rectangle 10"/>
          <p:cNvSpPr>
            <a:spLocks noChangeArrowheads="1"/>
          </p:cNvSpPr>
          <p:nvPr userDrawn="1"/>
        </p:nvSpPr>
        <p:spPr bwMode="auto">
          <a:xfrm>
            <a:off x="1712573" y="1714139"/>
            <a:ext cx="855503" cy="857070"/>
          </a:xfrm>
          <a:prstGeom prst="rect">
            <a:avLst/>
          </a:prstGeom>
          <a:solidFill>
            <a:schemeClr val="tx2">
              <a:alpha val="2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Rectangle 12"/>
          <p:cNvSpPr>
            <a:spLocks noChangeArrowheads="1"/>
          </p:cNvSpPr>
          <p:nvPr userDrawn="1"/>
        </p:nvSpPr>
        <p:spPr bwMode="auto">
          <a:xfrm>
            <a:off x="1712573" y="3429846"/>
            <a:ext cx="855503" cy="857070"/>
          </a:xfrm>
          <a:prstGeom prst="rect">
            <a:avLst/>
          </a:prstGeom>
          <a:solidFill>
            <a:schemeClr val="tx2">
              <a:lumMod val="40000"/>
              <a:lumOff val="60000"/>
              <a:alpha val="7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Rectangle 13"/>
          <p:cNvSpPr>
            <a:spLocks noChangeArrowheads="1"/>
          </p:cNvSpPr>
          <p:nvPr userDrawn="1"/>
        </p:nvSpPr>
        <p:spPr bwMode="auto">
          <a:xfrm>
            <a:off x="1712573" y="4286915"/>
            <a:ext cx="855503" cy="864904"/>
          </a:xfrm>
          <a:prstGeom prst="rect">
            <a:avLst/>
          </a:prstGeom>
          <a:solidFill>
            <a:schemeClr val="tx2">
              <a:alpha val="2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Rectangle 15"/>
          <p:cNvSpPr>
            <a:spLocks noChangeArrowheads="1"/>
          </p:cNvSpPr>
          <p:nvPr userDrawn="1"/>
        </p:nvSpPr>
        <p:spPr bwMode="auto">
          <a:xfrm>
            <a:off x="1712573" y="6008889"/>
            <a:ext cx="855503" cy="858636"/>
          </a:xfrm>
          <a:prstGeom prst="rect">
            <a:avLst/>
          </a:prstGeom>
          <a:solidFill>
            <a:schemeClr val="tx2">
              <a:alpha val="2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Rectangle 17"/>
          <p:cNvSpPr>
            <a:spLocks noChangeArrowheads="1"/>
          </p:cNvSpPr>
          <p:nvPr userDrawn="1"/>
        </p:nvSpPr>
        <p:spPr bwMode="auto">
          <a:xfrm>
            <a:off x="857070" y="857070"/>
            <a:ext cx="855503" cy="857070"/>
          </a:xfrm>
          <a:prstGeom prst="rect">
            <a:avLst/>
          </a:prstGeom>
          <a:solidFill>
            <a:schemeClr val="tx2">
              <a:alpha val="2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Rectangle 19"/>
          <p:cNvSpPr>
            <a:spLocks noChangeArrowheads="1"/>
          </p:cNvSpPr>
          <p:nvPr userDrawn="1"/>
        </p:nvSpPr>
        <p:spPr bwMode="auto">
          <a:xfrm>
            <a:off x="857070" y="2571209"/>
            <a:ext cx="855503" cy="858636"/>
          </a:xfrm>
          <a:prstGeom prst="rect">
            <a:avLst/>
          </a:prstGeom>
          <a:solidFill>
            <a:schemeClr val="tx2">
              <a:alpha val="2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Rectangle 20"/>
          <p:cNvSpPr>
            <a:spLocks noChangeArrowheads="1"/>
          </p:cNvSpPr>
          <p:nvPr userDrawn="1"/>
        </p:nvSpPr>
        <p:spPr bwMode="auto">
          <a:xfrm>
            <a:off x="857070" y="3429846"/>
            <a:ext cx="855503" cy="857070"/>
          </a:xfrm>
          <a:prstGeom prst="rect">
            <a:avLst/>
          </a:prstGeom>
          <a:solidFill>
            <a:schemeClr val="tx2">
              <a:lumMod val="20000"/>
              <a:lumOff val="80000"/>
              <a:alpha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Rectangle 22"/>
          <p:cNvSpPr>
            <a:spLocks noChangeArrowheads="1"/>
          </p:cNvSpPr>
          <p:nvPr userDrawn="1"/>
        </p:nvSpPr>
        <p:spPr bwMode="auto">
          <a:xfrm>
            <a:off x="857070" y="5151819"/>
            <a:ext cx="855503" cy="857070"/>
          </a:xfrm>
          <a:prstGeom prst="rect">
            <a:avLst/>
          </a:prstGeom>
          <a:solidFill>
            <a:schemeClr val="tx2">
              <a:alpha val="2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Rectangle 25"/>
          <p:cNvSpPr>
            <a:spLocks noChangeArrowheads="1"/>
          </p:cNvSpPr>
          <p:nvPr userDrawn="1"/>
        </p:nvSpPr>
        <p:spPr bwMode="auto">
          <a:xfrm>
            <a:off x="1711789" y="-784"/>
            <a:ext cx="857070" cy="857070"/>
          </a:xfrm>
          <a:prstGeom prst="rect">
            <a:avLst/>
          </a:prstGeom>
          <a:solidFill>
            <a:schemeClr val="tx2">
              <a:lumMod val="20000"/>
              <a:lumOff val="80000"/>
              <a:alpha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Rectangle 26"/>
          <p:cNvSpPr>
            <a:spLocks noChangeArrowheads="1"/>
          </p:cNvSpPr>
          <p:nvPr userDrawn="1"/>
        </p:nvSpPr>
        <p:spPr bwMode="auto">
          <a:xfrm>
            <a:off x="0" y="1707873"/>
            <a:ext cx="857070" cy="857070"/>
          </a:xfrm>
          <a:prstGeom prst="rect">
            <a:avLst/>
          </a:prstGeom>
          <a:solidFill>
            <a:schemeClr val="tx2">
              <a:lumMod val="40000"/>
              <a:lumOff val="60000"/>
              <a:alpha val="7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Rectangle 28"/>
          <p:cNvSpPr>
            <a:spLocks noChangeArrowheads="1"/>
          </p:cNvSpPr>
          <p:nvPr userDrawn="1"/>
        </p:nvSpPr>
        <p:spPr bwMode="auto">
          <a:xfrm>
            <a:off x="0" y="4286914"/>
            <a:ext cx="857070" cy="857070"/>
          </a:xfrm>
          <a:prstGeom prst="rect">
            <a:avLst/>
          </a:prstGeom>
          <a:solidFill>
            <a:schemeClr val="tx2">
              <a:alpha val="2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Rectangle 55"/>
          <p:cNvSpPr>
            <a:spLocks noChangeArrowheads="1"/>
          </p:cNvSpPr>
          <p:nvPr userDrawn="1"/>
        </p:nvSpPr>
        <p:spPr bwMode="auto">
          <a:xfrm>
            <a:off x="2568075" y="857070"/>
            <a:ext cx="857070" cy="857070"/>
          </a:xfrm>
          <a:prstGeom prst="rect">
            <a:avLst/>
          </a:prstGeom>
          <a:solidFill>
            <a:schemeClr val="tx2">
              <a:alpha val="2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Rectangle 57"/>
          <p:cNvSpPr>
            <a:spLocks noChangeArrowheads="1"/>
          </p:cNvSpPr>
          <p:nvPr userDrawn="1"/>
        </p:nvSpPr>
        <p:spPr bwMode="auto">
          <a:xfrm>
            <a:off x="2568075" y="2571209"/>
            <a:ext cx="857070" cy="858636"/>
          </a:xfrm>
          <a:prstGeom prst="rect">
            <a:avLst/>
          </a:prstGeom>
          <a:solidFill>
            <a:schemeClr val="tx2">
              <a:lumMod val="40000"/>
              <a:lumOff val="60000"/>
              <a:alpha val="7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Rectangle 58"/>
          <p:cNvSpPr>
            <a:spLocks noChangeArrowheads="1"/>
          </p:cNvSpPr>
          <p:nvPr userDrawn="1"/>
        </p:nvSpPr>
        <p:spPr bwMode="auto">
          <a:xfrm>
            <a:off x="2568075" y="3429846"/>
            <a:ext cx="857070" cy="857070"/>
          </a:xfrm>
          <a:prstGeom prst="rect">
            <a:avLst/>
          </a:prstGeom>
          <a:solidFill>
            <a:schemeClr val="tx2">
              <a:lumMod val="20000"/>
              <a:lumOff val="80000"/>
              <a:alpha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Rectangle 59"/>
          <p:cNvSpPr>
            <a:spLocks noChangeArrowheads="1"/>
          </p:cNvSpPr>
          <p:nvPr userDrawn="1"/>
        </p:nvSpPr>
        <p:spPr bwMode="auto">
          <a:xfrm>
            <a:off x="2568075" y="4286915"/>
            <a:ext cx="857070" cy="864904"/>
          </a:xfrm>
          <a:prstGeom prst="rect">
            <a:avLst/>
          </a:prstGeom>
          <a:solidFill>
            <a:schemeClr val="tx2">
              <a:lumMod val="40000"/>
              <a:lumOff val="60000"/>
              <a:alpha val="7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Rectangle 60"/>
          <p:cNvSpPr>
            <a:spLocks noChangeArrowheads="1"/>
          </p:cNvSpPr>
          <p:nvPr userDrawn="1"/>
        </p:nvSpPr>
        <p:spPr bwMode="auto">
          <a:xfrm>
            <a:off x="2568075" y="5151819"/>
            <a:ext cx="857070" cy="857070"/>
          </a:xfrm>
          <a:prstGeom prst="rect">
            <a:avLst/>
          </a:prstGeom>
          <a:solidFill>
            <a:schemeClr val="tx2">
              <a:alpha val="2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Rectangle 66"/>
          <p:cNvSpPr>
            <a:spLocks noChangeArrowheads="1"/>
          </p:cNvSpPr>
          <p:nvPr userDrawn="1"/>
        </p:nvSpPr>
        <p:spPr bwMode="auto">
          <a:xfrm>
            <a:off x="3425144" y="3429846"/>
            <a:ext cx="864904" cy="85707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Rectangle 67"/>
          <p:cNvSpPr>
            <a:spLocks noChangeArrowheads="1"/>
          </p:cNvSpPr>
          <p:nvPr userDrawn="1"/>
        </p:nvSpPr>
        <p:spPr bwMode="auto">
          <a:xfrm>
            <a:off x="3425144" y="4286915"/>
            <a:ext cx="864904" cy="864904"/>
          </a:xfrm>
          <a:prstGeom prst="rect">
            <a:avLst/>
          </a:prstGeom>
          <a:solidFill>
            <a:schemeClr val="tx2">
              <a:alpha val="2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888B6D7-9D3F-49D7-BACE-73A9D1149A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2019/6/19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AC997A4-1DD8-4731-B9FD-42398A20F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DBA9825E-1876-42AD-ABCF-E0E100F35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id="{D124F9DB-C87A-423F-9657-38C7A29014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id="{2070191C-4093-409C-8FD5-7369A79637AD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69925" y="1130299"/>
            <a:ext cx="10850563" cy="500697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75934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1C7A1C-3684-4AAF-A408-C63B6CB641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986EA5F-D77D-4318-90E9-C04AA8ADC0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2019/6/19</a:t>
            </a:fld>
            <a:endParaRPr lang="zh-CN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0832621-D9D9-445E-BFF9-F8348FA1E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371151B-F790-4A9F-962F-B8718A956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176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_1"/>
          <p:cNvSpPr>
            <a:spLocks noChangeArrowheads="1"/>
          </p:cNvSpPr>
          <p:nvPr userDrawn="1"/>
        </p:nvSpPr>
        <p:spPr bwMode="auto">
          <a:xfrm>
            <a:off x="5102481" y="0"/>
            <a:ext cx="7089518" cy="6867525"/>
          </a:xfrm>
          <a:prstGeom prst="rect">
            <a:avLst/>
          </a:prstGeom>
          <a:blipFill>
            <a:blip r:embed="rId2"/>
            <a:srcRect/>
            <a:stretch>
              <a:fillRect t="-14521" b="-14521"/>
            </a:stretch>
          </a:blip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Rectangle 10"/>
          <p:cNvSpPr>
            <a:spLocks noChangeArrowheads="1"/>
          </p:cNvSpPr>
          <p:nvPr userDrawn="1"/>
        </p:nvSpPr>
        <p:spPr bwMode="auto">
          <a:xfrm flipH="1">
            <a:off x="5102480" y="1714139"/>
            <a:ext cx="855503" cy="857070"/>
          </a:xfrm>
          <a:prstGeom prst="rect">
            <a:avLst/>
          </a:prstGeom>
          <a:solidFill>
            <a:schemeClr val="accent3">
              <a:alpha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Rectangle 12"/>
          <p:cNvSpPr>
            <a:spLocks noChangeArrowheads="1"/>
          </p:cNvSpPr>
          <p:nvPr userDrawn="1"/>
        </p:nvSpPr>
        <p:spPr bwMode="auto">
          <a:xfrm flipH="1">
            <a:off x="5102480" y="3429846"/>
            <a:ext cx="855503" cy="857070"/>
          </a:xfrm>
          <a:prstGeom prst="rect">
            <a:avLst/>
          </a:prstGeom>
          <a:solidFill>
            <a:schemeClr val="accent5">
              <a:alpha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Rectangle 14"/>
          <p:cNvSpPr>
            <a:spLocks noChangeArrowheads="1"/>
          </p:cNvSpPr>
          <p:nvPr userDrawn="1"/>
        </p:nvSpPr>
        <p:spPr bwMode="auto">
          <a:xfrm flipH="1">
            <a:off x="5102480" y="5151819"/>
            <a:ext cx="855503" cy="857070"/>
          </a:xfrm>
          <a:prstGeom prst="rect">
            <a:avLst/>
          </a:prstGeom>
          <a:solidFill>
            <a:schemeClr val="accent5">
              <a:alpha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Rectangle 15"/>
          <p:cNvSpPr>
            <a:spLocks noChangeArrowheads="1"/>
          </p:cNvSpPr>
          <p:nvPr userDrawn="1"/>
        </p:nvSpPr>
        <p:spPr bwMode="auto">
          <a:xfrm flipH="1">
            <a:off x="5102480" y="6008889"/>
            <a:ext cx="855503" cy="858636"/>
          </a:xfrm>
          <a:prstGeom prst="rect">
            <a:avLst/>
          </a:prstGeom>
          <a:solidFill>
            <a:schemeClr val="accent3">
              <a:alpha val="9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Rectangle 17"/>
          <p:cNvSpPr>
            <a:spLocks noChangeArrowheads="1"/>
          </p:cNvSpPr>
          <p:nvPr userDrawn="1"/>
        </p:nvSpPr>
        <p:spPr bwMode="auto">
          <a:xfrm flipH="1">
            <a:off x="5957983" y="857070"/>
            <a:ext cx="855503" cy="857070"/>
          </a:xfrm>
          <a:prstGeom prst="rect">
            <a:avLst/>
          </a:prstGeom>
          <a:solidFill>
            <a:schemeClr val="accent3">
              <a:alpha val="9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Rectangle 18"/>
          <p:cNvSpPr>
            <a:spLocks noChangeArrowheads="1"/>
          </p:cNvSpPr>
          <p:nvPr userDrawn="1"/>
        </p:nvSpPr>
        <p:spPr bwMode="auto">
          <a:xfrm flipH="1">
            <a:off x="5957983" y="1714139"/>
            <a:ext cx="855503" cy="857070"/>
          </a:xfrm>
          <a:prstGeom prst="rect">
            <a:avLst/>
          </a:pr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Rectangle 19"/>
          <p:cNvSpPr>
            <a:spLocks noChangeArrowheads="1"/>
          </p:cNvSpPr>
          <p:nvPr userDrawn="1"/>
        </p:nvSpPr>
        <p:spPr bwMode="auto">
          <a:xfrm flipH="1">
            <a:off x="5957983" y="2571209"/>
            <a:ext cx="855503" cy="858636"/>
          </a:xfrm>
          <a:prstGeom prst="rect">
            <a:avLst/>
          </a:prstGeom>
          <a:solidFill>
            <a:schemeClr val="accent3">
              <a:alpha val="9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Rectangle 20"/>
          <p:cNvSpPr>
            <a:spLocks noChangeArrowheads="1"/>
          </p:cNvSpPr>
          <p:nvPr userDrawn="1"/>
        </p:nvSpPr>
        <p:spPr bwMode="auto">
          <a:xfrm flipH="1">
            <a:off x="5957983" y="3429846"/>
            <a:ext cx="855503" cy="857070"/>
          </a:xfrm>
          <a:prstGeom prst="rect">
            <a:avLst/>
          </a:pr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Rectangle 21"/>
          <p:cNvSpPr>
            <a:spLocks noChangeArrowheads="1"/>
          </p:cNvSpPr>
          <p:nvPr userDrawn="1"/>
        </p:nvSpPr>
        <p:spPr bwMode="auto">
          <a:xfrm flipH="1">
            <a:off x="5957983" y="4286915"/>
            <a:ext cx="855503" cy="864904"/>
          </a:xfrm>
          <a:prstGeom prst="rect">
            <a:avLst/>
          </a:prstGeom>
          <a:solidFill>
            <a:schemeClr val="accent5">
              <a:alpha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Rectangle 22"/>
          <p:cNvSpPr>
            <a:spLocks noChangeArrowheads="1"/>
          </p:cNvSpPr>
          <p:nvPr userDrawn="1"/>
        </p:nvSpPr>
        <p:spPr bwMode="auto">
          <a:xfrm flipH="1">
            <a:off x="5957983" y="5151819"/>
            <a:ext cx="855503" cy="857070"/>
          </a:xfrm>
          <a:prstGeom prst="rect">
            <a:avLst/>
          </a:prstGeom>
          <a:solidFill>
            <a:schemeClr val="accent3">
              <a:alpha val="9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Rectangle 25"/>
          <p:cNvSpPr>
            <a:spLocks noChangeArrowheads="1"/>
          </p:cNvSpPr>
          <p:nvPr userDrawn="1"/>
        </p:nvSpPr>
        <p:spPr bwMode="auto">
          <a:xfrm flipH="1">
            <a:off x="5101697" y="-784"/>
            <a:ext cx="857070" cy="857070"/>
          </a:xfrm>
          <a:prstGeom prst="rect">
            <a:avLst/>
          </a:pr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Rectangle 26"/>
          <p:cNvSpPr>
            <a:spLocks noChangeArrowheads="1"/>
          </p:cNvSpPr>
          <p:nvPr userDrawn="1"/>
        </p:nvSpPr>
        <p:spPr bwMode="auto">
          <a:xfrm flipH="1">
            <a:off x="6813486" y="1707873"/>
            <a:ext cx="857070" cy="857070"/>
          </a:xfrm>
          <a:prstGeom prst="rect">
            <a:avLst/>
          </a:prstGeom>
          <a:solidFill>
            <a:schemeClr val="accent5">
              <a:alpha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Rectangle 28"/>
          <p:cNvSpPr>
            <a:spLocks noChangeArrowheads="1"/>
          </p:cNvSpPr>
          <p:nvPr userDrawn="1"/>
        </p:nvSpPr>
        <p:spPr bwMode="auto">
          <a:xfrm flipH="1">
            <a:off x="6813486" y="3429846"/>
            <a:ext cx="857070" cy="857070"/>
          </a:xfrm>
          <a:prstGeom prst="rect">
            <a:avLst/>
          </a:prstGeom>
          <a:solidFill>
            <a:schemeClr val="accent3">
              <a:alpha val="9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Rectangle 55"/>
          <p:cNvSpPr>
            <a:spLocks noChangeArrowheads="1"/>
          </p:cNvSpPr>
          <p:nvPr userDrawn="1"/>
        </p:nvSpPr>
        <p:spPr bwMode="auto">
          <a:xfrm flipH="1">
            <a:off x="4245411" y="857070"/>
            <a:ext cx="857070" cy="857070"/>
          </a:xfrm>
          <a:prstGeom prst="rect">
            <a:avLst/>
          </a:prstGeom>
          <a:solidFill>
            <a:schemeClr val="accent3">
              <a:alpha val="9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Rectangle 59"/>
          <p:cNvSpPr>
            <a:spLocks noChangeArrowheads="1"/>
          </p:cNvSpPr>
          <p:nvPr userDrawn="1"/>
        </p:nvSpPr>
        <p:spPr bwMode="auto">
          <a:xfrm flipH="1">
            <a:off x="4245411" y="4286915"/>
            <a:ext cx="857070" cy="864904"/>
          </a:xfrm>
          <a:prstGeom prst="rect">
            <a:avLst/>
          </a:prstGeom>
          <a:solidFill>
            <a:schemeClr val="accent5">
              <a:alpha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673100" y="1712778"/>
            <a:ext cx="10845798" cy="1738408"/>
          </a:xfrm>
        </p:spPr>
        <p:txBody>
          <a:bodyPr anchor="b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5" name="文本占位符 62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673100" y="5694532"/>
            <a:ext cx="10845798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lang="zh-CN" altLang="en-US" sz="15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  <p:sp>
        <p:nvSpPr>
          <p:cNvPr id="6" name="文本占位符 13">
            <a:extLst>
              <a:ext uri="{FF2B5EF4-FFF2-40B4-BE49-F238E27FC236}">
                <a16:creationId xmlns:a16="http://schemas.microsoft.com/office/drawing/2014/main" id="{05EBDA4F-7210-4CAE-8333-80DB24212E7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73102" y="5398261"/>
            <a:ext cx="10845798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31" name="Rectangle 67"/>
          <p:cNvSpPr>
            <a:spLocks noChangeArrowheads="1"/>
          </p:cNvSpPr>
          <p:nvPr userDrawn="1"/>
        </p:nvSpPr>
        <p:spPr bwMode="auto">
          <a:xfrm>
            <a:off x="673100" y="4223506"/>
            <a:ext cx="291530" cy="291530"/>
          </a:xfrm>
          <a:prstGeom prst="rect">
            <a:avLst/>
          </a:prstGeom>
          <a:solidFill>
            <a:schemeClr val="accent3">
              <a:alpha val="9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Rectangle 67"/>
          <p:cNvSpPr>
            <a:spLocks noChangeArrowheads="1"/>
          </p:cNvSpPr>
          <p:nvPr userDrawn="1"/>
        </p:nvSpPr>
        <p:spPr bwMode="auto">
          <a:xfrm>
            <a:off x="964630" y="4515036"/>
            <a:ext cx="363576" cy="363576"/>
          </a:xfrm>
          <a:prstGeom prst="rect">
            <a:avLst/>
          </a:prstGeom>
          <a:solidFill>
            <a:schemeClr val="accent5">
              <a:alpha val="9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日期占位符 3">
            <a:extLst>
              <a:ext uri="{FF2B5EF4-FFF2-40B4-BE49-F238E27FC236}">
                <a16:creationId xmlns:a16="http://schemas.microsoft.com/office/drawing/2014/main" id="{04388434-9949-479C-A9C3-67A953F6A9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2019/6/19</a:t>
            </a:fld>
            <a:endParaRPr lang="zh-CN" altLang="en-US"/>
          </a:p>
        </p:txBody>
      </p:sp>
      <p:sp>
        <p:nvSpPr>
          <p:cNvPr id="9" name="页脚占位符 4">
            <a:extLst>
              <a:ext uri="{FF2B5EF4-FFF2-40B4-BE49-F238E27FC236}">
                <a16:creationId xmlns:a16="http://schemas.microsoft.com/office/drawing/2014/main" id="{50A5656E-7A33-4865-A262-1F96263BAA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10" name="灯片编号占位符 5">
            <a:extLst>
              <a:ext uri="{FF2B5EF4-FFF2-40B4-BE49-F238E27FC236}">
                <a16:creationId xmlns:a16="http://schemas.microsoft.com/office/drawing/2014/main" id="{5BF52F79-380E-4278-8B67-588AFE5840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69" r:id="rId3"/>
    <p:sldLayoutId id="2147483662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7" Type="http://schemas.openxmlformats.org/officeDocument/2006/relationships/image" Target="../media/image2.emf"/><Relationship Id="rId2" Type="http://schemas.openxmlformats.org/officeDocument/2006/relationships/vmlDrawing" Target="../drawings/vmlDrawing1.vml"/><Relationship Id="rId1" Type="http://schemas.openxmlformats.org/officeDocument/2006/relationships/themeOverride" Target="../theme/themeOverride1.xml"/><Relationship Id="rId6" Type="http://schemas.openxmlformats.org/officeDocument/2006/relationships/oleObject" Target="../embeddings/oleObject1.bin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4.xml"/><Relationship Id="rId4" Type="http://schemas.openxmlformats.org/officeDocument/2006/relationships/image" Target="../media/image8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tags" Target="../tags/tag30.xml"/><Relationship Id="rId7" Type="http://schemas.openxmlformats.org/officeDocument/2006/relationships/image" Target="../media/image2.emf"/><Relationship Id="rId2" Type="http://schemas.openxmlformats.org/officeDocument/2006/relationships/vmlDrawing" Target="../drawings/vmlDrawing2.vml"/><Relationship Id="rId1" Type="http://schemas.openxmlformats.org/officeDocument/2006/relationships/themeOverride" Target="../theme/themeOverride6.xml"/><Relationship Id="rId6" Type="http://schemas.openxmlformats.org/officeDocument/2006/relationships/oleObject" Target="../embeddings/oleObject2.bin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3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2.xml"/><Relationship Id="rId4" Type="http://schemas.openxmlformats.org/officeDocument/2006/relationships/hyperlink" Target="https://www.islide.cc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Relationship Id="rId4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 hidden="1">
            <a:extLst>
              <a:ext uri="{FF2B5EF4-FFF2-40B4-BE49-F238E27FC236}">
                <a16:creationId xmlns:a16="http://schemas.microsoft.com/office/drawing/2014/main" id="{3C326D0B-7DAB-41B6-8030-2E4A18CC949B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58408615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9" name="think-cell Slide" r:id="rId6" imgW="347" imgH="348" progId="TCLayout.ActiveDocument.1">
                  <p:embed/>
                </p:oleObj>
              </mc:Choice>
              <mc:Fallback>
                <p:oleObj name="think-cell Slide" r:id="rId6" imgW="347" imgH="348" progId="TCLayout.ActiveDocument.1">
                  <p:embed/>
                  <p:pic>
                    <p:nvPicPr>
                      <p:cNvPr id="3" name="对象 2" hidden="1">
                        <a:extLst>
                          <a:ext uri="{FF2B5EF4-FFF2-40B4-BE49-F238E27FC236}">
                            <a16:creationId xmlns:a16="http://schemas.microsoft.com/office/drawing/2014/main" id="{3C326D0B-7DAB-41B6-8030-2E4A18CC949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 hidden="1">
            <a:extLst>
              <a:ext uri="{FF2B5EF4-FFF2-40B4-BE49-F238E27FC236}">
                <a16:creationId xmlns:a16="http://schemas.microsoft.com/office/drawing/2014/main" id="{EC933494-1B63-4A32-964F-D05236799BAA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4000" b="1" dirty="0">
              <a:latin typeface="Arial" panose="020B0604020202020204" pitchFamily="34" charset="0"/>
              <a:ea typeface="微软雅黑" panose="020B0503020204020204" pitchFamily="34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SUBTITLE HERE</a:t>
            </a:r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sz="4400" dirty="0">
                <a:solidFill>
                  <a:schemeClr val="accent3">
                    <a:lumMod val="50000"/>
                  </a:schemeClr>
                </a:solidFill>
              </a:rPr>
              <a:t>20XX</a:t>
            </a:r>
            <a:r>
              <a:rPr lang="zh-CN" altLang="en-US" sz="4400" dirty="0">
                <a:solidFill>
                  <a:schemeClr val="accent3">
                    <a:lumMod val="50000"/>
                  </a:schemeClr>
                </a:solidFill>
              </a:rPr>
              <a:t>简洁几何</a:t>
            </a:r>
            <a:br>
              <a:rPr lang="en-US" altLang="zh-CN" sz="4400" dirty="0">
                <a:solidFill>
                  <a:schemeClr val="accent3">
                    <a:lumMod val="50000"/>
                  </a:schemeClr>
                </a:solidFill>
              </a:rPr>
            </a:br>
            <a:r>
              <a:rPr lang="zh-CN" altLang="en-US" sz="4400" dirty="0">
                <a:solidFill>
                  <a:schemeClr val="accent3">
                    <a:lumMod val="50000"/>
                  </a:schemeClr>
                </a:solidFill>
              </a:rPr>
              <a:t>商务通用模板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en-US" sz="1600" dirty="0"/>
              <a:t>Designed by iSlide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4F9FC58F-9C75-4A99-AE72-3433E3C90246}"/>
              </a:ext>
            </a:extLst>
          </p:cNvPr>
          <p:cNvGrpSpPr/>
          <p:nvPr/>
        </p:nvGrpSpPr>
        <p:grpSpPr>
          <a:xfrm>
            <a:off x="9820431" y="1028700"/>
            <a:ext cx="1698468" cy="623185"/>
            <a:chOff x="675908" y="693106"/>
            <a:chExt cx="9053516" cy="3321826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CBB88046-DA0C-4D62-ABE0-DF4F219BC41E}"/>
                </a:ext>
              </a:extLst>
            </p:cNvPr>
            <p:cNvSpPr txBox="1"/>
            <p:nvPr/>
          </p:nvSpPr>
          <p:spPr>
            <a:xfrm>
              <a:off x="675908" y="693106"/>
              <a:ext cx="2769328" cy="3321826"/>
            </a:xfrm>
            <a:prstGeom prst="rect">
              <a:avLst/>
            </a:prstGeom>
            <a:noFill/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r>
                <a:rPr lang="en-US" altLang="zh-CN" sz="9600" dirty="0">
                  <a:solidFill>
                    <a:schemeClr val="accent3">
                      <a:lumMod val="50000"/>
                      <a:alpha val="10000"/>
                    </a:schemeClr>
                  </a:solidFill>
                  <a:latin typeface="Impact" panose="020B0806030902050204" pitchFamily="34" charset="0"/>
                </a:rPr>
                <a:t>2</a:t>
              </a:r>
              <a:endParaRPr lang="zh-CN" altLang="en-US" sz="9600" dirty="0">
                <a:solidFill>
                  <a:schemeClr val="accent3">
                    <a:lumMod val="50000"/>
                    <a:alpha val="10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26D4D4DA-FA36-4DDE-8DFE-C3548A560484}"/>
                </a:ext>
              </a:extLst>
            </p:cNvPr>
            <p:cNvSpPr txBox="1"/>
            <p:nvPr/>
          </p:nvSpPr>
          <p:spPr>
            <a:xfrm>
              <a:off x="2770637" y="693106"/>
              <a:ext cx="2769328" cy="3321826"/>
            </a:xfrm>
            <a:prstGeom prst="rect">
              <a:avLst/>
            </a:prstGeom>
            <a:noFill/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r>
                <a:rPr lang="en-US" altLang="zh-CN" sz="9600" dirty="0">
                  <a:solidFill>
                    <a:schemeClr val="accent3">
                      <a:lumMod val="50000"/>
                      <a:alpha val="10000"/>
                    </a:schemeClr>
                  </a:solidFill>
                  <a:latin typeface="Impact" panose="020B0806030902050204" pitchFamily="34" charset="0"/>
                </a:rPr>
                <a:t>0</a:t>
              </a:r>
              <a:endParaRPr lang="zh-CN" altLang="en-US" sz="9600" dirty="0">
                <a:solidFill>
                  <a:schemeClr val="accent3">
                    <a:lumMod val="50000"/>
                    <a:alpha val="10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FF425B85-D13B-4D06-9EBD-A57DA15BAE62}"/>
                </a:ext>
              </a:extLst>
            </p:cNvPr>
            <p:cNvSpPr txBox="1"/>
            <p:nvPr/>
          </p:nvSpPr>
          <p:spPr>
            <a:xfrm>
              <a:off x="4865366" y="693106"/>
              <a:ext cx="2769328" cy="3321826"/>
            </a:xfrm>
            <a:prstGeom prst="rect">
              <a:avLst/>
            </a:prstGeom>
            <a:noFill/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r>
                <a:rPr lang="en-US" altLang="zh-CN" sz="9600" dirty="0">
                  <a:solidFill>
                    <a:schemeClr val="accent3">
                      <a:lumMod val="50000"/>
                      <a:alpha val="10000"/>
                    </a:schemeClr>
                  </a:solidFill>
                  <a:latin typeface="Impact" panose="020B0806030902050204" pitchFamily="34" charset="0"/>
                </a:rPr>
                <a:t>X</a:t>
              </a:r>
              <a:endParaRPr lang="zh-CN" altLang="en-US" sz="9600" dirty="0">
                <a:solidFill>
                  <a:schemeClr val="accent3">
                    <a:lumMod val="50000"/>
                    <a:alpha val="10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98E90643-75C2-4D2E-844E-02C863EB4658}"/>
                </a:ext>
              </a:extLst>
            </p:cNvPr>
            <p:cNvSpPr txBox="1"/>
            <p:nvPr/>
          </p:nvSpPr>
          <p:spPr>
            <a:xfrm>
              <a:off x="6960094" y="693106"/>
              <a:ext cx="2769330" cy="3321826"/>
            </a:xfrm>
            <a:prstGeom prst="rect">
              <a:avLst/>
            </a:prstGeom>
            <a:noFill/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r>
                <a:rPr lang="en-US" altLang="zh-CN" sz="9600" dirty="0">
                  <a:solidFill>
                    <a:schemeClr val="accent3">
                      <a:lumMod val="50000"/>
                      <a:alpha val="10000"/>
                    </a:schemeClr>
                  </a:solidFill>
                  <a:latin typeface="Impact" panose="020B0806030902050204" pitchFamily="34" charset="0"/>
                </a:rPr>
                <a:t>X</a:t>
              </a:r>
              <a:endParaRPr lang="zh-CN" altLang="en-US" sz="9600" dirty="0">
                <a:solidFill>
                  <a:schemeClr val="accent3">
                    <a:lumMod val="50000"/>
                    <a:alpha val="10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5000409" y="2889927"/>
            <a:ext cx="1311995" cy="1140731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3">
                    <a:lumMod val="50000"/>
                  </a:schemeClr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/02</a:t>
            </a:r>
            <a:endParaRPr lang="zh-CN" altLang="en-US" spc="100" dirty="0">
              <a:solidFill>
                <a:schemeClr val="accent3">
                  <a:lumMod val="50000"/>
                </a:schemeClr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58699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81F4F16-7D5C-41C2-AC6F-5CE4F6CE40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DD99AF83-21C6-4688-92EF-C0D9C0FD16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635B606-3815-47DB-822E-1262F978DF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 dirty="0"/>
          </a:p>
        </p:txBody>
      </p:sp>
      <p:grpSp>
        <p:nvGrpSpPr>
          <p:cNvPr id="5" name="a1e73f40-0fce-404c-9561-6cbbac204b3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A55DC40B-D247-4397-BBDC-B8CD891C2D3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130299"/>
            <a:ext cx="10845800" cy="5016501"/>
            <a:chOff x="673100" y="1130299"/>
            <a:chExt cx="10845800" cy="5016501"/>
          </a:xfrm>
        </p:grpSpPr>
        <p:sp>
          <p:nvSpPr>
            <p:cNvPr id="6" name="îṣļíďè">
              <a:extLst>
                <a:ext uri="{FF2B5EF4-FFF2-40B4-BE49-F238E27FC236}">
                  <a16:creationId xmlns:a16="http://schemas.microsoft.com/office/drawing/2014/main" id="{068AE485-C568-435E-A286-C57E7E5279DE}"/>
                </a:ext>
              </a:extLst>
            </p:cNvPr>
            <p:cNvSpPr txBox="1"/>
            <p:nvPr/>
          </p:nvSpPr>
          <p:spPr>
            <a:xfrm>
              <a:off x="8140425" y="4755235"/>
              <a:ext cx="3160309" cy="108353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>
                <a:buSzPct val="25000"/>
                <a:defRPr sz="1200" b="1">
                  <a:solidFill>
                    <a:schemeClr val="dk1"/>
                  </a:solidFill>
                </a:defRPr>
              </a:lvl1pPr>
            </a:lstStyle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</a:t>
              </a:r>
            </a:p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7" name="îslíḓe">
              <a:extLst>
                <a:ext uri="{FF2B5EF4-FFF2-40B4-BE49-F238E27FC236}">
                  <a16:creationId xmlns:a16="http://schemas.microsoft.com/office/drawing/2014/main" id="{3C22BF08-BB87-4FDA-ACAC-C122930FD1A8}"/>
                </a:ext>
              </a:extLst>
            </p:cNvPr>
            <p:cNvSpPr txBox="1"/>
            <p:nvPr/>
          </p:nvSpPr>
          <p:spPr>
            <a:xfrm>
              <a:off x="8140425" y="4428051"/>
              <a:ext cx="3160309" cy="31174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 lnSpcReduction="1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8" name="i$ļîḓe">
              <a:extLst>
                <a:ext uri="{FF2B5EF4-FFF2-40B4-BE49-F238E27FC236}">
                  <a16:creationId xmlns:a16="http://schemas.microsoft.com/office/drawing/2014/main" id="{874B4770-DB95-484A-8666-5BA1BF1D9FD2}"/>
                </a:ext>
              </a:extLst>
            </p:cNvPr>
            <p:cNvSpPr/>
            <p:nvPr/>
          </p:nvSpPr>
          <p:spPr>
            <a:xfrm>
              <a:off x="8244077" y="3842938"/>
              <a:ext cx="258614" cy="359832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75403" y="112293"/>
                  </a:moveTo>
                  <a:lnTo>
                    <a:pt x="75403" y="112293"/>
                  </a:lnTo>
                  <a:cubicBezTo>
                    <a:pt x="75403" y="114770"/>
                    <a:pt x="78044" y="117247"/>
                    <a:pt x="80684" y="117247"/>
                  </a:cubicBezTo>
                  <a:cubicBezTo>
                    <a:pt x="109144" y="119724"/>
                    <a:pt x="109144" y="119724"/>
                    <a:pt x="109144" y="119724"/>
                  </a:cubicBezTo>
                  <a:cubicBezTo>
                    <a:pt x="112078" y="119724"/>
                    <a:pt x="112078" y="117247"/>
                    <a:pt x="114718" y="114770"/>
                  </a:cubicBezTo>
                  <a:cubicBezTo>
                    <a:pt x="114718" y="92752"/>
                    <a:pt x="114718" y="92752"/>
                    <a:pt x="114718" y="92752"/>
                  </a:cubicBezTo>
                  <a:cubicBezTo>
                    <a:pt x="78044" y="90275"/>
                    <a:pt x="78044" y="90275"/>
                    <a:pt x="78044" y="90275"/>
                  </a:cubicBezTo>
                  <a:lnTo>
                    <a:pt x="75403" y="112293"/>
                  </a:lnTo>
                  <a:close/>
                  <a:moveTo>
                    <a:pt x="5281" y="92752"/>
                  </a:moveTo>
                  <a:lnTo>
                    <a:pt x="5281" y="92752"/>
                  </a:lnTo>
                  <a:cubicBezTo>
                    <a:pt x="5281" y="114770"/>
                    <a:pt x="5281" y="114770"/>
                    <a:pt x="5281" y="114770"/>
                  </a:cubicBezTo>
                  <a:cubicBezTo>
                    <a:pt x="5281" y="117247"/>
                    <a:pt x="7921" y="119724"/>
                    <a:pt x="10268" y="119724"/>
                  </a:cubicBezTo>
                  <a:cubicBezTo>
                    <a:pt x="39022" y="117247"/>
                    <a:pt x="39022" y="117247"/>
                    <a:pt x="39022" y="117247"/>
                  </a:cubicBezTo>
                  <a:cubicBezTo>
                    <a:pt x="41662" y="117247"/>
                    <a:pt x="44303" y="114770"/>
                    <a:pt x="44303" y="112293"/>
                  </a:cubicBezTo>
                  <a:cubicBezTo>
                    <a:pt x="41662" y="90275"/>
                    <a:pt x="41662" y="90275"/>
                    <a:pt x="41662" y="90275"/>
                  </a:cubicBezTo>
                  <a:lnTo>
                    <a:pt x="5281" y="92752"/>
                  </a:lnTo>
                  <a:close/>
                  <a:moveTo>
                    <a:pt x="0" y="56422"/>
                  </a:moveTo>
                  <a:lnTo>
                    <a:pt x="0" y="56422"/>
                  </a:lnTo>
                  <a:cubicBezTo>
                    <a:pt x="2640" y="80642"/>
                    <a:pt x="2640" y="80642"/>
                    <a:pt x="2640" y="80642"/>
                  </a:cubicBezTo>
                  <a:cubicBezTo>
                    <a:pt x="39022" y="75688"/>
                    <a:pt x="39022" y="75688"/>
                    <a:pt x="39022" y="75688"/>
                  </a:cubicBezTo>
                  <a:cubicBezTo>
                    <a:pt x="39022" y="53944"/>
                    <a:pt x="39022" y="53944"/>
                    <a:pt x="39022" y="53944"/>
                  </a:cubicBezTo>
                  <a:lnTo>
                    <a:pt x="39022" y="51467"/>
                  </a:lnTo>
                  <a:cubicBezTo>
                    <a:pt x="39022" y="41834"/>
                    <a:pt x="46943" y="31926"/>
                    <a:pt x="59853" y="31926"/>
                  </a:cubicBezTo>
                  <a:cubicBezTo>
                    <a:pt x="72762" y="31926"/>
                    <a:pt x="80684" y="41834"/>
                    <a:pt x="80684" y="51467"/>
                  </a:cubicBezTo>
                  <a:lnTo>
                    <a:pt x="80684" y="53944"/>
                  </a:lnTo>
                  <a:cubicBezTo>
                    <a:pt x="78044" y="75688"/>
                    <a:pt x="78044" y="75688"/>
                    <a:pt x="78044" y="75688"/>
                  </a:cubicBezTo>
                  <a:cubicBezTo>
                    <a:pt x="117066" y="80642"/>
                    <a:pt x="117066" y="80642"/>
                    <a:pt x="117066" y="80642"/>
                  </a:cubicBezTo>
                  <a:cubicBezTo>
                    <a:pt x="119706" y="56422"/>
                    <a:pt x="119706" y="56422"/>
                    <a:pt x="119706" y="56422"/>
                  </a:cubicBezTo>
                  <a:cubicBezTo>
                    <a:pt x="119706" y="53944"/>
                    <a:pt x="119706" y="53944"/>
                    <a:pt x="119706" y="51467"/>
                  </a:cubicBezTo>
                  <a:cubicBezTo>
                    <a:pt x="119706" y="22018"/>
                    <a:pt x="93594" y="0"/>
                    <a:pt x="59853" y="0"/>
                  </a:cubicBezTo>
                  <a:cubicBezTo>
                    <a:pt x="25819" y="0"/>
                    <a:pt x="0" y="22018"/>
                    <a:pt x="0" y="51467"/>
                  </a:cubicBezTo>
                  <a:cubicBezTo>
                    <a:pt x="0" y="53944"/>
                    <a:pt x="0" y="53944"/>
                    <a:pt x="0" y="5642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 anchor="ctr" anchorCtr="0">
              <a:normAutofit fontScale="25000" lnSpcReduction="2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9" name="iśľïďè">
              <a:extLst>
                <a:ext uri="{FF2B5EF4-FFF2-40B4-BE49-F238E27FC236}">
                  <a16:creationId xmlns:a16="http://schemas.microsoft.com/office/drawing/2014/main" id="{F6EDEC32-2A1E-4C93-80EC-3F8A90F89DF6}"/>
                </a:ext>
              </a:extLst>
            </p:cNvPr>
            <p:cNvSpPr txBox="1"/>
            <p:nvPr/>
          </p:nvSpPr>
          <p:spPr>
            <a:xfrm>
              <a:off x="673100" y="4755235"/>
              <a:ext cx="3160309" cy="108353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>
                <a:buSzPct val="25000"/>
                <a:defRPr sz="1200" b="1">
                  <a:solidFill>
                    <a:schemeClr val="dk1"/>
                  </a:solidFill>
                </a:defRPr>
              </a:lvl1pPr>
            </a:lstStyle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</a:t>
              </a:r>
            </a:p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10" name="ísḻiďé">
              <a:extLst>
                <a:ext uri="{FF2B5EF4-FFF2-40B4-BE49-F238E27FC236}">
                  <a16:creationId xmlns:a16="http://schemas.microsoft.com/office/drawing/2014/main" id="{48781854-FAA5-482F-8510-C0B39E5D48C4}"/>
                </a:ext>
              </a:extLst>
            </p:cNvPr>
            <p:cNvSpPr txBox="1"/>
            <p:nvPr/>
          </p:nvSpPr>
          <p:spPr>
            <a:xfrm>
              <a:off x="673100" y="4428051"/>
              <a:ext cx="3160309" cy="31174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 lnSpcReduction="1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1" name="iṡḻïďé">
              <a:extLst>
                <a:ext uri="{FF2B5EF4-FFF2-40B4-BE49-F238E27FC236}">
                  <a16:creationId xmlns:a16="http://schemas.microsoft.com/office/drawing/2014/main" id="{D49E288D-8EA6-438A-B67B-2DF50F61F658}"/>
                </a:ext>
              </a:extLst>
            </p:cNvPr>
            <p:cNvSpPr/>
            <p:nvPr/>
          </p:nvSpPr>
          <p:spPr>
            <a:xfrm>
              <a:off x="782082" y="3805839"/>
              <a:ext cx="287588" cy="297341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59879" y="45112"/>
                  </a:moveTo>
                  <a:lnTo>
                    <a:pt x="59879" y="45112"/>
                  </a:lnTo>
                  <a:cubicBezTo>
                    <a:pt x="49014" y="45112"/>
                    <a:pt x="42736" y="52932"/>
                    <a:pt x="42736" y="66466"/>
                  </a:cubicBezTo>
                  <a:cubicBezTo>
                    <a:pt x="42736" y="80000"/>
                    <a:pt x="49014" y="87819"/>
                    <a:pt x="59879" y="87819"/>
                  </a:cubicBezTo>
                  <a:cubicBezTo>
                    <a:pt x="70503" y="87819"/>
                    <a:pt x="77022" y="80000"/>
                    <a:pt x="77022" y="66466"/>
                  </a:cubicBezTo>
                  <a:cubicBezTo>
                    <a:pt x="77022" y="52932"/>
                    <a:pt x="70503" y="45112"/>
                    <a:pt x="59879" y="45112"/>
                  </a:cubicBezTo>
                  <a:close/>
                  <a:moveTo>
                    <a:pt x="106720" y="21052"/>
                  </a:moveTo>
                  <a:lnTo>
                    <a:pt x="106720" y="21052"/>
                  </a:lnTo>
                  <a:cubicBezTo>
                    <a:pt x="93923" y="21052"/>
                    <a:pt x="93923" y="21052"/>
                    <a:pt x="93923" y="21052"/>
                  </a:cubicBezTo>
                  <a:cubicBezTo>
                    <a:pt x="91750" y="21052"/>
                    <a:pt x="89818" y="21052"/>
                    <a:pt x="87645" y="18345"/>
                  </a:cubicBezTo>
                  <a:cubicBezTo>
                    <a:pt x="85472" y="2406"/>
                    <a:pt x="85472" y="2406"/>
                    <a:pt x="85472" y="2406"/>
                  </a:cubicBezTo>
                  <a:cubicBezTo>
                    <a:pt x="83299" y="2406"/>
                    <a:pt x="81126" y="0"/>
                    <a:pt x="78953" y="0"/>
                  </a:cubicBezTo>
                  <a:cubicBezTo>
                    <a:pt x="38390" y="0"/>
                    <a:pt x="38390" y="0"/>
                    <a:pt x="38390" y="0"/>
                  </a:cubicBezTo>
                  <a:cubicBezTo>
                    <a:pt x="38390" y="0"/>
                    <a:pt x="36217" y="2406"/>
                    <a:pt x="34285" y="2406"/>
                  </a:cubicBezTo>
                  <a:cubicBezTo>
                    <a:pt x="29698" y="18345"/>
                    <a:pt x="29698" y="18345"/>
                    <a:pt x="29698" y="18345"/>
                  </a:cubicBezTo>
                  <a:cubicBezTo>
                    <a:pt x="29698" y="21052"/>
                    <a:pt x="27766" y="21052"/>
                    <a:pt x="25593" y="21052"/>
                  </a:cubicBezTo>
                  <a:cubicBezTo>
                    <a:pt x="12796" y="21052"/>
                    <a:pt x="12796" y="21052"/>
                    <a:pt x="12796" y="21052"/>
                  </a:cubicBezTo>
                  <a:cubicBezTo>
                    <a:pt x="4104" y="21052"/>
                    <a:pt x="0" y="29172"/>
                    <a:pt x="0" y="36992"/>
                  </a:cubicBezTo>
                  <a:cubicBezTo>
                    <a:pt x="0" y="103759"/>
                    <a:pt x="0" y="103759"/>
                    <a:pt x="0" y="103759"/>
                  </a:cubicBezTo>
                  <a:cubicBezTo>
                    <a:pt x="0" y="111879"/>
                    <a:pt x="4104" y="119699"/>
                    <a:pt x="12796" y="119699"/>
                  </a:cubicBezTo>
                  <a:cubicBezTo>
                    <a:pt x="106720" y="119699"/>
                    <a:pt x="106720" y="119699"/>
                    <a:pt x="106720" y="119699"/>
                  </a:cubicBezTo>
                  <a:cubicBezTo>
                    <a:pt x="113480" y="119699"/>
                    <a:pt x="119758" y="111879"/>
                    <a:pt x="119758" y="103759"/>
                  </a:cubicBezTo>
                  <a:cubicBezTo>
                    <a:pt x="119758" y="36992"/>
                    <a:pt x="119758" y="36992"/>
                    <a:pt x="119758" y="36992"/>
                  </a:cubicBezTo>
                  <a:cubicBezTo>
                    <a:pt x="119758" y="29172"/>
                    <a:pt x="113480" y="21052"/>
                    <a:pt x="106720" y="21052"/>
                  </a:cubicBezTo>
                  <a:close/>
                  <a:moveTo>
                    <a:pt x="59879" y="103759"/>
                  </a:moveTo>
                  <a:lnTo>
                    <a:pt x="59879" y="103759"/>
                  </a:lnTo>
                  <a:cubicBezTo>
                    <a:pt x="42736" y="103759"/>
                    <a:pt x="29698" y="87819"/>
                    <a:pt x="29698" y="66466"/>
                  </a:cubicBezTo>
                  <a:cubicBezTo>
                    <a:pt x="29698" y="45112"/>
                    <a:pt x="42736" y="29172"/>
                    <a:pt x="59879" y="29172"/>
                  </a:cubicBezTo>
                  <a:cubicBezTo>
                    <a:pt x="77022" y="29172"/>
                    <a:pt x="89818" y="45112"/>
                    <a:pt x="89818" y="66466"/>
                  </a:cubicBezTo>
                  <a:cubicBezTo>
                    <a:pt x="89818" y="87819"/>
                    <a:pt x="77022" y="103759"/>
                    <a:pt x="59879" y="103759"/>
                  </a:cubicBezTo>
                  <a:close/>
                  <a:moveTo>
                    <a:pt x="102615" y="47819"/>
                  </a:moveTo>
                  <a:lnTo>
                    <a:pt x="102615" y="47819"/>
                  </a:lnTo>
                  <a:cubicBezTo>
                    <a:pt x="100442" y="47819"/>
                    <a:pt x="98269" y="45112"/>
                    <a:pt x="98269" y="42406"/>
                  </a:cubicBezTo>
                  <a:cubicBezTo>
                    <a:pt x="98269" y="39699"/>
                    <a:pt x="100442" y="36992"/>
                    <a:pt x="102615" y="36992"/>
                  </a:cubicBezTo>
                  <a:cubicBezTo>
                    <a:pt x="104547" y="36992"/>
                    <a:pt x="106720" y="39699"/>
                    <a:pt x="106720" y="42406"/>
                  </a:cubicBezTo>
                  <a:cubicBezTo>
                    <a:pt x="106720" y="45112"/>
                    <a:pt x="104547" y="47819"/>
                    <a:pt x="102615" y="4781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 anchor="ctr" anchorCtr="0">
              <a:normAutofit fontScale="25000" lnSpcReduction="2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iṥļïďê">
              <a:extLst>
                <a:ext uri="{FF2B5EF4-FFF2-40B4-BE49-F238E27FC236}">
                  <a16:creationId xmlns:a16="http://schemas.microsoft.com/office/drawing/2014/main" id="{89CF1374-1200-4521-9B32-31BBFAA9487D}"/>
                </a:ext>
              </a:extLst>
            </p:cNvPr>
            <p:cNvSpPr txBox="1"/>
            <p:nvPr/>
          </p:nvSpPr>
          <p:spPr>
            <a:xfrm>
              <a:off x="4419433" y="4755235"/>
              <a:ext cx="3160309" cy="108353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>
                <a:buSzPct val="25000"/>
                <a:defRPr sz="1200" b="1">
                  <a:solidFill>
                    <a:schemeClr val="dk1"/>
                  </a:solidFill>
                </a:defRPr>
              </a:lvl1pPr>
            </a:lstStyle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</a:t>
              </a:r>
            </a:p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13" name="iśḷïḋé">
              <a:extLst>
                <a:ext uri="{FF2B5EF4-FFF2-40B4-BE49-F238E27FC236}">
                  <a16:creationId xmlns:a16="http://schemas.microsoft.com/office/drawing/2014/main" id="{A499A39F-C15C-4133-814D-2311A5E949F8}"/>
                </a:ext>
              </a:extLst>
            </p:cNvPr>
            <p:cNvSpPr txBox="1"/>
            <p:nvPr/>
          </p:nvSpPr>
          <p:spPr>
            <a:xfrm>
              <a:off x="4419433" y="4428051"/>
              <a:ext cx="3160309" cy="31174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 lnSpcReduction="1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4" name="îṣľíḍé">
              <a:extLst>
                <a:ext uri="{FF2B5EF4-FFF2-40B4-BE49-F238E27FC236}">
                  <a16:creationId xmlns:a16="http://schemas.microsoft.com/office/drawing/2014/main" id="{6D1BE42B-B840-4167-8CC9-89499BA25D89}"/>
                </a:ext>
              </a:extLst>
            </p:cNvPr>
            <p:cNvSpPr/>
            <p:nvPr/>
          </p:nvSpPr>
          <p:spPr>
            <a:xfrm>
              <a:off x="4506934" y="3816357"/>
              <a:ext cx="292053" cy="30759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5324" y="2895"/>
                  </a:moveTo>
                  <a:lnTo>
                    <a:pt x="115324" y="2895"/>
                  </a:lnTo>
                  <a:cubicBezTo>
                    <a:pt x="112727" y="2895"/>
                    <a:pt x="4675" y="51474"/>
                    <a:pt x="2337" y="51474"/>
                  </a:cubicBezTo>
                  <a:cubicBezTo>
                    <a:pt x="0" y="51474"/>
                    <a:pt x="0" y="54369"/>
                    <a:pt x="2337" y="54369"/>
                  </a:cubicBezTo>
                  <a:cubicBezTo>
                    <a:pt x="4675" y="56943"/>
                    <a:pt x="25454" y="68525"/>
                    <a:pt x="25454" y="68525"/>
                  </a:cubicBezTo>
                  <a:lnTo>
                    <a:pt x="25454" y="68525"/>
                  </a:lnTo>
                  <a:cubicBezTo>
                    <a:pt x="41558" y="73994"/>
                    <a:pt x="41558" y="73994"/>
                    <a:pt x="41558" y="73994"/>
                  </a:cubicBezTo>
                  <a:cubicBezTo>
                    <a:pt x="41558" y="73994"/>
                    <a:pt x="110389" y="11260"/>
                    <a:pt x="112727" y="11260"/>
                  </a:cubicBezTo>
                  <a:cubicBezTo>
                    <a:pt x="112727" y="8364"/>
                    <a:pt x="112727" y="11260"/>
                    <a:pt x="112727" y="11260"/>
                  </a:cubicBezTo>
                  <a:lnTo>
                    <a:pt x="62337" y="79785"/>
                  </a:lnTo>
                  <a:lnTo>
                    <a:pt x="62337" y="79785"/>
                  </a:lnTo>
                  <a:cubicBezTo>
                    <a:pt x="59999" y="82680"/>
                    <a:pt x="59999" y="82680"/>
                    <a:pt x="59999" y="82680"/>
                  </a:cubicBezTo>
                  <a:cubicBezTo>
                    <a:pt x="62337" y="85576"/>
                    <a:pt x="62337" y="85576"/>
                    <a:pt x="62337" y="85576"/>
                  </a:cubicBezTo>
                  <a:lnTo>
                    <a:pt x="62337" y="85576"/>
                  </a:lnTo>
                  <a:cubicBezTo>
                    <a:pt x="62337" y="85576"/>
                    <a:pt x="94285" y="105522"/>
                    <a:pt x="94285" y="108418"/>
                  </a:cubicBezTo>
                  <a:cubicBezTo>
                    <a:pt x="96623" y="108418"/>
                    <a:pt x="98961" y="108418"/>
                    <a:pt x="101298" y="105522"/>
                  </a:cubicBezTo>
                  <a:cubicBezTo>
                    <a:pt x="101298" y="102627"/>
                    <a:pt x="119740" y="8364"/>
                    <a:pt x="119740" y="5790"/>
                  </a:cubicBezTo>
                  <a:cubicBezTo>
                    <a:pt x="119740" y="2895"/>
                    <a:pt x="117662" y="0"/>
                    <a:pt x="115324" y="2895"/>
                  </a:cubicBezTo>
                  <a:close/>
                  <a:moveTo>
                    <a:pt x="41558" y="116782"/>
                  </a:moveTo>
                  <a:lnTo>
                    <a:pt x="41558" y="116782"/>
                  </a:lnTo>
                  <a:cubicBezTo>
                    <a:pt x="41558" y="119678"/>
                    <a:pt x="41558" y="119678"/>
                    <a:pt x="43896" y="119678"/>
                  </a:cubicBezTo>
                  <a:cubicBezTo>
                    <a:pt x="43896" y="116782"/>
                    <a:pt x="62337" y="99731"/>
                    <a:pt x="62337" y="99731"/>
                  </a:cubicBezTo>
                  <a:cubicBezTo>
                    <a:pt x="41558" y="85576"/>
                    <a:pt x="41558" y="85576"/>
                    <a:pt x="41558" y="85576"/>
                  </a:cubicBezTo>
                  <a:lnTo>
                    <a:pt x="41558" y="1167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 anchor="ctr" anchorCtr="0">
              <a:normAutofit fontScale="25000" lnSpcReduction="2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iŝḷíďê">
              <a:extLst>
                <a:ext uri="{FF2B5EF4-FFF2-40B4-BE49-F238E27FC236}">
                  <a16:creationId xmlns:a16="http://schemas.microsoft.com/office/drawing/2014/main" id="{3FED37BA-329B-4A41-BDF4-E5E86407D0F9}"/>
                </a:ext>
              </a:extLst>
            </p:cNvPr>
            <p:cNvSpPr txBox="1"/>
            <p:nvPr/>
          </p:nvSpPr>
          <p:spPr>
            <a:xfrm>
              <a:off x="2722025" y="3413008"/>
              <a:ext cx="1436658" cy="162107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75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95000"/>
                    </a:srgbClr>
                  </a:solidFill>
                  <a:effectLst/>
                  <a:uLnTx/>
                  <a:uFillTx/>
                </a:rPr>
                <a:t>01</a:t>
              </a:r>
            </a:p>
          </p:txBody>
        </p:sp>
        <p:sp>
          <p:nvSpPr>
            <p:cNvPr id="16" name="íṡ1îḋè">
              <a:extLst>
                <a:ext uri="{FF2B5EF4-FFF2-40B4-BE49-F238E27FC236}">
                  <a16:creationId xmlns:a16="http://schemas.microsoft.com/office/drawing/2014/main" id="{C93662C8-5743-4D10-9321-C69523268DDF}"/>
                </a:ext>
              </a:extLst>
            </p:cNvPr>
            <p:cNvSpPr txBox="1"/>
            <p:nvPr/>
          </p:nvSpPr>
          <p:spPr>
            <a:xfrm>
              <a:off x="6337893" y="3413008"/>
              <a:ext cx="1436658" cy="162107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>
                <a:buSzPct val="25000"/>
                <a:defRPr sz="7500">
                  <a:solidFill>
                    <a:schemeClr val="bg1">
                      <a:lumMod val="95000"/>
                    </a:schemeClr>
                  </a:solidFill>
                </a:defRPr>
              </a:lvl1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75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95000"/>
                    </a:srgbClr>
                  </a:solidFill>
                  <a:effectLst/>
                  <a:uLnTx/>
                  <a:uFillTx/>
                </a:rPr>
                <a:t>02</a:t>
              </a:r>
            </a:p>
          </p:txBody>
        </p:sp>
        <p:sp>
          <p:nvSpPr>
            <p:cNvPr id="17" name="isľiḓe">
              <a:extLst>
                <a:ext uri="{FF2B5EF4-FFF2-40B4-BE49-F238E27FC236}">
                  <a16:creationId xmlns:a16="http://schemas.microsoft.com/office/drawing/2014/main" id="{53211726-7F4D-4E32-8E14-74370D0ED5A5}"/>
                </a:ext>
              </a:extLst>
            </p:cNvPr>
            <p:cNvSpPr txBox="1"/>
            <p:nvPr/>
          </p:nvSpPr>
          <p:spPr>
            <a:xfrm>
              <a:off x="10082242" y="3413008"/>
              <a:ext cx="1436658" cy="162107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>
                <a:buSzPct val="25000"/>
                <a:defRPr sz="7500">
                  <a:solidFill>
                    <a:schemeClr val="bg1">
                      <a:lumMod val="95000"/>
                    </a:schemeClr>
                  </a:solidFill>
                </a:defRPr>
              </a:lvl1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7500" b="0" i="0" u="none" strike="noStrike" kern="1200" cap="none" spc="0" normalizeH="0" baseline="0" noProof="0">
                  <a:ln>
                    <a:noFill/>
                  </a:ln>
                  <a:solidFill>
                    <a:srgbClr val="FFFFFF">
                      <a:lumMod val="95000"/>
                    </a:srgbClr>
                  </a:solidFill>
                  <a:effectLst/>
                  <a:uLnTx/>
                  <a:uFillTx/>
                </a:rPr>
                <a:t>03</a:t>
              </a:r>
            </a:p>
          </p:txBody>
        </p:sp>
        <p:cxnSp>
          <p:nvCxnSpPr>
            <p:cNvPr id="18" name="直接箭头连接符 17">
              <a:extLst>
                <a:ext uri="{FF2B5EF4-FFF2-40B4-BE49-F238E27FC236}">
                  <a16:creationId xmlns:a16="http://schemas.microsoft.com/office/drawing/2014/main" id="{E47E0074-3E26-45E8-902E-4FA5A166531C}"/>
                </a:ext>
              </a:extLst>
            </p:cNvPr>
            <p:cNvCxnSpPr/>
            <p:nvPr/>
          </p:nvCxnSpPr>
          <p:spPr>
            <a:xfrm>
              <a:off x="4097457" y="3438597"/>
              <a:ext cx="0" cy="2708203"/>
            </a:xfrm>
            <a:prstGeom prst="straightConnector1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箭头连接符 18">
              <a:extLst>
                <a:ext uri="{FF2B5EF4-FFF2-40B4-BE49-F238E27FC236}">
                  <a16:creationId xmlns:a16="http://schemas.microsoft.com/office/drawing/2014/main" id="{CF60DA45-2FE9-4825-9548-21A32A7F0109}"/>
                </a:ext>
              </a:extLst>
            </p:cNvPr>
            <p:cNvCxnSpPr/>
            <p:nvPr/>
          </p:nvCxnSpPr>
          <p:spPr>
            <a:xfrm>
              <a:off x="7840993" y="3438597"/>
              <a:ext cx="0" cy="2708203"/>
            </a:xfrm>
            <a:prstGeom prst="straightConnector1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î$ľîďé">
              <a:extLst>
                <a:ext uri="{FF2B5EF4-FFF2-40B4-BE49-F238E27FC236}">
                  <a16:creationId xmlns:a16="http://schemas.microsoft.com/office/drawing/2014/main" id="{6047AA03-3D41-432F-9336-C6AF5506ED9F}"/>
                </a:ext>
              </a:extLst>
            </p:cNvPr>
            <p:cNvSpPr txBox="1"/>
            <p:nvPr/>
          </p:nvSpPr>
          <p:spPr>
            <a:xfrm>
              <a:off x="1897439" y="1130299"/>
              <a:ext cx="8397123" cy="58192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Unified fonts make reading more fluent.</a:t>
              </a:r>
            </a:p>
          </p:txBody>
        </p:sp>
        <p:sp>
          <p:nvSpPr>
            <p:cNvPr id="21" name="îṩḷiḍè">
              <a:extLst>
                <a:ext uri="{FF2B5EF4-FFF2-40B4-BE49-F238E27FC236}">
                  <a16:creationId xmlns:a16="http://schemas.microsoft.com/office/drawing/2014/main" id="{69F0D735-0EE4-4D34-9D34-4D40F14C91FF}"/>
                </a:ext>
              </a:extLst>
            </p:cNvPr>
            <p:cNvSpPr txBox="1"/>
            <p:nvPr/>
          </p:nvSpPr>
          <p:spPr>
            <a:xfrm>
              <a:off x="1897440" y="1894706"/>
              <a:ext cx="8397120" cy="59448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Theme color makes PPT more convenient to change.</a:t>
              </a:r>
            </a:p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Adjust the spacing to adapt to Chinese typesetting, use the reference line in PPT.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457639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94664D5-7D6E-467F-9E8F-F64927B3B4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91B2CF9D-5677-4BAB-8DDB-1CDAA124C0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144C3F4-CE38-4719-9D8D-658DF61387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grpSp>
        <p:nvGrpSpPr>
          <p:cNvPr id="5" name="2064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5A9AE5EE-F951-4BC8-B845-563AA8A4C2C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681428"/>
            <a:ext cx="10850563" cy="3914244"/>
            <a:chOff x="669925" y="1681428"/>
            <a:chExt cx="10850563" cy="3914244"/>
          </a:xfrm>
        </p:grpSpPr>
        <p:grpSp>
          <p:nvGrpSpPr>
            <p:cNvPr id="6" name="iśľîďé">
              <a:extLst>
                <a:ext uri="{FF2B5EF4-FFF2-40B4-BE49-F238E27FC236}">
                  <a16:creationId xmlns:a16="http://schemas.microsoft.com/office/drawing/2014/main" id="{8522E47D-89D4-4140-8981-EDFDE65B6709}"/>
                </a:ext>
              </a:extLst>
            </p:cNvPr>
            <p:cNvGrpSpPr/>
            <p:nvPr/>
          </p:nvGrpSpPr>
          <p:grpSpPr>
            <a:xfrm>
              <a:off x="4047999" y="1681428"/>
              <a:ext cx="4096001" cy="3914244"/>
              <a:chOff x="4047999" y="1681428"/>
              <a:chExt cx="4096001" cy="3914244"/>
            </a:xfrm>
          </p:grpSpPr>
          <p:sp>
            <p:nvSpPr>
              <p:cNvPr id="24" name="íşḻîḑê">
                <a:extLst>
                  <a:ext uri="{FF2B5EF4-FFF2-40B4-BE49-F238E27FC236}">
                    <a16:creationId xmlns:a16="http://schemas.microsoft.com/office/drawing/2014/main" id="{46CAC12A-6723-4020-8E14-1DA9DF798AB2}"/>
                  </a:ext>
                </a:extLst>
              </p:cNvPr>
              <p:cNvSpPr/>
              <p:nvPr/>
            </p:nvSpPr>
            <p:spPr>
              <a:xfrm>
                <a:off x="4254780" y="1861168"/>
                <a:ext cx="936171" cy="93617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28575">
                <a:solidFill>
                  <a:schemeClr val="bg1">
                    <a:lumMod val="9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5" name="iŝḻíḍe">
                <a:extLst>
                  <a:ext uri="{FF2B5EF4-FFF2-40B4-BE49-F238E27FC236}">
                    <a16:creationId xmlns:a16="http://schemas.microsoft.com/office/drawing/2014/main" id="{66AFAD05-77BF-4E1A-99EF-3577A02C8F50}"/>
                  </a:ext>
                </a:extLst>
              </p:cNvPr>
              <p:cNvSpPr/>
              <p:nvPr/>
            </p:nvSpPr>
            <p:spPr>
              <a:xfrm>
                <a:off x="6990918" y="1861167"/>
                <a:ext cx="936171" cy="93617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28575">
                <a:solidFill>
                  <a:schemeClr val="bg1">
                    <a:lumMod val="9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6" name="í$ḷîḋê">
                <a:extLst>
                  <a:ext uri="{FF2B5EF4-FFF2-40B4-BE49-F238E27FC236}">
                    <a16:creationId xmlns:a16="http://schemas.microsoft.com/office/drawing/2014/main" id="{4C398125-36E4-419B-8FB6-42FFC7B01842}"/>
                  </a:ext>
                </a:extLst>
              </p:cNvPr>
              <p:cNvSpPr/>
              <p:nvPr/>
            </p:nvSpPr>
            <p:spPr>
              <a:xfrm>
                <a:off x="4254779" y="4476777"/>
                <a:ext cx="936171" cy="936171"/>
              </a:xfrm>
              <a:prstGeom prst="ellipse">
                <a:avLst/>
              </a:prstGeom>
              <a:solidFill>
                <a:schemeClr val="accent1"/>
              </a:solidFill>
              <a:ln w="28575">
                <a:solidFill>
                  <a:schemeClr val="bg1">
                    <a:lumMod val="9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7" name="îṥḻîḓê">
                <a:extLst>
                  <a:ext uri="{FF2B5EF4-FFF2-40B4-BE49-F238E27FC236}">
                    <a16:creationId xmlns:a16="http://schemas.microsoft.com/office/drawing/2014/main" id="{E3267654-8DA1-4303-9E46-8CB2979FD19D}"/>
                  </a:ext>
                </a:extLst>
              </p:cNvPr>
              <p:cNvSpPr/>
              <p:nvPr/>
            </p:nvSpPr>
            <p:spPr>
              <a:xfrm>
                <a:off x="6990917" y="4476777"/>
                <a:ext cx="936171" cy="93617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28575">
                <a:solidFill>
                  <a:schemeClr val="bg1">
                    <a:lumMod val="9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en-US" dirty="0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28" name="直接连接符 27">
                <a:extLst>
                  <a:ext uri="{FF2B5EF4-FFF2-40B4-BE49-F238E27FC236}">
                    <a16:creationId xmlns:a16="http://schemas.microsoft.com/office/drawing/2014/main" id="{6335D52D-F2E4-4B7A-991C-493D990CB50B}"/>
                  </a:ext>
                </a:extLst>
              </p:cNvPr>
              <p:cNvCxnSpPr>
                <a:stCxn id="24" idx="6"/>
                <a:endCxn id="25" idx="2"/>
              </p:cNvCxnSpPr>
              <p:nvPr/>
            </p:nvCxnSpPr>
            <p:spPr>
              <a:xfrm flipV="1">
                <a:off x="5190951" y="2329253"/>
                <a:ext cx="1799967" cy="1"/>
              </a:xfrm>
              <a:prstGeom prst="line">
                <a:avLst/>
              </a:prstGeom>
              <a:ln w="762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AB9853E4-E90D-4847-A095-0512DE90ABCA}"/>
                  </a:ext>
                </a:extLst>
              </p:cNvPr>
              <p:cNvCxnSpPr>
                <a:stCxn id="25" idx="4"/>
                <a:endCxn id="27" idx="0"/>
              </p:cNvCxnSpPr>
              <p:nvPr/>
            </p:nvCxnSpPr>
            <p:spPr>
              <a:xfrm flipH="1">
                <a:off x="7459003" y="2797338"/>
                <a:ext cx="1" cy="1679439"/>
              </a:xfrm>
              <a:prstGeom prst="line">
                <a:avLst/>
              </a:prstGeom>
              <a:ln w="762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FB68ECE1-1702-48EE-843D-7490C62C3E0D}"/>
                  </a:ext>
                </a:extLst>
              </p:cNvPr>
              <p:cNvCxnSpPr>
                <a:cxnSpLocks/>
                <a:stCxn id="24" idx="4"/>
                <a:endCxn id="26" idx="0"/>
              </p:cNvCxnSpPr>
              <p:nvPr/>
            </p:nvCxnSpPr>
            <p:spPr>
              <a:xfrm flipH="1">
                <a:off x="4722865" y="2797339"/>
                <a:ext cx="1" cy="1679438"/>
              </a:xfrm>
              <a:prstGeom prst="line">
                <a:avLst/>
              </a:prstGeom>
              <a:ln w="762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ECA9B689-DCEE-4B40-8C6C-ACCC6D1CA140}"/>
                  </a:ext>
                </a:extLst>
              </p:cNvPr>
              <p:cNvCxnSpPr>
                <a:stCxn id="26" idx="6"/>
                <a:endCxn id="27" idx="2"/>
              </p:cNvCxnSpPr>
              <p:nvPr/>
            </p:nvCxnSpPr>
            <p:spPr>
              <a:xfrm>
                <a:off x="5190950" y="4944863"/>
                <a:ext cx="1799967" cy="0"/>
              </a:xfrm>
              <a:prstGeom prst="line">
                <a:avLst/>
              </a:prstGeom>
              <a:ln w="762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" name="iş1íḍé">
                <a:extLst>
                  <a:ext uri="{FF2B5EF4-FFF2-40B4-BE49-F238E27FC236}">
                    <a16:creationId xmlns:a16="http://schemas.microsoft.com/office/drawing/2014/main" id="{47EDCB44-13C4-432E-B5D0-0E4DAB4FFE9C}"/>
                  </a:ext>
                </a:extLst>
              </p:cNvPr>
              <p:cNvSpPr/>
              <p:nvPr/>
            </p:nvSpPr>
            <p:spPr>
              <a:xfrm>
                <a:off x="5878282" y="2116601"/>
                <a:ext cx="425302" cy="42530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28575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0000" tIns="46800" rIns="90000" bIns="46800" rtlCol="0" anchor="ctr">
                <a:normAutofit/>
              </a:bodyPr>
              <a:lstStyle/>
              <a:p>
                <a:pPr algn="ctr"/>
                <a:r>
                  <a:rPr lang="en-US" altLang="zh-CN" sz="1200" b="1" dirty="0">
                    <a:solidFill>
                      <a:schemeClr val="tx1"/>
                    </a:solidFill>
                  </a:rPr>
                  <a:t>1</a:t>
                </a:r>
                <a:endParaRPr lang="en-US" sz="12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" name="iS1iďe">
                <a:extLst>
                  <a:ext uri="{FF2B5EF4-FFF2-40B4-BE49-F238E27FC236}">
                    <a16:creationId xmlns:a16="http://schemas.microsoft.com/office/drawing/2014/main" id="{D75DF4DD-A325-4589-ABE1-A202A90DDF5D}"/>
                  </a:ext>
                </a:extLst>
              </p:cNvPr>
              <p:cNvSpPr/>
              <p:nvPr/>
            </p:nvSpPr>
            <p:spPr>
              <a:xfrm>
                <a:off x="5878282" y="4732211"/>
                <a:ext cx="425302" cy="42530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28575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0000" tIns="46800" rIns="90000" bIns="46800" rtlCol="0" anchor="ctr">
                <a:normAutofit/>
              </a:bodyPr>
              <a:lstStyle/>
              <a:p>
                <a:pPr algn="ctr"/>
                <a:r>
                  <a:rPr lang="en-US" altLang="zh-CN" sz="1200" b="1" dirty="0">
                    <a:solidFill>
                      <a:schemeClr val="tx1"/>
                    </a:solidFill>
                  </a:rPr>
                  <a:t>3</a:t>
                </a:r>
                <a:endParaRPr lang="en-US" sz="12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4" name="ïslíḓe">
                <a:extLst>
                  <a:ext uri="{FF2B5EF4-FFF2-40B4-BE49-F238E27FC236}">
                    <a16:creationId xmlns:a16="http://schemas.microsoft.com/office/drawing/2014/main" id="{90A84330-260F-4759-A377-100506167A6D}"/>
                  </a:ext>
                </a:extLst>
              </p:cNvPr>
              <p:cNvSpPr/>
              <p:nvPr/>
            </p:nvSpPr>
            <p:spPr>
              <a:xfrm>
                <a:off x="7246351" y="3424406"/>
                <a:ext cx="425302" cy="42530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28575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0000" tIns="46800" rIns="90000" bIns="46800" rtlCol="0" anchor="ctr">
                <a:normAutofit/>
              </a:bodyPr>
              <a:lstStyle/>
              <a:p>
                <a:pPr algn="ctr"/>
                <a:r>
                  <a:rPr lang="en-US" altLang="zh-CN" sz="1200" b="1" dirty="0">
                    <a:solidFill>
                      <a:schemeClr val="tx1"/>
                    </a:solidFill>
                  </a:rPr>
                  <a:t>2</a:t>
                </a:r>
                <a:endParaRPr lang="en-US" sz="12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5" name="îṩḻiḋê">
                <a:extLst>
                  <a:ext uri="{FF2B5EF4-FFF2-40B4-BE49-F238E27FC236}">
                    <a16:creationId xmlns:a16="http://schemas.microsoft.com/office/drawing/2014/main" id="{AEBEEDE5-0994-431B-8A23-55C427522512}"/>
                  </a:ext>
                </a:extLst>
              </p:cNvPr>
              <p:cNvSpPr/>
              <p:nvPr/>
            </p:nvSpPr>
            <p:spPr>
              <a:xfrm>
                <a:off x="4510213" y="3424406"/>
                <a:ext cx="425302" cy="425302"/>
              </a:xfrm>
              <a:prstGeom prst="ellipse">
                <a:avLst/>
              </a:prstGeom>
              <a:solidFill>
                <a:schemeClr val="accent1"/>
              </a:solidFill>
              <a:ln w="28575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0000" tIns="46800" rIns="90000" bIns="46800" rtlCol="0" anchor="ctr">
                <a:normAutofit/>
              </a:bodyPr>
              <a:lstStyle/>
              <a:p>
                <a:pPr algn="ctr"/>
                <a:r>
                  <a:rPr lang="en-US" altLang="zh-CN" sz="1200" b="1" dirty="0">
                    <a:solidFill>
                      <a:schemeClr val="bg1"/>
                    </a:solidFill>
                  </a:rPr>
                  <a:t>4</a:t>
                </a:r>
                <a:endParaRPr lang="en-US" sz="12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6" name="îśļide">
                <a:extLst>
                  <a:ext uri="{FF2B5EF4-FFF2-40B4-BE49-F238E27FC236}">
                    <a16:creationId xmlns:a16="http://schemas.microsoft.com/office/drawing/2014/main" id="{0C3E2B82-A466-4550-B8BC-1D1DF6DBBC3D}"/>
                  </a:ext>
                </a:extLst>
              </p:cNvPr>
              <p:cNvSpPr/>
              <p:nvPr/>
            </p:nvSpPr>
            <p:spPr>
              <a:xfrm>
                <a:off x="6863876" y="1728607"/>
                <a:ext cx="1190255" cy="1190255"/>
              </a:xfrm>
              <a:prstGeom prst="arc">
                <a:avLst>
                  <a:gd name="adj1" fmla="val 16200000"/>
                  <a:gd name="adj2" fmla="val 426928"/>
                </a:avLst>
              </a:prstGeom>
              <a:ln w="6350">
                <a:solidFill>
                  <a:schemeClr val="bg1">
                    <a:lumMod val="75000"/>
                  </a:schemeClr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îṧliḍé">
                <a:extLst>
                  <a:ext uri="{FF2B5EF4-FFF2-40B4-BE49-F238E27FC236}">
                    <a16:creationId xmlns:a16="http://schemas.microsoft.com/office/drawing/2014/main" id="{3D7FAA55-47FB-4C99-94DC-557603CDDB76}"/>
                  </a:ext>
                </a:extLst>
              </p:cNvPr>
              <p:cNvSpPr/>
              <p:nvPr/>
            </p:nvSpPr>
            <p:spPr>
              <a:xfrm>
                <a:off x="7852387" y="1861167"/>
                <a:ext cx="138223" cy="138223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ïṧľídè">
                <a:extLst>
                  <a:ext uri="{FF2B5EF4-FFF2-40B4-BE49-F238E27FC236}">
                    <a16:creationId xmlns:a16="http://schemas.microsoft.com/office/drawing/2014/main" id="{6D4282E1-B6E8-42EB-9C5B-0F5915806B70}"/>
                  </a:ext>
                </a:extLst>
              </p:cNvPr>
              <p:cNvSpPr/>
              <p:nvPr/>
            </p:nvSpPr>
            <p:spPr>
              <a:xfrm rot="16200000">
                <a:off x="4127735" y="1730309"/>
                <a:ext cx="1190255" cy="1190255"/>
              </a:xfrm>
              <a:prstGeom prst="arc">
                <a:avLst>
                  <a:gd name="adj1" fmla="val 16041187"/>
                  <a:gd name="adj2" fmla="val 426928"/>
                </a:avLst>
              </a:prstGeom>
              <a:ln w="6350">
                <a:solidFill>
                  <a:schemeClr val="bg1">
                    <a:lumMod val="75000"/>
                  </a:schemeClr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ï$ľîḓe">
                <a:extLst>
                  <a:ext uri="{FF2B5EF4-FFF2-40B4-BE49-F238E27FC236}">
                    <a16:creationId xmlns:a16="http://schemas.microsoft.com/office/drawing/2014/main" id="{64EA4CA7-B1D1-490F-A8D7-211A47ED34E1}"/>
                  </a:ext>
                </a:extLst>
              </p:cNvPr>
              <p:cNvSpPr/>
              <p:nvPr/>
            </p:nvSpPr>
            <p:spPr>
              <a:xfrm>
                <a:off x="4191259" y="1861167"/>
                <a:ext cx="138223" cy="138223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î$ḷïďè">
                <a:extLst>
                  <a:ext uri="{FF2B5EF4-FFF2-40B4-BE49-F238E27FC236}">
                    <a16:creationId xmlns:a16="http://schemas.microsoft.com/office/drawing/2014/main" id="{B4B86AEF-5556-486B-89E5-7501203436FA}"/>
                  </a:ext>
                </a:extLst>
              </p:cNvPr>
              <p:cNvSpPr/>
              <p:nvPr/>
            </p:nvSpPr>
            <p:spPr>
              <a:xfrm flipV="1">
                <a:off x="6863876" y="4349735"/>
                <a:ext cx="1190255" cy="1190255"/>
              </a:xfrm>
              <a:prstGeom prst="arc">
                <a:avLst>
                  <a:gd name="adj1" fmla="val 16003478"/>
                  <a:gd name="adj2" fmla="val 426928"/>
                </a:avLst>
              </a:prstGeom>
              <a:ln w="6350">
                <a:solidFill>
                  <a:schemeClr val="bg1">
                    <a:lumMod val="75000"/>
                  </a:schemeClr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" name="işḷíḓe">
                <a:extLst>
                  <a:ext uri="{FF2B5EF4-FFF2-40B4-BE49-F238E27FC236}">
                    <a16:creationId xmlns:a16="http://schemas.microsoft.com/office/drawing/2014/main" id="{E29E1EB2-9681-464B-899C-01046E0A21FD}"/>
                  </a:ext>
                </a:extLst>
              </p:cNvPr>
              <p:cNvSpPr/>
              <p:nvPr/>
            </p:nvSpPr>
            <p:spPr>
              <a:xfrm>
                <a:off x="7842684" y="5290401"/>
                <a:ext cx="138223" cy="138223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2" name="iş1ïḍe">
                <a:extLst>
                  <a:ext uri="{FF2B5EF4-FFF2-40B4-BE49-F238E27FC236}">
                    <a16:creationId xmlns:a16="http://schemas.microsoft.com/office/drawing/2014/main" id="{D356B07F-13F7-4437-A180-824491BBE603}"/>
                  </a:ext>
                </a:extLst>
              </p:cNvPr>
              <p:cNvSpPr/>
              <p:nvPr/>
            </p:nvSpPr>
            <p:spPr>
              <a:xfrm flipH="1" flipV="1">
                <a:off x="4124400" y="4349734"/>
                <a:ext cx="1190255" cy="1190255"/>
              </a:xfrm>
              <a:prstGeom prst="arc">
                <a:avLst>
                  <a:gd name="adj1" fmla="val 16003478"/>
                  <a:gd name="adj2" fmla="val 206120"/>
                </a:avLst>
              </a:prstGeom>
              <a:ln w="6350">
                <a:solidFill>
                  <a:schemeClr val="bg1">
                    <a:lumMod val="75000"/>
                  </a:schemeClr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3" name="ïṧļîḑê">
                <a:extLst>
                  <a:ext uri="{FF2B5EF4-FFF2-40B4-BE49-F238E27FC236}">
                    <a16:creationId xmlns:a16="http://schemas.microsoft.com/office/drawing/2014/main" id="{24C702E8-5EFE-4C88-B735-D036E276201C}"/>
                  </a:ext>
                </a:extLst>
              </p:cNvPr>
              <p:cNvSpPr/>
              <p:nvPr/>
            </p:nvSpPr>
            <p:spPr>
              <a:xfrm>
                <a:off x="4195636" y="5290400"/>
                <a:ext cx="138223" cy="138223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44" name="直接连接符 43">
                <a:extLst>
                  <a:ext uri="{FF2B5EF4-FFF2-40B4-BE49-F238E27FC236}">
                    <a16:creationId xmlns:a16="http://schemas.microsoft.com/office/drawing/2014/main" id="{ED28DC50-4500-4AE1-8B41-69BF1020A35D}"/>
                  </a:ext>
                </a:extLst>
              </p:cNvPr>
              <p:cNvCxnSpPr/>
              <p:nvPr/>
            </p:nvCxnSpPr>
            <p:spPr>
              <a:xfrm flipV="1">
                <a:off x="7964262" y="1741962"/>
                <a:ext cx="179738" cy="152802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>
                <a:extLst>
                  <a:ext uri="{FF2B5EF4-FFF2-40B4-BE49-F238E27FC236}">
                    <a16:creationId xmlns:a16="http://schemas.microsoft.com/office/drawing/2014/main" id="{5A603563-71DD-4352-A4C4-40102B433A60}"/>
                  </a:ext>
                </a:extLst>
              </p:cNvPr>
              <p:cNvCxnSpPr/>
              <p:nvPr/>
            </p:nvCxnSpPr>
            <p:spPr>
              <a:xfrm rot="16200000" flipV="1">
                <a:off x="4034531" y="1694896"/>
                <a:ext cx="179738" cy="152802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>
                <a:extLst>
                  <a:ext uri="{FF2B5EF4-FFF2-40B4-BE49-F238E27FC236}">
                    <a16:creationId xmlns:a16="http://schemas.microsoft.com/office/drawing/2014/main" id="{7EDAF3D0-0F7E-4E3B-B5B0-70226009CE03}"/>
                  </a:ext>
                </a:extLst>
              </p:cNvPr>
              <p:cNvCxnSpPr/>
              <p:nvPr/>
            </p:nvCxnSpPr>
            <p:spPr>
              <a:xfrm rot="5400000">
                <a:off x="4034531" y="5429402"/>
                <a:ext cx="179738" cy="152802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>
                <a:extLst>
                  <a:ext uri="{FF2B5EF4-FFF2-40B4-BE49-F238E27FC236}">
                    <a16:creationId xmlns:a16="http://schemas.microsoft.com/office/drawing/2014/main" id="{F52F6548-E5AC-449C-952B-872DB1D1B946}"/>
                  </a:ext>
                </a:extLst>
              </p:cNvPr>
              <p:cNvCxnSpPr/>
              <p:nvPr/>
            </p:nvCxnSpPr>
            <p:spPr>
              <a:xfrm>
                <a:off x="7964262" y="5405513"/>
                <a:ext cx="179738" cy="152802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8" name="îṡľîdê">
                <a:extLst>
                  <a:ext uri="{FF2B5EF4-FFF2-40B4-BE49-F238E27FC236}">
                    <a16:creationId xmlns:a16="http://schemas.microsoft.com/office/drawing/2014/main" id="{6D862FC3-2DA4-4EF3-AB85-840ACF73D4B7}"/>
                  </a:ext>
                </a:extLst>
              </p:cNvPr>
              <p:cNvSpPr/>
              <p:nvPr/>
            </p:nvSpPr>
            <p:spPr bwMode="auto">
              <a:xfrm>
                <a:off x="7256437" y="2134379"/>
                <a:ext cx="405132" cy="389746"/>
              </a:xfrm>
              <a:custGeom>
                <a:avLst/>
                <a:gdLst>
                  <a:gd name="connsiteX0" fmla="*/ 195114 w 608814"/>
                  <a:gd name="connsiteY0" fmla="*/ 351627 h 585693"/>
                  <a:gd name="connsiteX1" fmla="*/ 258290 w 608814"/>
                  <a:gd name="connsiteY1" fmla="*/ 351627 h 585693"/>
                  <a:gd name="connsiteX2" fmla="*/ 282731 w 608814"/>
                  <a:gd name="connsiteY2" fmla="*/ 376018 h 585693"/>
                  <a:gd name="connsiteX3" fmla="*/ 282731 w 608814"/>
                  <a:gd name="connsiteY3" fmla="*/ 561210 h 585693"/>
                  <a:gd name="connsiteX4" fmla="*/ 258290 w 608814"/>
                  <a:gd name="connsiteY4" fmla="*/ 585693 h 585693"/>
                  <a:gd name="connsiteX5" fmla="*/ 195114 w 608814"/>
                  <a:gd name="connsiteY5" fmla="*/ 585693 h 585693"/>
                  <a:gd name="connsiteX6" fmla="*/ 170673 w 608814"/>
                  <a:gd name="connsiteY6" fmla="*/ 561210 h 585693"/>
                  <a:gd name="connsiteX7" fmla="*/ 170673 w 608814"/>
                  <a:gd name="connsiteY7" fmla="*/ 376018 h 585693"/>
                  <a:gd name="connsiteX8" fmla="*/ 195114 w 608814"/>
                  <a:gd name="connsiteY8" fmla="*/ 351627 h 585693"/>
                  <a:gd name="connsiteX9" fmla="*/ 358100 w 608814"/>
                  <a:gd name="connsiteY9" fmla="*/ 249872 h 585693"/>
                  <a:gd name="connsiteX10" fmla="*/ 421316 w 608814"/>
                  <a:gd name="connsiteY10" fmla="*/ 249872 h 585693"/>
                  <a:gd name="connsiteX11" fmla="*/ 445737 w 608814"/>
                  <a:gd name="connsiteY11" fmla="*/ 274267 h 585693"/>
                  <a:gd name="connsiteX12" fmla="*/ 445737 w 608814"/>
                  <a:gd name="connsiteY12" fmla="*/ 561206 h 585693"/>
                  <a:gd name="connsiteX13" fmla="*/ 421316 w 608814"/>
                  <a:gd name="connsiteY13" fmla="*/ 585693 h 585693"/>
                  <a:gd name="connsiteX14" fmla="*/ 358100 w 608814"/>
                  <a:gd name="connsiteY14" fmla="*/ 585693 h 585693"/>
                  <a:gd name="connsiteX15" fmla="*/ 333679 w 608814"/>
                  <a:gd name="connsiteY15" fmla="*/ 561206 h 585693"/>
                  <a:gd name="connsiteX16" fmla="*/ 333679 w 608814"/>
                  <a:gd name="connsiteY16" fmla="*/ 274267 h 585693"/>
                  <a:gd name="connsiteX17" fmla="*/ 358100 w 608814"/>
                  <a:gd name="connsiteY17" fmla="*/ 249872 h 585693"/>
                  <a:gd name="connsiteX18" fmla="*/ 140260 w 608814"/>
                  <a:gd name="connsiteY18" fmla="*/ 224680 h 585693"/>
                  <a:gd name="connsiteX19" fmla="*/ 191844 w 608814"/>
                  <a:gd name="connsiteY19" fmla="*/ 276122 h 585693"/>
                  <a:gd name="connsiteX20" fmla="*/ 140260 w 608814"/>
                  <a:gd name="connsiteY20" fmla="*/ 327564 h 585693"/>
                  <a:gd name="connsiteX21" fmla="*/ 88676 w 608814"/>
                  <a:gd name="connsiteY21" fmla="*/ 276122 h 585693"/>
                  <a:gd name="connsiteX22" fmla="*/ 140260 w 608814"/>
                  <a:gd name="connsiteY22" fmla="*/ 224680 h 585693"/>
                  <a:gd name="connsiteX23" fmla="*/ 521177 w 608814"/>
                  <a:gd name="connsiteY23" fmla="*/ 148117 h 585693"/>
                  <a:gd name="connsiteX24" fmla="*/ 584301 w 608814"/>
                  <a:gd name="connsiteY24" fmla="*/ 148117 h 585693"/>
                  <a:gd name="connsiteX25" fmla="*/ 608814 w 608814"/>
                  <a:gd name="connsiteY25" fmla="*/ 172601 h 585693"/>
                  <a:gd name="connsiteX26" fmla="*/ 608814 w 608814"/>
                  <a:gd name="connsiteY26" fmla="*/ 561209 h 585693"/>
                  <a:gd name="connsiteX27" fmla="*/ 584301 w 608814"/>
                  <a:gd name="connsiteY27" fmla="*/ 585693 h 585693"/>
                  <a:gd name="connsiteX28" fmla="*/ 521177 w 608814"/>
                  <a:gd name="connsiteY28" fmla="*/ 585693 h 585693"/>
                  <a:gd name="connsiteX29" fmla="*/ 496756 w 608814"/>
                  <a:gd name="connsiteY29" fmla="*/ 561209 h 585693"/>
                  <a:gd name="connsiteX30" fmla="*/ 496756 w 608814"/>
                  <a:gd name="connsiteY30" fmla="*/ 172601 h 585693"/>
                  <a:gd name="connsiteX31" fmla="*/ 521177 w 608814"/>
                  <a:gd name="connsiteY31" fmla="*/ 148117 h 585693"/>
                  <a:gd name="connsiteX32" fmla="*/ 116229 w 608814"/>
                  <a:gd name="connsiteY32" fmla="*/ 131322 h 585693"/>
                  <a:gd name="connsiteX33" fmla="*/ 164246 w 608814"/>
                  <a:gd name="connsiteY33" fmla="*/ 131322 h 585693"/>
                  <a:gd name="connsiteX34" fmla="*/ 184061 w 608814"/>
                  <a:gd name="connsiteY34" fmla="*/ 151113 h 585693"/>
                  <a:gd name="connsiteX35" fmla="*/ 184061 w 608814"/>
                  <a:gd name="connsiteY35" fmla="*/ 171457 h 585693"/>
                  <a:gd name="connsiteX36" fmla="*/ 208669 w 608814"/>
                  <a:gd name="connsiteY36" fmla="*/ 186094 h 585693"/>
                  <a:gd name="connsiteX37" fmla="*/ 226641 w 608814"/>
                  <a:gd name="connsiteY37" fmla="*/ 175692 h 585693"/>
                  <a:gd name="connsiteX38" fmla="*/ 253737 w 608814"/>
                  <a:gd name="connsiteY38" fmla="*/ 182964 h 585693"/>
                  <a:gd name="connsiteX39" fmla="*/ 277792 w 608814"/>
                  <a:gd name="connsiteY39" fmla="*/ 224572 h 585693"/>
                  <a:gd name="connsiteX40" fmla="*/ 279727 w 608814"/>
                  <a:gd name="connsiteY40" fmla="*/ 239577 h 585693"/>
                  <a:gd name="connsiteX41" fmla="*/ 270511 w 608814"/>
                  <a:gd name="connsiteY41" fmla="*/ 251544 h 585693"/>
                  <a:gd name="connsiteX42" fmla="*/ 252355 w 608814"/>
                  <a:gd name="connsiteY42" fmla="*/ 262038 h 585693"/>
                  <a:gd name="connsiteX43" fmla="*/ 253829 w 608814"/>
                  <a:gd name="connsiteY43" fmla="*/ 276122 h 585693"/>
                  <a:gd name="connsiteX44" fmla="*/ 252355 w 608814"/>
                  <a:gd name="connsiteY44" fmla="*/ 290206 h 585693"/>
                  <a:gd name="connsiteX45" fmla="*/ 270511 w 608814"/>
                  <a:gd name="connsiteY45" fmla="*/ 300700 h 585693"/>
                  <a:gd name="connsiteX46" fmla="*/ 278714 w 608814"/>
                  <a:gd name="connsiteY46" fmla="*/ 325094 h 585693"/>
                  <a:gd name="connsiteX47" fmla="*/ 258253 w 608814"/>
                  <a:gd name="connsiteY47" fmla="*/ 321136 h 585693"/>
                  <a:gd name="connsiteX48" fmla="*/ 195858 w 608814"/>
                  <a:gd name="connsiteY48" fmla="*/ 321136 h 585693"/>
                  <a:gd name="connsiteX49" fmla="*/ 212171 w 608814"/>
                  <a:gd name="connsiteY49" fmla="*/ 276122 h 585693"/>
                  <a:gd name="connsiteX50" fmla="*/ 140191 w 608814"/>
                  <a:gd name="connsiteY50" fmla="*/ 204320 h 585693"/>
                  <a:gd name="connsiteX51" fmla="*/ 68304 w 608814"/>
                  <a:gd name="connsiteY51" fmla="*/ 276122 h 585693"/>
                  <a:gd name="connsiteX52" fmla="*/ 140191 w 608814"/>
                  <a:gd name="connsiteY52" fmla="*/ 348016 h 585693"/>
                  <a:gd name="connsiteX53" fmla="*/ 148486 w 608814"/>
                  <a:gd name="connsiteY53" fmla="*/ 347095 h 585693"/>
                  <a:gd name="connsiteX54" fmla="*/ 140099 w 608814"/>
                  <a:gd name="connsiteY54" fmla="*/ 376000 h 585693"/>
                  <a:gd name="connsiteX55" fmla="*/ 140099 w 608814"/>
                  <a:gd name="connsiteY55" fmla="*/ 420922 h 585693"/>
                  <a:gd name="connsiteX56" fmla="*/ 116229 w 608814"/>
                  <a:gd name="connsiteY56" fmla="*/ 420922 h 585693"/>
                  <a:gd name="connsiteX57" fmla="*/ 96413 w 608814"/>
                  <a:gd name="connsiteY57" fmla="*/ 401131 h 585693"/>
                  <a:gd name="connsiteX58" fmla="*/ 96413 w 608814"/>
                  <a:gd name="connsiteY58" fmla="*/ 380787 h 585693"/>
                  <a:gd name="connsiteX59" fmla="*/ 71806 w 608814"/>
                  <a:gd name="connsiteY59" fmla="*/ 366150 h 585693"/>
                  <a:gd name="connsiteX60" fmla="*/ 53742 w 608814"/>
                  <a:gd name="connsiteY60" fmla="*/ 376552 h 585693"/>
                  <a:gd name="connsiteX61" fmla="*/ 38719 w 608814"/>
                  <a:gd name="connsiteY61" fmla="*/ 378577 h 585693"/>
                  <a:gd name="connsiteX62" fmla="*/ 26738 w 608814"/>
                  <a:gd name="connsiteY62" fmla="*/ 369372 h 585693"/>
                  <a:gd name="connsiteX63" fmla="*/ 2683 w 608814"/>
                  <a:gd name="connsiteY63" fmla="*/ 327764 h 585693"/>
                  <a:gd name="connsiteX64" fmla="*/ 9872 w 608814"/>
                  <a:gd name="connsiteY64" fmla="*/ 300700 h 585693"/>
                  <a:gd name="connsiteX65" fmla="*/ 28120 w 608814"/>
                  <a:gd name="connsiteY65" fmla="*/ 290206 h 585693"/>
                  <a:gd name="connsiteX66" fmla="*/ 26645 w 608814"/>
                  <a:gd name="connsiteY66" fmla="*/ 276122 h 585693"/>
                  <a:gd name="connsiteX67" fmla="*/ 28120 w 608814"/>
                  <a:gd name="connsiteY67" fmla="*/ 262038 h 585693"/>
                  <a:gd name="connsiteX68" fmla="*/ 9872 w 608814"/>
                  <a:gd name="connsiteY68" fmla="*/ 251544 h 585693"/>
                  <a:gd name="connsiteX69" fmla="*/ 2683 w 608814"/>
                  <a:gd name="connsiteY69" fmla="*/ 224572 h 585693"/>
                  <a:gd name="connsiteX70" fmla="*/ 26738 w 608814"/>
                  <a:gd name="connsiteY70" fmla="*/ 182964 h 585693"/>
                  <a:gd name="connsiteX71" fmla="*/ 38719 w 608814"/>
                  <a:gd name="connsiteY71" fmla="*/ 173759 h 585693"/>
                  <a:gd name="connsiteX72" fmla="*/ 53742 w 608814"/>
                  <a:gd name="connsiteY72" fmla="*/ 175692 h 585693"/>
                  <a:gd name="connsiteX73" fmla="*/ 71806 w 608814"/>
                  <a:gd name="connsiteY73" fmla="*/ 186094 h 585693"/>
                  <a:gd name="connsiteX74" fmla="*/ 96413 w 608814"/>
                  <a:gd name="connsiteY74" fmla="*/ 171457 h 585693"/>
                  <a:gd name="connsiteX75" fmla="*/ 96413 w 608814"/>
                  <a:gd name="connsiteY75" fmla="*/ 151113 h 585693"/>
                  <a:gd name="connsiteX76" fmla="*/ 116229 w 608814"/>
                  <a:gd name="connsiteY76" fmla="*/ 131322 h 585693"/>
                  <a:gd name="connsiteX77" fmla="*/ 445756 w 608814"/>
                  <a:gd name="connsiteY77" fmla="*/ 83476 h 585693"/>
                  <a:gd name="connsiteX78" fmla="*/ 414140 w 608814"/>
                  <a:gd name="connsiteY78" fmla="*/ 115044 h 585693"/>
                  <a:gd name="connsiteX79" fmla="*/ 445756 w 608814"/>
                  <a:gd name="connsiteY79" fmla="*/ 146520 h 585693"/>
                  <a:gd name="connsiteX80" fmla="*/ 477371 w 608814"/>
                  <a:gd name="connsiteY80" fmla="*/ 115044 h 585693"/>
                  <a:gd name="connsiteX81" fmla="*/ 445756 w 608814"/>
                  <a:gd name="connsiteY81" fmla="*/ 83476 h 585693"/>
                  <a:gd name="connsiteX82" fmla="*/ 426676 w 608814"/>
                  <a:gd name="connsiteY82" fmla="*/ 0 h 585693"/>
                  <a:gd name="connsiteX83" fmla="*/ 464835 w 608814"/>
                  <a:gd name="connsiteY83" fmla="*/ 0 h 585693"/>
                  <a:gd name="connsiteX84" fmla="*/ 480597 w 608814"/>
                  <a:gd name="connsiteY84" fmla="*/ 15738 h 585693"/>
                  <a:gd name="connsiteX85" fmla="*/ 480597 w 608814"/>
                  <a:gd name="connsiteY85" fmla="*/ 31936 h 585693"/>
                  <a:gd name="connsiteX86" fmla="*/ 500138 w 608814"/>
                  <a:gd name="connsiteY86" fmla="*/ 43533 h 585693"/>
                  <a:gd name="connsiteX87" fmla="*/ 514425 w 608814"/>
                  <a:gd name="connsiteY87" fmla="*/ 35249 h 585693"/>
                  <a:gd name="connsiteX88" fmla="*/ 535901 w 608814"/>
                  <a:gd name="connsiteY88" fmla="*/ 40956 h 585693"/>
                  <a:gd name="connsiteX89" fmla="*/ 554981 w 608814"/>
                  <a:gd name="connsiteY89" fmla="*/ 73996 h 585693"/>
                  <a:gd name="connsiteX90" fmla="*/ 556640 w 608814"/>
                  <a:gd name="connsiteY90" fmla="*/ 85961 h 585693"/>
                  <a:gd name="connsiteX91" fmla="*/ 549266 w 608814"/>
                  <a:gd name="connsiteY91" fmla="*/ 95440 h 585693"/>
                  <a:gd name="connsiteX92" fmla="*/ 534887 w 608814"/>
                  <a:gd name="connsiteY92" fmla="*/ 103815 h 585693"/>
                  <a:gd name="connsiteX93" fmla="*/ 535993 w 608814"/>
                  <a:gd name="connsiteY93" fmla="*/ 115044 h 585693"/>
                  <a:gd name="connsiteX94" fmla="*/ 535717 w 608814"/>
                  <a:gd name="connsiteY94" fmla="*/ 117621 h 585693"/>
                  <a:gd name="connsiteX95" fmla="*/ 521153 w 608814"/>
                  <a:gd name="connsiteY95" fmla="*/ 117621 h 585693"/>
                  <a:gd name="connsiteX96" fmla="*/ 466126 w 608814"/>
                  <a:gd name="connsiteY96" fmla="*/ 172565 h 585693"/>
                  <a:gd name="connsiteX97" fmla="*/ 466126 w 608814"/>
                  <a:gd name="connsiteY97" fmla="*/ 229719 h 585693"/>
                  <a:gd name="connsiteX98" fmla="*/ 466126 w 608814"/>
                  <a:gd name="connsiteY98" fmla="*/ 242604 h 585693"/>
                  <a:gd name="connsiteX99" fmla="*/ 453590 w 608814"/>
                  <a:gd name="connsiteY99" fmla="*/ 229995 h 585693"/>
                  <a:gd name="connsiteX100" fmla="*/ 421330 w 608814"/>
                  <a:gd name="connsiteY100" fmla="*/ 219319 h 585693"/>
                  <a:gd name="connsiteX101" fmla="*/ 411928 w 608814"/>
                  <a:gd name="connsiteY101" fmla="*/ 219319 h 585693"/>
                  <a:gd name="connsiteX102" fmla="*/ 410914 w 608814"/>
                  <a:gd name="connsiteY102" fmla="*/ 214257 h 585693"/>
                  <a:gd name="connsiteX103" fmla="*/ 410914 w 608814"/>
                  <a:gd name="connsiteY103" fmla="*/ 198059 h 585693"/>
                  <a:gd name="connsiteX104" fmla="*/ 391373 w 608814"/>
                  <a:gd name="connsiteY104" fmla="*/ 186463 h 585693"/>
                  <a:gd name="connsiteX105" fmla="*/ 377086 w 608814"/>
                  <a:gd name="connsiteY105" fmla="*/ 194746 h 585693"/>
                  <a:gd name="connsiteX106" fmla="*/ 365104 w 608814"/>
                  <a:gd name="connsiteY106" fmla="*/ 196310 h 585693"/>
                  <a:gd name="connsiteX107" fmla="*/ 355610 w 608814"/>
                  <a:gd name="connsiteY107" fmla="*/ 189040 h 585693"/>
                  <a:gd name="connsiteX108" fmla="*/ 336530 w 608814"/>
                  <a:gd name="connsiteY108" fmla="*/ 155999 h 585693"/>
                  <a:gd name="connsiteX109" fmla="*/ 342245 w 608814"/>
                  <a:gd name="connsiteY109" fmla="*/ 134463 h 585693"/>
                  <a:gd name="connsiteX110" fmla="*/ 356716 w 608814"/>
                  <a:gd name="connsiteY110" fmla="*/ 126180 h 585693"/>
                  <a:gd name="connsiteX111" fmla="*/ 355518 w 608814"/>
                  <a:gd name="connsiteY111" fmla="*/ 115044 h 585693"/>
                  <a:gd name="connsiteX112" fmla="*/ 356716 w 608814"/>
                  <a:gd name="connsiteY112" fmla="*/ 103815 h 585693"/>
                  <a:gd name="connsiteX113" fmla="*/ 342245 w 608814"/>
                  <a:gd name="connsiteY113" fmla="*/ 95440 h 585693"/>
                  <a:gd name="connsiteX114" fmla="*/ 336530 w 608814"/>
                  <a:gd name="connsiteY114" fmla="*/ 73996 h 585693"/>
                  <a:gd name="connsiteX115" fmla="*/ 355610 w 608814"/>
                  <a:gd name="connsiteY115" fmla="*/ 40956 h 585693"/>
                  <a:gd name="connsiteX116" fmla="*/ 365104 w 608814"/>
                  <a:gd name="connsiteY116" fmla="*/ 33685 h 585693"/>
                  <a:gd name="connsiteX117" fmla="*/ 377086 w 608814"/>
                  <a:gd name="connsiteY117" fmla="*/ 35249 h 585693"/>
                  <a:gd name="connsiteX118" fmla="*/ 391373 w 608814"/>
                  <a:gd name="connsiteY118" fmla="*/ 43533 h 585693"/>
                  <a:gd name="connsiteX119" fmla="*/ 410914 w 608814"/>
                  <a:gd name="connsiteY119" fmla="*/ 31936 h 585693"/>
                  <a:gd name="connsiteX120" fmla="*/ 410914 w 608814"/>
                  <a:gd name="connsiteY120" fmla="*/ 15738 h 585693"/>
                  <a:gd name="connsiteX121" fmla="*/ 426676 w 608814"/>
                  <a:gd name="connsiteY121" fmla="*/ 0 h 585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</a:cxnLst>
                <a:rect l="l" t="t" r="r" b="b"/>
                <a:pathLst>
                  <a:path w="608814" h="585693">
                    <a:moveTo>
                      <a:pt x="195114" y="351627"/>
                    </a:moveTo>
                    <a:lnTo>
                      <a:pt x="258290" y="351627"/>
                    </a:lnTo>
                    <a:cubicBezTo>
                      <a:pt x="271848" y="351627"/>
                      <a:pt x="282731" y="362580"/>
                      <a:pt x="282731" y="376018"/>
                    </a:cubicBezTo>
                    <a:lnTo>
                      <a:pt x="282731" y="561210"/>
                    </a:lnTo>
                    <a:cubicBezTo>
                      <a:pt x="282731" y="574740"/>
                      <a:pt x="271848" y="585693"/>
                      <a:pt x="258290" y="585693"/>
                    </a:cubicBezTo>
                    <a:lnTo>
                      <a:pt x="195114" y="585693"/>
                    </a:lnTo>
                    <a:cubicBezTo>
                      <a:pt x="181556" y="585693"/>
                      <a:pt x="170673" y="574740"/>
                      <a:pt x="170673" y="561210"/>
                    </a:cubicBezTo>
                    <a:lnTo>
                      <a:pt x="170673" y="376018"/>
                    </a:lnTo>
                    <a:cubicBezTo>
                      <a:pt x="170673" y="362580"/>
                      <a:pt x="181556" y="351627"/>
                      <a:pt x="195114" y="351627"/>
                    </a:cubicBezTo>
                    <a:close/>
                    <a:moveTo>
                      <a:pt x="358100" y="249872"/>
                    </a:moveTo>
                    <a:lnTo>
                      <a:pt x="421316" y="249872"/>
                    </a:lnTo>
                    <a:cubicBezTo>
                      <a:pt x="434771" y="249872"/>
                      <a:pt x="445737" y="260735"/>
                      <a:pt x="445737" y="274267"/>
                    </a:cubicBezTo>
                    <a:lnTo>
                      <a:pt x="445737" y="561206"/>
                    </a:lnTo>
                    <a:cubicBezTo>
                      <a:pt x="445737" y="574738"/>
                      <a:pt x="434771" y="585693"/>
                      <a:pt x="421316" y="585693"/>
                    </a:cubicBezTo>
                    <a:lnTo>
                      <a:pt x="358100" y="585693"/>
                    </a:lnTo>
                    <a:cubicBezTo>
                      <a:pt x="344645" y="585693"/>
                      <a:pt x="333679" y="574738"/>
                      <a:pt x="333679" y="561206"/>
                    </a:cubicBezTo>
                    <a:lnTo>
                      <a:pt x="333679" y="274267"/>
                    </a:lnTo>
                    <a:cubicBezTo>
                      <a:pt x="333679" y="260735"/>
                      <a:pt x="344645" y="249872"/>
                      <a:pt x="358100" y="249872"/>
                    </a:cubicBezTo>
                    <a:close/>
                    <a:moveTo>
                      <a:pt x="140260" y="224680"/>
                    </a:moveTo>
                    <a:cubicBezTo>
                      <a:pt x="168749" y="224680"/>
                      <a:pt x="191844" y="247711"/>
                      <a:pt x="191844" y="276122"/>
                    </a:cubicBezTo>
                    <a:cubicBezTo>
                      <a:pt x="191844" y="304533"/>
                      <a:pt x="168749" y="327564"/>
                      <a:pt x="140260" y="327564"/>
                    </a:cubicBezTo>
                    <a:cubicBezTo>
                      <a:pt x="111771" y="327564"/>
                      <a:pt x="88676" y="304533"/>
                      <a:pt x="88676" y="276122"/>
                    </a:cubicBezTo>
                    <a:cubicBezTo>
                      <a:pt x="88676" y="247711"/>
                      <a:pt x="111771" y="224680"/>
                      <a:pt x="140260" y="224680"/>
                    </a:cubicBezTo>
                    <a:close/>
                    <a:moveTo>
                      <a:pt x="521177" y="148117"/>
                    </a:moveTo>
                    <a:lnTo>
                      <a:pt x="584301" y="148117"/>
                    </a:lnTo>
                    <a:cubicBezTo>
                      <a:pt x="597848" y="148117"/>
                      <a:pt x="608814" y="159070"/>
                      <a:pt x="608814" y="172601"/>
                    </a:cubicBezTo>
                    <a:lnTo>
                      <a:pt x="608814" y="561209"/>
                    </a:lnTo>
                    <a:cubicBezTo>
                      <a:pt x="608814" y="574740"/>
                      <a:pt x="597848" y="585693"/>
                      <a:pt x="584301" y="585693"/>
                    </a:cubicBezTo>
                    <a:lnTo>
                      <a:pt x="521177" y="585693"/>
                    </a:lnTo>
                    <a:cubicBezTo>
                      <a:pt x="507722" y="585693"/>
                      <a:pt x="496756" y="574740"/>
                      <a:pt x="496756" y="561209"/>
                    </a:cubicBezTo>
                    <a:lnTo>
                      <a:pt x="496756" y="172601"/>
                    </a:lnTo>
                    <a:cubicBezTo>
                      <a:pt x="496756" y="159070"/>
                      <a:pt x="507722" y="148117"/>
                      <a:pt x="521177" y="148117"/>
                    </a:cubicBezTo>
                    <a:close/>
                    <a:moveTo>
                      <a:pt x="116229" y="131322"/>
                    </a:moveTo>
                    <a:lnTo>
                      <a:pt x="164246" y="131322"/>
                    </a:lnTo>
                    <a:cubicBezTo>
                      <a:pt x="175214" y="131322"/>
                      <a:pt x="184061" y="140159"/>
                      <a:pt x="184061" y="151113"/>
                    </a:cubicBezTo>
                    <a:lnTo>
                      <a:pt x="184061" y="171457"/>
                    </a:lnTo>
                    <a:cubicBezTo>
                      <a:pt x="193001" y="175231"/>
                      <a:pt x="201019" y="180386"/>
                      <a:pt x="208669" y="186094"/>
                    </a:cubicBezTo>
                    <a:lnTo>
                      <a:pt x="226641" y="175692"/>
                    </a:lnTo>
                    <a:cubicBezTo>
                      <a:pt x="236134" y="170261"/>
                      <a:pt x="248300" y="173482"/>
                      <a:pt x="253737" y="182964"/>
                    </a:cubicBezTo>
                    <a:lnTo>
                      <a:pt x="277792" y="224572"/>
                    </a:lnTo>
                    <a:cubicBezTo>
                      <a:pt x="280465" y="229083"/>
                      <a:pt x="281110" y="234514"/>
                      <a:pt x="279727" y="239577"/>
                    </a:cubicBezTo>
                    <a:cubicBezTo>
                      <a:pt x="278437" y="244640"/>
                      <a:pt x="275119" y="248966"/>
                      <a:pt x="270511" y="251544"/>
                    </a:cubicBezTo>
                    <a:lnTo>
                      <a:pt x="252355" y="262038"/>
                    </a:lnTo>
                    <a:cubicBezTo>
                      <a:pt x="253000" y="266733"/>
                      <a:pt x="253829" y="271335"/>
                      <a:pt x="253829" y="276122"/>
                    </a:cubicBezTo>
                    <a:cubicBezTo>
                      <a:pt x="253829" y="281001"/>
                      <a:pt x="253000" y="285604"/>
                      <a:pt x="252355" y="290206"/>
                    </a:cubicBezTo>
                    <a:lnTo>
                      <a:pt x="270511" y="300700"/>
                    </a:lnTo>
                    <a:cubicBezTo>
                      <a:pt x="279174" y="305671"/>
                      <a:pt x="282308" y="316165"/>
                      <a:pt x="278714" y="325094"/>
                    </a:cubicBezTo>
                    <a:cubicBezTo>
                      <a:pt x="272354" y="322609"/>
                      <a:pt x="265442" y="321136"/>
                      <a:pt x="258253" y="321136"/>
                    </a:cubicBezTo>
                    <a:lnTo>
                      <a:pt x="195858" y="321136"/>
                    </a:lnTo>
                    <a:cubicBezTo>
                      <a:pt x="205904" y="308709"/>
                      <a:pt x="212171" y="293244"/>
                      <a:pt x="212171" y="276122"/>
                    </a:cubicBezTo>
                    <a:cubicBezTo>
                      <a:pt x="212171" y="236539"/>
                      <a:pt x="179914" y="204320"/>
                      <a:pt x="140191" y="204320"/>
                    </a:cubicBezTo>
                    <a:cubicBezTo>
                      <a:pt x="100561" y="204320"/>
                      <a:pt x="68304" y="236539"/>
                      <a:pt x="68304" y="276122"/>
                    </a:cubicBezTo>
                    <a:cubicBezTo>
                      <a:pt x="68304" y="315797"/>
                      <a:pt x="100561" y="348016"/>
                      <a:pt x="140191" y="348016"/>
                    </a:cubicBezTo>
                    <a:cubicBezTo>
                      <a:pt x="143048" y="348016"/>
                      <a:pt x="145721" y="347463"/>
                      <a:pt x="148486" y="347095"/>
                    </a:cubicBezTo>
                    <a:cubicBezTo>
                      <a:pt x="143233" y="355564"/>
                      <a:pt x="140099" y="365414"/>
                      <a:pt x="140099" y="376000"/>
                    </a:cubicBezTo>
                    <a:lnTo>
                      <a:pt x="140099" y="420922"/>
                    </a:lnTo>
                    <a:lnTo>
                      <a:pt x="116229" y="420922"/>
                    </a:lnTo>
                    <a:cubicBezTo>
                      <a:pt x="105261" y="420922"/>
                      <a:pt x="96413" y="412085"/>
                      <a:pt x="96413" y="401131"/>
                    </a:cubicBezTo>
                    <a:lnTo>
                      <a:pt x="96413" y="380787"/>
                    </a:lnTo>
                    <a:cubicBezTo>
                      <a:pt x="87474" y="377013"/>
                      <a:pt x="79455" y="371950"/>
                      <a:pt x="71806" y="366150"/>
                    </a:cubicBezTo>
                    <a:lnTo>
                      <a:pt x="53742" y="376552"/>
                    </a:lnTo>
                    <a:cubicBezTo>
                      <a:pt x="49226" y="379222"/>
                      <a:pt x="43788" y="379866"/>
                      <a:pt x="38719" y="378577"/>
                    </a:cubicBezTo>
                    <a:cubicBezTo>
                      <a:pt x="33650" y="377197"/>
                      <a:pt x="29318" y="373883"/>
                      <a:pt x="26738" y="369372"/>
                    </a:cubicBezTo>
                    <a:lnTo>
                      <a:pt x="2683" y="327764"/>
                    </a:lnTo>
                    <a:cubicBezTo>
                      <a:pt x="-2847" y="318282"/>
                      <a:pt x="471" y="306131"/>
                      <a:pt x="9872" y="300700"/>
                    </a:cubicBezTo>
                    <a:lnTo>
                      <a:pt x="28120" y="290206"/>
                    </a:lnTo>
                    <a:cubicBezTo>
                      <a:pt x="27475" y="285604"/>
                      <a:pt x="26645" y="281001"/>
                      <a:pt x="26645" y="276122"/>
                    </a:cubicBezTo>
                    <a:cubicBezTo>
                      <a:pt x="26645" y="271335"/>
                      <a:pt x="27475" y="266733"/>
                      <a:pt x="28120" y="262038"/>
                    </a:cubicBezTo>
                    <a:lnTo>
                      <a:pt x="9872" y="251544"/>
                    </a:lnTo>
                    <a:cubicBezTo>
                      <a:pt x="471" y="246113"/>
                      <a:pt x="-2847" y="233962"/>
                      <a:pt x="2683" y="224572"/>
                    </a:cubicBezTo>
                    <a:lnTo>
                      <a:pt x="26738" y="182964"/>
                    </a:lnTo>
                    <a:cubicBezTo>
                      <a:pt x="29318" y="178361"/>
                      <a:pt x="33650" y="175139"/>
                      <a:pt x="38719" y="173759"/>
                    </a:cubicBezTo>
                    <a:cubicBezTo>
                      <a:pt x="43788" y="172378"/>
                      <a:pt x="49226" y="173114"/>
                      <a:pt x="53742" y="175692"/>
                    </a:cubicBezTo>
                    <a:lnTo>
                      <a:pt x="71806" y="186094"/>
                    </a:lnTo>
                    <a:cubicBezTo>
                      <a:pt x="79455" y="180386"/>
                      <a:pt x="87474" y="175231"/>
                      <a:pt x="96413" y="171457"/>
                    </a:cubicBezTo>
                    <a:lnTo>
                      <a:pt x="96413" y="151113"/>
                    </a:lnTo>
                    <a:cubicBezTo>
                      <a:pt x="96413" y="140159"/>
                      <a:pt x="105261" y="131322"/>
                      <a:pt x="116229" y="131322"/>
                    </a:cubicBezTo>
                    <a:close/>
                    <a:moveTo>
                      <a:pt x="445756" y="83476"/>
                    </a:moveTo>
                    <a:cubicBezTo>
                      <a:pt x="428335" y="83476"/>
                      <a:pt x="414140" y="97557"/>
                      <a:pt x="414140" y="115044"/>
                    </a:cubicBezTo>
                    <a:cubicBezTo>
                      <a:pt x="414140" y="132438"/>
                      <a:pt x="428335" y="146520"/>
                      <a:pt x="445756" y="146520"/>
                    </a:cubicBezTo>
                    <a:cubicBezTo>
                      <a:pt x="463176" y="146520"/>
                      <a:pt x="477371" y="132438"/>
                      <a:pt x="477371" y="115044"/>
                    </a:cubicBezTo>
                    <a:cubicBezTo>
                      <a:pt x="477371" y="97557"/>
                      <a:pt x="463176" y="83476"/>
                      <a:pt x="445756" y="83476"/>
                    </a:cubicBezTo>
                    <a:close/>
                    <a:moveTo>
                      <a:pt x="426676" y="0"/>
                    </a:moveTo>
                    <a:lnTo>
                      <a:pt x="464835" y="0"/>
                    </a:lnTo>
                    <a:cubicBezTo>
                      <a:pt x="473500" y="0"/>
                      <a:pt x="480597" y="7087"/>
                      <a:pt x="480597" y="15738"/>
                    </a:cubicBezTo>
                    <a:lnTo>
                      <a:pt x="480597" y="31936"/>
                    </a:lnTo>
                    <a:cubicBezTo>
                      <a:pt x="487694" y="34881"/>
                      <a:pt x="494054" y="38931"/>
                      <a:pt x="500138" y="43533"/>
                    </a:cubicBezTo>
                    <a:lnTo>
                      <a:pt x="514425" y="35249"/>
                    </a:lnTo>
                    <a:cubicBezTo>
                      <a:pt x="521983" y="30924"/>
                      <a:pt x="531569" y="33501"/>
                      <a:pt x="535901" y="40956"/>
                    </a:cubicBezTo>
                    <a:lnTo>
                      <a:pt x="554981" y="73996"/>
                    </a:lnTo>
                    <a:cubicBezTo>
                      <a:pt x="557101" y="77585"/>
                      <a:pt x="557654" y="81911"/>
                      <a:pt x="556640" y="85961"/>
                    </a:cubicBezTo>
                    <a:cubicBezTo>
                      <a:pt x="555534" y="89918"/>
                      <a:pt x="552861" y="93415"/>
                      <a:pt x="549266" y="95440"/>
                    </a:cubicBezTo>
                    <a:lnTo>
                      <a:pt x="534887" y="103815"/>
                    </a:lnTo>
                    <a:cubicBezTo>
                      <a:pt x="535348" y="107497"/>
                      <a:pt x="535993" y="111178"/>
                      <a:pt x="535993" y="115044"/>
                    </a:cubicBezTo>
                    <a:cubicBezTo>
                      <a:pt x="535993" y="115872"/>
                      <a:pt x="535809" y="116700"/>
                      <a:pt x="535717" y="117621"/>
                    </a:cubicBezTo>
                    <a:lnTo>
                      <a:pt x="521153" y="117621"/>
                    </a:lnTo>
                    <a:cubicBezTo>
                      <a:pt x="490828" y="117621"/>
                      <a:pt x="466126" y="142286"/>
                      <a:pt x="466126" y="172565"/>
                    </a:cubicBezTo>
                    <a:lnTo>
                      <a:pt x="466126" y="229719"/>
                    </a:lnTo>
                    <a:lnTo>
                      <a:pt x="466126" y="242604"/>
                    </a:lnTo>
                    <a:cubicBezTo>
                      <a:pt x="462715" y="237726"/>
                      <a:pt x="458383" y="233493"/>
                      <a:pt x="453590" y="229995"/>
                    </a:cubicBezTo>
                    <a:cubicBezTo>
                      <a:pt x="444465" y="223369"/>
                      <a:pt x="433404" y="219319"/>
                      <a:pt x="421330" y="219319"/>
                    </a:cubicBezTo>
                    <a:lnTo>
                      <a:pt x="411928" y="219319"/>
                    </a:lnTo>
                    <a:cubicBezTo>
                      <a:pt x="411375" y="217755"/>
                      <a:pt x="410914" y="216098"/>
                      <a:pt x="410914" y="214257"/>
                    </a:cubicBezTo>
                    <a:lnTo>
                      <a:pt x="410914" y="198059"/>
                    </a:lnTo>
                    <a:cubicBezTo>
                      <a:pt x="403817" y="195114"/>
                      <a:pt x="397457" y="191064"/>
                      <a:pt x="391373" y="186463"/>
                    </a:cubicBezTo>
                    <a:lnTo>
                      <a:pt x="377086" y="194746"/>
                    </a:lnTo>
                    <a:cubicBezTo>
                      <a:pt x="373492" y="196863"/>
                      <a:pt x="369160" y="197415"/>
                      <a:pt x="365104" y="196310"/>
                    </a:cubicBezTo>
                    <a:cubicBezTo>
                      <a:pt x="361140" y="195206"/>
                      <a:pt x="357638" y="192629"/>
                      <a:pt x="355610" y="189040"/>
                    </a:cubicBezTo>
                    <a:lnTo>
                      <a:pt x="336530" y="155999"/>
                    </a:lnTo>
                    <a:cubicBezTo>
                      <a:pt x="332198" y="148452"/>
                      <a:pt x="334687" y="138881"/>
                      <a:pt x="342245" y="134463"/>
                    </a:cubicBezTo>
                    <a:lnTo>
                      <a:pt x="356716" y="126180"/>
                    </a:lnTo>
                    <a:cubicBezTo>
                      <a:pt x="356163" y="122498"/>
                      <a:pt x="355518" y="118817"/>
                      <a:pt x="355518" y="115044"/>
                    </a:cubicBezTo>
                    <a:cubicBezTo>
                      <a:pt x="355518" y="111178"/>
                      <a:pt x="356163" y="107497"/>
                      <a:pt x="356716" y="103815"/>
                    </a:cubicBezTo>
                    <a:lnTo>
                      <a:pt x="342245" y="95440"/>
                    </a:lnTo>
                    <a:cubicBezTo>
                      <a:pt x="334687" y="91115"/>
                      <a:pt x="332198" y="81543"/>
                      <a:pt x="336530" y="73996"/>
                    </a:cubicBezTo>
                    <a:lnTo>
                      <a:pt x="355610" y="40956"/>
                    </a:lnTo>
                    <a:cubicBezTo>
                      <a:pt x="357638" y="37366"/>
                      <a:pt x="361140" y="34789"/>
                      <a:pt x="365104" y="33685"/>
                    </a:cubicBezTo>
                    <a:cubicBezTo>
                      <a:pt x="369160" y="32580"/>
                      <a:pt x="373492" y="33133"/>
                      <a:pt x="377086" y="35249"/>
                    </a:cubicBezTo>
                    <a:lnTo>
                      <a:pt x="391373" y="43533"/>
                    </a:lnTo>
                    <a:cubicBezTo>
                      <a:pt x="397457" y="38931"/>
                      <a:pt x="403817" y="34881"/>
                      <a:pt x="410914" y="31936"/>
                    </a:cubicBezTo>
                    <a:lnTo>
                      <a:pt x="410914" y="15738"/>
                    </a:lnTo>
                    <a:cubicBezTo>
                      <a:pt x="410914" y="7087"/>
                      <a:pt x="418011" y="0"/>
                      <a:pt x="426676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9" name="í$ľíḓê">
                <a:extLst>
                  <a:ext uri="{FF2B5EF4-FFF2-40B4-BE49-F238E27FC236}">
                    <a16:creationId xmlns:a16="http://schemas.microsoft.com/office/drawing/2014/main" id="{83A1B1A0-7D67-443C-894C-9961EEE0CB3F}"/>
                  </a:ext>
                </a:extLst>
              </p:cNvPr>
              <p:cNvSpPr/>
              <p:nvPr/>
            </p:nvSpPr>
            <p:spPr bwMode="auto">
              <a:xfrm>
                <a:off x="4534255" y="4756606"/>
                <a:ext cx="377218" cy="376512"/>
              </a:xfrm>
              <a:custGeom>
                <a:avLst/>
                <a:gdLst>
                  <a:gd name="connsiteX0" fmla="*/ 290910 w 605702"/>
                  <a:gd name="connsiteY0" fmla="*/ 156336 h 604568"/>
                  <a:gd name="connsiteX1" fmla="*/ 335849 w 605702"/>
                  <a:gd name="connsiteY1" fmla="*/ 164992 h 604568"/>
                  <a:gd name="connsiteX2" fmla="*/ 288310 w 605702"/>
                  <a:gd name="connsiteY2" fmla="*/ 212456 h 604568"/>
                  <a:gd name="connsiteX3" fmla="*/ 203632 w 605702"/>
                  <a:gd name="connsiteY3" fmla="*/ 244717 h 604568"/>
                  <a:gd name="connsiteX4" fmla="*/ 203632 w 605702"/>
                  <a:gd name="connsiteY4" fmla="*/ 401388 h 604568"/>
                  <a:gd name="connsiteX5" fmla="*/ 360547 w 605702"/>
                  <a:gd name="connsiteY5" fmla="*/ 401388 h 604568"/>
                  <a:gd name="connsiteX6" fmla="*/ 392859 w 605702"/>
                  <a:gd name="connsiteY6" fmla="*/ 316749 h 604568"/>
                  <a:gd name="connsiteX7" fmla="*/ 440397 w 605702"/>
                  <a:gd name="connsiteY7" fmla="*/ 269284 h 604568"/>
                  <a:gd name="connsiteX8" fmla="*/ 400287 w 605702"/>
                  <a:gd name="connsiteY8" fmla="*/ 441065 h 604568"/>
                  <a:gd name="connsiteX9" fmla="*/ 163892 w 605702"/>
                  <a:gd name="connsiteY9" fmla="*/ 441065 h 604568"/>
                  <a:gd name="connsiteX10" fmla="*/ 163892 w 605702"/>
                  <a:gd name="connsiteY10" fmla="*/ 205040 h 604568"/>
                  <a:gd name="connsiteX11" fmla="*/ 290910 w 605702"/>
                  <a:gd name="connsiteY11" fmla="*/ 156336 h 604568"/>
                  <a:gd name="connsiteX12" fmla="*/ 246542 w 605702"/>
                  <a:gd name="connsiteY12" fmla="*/ 43775 h 604568"/>
                  <a:gd name="connsiteX13" fmla="*/ 422196 w 605702"/>
                  <a:gd name="connsiteY13" fmla="*/ 78723 h 604568"/>
                  <a:gd name="connsiteX14" fmla="*/ 376794 w 605702"/>
                  <a:gd name="connsiteY14" fmla="*/ 124054 h 604568"/>
                  <a:gd name="connsiteX15" fmla="*/ 126109 w 605702"/>
                  <a:gd name="connsiteY15" fmla="*/ 167345 h 604568"/>
                  <a:gd name="connsiteX16" fmla="*/ 126109 w 605702"/>
                  <a:gd name="connsiteY16" fmla="*/ 478820 h 604568"/>
                  <a:gd name="connsiteX17" fmla="*/ 438073 w 605702"/>
                  <a:gd name="connsiteY17" fmla="*/ 478820 h 604568"/>
                  <a:gd name="connsiteX18" fmla="*/ 481432 w 605702"/>
                  <a:gd name="connsiteY18" fmla="*/ 228527 h 604568"/>
                  <a:gd name="connsiteX19" fmla="*/ 526741 w 605702"/>
                  <a:gd name="connsiteY19" fmla="*/ 183011 h 604568"/>
                  <a:gd name="connsiteX20" fmla="*/ 481432 w 605702"/>
                  <a:gd name="connsiteY20" fmla="*/ 522111 h 604568"/>
                  <a:gd name="connsiteX21" fmla="*/ 82657 w 605702"/>
                  <a:gd name="connsiteY21" fmla="*/ 522111 h 604568"/>
                  <a:gd name="connsiteX22" fmla="*/ 82657 w 605702"/>
                  <a:gd name="connsiteY22" fmla="*/ 123961 h 604568"/>
                  <a:gd name="connsiteX23" fmla="*/ 246542 w 605702"/>
                  <a:gd name="connsiteY23" fmla="*/ 43775 h 604568"/>
                  <a:gd name="connsiteX24" fmla="*/ 536061 w 605702"/>
                  <a:gd name="connsiteY24" fmla="*/ 0 h 604568"/>
                  <a:gd name="connsiteX25" fmla="*/ 544232 w 605702"/>
                  <a:gd name="connsiteY25" fmla="*/ 61368 h 604568"/>
                  <a:gd name="connsiteX26" fmla="*/ 605702 w 605702"/>
                  <a:gd name="connsiteY26" fmla="*/ 69526 h 604568"/>
                  <a:gd name="connsiteX27" fmla="*/ 524361 w 605702"/>
                  <a:gd name="connsiteY27" fmla="*/ 150732 h 604568"/>
                  <a:gd name="connsiteX28" fmla="*/ 498361 w 605702"/>
                  <a:gd name="connsiteY28" fmla="*/ 147302 h 604568"/>
                  <a:gd name="connsiteX29" fmla="*/ 337721 w 605702"/>
                  <a:gd name="connsiteY29" fmla="*/ 307767 h 604568"/>
                  <a:gd name="connsiteX30" fmla="*/ 339764 w 605702"/>
                  <a:gd name="connsiteY30" fmla="*/ 323063 h 604568"/>
                  <a:gd name="connsiteX31" fmla="*/ 282101 w 605702"/>
                  <a:gd name="connsiteY31" fmla="*/ 380630 h 604568"/>
                  <a:gd name="connsiteX32" fmla="*/ 224437 w 605702"/>
                  <a:gd name="connsiteY32" fmla="*/ 323063 h 604568"/>
                  <a:gd name="connsiteX33" fmla="*/ 282101 w 605702"/>
                  <a:gd name="connsiteY33" fmla="*/ 265495 h 604568"/>
                  <a:gd name="connsiteX34" fmla="*/ 297422 w 605702"/>
                  <a:gd name="connsiteY34" fmla="*/ 267535 h 604568"/>
                  <a:gd name="connsiteX35" fmla="*/ 458155 w 605702"/>
                  <a:gd name="connsiteY35" fmla="*/ 107162 h 604568"/>
                  <a:gd name="connsiteX36" fmla="*/ 454719 w 605702"/>
                  <a:gd name="connsiteY36" fmla="*/ 81206 h 604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05702" h="604568">
                    <a:moveTo>
                      <a:pt x="290910" y="156336"/>
                    </a:moveTo>
                    <a:cubicBezTo>
                      <a:pt x="306137" y="157147"/>
                      <a:pt x="321272" y="160032"/>
                      <a:pt x="335849" y="164992"/>
                    </a:cubicBezTo>
                    <a:lnTo>
                      <a:pt x="288310" y="212456"/>
                    </a:lnTo>
                    <a:cubicBezTo>
                      <a:pt x="257856" y="210695"/>
                      <a:pt x="226844" y="221449"/>
                      <a:pt x="203632" y="244717"/>
                    </a:cubicBezTo>
                    <a:cubicBezTo>
                      <a:pt x="160271" y="287918"/>
                      <a:pt x="160271" y="358187"/>
                      <a:pt x="203632" y="401388"/>
                    </a:cubicBezTo>
                    <a:cubicBezTo>
                      <a:pt x="246900" y="444680"/>
                      <a:pt x="317279" y="444680"/>
                      <a:pt x="360547" y="401388"/>
                    </a:cubicBezTo>
                    <a:cubicBezTo>
                      <a:pt x="383852" y="378211"/>
                      <a:pt x="394623" y="347156"/>
                      <a:pt x="392859" y="316749"/>
                    </a:cubicBezTo>
                    <a:lnTo>
                      <a:pt x="440397" y="269284"/>
                    </a:lnTo>
                    <a:cubicBezTo>
                      <a:pt x="460267" y="327595"/>
                      <a:pt x="446897" y="394620"/>
                      <a:pt x="400287" y="441065"/>
                    </a:cubicBezTo>
                    <a:cubicBezTo>
                      <a:pt x="335106" y="506236"/>
                      <a:pt x="229073" y="506236"/>
                      <a:pt x="163892" y="441065"/>
                    </a:cubicBezTo>
                    <a:cubicBezTo>
                      <a:pt x="98619" y="375987"/>
                      <a:pt x="98619" y="270118"/>
                      <a:pt x="163892" y="205040"/>
                    </a:cubicBezTo>
                    <a:cubicBezTo>
                      <a:pt x="198711" y="170137"/>
                      <a:pt x="245228" y="153902"/>
                      <a:pt x="290910" y="156336"/>
                    </a:cubicBezTo>
                    <a:close/>
                    <a:moveTo>
                      <a:pt x="246542" y="43775"/>
                    </a:moveTo>
                    <a:cubicBezTo>
                      <a:pt x="306463" y="36243"/>
                      <a:pt x="368345" y="47900"/>
                      <a:pt x="422196" y="78723"/>
                    </a:cubicBezTo>
                    <a:lnTo>
                      <a:pt x="376794" y="124054"/>
                    </a:lnTo>
                    <a:cubicBezTo>
                      <a:pt x="294811" y="85305"/>
                      <a:pt x="193980" y="99581"/>
                      <a:pt x="126109" y="167345"/>
                    </a:cubicBezTo>
                    <a:cubicBezTo>
                      <a:pt x="39948" y="253371"/>
                      <a:pt x="39948" y="392793"/>
                      <a:pt x="126109" y="478820"/>
                    </a:cubicBezTo>
                    <a:cubicBezTo>
                      <a:pt x="212271" y="564846"/>
                      <a:pt x="351912" y="564846"/>
                      <a:pt x="438073" y="478820"/>
                    </a:cubicBezTo>
                    <a:cubicBezTo>
                      <a:pt x="505944" y="411055"/>
                      <a:pt x="520428" y="310382"/>
                      <a:pt x="481432" y="228527"/>
                    </a:cubicBezTo>
                    <a:lnTo>
                      <a:pt x="526741" y="183011"/>
                    </a:lnTo>
                    <a:cubicBezTo>
                      <a:pt x="588484" y="290544"/>
                      <a:pt x="573350" y="430244"/>
                      <a:pt x="481432" y="522111"/>
                    </a:cubicBezTo>
                    <a:cubicBezTo>
                      <a:pt x="371316" y="632054"/>
                      <a:pt x="192866" y="632054"/>
                      <a:pt x="82657" y="522111"/>
                    </a:cubicBezTo>
                    <a:cubicBezTo>
                      <a:pt x="-27552" y="412168"/>
                      <a:pt x="-27552" y="233997"/>
                      <a:pt x="82657" y="123961"/>
                    </a:cubicBezTo>
                    <a:cubicBezTo>
                      <a:pt x="128662" y="78028"/>
                      <a:pt x="186622" y="51307"/>
                      <a:pt x="246542" y="43775"/>
                    </a:cubicBezTo>
                    <a:close/>
                    <a:moveTo>
                      <a:pt x="536061" y="0"/>
                    </a:moveTo>
                    <a:lnTo>
                      <a:pt x="544232" y="61368"/>
                    </a:lnTo>
                    <a:lnTo>
                      <a:pt x="605702" y="69526"/>
                    </a:lnTo>
                    <a:lnTo>
                      <a:pt x="524361" y="150732"/>
                    </a:lnTo>
                    <a:lnTo>
                      <a:pt x="498361" y="147302"/>
                    </a:lnTo>
                    <a:lnTo>
                      <a:pt x="337721" y="307767"/>
                    </a:lnTo>
                    <a:cubicBezTo>
                      <a:pt x="339021" y="312588"/>
                      <a:pt x="339764" y="317779"/>
                      <a:pt x="339764" y="323063"/>
                    </a:cubicBezTo>
                    <a:cubicBezTo>
                      <a:pt x="339764" y="354859"/>
                      <a:pt x="313950" y="380630"/>
                      <a:pt x="282101" y="380630"/>
                    </a:cubicBezTo>
                    <a:cubicBezTo>
                      <a:pt x="250251" y="380630"/>
                      <a:pt x="224437" y="354859"/>
                      <a:pt x="224437" y="323063"/>
                    </a:cubicBezTo>
                    <a:cubicBezTo>
                      <a:pt x="224437" y="291266"/>
                      <a:pt x="250251" y="265495"/>
                      <a:pt x="282101" y="265495"/>
                    </a:cubicBezTo>
                    <a:cubicBezTo>
                      <a:pt x="287393" y="265495"/>
                      <a:pt x="292500" y="266237"/>
                      <a:pt x="297422" y="267535"/>
                    </a:cubicBezTo>
                    <a:lnTo>
                      <a:pt x="458155" y="107162"/>
                    </a:lnTo>
                    <a:lnTo>
                      <a:pt x="454719" y="8120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50" name="îšḻïďé">
                <a:extLst>
                  <a:ext uri="{FF2B5EF4-FFF2-40B4-BE49-F238E27FC236}">
                    <a16:creationId xmlns:a16="http://schemas.microsoft.com/office/drawing/2014/main" id="{D952AAAE-E838-4670-9118-564E1E00768C}"/>
                  </a:ext>
                </a:extLst>
              </p:cNvPr>
              <p:cNvSpPr/>
              <p:nvPr/>
            </p:nvSpPr>
            <p:spPr bwMode="auto">
              <a:xfrm>
                <a:off x="7239225" y="4718818"/>
                <a:ext cx="439554" cy="452088"/>
              </a:xfrm>
              <a:custGeom>
                <a:avLst/>
                <a:gdLst>
                  <a:gd name="T0" fmla="*/ 6023 w 6383"/>
                  <a:gd name="T1" fmla="*/ 2985 h 6575"/>
                  <a:gd name="T2" fmla="*/ 5921 w 6383"/>
                  <a:gd name="T3" fmla="*/ 1957 h 6575"/>
                  <a:gd name="T4" fmla="*/ 5304 w 6383"/>
                  <a:gd name="T5" fmla="*/ 1379 h 6575"/>
                  <a:gd name="T6" fmla="*/ 4619 w 6383"/>
                  <a:gd name="T7" fmla="*/ 608 h 6575"/>
                  <a:gd name="T8" fmla="*/ 3777 w 6383"/>
                  <a:gd name="T9" fmla="*/ 501 h 6575"/>
                  <a:gd name="T10" fmla="*/ 2768 w 6383"/>
                  <a:gd name="T11" fmla="*/ 280 h 6575"/>
                  <a:gd name="T12" fmla="*/ 2028 w 6383"/>
                  <a:gd name="T13" fmla="*/ 688 h 6575"/>
                  <a:gd name="T14" fmla="*/ 1083 w 6383"/>
                  <a:gd name="T15" fmla="*/ 1103 h 6575"/>
                  <a:gd name="T16" fmla="*/ 723 w 6383"/>
                  <a:gd name="T17" fmla="*/ 1868 h 6575"/>
                  <a:gd name="T18" fmla="*/ 201 w 6383"/>
                  <a:gd name="T19" fmla="*/ 2759 h 6575"/>
                  <a:gd name="T20" fmla="*/ 360 w 6383"/>
                  <a:gd name="T21" fmla="*/ 3591 h 6575"/>
                  <a:gd name="T22" fmla="*/ 461 w 6383"/>
                  <a:gd name="T23" fmla="*/ 4619 h 6575"/>
                  <a:gd name="T24" fmla="*/ 1079 w 6383"/>
                  <a:gd name="T25" fmla="*/ 5197 h 6575"/>
                  <a:gd name="T26" fmla="*/ 1764 w 6383"/>
                  <a:gd name="T27" fmla="*/ 5968 h 6575"/>
                  <a:gd name="T28" fmla="*/ 2604 w 6383"/>
                  <a:gd name="T29" fmla="*/ 6073 h 6575"/>
                  <a:gd name="T30" fmla="*/ 3613 w 6383"/>
                  <a:gd name="T31" fmla="*/ 6295 h 6575"/>
                  <a:gd name="T32" fmla="*/ 4353 w 6383"/>
                  <a:gd name="T33" fmla="*/ 5888 h 6575"/>
                  <a:gd name="T34" fmla="*/ 5299 w 6383"/>
                  <a:gd name="T35" fmla="*/ 5473 h 6575"/>
                  <a:gd name="T36" fmla="*/ 5659 w 6383"/>
                  <a:gd name="T37" fmla="*/ 4708 h 6575"/>
                  <a:gd name="T38" fmla="*/ 6180 w 6383"/>
                  <a:gd name="T39" fmla="*/ 3817 h 6575"/>
                  <a:gd name="T40" fmla="*/ 3877 w 6383"/>
                  <a:gd name="T41" fmla="*/ 4231 h 6575"/>
                  <a:gd name="T42" fmla="*/ 3381 w 6383"/>
                  <a:gd name="T43" fmla="*/ 4613 h 6575"/>
                  <a:gd name="T44" fmla="*/ 3287 w 6383"/>
                  <a:gd name="T45" fmla="*/ 4924 h 6575"/>
                  <a:gd name="T46" fmla="*/ 2960 w 6383"/>
                  <a:gd name="T47" fmla="*/ 4820 h 6575"/>
                  <a:gd name="T48" fmla="*/ 2844 w 6383"/>
                  <a:gd name="T49" fmla="*/ 4529 h 6575"/>
                  <a:gd name="T50" fmla="*/ 2356 w 6383"/>
                  <a:gd name="T51" fmla="*/ 4233 h 6575"/>
                  <a:gd name="T52" fmla="*/ 2560 w 6383"/>
                  <a:gd name="T53" fmla="*/ 3940 h 6575"/>
                  <a:gd name="T54" fmla="*/ 3307 w 6383"/>
                  <a:gd name="T55" fmla="*/ 4036 h 6575"/>
                  <a:gd name="T56" fmla="*/ 3193 w 6383"/>
                  <a:gd name="T57" fmla="*/ 3535 h 6575"/>
                  <a:gd name="T58" fmla="*/ 2365 w 6383"/>
                  <a:gd name="T59" fmla="*/ 2705 h 6575"/>
                  <a:gd name="T60" fmla="*/ 2991 w 6383"/>
                  <a:gd name="T61" fmla="*/ 1897 h 6575"/>
                  <a:gd name="T62" fmla="*/ 3105 w 6383"/>
                  <a:gd name="T63" fmla="*/ 1651 h 6575"/>
                  <a:gd name="T64" fmla="*/ 3401 w 6383"/>
                  <a:gd name="T65" fmla="*/ 1856 h 6575"/>
                  <a:gd name="T66" fmla="*/ 3865 w 6383"/>
                  <a:gd name="T67" fmla="*/ 2119 h 6575"/>
                  <a:gd name="T68" fmla="*/ 3847 w 6383"/>
                  <a:gd name="T69" fmla="*/ 2508 h 6575"/>
                  <a:gd name="T70" fmla="*/ 3208 w 6383"/>
                  <a:gd name="T71" fmla="*/ 2464 h 6575"/>
                  <a:gd name="T72" fmla="*/ 3025 w 6383"/>
                  <a:gd name="T73" fmla="*/ 2832 h 6575"/>
                  <a:gd name="T74" fmla="*/ 3647 w 6383"/>
                  <a:gd name="T75" fmla="*/ 3137 h 65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383" h="6575">
                    <a:moveTo>
                      <a:pt x="6023" y="3591"/>
                    </a:moveTo>
                    <a:cubicBezTo>
                      <a:pt x="5895" y="3409"/>
                      <a:pt x="5895" y="3167"/>
                      <a:pt x="6023" y="2985"/>
                    </a:cubicBezTo>
                    <a:lnTo>
                      <a:pt x="6181" y="2759"/>
                    </a:lnTo>
                    <a:cubicBezTo>
                      <a:pt x="6383" y="2472"/>
                      <a:pt x="6253" y="2072"/>
                      <a:pt x="5921" y="1957"/>
                    </a:cubicBezTo>
                    <a:lnTo>
                      <a:pt x="5660" y="1868"/>
                    </a:lnTo>
                    <a:cubicBezTo>
                      <a:pt x="5451" y="1796"/>
                      <a:pt x="5308" y="1600"/>
                      <a:pt x="5304" y="1379"/>
                    </a:cubicBezTo>
                    <a:lnTo>
                      <a:pt x="5300" y="1103"/>
                    </a:lnTo>
                    <a:cubicBezTo>
                      <a:pt x="5295" y="752"/>
                      <a:pt x="4953" y="505"/>
                      <a:pt x="4619" y="608"/>
                    </a:cubicBezTo>
                    <a:lnTo>
                      <a:pt x="4353" y="688"/>
                    </a:lnTo>
                    <a:cubicBezTo>
                      <a:pt x="4141" y="753"/>
                      <a:pt x="3911" y="679"/>
                      <a:pt x="3777" y="501"/>
                    </a:cubicBezTo>
                    <a:lnTo>
                      <a:pt x="3611" y="280"/>
                    </a:lnTo>
                    <a:cubicBezTo>
                      <a:pt x="3400" y="0"/>
                      <a:pt x="2979" y="0"/>
                      <a:pt x="2768" y="280"/>
                    </a:cubicBezTo>
                    <a:lnTo>
                      <a:pt x="2604" y="501"/>
                    </a:lnTo>
                    <a:cubicBezTo>
                      <a:pt x="2471" y="679"/>
                      <a:pt x="2240" y="753"/>
                      <a:pt x="2028" y="688"/>
                    </a:cubicBezTo>
                    <a:lnTo>
                      <a:pt x="1764" y="608"/>
                    </a:lnTo>
                    <a:cubicBezTo>
                      <a:pt x="1429" y="505"/>
                      <a:pt x="1088" y="752"/>
                      <a:pt x="1083" y="1103"/>
                    </a:cubicBezTo>
                    <a:lnTo>
                      <a:pt x="1079" y="1379"/>
                    </a:lnTo>
                    <a:cubicBezTo>
                      <a:pt x="1075" y="1600"/>
                      <a:pt x="933" y="1796"/>
                      <a:pt x="723" y="1868"/>
                    </a:cubicBezTo>
                    <a:lnTo>
                      <a:pt x="461" y="1957"/>
                    </a:lnTo>
                    <a:cubicBezTo>
                      <a:pt x="129" y="2071"/>
                      <a:pt x="0" y="2471"/>
                      <a:pt x="201" y="2759"/>
                    </a:cubicBezTo>
                    <a:lnTo>
                      <a:pt x="360" y="2985"/>
                    </a:lnTo>
                    <a:cubicBezTo>
                      <a:pt x="488" y="3167"/>
                      <a:pt x="488" y="3409"/>
                      <a:pt x="360" y="3591"/>
                    </a:cubicBezTo>
                    <a:lnTo>
                      <a:pt x="201" y="3817"/>
                    </a:lnTo>
                    <a:cubicBezTo>
                      <a:pt x="0" y="4104"/>
                      <a:pt x="129" y="4504"/>
                      <a:pt x="461" y="4619"/>
                    </a:cubicBezTo>
                    <a:lnTo>
                      <a:pt x="723" y="4708"/>
                    </a:lnTo>
                    <a:cubicBezTo>
                      <a:pt x="932" y="4780"/>
                      <a:pt x="1075" y="4976"/>
                      <a:pt x="1079" y="5197"/>
                    </a:cubicBezTo>
                    <a:lnTo>
                      <a:pt x="1083" y="5473"/>
                    </a:lnTo>
                    <a:cubicBezTo>
                      <a:pt x="1088" y="5824"/>
                      <a:pt x="1429" y="6071"/>
                      <a:pt x="1764" y="5968"/>
                    </a:cubicBezTo>
                    <a:lnTo>
                      <a:pt x="2028" y="5887"/>
                    </a:lnTo>
                    <a:cubicBezTo>
                      <a:pt x="2240" y="5821"/>
                      <a:pt x="2471" y="5896"/>
                      <a:pt x="2604" y="6073"/>
                    </a:cubicBezTo>
                    <a:lnTo>
                      <a:pt x="2771" y="6295"/>
                    </a:lnTo>
                    <a:cubicBezTo>
                      <a:pt x="2981" y="6575"/>
                      <a:pt x="3403" y="6575"/>
                      <a:pt x="3613" y="6295"/>
                    </a:cubicBezTo>
                    <a:lnTo>
                      <a:pt x="3777" y="6075"/>
                    </a:lnTo>
                    <a:cubicBezTo>
                      <a:pt x="3911" y="5897"/>
                      <a:pt x="4141" y="5823"/>
                      <a:pt x="4353" y="5888"/>
                    </a:cubicBezTo>
                    <a:lnTo>
                      <a:pt x="4617" y="5968"/>
                    </a:lnTo>
                    <a:cubicBezTo>
                      <a:pt x="4952" y="6071"/>
                      <a:pt x="5293" y="5824"/>
                      <a:pt x="5299" y="5473"/>
                    </a:cubicBezTo>
                    <a:lnTo>
                      <a:pt x="5303" y="5197"/>
                    </a:lnTo>
                    <a:cubicBezTo>
                      <a:pt x="5307" y="4976"/>
                      <a:pt x="5448" y="4780"/>
                      <a:pt x="5659" y="4708"/>
                    </a:cubicBezTo>
                    <a:lnTo>
                      <a:pt x="5920" y="4619"/>
                    </a:lnTo>
                    <a:cubicBezTo>
                      <a:pt x="6252" y="4505"/>
                      <a:pt x="6381" y="4105"/>
                      <a:pt x="6180" y="3817"/>
                    </a:cubicBezTo>
                    <a:lnTo>
                      <a:pt x="6023" y="3591"/>
                    </a:lnTo>
                    <a:close/>
                    <a:moveTo>
                      <a:pt x="3877" y="4231"/>
                    </a:moveTo>
                    <a:cubicBezTo>
                      <a:pt x="3773" y="4357"/>
                      <a:pt x="3637" y="4443"/>
                      <a:pt x="3479" y="4487"/>
                    </a:cubicBezTo>
                    <a:cubicBezTo>
                      <a:pt x="3409" y="4505"/>
                      <a:pt x="3379" y="4541"/>
                      <a:pt x="3381" y="4613"/>
                    </a:cubicBezTo>
                    <a:cubicBezTo>
                      <a:pt x="3384" y="4684"/>
                      <a:pt x="3381" y="4755"/>
                      <a:pt x="3381" y="4825"/>
                    </a:cubicBezTo>
                    <a:cubicBezTo>
                      <a:pt x="3381" y="4888"/>
                      <a:pt x="3349" y="4923"/>
                      <a:pt x="3287" y="4924"/>
                    </a:cubicBezTo>
                    <a:cubicBezTo>
                      <a:pt x="3211" y="4925"/>
                      <a:pt x="3135" y="4925"/>
                      <a:pt x="3059" y="4924"/>
                    </a:cubicBezTo>
                    <a:cubicBezTo>
                      <a:pt x="2992" y="4923"/>
                      <a:pt x="2961" y="4885"/>
                      <a:pt x="2960" y="4820"/>
                    </a:cubicBezTo>
                    <a:cubicBezTo>
                      <a:pt x="2960" y="4768"/>
                      <a:pt x="2959" y="4717"/>
                      <a:pt x="2959" y="4665"/>
                    </a:cubicBezTo>
                    <a:cubicBezTo>
                      <a:pt x="2957" y="4552"/>
                      <a:pt x="2953" y="4547"/>
                      <a:pt x="2844" y="4529"/>
                    </a:cubicBezTo>
                    <a:cubicBezTo>
                      <a:pt x="2704" y="4507"/>
                      <a:pt x="2567" y="4475"/>
                      <a:pt x="2439" y="4413"/>
                    </a:cubicBezTo>
                    <a:cubicBezTo>
                      <a:pt x="2337" y="4364"/>
                      <a:pt x="2328" y="4339"/>
                      <a:pt x="2356" y="4233"/>
                    </a:cubicBezTo>
                    <a:cubicBezTo>
                      <a:pt x="2377" y="4155"/>
                      <a:pt x="2399" y="4076"/>
                      <a:pt x="2424" y="3999"/>
                    </a:cubicBezTo>
                    <a:cubicBezTo>
                      <a:pt x="2452" y="3908"/>
                      <a:pt x="2477" y="3897"/>
                      <a:pt x="2560" y="3940"/>
                    </a:cubicBezTo>
                    <a:cubicBezTo>
                      <a:pt x="2701" y="4013"/>
                      <a:pt x="2852" y="4055"/>
                      <a:pt x="3011" y="4075"/>
                    </a:cubicBezTo>
                    <a:cubicBezTo>
                      <a:pt x="3112" y="4088"/>
                      <a:pt x="3212" y="4077"/>
                      <a:pt x="3307" y="4036"/>
                    </a:cubicBezTo>
                    <a:cubicBezTo>
                      <a:pt x="3483" y="3959"/>
                      <a:pt x="3511" y="3755"/>
                      <a:pt x="3361" y="3633"/>
                    </a:cubicBezTo>
                    <a:cubicBezTo>
                      <a:pt x="3311" y="3592"/>
                      <a:pt x="3253" y="3561"/>
                      <a:pt x="3193" y="3535"/>
                    </a:cubicBezTo>
                    <a:cubicBezTo>
                      <a:pt x="3039" y="3467"/>
                      <a:pt x="2879" y="3415"/>
                      <a:pt x="2733" y="3328"/>
                    </a:cubicBezTo>
                    <a:cubicBezTo>
                      <a:pt x="2497" y="3187"/>
                      <a:pt x="2347" y="2992"/>
                      <a:pt x="2365" y="2705"/>
                    </a:cubicBezTo>
                    <a:cubicBezTo>
                      <a:pt x="2385" y="2380"/>
                      <a:pt x="2569" y="2177"/>
                      <a:pt x="2867" y="2069"/>
                    </a:cubicBezTo>
                    <a:cubicBezTo>
                      <a:pt x="2989" y="2024"/>
                      <a:pt x="2991" y="2027"/>
                      <a:pt x="2991" y="1897"/>
                    </a:cubicBezTo>
                    <a:lnTo>
                      <a:pt x="2991" y="1767"/>
                    </a:lnTo>
                    <a:cubicBezTo>
                      <a:pt x="2993" y="1669"/>
                      <a:pt x="3009" y="1653"/>
                      <a:pt x="3105" y="1651"/>
                    </a:cubicBezTo>
                    <a:cubicBezTo>
                      <a:pt x="3135" y="1649"/>
                      <a:pt x="3165" y="1651"/>
                      <a:pt x="3195" y="1651"/>
                    </a:cubicBezTo>
                    <a:cubicBezTo>
                      <a:pt x="3400" y="1651"/>
                      <a:pt x="3400" y="1651"/>
                      <a:pt x="3401" y="1856"/>
                    </a:cubicBezTo>
                    <a:cubicBezTo>
                      <a:pt x="3401" y="2001"/>
                      <a:pt x="3401" y="2001"/>
                      <a:pt x="3547" y="2024"/>
                    </a:cubicBezTo>
                    <a:cubicBezTo>
                      <a:pt x="3657" y="2041"/>
                      <a:pt x="3764" y="2075"/>
                      <a:pt x="3865" y="2119"/>
                    </a:cubicBezTo>
                    <a:cubicBezTo>
                      <a:pt x="3921" y="2144"/>
                      <a:pt x="3943" y="2183"/>
                      <a:pt x="3925" y="2243"/>
                    </a:cubicBezTo>
                    <a:cubicBezTo>
                      <a:pt x="3900" y="2332"/>
                      <a:pt x="3876" y="2420"/>
                      <a:pt x="3847" y="2508"/>
                    </a:cubicBezTo>
                    <a:cubicBezTo>
                      <a:pt x="3820" y="2591"/>
                      <a:pt x="3793" y="2603"/>
                      <a:pt x="3713" y="2564"/>
                    </a:cubicBezTo>
                    <a:cubicBezTo>
                      <a:pt x="3553" y="2487"/>
                      <a:pt x="3385" y="2455"/>
                      <a:pt x="3208" y="2464"/>
                    </a:cubicBezTo>
                    <a:cubicBezTo>
                      <a:pt x="3161" y="2467"/>
                      <a:pt x="3116" y="2473"/>
                      <a:pt x="3073" y="2492"/>
                    </a:cubicBezTo>
                    <a:cubicBezTo>
                      <a:pt x="2920" y="2559"/>
                      <a:pt x="2896" y="2728"/>
                      <a:pt x="3025" y="2832"/>
                    </a:cubicBezTo>
                    <a:cubicBezTo>
                      <a:pt x="3091" y="2885"/>
                      <a:pt x="3167" y="2923"/>
                      <a:pt x="3245" y="2956"/>
                    </a:cubicBezTo>
                    <a:cubicBezTo>
                      <a:pt x="3381" y="3012"/>
                      <a:pt x="3517" y="3065"/>
                      <a:pt x="3647" y="3137"/>
                    </a:cubicBezTo>
                    <a:cubicBezTo>
                      <a:pt x="4056" y="3365"/>
                      <a:pt x="4167" y="3880"/>
                      <a:pt x="3877" y="4231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1" name="ïṩ1íde">
                <a:extLst>
                  <a:ext uri="{FF2B5EF4-FFF2-40B4-BE49-F238E27FC236}">
                    <a16:creationId xmlns:a16="http://schemas.microsoft.com/office/drawing/2014/main" id="{163B366C-9F6C-4055-9FAC-FEC91CFC9CA9}"/>
                  </a:ext>
                </a:extLst>
              </p:cNvPr>
              <p:cNvSpPr/>
              <p:nvPr/>
            </p:nvSpPr>
            <p:spPr bwMode="auto">
              <a:xfrm>
                <a:off x="4538047" y="2151510"/>
                <a:ext cx="369636" cy="355486"/>
              </a:xfrm>
              <a:custGeom>
                <a:avLst/>
                <a:gdLst>
                  <a:gd name="connsiteX0" fmla="*/ 61288 w 609549"/>
                  <a:gd name="connsiteY0" fmla="*/ 383285 h 586216"/>
                  <a:gd name="connsiteX1" fmla="*/ 71162 w 609549"/>
                  <a:gd name="connsiteY1" fmla="*/ 387101 h 586216"/>
                  <a:gd name="connsiteX2" fmla="*/ 120018 w 609549"/>
                  <a:gd name="connsiteY2" fmla="*/ 435892 h 586216"/>
                  <a:gd name="connsiteX3" fmla="*/ 120018 w 609549"/>
                  <a:gd name="connsiteY3" fmla="*/ 454200 h 586216"/>
                  <a:gd name="connsiteX4" fmla="*/ 56639 w 609549"/>
                  <a:gd name="connsiteY4" fmla="*/ 517543 h 586216"/>
                  <a:gd name="connsiteX5" fmla="*/ 35592 w 609549"/>
                  <a:gd name="connsiteY5" fmla="*/ 513644 h 586216"/>
                  <a:gd name="connsiteX6" fmla="*/ 51877 w 609549"/>
                  <a:gd name="connsiteY6" fmla="*/ 388099 h 586216"/>
                  <a:gd name="connsiteX7" fmla="*/ 61288 w 609549"/>
                  <a:gd name="connsiteY7" fmla="*/ 383285 h 586216"/>
                  <a:gd name="connsiteX8" fmla="*/ 235245 w 609549"/>
                  <a:gd name="connsiteY8" fmla="*/ 302810 h 586216"/>
                  <a:gd name="connsiteX9" fmla="*/ 306042 w 609549"/>
                  <a:gd name="connsiteY9" fmla="*/ 373466 h 586216"/>
                  <a:gd name="connsiteX10" fmla="*/ 258717 w 609549"/>
                  <a:gd name="connsiteY10" fmla="*/ 420680 h 586216"/>
                  <a:gd name="connsiteX11" fmla="*/ 230246 w 609549"/>
                  <a:gd name="connsiteY11" fmla="*/ 550152 h 586216"/>
                  <a:gd name="connsiteX12" fmla="*/ 92223 w 609549"/>
                  <a:gd name="connsiteY12" fmla="*/ 575305 h 586216"/>
                  <a:gd name="connsiteX13" fmla="*/ 88748 w 609549"/>
                  <a:gd name="connsiteY13" fmla="*/ 556143 h 586216"/>
                  <a:gd name="connsiteX14" fmla="*/ 165115 w 609549"/>
                  <a:gd name="connsiteY14" fmla="*/ 479877 h 586216"/>
                  <a:gd name="connsiteX15" fmla="*/ 165115 w 609549"/>
                  <a:gd name="connsiteY15" fmla="*/ 446308 h 586216"/>
                  <a:gd name="connsiteX16" fmla="*/ 88700 w 609549"/>
                  <a:gd name="connsiteY16" fmla="*/ 369995 h 586216"/>
                  <a:gd name="connsiteX17" fmla="*/ 92128 w 609549"/>
                  <a:gd name="connsiteY17" fmla="*/ 350976 h 586216"/>
                  <a:gd name="connsiteX18" fmla="*/ 189111 w 609549"/>
                  <a:gd name="connsiteY18" fmla="*/ 348884 h 586216"/>
                  <a:gd name="connsiteX19" fmla="*/ 257958 w 609549"/>
                  <a:gd name="connsiteY19" fmla="*/ 161679 h 586216"/>
                  <a:gd name="connsiteX20" fmla="*/ 317251 w 609549"/>
                  <a:gd name="connsiteY20" fmla="*/ 220879 h 586216"/>
                  <a:gd name="connsiteX21" fmla="*/ 388070 w 609549"/>
                  <a:gd name="connsiteY21" fmla="*/ 291586 h 586216"/>
                  <a:gd name="connsiteX22" fmla="*/ 604906 w 609549"/>
                  <a:gd name="connsiteY22" fmla="*/ 508130 h 586216"/>
                  <a:gd name="connsiteX23" fmla="*/ 604906 w 609549"/>
                  <a:gd name="connsiteY23" fmla="*/ 530526 h 586216"/>
                  <a:gd name="connsiteX24" fmla="*/ 556567 w 609549"/>
                  <a:gd name="connsiteY24" fmla="*/ 578789 h 586216"/>
                  <a:gd name="connsiteX25" fmla="*/ 545327 w 609549"/>
                  <a:gd name="connsiteY25" fmla="*/ 583449 h 586216"/>
                  <a:gd name="connsiteX26" fmla="*/ 534135 w 609549"/>
                  <a:gd name="connsiteY26" fmla="*/ 578789 h 586216"/>
                  <a:gd name="connsiteX27" fmla="*/ 317251 w 609549"/>
                  <a:gd name="connsiteY27" fmla="*/ 362293 h 586216"/>
                  <a:gd name="connsiteX28" fmla="*/ 246481 w 609549"/>
                  <a:gd name="connsiteY28" fmla="*/ 291586 h 586216"/>
                  <a:gd name="connsiteX29" fmla="*/ 187140 w 609549"/>
                  <a:gd name="connsiteY29" fmla="*/ 232339 h 586216"/>
                  <a:gd name="connsiteX30" fmla="*/ 58606 w 609549"/>
                  <a:gd name="connsiteY30" fmla="*/ 160814 h 586216"/>
                  <a:gd name="connsiteX31" fmla="*/ 126401 w 609549"/>
                  <a:gd name="connsiteY31" fmla="*/ 228498 h 586216"/>
                  <a:gd name="connsiteX32" fmla="*/ 111975 w 609549"/>
                  <a:gd name="connsiteY32" fmla="*/ 242899 h 586216"/>
                  <a:gd name="connsiteX33" fmla="*/ 119307 w 609549"/>
                  <a:gd name="connsiteY33" fmla="*/ 250219 h 586216"/>
                  <a:gd name="connsiteX34" fmla="*/ 119307 w 609549"/>
                  <a:gd name="connsiteY34" fmla="*/ 277692 h 586216"/>
                  <a:gd name="connsiteX35" fmla="*/ 115641 w 609549"/>
                  <a:gd name="connsiteY35" fmla="*/ 281352 h 586216"/>
                  <a:gd name="connsiteX36" fmla="*/ 88123 w 609549"/>
                  <a:gd name="connsiteY36" fmla="*/ 281352 h 586216"/>
                  <a:gd name="connsiteX37" fmla="*/ 5712 w 609549"/>
                  <a:gd name="connsiteY37" fmla="*/ 199029 h 586216"/>
                  <a:gd name="connsiteX38" fmla="*/ 5712 w 609549"/>
                  <a:gd name="connsiteY38" fmla="*/ 171604 h 586216"/>
                  <a:gd name="connsiteX39" fmla="*/ 9378 w 609549"/>
                  <a:gd name="connsiteY39" fmla="*/ 167944 h 586216"/>
                  <a:gd name="connsiteX40" fmla="*/ 36849 w 609549"/>
                  <a:gd name="connsiteY40" fmla="*/ 167944 h 586216"/>
                  <a:gd name="connsiteX41" fmla="*/ 44180 w 609549"/>
                  <a:gd name="connsiteY41" fmla="*/ 175264 h 586216"/>
                  <a:gd name="connsiteX42" fmla="*/ 585775 w 609549"/>
                  <a:gd name="connsiteY42" fmla="*/ 66370 h 586216"/>
                  <a:gd name="connsiteX43" fmla="*/ 595263 w 609549"/>
                  <a:gd name="connsiteY43" fmla="*/ 73839 h 586216"/>
                  <a:gd name="connsiteX44" fmla="*/ 578978 w 609549"/>
                  <a:gd name="connsiteY44" fmla="*/ 199341 h 586216"/>
                  <a:gd name="connsiteX45" fmla="*/ 559693 w 609549"/>
                  <a:gd name="connsiteY45" fmla="*/ 200387 h 586216"/>
                  <a:gd name="connsiteX46" fmla="*/ 510789 w 609549"/>
                  <a:gd name="connsiteY46" fmla="*/ 151612 h 586216"/>
                  <a:gd name="connsiteX47" fmla="*/ 510789 w 609549"/>
                  <a:gd name="connsiteY47" fmla="*/ 133262 h 586216"/>
                  <a:gd name="connsiteX48" fmla="*/ 574216 w 609549"/>
                  <a:gd name="connsiteY48" fmla="*/ 69988 h 586216"/>
                  <a:gd name="connsiteX49" fmla="*/ 585775 w 609549"/>
                  <a:gd name="connsiteY49" fmla="*/ 66370 h 586216"/>
                  <a:gd name="connsiteX50" fmla="*/ 158702 w 609549"/>
                  <a:gd name="connsiteY50" fmla="*/ 26758 h 586216"/>
                  <a:gd name="connsiteX51" fmla="*/ 172463 w 609549"/>
                  <a:gd name="connsiteY51" fmla="*/ 32464 h 586216"/>
                  <a:gd name="connsiteX52" fmla="*/ 179701 w 609549"/>
                  <a:gd name="connsiteY52" fmla="*/ 39691 h 586216"/>
                  <a:gd name="connsiteX53" fmla="*/ 246935 w 609549"/>
                  <a:gd name="connsiteY53" fmla="*/ 106831 h 586216"/>
                  <a:gd name="connsiteX54" fmla="*/ 254886 w 609549"/>
                  <a:gd name="connsiteY54" fmla="*/ 114819 h 586216"/>
                  <a:gd name="connsiteX55" fmla="*/ 257600 w 609549"/>
                  <a:gd name="connsiteY55" fmla="*/ 138879 h 586216"/>
                  <a:gd name="connsiteX56" fmla="*/ 254886 w 609549"/>
                  <a:gd name="connsiteY56" fmla="*/ 142255 h 586216"/>
                  <a:gd name="connsiteX57" fmla="*/ 252315 w 609549"/>
                  <a:gd name="connsiteY57" fmla="*/ 144823 h 586216"/>
                  <a:gd name="connsiteX58" fmla="*/ 246696 w 609549"/>
                  <a:gd name="connsiteY58" fmla="*/ 150434 h 586216"/>
                  <a:gd name="connsiteX59" fmla="*/ 175892 w 609549"/>
                  <a:gd name="connsiteY59" fmla="*/ 221140 h 586216"/>
                  <a:gd name="connsiteX60" fmla="*/ 172463 w 609549"/>
                  <a:gd name="connsiteY60" fmla="*/ 224611 h 586216"/>
                  <a:gd name="connsiteX61" fmla="*/ 170130 w 609549"/>
                  <a:gd name="connsiteY61" fmla="*/ 226560 h 586216"/>
                  <a:gd name="connsiteX62" fmla="*/ 162274 w 609549"/>
                  <a:gd name="connsiteY62" fmla="*/ 229936 h 586216"/>
                  <a:gd name="connsiteX63" fmla="*/ 158702 w 609549"/>
                  <a:gd name="connsiteY63" fmla="*/ 230269 h 586216"/>
                  <a:gd name="connsiteX64" fmla="*/ 144942 w 609549"/>
                  <a:gd name="connsiteY64" fmla="*/ 224611 h 586216"/>
                  <a:gd name="connsiteX65" fmla="*/ 137609 w 609549"/>
                  <a:gd name="connsiteY65" fmla="*/ 217288 h 586216"/>
                  <a:gd name="connsiteX66" fmla="*/ 69804 w 609549"/>
                  <a:gd name="connsiteY66" fmla="*/ 149578 h 586216"/>
                  <a:gd name="connsiteX67" fmla="*/ 62519 w 609549"/>
                  <a:gd name="connsiteY67" fmla="*/ 142255 h 586216"/>
                  <a:gd name="connsiteX68" fmla="*/ 62519 w 609549"/>
                  <a:gd name="connsiteY68" fmla="*/ 114819 h 586216"/>
                  <a:gd name="connsiteX69" fmla="*/ 144942 w 609549"/>
                  <a:gd name="connsiteY69" fmla="*/ 32464 h 586216"/>
                  <a:gd name="connsiteX70" fmla="*/ 158702 w 609549"/>
                  <a:gd name="connsiteY70" fmla="*/ 26758 h 586216"/>
                  <a:gd name="connsiteX71" fmla="*/ 254809 w 609549"/>
                  <a:gd name="connsiteY71" fmla="*/ 6542 h 586216"/>
                  <a:gd name="connsiteX72" fmla="*/ 321015 w 609549"/>
                  <a:gd name="connsiteY72" fmla="*/ 29913 h 586216"/>
                  <a:gd name="connsiteX73" fmla="*/ 260017 w 609549"/>
                  <a:gd name="connsiteY73" fmla="*/ 97465 h 586216"/>
                  <a:gd name="connsiteX74" fmla="*/ 193067 w 609549"/>
                  <a:gd name="connsiteY74" fmla="*/ 30626 h 586216"/>
                  <a:gd name="connsiteX75" fmla="*/ 254809 w 609549"/>
                  <a:gd name="connsiteY75" fmla="*/ 6542 h 586216"/>
                  <a:gd name="connsiteX76" fmla="*/ 503105 w 609549"/>
                  <a:gd name="connsiteY76" fmla="*/ 953 h 586216"/>
                  <a:gd name="connsiteX77" fmla="*/ 538560 w 609549"/>
                  <a:gd name="connsiteY77" fmla="*/ 10911 h 586216"/>
                  <a:gd name="connsiteX78" fmla="*/ 542083 w 609549"/>
                  <a:gd name="connsiteY78" fmla="*/ 30073 h 586216"/>
                  <a:gd name="connsiteX79" fmla="*/ 465709 w 609549"/>
                  <a:gd name="connsiteY79" fmla="*/ 106341 h 586216"/>
                  <a:gd name="connsiteX80" fmla="*/ 465709 w 609549"/>
                  <a:gd name="connsiteY80" fmla="*/ 139911 h 586216"/>
                  <a:gd name="connsiteX81" fmla="*/ 542131 w 609549"/>
                  <a:gd name="connsiteY81" fmla="*/ 216227 h 586216"/>
                  <a:gd name="connsiteX82" fmla="*/ 538655 w 609549"/>
                  <a:gd name="connsiteY82" fmla="*/ 235246 h 586216"/>
                  <a:gd name="connsiteX83" fmla="*/ 442187 w 609549"/>
                  <a:gd name="connsiteY83" fmla="*/ 237528 h 586216"/>
                  <a:gd name="connsiteX84" fmla="*/ 399238 w 609549"/>
                  <a:gd name="connsiteY84" fmla="*/ 280370 h 586216"/>
                  <a:gd name="connsiteX85" fmla="*/ 328482 w 609549"/>
                  <a:gd name="connsiteY85" fmla="*/ 209712 h 586216"/>
                  <a:gd name="connsiteX86" fmla="*/ 372240 w 609549"/>
                  <a:gd name="connsiteY86" fmla="*/ 166015 h 586216"/>
                  <a:gd name="connsiteX87" fmla="*/ 400571 w 609549"/>
                  <a:gd name="connsiteY87" fmla="*/ 36064 h 586216"/>
                  <a:gd name="connsiteX88" fmla="*/ 503105 w 609549"/>
                  <a:gd name="connsiteY88" fmla="*/ 953 h 586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609549" h="586216">
                    <a:moveTo>
                      <a:pt x="61288" y="383285"/>
                    </a:moveTo>
                    <a:cubicBezTo>
                      <a:pt x="64829" y="383106"/>
                      <a:pt x="68448" y="384367"/>
                      <a:pt x="71162" y="387101"/>
                    </a:cubicBezTo>
                    <a:lnTo>
                      <a:pt x="120018" y="435892"/>
                    </a:lnTo>
                    <a:cubicBezTo>
                      <a:pt x="125113" y="440933"/>
                      <a:pt x="125113" y="449160"/>
                      <a:pt x="120018" y="454200"/>
                    </a:cubicBezTo>
                    <a:lnTo>
                      <a:pt x="56639" y="517543"/>
                    </a:lnTo>
                    <a:cubicBezTo>
                      <a:pt x="50211" y="523963"/>
                      <a:pt x="39211" y="522013"/>
                      <a:pt x="35592" y="513644"/>
                    </a:cubicBezTo>
                    <a:cubicBezTo>
                      <a:pt x="17783" y="472794"/>
                      <a:pt x="23211" y="424288"/>
                      <a:pt x="51877" y="388099"/>
                    </a:cubicBezTo>
                    <a:cubicBezTo>
                      <a:pt x="54282" y="385079"/>
                      <a:pt x="57746" y="383463"/>
                      <a:pt x="61288" y="383285"/>
                    </a:cubicBezTo>
                    <a:close/>
                    <a:moveTo>
                      <a:pt x="235245" y="302810"/>
                    </a:moveTo>
                    <a:lnTo>
                      <a:pt x="306042" y="373466"/>
                    </a:lnTo>
                    <a:lnTo>
                      <a:pt x="258717" y="420680"/>
                    </a:lnTo>
                    <a:cubicBezTo>
                      <a:pt x="274667" y="464329"/>
                      <a:pt x="265192" y="515300"/>
                      <a:pt x="230246" y="550152"/>
                    </a:cubicBezTo>
                    <a:cubicBezTo>
                      <a:pt x="192919" y="587430"/>
                      <a:pt x="137644" y="595798"/>
                      <a:pt x="92223" y="575305"/>
                    </a:cubicBezTo>
                    <a:cubicBezTo>
                      <a:pt x="84701" y="571882"/>
                      <a:pt x="82892" y="561992"/>
                      <a:pt x="88748" y="556143"/>
                    </a:cubicBezTo>
                    <a:lnTo>
                      <a:pt x="165115" y="479877"/>
                    </a:lnTo>
                    <a:cubicBezTo>
                      <a:pt x="174399" y="470605"/>
                      <a:pt x="174399" y="455580"/>
                      <a:pt x="165115" y="446308"/>
                    </a:cubicBezTo>
                    <a:lnTo>
                      <a:pt x="88700" y="369995"/>
                    </a:lnTo>
                    <a:cubicBezTo>
                      <a:pt x="82844" y="364194"/>
                      <a:pt x="84653" y="354399"/>
                      <a:pt x="92128" y="350976"/>
                    </a:cubicBezTo>
                    <a:cubicBezTo>
                      <a:pt x="122789" y="337092"/>
                      <a:pt x="157973" y="336379"/>
                      <a:pt x="189111" y="348884"/>
                    </a:cubicBezTo>
                    <a:close/>
                    <a:moveTo>
                      <a:pt x="257958" y="161679"/>
                    </a:moveTo>
                    <a:lnTo>
                      <a:pt x="317251" y="220879"/>
                    </a:lnTo>
                    <a:lnTo>
                      <a:pt x="388070" y="291586"/>
                    </a:lnTo>
                    <a:lnTo>
                      <a:pt x="604906" y="508130"/>
                    </a:lnTo>
                    <a:cubicBezTo>
                      <a:pt x="611097" y="514311"/>
                      <a:pt x="611097" y="524344"/>
                      <a:pt x="604906" y="530526"/>
                    </a:cubicBezTo>
                    <a:lnTo>
                      <a:pt x="556567" y="578789"/>
                    </a:lnTo>
                    <a:cubicBezTo>
                      <a:pt x="553471" y="581880"/>
                      <a:pt x="549423" y="583449"/>
                      <a:pt x="545327" y="583449"/>
                    </a:cubicBezTo>
                    <a:cubicBezTo>
                      <a:pt x="541279" y="583449"/>
                      <a:pt x="537231" y="581880"/>
                      <a:pt x="534135" y="578789"/>
                    </a:cubicBezTo>
                    <a:lnTo>
                      <a:pt x="317251" y="362293"/>
                    </a:lnTo>
                    <a:lnTo>
                      <a:pt x="246481" y="291586"/>
                    </a:lnTo>
                    <a:lnTo>
                      <a:pt x="187140" y="232339"/>
                    </a:lnTo>
                    <a:close/>
                    <a:moveTo>
                      <a:pt x="58606" y="160814"/>
                    </a:moveTo>
                    <a:lnTo>
                      <a:pt x="126401" y="228498"/>
                    </a:lnTo>
                    <a:lnTo>
                      <a:pt x="111975" y="242899"/>
                    </a:lnTo>
                    <a:lnTo>
                      <a:pt x="119307" y="250219"/>
                    </a:lnTo>
                    <a:cubicBezTo>
                      <a:pt x="126877" y="257824"/>
                      <a:pt x="126877" y="270087"/>
                      <a:pt x="119307" y="277692"/>
                    </a:cubicBezTo>
                    <a:lnTo>
                      <a:pt x="115641" y="281352"/>
                    </a:lnTo>
                    <a:cubicBezTo>
                      <a:pt x="108024" y="288909"/>
                      <a:pt x="95741" y="288909"/>
                      <a:pt x="88123" y="281352"/>
                    </a:cubicBezTo>
                    <a:lnTo>
                      <a:pt x="5712" y="199029"/>
                    </a:lnTo>
                    <a:cubicBezTo>
                      <a:pt x="-1905" y="191424"/>
                      <a:pt x="-1905" y="179161"/>
                      <a:pt x="5712" y="171604"/>
                    </a:cubicBezTo>
                    <a:lnTo>
                      <a:pt x="9378" y="167944"/>
                    </a:lnTo>
                    <a:cubicBezTo>
                      <a:pt x="16948" y="160339"/>
                      <a:pt x="29231" y="160339"/>
                      <a:pt x="36849" y="167944"/>
                    </a:cubicBezTo>
                    <a:lnTo>
                      <a:pt x="44180" y="175264"/>
                    </a:lnTo>
                    <a:close/>
                    <a:moveTo>
                      <a:pt x="585775" y="66370"/>
                    </a:moveTo>
                    <a:cubicBezTo>
                      <a:pt x="589775" y="67101"/>
                      <a:pt x="593430" y="69680"/>
                      <a:pt x="595263" y="73839"/>
                    </a:cubicBezTo>
                    <a:cubicBezTo>
                      <a:pt x="613072" y="114675"/>
                      <a:pt x="607644" y="163212"/>
                      <a:pt x="578978" y="199341"/>
                    </a:cubicBezTo>
                    <a:cubicBezTo>
                      <a:pt x="574168" y="205379"/>
                      <a:pt x="565121" y="205854"/>
                      <a:pt x="559693" y="200387"/>
                    </a:cubicBezTo>
                    <a:lnTo>
                      <a:pt x="510789" y="151612"/>
                    </a:lnTo>
                    <a:cubicBezTo>
                      <a:pt x="505742" y="146526"/>
                      <a:pt x="505742" y="138349"/>
                      <a:pt x="510789" y="133262"/>
                    </a:cubicBezTo>
                    <a:lnTo>
                      <a:pt x="574216" y="69988"/>
                    </a:lnTo>
                    <a:cubicBezTo>
                      <a:pt x="577430" y="66756"/>
                      <a:pt x="581775" y="65639"/>
                      <a:pt x="585775" y="66370"/>
                    </a:cubicBezTo>
                    <a:close/>
                    <a:moveTo>
                      <a:pt x="158702" y="26758"/>
                    </a:moveTo>
                    <a:cubicBezTo>
                      <a:pt x="163655" y="26758"/>
                      <a:pt x="168654" y="28660"/>
                      <a:pt x="172463" y="32464"/>
                    </a:cubicBezTo>
                    <a:lnTo>
                      <a:pt x="179701" y="39691"/>
                    </a:lnTo>
                    <a:lnTo>
                      <a:pt x="246935" y="106831"/>
                    </a:lnTo>
                    <a:lnTo>
                      <a:pt x="254886" y="114819"/>
                    </a:lnTo>
                    <a:cubicBezTo>
                      <a:pt x="261457" y="121334"/>
                      <a:pt x="262362" y="131414"/>
                      <a:pt x="257600" y="138879"/>
                    </a:cubicBezTo>
                    <a:cubicBezTo>
                      <a:pt x="256839" y="140068"/>
                      <a:pt x="255934" y="141209"/>
                      <a:pt x="254886" y="142255"/>
                    </a:cubicBezTo>
                    <a:lnTo>
                      <a:pt x="252315" y="144823"/>
                    </a:lnTo>
                    <a:lnTo>
                      <a:pt x="246696" y="150434"/>
                    </a:lnTo>
                    <a:lnTo>
                      <a:pt x="175892" y="221140"/>
                    </a:lnTo>
                    <a:lnTo>
                      <a:pt x="172463" y="224611"/>
                    </a:lnTo>
                    <a:cubicBezTo>
                      <a:pt x="171702" y="225324"/>
                      <a:pt x="170940" y="225990"/>
                      <a:pt x="170130" y="226560"/>
                    </a:cubicBezTo>
                    <a:cubicBezTo>
                      <a:pt x="167749" y="228319"/>
                      <a:pt x="165083" y="229413"/>
                      <a:pt x="162274" y="229936"/>
                    </a:cubicBezTo>
                    <a:cubicBezTo>
                      <a:pt x="161083" y="230174"/>
                      <a:pt x="159893" y="230269"/>
                      <a:pt x="158702" y="230269"/>
                    </a:cubicBezTo>
                    <a:cubicBezTo>
                      <a:pt x="153703" y="230269"/>
                      <a:pt x="148751" y="228367"/>
                      <a:pt x="144942" y="224611"/>
                    </a:cubicBezTo>
                    <a:lnTo>
                      <a:pt x="137609" y="217288"/>
                    </a:lnTo>
                    <a:lnTo>
                      <a:pt x="69804" y="149578"/>
                    </a:lnTo>
                    <a:lnTo>
                      <a:pt x="62519" y="142255"/>
                    </a:lnTo>
                    <a:cubicBezTo>
                      <a:pt x="54900" y="134647"/>
                      <a:pt x="54900" y="122380"/>
                      <a:pt x="62519" y="114819"/>
                    </a:cubicBezTo>
                    <a:lnTo>
                      <a:pt x="144942" y="32464"/>
                    </a:lnTo>
                    <a:cubicBezTo>
                      <a:pt x="148751" y="28660"/>
                      <a:pt x="153750" y="26758"/>
                      <a:pt x="158702" y="26758"/>
                    </a:cubicBezTo>
                    <a:close/>
                    <a:moveTo>
                      <a:pt x="254809" y="6542"/>
                    </a:moveTo>
                    <a:cubicBezTo>
                      <a:pt x="277279" y="4029"/>
                      <a:pt x="300492" y="9424"/>
                      <a:pt x="321015" y="29913"/>
                    </a:cubicBezTo>
                    <a:cubicBezTo>
                      <a:pt x="380347" y="89193"/>
                      <a:pt x="337205" y="46124"/>
                      <a:pt x="260017" y="97465"/>
                    </a:cubicBezTo>
                    <a:lnTo>
                      <a:pt x="193067" y="30626"/>
                    </a:lnTo>
                    <a:cubicBezTo>
                      <a:pt x="210614" y="19479"/>
                      <a:pt x="232340" y="9056"/>
                      <a:pt x="254809" y="6542"/>
                    </a:cubicBezTo>
                    <a:close/>
                    <a:moveTo>
                      <a:pt x="503105" y="953"/>
                    </a:moveTo>
                    <a:cubicBezTo>
                      <a:pt x="515252" y="2468"/>
                      <a:pt x="527216" y="5788"/>
                      <a:pt x="538560" y="10911"/>
                    </a:cubicBezTo>
                    <a:cubicBezTo>
                      <a:pt x="546131" y="14334"/>
                      <a:pt x="547940" y="24224"/>
                      <a:pt x="542083" y="30073"/>
                    </a:cubicBezTo>
                    <a:lnTo>
                      <a:pt x="465709" y="106341"/>
                    </a:lnTo>
                    <a:cubicBezTo>
                      <a:pt x="456424" y="115613"/>
                      <a:pt x="456424" y="130639"/>
                      <a:pt x="465709" y="139911"/>
                    </a:cubicBezTo>
                    <a:lnTo>
                      <a:pt x="542131" y="216227"/>
                    </a:lnTo>
                    <a:cubicBezTo>
                      <a:pt x="547940" y="222028"/>
                      <a:pt x="546178" y="231823"/>
                      <a:pt x="538655" y="235246"/>
                    </a:cubicBezTo>
                    <a:cubicBezTo>
                      <a:pt x="508181" y="249035"/>
                      <a:pt x="473184" y="249844"/>
                      <a:pt x="442187" y="237528"/>
                    </a:cubicBezTo>
                    <a:lnTo>
                      <a:pt x="399238" y="280370"/>
                    </a:lnTo>
                    <a:lnTo>
                      <a:pt x="328482" y="209712"/>
                    </a:lnTo>
                    <a:lnTo>
                      <a:pt x="372240" y="166015"/>
                    </a:lnTo>
                    <a:cubicBezTo>
                      <a:pt x="356051" y="122270"/>
                      <a:pt x="365527" y="71060"/>
                      <a:pt x="400571" y="36064"/>
                    </a:cubicBezTo>
                    <a:cubicBezTo>
                      <a:pt x="428569" y="8106"/>
                      <a:pt x="466664" y="-3592"/>
                      <a:pt x="503105" y="95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7" name="íŝľïḑê">
              <a:extLst>
                <a:ext uri="{FF2B5EF4-FFF2-40B4-BE49-F238E27FC236}">
                  <a16:creationId xmlns:a16="http://schemas.microsoft.com/office/drawing/2014/main" id="{FADA300B-E194-48B1-A78D-D9EB74B03112}"/>
                </a:ext>
              </a:extLst>
            </p:cNvPr>
            <p:cNvGrpSpPr/>
            <p:nvPr/>
          </p:nvGrpSpPr>
          <p:grpSpPr>
            <a:xfrm>
              <a:off x="8489335" y="4173668"/>
              <a:ext cx="3031153" cy="1111889"/>
              <a:chOff x="673100" y="1237334"/>
              <a:chExt cx="3228944" cy="1111889"/>
            </a:xfrm>
          </p:grpSpPr>
          <p:sp>
            <p:nvSpPr>
              <p:cNvPr id="22" name="ísḷíḑe">
                <a:extLst>
                  <a:ext uri="{FF2B5EF4-FFF2-40B4-BE49-F238E27FC236}">
                    <a16:creationId xmlns:a16="http://schemas.microsoft.com/office/drawing/2014/main" id="{C9007AC8-5CD5-4F35-899C-E218CC8F9A2F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3" name="íşļîdé">
                <a:extLst>
                  <a:ext uri="{FF2B5EF4-FFF2-40B4-BE49-F238E27FC236}">
                    <a16:creationId xmlns:a16="http://schemas.microsoft.com/office/drawing/2014/main" id="{24736D08-4C7A-4C08-B574-9716E0779890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8" name="ïsḷîdè">
              <a:extLst>
                <a:ext uri="{FF2B5EF4-FFF2-40B4-BE49-F238E27FC236}">
                  <a16:creationId xmlns:a16="http://schemas.microsoft.com/office/drawing/2014/main" id="{5E91AC13-653B-47A0-9125-12CA5BFF4AC1}"/>
                </a:ext>
              </a:extLst>
            </p:cNvPr>
            <p:cNvGrpSpPr/>
            <p:nvPr/>
          </p:nvGrpSpPr>
          <p:grpSpPr>
            <a:xfrm>
              <a:off x="8489335" y="1991543"/>
              <a:ext cx="3031153" cy="1111889"/>
              <a:chOff x="673100" y="1237334"/>
              <a:chExt cx="3228944" cy="1111889"/>
            </a:xfrm>
          </p:grpSpPr>
          <p:sp>
            <p:nvSpPr>
              <p:cNvPr id="20" name="ïṥḻïďè">
                <a:extLst>
                  <a:ext uri="{FF2B5EF4-FFF2-40B4-BE49-F238E27FC236}">
                    <a16:creationId xmlns:a16="http://schemas.microsoft.com/office/drawing/2014/main" id="{19316C4D-180C-469A-B54B-5F18114164FF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1" name="îŝliḋè">
                <a:extLst>
                  <a:ext uri="{FF2B5EF4-FFF2-40B4-BE49-F238E27FC236}">
                    <a16:creationId xmlns:a16="http://schemas.microsoft.com/office/drawing/2014/main" id="{3D8DFAA0-494F-4B14-9868-BCC1C4805AA1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9" name="îşlíḑè">
              <a:extLst>
                <a:ext uri="{FF2B5EF4-FFF2-40B4-BE49-F238E27FC236}">
                  <a16:creationId xmlns:a16="http://schemas.microsoft.com/office/drawing/2014/main" id="{C5E3A907-BE40-4013-BA04-979B61D8A09E}"/>
                </a:ext>
              </a:extLst>
            </p:cNvPr>
            <p:cNvGrpSpPr/>
            <p:nvPr/>
          </p:nvGrpSpPr>
          <p:grpSpPr>
            <a:xfrm>
              <a:off x="673100" y="4173668"/>
              <a:ext cx="3031153" cy="1111889"/>
              <a:chOff x="673100" y="1237334"/>
              <a:chExt cx="3228944" cy="1111889"/>
            </a:xfrm>
          </p:grpSpPr>
          <p:sp>
            <p:nvSpPr>
              <p:cNvPr id="18" name="iSḷiḑe">
                <a:extLst>
                  <a:ext uri="{FF2B5EF4-FFF2-40B4-BE49-F238E27FC236}">
                    <a16:creationId xmlns:a16="http://schemas.microsoft.com/office/drawing/2014/main" id="{B5BE2C8F-7DB0-40F4-B8B5-65625D580080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9" name="ïṩlídê">
                <a:extLst>
                  <a:ext uri="{FF2B5EF4-FFF2-40B4-BE49-F238E27FC236}">
                    <a16:creationId xmlns:a16="http://schemas.microsoft.com/office/drawing/2014/main" id="{D68EEB16-619B-44B0-B488-99ED20BED91E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0" name="î$ḷïḍe">
              <a:extLst>
                <a:ext uri="{FF2B5EF4-FFF2-40B4-BE49-F238E27FC236}">
                  <a16:creationId xmlns:a16="http://schemas.microsoft.com/office/drawing/2014/main" id="{9DB397FD-B1F9-4259-B577-69CEA45DF172}"/>
                </a:ext>
              </a:extLst>
            </p:cNvPr>
            <p:cNvGrpSpPr/>
            <p:nvPr/>
          </p:nvGrpSpPr>
          <p:grpSpPr>
            <a:xfrm>
              <a:off x="673100" y="1991543"/>
              <a:ext cx="3031153" cy="1111889"/>
              <a:chOff x="673100" y="1237334"/>
              <a:chExt cx="3228944" cy="1111889"/>
            </a:xfrm>
          </p:grpSpPr>
          <p:sp>
            <p:nvSpPr>
              <p:cNvPr id="16" name="isļídé">
                <a:extLst>
                  <a:ext uri="{FF2B5EF4-FFF2-40B4-BE49-F238E27FC236}">
                    <a16:creationId xmlns:a16="http://schemas.microsoft.com/office/drawing/2014/main" id="{0445909D-DB3D-4F3B-9745-BFEB1A3CEC43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7" name="išḷíďè">
                <a:extLst>
                  <a:ext uri="{FF2B5EF4-FFF2-40B4-BE49-F238E27FC236}">
                    <a16:creationId xmlns:a16="http://schemas.microsoft.com/office/drawing/2014/main" id="{864E44A1-459F-4CAB-BDC4-E54E4C1626FE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8AB63AA-7844-451A-A0B2-4D1D7BDCF1E3}"/>
                </a:ext>
              </a:extLst>
            </p:cNvPr>
            <p:cNvCxnSpPr/>
            <p:nvPr/>
          </p:nvCxnSpPr>
          <p:spPr>
            <a:xfrm>
              <a:off x="669925" y="3638550"/>
              <a:ext cx="3197225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2CDA80AF-E31E-4377-9B4C-7501247E1FAD}"/>
                </a:ext>
              </a:extLst>
            </p:cNvPr>
            <p:cNvCxnSpPr/>
            <p:nvPr/>
          </p:nvCxnSpPr>
          <p:spPr>
            <a:xfrm>
              <a:off x="8321675" y="3638550"/>
              <a:ext cx="3197225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iṧ1iḋê">
              <a:extLst>
                <a:ext uri="{FF2B5EF4-FFF2-40B4-BE49-F238E27FC236}">
                  <a16:creationId xmlns:a16="http://schemas.microsoft.com/office/drawing/2014/main" id="{96D4BA98-E749-4243-8B4B-5215C4FC7514}"/>
                </a:ext>
              </a:extLst>
            </p:cNvPr>
            <p:cNvGrpSpPr/>
            <p:nvPr/>
          </p:nvGrpSpPr>
          <p:grpSpPr>
            <a:xfrm>
              <a:off x="5088976" y="3179865"/>
              <a:ext cx="2014046" cy="917370"/>
              <a:chOff x="7120430" y="1130300"/>
              <a:chExt cx="2014046" cy="917370"/>
            </a:xfrm>
          </p:grpSpPr>
          <p:sp>
            <p:nvSpPr>
              <p:cNvPr id="14" name="îsļîḑè">
                <a:extLst>
                  <a:ext uri="{FF2B5EF4-FFF2-40B4-BE49-F238E27FC236}">
                    <a16:creationId xmlns:a16="http://schemas.microsoft.com/office/drawing/2014/main" id="{FAB7710D-71CB-4A1C-BB2B-A5DC40712F44}"/>
                  </a:ext>
                </a:extLst>
              </p:cNvPr>
              <p:cNvSpPr/>
              <p:nvPr/>
            </p:nvSpPr>
            <p:spPr bwMode="auto">
              <a:xfrm>
                <a:off x="7120432" y="1512559"/>
                <a:ext cx="2014044" cy="5351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fontScale="92500"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15" name="ïsḻídé">
                <a:extLst>
                  <a:ext uri="{FF2B5EF4-FFF2-40B4-BE49-F238E27FC236}">
                    <a16:creationId xmlns:a16="http://schemas.microsoft.com/office/drawing/2014/main" id="{AF683E0C-E9F7-4E57-9F75-73B211D07072}"/>
                  </a:ext>
                </a:extLst>
              </p:cNvPr>
              <p:cNvSpPr txBox="1"/>
              <p:nvPr/>
            </p:nvSpPr>
            <p:spPr bwMode="auto">
              <a:xfrm>
                <a:off x="7120430" y="1130300"/>
                <a:ext cx="2014045" cy="382260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988192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9423B0E-A375-4150-BA5A-3B321DFF5E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E99DE8E2-2443-4BB5-AB78-8BBF7F593F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301CB05-A1C2-4724-9F64-29BEDB7E0A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grpSp>
        <p:nvGrpSpPr>
          <p:cNvPr id="5" name="442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9682F014-D47B-43BE-AC52-250A0C957F7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86000" y="1269002"/>
            <a:ext cx="10732900" cy="4702773"/>
            <a:chOff x="786000" y="2072223"/>
            <a:chExt cx="7120510" cy="3119954"/>
          </a:xfrm>
        </p:grpSpPr>
        <p:grpSp>
          <p:nvGrpSpPr>
            <p:cNvPr id="6" name="îSļîḍè">
              <a:extLst>
                <a:ext uri="{FF2B5EF4-FFF2-40B4-BE49-F238E27FC236}">
                  <a16:creationId xmlns:a16="http://schemas.microsoft.com/office/drawing/2014/main" id="{B53AC5B1-A8AF-41F4-BC59-A6DF54BFCB21}"/>
                </a:ext>
              </a:extLst>
            </p:cNvPr>
            <p:cNvGrpSpPr/>
            <p:nvPr/>
          </p:nvGrpSpPr>
          <p:grpSpPr>
            <a:xfrm rot="20576993">
              <a:off x="786000" y="2072223"/>
              <a:ext cx="598133" cy="1325501"/>
              <a:chOff x="6877050" y="1352550"/>
              <a:chExt cx="1162050" cy="2575177"/>
            </a:xfrm>
          </p:grpSpPr>
          <p:sp>
            <p:nvSpPr>
              <p:cNvPr id="36" name="iṣḷîḑè">
                <a:extLst>
                  <a:ext uri="{FF2B5EF4-FFF2-40B4-BE49-F238E27FC236}">
                    <a16:creationId xmlns:a16="http://schemas.microsoft.com/office/drawing/2014/main" id="{1E6DDEB5-D5A0-4322-999C-5798B8B888E4}"/>
                  </a:ext>
                </a:extLst>
              </p:cNvPr>
              <p:cNvSpPr/>
              <p:nvPr/>
            </p:nvSpPr>
            <p:spPr>
              <a:xfrm>
                <a:off x="6877050" y="1352550"/>
                <a:ext cx="1162050" cy="1162050"/>
              </a:xfrm>
              <a:prstGeom prst="ellipse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7" name="ïśḻïḓè">
                <a:extLst>
                  <a:ext uri="{FF2B5EF4-FFF2-40B4-BE49-F238E27FC236}">
                    <a16:creationId xmlns:a16="http://schemas.microsoft.com/office/drawing/2014/main" id="{6977B504-98EC-453A-B185-CBEA42CADA7F}"/>
                  </a:ext>
                </a:extLst>
              </p:cNvPr>
              <p:cNvSpPr/>
              <p:nvPr/>
            </p:nvSpPr>
            <p:spPr>
              <a:xfrm flipV="1">
                <a:off x="6877050" y="1984375"/>
                <a:ext cx="1162050" cy="1943352"/>
              </a:xfrm>
              <a:prstGeom prst="triangle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sp>
          <p:nvSpPr>
            <p:cNvPr id="7" name="îšliḋè">
              <a:extLst>
                <a:ext uri="{FF2B5EF4-FFF2-40B4-BE49-F238E27FC236}">
                  <a16:creationId xmlns:a16="http://schemas.microsoft.com/office/drawing/2014/main" id="{DCC26D3B-0391-48E8-ABDB-91853D37F72E}"/>
                </a:ext>
              </a:extLst>
            </p:cNvPr>
            <p:cNvSpPr/>
            <p:nvPr/>
          </p:nvSpPr>
          <p:spPr>
            <a:xfrm>
              <a:off x="1330550" y="2738612"/>
              <a:ext cx="2967704" cy="636457"/>
            </a:xfrm>
            <a:prstGeom prst="homePlate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" name="îśḻiḑê">
              <a:extLst>
                <a:ext uri="{FF2B5EF4-FFF2-40B4-BE49-F238E27FC236}">
                  <a16:creationId xmlns:a16="http://schemas.microsoft.com/office/drawing/2014/main" id="{048D421D-9650-4461-A3CA-52C51C47B929}"/>
                </a:ext>
              </a:extLst>
            </p:cNvPr>
            <p:cNvSpPr/>
            <p:nvPr/>
          </p:nvSpPr>
          <p:spPr>
            <a:xfrm>
              <a:off x="1330550" y="2734974"/>
              <a:ext cx="640095" cy="640095"/>
            </a:xfrm>
            <a:prstGeom prst="rtTriangle">
              <a:avLst/>
            </a:prstGeom>
            <a:solidFill>
              <a:schemeClr val="accent1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9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9" name="iṩlíḑê">
              <a:extLst>
                <a:ext uri="{FF2B5EF4-FFF2-40B4-BE49-F238E27FC236}">
                  <a16:creationId xmlns:a16="http://schemas.microsoft.com/office/drawing/2014/main" id="{C9CEC7C8-9CCD-46C2-98B9-F195C4317F28}"/>
                </a:ext>
              </a:extLst>
            </p:cNvPr>
            <p:cNvSpPr txBox="1"/>
            <p:nvPr/>
          </p:nvSpPr>
          <p:spPr>
            <a:xfrm>
              <a:off x="1886157" y="2736803"/>
              <a:ext cx="2123330" cy="633295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bg1"/>
                  </a:solidFill>
                </a:rPr>
                <a:t>Copy paste fonts. Choose the only option to retain text……</a:t>
              </a:r>
            </a:p>
          </p:txBody>
        </p:sp>
        <p:sp>
          <p:nvSpPr>
            <p:cNvPr id="10" name="ïSḻïďè">
              <a:extLst>
                <a:ext uri="{FF2B5EF4-FFF2-40B4-BE49-F238E27FC236}">
                  <a16:creationId xmlns:a16="http://schemas.microsoft.com/office/drawing/2014/main" id="{32DE0AF1-167E-4559-96C2-891A4F33F2AA}"/>
                </a:ext>
              </a:extLst>
            </p:cNvPr>
            <p:cNvSpPr/>
            <p:nvPr/>
          </p:nvSpPr>
          <p:spPr>
            <a:xfrm>
              <a:off x="1886157" y="2333699"/>
              <a:ext cx="2123330" cy="40674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/>
            <a:p>
              <a:pPr lvl="0" defTabSz="913765">
                <a:defRPr/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1" name="íşḻîḍé">
              <a:extLst>
                <a:ext uri="{FF2B5EF4-FFF2-40B4-BE49-F238E27FC236}">
                  <a16:creationId xmlns:a16="http://schemas.microsoft.com/office/drawing/2014/main" id="{DFC794C0-FC43-4D55-BE1A-3A251BF6687E}"/>
                </a:ext>
              </a:extLst>
            </p:cNvPr>
            <p:cNvSpPr/>
            <p:nvPr/>
          </p:nvSpPr>
          <p:spPr bwMode="auto">
            <a:xfrm>
              <a:off x="818812" y="2256522"/>
              <a:ext cx="323839" cy="261504"/>
            </a:xfrm>
            <a:custGeom>
              <a:avLst/>
              <a:gdLst>
                <a:gd name="connsiteX0" fmla="*/ 17107 w 338138"/>
                <a:gd name="connsiteY0" fmla="*/ 212725 h 273051"/>
                <a:gd name="connsiteX1" fmla="*/ 200025 w 338138"/>
                <a:gd name="connsiteY1" fmla="*/ 212725 h 273051"/>
                <a:gd name="connsiteX2" fmla="*/ 200025 w 338138"/>
                <a:gd name="connsiteY2" fmla="*/ 247650 h 273051"/>
                <a:gd name="connsiteX3" fmla="*/ 17107 w 338138"/>
                <a:gd name="connsiteY3" fmla="*/ 247650 h 273051"/>
                <a:gd name="connsiteX4" fmla="*/ 0 w 338138"/>
                <a:gd name="connsiteY4" fmla="*/ 230188 h 273051"/>
                <a:gd name="connsiteX5" fmla="*/ 17107 w 338138"/>
                <a:gd name="connsiteY5" fmla="*/ 212725 h 273051"/>
                <a:gd name="connsiteX6" fmla="*/ 248124 w 338138"/>
                <a:gd name="connsiteY6" fmla="*/ 127000 h 273051"/>
                <a:gd name="connsiteX7" fmla="*/ 242888 w 338138"/>
                <a:gd name="connsiteY7" fmla="*/ 132292 h 273051"/>
                <a:gd name="connsiteX8" fmla="*/ 242888 w 338138"/>
                <a:gd name="connsiteY8" fmla="*/ 232833 h 273051"/>
                <a:gd name="connsiteX9" fmla="*/ 248124 w 338138"/>
                <a:gd name="connsiteY9" fmla="*/ 238125 h 273051"/>
                <a:gd name="connsiteX10" fmla="*/ 312265 w 338138"/>
                <a:gd name="connsiteY10" fmla="*/ 238125 h 273051"/>
                <a:gd name="connsiteX11" fmla="*/ 317501 w 338138"/>
                <a:gd name="connsiteY11" fmla="*/ 232833 h 273051"/>
                <a:gd name="connsiteX12" fmla="*/ 317501 w 338138"/>
                <a:gd name="connsiteY12" fmla="*/ 132292 h 273051"/>
                <a:gd name="connsiteX13" fmla="*/ 312265 w 338138"/>
                <a:gd name="connsiteY13" fmla="*/ 127000 h 273051"/>
                <a:gd name="connsiteX14" fmla="*/ 248124 w 338138"/>
                <a:gd name="connsiteY14" fmla="*/ 127000 h 273051"/>
                <a:gd name="connsiteX15" fmla="*/ 63687 w 338138"/>
                <a:gd name="connsiteY15" fmla="*/ 111125 h 273051"/>
                <a:gd name="connsiteX16" fmla="*/ 95063 w 338138"/>
                <a:gd name="connsiteY16" fmla="*/ 111125 h 273051"/>
                <a:gd name="connsiteX17" fmla="*/ 101600 w 338138"/>
                <a:gd name="connsiteY17" fmla="*/ 116205 h 273051"/>
                <a:gd name="connsiteX18" fmla="*/ 101600 w 338138"/>
                <a:gd name="connsiteY18" fmla="*/ 142875 h 273051"/>
                <a:gd name="connsiteX19" fmla="*/ 95063 w 338138"/>
                <a:gd name="connsiteY19" fmla="*/ 149225 h 273051"/>
                <a:gd name="connsiteX20" fmla="*/ 63687 w 338138"/>
                <a:gd name="connsiteY20" fmla="*/ 149225 h 273051"/>
                <a:gd name="connsiteX21" fmla="*/ 57150 w 338138"/>
                <a:gd name="connsiteY21" fmla="*/ 142875 h 273051"/>
                <a:gd name="connsiteX22" fmla="*/ 57150 w 338138"/>
                <a:gd name="connsiteY22" fmla="*/ 116205 h 273051"/>
                <a:gd name="connsiteX23" fmla="*/ 63687 w 338138"/>
                <a:gd name="connsiteY23" fmla="*/ 111125 h 273051"/>
                <a:gd name="connsiteX24" fmla="*/ 240687 w 338138"/>
                <a:gd name="connsiteY24" fmla="*/ 103188 h 273051"/>
                <a:gd name="connsiteX25" fmla="*/ 319701 w 338138"/>
                <a:gd name="connsiteY25" fmla="*/ 103188 h 273051"/>
                <a:gd name="connsiteX26" fmla="*/ 338138 w 338138"/>
                <a:gd name="connsiteY26" fmla="*/ 120306 h 273051"/>
                <a:gd name="connsiteX27" fmla="*/ 338138 w 338138"/>
                <a:gd name="connsiteY27" fmla="*/ 254616 h 273051"/>
                <a:gd name="connsiteX28" fmla="*/ 319701 w 338138"/>
                <a:gd name="connsiteY28" fmla="*/ 273051 h 273051"/>
                <a:gd name="connsiteX29" fmla="*/ 240687 w 338138"/>
                <a:gd name="connsiteY29" fmla="*/ 273051 h 273051"/>
                <a:gd name="connsiteX30" fmla="*/ 222250 w 338138"/>
                <a:gd name="connsiteY30" fmla="*/ 254616 h 273051"/>
                <a:gd name="connsiteX31" fmla="*/ 222250 w 338138"/>
                <a:gd name="connsiteY31" fmla="*/ 120306 h 273051"/>
                <a:gd name="connsiteX32" fmla="*/ 240687 w 338138"/>
                <a:gd name="connsiteY32" fmla="*/ 103188 h 273051"/>
                <a:gd name="connsiteX33" fmla="*/ 130595 w 338138"/>
                <a:gd name="connsiteY33" fmla="*/ 76200 h 273051"/>
                <a:gd name="connsiteX34" fmla="*/ 163093 w 338138"/>
                <a:gd name="connsiteY34" fmla="*/ 76200 h 273051"/>
                <a:gd name="connsiteX35" fmla="*/ 169863 w 338138"/>
                <a:gd name="connsiteY35" fmla="*/ 82720 h 273051"/>
                <a:gd name="connsiteX36" fmla="*/ 169863 w 338138"/>
                <a:gd name="connsiteY36" fmla="*/ 142705 h 273051"/>
                <a:gd name="connsiteX37" fmla="*/ 163093 w 338138"/>
                <a:gd name="connsiteY37" fmla="*/ 149225 h 273051"/>
                <a:gd name="connsiteX38" fmla="*/ 130595 w 338138"/>
                <a:gd name="connsiteY38" fmla="*/ 149225 h 273051"/>
                <a:gd name="connsiteX39" fmla="*/ 123825 w 338138"/>
                <a:gd name="connsiteY39" fmla="*/ 142705 h 273051"/>
                <a:gd name="connsiteX40" fmla="*/ 123825 w 338138"/>
                <a:gd name="connsiteY40" fmla="*/ 82720 h 273051"/>
                <a:gd name="connsiteX41" fmla="*/ 130595 w 338138"/>
                <a:gd name="connsiteY41" fmla="*/ 76200 h 273051"/>
                <a:gd name="connsiteX42" fmla="*/ 198625 w 338138"/>
                <a:gd name="connsiteY42" fmla="*/ 42863 h 273051"/>
                <a:gd name="connsiteX43" fmla="*/ 230001 w 338138"/>
                <a:gd name="connsiteY43" fmla="*/ 42863 h 273051"/>
                <a:gd name="connsiteX44" fmla="*/ 236538 w 338138"/>
                <a:gd name="connsiteY44" fmla="*/ 49429 h 273051"/>
                <a:gd name="connsiteX45" fmla="*/ 236538 w 338138"/>
                <a:gd name="connsiteY45" fmla="*/ 80944 h 273051"/>
                <a:gd name="connsiteX46" fmla="*/ 201239 w 338138"/>
                <a:gd name="connsiteY46" fmla="*/ 120337 h 273051"/>
                <a:gd name="connsiteX47" fmla="*/ 201239 w 338138"/>
                <a:gd name="connsiteY47" fmla="*/ 149226 h 273051"/>
                <a:gd name="connsiteX48" fmla="*/ 198625 w 338138"/>
                <a:gd name="connsiteY48" fmla="*/ 149226 h 273051"/>
                <a:gd name="connsiteX49" fmla="*/ 192088 w 338138"/>
                <a:gd name="connsiteY49" fmla="*/ 142660 h 273051"/>
                <a:gd name="connsiteX50" fmla="*/ 192088 w 338138"/>
                <a:gd name="connsiteY50" fmla="*/ 49429 h 273051"/>
                <a:gd name="connsiteX51" fmla="*/ 198625 w 338138"/>
                <a:gd name="connsiteY51" fmla="*/ 42863 h 273051"/>
                <a:gd name="connsiteX52" fmla="*/ 25357 w 338138"/>
                <a:gd name="connsiteY52" fmla="*/ 0 h 273051"/>
                <a:gd name="connsiteX53" fmla="*/ 268332 w 338138"/>
                <a:gd name="connsiteY53" fmla="*/ 0 h 273051"/>
                <a:gd name="connsiteX54" fmla="*/ 292101 w 338138"/>
                <a:gd name="connsiteY54" fmla="*/ 23655 h 273051"/>
                <a:gd name="connsiteX55" fmla="*/ 292101 w 338138"/>
                <a:gd name="connsiteY55" fmla="*/ 81478 h 273051"/>
                <a:gd name="connsiteX56" fmla="*/ 269652 w 338138"/>
                <a:gd name="connsiteY56" fmla="*/ 81478 h 273051"/>
                <a:gd name="connsiteX57" fmla="*/ 269652 w 338138"/>
                <a:gd name="connsiteY57" fmla="*/ 23655 h 273051"/>
                <a:gd name="connsiteX58" fmla="*/ 268332 w 338138"/>
                <a:gd name="connsiteY58" fmla="*/ 22341 h 273051"/>
                <a:gd name="connsiteX59" fmla="*/ 25357 w 338138"/>
                <a:gd name="connsiteY59" fmla="*/ 22341 h 273051"/>
                <a:gd name="connsiteX60" fmla="*/ 24037 w 338138"/>
                <a:gd name="connsiteY60" fmla="*/ 23655 h 273051"/>
                <a:gd name="connsiteX61" fmla="*/ 24037 w 338138"/>
                <a:gd name="connsiteY61" fmla="*/ 176097 h 273051"/>
                <a:gd name="connsiteX62" fmla="*/ 25357 w 338138"/>
                <a:gd name="connsiteY62" fmla="*/ 176097 h 273051"/>
                <a:gd name="connsiteX63" fmla="*/ 200985 w 338138"/>
                <a:gd name="connsiteY63" fmla="*/ 176097 h 273051"/>
                <a:gd name="connsiteX64" fmla="*/ 200985 w 338138"/>
                <a:gd name="connsiteY64" fmla="*/ 198438 h 273051"/>
                <a:gd name="connsiteX65" fmla="*/ 25357 w 338138"/>
                <a:gd name="connsiteY65" fmla="*/ 198438 h 273051"/>
                <a:gd name="connsiteX66" fmla="*/ 1588 w 338138"/>
                <a:gd name="connsiteY66" fmla="*/ 176097 h 273051"/>
                <a:gd name="connsiteX67" fmla="*/ 1588 w 338138"/>
                <a:gd name="connsiteY67" fmla="*/ 23655 h 273051"/>
                <a:gd name="connsiteX68" fmla="*/ 25357 w 338138"/>
                <a:gd name="connsiteY68" fmla="*/ 0 h 273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338138" h="273051">
                  <a:moveTo>
                    <a:pt x="17107" y="212725"/>
                  </a:moveTo>
                  <a:cubicBezTo>
                    <a:pt x="17107" y="212725"/>
                    <a:pt x="17107" y="212725"/>
                    <a:pt x="200025" y="212725"/>
                  </a:cubicBezTo>
                  <a:cubicBezTo>
                    <a:pt x="200025" y="212725"/>
                    <a:pt x="200025" y="212725"/>
                    <a:pt x="200025" y="247650"/>
                  </a:cubicBezTo>
                  <a:cubicBezTo>
                    <a:pt x="200025" y="247650"/>
                    <a:pt x="200025" y="247650"/>
                    <a:pt x="17107" y="247650"/>
                  </a:cubicBezTo>
                  <a:cubicBezTo>
                    <a:pt x="7896" y="247650"/>
                    <a:pt x="0" y="239590"/>
                    <a:pt x="0" y="230188"/>
                  </a:cubicBezTo>
                  <a:cubicBezTo>
                    <a:pt x="0" y="220785"/>
                    <a:pt x="7896" y="212725"/>
                    <a:pt x="17107" y="212725"/>
                  </a:cubicBezTo>
                  <a:close/>
                  <a:moveTo>
                    <a:pt x="248124" y="127000"/>
                  </a:moveTo>
                  <a:cubicBezTo>
                    <a:pt x="245506" y="127000"/>
                    <a:pt x="242888" y="129646"/>
                    <a:pt x="242888" y="132292"/>
                  </a:cubicBezTo>
                  <a:cubicBezTo>
                    <a:pt x="242888" y="132292"/>
                    <a:pt x="242888" y="132292"/>
                    <a:pt x="242888" y="232833"/>
                  </a:cubicBezTo>
                  <a:cubicBezTo>
                    <a:pt x="242888" y="235479"/>
                    <a:pt x="245506" y="238125"/>
                    <a:pt x="248124" y="238125"/>
                  </a:cubicBezTo>
                  <a:cubicBezTo>
                    <a:pt x="248124" y="238125"/>
                    <a:pt x="248124" y="238125"/>
                    <a:pt x="312265" y="238125"/>
                  </a:cubicBezTo>
                  <a:cubicBezTo>
                    <a:pt x="314883" y="238125"/>
                    <a:pt x="317501" y="235479"/>
                    <a:pt x="317501" y="232833"/>
                  </a:cubicBezTo>
                  <a:lnTo>
                    <a:pt x="317501" y="132292"/>
                  </a:lnTo>
                  <a:cubicBezTo>
                    <a:pt x="317501" y="129646"/>
                    <a:pt x="314883" y="127000"/>
                    <a:pt x="312265" y="127000"/>
                  </a:cubicBezTo>
                  <a:cubicBezTo>
                    <a:pt x="312265" y="127000"/>
                    <a:pt x="312265" y="127000"/>
                    <a:pt x="248124" y="127000"/>
                  </a:cubicBezTo>
                  <a:close/>
                  <a:moveTo>
                    <a:pt x="63687" y="111125"/>
                  </a:moveTo>
                  <a:lnTo>
                    <a:pt x="95063" y="111125"/>
                  </a:lnTo>
                  <a:cubicBezTo>
                    <a:pt x="98985" y="111125"/>
                    <a:pt x="101600" y="113665"/>
                    <a:pt x="101600" y="116205"/>
                  </a:cubicBezTo>
                  <a:cubicBezTo>
                    <a:pt x="101600" y="116205"/>
                    <a:pt x="101600" y="116205"/>
                    <a:pt x="101600" y="142875"/>
                  </a:cubicBezTo>
                  <a:cubicBezTo>
                    <a:pt x="101600" y="146685"/>
                    <a:pt x="98985" y="149225"/>
                    <a:pt x="95063" y="149225"/>
                  </a:cubicBezTo>
                  <a:cubicBezTo>
                    <a:pt x="95063" y="149225"/>
                    <a:pt x="95063" y="149225"/>
                    <a:pt x="63687" y="149225"/>
                  </a:cubicBezTo>
                  <a:cubicBezTo>
                    <a:pt x="59765" y="149225"/>
                    <a:pt x="57150" y="146685"/>
                    <a:pt x="57150" y="142875"/>
                  </a:cubicBezTo>
                  <a:cubicBezTo>
                    <a:pt x="57150" y="142875"/>
                    <a:pt x="57150" y="142875"/>
                    <a:pt x="57150" y="116205"/>
                  </a:cubicBezTo>
                  <a:cubicBezTo>
                    <a:pt x="57150" y="113665"/>
                    <a:pt x="59765" y="111125"/>
                    <a:pt x="63687" y="111125"/>
                  </a:cubicBezTo>
                  <a:close/>
                  <a:moveTo>
                    <a:pt x="240687" y="103188"/>
                  </a:moveTo>
                  <a:cubicBezTo>
                    <a:pt x="240687" y="103188"/>
                    <a:pt x="240687" y="103188"/>
                    <a:pt x="319701" y="103188"/>
                  </a:cubicBezTo>
                  <a:cubicBezTo>
                    <a:pt x="330237" y="103188"/>
                    <a:pt x="338138" y="111089"/>
                    <a:pt x="338138" y="120306"/>
                  </a:cubicBezTo>
                  <a:cubicBezTo>
                    <a:pt x="338138" y="120306"/>
                    <a:pt x="338138" y="120306"/>
                    <a:pt x="338138" y="254616"/>
                  </a:cubicBezTo>
                  <a:cubicBezTo>
                    <a:pt x="338138" y="265150"/>
                    <a:pt x="330237" y="273051"/>
                    <a:pt x="319701" y="273051"/>
                  </a:cubicBezTo>
                  <a:cubicBezTo>
                    <a:pt x="319701" y="273051"/>
                    <a:pt x="319701" y="273051"/>
                    <a:pt x="240687" y="273051"/>
                  </a:cubicBezTo>
                  <a:cubicBezTo>
                    <a:pt x="231468" y="273051"/>
                    <a:pt x="222250" y="265150"/>
                    <a:pt x="222250" y="254616"/>
                  </a:cubicBezTo>
                  <a:cubicBezTo>
                    <a:pt x="222250" y="254616"/>
                    <a:pt x="222250" y="254616"/>
                    <a:pt x="222250" y="120306"/>
                  </a:cubicBezTo>
                  <a:cubicBezTo>
                    <a:pt x="222250" y="111089"/>
                    <a:pt x="231468" y="103188"/>
                    <a:pt x="240687" y="103188"/>
                  </a:cubicBezTo>
                  <a:close/>
                  <a:moveTo>
                    <a:pt x="130595" y="76200"/>
                  </a:moveTo>
                  <a:lnTo>
                    <a:pt x="163093" y="76200"/>
                  </a:lnTo>
                  <a:cubicBezTo>
                    <a:pt x="167155" y="76200"/>
                    <a:pt x="169863" y="78808"/>
                    <a:pt x="169863" y="82720"/>
                  </a:cubicBezTo>
                  <a:cubicBezTo>
                    <a:pt x="169863" y="82720"/>
                    <a:pt x="169863" y="82720"/>
                    <a:pt x="169863" y="142705"/>
                  </a:cubicBezTo>
                  <a:cubicBezTo>
                    <a:pt x="169863" y="146617"/>
                    <a:pt x="167155" y="149225"/>
                    <a:pt x="163093" y="149225"/>
                  </a:cubicBezTo>
                  <a:cubicBezTo>
                    <a:pt x="163093" y="149225"/>
                    <a:pt x="163093" y="149225"/>
                    <a:pt x="130595" y="149225"/>
                  </a:cubicBezTo>
                  <a:cubicBezTo>
                    <a:pt x="126533" y="149225"/>
                    <a:pt x="123825" y="146617"/>
                    <a:pt x="123825" y="142705"/>
                  </a:cubicBezTo>
                  <a:cubicBezTo>
                    <a:pt x="123825" y="142705"/>
                    <a:pt x="123825" y="142705"/>
                    <a:pt x="123825" y="82720"/>
                  </a:cubicBezTo>
                  <a:cubicBezTo>
                    <a:pt x="123825" y="78808"/>
                    <a:pt x="126533" y="76200"/>
                    <a:pt x="130595" y="76200"/>
                  </a:cubicBezTo>
                  <a:close/>
                  <a:moveTo>
                    <a:pt x="198625" y="42863"/>
                  </a:moveTo>
                  <a:cubicBezTo>
                    <a:pt x="198625" y="42863"/>
                    <a:pt x="198625" y="42863"/>
                    <a:pt x="230001" y="42863"/>
                  </a:cubicBezTo>
                  <a:cubicBezTo>
                    <a:pt x="233923" y="42863"/>
                    <a:pt x="236538" y="45489"/>
                    <a:pt x="236538" y="49429"/>
                  </a:cubicBezTo>
                  <a:lnTo>
                    <a:pt x="236538" y="80944"/>
                  </a:lnTo>
                  <a:cubicBezTo>
                    <a:pt x="216928" y="83570"/>
                    <a:pt x="201239" y="100640"/>
                    <a:pt x="201239" y="120337"/>
                  </a:cubicBezTo>
                  <a:cubicBezTo>
                    <a:pt x="201239" y="120337"/>
                    <a:pt x="201239" y="120337"/>
                    <a:pt x="201239" y="149226"/>
                  </a:cubicBezTo>
                  <a:cubicBezTo>
                    <a:pt x="201239" y="149226"/>
                    <a:pt x="201239" y="149226"/>
                    <a:pt x="198625" y="149226"/>
                  </a:cubicBezTo>
                  <a:cubicBezTo>
                    <a:pt x="194703" y="149226"/>
                    <a:pt x="192088" y="146600"/>
                    <a:pt x="192088" y="142660"/>
                  </a:cubicBezTo>
                  <a:cubicBezTo>
                    <a:pt x="192088" y="142660"/>
                    <a:pt x="192088" y="142660"/>
                    <a:pt x="192088" y="49429"/>
                  </a:cubicBezTo>
                  <a:cubicBezTo>
                    <a:pt x="192088" y="45489"/>
                    <a:pt x="194703" y="42863"/>
                    <a:pt x="198625" y="42863"/>
                  </a:cubicBezTo>
                  <a:close/>
                  <a:moveTo>
                    <a:pt x="25357" y="0"/>
                  </a:moveTo>
                  <a:cubicBezTo>
                    <a:pt x="25357" y="0"/>
                    <a:pt x="25357" y="0"/>
                    <a:pt x="268332" y="0"/>
                  </a:cubicBezTo>
                  <a:cubicBezTo>
                    <a:pt x="281537" y="0"/>
                    <a:pt x="292101" y="10513"/>
                    <a:pt x="292101" y="23655"/>
                  </a:cubicBezTo>
                  <a:cubicBezTo>
                    <a:pt x="292101" y="23655"/>
                    <a:pt x="292101" y="23655"/>
                    <a:pt x="292101" y="81478"/>
                  </a:cubicBezTo>
                  <a:cubicBezTo>
                    <a:pt x="292101" y="81478"/>
                    <a:pt x="292101" y="81478"/>
                    <a:pt x="269652" y="81478"/>
                  </a:cubicBezTo>
                  <a:cubicBezTo>
                    <a:pt x="269652" y="81478"/>
                    <a:pt x="269652" y="81478"/>
                    <a:pt x="269652" y="23655"/>
                  </a:cubicBezTo>
                  <a:cubicBezTo>
                    <a:pt x="269652" y="23655"/>
                    <a:pt x="268332" y="22341"/>
                    <a:pt x="268332" y="22341"/>
                  </a:cubicBezTo>
                  <a:cubicBezTo>
                    <a:pt x="268332" y="22341"/>
                    <a:pt x="268332" y="22341"/>
                    <a:pt x="25357" y="22341"/>
                  </a:cubicBezTo>
                  <a:cubicBezTo>
                    <a:pt x="24037" y="22341"/>
                    <a:pt x="24037" y="23655"/>
                    <a:pt x="24037" y="23655"/>
                  </a:cubicBezTo>
                  <a:cubicBezTo>
                    <a:pt x="24037" y="23655"/>
                    <a:pt x="24037" y="23655"/>
                    <a:pt x="24037" y="176097"/>
                  </a:cubicBezTo>
                  <a:cubicBezTo>
                    <a:pt x="24037" y="176097"/>
                    <a:pt x="24037" y="176097"/>
                    <a:pt x="25357" y="176097"/>
                  </a:cubicBezTo>
                  <a:cubicBezTo>
                    <a:pt x="25357" y="176097"/>
                    <a:pt x="25357" y="176097"/>
                    <a:pt x="200985" y="176097"/>
                  </a:cubicBezTo>
                  <a:cubicBezTo>
                    <a:pt x="200985" y="176097"/>
                    <a:pt x="200985" y="176097"/>
                    <a:pt x="200985" y="198438"/>
                  </a:cubicBezTo>
                  <a:cubicBezTo>
                    <a:pt x="200985" y="198438"/>
                    <a:pt x="200985" y="198438"/>
                    <a:pt x="25357" y="198438"/>
                  </a:cubicBezTo>
                  <a:cubicBezTo>
                    <a:pt x="12152" y="198438"/>
                    <a:pt x="1588" y="187925"/>
                    <a:pt x="1588" y="176097"/>
                  </a:cubicBezTo>
                  <a:cubicBezTo>
                    <a:pt x="1588" y="176097"/>
                    <a:pt x="1588" y="176097"/>
                    <a:pt x="1588" y="23655"/>
                  </a:cubicBezTo>
                  <a:cubicBezTo>
                    <a:pt x="1588" y="10513"/>
                    <a:pt x="12152" y="0"/>
                    <a:pt x="2535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grpSp>
          <p:nvGrpSpPr>
            <p:cNvPr id="12" name="íṣliḑè">
              <a:extLst>
                <a:ext uri="{FF2B5EF4-FFF2-40B4-BE49-F238E27FC236}">
                  <a16:creationId xmlns:a16="http://schemas.microsoft.com/office/drawing/2014/main" id="{227AE361-0347-4B1D-91BD-FBD6B3C522FA}"/>
                </a:ext>
              </a:extLst>
            </p:cNvPr>
            <p:cNvGrpSpPr/>
            <p:nvPr/>
          </p:nvGrpSpPr>
          <p:grpSpPr>
            <a:xfrm rot="20576993">
              <a:off x="786000" y="3866676"/>
              <a:ext cx="598133" cy="1325501"/>
              <a:chOff x="6877050" y="1352550"/>
              <a:chExt cx="1162050" cy="2575177"/>
            </a:xfrm>
            <a:solidFill>
              <a:schemeClr val="accent4"/>
            </a:solidFill>
          </p:grpSpPr>
          <p:sp>
            <p:nvSpPr>
              <p:cNvPr id="34" name="iṧḻiḑé">
                <a:extLst>
                  <a:ext uri="{FF2B5EF4-FFF2-40B4-BE49-F238E27FC236}">
                    <a16:creationId xmlns:a16="http://schemas.microsoft.com/office/drawing/2014/main" id="{C46F664D-8C12-4101-84C8-16F9CEAEA497}"/>
                  </a:ext>
                </a:extLst>
              </p:cNvPr>
              <p:cNvSpPr/>
              <p:nvPr/>
            </p:nvSpPr>
            <p:spPr>
              <a:xfrm>
                <a:off x="6877050" y="1352550"/>
                <a:ext cx="1162050" cy="116205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5" name="ïṥḷîḑe">
                <a:extLst>
                  <a:ext uri="{FF2B5EF4-FFF2-40B4-BE49-F238E27FC236}">
                    <a16:creationId xmlns:a16="http://schemas.microsoft.com/office/drawing/2014/main" id="{608D9FA3-E8DC-40F4-84FD-F1862B42B380}"/>
                  </a:ext>
                </a:extLst>
              </p:cNvPr>
              <p:cNvSpPr/>
              <p:nvPr/>
            </p:nvSpPr>
            <p:spPr>
              <a:xfrm flipV="1">
                <a:off x="6877050" y="1984375"/>
                <a:ext cx="1162050" cy="1943352"/>
              </a:xfrm>
              <a:prstGeom prst="triangle">
                <a:avLst/>
              </a:prstGeom>
              <a:solidFill>
                <a:schemeClr val="bg1">
                  <a:lumMod val="7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sp>
          <p:nvSpPr>
            <p:cNvPr id="13" name="î$1ïḍe">
              <a:extLst>
                <a:ext uri="{FF2B5EF4-FFF2-40B4-BE49-F238E27FC236}">
                  <a16:creationId xmlns:a16="http://schemas.microsoft.com/office/drawing/2014/main" id="{B3C0018F-7E0D-4DBD-A2E9-362C469DC37A}"/>
                </a:ext>
              </a:extLst>
            </p:cNvPr>
            <p:cNvSpPr/>
            <p:nvPr/>
          </p:nvSpPr>
          <p:spPr>
            <a:xfrm>
              <a:off x="1330550" y="4533065"/>
              <a:ext cx="2967704" cy="636457"/>
            </a:xfrm>
            <a:prstGeom prst="homePlate">
              <a:avLst/>
            </a:prstGeom>
            <a:solidFill>
              <a:schemeClr val="bg1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4" name="ïṣḷiďé">
              <a:extLst>
                <a:ext uri="{FF2B5EF4-FFF2-40B4-BE49-F238E27FC236}">
                  <a16:creationId xmlns:a16="http://schemas.microsoft.com/office/drawing/2014/main" id="{B21A3A62-17FC-4937-841C-07ED088F581A}"/>
                </a:ext>
              </a:extLst>
            </p:cNvPr>
            <p:cNvSpPr/>
            <p:nvPr/>
          </p:nvSpPr>
          <p:spPr>
            <a:xfrm>
              <a:off x="1330550" y="4529427"/>
              <a:ext cx="640095" cy="640095"/>
            </a:xfrm>
            <a:prstGeom prst="rtTriangle">
              <a:avLst/>
            </a:prstGeom>
            <a:solidFill>
              <a:schemeClr val="bg1">
                <a:lumMod val="5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9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5" name="îšḻîḓè">
              <a:extLst>
                <a:ext uri="{FF2B5EF4-FFF2-40B4-BE49-F238E27FC236}">
                  <a16:creationId xmlns:a16="http://schemas.microsoft.com/office/drawing/2014/main" id="{C1EAB4EE-42EE-408A-811D-3AA006B783A8}"/>
                </a:ext>
              </a:extLst>
            </p:cNvPr>
            <p:cNvSpPr/>
            <p:nvPr/>
          </p:nvSpPr>
          <p:spPr bwMode="auto">
            <a:xfrm>
              <a:off x="808005" y="4047316"/>
              <a:ext cx="348557" cy="281464"/>
            </a:xfrm>
            <a:custGeom>
              <a:avLst/>
              <a:gdLst>
                <a:gd name="connsiteX0" fmla="*/ 17107 w 338138"/>
                <a:gd name="connsiteY0" fmla="*/ 212725 h 273051"/>
                <a:gd name="connsiteX1" fmla="*/ 200025 w 338138"/>
                <a:gd name="connsiteY1" fmla="*/ 212725 h 273051"/>
                <a:gd name="connsiteX2" fmla="*/ 200025 w 338138"/>
                <a:gd name="connsiteY2" fmla="*/ 247650 h 273051"/>
                <a:gd name="connsiteX3" fmla="*/ 17107 w 338138"/>
                <a:gd name="connsiteY3" fmla="*/ 247650 h 273051"/>
                <a:gd name="connsiteX4" fmla="*/ 0 w 338138"/>
                <a:gd name="connsiteY4" fmla="*/ 230188 h 273051"/>
                <a:gd name="connsiteX5" fmla="*/ 17107 w 338138"/>
                <a:gd name="connsiteY5" fmla="*/ 212725 h 273051"/>
                <a:gd name="connsiteX6" fmla="*/ 248124 w 338138"/>
                <a:gd name="connsiteY6" fmla="*/ 127000 h 273051"/>
                <a:gd name="connsiteX7" fmla="*/ 242888 w 338138"/>
                <a:gd name="connsiteY7" fmla="*/ 132292 h 273051"/>
                <a:gd name="connsiteX8" fmla="*/ 242888 w 338138"/>
                <a:gd name="connsiteY8" fmla="*/ 232833 h 273051"/>
                <a:gd name="connsiteX9" fmla="*/ 248124 w 338138"/>
                <a:gd name="connsiteY9" fmla="*/ 238125 h 273051"/>
                <a:gd name="connsiteX10" fmla="*/ 312265 w 338138"/>
                <a:gd name="connsiteY10" fmla="*/ 238125 h 273051"/>
                <a:gd name="connsiteX11" fmla="*/ 317501 w 338138"/>
                <a:gd name="connsiteY11" fmla="*/ 232833 h 273051"/>
                <a:gd name="connsiteX12" fmla="*/ 317501 w 338138"/>
                <a:gd name="connsiteY12" fmla="*/ 132292 h 273051"/>
                <a:gd name="connsiteX13" fmla="*/ 312265 w 338138"/>
                <a:gd name="connsiteY13" fmla="*/ 127000 h 273051"/>
                <a:gd name="connsiteX14" fmla="*/ 248124 w 338138"/>
                <a:gd name="connsiteY14" fmla="*/ 127000 h 273051"/>
                <a:gd name="connsiteX15" fmla="*/ 63687 w 338138"/>
                <a:gd name="connsiteY15" fmla="*/ 111125 h 273051"/>
                <a:gd name="connsiteX16" fmla="*/ 95063 w 338138"/>
                <a:gd name="connsiteY16" fmla="*/ 111125 h 273051"/>
                <a:gd name="connsiteX17" fmla="*/ 101600 w 338138"/>
                <a:gd name="connsiteY17" fmla="*/ 116205 h 273051"/>
                <a:gd name="connsiteX18" fmla="*/ 101600 w 338138"/>
                <a:gd name="connsiteY18" fmla="*/ 142875 h 273051"/>
                <a:gd name="connsiteX19" fmla="*/ 95063 w 338138"/>
                <a:gd name="connsiteY19" fmla="*/ 149225 h 273051"/>
                <a:gd name="connsiteX20" fmla="*/ 63687 w 338138"/>
                <a:gd name="connsiteY20" fmla="*/ 149225 h 273051"/>
                <a:gd name="connsiteX21" fmla="*/ 57150 w 338138"/>
                <a:gd name="connsiteY21" fmla="*/ 142875 h 273051"/>
                <a:gd name="connsiteX22" fmla="*/ 57150 w 338138"/>
                <a:gd name="connsiteY22" fmla="*/ 116205 h 273051"/>
                <a:gd name="connsiteX23" fmla="*/ 63687 w 338138"/>
                <a:gd name="connsiteY23" fmla="*/ 111125 h 273051"/>
                <a:gd name="connsiteX24" fmla="*/ 240687 w 338138"/>
                <a:gd name="connsiteY24" fmla="*/ 103188 h 273051"/>
                <a:gd name="connsiteX25" fmla="*/ 319701 w 338138"/>
                <a:gd name="connsiteY25" fmla="*/ 103188 h 273051"/>
                <a:gd name="connsiteX26" fmla="*/ 338138 w 338138"/>
                <a:gd name="connsiteY26" fmla="*/ 120306 h 273051"/>
                <a:gd name="connsiteX27" fmla="*/ 338138 w 338138"/>
                <a:gd name="connsiteY27" fmla="*/ 254616 h 273051"/>
                <a:gd name="connsiteX28" fmla="*/ 319701 w 338138"/>
                <a:gd name="connsiteY28" fmla="*/ 273051 h 273051"/>
                <a:gd name="connsiteX29" fmla="*/ 240687 w 338138"/>
                <a:gd name="connsiteY29" fmla="*/ 273051 h 273051"/>
                <a:gd name="connsiteX30" fmla="*/ 222250 w 338138"/>
                <a:gd name="connsiteY30" fmla="*/ 254616 h 273051"/>
                <a:gd name="connsiteX31" fmla="*/ 222250 w 338138"/>
                <a:gd name="connsiteY31" fmla="*/ 120306 h 273051"/>
                <a:gd name="connsiteX32" fmla="*/ 240687 w 338138"/>
                <a:gd name="connsiteY32" fmla="*/ 103188 h 273051"/>
                <a:gd name="connsiteX33" fmla="*/ 130595 w 338138"/>
                <a:gd name="connsiteY33" fmla="*/ 76200 h 273051"/>
                <a:gd name="connsiteX34" fmla="*/ 163093 w 338138"/>
                <a:gd name="connsiteY34" fmla="*/ 76200 h 273051"/>
                <a:gd name="connsiteX35" fmla="*/ 169863 w 338138"/>
                <a:gd name="connsiteY35" fmla="*/ 82720 h 273051"/>
                <a:gd name="connsiteX36" fmla="*/ 169863 w 338138"/>
                <a:gd name="connsiteY36" fmla="*/ 142705 h 273051"/>
                <a:gd name="connsiteX37" fmla="*/ 163093 w 338138"/>
                <a:gd name="connsiteY37" fmla="*/ 149225 h 273051"/>
                <a:gd name="connsiteX38" fmla="*/ 130595 w 338138"/>
                <a:gd name="connsiteY38" fmla="*/ 149225 h 273051"/>
                <a:gd name="connsiteX39" fmla="*/ 123825 w 338138"/>
                <a:gd name="connsiteY39" fmla="*/ 142705 h 273051"/>
                <a:gd name="connsiteX40" fmla="*/ 123825 w 338138"/>
                <a:gd name="connsiteY40" fmla="*/ 82720 h 273051"/>
                <a:gd name="connsiteX41" fmla="*/ 130595 w 338138"/>
                <a:gd name="connsiteY41" fmla="*/ 76200 h 273051"/>
                <a:gd name="connsiteX42" fmla="*/ 198625 w 338138"/>
                <a:gd name="connsiteY42" fmla="*/ 42863 h 273051"/>
                <a:gd name="connsiteX43" fmla="*/ 230001 w 338138"/>
                <a:gd name="connsiteY43" fmla="*/ 42863 h 273051"/>
                <a:gd name="connsiteX44" fmla="*/ 236538 w 338138"/>
                <a:gd name="connsiteY44" fmla="*/ 49429 h 273051"/>
                <a:gd name="connsiteX45" fmla="*/ 236538 w 338138"/>
                <a:gd name="connsiteY45" fmla="*/ 80944 h 273051"/>
                <a:gd name="connsiteX46" fmla="*/ 201239 w 338138"/>
                <a:gd name="connsiteY46" fmla="*/ 120337 h 273051"/>
                <a:gd name="connsiteX47" fmla="*/ 201239 w 338138"/>
                <a:gd name="connsiteY47" fmla="*/ 149226 h 273051"/>
                <a:gd name="connsiteX48" fmla="*/ 198625 w 338138"/>
                <a:gd name="connsiteY48" fmla="*/ 149226 h 273051"/>
                <a:gd name="connsiteX49" fmla="*/ 192088 w 338138"/>
                <a:gd name="connsiteY49" fmla="*/ 142660 h 273051"/>
                <a:gd name="connsiteX50" fmla="*/ 192088 w 338138"/>
                <a:gd name="connsiteY50" fmla="*/ 49429 h 273051"/>
                <a:gd name="connsiteX51" fmla="*/ 198625 w 338138"/>
                <a:gd name="connsiteY51" fmla="*/ 42863 h 273051"/>
                <a:gd name="connsiteX52" fmla="*/ 25357 w 338138"/>
                <a:gd name="connsiteY52" fmla="*/ 0 h 273051"/>
                <a:gd name="connsiteX53" fmla="*/ 268332 w 338138"/>
                <a:gd name="connsiteY53" fmla="*/ 0 h 273051"/>
                <a:gd name="connsiteX54" fmla="*/ 292101 w 338138"/>
                <a:gd name="connsiteY54" fmla="*/ 23655 h 273051"/>
                <a:gd name="connsiteX55" fmla="*/ 292101 w 338138"/>
                <a:gd name="connsiteY55" fmla="*/ 81478 h 273051"/>
                <a:gd name="connsiteX56" fmla="*/ 269652 w 338138"/>
                <a:gd name="connsiteY56" fmla="*/ 81478 h 273051"/>
                <a:gd name="connsiteX57" fmla="*/ 269652 w 338138"/>
                <a:gd name="connsiteY57" fmla="*/ 23655 h 273051"/>
                <a:gd name="connsiteX58" fmla="*/ 268332 w 338138"/>
                <a:gd name="connsiteY58" fmla="*/ 22341 h 273051"/>
                <a:gd name="connsiteX59" fmla="*/ 25357 w 338138"/>
                <a:gd name="connsiteY59" fmla="*/ 22341 h 273051"/>
                <a:gd name="connsiteX60" fmla="*/ 24037 w 338138"/>
                <a:gd name="connsiteY60" fmla="*/ 23655 h 273051"/>
                <a:gd name="connsiteX61" fmla="*/ 24037 w 338138"/>
                <a:gd name="connsiteY61" fmla="*/ 176097 h 273051"/>
                <a:gd name="connsiteX62" fmla="*/ 25357 w 338138"/>
                <a:gd name="connsiteY62" fmla="*/ 176097 h 273051"/>
                <a:gd name="connsiteX63" fmla="*/ 200985 w 338138"/>
                <a:gd name="connsiteY63" fmla="*/ 176097 h 273051"/>
                <a:gd name="connsiteX64" fmla="*/ 200985 w 338138"/>
                <a:gd name="connsiteY64" fmla="*/ 198438 h 273051"/>
                <a:gd name="connsiteX65" fmla="*/ 25357 w 338138"/>
                <a:gd name="connsiteY65" fmla="*/ 198438 h 273051"/>
                <a:gd name="connsiteX66" fmla="*/ 1588 w 338138"/>
                <a:gd name="connsiteY66" fmla="*/ 176097 h 273051"/>
                <a:gd name="connsiteX67" fmla="*/ 1588 w 338138"/>
                <a:gd name="connsiteY67" fmla="*/ 23655 h 273051"/>
                <a:gd name="connsiteX68" fmla="*/ 25357 w 338138"/>
                <a:gd name="connsiteY68" fmla="*/ 0 h 273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338138" h="273051">
                  <a:moveTo>
                    <a:pt x="17107" y="212725"/>
                  </a:moveTo>
                  <a:cubicBezTo>
                    <a:pt x="17107" y="212725"/>
                    <a:pt x="17107" y="212725"/>
                    <a:pt x="200025" y="212725"/>
                  </a:cubicBezTo>
                  <a:cubicBezTo>
                    <a:pt x="200025" y="212725"/>
                    <a:pt x="200025" y="212725"/>
                    <a:pt x="200025" y="247650"/>
                  </a:cubicBezTo>
                  <a:cubicBezTo>
                    <a:pt x="200025" y="247650"/>
                    <a:pt x="200025" y="247650"/>
                    <a:pt x="17107" y="247650"/>
                  </a:cubicBezTo>
                  <a:cubicBezTo>
                    <a:pt x="7896" y="247650"/>
                    <a:pt x="0" y="239590"/>
                    <a:pt x="0" y="230188"/>
                  </a:cubicBezTo>
                  <a:cubicBezTo>
                    <a:pt x="0" y="220785"/>
                    <a:pt x="7896" y="212725"/>
                    <a:pt x="17107" y="212725"/>
                  </a:cubicBezTo>
                  <a:close/>
                  <a:moveTo>
                    <a:pt x="248124" y="127000"/>
                  </a:moveTo>
                  <a:cubicBezTo>
                    <a:pt x="245506" y="127000"/>
                    <a:pt x="242888" y="129646"/>
                    <a:pt x="242888" y="132292"/>
                  </a:cubicBezTo>
                  <a:cubicBezTo>
                    <a:pt x="242888" y="132292"/>
                    <a:pt x="242888" y="132292"/>
                    <a:pt x="242888" y="232833"/>
                  </a:cubicBezTo>
                  <a:cubicBezTo>
                    <a:pt x="242888" y="235479"/>
                    <a:pt x="245506" y="238125"/>
                    <a:pt x="248124" y="238125"/>
                  </a:cubicBezTo>
                  <a:cubicBezTo>
                    <a:pt x="248124" y="238125"/>
                    <a:pt x="248124" y="238125"/>
                    <a:pt x="312265" y="238125"/>
                  </a:cubicBezTo>
                  <a:cubicBezTo>
                    <a:pt x="314883" y="238125"/>
                    <a:pt x="317501" y="235479"/>
                    <a:pt x="317501" y="232833"/>
                  </a:cubicBezTo>
                  <a:lnTo>
                    <a:pt x="317501" y="132292"/>
                  </a:lnTo>
                  <a:cubicBezTo>
                    <a:pt x="317501" y="129646"/>
                    <a:pt x="314883" y="127000"/>
                    <a:pt x="312265" y="127000"/>
                  </a:cubicBezTo>
                  <a:cubicBezTo>
                    <a:pt x="312265" y="127000"/>
                    <a:pt x="312265" y="127000"/>
                    <a:pt x="248124" y="127000"/>
                  </a:cubicBezTo>
                  <a:close/>
                  <a:moveTo>
                    <a:pt x="63687" y="111125"/>
                  </a:moveTo>
                  <a:lnTo>
                    <a:pt x="95063" y="111125"/>
                  </a:lnTo>
                  <a:cubicBezTo>
                    <a:pt x="98985" y="111125"/>
                    <a:pt x="101600" y="113665"/>
                    <a:pt x="101600" y="116205"/>
                  </a:cubicBezTo>
                  <a:cubicBezTo>
                    <a:pt x="101600" y="116205"/>
                    <a:pt x="101600" y="116205"/>
                    <a:pt x="101600" y="142875"/>
                  </a:cubicBezTo>
                  <a:cubicBezTo>
                    <a:pt x="101600" y="146685"/>
                    <a:pt x="98985" y="149225"/>
                    <a:pt x="95063" y="149225"/>
                  </a:cubicBezTo>
                  <a:cubicBezTo>
                    <a:pt x="95063" y="149225"/>
                    <a:pt x="95063" y="149225"/>
                    <a:pt x="63687" y="149225"/>
                  </a:cubicBezTo>
                  <a:cubicBezTo>
                    <a:pt x="59765" y="149225"/>
                    <a:pt x="57150" y="146685"/>
                    <a:pt x="57150" y="142875"/>
                  </a:cubicBezTo>
                  <a:cubicBezTo>
                    <a:pt x="57150" y="142875"/>
                    <a:pt x="57150" y="142875"/>
                    <a:pt x="57150" y="116205"/>
                  </a:cubicBezTo>
                  <a:cubicBezTo>
                    <a:pt x="57150" y="113665"/>
                    <a:pt x="59765" y="111125"/>
                    <a:pt x="63687" y="111125"/>
                  </a:cubicBezTo>
                  <a:close/>
                  <a:moveTo>
                    <a:pt x="240687" y="103188"/>
                  </a:moveTo>
                  <a:cubicBezTo>
                    <a:pt x="240687" y="103188"/>
                    <a:pt x="240687" y="103188"/>
                    <a:pt x="319701" y="103188"/>
                  </a:cubicBezTo>
                  <a:cubicBezTo>
                    <a:pt x="330237" y="103188"/>
                    <a:pt x="338138" y="111089"/>
                    <a:pt x="338138" y="120306"/>
                  </a:cubicBezTo>
                  <a:cubicBezTo>
                    <a:pt x="338138" y="120306"/>
                    <a:pt x="338138" y="120306"/>
                    <a:pt x="338138" y="254616"/>
                  </a:cubicBezTo>
                  <a:cubicBezTo>
                    <a:pt x="338138" y="265150"/>
                    <a:pt x="330237" y="273051"/>
                    <a:pt x="319701" y="273051"/>
                  </a:cubicBezTo>
                  <a:cubicBezTo>
                    <a:pt x="319701" y="273051"/>
                    <a:pt x="319701" y="273051"/>
                    <a:pt x="240687" y="273051"/>
                  </a:cubicBezTo>
                  <a:cubicBezTo>
                    <a:pt x="231468" y="273051"/>
                    <a:pt x="222250" y="265150"/>
                    <a:pt x="222250" y="254616"/>
                  </a:cubicBezTo>
                  <a:cubicBezTo>
                    <a:pt x="222250" y="254616"/>
                    <a:pt x="222250" y="254616"/>
                    <a:pt x="222250" y="120306"/>
                  </a:cubicBezTo>
                  <a:cubicBezTo>
                    <a:pt x="222250" y="111089"/>
                    <a:pt x="231468" y="103188"/>
                    <a:pt x="240687" y="103188"/>
                  </a:cubicBezTo>
                  <a:close/>
                  <a:moveTo>
                    <a:pt x="130595" y="76200"/>
                  </a:moveTo>
                  <a:lnTo>
                    <a:pt x="163093" y="76200"/>
                  </a:lnTo>
                  <a:cubicBezTo>
                    <a:pt x="167155" y="76200"/>
                    <a:pt x="169863" y="78808"/>
                    <a:pt x="169863" y="82720"/>
                  </a:cubicBezTo>
                  <a:cubicBezTo>
                    <a:pt x="169863" y="82720"/>
                    <a:pt x="169863" y="82720"/>
                    <a:pt x="169863" y="142705"/>
                  </a:cubicBezTo>
                  <a:cubicBezTo>
                    <a:pt x="169863" y="146617"/>
                    <a:pt x="167155" y="149225"/>
                    <a:pt x="163093" y="149225"/>
                  </a:cubicBezTo>
                  <a:cubicBezTo>
                    <a:pt x="163093" y="149225"/>
                    <a:pt x="163093" y="149225"/>
                    <a:pt x="130595" y="149225"/>
                  </a:cubicBezTo>
                  <a:cubicBezTo>
                    <a:pt x="126533" y="149225"/>
                    <a:pt x="123825" y="146617"/>
                    <a:pt x="123825" y="142705"/>
                  </a:cubicBezTo>
                  <a:cubicBezTo>
                    <a:pt x="123825" y="142705"/>
                    <a:pt x="123825" y="142705"/>
                    <a:pt x="123825" y="82720"/>
                  </a:cubicBezTo>
                  <a:cubicBezTo>
                    <a:pt x="123825" y="78808"/>
                    <a:pt x="126533" y="76200"/>
                    <a:pt x="130595" y="76200"/>
                  </a:cubicBezTo>
                  <a:close/>
                  <a:moveTo>
                    <a:pt x="198625" y="42863"/>
                  </a:moveTo>
                  <a:cubicBezTo>
                    <a:pt x="198625" y="42863"/>
                    <a:pt x="198625" y="42863"/>
                    <a:pt x="230001" y="42863"/>
                  </a:cubicBezTo>
                  <a:cubicBezTo>
                    <a:pt x="233923" y="42863"/>
                    <a:pt x="236538" y="45489"/>
                    <a:pt x="236538" y="49429"/>
                  </a:cubicBezTo>
                  <a:lnTo>
                    <a:pt x="236538" y="80944"/>
                  </a:lnTo>
                  <a:cubicBezTo>
                    <a:pt x="216928" y="83570"/>
                    <a:pt x="201239" y="100640"/>
                    <a:pt x="201239" y="120337"/>
                  </a:cubicBezTo>
                  <a:cubicBezTo>
                    <a:pt x="201239" y="120337"/>
                    <a:pt x="201239" y="120337"/>
                    <a:pt x="201239" y="149226"/>
                  </a:cubicBezTo>
                  <a:cubicBezTo>
                    <a:pt x="201239" y="149226"/>
                    <a:pt x="201239" y="149226"/>
                    <a:pt x="198625" y="149226"/>
                  </a:cubicBezTo>
                  <a:cubicBezTo>
                    <a:pt x="194703" y="149226"/>
                    <a:pt x="192088" y="146600"/>
                    <a:pt x="192088" y="142660"/>
                  </a:cubicBezTo>
                  <a:cubicBezTo>
                    <a:pt x="192088" y="142660"/>
                    <a:pt x="192088" y="142660"/>
                    <a:pt x="192088" y="49429"/>
                  </a:cubicBezTo>
                  <a:cubicBezTo>
                    <a:pt x="192088" y="45489"/>
                    <a:pt x="194703" y="42863"/>
                    <a:pt x="198625" y="42863"/>
                  </a:cubicBezTo>
                  <a:close/>
                  <a:moveTo>
                    <a:pt x="25357" y="0"/>
                  </a:moveTo>
                  <a:cubicBezTo>
                    <a:pt x="25357" y="0"/>
                    <a:pt x="25357" y="0"/>
                    <a:pt x="268332" y="0"/>
                  </a:cubicBezTo>
                  <a:cubicBezTo>
                    <a:pt x="281537" y="0"/>
                    <a:pt x="292101" y="10513"/>
                    <a:pt x="292101" y="23655"/>
                  </a:cubicBezTo>
                  <a:cubicBezTo>
                    <a:pt x="292101" y="23655"/>
                    <a:pt x="292101" y="23655"/>
                    <a:pt x="292101" y="81478"/>
                  </a:cubicBezTo>
                  <a:cubicBezTo>
                    <a:pt x="292101" y="81478"/>
                    <a:pt x="292101" y="81478"/>
                    <a:pt x="269652" y="81478"/>
                  </a:cubicBezTo>
                  <a:cubicBezTo>
                    <a:pt x="269652" y="81478"/>
                    <a:pt x="269652" y="81478"/>
                    <a:pt x="269652" y="23655"/>
                  </a:cubicBezTo>
                  <a:cubicBezTo>
                    <a:pt x="269652" y="23655"/>
                    <a:pt x="268332" y="22341"/>
                    <a:pt x="268332" y="22341"/>
                  </a:cubicBezTo>
                  <a:cubicBezTo>
                    <a:pt x="268332" y="22341"/>
                    <a:pt x="268332" y="22341"/>
                    <a:pt x="25357" y="22341"/>
                  </a:cubicBezTo>
                  <a:cubicBezTo>
                    <a:pt x="24037" y="22341"/>
                    <a:pt x="24037" y="23655"/>
                    <a:pt x="24037" y="23655"/>
                  </a:cubicBezTo>
                  <a:cubicBezTo>
                    <a:pt x="24037" y="23655"/>
                    <a:pt x="24037" y="23655"/>
                    <a:pt x="24037" y="176097"/>
                  </a:cubicBezTo>
                  <a:cubicBezTo>
                    <a:pt x="24037" y="176097"/>
                    <a:pt x="24037" y="176097"/>
                    <a:pt x="25357" y="176097"/>
                  </a:cubicBezTo>
                  <a:cubicBezTo>
                    <a:pt x="25357" y="176097"/>
                    <a:pt x="25357" y="176097"/>
                    <a:pt x="200985" y="176097"/>
                  </a:cubicBezTo>
                  <a:cubicBezTo>
                    <a:pt x="200985" y="176097"/>
                    <a:pt x="200985" y="176097"/>
                    <a:pt x="200985" y="198438"/>
                  </a:cubicBezTo>
                  <a:cubicBezTo>
                    <a:pt x="200985" y="198438"/>
                    <a:pt x="200985" y="198438"/>
                    <a:pt x="25357" y="198438"/>
                  </a:cubicBezTo>
                  <a:cubicBezTo>
                    <a:pt x="12152" y="198438"/>
                    <a:pt x="1588" y="187925"/>
                    <a:pt x="1588" y="176097"/>
                  </a:cubicBezTo>
                  <a:cubicBezTo>
                    <a:pt x="1588" y="176097"/>
                    <a:pt x="1588" y="176097"/>
                    <a:pt x="1588" y="23655"/>
                  </a:cubicBezTo>
                  <a:cubicBezTo>
                    <a:pt x="1588" y="10513"/>
                    <a:pt x="12152" y="0"/>
                    <a:pt x="2535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6" name="íšḻídê">
              <a:extLst>
                <a:ext uri="{FF2B5EF4-FFF2-40B4-BE49-F238E27FC236}">
                  <a16:creationId xmlns:a16="http://schemas.microsoft.com/office/drawing/2014/main" id="{1499B35D-2897-40B7-BA15-4F92139521ED}"/>
                </a:ext>
              </a:extLst>
            </p:cNvPr>
            <p:cNvSpPr txBox="1"/>
            <p:nvPr/>
          </p:nvSpPr>
          <p:spPr>
            <a:xfrm>
              <a:off x="1886157" y="4533065"/>
              <a:ext cx="2123330" cy="633295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17" name="ï$ḻîḑe">
              <a:extLst>
                <a:ext uri="{FF2B5EF4-FFF2-40B4-BE49-F238E27FC236}">
                  <a16:creationId xmlns:a16="http://schemas.microsoft.com/office/drawing/2014/main" id="{7315BB6F-E4F5-4019-8F32-B191F4936477}"/>
                </a:ext>
              </a:extLst>
            </p:cNvPr>
            <p:cNvSpPr/>
            <p:nvPr/>
          </p:nvSpPr>
          <p:spPr>
            <a:xfrm>
              <a:off x="1886157" y="4119037"/>
              <a:ext cx="2123330" cy="40674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/>
            <a:p>
              <a:pPr lvl="0" defTabSz="913765">
                <a:defRPr/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grpSp>
          <p:nvGrpSpPr>
            <p:cNvPr id="18" name="ïṥlîḑé">
              <a:extLst>
                <a:ext uri="{FF2B5EF4-FFF2-40B4-BE49-F238E27FC236}">
                  <a16:creationId xmlns:a16="http://schemas.microsoft.com/office/drawing/2014/main" id="{C6B18E8C-163A-4C23-8A4F-91DF5C98E5D1}"/>
                </a:ext>
              </a:extLst>
            </p:cNvPr>
            <p:cNvGrpSpPr/>
            <p:nvPr/>
          </p:nvGrpSpPr>
          <p:grpSpPr>
            <a:xfrm rot="20576993">
              <a:off x="4394256" y="2072223"/>
              <a:ext cx="598133" cy="1325501"/>
              <a:chOff x="6877050" y="1352550"/>
              <a:chExt cx="1162050" cy="2575177"/>
            </a:xfrm>
          </p:grpSpPr>
          <p:sp>
            <p:nvSpPr>
              <p:cNvPr id="32" name="iṡľîdé">
                <a:extLst>
                  <a:ext uri="{FF2B5EF4-FFF2-40B4-BE49-F238E27FC236}">
                    <a16:creationId xmlns:a16="http://schemas.microsoft.com/office/drawing/2014/main" id="{16565A88-E71E-4FE3-9CED-AB32335F22EA}"/>
                  </a:ext>
                </a:extLst>
              </p:cNvPr>
              <p:cNvSpPr/>
              <p:nvPr/>
            </p:nvSpPr>
            <p:spPr>
              <a:xfrm>
                <a:off x="6877050" y="1352550"/>
                <a:ext cx="1162050" cy="1162050"/>
              </a:xfrm>
              <a:prstGeom prst="ellipse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3" name="íṡļîḓé">
                <a:extLst>
                  <a:ext uri="{FF2B5EF4-FFF2-40B4-BE49-F238E27FC236}">
                    <a16:creationId xmlns:a16="http://schemas.microsoft.com/office/drawing/2014/main" id="{6CAF28D2-8E65-415E-B421-E8EC811A5732}"/>
                  </a:ext>
                </a:extLst>
              </p:cNvPr>
              <p:cNvSpPr/>
              <p:nvPr/>
            </p:nvSpPr>
            <p:spPr>
              <a:xfrm flipV="1">
                <a:off x="6877050" y="1984375"/>
                <a:ext cx="1162050" cy="1943352"/>
              </a:xfrm>
              <a:prstGeom prst="triangle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sp>
          <p:nvSpPr>
            <p:cNvPr id="19" name="îşḻiḍé">
              <a:extLst>
                <a:ext uri="{FF2B5EF4-FFF2-40B4-BE49-F238E27FC236}">
                  <a16:creationId xmlns:a16="http://schemas.microsoft.com/office/drawing/2014/main" id="{4F115922-2433-499D-9DDF-418238D15F51}"/>
                </a:ext>
              </a:extLst>
            </p:cNvPr>
            <p:cNvSpPr/>
            <p:nvPr/>
          </p:nvSpPr>
          <p:spPr>
            <a:xfrm>
              <a:off x="4938806" y="2738612"/>
              <a:ext cx="2967704" cy="636457"/>
            </a:xfrm>
            <a:prstGeom prst="homePlate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0" name="ïsḷíḋê">
              <a:extLst>
                <a:ext uri="{FF2B5EF4-FFF2-40B4-BE49-F238E27FC236}">
                  <a16:creationId xmlns:a16="http://schemas.microsoft.com/office/drawing/2014/main" id="{2DD8F882-BC0F-484C-86CA-E619AC4155C8}"/>
                </a:ext>
              </a:extLst>
            </p:cNvPr>
            <p:cNvSpPr/>
            <p:nvPr/>
          </p:nvSpPr>
          <p:spPr>
            <a:xfrm>
              <a:off x="4938806" y="2734974"/>
              <a:ext cx="640095" cy="640095"/>
            </a:xfrm>
            <a:prstGeom prst="rtTriangle">
              <a:avLst/>
            </a:prstGeom>
            <a:solidFill>
              <a:schemeClr val="accent1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9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1" name="iṡ1íďe">
              <a:extLst>
                <a:ext uri="{FF2B5EF4-FFF2-40B4-BE49-F238E27FC236}">
                  <a16:creationId xmlns:a16="http://schemas.microsoft.com/office/drawing/2014/main" id="{F8066D0D-75CE-4DDA-A48B-F8BA43243921}"/>
                </a:ext>
              </a:extLst>
            </p:cNvPr>
            <p:cNvSpPr txBox="1"/>
            <p:nvPr/>
          </p:nvSpPr>
          <p:spPr>
            <a:xfrm>
              <a:off x="5494413" y="2736803"/>
              <a:ext cx="2123330" cy="633295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bg1"/>
                  </a:solidFill>
                </a:rPr>
                <a:t>Copy paste fonts. Choose the only option to retain text……</a:t>
              </a:r>
            </a:p>
          </p:txBody>
        </p:sp>
        <p:sp>
          <p:nvSpPr>
            <p:cNvPr id="22" name="íṡ1îďé">
              <a:extLst>
                <a:ext uri="{FF2B5EF4-FFF2-40B4-BE49-F238E27FC236}">
                  <a16:creationId xmlns:a16="http://schemas.microsoft.com/office/drawing/2014/main" id="{8B6B7C3E-0896-4BBF-9DD5-DD6DA59D99BF}"/>
                </a:ext>
              </a:extLst>
            </p:cNvPr>
            <p:cNvSpPr/>
            <p:nvPr/>
          </p:nvSpPr>
          <p:spPr>
            <a:xfrm>
              <a:off x="5494413" y="2333699"/>
              <a:ext cx="2123330" cy="40674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/>
            <a:p>
              <a:pPr lvl="0" defTabSz="913765">
                <a:defRPr/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23" name="íṧḷiḍè">
              <a:extLst>
                <a:ext uri="{FF2B5EF4-FFF2-40B4-BE49-F238E27FC236}">
                  <a16:creationId xmlns:a16="http://schemas.microsoft.com/office/drawing/2014/main" id="{9F098002-9EA7-4303-A97E-3EAB44D61B74}"/>
                </a:ext>
              </a:extLst>
            </p:cNvPr>
            <p:cNvSpPr/>
            <p:nvPr/>
          </p:nvSpPr>
          <p:spPr bwMode="auto">
            <a:xfrm>
              <a:off x="4427068" y="2256522"/>
              <a:ext cx="323839" cy="261504"/>
            </a:xfrm>
            <a:custGeom>
              <a:avLst/>
              <a:gdLst>
                <a:gd name="connsiteX0" fmla="*/ 17107 w 338138"/>
                <a:gd name="connsiteY0" fmla="*/ 212725 h 273051"/>
                <a:gd name="connsiteX1" fmla="*/ 200025 w 338138"/>
                <a:gd name="connsiteY1" fmla="*/ 212725 h 273051"/>
                <a:gd name="connsiteX2" fmla="*/ 200025 w 338138"/>
                <a:gd name="connsiteY2" fmla="*/ 247650 h 273051"/>
                <a:gd name="connsiteX3" fmla="*/ 17107 w 338138"/>
                <a:gd name="connsiteY3" fmla="*/ 247650 h 273051"/>
                <a:gd name="connsiteX4" fmla="*/ 0 w 338138"/>
                <a:gd name="connsiteY4" fmla="*/ 230188 h 273051"/>
                <a:gd name="connsiteX5" fmla="*/ 17107 w 338138"/>
                <a:gd name="connsiteY5" fmla="*/ 212725 h 273051"/>
                <a:gd name="connsiteX6" fmla="*/ 248124 w 338138"/>
                <a:gd name="connsiteY6" fmla="*/ 127000 h 273051"/>
                <a:gd name="connsiteX7" fmla="*/ 242888 w 338138"/>
                <a:gd name="connsiteY7" fmla="*/ 132292 h 273051"/>
                <a:gd name="connsiteX8" fmla="*/ 242888 w 338138"/>
                <a:gd name="connsiteY8" fmla="*/ 232833 h 273051"/>
                <a:gd name="connsiteX9" fmla="*/ 248124 w 338138"/>
                <a:gd name="connsiteY9" fmla="*/ 238125 h 273051"/>
                <a:gd name="connsiteX10" fmla="*/ 312265 w 338138"/>
                <a:gd name="connsiteY10" fmla="*/ 238125 h 273051"/>
                <a:gd name="connsiteX11" fmla="*/ 317501 w 338138"/>
                <a:gd name="connsiteY11" fmla="*/ 232833 h 273051"/>
                <a:gd name="connsiteX12" fmla="*/ 317501 w 338138"/>
                <a:gd name="connsiteY12" fmla="*/ 132292 h 273051"/>
                <a:gd name="connsiteX13" fmla="*/ 312265 w 338138"/>
                <a:gd name="connsiteY13" fmla="*/ 127000 h 273051"/>
                <a:gd name="connsiteX14" fmla="*/ 248124 w 338138"/>
                <a:gd name="connsiteY14" fmla="*/ 127000 h 273051"/>
                <a:gd name="connsiteX15" fmla="*/ 63687 w 338138"/>
                <a:gd name="connsiteY15" fmla="*/ 111125 h 273051"/>
                <a:gd name="connsiteX16" fmla="*/ 95063 w 338138"/>
                <a:gd name="connsiteY16" fmla="*/ 111125 h 273051"/>
                <a:gd name="connsiteX17" fmla="*/ 101600 w 338138"/>
                <a:gd name="connsiteY17" fmla="*/ 116205 h 273051"/>
                <a:gd name="connsiteX18" fmla="*/ 101600 w 338138"/>
                <a:gd name="connsiteY18" fmla="*/ 142875 h 273051"/>
                <a:gd name="connsiteX19" fmla="*/ 95063 w 338138"/>
                <a:gd name="connsiteY19" fmla="*/ 149225 h 273051"/>
                <a:gd name="connsiteX20" fmla="*/ 63687 w 338138"/>
                <a:gd name="connsiteY20" fmla="*/ 149225 h 273051"/>
                <a:gd name="connsiteX21" fmla="*/ 57150 w 338138"/>
                <a:gd name="connsiteY21" fmla="*/ 142875 h 273051"/>
                <a:gd name="connsiteX22" fmla="*/ 57150 w 338138"/>
                <a:gd name="connsiteY22" fmla="*/ 116205 h 273051"/>
                <a:gd name="connsiteX23" fmla="*/ 63687 w 338138"/>
                <a:gd name="connsiteY23" fmla="*/ 111125 h 273051"/>
                <a:gd name="connsiteX24" fmla="*/ 240687 w 338138"/>
                <a:gd name="connsiteY24" fmla="*/ 103188 h 273051"/>
                <a:gd name="connsiteX25" fmla="*/ 319701 w 338138"/>
                <a:gd name="connsiteY25" fmla="*/ 103188 h 273051"/>
                <a:gd name="connsiteX26" fmla="*/ 338138 w 338138"/>
                <a:gd name="connsiteY26" fmla="*/ 120306 h 273051"/>
                <a:gd name="connsiteX27" fmla="*/ 338138 w 338138"/>
                <a:gd name="connsiteY27" fmla="*/ 254616 h 273051"/>
                <a:gd name="connsiteX28" fmla="*/ 319701 w 338138"/>
                <a:gd name="connsiteY28" fmla="*/ 273051 h 273051"/>
                <a:gd name="connsiteX29" fmla="*/ 240687 w 338138"/>
                <a:gd name="connsiteY29" fmla="*/ 273051 h 273051"/>
                <a:gd name="connsiteX30" fmla="*/ 222250 w 338138"/>
                <a:gd name="connsiteY30" fmla="*/ 254616 h 273051"/>
                <a:gd name="connsiteX31" fmla="*/ 222250 w 338138"/>
                <a:gd name="connsiteY31" fmla="*/ 120306 h 273051"/>
                <a:gd name="connsiteX32" fmla="*/ 240687 w 338138"/>
                <a:gd name="connsiteY32" fmla="*/ 103188 h 273051"/>
                <a:gd name="connsiteX33" fmla="*/ 130595 w 338138"/>
                <a:gd name="connsiteY33" fmla="*/ 76200 h 273051"/>
                <a:gd name="connsiteX34" fmla="*/ 163093 w 338138"/>
                <a:gd name="connsiteY34" fmla="*/ 76200 h 273051"/>
                <a:gd name="connsiteX35" fmla="*/ 169863 w 338138"/>
                <a:gd name="connsiteY35" fmla="*/ 82720 h 273051"/>
                <a:gd name="connsiteX36" fmla="*/ 169863 w 338138"/>
                <a:gd name="connsiteY36" fmla="*/ 142705 h 273051"/>
                <a:gd name="connsiteX37" fmla="*/ 163093 w 338138"/>
                <a:gd name="connsiteY37" fmla="*/ 149225 h 273051"/>
                <a:gd name="connsiteX38" fmla="*/ 130595 w 338138"/>
                <a:gd name="connsiteY38" fmla="*/ 149225 h 273051"/>
                <a:gd name="connsiteX39" fmla="*/ 123825 w 338138"/>
                <a:gd name="connsiteY39" fmla="*/ 142705 h 273051"/>
                <a:gd name="connsiteX40" fmla="*/ 123825 w 338138"/>
                <a:gd name="connsiteY40" fmla="*/ 82720 h 273051"/>
                <a:gd name="connsiteX41" fmla="*/ 130595 w 338138"/>
                <a:gd name="connsiteY41" fmla="*/ 76200 h 273051"/>
                <a:gd name="connsiteX42" fmla="*/ 198625 w 338138"/>
                <a:gd name="connsiteY42" fmla="*/ 42863 h 273051"/>
                <a:gd name="connsiteX43" fmla="*/ 230001 w 338138"/>
                <a:gd name="connsiteY43" fmla="*/ 42863 h 273051"/>
                <a:gd name="connsiteX44" fmla="*/ 236538 w 338138"/>
                <a:gd name="connsiteY44" fmla="*/ 49429 h 273051"/>
                <a:gd name="connsiteX45" fmla="*/ 236538 w 338138"/>
                <a:gd name="connsiteY45" fmla="*/ 80944 h 273051"/>
                <a:gd name="connsiteX46" fmla="*/ 201239 w 338138"/>
                <a:gd name="connsiteY46" fmla="*/ 120337 h 273051"/>
                <a:gd name="connsiteX47" fmla="*/ 201239 w 338138"/>
                <a:gd name="connsiteY47" fmla="*/ 149226 h 273051"/>
                <a:gd name="connsiteX48" fmla="*/ 198625 w 338138"/>
                <a:gd name="connsiteY48" fmla="*/ 149226 h 273051"/>
                <a:gd name="connsiteX49" fmla="*/ 192088 w 338138"/>
                <a:gd name="connsiteY49" fmla="*/ 142660 h 273051"/>
                <a:gd name="connsiteX50" fmla="*/ 192088 w 338138"/>
                <a:gd name="connsiteY50" fmla="*/ 49429 h 273051"/>
                <a:gd name="connsiteX51" fmla="*/ 198625 w 338138"/>
                <a:gd name="connsiteY51" fmla="*/ 42863 h 273051"/>
                <a:gd name="connsiteX52" fmla="*/ 25357 w 338138"/>
                <a:gd name="connsiteY52" fmla="*/ 0 h 273051"/>
                <a:gd name="connsiteX53" fmla="*/ 268332 w 338138"/>
                <a:gd name="connsiteY53" fmla="*/ 0 h 273051"/>
                <a:gd name="connsiteX54" fmla="*/ 292101 w 338138"/>
                <a:gd name="connsiteY54" fmla="*/ 23655 h 273051"/>
                <a:gd name="connsiteX55" fmla="*/ 292101 w 338138"/>
                <a:gd name="connsiteY55" fmla="*/ 81478 h 273051"/>
                <a:gd name="connsiteX56" fmla="*/ 269652 w 338138"/>
                <a:gd name="connsiteY56" fmla="*/ 81478 h 273051"/>
                <a:gd name="connsiteX57" fmla="*/ 269652 w 338138"/>
                <a:gd name="connsiteY57" fmla="*/ 23655 h 273051"/>
                <a:gd name="connsiteX58" fmla="*/ 268332 w 338138"/>
                <a:gd name="connsiteY58" fmla="*/ 22341 h 273051"/>
                <a:gd name="connsiteX59" fmla="*/ 25357 w 338138"/>
                <a:gd name="connsiteY59" fmla="*/ 22341 h 273051"/>
                <a:gd name="connsiteX60" fmla="*/ 24037 w 338138"/>
                <a:gd name="connsiteY60" fmla="*/ 23655 h 273051"/>
                <a:gd name="connsiteX61" fmla="*/ 24037 w 338138"/>
                <a:gd name="connsiteY61" fmla="*/ 176097 h 273051"/>
                <a:gd name="connsiteX62" fmla="*/ 25357 w 338138"/>
                <a:gd name="connsiteY62" fmla="*/ 176097 h 273051"/>
                <a:gd name="connsiteX63" fmla="*/ 200985 w 338138"/>
                <a:gd name="connsiteY63" fmla="*/ 176097 h 273051"/>
                <a:gd name="connsiteX64" fmla="*/ 200985 w 338138"/>
                <a:gd name="connsiteY64" fmla="*/ 198438 h 273051"/>
                <a:gd name="connsiteX65" fmla="*/ 25357 w 338138"/>
                <a:gd name="connsiteY65" fmla="*/ 198438 h 273051"/>
                <a:gd name="connsiteX66" fmla="*/ 1588 w 338138"/>
                <a:gd name="connsiteY66" fmla="*/ 176097 h 273051"/>
                <a:gd name="connsiteX67" fmla="*/ 1588 w 338138"/>
                <a:gd name="connsiteY67" fmla="*/ 23655 h 273051"/>
                <a:gd name="connsiteX68" fmla="*/ 25357 w 338138"/>
                <a:gd name="connsiteY68" fmla="*/ 0 h 273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338138" h="273051">
                  <a:moveTo>
                    <a:pt x="17107" y="212725"/>
                  </a:moveTo>
                  <a:cubicBezTo>
                    <a:pt x="17107" y="212725"/>
                    <a:pt x="17107" y="212725"/>
                    <a:pt x="200025" y="212725"/>
                  </a:cubicBezTo>
                  <a:cubicBezTo>
                    <a:pt x="200025" y="212725"/>
                    <a:pt x="200025" y="212725"/>
                    <a:pt x="200025" y="247650"/>
                  </a:cubicBezTo>
                  <a:cubicBezTo>
                    <a:pt x="200025" y="247650"/>
                    <a:pt x="200025" y="247650"/>
                    <a:pt x="17107" y="247650"/>
                  </a:cubicBezTo>
                  <a:cubicBezTo>
                    <a:pt x="7896" y="247650"/>
                    <a:pt x="0" y="239590"/>
                    <a:pt x="0" y="230188"/>
                  </a:cubicBezTo>
                  <a:cubicBezTo>
                    <a:pt x="0" y="220785"/>
                    <a:pt x="7896" y="212725"/>
                    <a:pt x="17107" y="212725"/>
                  </a:cubicBezTo>
                  <a:close/>
                  <a:moveTo>
                    <a:pt x="248124" y="127000"/>
                  </a:moveTo>
                  <a:cubicBezTo>
                    <a:pt x="245506" y="127000"/>
                    <a:pt x="242888" y="129646"/>
                    <a:pt x="242888" y="132292"/>
                  </a:cubicBezTo>
                  <a:cubicBezTo>
                    <a:pt x="242888" y="132292"/>
                    <a:pt x="242888" y="132292"/>
                    <a:pt x="242888" y="232833"/>
                  </a:cubicBezTo>
                  <a:cubicBezTo>
                    <a:pt x="242888" y="235479"/>
                    <a:pt x="245506" y="238125"/>
                    <a:pt x="248124" y="238125"/>
                  </a:cubicBezTo>
                  <a:cubicBezTo>
                    <a:pt x="248124" y="238125"/>
                    <a:pt x="248124" y="238125"/>
                    <a:pt x="312265" y="238125"/>
                  </a:cubicBezTo>
                  <a:cubicBezTo>
                    <a:pt x="314883" y="238125"/>
                    <a:pt x="317501" y="235479"/>
                    <a:pt x="317501" y="232833"/>
                  </a:cubicBezTo>
                  <a:lnTo>
                    <a:pt x="317501" y="132292"/>
                  </a:lnTo>
                  <a:cubicBezTo>
                    <a:pt x="317501" y="129646"/>
                    <a:pt x="314883" y="127000"/>
                    <a:pt x="312265" y="127000"/>
                  </a:cubicBezTo>
                  <a:cubicBezTo>
                    <a:pt x="312265" y="127000"/>
                    <a:pt x="312265" y="127000"/>
                    <a:pt x="248124" y="127000"/>
                  </a:cubicBezTo>
                  <a:close/>
                  <a:moveTo>
                    <a:pt x="63687" y="111125"/>
                  </a:moveTo>
                  <a:lnTo>
                    <a:pt x="95063" y="111125"/>
                  </a:lnTo>
                  <a:cubicBezTo>
                    <a:pt x="98985" y="111125"/>
                    <a:pt x="101600" y="113665"/>
                    <a:pt x="101600" y="116205"/>
                  </a:cubicBezTo>
                  <a:cubicBezTo>
                    <a:pt x="101600" y="116205"/>
                    <a:pt x="101600" y="116205"/>
                    <a:pt x="101600" y="142875"/>
                  </a:cubicBezTo>
                  <a:cubicBezTo>
                    <a:pt x="101600" y="146685"/>
                    <a:pt x="98985" y="149225"/>
                    <a:pt x="95063" y="149225"/>
                  </a:cubicBezTo>
                  <a:cubicBezTo>
                    <a:pt x="95063" y="149225"/>
                    <a:pt x="95063" y="149225"/>
                    <a:pt x="63687" y="149225"/>
                  </a:cubicBezTo>
                  <a:cubicBezTo>
                    <a:pt x="59765" y="149225"/>
                    <a:pt x="57150" y="146685"/>
                    <a:pt x="57150" y="142875"/>
                  </a:cubicBezTo>
                  <a:cubicBezTo>
                    <a:pt x="57150" y="142875"/>
                    <a:pt x="57150" y="142875"/>
                    <a:pt x="57150" y="116205"/>
                  </a:cubicBezTo>
                  <a:cubicBezTo>
                    <a:pt x="57150" y="113665"/>
                    <a:pt x="59765" y="111125"/>
                    <a:pt x="63687" y="111125"/>
                  </a:cubicBezTo>
                  <a:close/>
                  <a:moveTo>
                    <a:pt x="240687" y="103188"/>
                  </a:moveTo>
                  <a:cubicBezTo>
                    <a:pt x="240687" y="103188"/>
                    <a:pt x="240687" y="103188"/>
                    <a:pt x="319701" y="103188"/>
                  </a:cubicBezTo>
                  <a:cubicBezTo>
                    <a:pt x="330237" y="103188"/>
                    <a:pt x="338138" y="111089"/>
                    <a:pt x="338138" y="120306"/>
                  </a:cubicBezTo>
                  <a:cubicBezTo>
                    <a:pt x="338138" y="120306"/>
                    <a:pt x="338138" y="120306"/>
                    <a:pt x="338138" y="254616"/>
                  </a:cubicBezTo>
                  <a:cubicBezTo>
                    <a:pt x="338138" y="265150"/>
                    <a:pt x="330237" y="273051"/>
                    <a:pt x="319701" y="273051"/>
                  </a:cubicBezTo>
                  <a:cubicBezTo>
                    <a:pt x="319701" y="273051"/>
                    <a:pt x="319701" y="273051"/>
                    <a:pt x="240687" y="273051"/>
                  </a:cubicBezTo>
                  <a:cubicBezTo>
                    <a:pt x="231468" y="273051"/>
                    <a:pt x="222250" y="265150"/>
                    <a:pt x="222250" y="254616"/>
                  </a:cubicBezTo>
                  <a:cubicBezTo>
                    <a:pt x="222250" y="254616"/>
                    <a:pt x="222250" y="254616"/>
                    <a:pt x="222250" y="120306"/>
                  </a:cubicBezTo>
                  <a:cubicBezTo>
                    <a:pt x="222250" y="111089"/>
                    <a:pt x="231468" y="103188"/>
                    <a:pt x="240687" y="103188"/>
                  </a:cubicBezTo>
                  <a:close/>
                  <a:moveTo>
                    <a:pt x="130595" y="76200"/>
                  </a:moveTo>
                  <a:lnTo>
                    <a:pt x="163093" y="76200"/>
                  </a:lnTo>
                  <a:cubicBezTo>
                    <a:pt x="167155" y="76200"/>
                    <a:pt x="169863" y="78808"/>
                    <a:pt x="169863" y="82720"/>
                  </a:cubicBezTo>
                  <a:cubicBezTo>
                    <a:pt x="169863" y="82720"/>
                    <a:pt x="169863" y="82720"/>
                    <a:pt x="169863" y="142705"/>
                  </a:cubicBezTo>
                  <a:cubicBezTo>
                    <a:pt x="169863" y="146617"/>
                    <a:pt x="167155" y="149225"/>
                    <a:pt x="163093" y="149225"/>
                  </a:cubicBezTo>
                  <a:cubicBezTo>
                    <a:pt x="163093" y="149225"/>
                    <a:pt x="163093" y="149225"/>
                    <a:pt x="130595" y="149225"/>
                  </a:cubicBezTo>
                  <a:cubicBezTo>
                    <a:pt x="126533" y="149225"/>
                    <a:pt x="123825" y="146617"/>
                    <a:pt x="123825" y="142705"/>
                  </a:cubicBezTo>
                  <a:cubicBezTo>
                    <a:pt x="123825" y="142705"/>
                    <a:pt x="123825" y="142705"/>
                    <a:pt x="123825" y="82720"/>
                  </a:cubicBezTo>
                  <a:cubicBezTo>
                    <a:pt x="123825" y="78808"/>
                    <a:pt x="126533" y="76200"/>
                    <a:pt x="130595" y="76200"/>
                  </a:cubicBezTo>
                  <a:close/>
                  <a:moveTo>
                    <a:pt x="198625" y="42863"/>
                  </a:moveTo>
                  <a:cubicBezTo>
                    <a:pt x="198625" y="42863"/>
                    <a:pt x="198625" y="42863"/>
                    <a:pt x="230001" y="42863"/>
                  </a:cubicBezTo>
                  <a:cubicBezTo>
                    <a:pt x="233923" y="42863"/>
                    <a:pt x="236538" y="45489"/>
                    <a:pt x="236538" y="49429"/>
                  </a:cubicBezTo>
                  <a:lnTo>
                    <a:pt x="236538" y="80944"/>
                  </a:lnTo>
                  <a:cubicBezTo>
                    <a:pt x="216928" y="83570"/>
                    <a:pt x="201239" y="100640"/>
                    <a:pt x="201239" y="120337"/>
                  </a:cubicBezTo>
                  <a:cubicBezTo>
                    <a:pt x="201239" y="120337"/>
                    <a:pt x="201239" y="120337"/>
                    <a:pt x="201239" y="149226"/>
                  </a:cubicBezTo>
                  <a:cubicBezTo>
                    <a:pt x="201239" y="149226"/>
                    <a:pt x="201239" y="149226"/>
                    <a:pt x="198625" y="149226"/>
                  </a:cubicBezTo>
                  <a:cubicBezTo>
                    <a:pt x="194703" y="149226"/>
                    <a:pt x="192088" y="146600"/>
                    <a:pt x="192088" y="142660"/>
                  </a:cubicBezTo>
                  <a:cubicBezTo>
                    <a:pt x="192088" y="142660"/>
                    <a:pt x="192088" y="142660"/>
                    <a:pt x="192088" y="49429"/>
                  </a:cubicBezTo>
                  <a:cubicBezTo>
                    <a:pt x="192088" y="45489"/>
                    <a:pt x="194703" y="42863"/>
                    <a:pt x="198625" y="42863"/>
                  </a:cubicBezTo>
                  <a:close/>
                  <a:moveTo>
                    <a:pt x="25357" y="0"/>
                  </a:moveTo>
                  <a:cubicBezTo>
                    <a:pt x="25357" y="0"/>
                    <a:pt x="25357" y="0"/>
                    <a:pt x="268332" y="0"/>
                  </a:cubicBezTo>
                  <a:cubicBezTo>
                    <a:pt x="281537" y="0"/>
                    <a:pt x="292101" y="10513"/>
                    <a:pt x="292101" y="23655"/>
                  </a:cubicBezTo>
                  <a:cubicBezTo>
                    <a:pt x="292101" y="23655"/>
                    <a:pt x="292101" y="23655"/>
                    <a:pt x="292101" y="81478"/>
                  </a:cubicBezTo>
                  <a:cubicBezTo>
                    <a:pt x="292101" y="81478"/>
                    <a:pt x="292101" y="81478"/>
                    <a:pt x="269652" y="81478"/>
                  </a:cubicBezTo>
                  <a:cubicBezTo>
                    <a:pt x="269652" y="81478"/>
                    <a:pt x="269652" y="81478"/>
                    <a:pt x="269652" y="23655"/>
                  </a:cubicBezTo>
                  <a:cubicBezTo>
                    <a:pt x="269652" y="23655"/>
                    <a:pt x="268332" y="22341"/>
                    <a:pt x="268332" y="22341"/>
                  </a:cubicBezTo>
                  <a:cubicBezTo>
                    <a:pt x="268332" y="22341"/>
                    <a:pt x="268332" y="22341"/>
                    <a:pt x="25357" y="22341"/>
                  </a:cubicBezTo>
                  <a:cubicBezTo>
                    <a:pt x="24037" y="22341"/>
                    <a:pt x="24037" y="23655"/>
                    <a:pt x="24037" y="23655"/>
                  </a:cubicBezTo>
                  <a:cubicBezTo>
                    <a:pt x="24037" y="23655"/>
                    <a:pt x="24037" y="23655"/>
                    <a:pt x="24037" y="176097"/>
                  </a:cubicBezTo>
                  <a:cubicBezTo>
                    <a:pt x="24037" y="176097"/>
                    <a:pt x="24037" y="176097"/>
                    <a:pt x="25357" y="176097"/>
                  </a:cubicBezTo>
                  <a:cubicBezTo>
                    <a:pt x="25357" y="176097"/>
                    <a:pt x="25357" y="176097"/>
                    <a:pt x="200985" y="176097"/>
                  </a:cubicBezTo>
                  <a:cubicBezTo>
                    <a:pt x="200985" y="176097"/>
                    <a:pt x="200985" y="176097"/>
                    <a:pt x="200985" y="198438"/>
                  </a:cubicBezTo>
                  <a:cubicBezTo>
                    <a:pt x="200985" y="198438"/>
                    <a:pt x="200985" y="198438"/>
                    <a:pt x="25357" y="198438"/>
                  </a:cubicBezTo>
                  <a:cubicBezTo>
                    <a:pt x="12152" y="198438"/>
                    <a:pt x="1588" y="187925"/>
                    <a:pt x="1588" y="176097"/>
                  </a:cubicBezTo>
                  <a:cubicBezTo>
                    <a:pt x="1588" y="176097"/>
                    <a:pt x="1588" y="176097"/>
                    <a:pt x="1588" y="23655"/>
                  </a:cubicBezTo>
                  <a:cubicBezTo>
                    <a:pt x="1588" y="10513"/>
                    <a:pt x="12152" y="0"/>
                    <a:pt x="2535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grpSp>
          <p:nvGrpSpPr>
            <p:cNvPr id="24" name="iṥḻiḍe">
              <a:extLst>
                <a:ext uri="{FF2B5EF4-FFF2-40B4-BE49-F238E27FC236}">
                  <a16:creationId xmlns:a16="http://schemas.microsoft.com/office/drawing/2014/main" id="{AC3C2FC2-93DB-48B1-8571-C35DC8C816DA}"/>
                </a:ext>
              </a:extLst>
            </p:cNvPr>
            <p:cNvGrpSpPr/>
            <p:nvPr/>
          </p:nvGrpSpPr>
          <p:grpSpPr>
            <a:xfrm rot="20576993">
              <a:off x="4394256" y="3866676"/>
              <a:ext cx="598133" cy="1325501"/>
              <a:chOff x="6877050" y="1352550"/>
              <a:chExt cx="1162050" cy="2575177"/>
            </a:xfrm>
            <a:solidFill>
              <a:schemeClr val="accent4"/>
            </a:solidFill>
          </p:grpSpPr>
          <p:sp>
            <p:nvSpPr>
              <p:cNvPr id="30" name="ïŝ1iḑe">
                <a:extLst>
                  <a:ext uri="{FF2B5EF4-FFF2-40B4-BE49-F238E27FC236}">
                    <a16:creationId xmlns:a16="http://schemas.microsoft.com/office/drawing/2014/main" id="{CBA9563C-7484-4DA0-8D74-C45698A826BA}"/>
                  </a:ext>
                </a:extLst>
              </p:cNvPr>
              <p:cNvSpPr/>
              <p:nvPr/>
            </p:nvSpPr>
            <p:spPr>
              <a:xfrm>
                <a:off x="6877050" y="1352550"/>
                <a:ext cx="1162050" cy="116205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1" name="ïṧḷíḓè">
                <a:extLst>
                  <a:ext uri="{FF2B5EF4-FFF2-40B4-BE49-F238E27FC236}">
                    <a16:creationId xmlns:a16="http://schemas.microsoft.com/office/drawing/2014/main" id="{5039E805-4446-4CCE-83B3-B1DF60E16E5C}"/>
                  </a:ext>
                </a:extLst>
              </p:cNvPr>
              <p:cNvSpPr/>
              <p:nvPr/>
            </p:nvSpPr>
            <p:spPr>
              <a:xfrm flipV="1">
                <a:off x="6877050" y="1984375"/>
                <a:ext cx="1162050" cy="1943352"/>
              </a:xfrm>
              <a:prstGeom prst="triangle">
                <a:avLst/>
              </a:prstGeom>
              <a:solidFill>
                <a:schemeClr val="bg1">
                  <a:lumMod val="7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sp>
          <p:nvSpPr>
            <p:cNvPr id="25" name="íṣlîḑé">
              <a:extLst>
                <a:ext uri="{FF2B5EF4-FFF2-40B4-BE49-F238E27FC236}">
                  <a16:creationId xmlns:a16="http://schemas.microsoft.com/office/drawing/2014/main" id="{13ED9601-67F9-45C6-82A5-99D1A7430850}"/>
                </a:ext>
              </a:extLst>
            </p:cNvPr>
            <p:cNvSpPr/>
            <p:nvPr/>
          </p:nvSpPr>
          <p:spPr>
            <a:xfrm>
              <a:off x="4938806" y="4533065"/>
              <a:ext cx="2967704" cy="636457"/>
            </a:xfrm>
            <a:prstGeom prst="homePlate">
              <a:avLst/>
            </a:prstGeom>
            <a:solidFill>
              <a:schemeClr val="bg1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6" name="îSľíḍè">
              <a:extLst>
                <a:ext uri="{FF2B5EF4-FFF2-40B4-BE49-F238E27FC236}">
                  <a16:creationId xmlns:a16="http://schemas.microsoft.com/office/drawing/2014/main" id="{235BF6AD-36B1-48C9-B0A3-579DEF03CF3F}"/>
                </a:ext>
              </a:extLst>
            </p:cNvPr>
            <p:cNvSpPr/>
            <p:nvPr/>
          </p:nvSpPr>
          <p:spPr>
            <a:xfrm>
              <a:off x="4938806" y="4529427"/>
              <a:ext cx="640095" cy="640095"/>
            </a:xfrm>
            <a:prstGeom prst="rtTriangle">
              <a:avLst/>
            </a:prstGeom>
            <a:solidFill>
              <a:schemeClr val="bg1">
                <a:lumMod val="5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9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7" name="îS1íďé">
              <a:extLst>
                <a:ext uri="{FF2B5EF4-FFF2-40B4-BE49-F238E27FC236}">
                  <a16:creationId xmlns:a16="http://schemas.microsoft.com/office/drawing/2014/main" id="{BD85DFF1-9CEE-4D5C-86AF-9E5A417A183E}"/>
                </a:ext>
              </a:extLst>
            </p:cNvPr>
            <p:cNvSpPr/>
            <p:nvPr/>
          </p:nvSpPr>
          <p:spPr bwMode="auto">
            <a:xfrm>
              <a:off x="4416261" y="4047316"/>
              <a:ext cx="348557" cy="281464"/>
            </a:xfrm>
            <a:custGeom>
              <a:avLst/>
              <a:gdLst>
                <a:gd name="connsiteX0" fmla="*/ 17107 w 338138"/>
                <a:gd name="connsiteY0" fmla="*/ 212725 h 273051"/>
                <a:gd name="connsiteX1" fmla="*/ 200025 w 338138"/>
                <a:gd name="connsiteY1" fmla="*/ 212725 h 273051"/>
                <a:gd name="connsiteX2" fmla="*/ 200025 w 338138"/>
                <a:gd name="connsiteY2" fmla="*/ 247650 h 273051"/>
                <a:gd name="connsiteX3" fmla="*/ 17107 w 338138"/>
                <a:gd name="connsiteY3" fmla="*/ 247650 h 273051"/>
                <a:gd name="connsiteX4" fmla="*/ 0 w 338138"/>
                <a:gd name="connsiteY4" fmla="*/ 230188 h 273051"/>
                <a:gd name="connsiteX5" fmla="*/ 17107 w 338138"/>
                <a:gd name="connsiteY5" fmla="*/ 212725 h 273051"/>
                <a:gd name="connsiteX6" fmla="*/ 248124 w 338138"/>
                <a:gd name="connsiteY6" fmla="*/ 127000 h 273051"/>
                <a:gd name="connsiteX7" fmla="*/ 242888 w 338138"/>
                <a:gd name="connsiteY7" fmla="*/ 132292 h 273051"/>
                <a:gd name="connsiteX8" fmla="*/ 242888 w 338138"/>
                <a:gd name="connsiteY8" fmla="*/ 232833 h 273051"/>
                <a:gd name="connsiteX9" fmla="*/ 248124 w 338138"/>
                <a:gd name="connsiteY9" fmla="*/ 238125 h 273051"/>
                <a:gd name="connsiteX10" fmla="*/ 312265 w 338138"/>
                <a:gd name="connsiteY10" fmla="*/ 238125 h 273051"/>
                <a:gd name="connsiteX11" fmla="*/ 317501 w 338138"/>
                <a:gd name="connsiteY11" fmla="*/ 232833 h 273051"/>
                <a:gd name="connsiteX12" fmla="*/ 317501 w 338138"/>
                <a:gd name="connsiteY12" fmla="*/ 132292 h 273051"/>
                <a:gd name="connsiteX13" fmla="*/ 312265 w 338138"/>
                <a:gd name="connsiteY13" fmla="*/ 127000 h 273051"/>
                <a:gd name="connsiteX14" fmla="*/ 248124 w 338138"/>
                <a:gd name="connsiteY14" fmla="*/ 127000 h 273051"/>
                <a:gd name="connsiteX15" fmla="*/ 63687 w 338138"/>
                <a:gd name="connsiteY15" fmla="*/ 111125 h 273051"/>
                <a:gd name="connsiteX16" fmla="*/ 95063 w 338138"/>
                <a:gd name="connsiteY16" fmla="*/ 111125 h 273051"/>
                <a:gd name="connsiteX17" fmla="*/ 101600 w 338138"/>
                <a:gd name="connsiteY17" fmla="*/ 116205 h 273051"/>
                <a:gd name="connsiteX18" fmla="*/ 101600 w 338138"/>
                <a:gd name="connsiteY18" fmla="*/ 142875 h 273051"/>
                <a:gd name="connsiteX19" fmla="*/ 95063 w 338138"/>
                <a:gd name="connsiteY19" fmla="*/ 149225 h 273051"/>
                <a:gd name="connsiteX20" fmla="*/ 63687 w 338138"/>
                <a:gd name="connsiteY20" fmla="*/ 149225 h 273051"/>
                <a:gd name="connsiteX21" fmla="*/ 57150 w 338138"/>
                <a:gd name="connsiteY21" fmla="*/ 142875 h 273051"/>
                <a:gd name="connsiteX22" fmla="*/ 57150 w 338138"/>
                <a:gd name="connsiteY22" fmla="*/ 116205 h 273051"/>
                <a:gd name="connsiteX23" fmla="*/ 63687 w 338138"/>
                <a:gd name="connsiteY23" fmla="*/ 111125 h 273051"/>
                <a:gd name="connsiteX24" fmla="*/ 240687 w 338138"/>
                <a:gd name="connsiteY24" fmla="*/ 103188 h 273051"/>
                <a:gd name="connsiteX25" fmla="*/ 319701 w 338138"/>
                <a:gd name="connsiteY25" fmla="*/ 103188 h 273051"/>
                <a:gd name="connsiteX26" fmla="*/ 338138 w 338138"/>
                <a:gd name="connsiteY26" fmla="*/ 120306 h 273051"/>
                <a:gd name="connsiteX27" fmla="*/ 338138 w 338138"/>
                <a:gd name="connsiteY27" fmla="*/ 254616 h 273051"/>
                <a:gd name="connsiteX28" fmla="*/ 319701 w 338138"/>
                <a:gd name="connsiteY28" fmla="*/ 273051 h 273051"/>
                <a:gd name="connsiteX29" fmla="*/ 240687 w 338138"/>
                <a:gd name="connsiteY29" fmla="*/ 273051 h 273051"/>
                <a:gd name="connsiteX30" fmla="*/ 222250 w 338138"/>
                <a:gd name="connsiteY30" fmla="*/ 254616 h 273051"/>
                <a:gd name="connsiteX31" fmla="*/ 222250 w 338138"/>
                <a:gd name="connsiteY31" fmla="*/ 120306 h 273051"/>
                <a:gd name="connsiteX32" fmla="*/ 240687 w 338138"/>
                <a:gd name="connsiteY32" fmla="*/ 103188 h 273051"/>
                <a:gd name="connsiteX33" fmla="*/ 130595 w 338138"/>
                <a:gd name="connsiteY33" fmla="*/ 76200 h 273051"/>
                <a:gd name="connsiteX34" fmla="*/ 163093 w 338138"/>
                <a:gd name="connsiteY34" fmla="*/ 76200 h 273051"/>
                <a:gd name="connsiteX35" fmla="*/ 169863 w 338138"/>
                <a:gd name="connsiteY35" fmla="*/ 82720 h 273051"/>
                <a:gd name="connsiteX36" fmla="*/ 169863 w 338138"/>
                <a:gd name="connsiteY36" fmla="*/ 142705 h 273051"/>
                <a:gd name="connsiteX37" fmla="*/ 163093 w 338138"/>
                <a:gd name="connsiteY37" fmla="*/ 149225 h 273051"/>
                <a:gd name="connsiteX38" fmla="*/ 130595 w 338138"/>
                <a:gd name="connsiteY38" fmla="*/ 149225 h 273051"/>
                <a:gd name="connsiteX39" fmla="*/ 123825 w 338138"/>
                <a:gd name="connsiteY39" fmla="*/ 142705 h 273051"/>
                <a:gd name="connsiteX40" fmla="*/ 123825 w 338138"/>
                <a:gd name="connsiteY40" fmla="*/ 82720 h 273051"/>
                <a:gd name="connsiteX41" fmla="*/ 130595 w 338138"/>
                <a:gd name="connsiteY41" fmla="*/ 76200 h 273051"/>
                <a:gd name="connsiteX42" fmla="*/ 198625 w 338138"/>
                <a:gd name="connsiteY42" fmla="*/ 42863 h 273051"/>
                <a:gd name="connsiteX43" fmla="*/ 230001 w 338138"/>
                <a:gd name="connsiteY43" fmla="*/ 42863 h 273051"/>
                <a:gd name="connsiteX44" fmla="*/ 236538 w 338138"/>
                <a:gd name="connsiteY44" fmla="*/ 49429 h 273051"/>
                <a:gd name="connsiteX45" fmla="*/ 236538 w 338138"/>
                <a:gd name="connsiteY45" fmla="*/ 80944 h 273051"/>
                <a:gd name="connsiteX46" fmla="*/ 201239 w 338138"/>
                <a:gd name="connsiteY46" fmla="*/ 120337 h 273051"/>
                <a:gd name="connsiteX47" fmla="*/ 201239 w 338138"/>
                <a:gd name="connsiteY47" fmla="*/ 149226 h 273051"/>
                <a:gd name="connsiteX48" fmla="*/ 198625 w 338138"/>
                <a:gd name="connsiteY48" fmla="*/ 149226 h 273051"/>
                <a:gd name="connsiteX49" fmla="*/ 192088 w 338138"/>
                <a:gd name="connsiteY49" fmla="*/ 142660 h 273051"/>
                <a:gd name="connsiteX50" fmla="*/ 192088 w 338138"/>
                <a:gd name="connsiteY50" fmla="*/ 49429 h 273051"/>
                <a:gd name="connsiteX51" fmla="*/ 198625 w 338138"/>
                <a:gd name="connsiteY51" fmla="*/ 42863 h 273051"/>
                <a:gd name="connsiteX52" fmla="*/ 25357 w 338138"/>
                <a:gd name="connsiteY52" fmla="*/ 0 h 273051"/>
                <a:gd name="connsiteX53" fmla="*/ 268332 w 338138"/>
                <a:gd name="connsiteY53" fmla="*/ 0 h 273051"/>
                <a:gd name="connsiteX54" fmla="*/ 292101 w 338138"/>
                <a:gd name="connsiteY54" fmla="*/ 23655 h 273051"/>
                <a:gd name="connsiteX55" fmla="*/ 292101 w 338138"/>
                <a:gd name="connsiteY55" fmla="*/ 81478 h 273051"/>
                <a:gd name="connsiteX56" fmla="*/ 269652 w 338138"/>
                <a:gd name="connsiteY56" fmla="*/ 81478 h 273051"/>
                <a:gd name="connsiteX57" fmla="*/ 269652 w 338138"/>
                <a:gd name="connsiteY57" fmla="*/ 23655 h 273051"/>
                <a:gd name="connsiteX58" fmla="*/ 268332 w 338138"/>
                <a:gd name="connsiteY58" fmla="*/ 22341 h 273051"/>
                <a:gd name="connsiteX59" fmla="*/ 25357 w 338138"/>
                <a:gd name="connsiteY59" fmla="*/ 22341 h 273051"/>
                <a:gd name="connsiteX60" fmla="*/ 24037 w 338138"/>
                <a:gd name="connsiteY60" fmla="*/ 23655 h 273051"/>
                <a:gd name="connsiteX61" fmla="*/ 24037 w 338138"/>
                <a:gd name="connsiteY61" fmla="*/ 176097 h 273051"/>
                <a:gd name="connsiteX62" fmla="*/ 25357 w 338138"/>
                <a:gd name="connsiteY62" fmla="*/ 176097 h 273051"/>
                <a:gd name="connsiteX63" fmla="*/ 200985 w 338138"/>
                <a:gd name="connsiteY63" fmla="*/ 176097 h 273051"/>
                <a:gd name="connsiteX64" fmla="*/ 200985 w 338138"/>
                <a:gd name="connsiteY64" fmla="*/ 198438 h 273051"/>
                <a:gd name="connsiteX65" fmla="*/ 25357 w 338138"/>
                <a:gd name="connsiteY65" fmla="*/ 198438 h 273051"/>
                <a:gd name="connsiteX66" fmla="*/ 1588 w 338138"/>
                <a:gd name="connsiteY66" fmla="*/ 176097 h 273051"/>
                <a:gd name="connsiteX67" fmla="*/ 1588 w 338138"/>
                <a:gd name="connsiteY67" fmla="*/ 23655 h 273051"/>
                <a:gd name="connsiteX68" fmla="*/ 25357 w 338138"/>
                <a:gd name="connsiteY68" fmla="*/ 0 h 273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338138" h="273051">
                  <a:moveTo>
                    <a:pt x="17107" y="212725"/>
                  </a:moveTo>
                  <a:cubicBezTo>
                    <a:pt x="17107" y="212725"/>
                    <a:pt x="17107" y="212725"/>
                    <a:pt x="200025" y="212725"/>
                  </a:cubicBezTo>
                  <a:cubicBezTo>
                    <a:pt x="200025" y="212725"/>
                    <a:pt x="200025" y="212725"/>
                    <a:pt x="200025" y="247650"/>
                  </a:cubicBezTo>
                  <a:cubicBezTo>
                    <a:pt x="200025" y="247650"/>
                    <a:pt x="200025" y="247650"/>
                    <a:pt x="17107" y="247650"/>
                  </a:cubicBezTo>
                  <a:cubicBezTo>
                    <a:pt x="7896" y="247650"/>
                    <a:pt x="0" y="239590"/>
                    <a:pt x="0" y="230188"/>
                  </a:cubicBezTo>
                  <a:cubicBezTo>
                    <a:pt x="0" y="220785"/>
                    <a:pt x="7896" y="212725"/>
                    <a:pt x="17107" y="212725"/>
                  </a:cubicBezTo>
                  <a:close/>
                  <a:moveTo>
                    <a:pt x="248124" y="127000"/>
                  </a:moveTo>
                  <a:cubicBezTo>
                    <a:pt x="245506" y="127000"/>
                    <a:pt x="242888" y="129646"/>
                    <a:pt x="242888" y="132292"/>
                  </a:cubicBezTo>
                  <a:cubicBezTo>
                    <a:pt x="242888" y="132292"/>
                    <a:pt x="242888" y="132292"/>
                    <a:pt x="242888" y="232833"/>
                  </a:cubicBezTo>
                  <a:cubicBezTo>
                    <a:pt x="242888" y="235479"/>
                    <a:pt x="245506" y="238125"/>
                    <a:pt x="248124" y="238125"/>
                  </a:cubicBezTo>
                  <a:cubicBezTo>
                    <a:pt x="248124" y="238125"/>
                    <a:pt x="248124" y="238125"/>
                    <a:pt x="312265" y="238125"/>
                  </a:cubicBezTo>
                  <a:cubicBezTo>
                    <a:pt x="314883" y="238125"/>
                    <a:pt x="317501" y="235479"/>
                    <a:pt x="317501" y="232833"/>
                  </a:cubicBezTo>
                  <a:lnTo>
                    <a:pt x="317501" y="132292"/>
                  </a:lnTo>
                  <a:cubicBezTo>
                    <a:pt x="317501" y="129646"/>
                    <a:pt x="314883" y="127000"/>
                    <a:pt x="312265" y="127000"/>
                  </a:cubicBezTo>
                  <a:cubicBezTo>
                    <a:pt x="312265" y="127000"/>
                    <a:pt x="312265" y="127000"/>
                    <a:pt x="248124" y="127000"/>
                  </a:cubicBezTo>
                  <a:close/>
                  <a:moveTo>
                    <a:pt x="63687" y="111125"/>
                  </a:moveTo>
                  <a:lnTo>
                    <a:pt x="95063" y="111125"/>
                  </a:lnTo>
                  <a:cubicBezTo>
                    <a:pt x="98985" y="111125"/>
                    <a:pt x="101600" y="113665"/>
                    <a:pt x="101600" y="116205"/>
                  </a:cubicBezTo>
                  <a:cubicBezTo>
                    <a:pt x="101600" y="116205"/>
                    <a:pt x="101600" y="116205"/>
                    <a:pt x="101600" y="142875"/>
                  </a:cubicBezTo>
                  <a:cubicBezTo>
                    <a:pt x="101600" y="146685"/>
                    <a:pt x="98985" y="149225"/>
                    <a:pt x="95063" y="149225"/>
                  </a:cubicBezTo>
                  <a:cubicBezTo>
                    <a:pt x="95063" y="149225"/>
                    <a:pt x="95063" y="149225"/>
                    <a:pt x="63687" y="149225"/>
                  </a:cubicBezTo>
                  <a:cubicBezTo>
                    <a:pt x="59765" y="149225"/>
                    <a:pt x="57150" y="146685"/>
                    <a:pt x="57150" y="142875"/>
                  </a:cubicBezTo>
                  <a:cubicBezTo>
                    <a:pt x="57150" y="142875"/>
                    <a:pt x="57150" y="142875"/>
                    <a:pt x="57150" y="116205"/>
                  </a:cubicBezTo>
                  <a:cubicBezTo>
                    <a:pt x="57150" y="113665"/>
                    <a:pt x="59765" y="111125"/>
                    <a:pt x="63687" y="111125"/>
                  </a:cubicBezTo>
                  <a:close/>
                  <a:moveTo>
                    <a:pt x="240687" y="103188"/>
                  </a:moveTo>
                  <a:cubicBezTo>
                    <a:pt x="240687" y="103188"/>
                    <a:pt x="240687" y="103188"/>
                    <a:pt x="319701" y="103188"/>
                  </a:cubicBezTo>
                  <a:cubicBezTo>
                    <a:pt x="330237" y="103188"/>
                    <a:pt x="338138" y="111089"/>
                    <a:pt x="338138" y="120306"/>
                  </a:cubicBezTo>
                  <a:cubicBezTo>
                    <a:pt x="338138" y="120306"/>
                    <a:pt x="338138" y="120306"/>
                    <a:pt x="338138" y="254616"/>
                  </a:cubicBezTo>
                  <a:cubicBezTo>
                    <a:pt x="338138" y="265150"/>
                    <a:pt x="330237" y="273051"/>
                    <a:pt x="319701" y="273051"/>
                  </a:cubicBezTo>
                  <a:cubicBezTo>
                    <a:pt x="319701" y="273051"/>
                    <a:pt x="319701" y="273051"/>
                    <a:pt x="240687" y="273051"/>
                  </a:cubicBezTo>
                  <a:cubicBezTo>
                    <a:pt x="231468" y="273051"/>
                    <a:pt x="222250" y="265150"/>
                    <a:pt x="222250" y="254616"/>
                  </a:cubicBezTo>
                  <a:cubicBezTo>
                    <a:pt x="222250" y="254616"/>
                    <a:pt x="222250" y="254616"/>
                    <a:pt x="222250" y="120306"/>
                  </a:cubicBezTo>
                  <a:cubicBezTo>
                    <a:pt x="222250" y="111089"/>
                    <a:pt x="231468" y="103188"/>
                    <a:pt x="240687" y="103188"/>
                  </a:cubicBezTo>
                  <a:close/>
                  <a:moveTo>
                    <a:pt x="130595" y="76200"/>
                  </a:moveTo>
                  <a:lnTo>
                    <a:pt x="163093" y="76200"/>
                  </a:lnTo>
                  <a:cubicBezTo>
                    <a:pt x="167155" y="76200"/>
                    <a:pt x="169863" y="78808"/>
                    <a:pt x="169863" y="82720"/>
                  </a:cubicBezTo>
                  <a:cubicBezTo>
                    <a:pt x="169863" y="82720"/>
                    <a:pt x="169863" y="82720"/>
                    <a:pt x="169863" y="142705"/>
                  </a:cubicBezTo>
                  <a:cubicBezTo>
                    <a:pt x="169863" y="146617"/>
                    <a:pt x="167155" y="149225"/>
                    <a:pt x="163093" y="149225"/>
                  </a:cubicBezTo>
                  <a:cubicBezTo>
                    <a:pt x="163093" y="149225"/>
                    <a:pt x="163093" y="149225"/>
                    <a:pt x="130595" y="149225"/>
                  </a:cubicBezTo>
                  <a:cubicBezTo>
                    <a:pt x="126533" y="149225"/>
                    <a:pt x="123825" y="146617"/>
                    <a:pt x="123825" y="142705"/>
                  </a:cubicBezTo>
                  <a:cubicBezTo>
                    <a:pt x="123825" y="142705"/>
                    <a:pt x="123825" y="142705"/>
                    <a:pt x="123825" y="82720"/>
                  </a:cubicBezTo>
                  <a:cubicBezTo>
                    <a:pt x="123825" y="78808"/>
                    <a:pt x="126533" y="76200"/>
                    <a:pt x="130595" y="76200"/>
                  </a:cubicBezTo>
                  <a:close/>
                  <a:moveTo>
                    <a:pt x="198625" y="42863"/>
                  </a:moveTo>
                  <a:cubicBezTo>
                    <a:pt x="198625" y="42863"/>
                    <a:pt x="198625" y="42863"/>
                    <a:pt x="230001" y="42863"/>
                  </a:cubicBezTo>
                  <a:cubicBezTo>
                    <a:pt x="233923" y="42863"/>
                    <a:pt x="236538" y="45489"/>
                    <a:pt x="236538" y="49429"/>
                  </a:cubicBezTo>
                  <a:lnTo>
                    <a:pt x="236538" y="80944"/>
                  </a:lnTo>
                  <a:cubicBezTo>
                    <a:pt x="216928" y="83570"/>
                    <a:pt x="201239" y="100640"/>
                    <a:pt x="201239" y="120337"/>
                  </a:cubicBezTo>
                  <a:cubicBezTo>
                    <a:pt x="201239" y="120337"/>
                    <a:pt x="201239" y="120337"/>
                    <a:pt x="201239" y="149226"/>
                  </a:cubicBezTo>
                  <a:cubicBezTo>
                    <a:pt x="201239" y="149226"/>
                    <a:pt x="201239" y="149226"/>
                    <a:pt x="198625" y="149226"/>
                  </a:cubicBezTo>
                  <a:cubicBezTo>
                    <a:pt x="194703" y="149226"/>
                    <a:pt x="192088" y="146600"/>
                    <a:pt x="192088" y="142660"/>
                  </a:cubicBezTo>
                  <a:cubicBezTo>
                    <a:pt x="192088" y="142660"/>
                    <a:pt x="192088" y="142660"/>
                    <a:pt x="192088" y="49429"/>
                  </a:cubicBezTo>
                  <a:cubicBezTo>
                    <a:pt x="192088" y="45489"/>
                    <a:pt x="194703" y="42863"/>
                    <a:pt x="198625" y="42863"/>
                  </a:cubicBezTo>
                  <a:close/>
                  <a:moveTo>
                    <a:pt x="25357" y="0"/>
                  </a:moveTo>
                  <a:cubicBezTo>
                    <a:pt x="25357" y="0"/>
                    <a:pt x="25357" y="0"/>
                    <a:pt x="268332" y="0"/>
                  </a:cubicBezTo>
                  <a:cubicBezTo>
                    <a:pt x="281537" y="0"/>
                    <a:pt x="292101" y="10513"/>
                    <a:pt x="292101" y="23655"/>
                  </a:cubicBezTo>
                  <a:cubicBezTo>
                    <a:pt x="292101" y="23655"/>
                    <a:pt x="292101" y="23655"/>
                    <a:pt x="292101" y="81478"/>
                  </a:cubicBezTo>
                  <a:cubicBezTo>
                    <a:pt x="292101" y="81478"/>
                    <a:pt x="292101" y="81478"/>
                    <a:pt x="269652" y="81478"/>
                  </a:cubicBezTo>
                  <a:cubicBezTo>
                    <a:pt x="269652" y="81478"/>
                    <a:pt x="269652" y="81478"/>
                    <a:pt x="269652" y="23655"/>
                  </a:cubicBezTo>
                  <a:cubicBezTo>
                    <a:pt x="269652" y="23655"/>
                    <a:pt x="268332" y="22341"/>
                    <a:pt x="268332" y="22341"/>
                  </a:cubicBezTo>
                  <a:cubicBezTo>
                    <a:pt x="268332" y="22341"/>
                    <a:pt x="268332" y="22341"/>
                    <a:pt x="25357" y="22341"/>
                  </a:cubicBezTo>
                  <a:cubicBezTo>
                    <a:pt x="24037" y="22341"/>
                    <a:pt x="24037" y="23655"/>
                    <a:pt x="24037" y="23655"/>
                  </a:cubicBezTo>
                  <a:cubicBezTo>
                    <a:pt x="24037" y="23655"/>
                    <a:pt x="24037" y="23655"/>
                    <a:pt x="24037" y="176097"/>
                  </a:cubicBezTo>
                  <a:cubicBezTo>
                    <a:pt x="24037" y="176097"/>
                    <a:pt x="24037" y="176097"/>
                    <a:pt x="25357" y="176097"/>
                  </a:cubicBezTo>
                  <a:cubicBezTo>
                    <a:pt x="25357" y="176097"/>
                    <a:pt x="25357" y="176097"/>
                    <a:pt x="200985" y="176097"/>
                  </a:cubicBezTo>
                  <a:cubicBezTo>
                    <a:pt x="200985" y="176097"/>
                    <a:pt x="200985" y="176097"/>
                    <a:pt x="200985" y="198438"/>
                  </a:cubicBezTo>
                  <a:cubicBezTo>
                    <a:pt x="200985" y="198438"/>
                    <a:pt x="200985" y="198438"/>
                    <a:pt x="25357" y="198438"/>
                  </a:cubicBezTo>
                  <a:cubicBezTo>
                    <a:pt x="12152" y="198438"/>
                    <a:pt x="1588" y="187925"/>
                    <a:pt x="1588" y="176097"/>
                  </a:cubicBezTo>
                  <a:cubicBezTo>
                    <a:pt x="1588" y="176097"/>
                    <a:pt x="1588" y="176097"/>
                    <a:pt x="1588" y="23655"/>
                  </a:cubicBezTo>
                  <a:cubicBezTo>
                    <a:pt x="1588" y="10513"/>
                    <a:pt x="12152" y="0"/>
                    <a:pt x="2535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8" name="ïṣḷiḑé">
              <a:extLst>
                <a:ext uri="{FF2B5EF4-FFF2-40B4-BE49-F238E27FC236}">
                  <a16:creationId xmlns:a16="http://schemas.microsoft.com/office/drawing/2014/main" id="{3DBF79EA-5C48-427A-BD8E-82243B0DDD37}"/>
                </a:ext>
              </a:extLst>
            </p:cNvPr>
            <p:cNvSpPr txBox="1"/>
            <p:nvPr/>
          </p:nvSpPr>
          <p:spPr>
            <a:xfrm>
              <a:off x="5494413" y="4533065"/>
              <a:ext cx="2123330" cy="633295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29" name="îşḷiḍe">
              <a:extLst>
                <a:ext uri="{FF2B5EF4-FFF2-40B4-BE49-F238E27FC236}">
                  <a16:creationId xmlns:a16="http://schemas.microsoft.com/office/drawing/2014/main" id="{5456168D-9376-4316-AB50-24B52B3BD22A}"/>
                </a:ext>
              </a:extLst>
            </p:cNvPr>
            <p:cNvSpPr/>
            <p:nvPr/>
          </p:nvSpPr>
          <p:spPr>
            <a:xfrm>
              <a:off x="5494413" y="4119037"/>
              <a:ext cx="2123330" cy="40674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/>
            <a:p>
              <a:pPr lvl="0" defTabSz="913765">
                <a:defRPr/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16581637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8F9FA5A-8EB1-4BB8-A941-DB35F55C4E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F22210B7-D254-4776-BBAF-C3D323267F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174E86F-2D21-4F0C-AD3A-25851936EB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14</a:t>
            </a:fld>
            <a:endParaRPr lang="zh-CN" altLang="en-US"/>
          </a:p>
        </p:txBody>
      </p:sp>
      <p:grpSp>
        <p:nvGrpSpPr>
          <p:cNvPr id="5" name="20647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1EC4843A-CFBA-489E-BEBC-656B8948032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6751" y="1130300"/>
            <a:ext cx="10853737" cy="4851731"/>
            <a:chOff x="666751" y="1130300"/>
            <a:chExt cx="10853737" cy="4851731"/>
          </a:xfrm>
        </p:grpSpPr>
        <p:sp>
          <p:nvSpPr>
            <p:cNvPr id="6" name="îṧ1íḓê">
              <a:extLst>
                <a:ext uri="{FF2B5EF4-FFF2-40B4-BE49-F238E27FC236}">
                  <a16:creationId xmlns:a16="http://schemas.microsoft.com/office/drawing/2014/main" id="{3FA88A88-D9D3-4912-8A55-031B75FB7492}"/>
                </a:ext>
              </a:extLst>
            </p:cNvPr>
            <p:cNvSpPr/>
            <p:nvPr/>
          </p:nvSpPr>
          <p:spPr>
            <a:xfrm>
              <a:off x="666751" y="1778705"/>
              <a:ext cx="3114674" cy="3114674"/>
            </a:xfrm>
            <a:prstGeom prst="diamond">
              <a:avLst/>
            </a:prstGeom>
            <a:ln w="571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grpSp>
          <p:nvGrpSpPr>
            <p:cNvPr id="7" name="íṡlïḑe">
              <a:extLst>
                <a:ext uri="{FF2B5EF4-FFF2-40B4-BE49-F238E27FC236}">
                  <a16:creationId xmlns:a16="http://schemas.microsoft.com/office/drawing/2014/main" id="{8D341078-C0B1-44D6-83E0-43C821AD83C2}"/>
                </a:ext>
              </a:extLst>
            </p:cNvPr>
            <p:cNvGrpSpPr/>
            <p:nvPr/>
          </p:nvGrpSpPr>
          <p:grpSpPr>
            <a:xfrm>
              <a:off x="5746916" y="1130300"/>
              <a:ext cx="5771983" cy="1358891"/>
              <a:chOff x="2856011" y="1611904"/>
              <a:chExt cx="6488014" cy="1358891"/>
            </a:xfrm>
          </p:grpSpPr>
          <p:sp>
            <p:nvSpPr>
              <p:cNvPr id="31" name="îśḷiḑe">
                <a:extLst>
                  <a:ext uri="{FF2B5EF4-FFF2-40B4-BE49-F238E27FC236}">
                    <a16:creationId xmlns:a16="http://schemas.microsoft.com/office/drawing/2014/main" id="{682B251B-0663-4D50-9CFB-7B0040A3CBAB}"/>
                  </a:ext>
                </a:extLst>
              </p:cNvPr>
              <p:cNvSpPr txBox="1"/>
              <p:nvPr/>
            </p:nvSpPr>
            <p:spPr>
              <a:xfrm>
                <a:off x="2856011" y="1611904"/>
                <a:ext cx="6488014" cy="58192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algn="ctr">
                  <a:buSzPct val="25000"/>
                </a:pPr>
                <a:r>
                  <a:rPr lang="en-US" sz="2400" dirty="0">
                    <a:solidFill>
                      <a:srgbClr val="3A3838"/>
                    </a:solidFill>
                  </a:rPr>
                  <a:t>Unified fonts make reading more fluent.</a:t>
                </a:r>
              </a:p>
            </p:txBody>
          </p:sp>
          <p:sp>
            <p:nvSpPr>
              <p:cNvPr id="32" name="ïŝ1îďê">
                <a:extLst>
                  <a:ext uri="{FF2B5EF4-FFF2-40B4-BE49-F238E27FC236}">
                    <a16:creationId xmlns:a16="http://schemas.microsoft.com/office/drawing/2014/main" id="{F25168D9-0BD7-4DC6-85ED-4C4D6948589E}"/>
                  </a:ext>
                </a:extLst>
              </p:cNvPr>
              <p:cNvSpPr txBox="1"/>
              <p:nvPr/>
            </p:nvSpPr>
            <p:spPr>
              <a:xfrm>
                <a:off x="2856012" y="2193831"/>
                <a:ext cx="6488011" cy="77696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ctr">
                  <a:lnSpc>
                    <a:spcPct val="150000"/>
                  </a:lnSpc>
                  <a:buSzPct val="25000"/>
                </a:pPr>
                <a:r>
                  <a:rPr lang="en-US" sz="1100" dirty="0"/>
                  <a:t>Theme color makes PPT more convenient to change.</a:t>
                </a:r>
              </a:p>
              <a:p>
                <a:pPr algn="ctr">
                  <a:lnSpc>
                    <a:spcPct val="150000"/>
                  </a:lnSpc>
                  <a:buSzPct val="25000"/>
                </a:pPr>
                <a:r>
                  <a:rPr lang="en-US" sz="1100" dirty="0"/>
                  <a:t>Adjust the spacing to adapt to Chinese typesetting, use the reference line in PPT.</a:t>
                </a:r>
              </a:p>
            </p:txBody>
          </p:sp>
        </p:grpSp>
        <p:grpSp>
          <p:nvGrpSpPr>
            <p:cNvPr id="8" name="i$ļíḑê">
              <a:extLst>
                <a:ext uri="{FF2B5EF4-FFF2-40B4-BE49-F238E27FC236}">
                  <a16:creationId xmlns:a16="http://schemas.microsoft.com/office/drawing/2014/main" id="{8DD5FC62-E840-40DA-887D-6D030C4B099A}"/>
                </a:ext>
              </a:extLst>
            </p:cNvPr>
            <p:cNvGrpSpPr/>
            <p:nvPr/>
          </p:nvGrpSpPr>
          <p:grpSpPr>
            <a:xfrm>
              <a:off x="5746917" y="2977351"/>
              <a:ext cx="717384" cy="717384"/>
              <a:chOff x="4350253" y="2977352"/>
              <a:chExt cx="717384" cy="717384"/>
            </a:xfrm>
          </p:grpSpPr>
          <p:sp>
            <p:nvSpPr>
              <p:cNvPr id="29" name="îšḷîḓe">
                <a:extLst>
                  <a:ext uri="{FF2B5EF4-FFF2-40B4-BE49-F238E27FC236}">
                    <a16:creationId xmlns:a16="http://schemas.microsoft.com/office/drawing/2014/main" id="{23F97C7E-671D-4089-B640-CBA5EF4F297F}"/>
                  </a:ext>
                </a:extLst>
              </p:cNvPr>
              <p:cNvSpPr/>
              <p:nvPr/>
            </p:nvSpPr>
            <p:spPr>
              <a:xfrm>
                <a:off x="4350253" y="2977352"/>
                <a:ext cx="717384" cy="717384"/>
              </a:xfrm>
              <a:prstGeom prst="diamond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lnSpcReduction="10000"/>
              </a:bodyPr>
              <a:lstStyle/>
              <a:p>
                <a:pPr algn="ctr"/>
                <a:endParaRPr lang="zh-CN" altLang="en-US" b="1" dirty="0"/>
              </a:p>
            </p:txBody>
          </p:sp>
          <p:sp>
            <p:nvSpPr>
              <p:cNvPr id="30" name="ïsļíḓé">
                <a:extLst>
                  <a:ext uri="{FF2B5EF4-FFF2-40B4-BE49-F238E27FC236}">
                    <a16:creationId xmlns:a16="http://schemas.microsoft.com/office/drawing/2014/main" id="{0539B07A-882C-44CC-BCC8-ABE53E3AC56E}"/>
                  </a:ext>
                </a:extLst>
              </p:cNvPr>
              <p:cNvSpPr/>
              <p:nvPr/>
            </p:nvSpPr>
            <p:spPr bwMode="auto">
              <a:xfrm>
                <a:off x="4571878" y="3204224"/>
                <a:ext cx="274134" cy="263640"/>
              </a:xfrm>
              <a:custGeom>
                <a:avLst/>
                <a:gdLst>
                  <a:gd name="connsiteX0" fmla="*/ 61288 w 609549"/>
                  <a:gd name="connsiteY0" fmla="*/ 383285 h 586216"/>
                  <a:gd name="connsiteX1" fmla="*/ 71162 w 609549"/>
                  <a:gd name="connsiteY1" fmla="*/ 387101 h 586216"/>
                  <a:gd name="connsiteX2" fmla="*/ 120018 w 609549"/>
                  <a:gd name="connsiteY2" fmla="*/ 435892 h 586216"/>
                  <a:gd name="connsiteX3" fmla="*/ 120018 w 609549"/>
                  <a:gd name="connsiteY3" fmla="*/ 454200 h 586216"/>
                  <a:gd name="connsiteX4" fmla="*/ 56639 w 609549"/>
                  <a:gd name="connsiteY4" fmla="*/ 517543 h 586216"/>
                  <a:gd name="connsiteX5" fmla="*/ 35592 w 609549"/>
                  <a:gd name="connsiteY5" fmla="*/ 513644 h 586216"/>
                  <a:gd name="connsiteX6" fmla="*/ 51877 w 609549"/>
                  <a:gd name="connsiteY6" fmla="*/ 388099 h 586216"/>
                  <a:gd name="connsiteX7" fmla="*/ 61288 w 609549"/>
                  <a:gd name="connsiteY7" fmla="*/ 383285 h 586216"/>
                  <a:gd name="connsiteX8" fmla="*/ 235245 w 609549"/>
                  <a:gd name="connsiteY8" fmla="*/ 302810 h 586216"/>
                  <a:gd name="connsiteX9" fmla="*/ 306042 w 609549"/>
                  <a:gd name="connsiteY9" fmla="*/ 373466 h 586216"/>
                  <a:gd name="connsiteX10" fmla="*/ 258717 w 609549"/>
                  <a:gd name="connsiteY10" fmla="*/ 420680 h 586216"/>
                  <a:gd name="connsiteX11" fmla="*/ 230246 w 609549"/>
                  <a:gd name="connsiteY11" fmla="*/ 550152 h 586216"/>
                  <a:gd name="connsiteX12" fmla="*/ 92223 w 609549"/>
                  <a:gd name="connsiteY12" fmla="*/ 575305 h 586216"/>
                  <a:gd name="connsiteX13" fmla="*/ 88748 w 609549"/>
                  <a:gd name="connsiteY13" fmla="*/ 556143 h 586216"/>
                  <a:gd name="connsiteX14" fmla="*/ 165115 w 609549"/>
                  <a:gd name="connsiteY14" fmla="*/ 479877 h 586216"/>
                  <a:gd name="connsiteX15" fmla="*/ 165115 w 609549"/>
                  <a:gd name="connsiteY15" fmla="*/ 446308 h 586216"/>
                  <a:gd name="connsiteX16" fmla="*/ 88700 w 609549"/>
                  <a:gd name="connsiteY16" fmla="*/ 369995 h 586216"/>
                  <a:gd name="connsiteX17" fmla="*/ 92128 w 609549"/>
                  <a:gd name="connsiteY17" fmla="*/ 350976 h 586216"/>
                  <a:gd name="connsiteX18" fmla="*/ 189111 w 609549"/>
                  <a:gd name="connsiteY18" fmla="*/ 348884 h 586216"/>
                  <a:gd name="connsiteX19" fmla="*/ 257958 w 609549"/>
                  <a:gd name="connsiteY19" fmla="*/ 161679 h 586216"/>
                  <a:gd name="connsiteX20" fmla="*/ 317251 w 609549"/>
                  <a:gd name="connsiteY20" fmla="*/ 220879 h 586216"/>
                  <a:gd name="connsiteX21" fmla="*/ 388070 w 609549"/>
                  <a:gd name="connsiteY21" fmla="*/ 291586 h 586216"/>
                  <a:gd name="connsiteX22" fmla="*/ 604906 w 609549"/>
                  <a:gd name="connsiteY22" fmla="*/ 508130 h 586216"/>
                  <a:gd name="connsiteX23" fmla="*/ 604906 w 609549"/>
                  <a:gd name="connsiteY23" fmla="*/ 530526 h 586216"/>
                  <a:gd name="connsiteX24" fmla="*/ 556567 w 609549"/>
                  <a:gd name="connsiteY24" fmla="*/ 578789 h 586216"/>
                  <a:gd name="connsiteX25" fmla="*/ 545327 w 609549"/>
                  <a:gd name="connsiteY25" fmla="*/ 583449 h 586216"/>
                  <a:gd name="connsiteX26" fmla="*/ 534135 w 609549"/>
                  <a:gd name="connsiteY26" fmla="*/ 578789 h 586216"/>
                  <a:gd name="connsiteX27" fmla="*/ 317251 w 609549"/>
                  <a:gd name="connsiteY27" fmla="*/ 362293 h 586216"/>
                  <a:gd name="connsiteX28" fmla="*/ 246481 w 609549"/>
                  <a:gd name="connsiteY28" fmla="*/ 291586 h 586216"/>
                  <a:gd name="connsiteX29" fmla="*/ 187140 w 609549"/>
                  <a:gd name="connsiteY29" fmla="*/ 232339 h 586216"/>
                  <a:gd name="connsiteX30" fmla="*/ 58606 w 609549"/>
                  <a:gd name="connsiteY30" fmla="*/ 160814 h 586216"/>
                  <a:gd name="connsiteX31" fmla="*/ 126401 w 609549"/>
                  <a:gd name="connsiteY31" fmla="*/ 228498 h 586216"/>
                  <a:gd name="connsiteX32" fmla="*/ 111975 w 609549"/>
                  <a:gd name="connsiteY32" fmla="*/ 242899 h 586216"/>
                  <a:gd name="connsiteX33" fmla="*/ 119307 w 609549"/>
                  <a:gd name="connsiteY33" fmla="*/ 250219 h 586216"/>
                  <a:gd name="connsiteX34" fmla="*/ 119307 w 609549"/>
                  <a:gd name="connsiteY34" fmla="*/ 277692 h 586216"/>
                  <a:gd name="connsiteX35" fmla="*/ 115641 w 609549"/>
                  <a:gd name="connsiteY35" fmla="*/ 281352 h 586216"/>
                  <a:gd name="connsiteX36" fmla="*/ 88123 w 609549"/>
                  <a:gd name="connsiteY36" fmla="*/ 281352 h 586216"/>
                  <a:gd name="connsiteX37" fmla="*/ 5712 w 609549"/>
                  <a:gd name="connsiteY37" fmla="*/ 199029 h 586216"/>
                  <a:gd name="connsiteX38" fmla="*/ 5712 w 609549"/>
                  <a:gd name="connsiteY38" fmla="*/ 171604 h 586216"/>
                  <a:gd name="connsiteX39" fmla="*/ 9378 w 609549"/>
                  <a:gd name="connsiteY39" fmla="*/ 167944 h 586216"/>
                  <a:gd name="connsiteX40" fmla="*/ 36849 w 609549"/>
                  <a:gd name="connsiteY40" fmla="*/ 167944 h 586216"/>
                  <a:gd name="connsiteX41" fmla="*/ 44180 w 609549"/>
                  <a:gd name="connsiteY41" fmla="*/ 175264 h 586216"/>
                  <a:gd name="connsiteX42" fmla="*/ 585775 w 609549"/>
                  <a:gd name="connsiteY42" fmla="*/ 66370 h 586216"/>
                  <a:gd name="connsiteX43" fmla="*/ 595263 w 609549"/>
                  <a:gd name="connsiteY43" fmla="*/ 73839 h 586216"/>
                  <a:gd name="connsiteX44" fmla="*/ 578978 w 609549"/>
                  <a:gd name="connsiteY44" fmla="*/ 199341 h 586216"/>
                  <a:gd name="connsiteX45" fmla="*/ 559693 w 609549"/>
                  <a:gd name="connsiteY45" fmla="*/ 200387 h 586216"/>
                  <a:gd name="connsiteX46" fmla="*/ 510789 w 609549"/>
                  <a:gd name="connsiteY46" fmla="*/ 151612 h 586216"/>
                  <a:gd name="connsiteX47" fmla="*/ 510789 w 609549"/>
                  <a:gd name="connsiteY47" fmla="*/ 133262 h 586216"/>
                  <a:gd name="connsiteX48" fmla="*/ 574216 w 609549"/>
                  <a:gd name="connsiteY48" fmla="*/ 69988 h 586216"/>
                  <a:gd name="connsiteX49" fmla="*/ 585775 w 609549"/>
                  <a:gd name="connsiteY49" fmla="*/ 66370 h 586216"/>
                  <a:gd name="connsiteX50" fmla="*/ 158702 w 609549"/>
                  <a:gd name="connsiteY50" fmla="*/ 26758 h 586216"/>
                  <a:gd name="connsiteX51" fmla="*/ 172463 w 609549"/>
                  <a:gd name="connsiteY51" fmla="*/ 32464 h 586216"/>
                  <a:gd name="connsiteX52" fmla="*/ 179701 w 609549"/>
                  <a:gd name="connsiteY52" fmla="*/ 39691 h 586216"/>
                  <a:gd name="connsiteX53" fmla="*/ 246935 w 609549"/>
                  <a:gd name="connsiteY53" fmla="*/ 106831 h 586216"/>
                  <a:gd name="connsiteX54" fmla="*/ 254886 w 609549"/>
                  <a:gd name="connsiteY54" fmla="*/ 114819 h 586216"/>
                  <a:gd name="connsiteX55" fmla="*/ 257600 w 609549"/>
                  <a:gd name="connsiteY55" fmla="*/ 138879 h 586216"/>
                  <a:gd name="connsiteX56" fmla="*/ 254886 w 609549"/>
                  <a:gd name="connsiteY56" fmla="*/ 142255 h 586216"/>
                  <a:gd name="connsiteX57" fmla="*/ 252315 w 609549"/>
                  <a:gd name="connsiteY57" fmla="*/ 144823 h 586216"/>
                  <a:gd name="connsiteX58" fmla="*/ 246696 w 609549"/>
                  <a:gd name="connsiteY58" fmla="*/ 150434 h 586216"/>
                  <a:gd name="connsiteX59" fmla="*/ 175892 w 609549"/>
                  <a:gd name="connsiteY59" fmla="*/ 221140 h 586216"/>
                  <a:gd name="connsiteX60" fmla="*/ 172463 w 609549"/>
                  <a:gd name="connsiteY60" fmla="*/ 224611 h 586216"/>
                  <a:gd name="connsiteX61" fmla="*/ 170130 w 609549"/>
                  <a:gd name="connsiteY61" fmla="*/ 226560 h 586216"/>
                  <a:gd name="connsiteX62" fmla="*/ 162274 w 609549"/>
                  <a:gd name="connsiteY62" fmla="*/ 229936 h 586216"/>
                  <a:gd name="connsiteX63" fmla="*/ 158702 w 609549"/>
                  <a:gd name="connsiteY63" fmla="*/ 230269 h 586216"/>
                  <a:gd name="connsiteX64" fmla="*/ 144942 w 609549"/>
                  <a:gd name="connsiteY64" fmla="*/ 224611 h 586216"/>
                  <a:gd name="connsiteX65" fmla="*/ 137609 w 609549"/>
                  <a:gd name="connsiteY65" fmla="*/ 217288 h 586216"/>
                  <a:gd name="connsiteX66" fmla="*/ 69804 w 609549"/>
                  <a:gd name="connsiteY66" fmla="*/ 149578 h 586216"/>
                  <a:gd name="connsiteX67" fmla="*/ 62519 w 609549"/>
                  <a:gd name="connsiteY67" fmla="*/ 142255 h 586216"/>
                  <a:gd name="connsiteX68" fmla="*/ 62519 w 609549"/>
                  <a:gd name="connsiteY68" fmla="*/ 114819 h 586216"/>
                  <a:gd name="connsiteX69" fmla="*/ 144942 w 609549"/>
                  <a:gd name="connsiteY69" fmla="*/ 32464 h 586216"/>
                  <a:gd name="connsiteX70" fmla="*/ 158702 w 609549"/>
                  <a:gd name="connsiteY70" fmla="*/ 26758 h 586216"/>
                  <a:gd name="connsiteX71" fmla="*/ 254809 w 609549"/>
                  <a:gd name="connsiteY71" fmla="*/ 6542 h 586216"/>
                  <a:gd name="connsiteX72" fmla="*/ 321015 w 609549"/>
                  <a:gd name="connsiteY72" fmla="*/ 29913 h 586216"/>
                  <a:gd name="connsiteX73" fmla="*/ 260017 w 609549"/>
                  <a:gd name="connsiteY73" fmla="*/ 97465 h 586216"/>
                  <a:gd name="connsiteX74" fmla="*/ 193067 w 609549"/>
                  <a:gd name="connsiteY74" fmla="*/ 30626 h 586216"/>
                  <a:gd name="connsiteX75" fmla="*/ 254809 w 609549"/>
                  <a:gd name="connsiteY75" fmla="*/ 6542 h 586216"/>
                  <a:gd name="connsiteX76" fmla="*/ 503105 w 609549"/>
                  <a:gd name="connsiteY76" fmla="*/ 953 h 586216"/>
                  <a:gd name="connsiteX77" fmla="*/ 538560 w 609549"/>
                  <a:gd name="connsiteY77" fmla="*/ 10911 h 586216"/>
                  <a:gd name="connsiteX78" fmla="*/ 542083 w 609549"/>
                  <a:gd name="connsiteY78" fmla="*/ 30073 h 586216"/>
                  <a:gd name="connsiteX79" fmla="*/ 465709 w 609549"/>
                  <a:gd name="connsiteY79" fmla="*/ 106341 h 586216"/>
                  <a:gd name="connsiteX80" fmla="*/ 465709 w 609549"/>
                  <a:gd name="connsiteY80" fmla="*/ 139911 h 586216"/>
                  <a:gd name="connsiteX81" fmla="*/ 542131 w 609549"/>
                  <a:gd name="connsiteY81" fmla="*/ 216227 h 586216"/>
                  <a:gd name="connsiteX82" fmla="*/ 538655 w 609549"/>
                  <a:gd name="connsiteY82" fmla="*/ 235246 h 586216"/>
                  <a:gd name="connsiteX83" fmla="*/ 442187 w 609549"/>
                  <a:gd name="connsiteY83" fmla="*/ 237528 h 586216"/>
                  <a:gd name="connsiteX84" fmla="*/ 399238 w 609549"/>
                  <a:gd name="connsiteY84" fmla="*/ 280370 h 586216"/>
                  <a:gd name="connsiteX85" fmla="*/ 328482 w 609549"/>
                  <a:gd name="connsiteY85" fmla="*/ 209712 h 586216"/>
                  <a:gd name="connsiteX86" fmla="*/ 372240 w 609549"/>
                  <a:gd name="connsiteY86" fmla="*/ 166015 h 586216"/>
                  <a:gd name="connsiteX87" fmla="*/ 400571 w 609549"/>
                  <a:gd name="connsiteY87" fmla="*/ 36064 h 586216"/>
                  <a:gd name="connsiteX88" fmla="*/ 503105 w 609549"/>
                  <a:gd name="connsiteY88" fmla="*/ 953 h 586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609549" h="586216">
                    <a:moveTo>
                      <a:pt x="61288" y="383285"/>
                    </a:moveTo>
                    <a:cubicBezTo>
                      <a:pt x="64829" y="383106"/>
                      <a:pt x="68448" y="384367"/>
                      <a:pt x="71162" y="387101"/>
                    </a:cubicBezTo>
                    <a:lnTo>
                      <a:pt x="120018" y="435892"/>
                    </a:lnTo>
                    <a:cubicBezTo>
                      <a:pt x="125113" y="440933"/>
                      <a:pt x="125113" y="449160"/>
                      <a:pt x="120018" y="454200"/>
                    </a:cubicBezTo>
                    <a:lnTo>
                      <a:pt x="56639" y="517543"/>
                    </a:lnTo>
                    <a:cubicBezTo>
                      <a:pt x="50211" y="523963"/>
                      <a:pt x="39211" y="522013"/>
                      <a:pt x="35592" y="513644"/>
                    </a:cubicBezTo>
                    <a:cubicBezTo>
                      <a:pt x="17783" y="472794"/>
                      <a:pt x="23211" y="424288"/>
                      <a:pt x="51877" y="388099"/>
                    </a:cubicBezTo>
                    <a:cubicBezTo>
                      <a:pt x="54282" y="385079"/>
                      <a:pt x="57746" y="383463"/>
                      <a:pt x="61288" y="383285"/>
                    </a:cubicBezTo>
                    <a:close/>
                    <a:moveTo>
                      <a:pt x="235245" y="302810"/>
                    </a:moveTo>
                    <a:lnTo>
                      <a:pt x="306042" y="373466"/>
                    </a:lnTo>
                    <a:lnTo>
                      <a:pt x="258717" y="420680"/>
                    </a:lnTo>
                    <a:cubicBezTo>
                      <a:pt x="274667" y="464329"/>
                      <a:pt x="265192" y="515300"/>
                      <a:pt x="230246" y="550152"/>
                    </a:cubicBezTo>
                    <a:cubicBezTo>
                      <a:pt x="192919" y="587430"/>
                      <a:pt x="137644" y="595798"/>
                      <a:pt x="92223" y="575305"/>
                    </a:cubicBezTo>
                    <a:cubicBezTo>
                      <a:pt x="84701" y="571882"/>
                      <a:pt x="82892" y="561992"/>
                      <a:pt x="88748" y="556143"/>
                    </a:cubicBezTo>
                    <a:lnTo>
                      <a:pt x="165115" y="479877"/>
                    </a:lnTo>
                    <a:cubicBezTo>
                      <a:pt x="174399" y="470605"/>
                      <a:pt x="174399" y="455580"/>
                      <a:pt x="165115" y="446308"/>
                    </a:cubicBezTo>
                    <a:lnTo>
                      <a:pt x="88700" y="369995"/>
                    </a:lnTo>
                    <a:cubicBezTo>
                      <a:pt x="82844" y="364194"/>
                      <a:pt x="84653" y="354399"/>
                      <a:pt x="92128" y="350976"/>
                    </a:cubicBezTo>
                    <a:cubicBezTo>
                      <a:pt x="122789" y="337092"/>
                      <a:pt x="157973" y="336379"/>
                      <a:pt x="189111" y="348884"/>
                    </a:cubicBezTo>
                    <a:close/>
                    <a:moveTo>
                      <a:pt x="257958" y="161679"/>
                    </a:moveTo>
                    <a:lnTo>
                      <a:pt x="317251" y="220879"/>
                    </a:lnTo>
                    <a:lnTo>
                      <a:pt x="388070" y="291586"/>
                    </a:lnTo>
                    <a:lnTo>
                      <a:pt x="604906" y="508130"/>
                    </a:lnTo>
                    <a:cubicBezTo>
                      <a:pt x="611097" y="514311"/>
                      <a:pt x="611097" y="524344"/>
                      <a:pt x="604906" y="530526"/>
                    </a:cubicBezTo>
                    <a:lnTo>
                      <a:pt x="556567" y="578789"/>
                    </a:lnTo>
                    <a:cubicBezTo>
                      <a:pt x="553471" y="581880"/>
                      <a:pt x="549423" y="583449"/>
                      <a:pt x="545327" y="583449"/>
                    </a:cubicBezTo>
                    <a:cubicBezTo>
                      <a:pt x="541279" y="583449"/>
                      <a:pt x="537231" y="581880"/>
                      <a:pt x="534135" y="578789"/>
                    </a:cubicBezTo>
                    <a:lnTo>
                      <a:pt x="317251" y="362293"/>
                    </a:lnTo>
                    <a:lnTo>
                      <a:pt x="246481" y="291586"/>
                    </a:lnTo>
                    <a:lnTo>
                      <a:pt x="187140" y="232339"/>
                    </a:lnTo>
                    <a:close/>
                    <a:moveTo>
                      <a:pt x="58606" y="160814"/>
                    </a:moveTo>
                    <a:lnTo>
                      <a:pt x="126401" y="228498"/>
                    </a:lnTo>
                    <a:lnTo>
                      <a:pt x="111975" y="242899"/>
                    </a:lnTo>
                    <a:lnTo>
                      <a:pt x="119307" y="250219"/>
                    </a:lnTo>
                    <a:cubicBezTo>
                      <a:pt x="126877" y="257824"/>
                      <a:pt x="126877" y="270087"/>
                      <a:pt x="119307" y="277692"/>
                    </a:cubicBezTo>
                    <a:lnTo>
                      <a:pt x="115641" y="281352"/>
                    </a:lnTo>
                    <a:cubicBezTo>
                      <a:pt x="108024" y="288909"/>
                      <a:pt x="95741" y="288909"/>
                      <a:pt x="88123" y="281352"/>
                    </a:cubicBezTo>
                    <a:lnTo>
                      <a:pt x="5712" y="199029"/>
                    </a:lnTo>
                    <a:cubicBezTo>
                      <a:pt x="-1905" y="191424"/>
                      <a:pt x="-1905" y="179161"/>
                      <a:pt x="5712" y="171604"/>
                    </a:cubicBezTo>
                    <a:lnTo>
                      <a:pt x="9378" y="167944"/>
                    </a:lnTo>
                    <a:cubicBezTo>
                      <a:pt x="16948" y="160339"/>
                      <a:pt x="29231" y="160339"/>
                      <a:pt x="36849" y="167944"/>
                    </a:cubicBezTo>
                    <a:lnTo>
                      <a:pt x="44180" y="175264"/>
                    </a:lnTo>
                    <a:close/>
                    <a:moveTo>
                      <a:pt x="585775" y="66370"/>
                    </a:moveTo>
                    <a:cubicBezTo>
                      <a:pt x="589775" y="67101"/>
                      <a:pt x="593430" y="69680"/>
                      <a:pt x="595263" y="73839"/>
                    </a:cubicBezTo>
                    <a:cubicBezTo>
                      <a:pt x="613072" y="114675"/>
                      <a:pt x="607644" y="163212"/>
                      <a:pt x="578978" y="199341"/>
                    </a:cubicBezTo>
                    <a:cubicBezTo>
                      <a:pt x="574168" y="205379"/>
                      <a:pt x="565121" y="205854"/>
                      <a:pt x="559693" y="200387"/>
                    </a:cubicBezTo>
                    <a:lnTo>
                      <a:pt x="510789" y="151612"/>
                    </a:lnTo>
                    <a:cubicBezTo>
                      <a:pt x="505742" y="146526"/>
                      <a:pt x="505742" y="138349"/>
                      <a:pt x="510789" y="133262"/>
                    </a:cubicBezTo>
                    <a:lnTo>
                      <a:pt x="574216" y="69988"/>
                    </a:lnTo>
                    <a:cubicBezTo>
                      <a:pt x="577430" y="66756"/>
                      <a:pt x="581775" y="65639"/>
                      <a:pt x="585775" y="66370"/>
                    </a:cubicBezTo>
                    <a:close/>
                    <a:moveTo>
                      <a:pt x="158702" y="26758"/>
                    </a:moveTo>
                    <a:cubicBezTo>
                      <a:pt x="163655" y="26758"/>
                      <a:pt x="168654" y="28660"/>
                      <a:pt x="172463" y="32464"/>
                    </a:cubicBezTo>
                    <a:lnTo>
                      <a:pt x="179701" y="39691"/>
                    </a:lnTo>
                    <a:lnTo>
                      <a:pt x="246935" y="106831"/>
                    </a:lnTo>
                    <a:lnTo>
                      <a:pt x="254886" y="114819"/>
                    </a:lnTo>
                    <a:cubicBezTo>
                      <a:pt x="261457" y="121334"/>
                      <a:pt x="262362" y="131414"/>
                      <a:pt x="257600" y="138879"/>
                    </a:cubicBezTo>
                    <a:cubicBezTo>
                      <a:pt x="256839" y="140068"/>
                      <a:pt x="255934" y="141209"/>
                      <a:pt x="254886" y="142255"/>
                    </a:cubicBezTo>
                    <a:lnTo>
                      <a:pt x="252315" y="144823"/>
                    </a:lnTo>
                    <a:lnTo>
                      <a:pt x="246696" y="150434"/>
                    </a:lnTo>
                    <a:lnTo>
                      <a:pt x="175892" y="221140"/>
                    </a:lnTo>
                    <a:lnTo>
                      <a:pt x="172463" y="224611"/>
                    </a:lnTo>
                    <a:cubicBezTo>
                      <a:pt x="171702" y="225324"/>
                      <a:pt x="170940" y="225990"/>
                      <a:pt x="170130" y="226560"/>
                    </a:cubicBezTo>
                    <a:cubicBezTo>
                      <a:pt x="167749" y="228319"/>
                      <a:pt x="165083" y="229413"/>
                      <a:pt x="162274" y="229936"/>
                    </a:cubicBezTo>
                    <a:cubicBezTo>
                      <a:pt x="161083" y="230174"/>
                      <a:pt x="159893" y="230269"/>
                      <a:pt x="158702" y="230269"/>
                    </a:cubicBezTo>
                    <a:cubicBezTo>
                      <a:pt x="153703" y="230269"/>
                      <a:pt x="148751" y="228367"/>
                      <a:pt x="144942" y="224611"/>
                    </a:cubicBezTo>
                    <a:lnTo>
                      <a:pt x="137609" y="217288"/>
                    </a:lnTo>
                    <a:lnTo>
                      <a:pt x="69804" y="149578"/>
                    </a:lnTo>
                    <a:lnTo>
                      <a:pt x="62519" y="142255"/>
                    </a:lnTo>
                    <a:cubicBezTo>
                      <a:pt x="54900" y="134647"/>
                      <a:pt x="54900" y="122380"/>
                      <a:pt x="62519" y="114819"/>
                    </a:cubicBezTo>
                    <a:lnTo>
                      <a:pt x="144942" y="32464"/>
                    </a:lnTo>
                    <a:cubicBezTo>
                      <a:pt x="148751" y="28660"/>
                      <a:pt x="153750" y="26758"/>
                      <a:pt x="158702" y="26758"/>
                    </a:cubicBezTo>
                    <a:close/>
                    <a:moveTo>
                      <a:pt x="254809" y="6542"/>
                    </a:moveTo>
                    <a:cubicBezTo>
                      <a:pt x="277279" y="4029"/>
                      <a:pt x="300492" y="9424"/>
                      <a:pt x="321015" y="29913"/>
                    </a:cubicBezTo>
                    <a:cubicBezTo>
                      <a:pt x="380347" y="89193"/>
                      <a:pt x="337205" y="46124"/>
                      <a:pt x="260017" y="97465"/>
                    </a:cubicBezTo>
                    <a:lnTo>
                      <a:pt x="193067" y="30626"/>
                    </a:lnTo>
                    <a:cubicBezTo>
                      <a:pt x="210614" y="19479"/>
                      <a:pt x="232340" y="9056"/>
                      <a:pt x="254809" y="6542"/>
                    </a:cubicBezTo>
                    <a:close/>
                    <a:moveTo>
                      <a:pt x="503105" y="953"/>
                    </a:moveTo>
                    <a:cubicBezTo>
                      <a:pt x="515252" y="2468"/>
                      <a:pt x="527216" y="5788"/>
                      <a:pt x="538560" y="10911"/>
                    </a:cubicBezTo>
                    <a:cubicBezTo>
                      <a:pt x="546131" y="14334"/>
                      <a:pt x="547940" y="24224"/>
                      <a:pt x="542083" y="30073"/>
                    </a:cubicBezTo>
                    <a:lnTo>
                      <a:pt x="465709" y="106341"/>
                    </a:lnTo>
                    <a:cubicBezTo>
                      <a:pt x="456424" y="115613"/>
                      <a:pt x="456424" y="130639"/>
                      <a:pt x="465709" y="139911"/>
                    </a:cubicBezTo>
                    <a:lnTo>
                      <a:pt x="542131" y="216227"/>
                    </a:lnTo>
                    <a:cubicBezTo>
                      <a:pt x="547940" y="222028"/>
                      <a:pt x="546178" y="231823"/>
                      <a:pt x="538655" y="235246"/>
                    </a:cubicBezTo>
                    <a:cubicBezTo>
                      <a:pt x="508181" y="249035"/>
                      <a:pt x="473184" y="249844"/>
                      <a:pt x="442187" y="237528"/>
                    </a:cubicBezTo>
                    <a:lnTo>
                      <a:pt x="399238" y="280370"/>
                    </a:lnTo>
                    <a:lnTo>
                      <a:pt x="328482" y="209712"/>
                    </a:lnTo>
                    <a:lnTo>
                      <a:pt x="372240" y="166015"/>
                    </a:lnTo>
                    <a:cubicBezTo>
                      <a:pt x="356051" y="122270"/>
                      <a:pt x="365527" y="71060"/>
                      <a:pt x="400571" y="36064"/>
                    </a:cubicBezTo>
                    <a:cubicBezTo>
                      <a:pt x="428569" y="8106"/>
                      <a:pt x="466664" y="-3592"/>
                      <a:pt x="503105" y="95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9" name="iśľîḓé">
              <a:extLst>
                <a:ext uri="{FF2B5EF4-FFF2-40B4-BE49-F238E27FC236}">
                  <a16:creationId xmlns:a16="http://schemas.microsoft.com/office/drawing/2014/main" id="{F9547C3F-2FC8-48F8-92C2-6B7A59DE82E4}"/>
                </a:ext>
              </a:extLst>
            </p:cNvPr>
            <p:cNvGrpSpPr/>
            <p:nvPr/>
          </p:nvGrpSpPr>
          <p:grpSpPr>
            <a:xfrm>
              <a:off x="6662299" y="2948445"/>
              <a:ext cx="4858189" cy="775197"/>
              <a:chOff x="5130801" y="2820874"/>
              <a:chExt cx="3632195" cy="775197"/>
            </a:xfrm>
          </p:grpSpPr>
          <p:sp>
            <p:nvSpPr>
              <p:cNvPr id="27" name="îSļîḋè">
                <a:extLst>
                  <a:ext uri="{FF2B5EF4-FFF2-40B4-BE49-F238E27FC236}">
                    <a16:creationId xmlns:a16="http://schemas.microsoft.com/office/drawing/2014/main" id="{BA83E2A7-85EF-4AD1-B9A4-D05FAD75C3C4}"/>
                  </a:ext>
                </a:extLst>
              </p:cNvPr>
              <p:cNvSpPr/>
              <p:nvPr/>
            </p:nvSpPr>
            <p:spPr bwMode="auto">
              <a:xfrm>
                <a:off x="5130801" y="3208473"/>
                <a:ext cx="3632195" cy="387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8" name="iŝļïḍé">
                <a:extLst>
                  <a:ext uri="{FF2B5EF4-FFF2-40B4-BE49-F238E27FC236}">
                    <a16:creationId xmlns:a16="http://schemas.microsoft.com/office/drawing/2014/main" id="{AC97B8DE-B8C6-49C3-8FE6-EB31E3B89B70}"/>
                  </a:ext>
                </a:extLst>
              </p:cNvPr>
              <p:cNvSpPr txBox="1"/>
              <p:nvPr/>
            </p:nvSpPr>
            <p:spPr bwMode="auto">
              <a:xfrm>
                <a:off x="5130801" y="2820874"/>
                <a:ext cx="363219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0" name="ísľiḑê">
              <a:extLst>
                <a:ext uri="{FF2B5EF4-FFF2-40B4-BE49-F238E27FC236}">
                  <a16:creationId xmlns:a16="http://schemas.microsoft.com/office/drawing/2014/main" id="{C29F0DD6-B164-4BC9-8B4D-CBDCD6E479E7}"/>
                </a:ext>
              </a:extLst>
            </p:cNvPr>
            <p:cNvGrpSpPr/>
            <p:nvPr/>
          </p:nvGrpSpPr>
          <p:grpSpPr>
            <a:xfrm>
              <a:off x="5746917" y="4106546"/>
              <a:ext cx="717384" cy="717384"/>
              <a:chOff x="4350253" y="4131179"/>
              <a:chExt cx="717384" cy="717384"/>
            </a:xfrm>
          </p:grpSpPr>
          <p:sp>
            <p:nvSpPr>
              <p:cNvPr id="25" name="işḻíḋé">
                <a:extLst>
                  <a:ext uri="{FF2B5EF4-FFF2-40B4-BE49-F238E27FC236}">
                    <a16:creationId xmlns:a16="http://schemas.microsoft.com/office/drawing/2014/main" id="{C9BABF1A-01D6-49E1-A124-23DA7A0D6541}"/>
                  </a:ext>
                </a:extLst>
              </p:cNvPr>
              <p:cNvSpPr/>
              <p:nvPr/>
            </p:nvSpPr>
            <p:spPr>
              <a:xfrm>
                <a:off x="4350253" y="4131179"/>
                <a:ext cx="717384" cy="717384"/>
              </a:xfrm>
              <a:prstGeom prst="diamond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lnSpcReduction="10000"/>
              </a:bodyPr>
              <a:lstStyle/>
              <a:p>
                <a:pPr algn="ctr"/>
                <a:endParaRPr lang="zh-CN" altLang="en-US" b="1" dirty="0"/>
              </a:p>
            </p:txBody>
          </p:sp>
          <p:sp>
            <p:nvSpPr>
              <p:cNvPr id="26" name="iṧḻiḍê">
                <a:extLst>
                  <a:ext uri="{FF2B5EF4-FFF2-40B4-BE49-F238E27FC236}">
                    <a16:creationId xmlns:a16="http://schemas.microsoft.com/office/drawing/2014/main" id="{189D7AB3-1A0E-42AC-8F1B-43F58468B13A}"/>
                  </a:ext>
                </a:extLst>
              </p:cNvPr>
              <p:cNvSpPr/>
              <p:nvPr/>
            </p:nvSpPr>
            <p:spPr bwMode="auto">
              <a:xfrm>
                <a:off x="4567299" y="4353604"/>
                <a:ext cx="283292" cy="272534"/>
              </a:xfrm>
              <a:custGeom>
                <a:avLst/>
                <a:gdLst>
                  <a:gd name="connsiteX0" fmla="*/ 195114 w 608814"/>
                  <a:gd name="connsiteY0" fmla="*/ 351627 h 585693"/>
                  <a:gd name="connsiteX1" fmla="*/ 258290 w 608814"/>
                  <a:gd name="connsiteY1" fmla="*/ 351627 h 585693"/>
                  <a:gd name="connsiteX2" fmla="*/ 282731 w 608814"/>
                  <a:gd name="connsiteY2" fmla="*/ 376018 h 585693"/>
                  <a:gd name="connsiteX3" fmla="*/ 282731 w 608814"/>
                  <a:gd name="connsiteY3" fmla="*/ 561210 h 585693"/>
                  <a:gd name="connsiteX4" fmla="*/ 258290 w 608814"/>
                  <a:gd name="connsiteY4" fmla="*/ 585693 h 585693"/>
                  <a:gd name="connsiteX5" fmla="*/ 195114 w 608814"/>
                  <a:gd name="connsiteY5" fmla="*/ 585693 h 585693"/>
                  <a:gd name="connsiteX6" fmla="*/ 170673 w 608814"/>
                  <a:gd name="connsiteY6" fmla="*/ 561210 h 585693"/>
                  <a:gd name="connsiteX7" fmla="*/ 170673 w 608814"/>
                  <a:gd name="connsiteY7" fmla="*/ 376018 h 585693"/>
                  <a:gd name="connsiteX8" fmla="*/ 195114 w 608814"/>
                  <a:gd name="connsiteY8" fmla="*/ 351627 h 585693"/>
                  <a:gd name="connsiteX9" fmla="*/ 358100 w 608814"/>
                  <a:gd name="connsiteY9" fmla="*/ 249872 h 585693"/>
                  <a:gd name="connsiteX10" fmla="*/ 421316 w 608814"/>
                  <a:gd name="connsiteY10" fmla="*/ 249872 h 585693"/>
                  <a:gd name="connsiteX11" fmla="*/ 445737 w 608814"/>
                  <a:gd name="connsiteY11" fmla="*/ 274267 h 585693"/>
                  <a:gd name="connsiteX12" fmla="*/ 445737 w 608814"/>
                  <a:gd name="connsiteY12" fmla="*/ 561206 h 585693"/>
                  <a:gd name="connsiteX13" fmla="*/ 421316 w 608814"/>
                  <a:gd name="connsiteY13" fmla="*/ 585693 h 585693"/>
                  <a:gd name="connsiteX14" fmla="*/ 358100 w 608814"/>
                  <a:gd name="connsiteY14" fmla="*/ 585693 h 585693"/>
                  <a:gd name="connsiteX15" fmla="*/ 333679 w 608814"/>
                  <a:gd name="connsiteY15" fmla="*/ 561206 h 585693"/>
                  <a:gd name="connsiteX16" fmla="*/ 333679 w 608814"/>
                  <a:gd name="connsiteY16" fmla="*/ 274267 h 585693"/>
                  <a:gd name="connsiteX17" fmla="*/ 358100 w 608814"/>
                  <a:gd name="connsiteY17" fmla="*/ 249872 h 585693"/>
                  <a:gd name="connsiteX18" fmla="*/ 140260 w 608814"/>
                  <a:gd name="connsiteY18" fmla="*/ 224680 h 585693"/>
                  <a:gd name="connsiteX19" fmla="*/ 191844 w 608814"/>
                  <a:gd name="connsiteY19" fmla="*/ 276122 h 585693"/>
                  <a:gd name="connsiteX20" fmla="*/ 140260 w 608814"/>
                  <a:gd name="connsiteY20" fmla="*/ 327564 h 585693"/>
                  <a:gd name="connsiteX21" fmla="*/ 88676 w 608814"/>
                  <a:gd name="connsiteY21" fmla="*/ 276122 h 585693"/>
                  <a:gd name="connsiteX22" fmla="*/ 140260 w 608814"/>
                  <a:gd name="connsiteY22" fmla="*/ 224680 h 585693"/>
                  <a:gd name="connsiteX23" fmla="*/ 521177 w 608814"/>
                  <a:gd name="connsiteY23" fmla="*/ 148117 h 585693"/>
                  <a:gd name="connsiteX24" fmla="*/ 584301 w 608814"/>
                  <a:gd name="connsiteY24" fmla="*/ 148117 h 585693"/>
                  <a:gd name="connsiteX25" fmla="*/ 608814 w 608814"/>
                  <a:gd name="connsiteY25" fmla="*/ 172601 h 585693"/>
                  <a:gd name="connsiteX26" fmla="*/ 608814 w 608814"/>
                  <a:gd name="connsiteY26" fmla="*/ 561209 h 585693"/>
                  <a:gd name="connsiteX27" fmla="*/ 584301 w 608814"/>
                  <a:gd name="connsiteY27" fmla="*/ 585693 h 585693"/>
                  <a:gd name="connsiteX28" fmla="*/ 521177 w 608814"/>
                  <a:gd name="connsiteY28" fmla="*/ 585693 h 585693"/>
                  <a:gd name="connsiteX29" fmla="*/ 496756 w 608814"/>
                  <a:gd name="connsiteY29" fmla="*/ 561209 h 585693"/>
                  <a:gd name="connsiteX30" fmla="*/ 496756 w 608814"/>
                  <a:gd name="connsiteY30" fmla="*/ 172601 h 585693"/>
                  <a:gd name="connsiteX31" fmla="*/ 521177 w 608814"/>
                  <a:gd name="connsiteY31" fmla="*/ 148117 h 585693"/>
                  <a:gd name="connsiteX32" fmla="*/ 116229 w 608814"/>
                  <a:gd name="connsiteY32" fmla="*/ 131322 h 585693"/>
                  <a:gd name="connsiteX33" fmla="*/ 164246 w 608814"/>
                  <a:gd name="connsiteY33" fmla="*/ 131322 h 585693"/>
                  <a:gd name="connsiteX34" fmla="*/ 184061 w 608814"/>
                  <a:gd name="connsiteY34" fmla="*/ 151113 h 585693"/>
                  <a:gd name="connsiteX35" fmla="*/ 184061 w 608814"/>
                  <a:gd name="connsiteY35" fmla="*/ 171457 h 585693"/>
                  <a:gd name="connsiteX36" fmla="*/ 208669 w 608814"/>
                  <a:gd name="connsiteY36" fmla="*/ 186094 h 585693"/>
                  <a:gd name="connsiteX37" fmla="*/ 226641 w 608814"/>
                  <a:gd name="connsiteY37" fmla="*/ 175692 h 585693"/>
                  <a:gd name="connsiteX38" fmla="*/ 253737 w 608814"/>
                  <a:gd name="connsiteY38" fmla="*/ 182964 h 585693"/>
                  <a:gd name="connsiteX39" fmla="*/ 277792 w 608814"/>
                  <a:gd name="connsiteY39" fmla="*/ 224572 h 585693"/>
                  <a:gd name="connsiteX40" fmla="*/ 279727 w 608814"/>
                  <a:gd name="connsiteY40" fmla="*/ 239577 h 585693"/>
                  <a:gd name="connsiteX41" fmla="*/ 270511 w 608814"/>
                  <a:gd name="connsiteY41" fmla="*/ 251544 h 585693"/>
                  <a:gd name="connsiteX42" fmla="*/ 252355 w 608814"/>
                  <a:gd name="connsiteY42" fmla="*/ 262038 h 585693"/>
                  <a:gd name="connsiteX43" fmla="*/ 253829 w 608814"/>
                  <a:gd name="connsiteY43" fmla="*/ 276122 h 585693"/>
                  <a:gd name="connsiteX44" fmla="*/ 252355 w 608814"/>
                  <a:gd name="connsiteY44" fmla="*/ 290206 h 585693"/>
                  <a:gd name="connsiteX45" fmla="*/ 270511 w 608814"/>
                  <a:gd name="connsiteY45" fmla="*/ 300700 h 585693"/>
                  <a:gd name="connsiteX46" fmla="*/ 278714 w 608814"/>
                  <a:gd name="connsiteY46" fmla="*/ 325094 h 585693"/>
                  <a:gd name="connsiteX47" fmla="*/ 258253 w 608814"/>
                  <a:gd name="connsiteY47" fmla="*/ 321136 h 585693"/>
                  <a:gd name="connsiteX48" fmla="*/ 195858 w 608814"/>
                  <a:gd name="connsiteY48" fmla="*/ 321136 h 585693"/>
                  <a:gd name="connsiteX49" fmla="*/ 212171 w 608814"/>
                  <a:gd name="connsiteY49" fmla="*/ 276122 h 585693"/>
                  <a:gd name="connsiteX50" fmla="*/ 140191 w 608814"/>
                  <a:gd name="connsiteY50" fmla="*/ 204320 h 585693"/>
                  <a:gd name="connsiteX51" fmla="*/ 68304 w 608814"/>
                  <a:gd name="connsiteY51" fmla="*/ 276122 h 585693"/>
                  <a:gd name="connsiteX52" fmla="*/ 140191 w 608814"/>
                  <a:gd name="connsiteY52" fmla="*/ 348016 h 585693"/>
                  <a:gd name="connsiteX53" fmla="*/ 148486 w 608814"/>
                  <a:gd name="connsiteY53" fmla="*/ 347095 h 585693"/>
                  <a:gd name="connsiteX54" fmla="*/ 140099 w 608814"/>
                  <a:gd name="connsiteY54" fmla="*/ 376000 h 585693"/>
                  <a:gd name="connsiteX55" fmla="*/ 140099 w 608814"/>
                  <a:gd name="connsiteY55" fmla="*/ 420922 h 585693"/>
                  <a:gd name="connsiteX56" fmla="*/ 116229 w 608814"/>
                  <a:gd name="connsiteY56" fmla="*/ 420922 h 585693"/>
                  <a:gd name="connsiteX57" fmla="*/ 96413 w 608814"/>
                  <a:gd name="connsiteY57" fmla="*/ 401131 h 585693"/>
                  <a:gd name="connsiteX58" fmla="*/ 96413 w 608814"/>
                  <a:gd name="connsiteY58" fmla="*/ 380787 h 585693"/>
                  <a:gd name="connsiteX59" fmla="*/ 71806 w 608814"/>
                  <a:gd name="connsiteY59" fmla="*/ 366150 h 585693"/>
                  <a:gd name="connsiteX60" fmla="*/ 53742 w 608814"/>
                  <a:gd name="connsiteY60" fmla="*/ 376552 h 585693"/>
                  <a:gd name="connsiteX61" fmla="*/ 38719 w 608814"/>
                  <a:gd name="connsiteY61" fmla="*/ 378577 h 585693"/>
                  <a:gd name="connsiteX62" fmla="*/ 26738 w 608814"/>
                  <a:gd name="connsiteY62" fmla="*/ 369372 h 585693"/>
                  <a:gd name="connsiteX63" fmla="*/ 2683 w 608814"/>
                  <a:gd name="connsiteY63" fmla="*/ 327764 h 585693"/>
                  <a:gd name="connsiteX64" fmla="*/ 9872 w 608814"/>
                  <a:gd name="connsiteY64" fmla="*/ 300700 h 585693"/>
                  <a:gd name="connsiteX65" fmla="*/ 28120 w 608814"/>
                  <a:gd name="connsiteY65" fmla="*/ 290206 h 585693"/>
                  <a:gd name="connsiteX66" fmla="*/ 26645 w 608814"/>
                  <a:gd name="connsiteY66" fmla="*/ 276122 h 585693"/>
                  <a:gd name="connsiteX67" fmla="*/ 28120 w 608814"/>
                  <a:gd name="connsiteY67" fmla="*/ 262038 h 585693"/>
                  <a:gd name="connsiteX68" fmla="*/ 9872 w 608814"/>
                  <a:gd name="connsiteY68" fmla="*/ 251544 h 585693"/>
                  <a:gd name="connsiteX69" fmla="*/ 2683 w 608814"/>
                  <a:gd name="connsiteY69" fmla="*/ 224572 h 585693"/>
                  <a:gd name="connsiteX70" fmla="*/ 26738 w 608814"/>
                  <a:gd name="connsiteY70" fmla="*/ 182964 h 585693"/>
                  <a:gd name="connsiteX71" fmla="*/ 38719 w 608814"/>
                  <a:gd name="connsiteY71" fmla="*/ 173759 h 585693"/>
                  <a:gd name="connsiteX72" fmla="*/ 53742 w 608814"/>
                  <a:gd name="connsiteY72" fmla="*/ 175692 h 585693"/>
                  <a:gd name="connsiteX73" fmla="*/ 71806 w 608814"/>
                  <a:gd name="connsiteY73" fmla="*/ 186094 h 585693"/>
                  <a:gd name="connsiteX74" fmla="*/ 96413 w 608814"/>
                  <a:gd name="connsiteY74" fmla="*/ 171457 h 585693"/>
                  <a:gd name="connsiteX75" fmla="*/ 96413 w 608814"/>
                  <a:gd name="connsiteY75" fmla="*/ 151113 h 585693"/>
                  <a:gd name="connsiteX76" fmla="*/ 116229 w 608814"/>
                  <a:gd name="connsiteY76" fmla="*/ 131322 h 585693"/>
                  <a:gd name="connsiteX77" fmla="*/ 445756 w 608814"/>
                  <a:gd name="connsiteY77" fmla="*/ 83476 h 585693"/>
                  <a:gd name="connsiteX78" fmla="*/ 414140 w 608814"/>
                  <a:gd name="connsiteY78" fmla="*/ 115044 h 585693"/>
                  <a:gd name="connsiteX79" fmla="*/ 445756 w 608814"/>
                  <a:gd name="connsiteY79" fmla="*/ 146520 h 585693"/>
                  <a:gd name="connsiteX80" fmla="*/ 477371 w 608814"/>
                  <a:gd name="connsiteY80" fmla="*/ 115044 h 585693"/>
                  <a:gd name="connsiteX81" fmla="*/ 445756 w 608814"/>
                  <a:gd name="connsiteY81" fmla="*/ 83476 h 585693"/>
                  <a:gd name="connsiteX82" fmla="*/ 426676 w 608814"/>
                  <a:gd name="connsiteY82" fmla="*/ 0 h 585693"/>
                  <a:gd name="connsiteX83" fmla="*/ 464835 w 608814"/>
                  <a:gd name="connsiteY83" fmla="*/ 0 h 585693"/>
                  <a:gd name="connsiteX84" fmla="*/ 480597 w 608814"/>
                  <a:gd name="connsiteY84" fmla="*/ 15738 h 585693"/>
                  <a:gd name="connsiteX85" fmla="*/ 480597 w 608814"/>
                  <a:gd name="connsiteY85" fmla="*/ 31936 h 585693"/>
                  <a:gd name="connsiteX86" fmla="*/ 500138 w 608814"/>
                  <a:gd name="connsiteY86" fmla="*/ 43533 h 585693"/>
                  <a:gd name="connsiteX87" fmla="*/ 514425 w 608814"/>
                  <a:gd name="connsiteY87" fmla="*/ 35249 h 585693"/>
                  <a:gd name="connsiteX88" fmla="*/ 535901 w 608814"/>
                  <a:gd name="connsiteY88" fmla="*/ 40956 h 585693"/>
                  <a:gd name="connsiteX89" fmla="*/ 554981 w 608814"/>
                  <a:gd name="connsiteY89" fmla="*/ 73996 h 585693"/>
                  <a:gd name="connsiteX90" fmla="*/ 556640 w 608814"/>
                  <a:gd name="connsiteY90" fmla="*/ 85961 h 585693"/>
                  <a:gd name="connsiteX91" fmla="*/ 549266 w 608814"/>
                  <a:gd name="connsiteY91" fmla="*/ 95440 h 585693"/>
                  <a:gd name="connsiteX92" fmla="*/ 534887 w 608814"/>
                  <a:gd name="connsiteY92" fmla="*/ 103815 h 585693"/>
                  <a:gd name="connsiteX93" fmla="*/ 535993 w 608814"/>
                  <a:gd name="connsiteY93" fmla="*/ 115044 h 585693"/>
                  <a:gd name="connsiteX94" fmla="*/ 535717 w 608814"/>
                  <a:gd name="connsiteY94" fmla="*/ 117621 h 585693"/>
                  <a:gd name="connsiteX95" fmla="*/ 521153 w 608814"/>
                  <a:gd name="connsiteY95" fmla="*/ 117621 h 585693"/>
                  <a:gd name="connsiteX96" fmla="*/ 466126 w 608814"/>
                  <a:gd name="connsiteY96" fmla="*/ 172565 h 585693"/>
                  <a:gd name="connsiteX97" fmla="*/ 466126 w 608814"/>
                  <a:gd name="connsiteY97" fmla="*/ 229719 h 585693"/>
                  <a:gd name="connsiteX98" fmla="*/ 466126 w 608814"/>
                  <a:gd name="connsiteY98" fmla="*/ 242604 h 585693"/>
                  <a:gd name="connsiteX99" fmla="*/ 453590 w 608814"/>
                  <a:gd name="connsiteY99" fmla="*/ 229995 h 585693"/>
                  <a:gd name="connsiteX100" fmla="*/ 421330 w 608814"/>
                  <a:gd name="connsiteY100" fmla="*/ 219319 h 585693"/>
                  <a:gd name="connsiteX101" fmla="*/ 411928 w 608814"/>
                  <a:gd name="connsiteY101" fmla="*/ 219319 h 585693"/>
                  <a:gd name="connsiteX102" fmla="*/ 410914 w 608814"/>
                  <a:gd name="connsiteY102" fmla="*/ 214257 h 585693"/>
                  <a:gd name="connsiteX103" fmla="*/ 410914 w 608814"/>
                  <a:gd name="connsiteY103" fmla="*/ 198059 h 585693"/>
                  <a:gd name="connsiteX104" fmla="*/ 391373 w 608814"/>
                  <a:gd name="connsiteY104" fmla="*/ 186463 h 585693"/>
                  <a:gd name="connsiteX105" fmla="*/ 377086 w 608814"/>
                  <a:gd name="connsiteY105" fmla="*/ 194746 h 585693"/>
                  <a:gd name="connsiteX106" fmla="*/ 365104 w 608814"/>
                  <a:gd name="connsiteY106" fmla="*/ 196310 h 585693"/>
                  <a:gd name="connsiteX107" fmla="*/ 355610 w 608814"/>
                  <a:gd name="connsiteY107" fmla="*/ 189040 h 585693"/>
                  <a:gd name="connsiteX108" fmla="*/ 336530 w 608814"/>
                  <a:gd name="connsiteY108" fmla="*/ 155999 h 585693"/>
                  <a:gd name="connsiteX109" fmla="*/ 342245 w 608814"/>
                  <a:gd name="connsiteY109" fmla="*/ 134463 h 585693"/>
                  <a:gd name="connsiteX110" fmla="*/ 356716 w 608814"/>
                  <a:gd name="connsiteY110" fmla="*/ 126180 h 585693"/>
                  <a:gd name="connsiteX111" fmla="*/ 355518 w 608814"/>
                  <a:gd name="connsiteY111" fmla="*/ 115044 h 585693"/>
                  <a:gd name="connsiteX112" fmla="*/ 356716 w 608814"/>
                  <a:gd name="connsiteY112" fmla="*/ 103815 h 585693"/>
                  <a:gd name="connsiteX113" fmla="*/ 342245 w 608814"/>
                  <a:gd name="connsiteY113" fmla="*/ 95440 h 585693"/>
                  <a:gd name="connsiteX114" fmla="*/ 336530 w 608814"/>
                  <a:gd name="connsiteY114" fmla="*/ 73996 h 585693"/>
                  <a:gd name="connsiteX115" fmla="*/ 355610 w 608814"/>
                  <a:gd name="connsiteY115" fmla="*/ 40956 h 585693"/>
                  <a:gd name="connsiteX116" fmla="*/ 365104 w 608814"/>
                  <a:gd name="connsiteY116" fmla="*/ 33685 h 585693"/>
                  <a:gd name="connsiteX117" fmla="*/ 377086 w 608814"/>
                  <a:gd name="connsiteY117" fmla="*/ 35249 h 585693"/>
                  <a:gd name="connsiteX118" fmla="*/ 391373 w 608814"/>
                  <a:gd name="connsiteY118" fmla="*/ 43533 h 585693"/>
                  <a:gd name="connsiteX119" fmla="*/ 410914 w 608814"/>
                  <a:gd name="connsiteY119" fmla="*/ 31936 h 585693"/>
                  <a:gd name="connsiteX120" fmla="*/ 410914 w 608814"/>
                  <a:gd name="connsiteY120" fmla="*/ 15738 h 585693"/>
                  <a:gd name="connsiteX121" fmla="*/ 426676 w 608814"/>
                  <a:gd name="connsiteY121" fmla="*/ 0 h 585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</a:cxnLst>
                <a:rect l="l" t="t" r="r" b="b"/>
                <a:pathLst>
                  <a:path w="608814" h="585693">
                    <a:moveTo>
                      <a:pt x="195114" y="351627"/>
                    </a:moveTo>
                    <a:lnTo>
                      <a:pt x="258290" y="351627"/>
                    </a:lnTo>
                    <a:cubicBezTo>
                      <a:pt x="271848" y="351627"/>
                      <a:pt x="282731" y="362580"/>
                      <a:pt x="282731" y="376018"/>
                    </a:cubicBezTo>
                    <a:lnTo>
                      <a:pt x="282731" y="561210"/>
                    </a:lnTo>
                    <a:cubicBezTo>
                      <a:pt x="282731" y="574740"/>
                      <a:pt x="271848" y="585693"/>
                      <a:pt x="258290" y="585693"/>
                    </a:cubicBezTo>
                    <a:lnTo>
                      <a:pt x="195114" y="585693"/>
                    </a:lnTo>
                    <a:cubicBezTo>
                      <a:pt x="181556" y="585693"/>
                      <a:pt x="170673" y="574740"/>
                      <a:pt x="170673" y="561210"/>
                    </a:cubicBezTo>
                    <a:lnTo>
                      <a:pt x="170673" y="376018"/>
                    </a:lnTo>
                    <a:cubicBezTo>
                      <a:pt x="170673" y="362580"/>
                      <a:pt x="181556" y="351627"/>
                      <a:pt x="195114" y="351627"/>
                    </a:cubicBezTo>
                    <a:close/>
                    <a:moveTo>
                      <a:pt x="358100" y="249872"/>
                    </a:moveTo>
                    <a:lnTo>
                      <a:pt x="421316" y="249872"/>
                    </a:lnTo>
                    <a:cubicBezTo>
                      <a:pt x="434771" y="249872"/>
                      <a:pt x="445737" y="260735"/>
                      <a:pt x="445737" y="274267"/>
                    </a:cubicBezTo>
                    <a:lnTo>
                      <a:pt x="445737" y="561206"/>
                    </a:lnTo>
                    <a:cubicBezTo>
                      <a:pt x="445737" y="574738"/>
                      <a:pt x="434771" y="585693"/>
                      <a:pt x="421316" y="585693"/>
                    </a:cubicBezTo>
                    <a:lnTo>
                      <a:pt x="358100" y="585693"/>
                    </a:lnTo>
                    <a:cubicBezTo>
                      <a:pt x="344645" y="585693"/>
                      <a:pt x="333679" y="574738"/>
                      <a:pt x="333679" y="561206"/>
                    </a:cubicBezTo>
                    <a:lnTo>
                      <a:pt x="333679" y="274267"/>
                    </a:lnTo>
                    <a:cubicBezTo>
                      <a:pt x="333679" y="260735"/>
                      <a:pt x="344645" y="249872"/>
                      <a:pt x="358100" y="249872"/>
                    </a:cubicBezTo>
                    <a:close/>
                    <a:moveTo>
                      <a:pt x="140260" y="224680"/>
                    </a:moveTo>
                    <a:cubicBezTo>
                      <a:pt x="168749" y="224680"/>
                      <a:pt x="191844" y="247711"/>
                      <a:pt x="191844" y="276122"/>
                    </a:cubicBezTo>
                    <a:cubicBezTo>
                      <a:pt x="191844" y="304533"/>
                      <a:pt x="168749" y="327564"/>
                      <a:pt x="140260" y="327564"/>
                    </a:cubicBezTo>
                    <a:cubicBezTo>
                      <a:pt x="111771" y="327564"/>
                      <a:pt x="88676" y="304533"/>
                      <a:pt x="88676" y="276122"/>
                    </a:cubicBezTo>
                    <a:cubicBezTo>
                      <a:pt x="88676" y="247711"/>
                      <a:pt x="111771" y="224680"/>
                      <a:pt x="140260" y="224680"/>
                    </a:cubicBezTo>
                    <a:close/>
                    <a:moveTo>
                      <a:pt x="521177" y="148117"/>
                    </a:moveTo>
                    <a:lnTo>
                      <a:pt x="584301" y="148117"/>
                    </a:lnTo>
                    <a:cubicBezTo>
                      <a:pt x="597848" y="148117"/>
                      <a:pt x="608814" y="159070"/>
                      <a:pt x="608814" y="172601"/>
                    </a:cubicBezTo>
                    <a:lnTo>
                      <a:pt x="608814" y="561209"/>
                    </a:lnTo>
                    <a:cubicBezTo>
                      <a:pt x="608814" y="574740"/>
                      <a:pt x="597848" y="585693"/>
                      <a:pt x="584301" y="585693"/>
                    </a:cubicBezTo>
                    <a:lnTo>
                      <a:pt x="521177" y="585693"/>
                    </a:lnTo>
                    <a:cubicBezTo>
                      <a:pt x="507722" y="585693"/>
                      <a:pt x="496756" y="574740"/>
                      <a:pt x="496756" y="561209"/>
                    </a:cubicBezTo>
                    <a:lnTo>
                      <a:pt x="496756" y="172601"/>
                    </a:lnTo>
                    <a:cubicBezTo>
                      <a:pt x="496756" y="159070"/>
                      <a:pt x="507722" y="148117"/>
                      <a:pt x="521177" y="148117"/>
                    </a:cubicBezTo>
                    <a:close/>
                    <a:moveTo>
                      <a:pt x="116229" y="131322"/>
                    </a:moveTo>
                    <a:lnTo>
                      <a:pt x="164246" y="131322"/>
                    </a:lnTo>
                    <a:cubicBezTo>
                      <a:pt x="175214" y="131322"/>
                      <a:pt x="184061" y="140159"/>
                      <a:pt x="184061" y="151113"/>
                    </a:cubicBezTo>
                    <a:lnTo>
                      <a:pt x="184061" y="171457"/>
                    </a:lnTo>
                    <a:cubicBezTo>
                      <a:pt x="193001" y="175231"/>
                      <a:pt x="201019" y="180386"/>
                      <a:pt x="208669" y="186094"/>
                    </a:cubicBezTo>
                    <a:lnTo>
                      <a:pt x="226641" y="175692"/>
                    </a:lnTo>
                    <a:cubicBezTo>
                      <a:pt x="236134" y="170261"/>
                      <a:pt x="248300" y="173482"/>
                      <a:pt x="253737" y="182964"/>
                    </a:cubicBezTo>
                    <a:lnTo>
                      <a:pt x="277792" y="224572"/>
                    </a:lnTo>
                    <a:cubicBezTo>
                      <a:pt x="280465" y="229083"/>
                      <a:pt x="281110" y="234514"/>
                      <a:pt x="279727" y="239577"/>
                    </a:cubicBezTo>
                    <a:cubicBezTo>
                      <a:pt x="278437" y="244640"/>
                      <a:pt x="275119" y="248966"/>
                      <a:pt x="270511" y="251544"/>
                    </a:cubicBezTo>
                    <a:lnTo>
                      <a:pt x="252355" y="262038"/>
                    </a:lnTo>
                    <a:cubicBezTo>
                      <a:pt x="253000" y="266733"/>
                      <a:pt x="253829" y="271335"/>
                      <a:pt x="253829" y="276122"/>
                    </a:cubicBezTo>
                    <a:cubicBezTo>
                      <a:pt x="253829" y="281001"/>
                      <a:pt x="253000" y="285604"/>
                      <a:pt x="252355" y="290206"/>
                    </a:cubicBezTo>
                    <a:lnTo>
                      <a:pt x="270511" y="300700"/>
                    </a:lnTo>
                    <a:cubicBezTo>
                      <a:pt x="279174" y="305671"/>
                      <a:pt x="282308" y="316165"/>
                      <a:pt x="278714" y="325094"/>
                    </a:cubicBezTo>
                    <a:cubicBezTo>
                      <a:pt x="272354" y="322609"/>
                      <a:pt x="265442" y="321136"/>
                      <a:pt x="258253" y="321136"/>
                    </a:cubicBezTo>
                    <a:lnTo>
                      <a:pt x="195858" y="321136"/>
                    </a:lnTo>
                    <a:cubicBezTo>
                      <a:pt x="205904" y="308709"/>
                      <a:pt x="212171" y="293244"/>
                      <a:pt x="212171" y="276122"/>
                    </a:cubicBezTo>
                    <a:cubicBezTo>
                      <a:pt x="212171" y="236539"/>
                      <a:pt x="179914" y="204320"/>
                      <a:pt x="140191" y="204320"/>
                    </a:cubicBezTo>
                    <a:cubicBezTo>
                      <a:pt x="100561" y="204320"/>
                      <a:pt x="68304" y="236539"/>
                      <a:pt x="68304" y="276122"/>
                    </a:cubicBezTo>
                    <a:cubicBezTo>
                      <a:pt x="68304" y="315797"/>
                      <a:pt x="100561" y="348016"/>
                      <a:pt x="140191" y="348016"/>
                    </a:cubicBezTo>
                    <a:cubicBezTo>
                      <a:pt x="143048" y="348016"/>
                      <a:pt x="145721" y="347463"/>
                      <a:pt x="148486" y="347095"/>
                    </a:cubicBezTo>
                    <a:cubicBezTo>
                      <a:pt x="143233" y="355564"/>
                      <a:pt x="140099" y="365414"/>
                      <a:pt x="140099" y="376000"/>
                    </a:cubicBezTo>
                    <a:lnTo>
                      <a:pt x="140099" y="420922"/>
                    </a:lnTo>
                    <a:lnTo>
                      <a:pt x="116229" y="420922"/>
                    </a:lnTo>
                    <a:cubicBezTo>
                      <a:pt x="105261" y="420922"/>
                      <a:pt x="96413" y="412085"/>
                      <a:pt x="96413" y="401131"/>
                    </a:cubicBezTo>
                    <a:lnTo>
                      <a:pt x="96413" y="380787"/>
                    </a:lnTo>
                    <a:cubicBezTo>
                      <a:pt x="87474" y="377013"/>
                      <a:pt x="79455" y="371950"/>
                      <a:pt x="71806" y="366150"/>
                    </a:cubicBezTo>
                    <a:lnTo>
                      <a:pt x="53742" y="376552"/>
                    </a:lnTo>
                    <a:cubicBezTo>
                      <a:pt x="49226" y="379222"/>
                      <a:pt x="43788" y="379866"/>
                      <a:pt x="38719" y="378577"/>
                    </a:cubicBezTo>
                    <a:cubicBezTo>
                      <a:pt x="33650" y="377197"/>
                      <a:pt x="29318" y="373883"/>
                      <a:pt x="26738" y="369372"/>
                    </a:cubicBezTo>
                    <a:lnTo>
                      <a:pt x="2683" y="327764"/>
                    </a:lnTo>
                    <a:cubicBezTo>
                      <a:pt x="-2847" y="318282"/>
                      <a:pt x="471" y="306131"/>
                      <a:pt x="9872" y="300700"/>
                    </a:cubicBezTo>
                    <a:lnTo>
                      <a:pt x="28120" y="290206"/>
                    </a:lnTo>
                    <a:cubicBezTo>
                      <a:pt x="27475" y="285604"/>
                      <a:pt x="26645" y="281001"/>
                      <a:pt x="26645" y="276122"/>
                    </a:cubicBezTo>
                    <a:cubicBezTo>
                      <a:pt x="26645" y="271335"/>
                      <a:pt x="27475" y="266733"/>
                      <a:pt x="28120" y="262038"/>
                    </a:cubicBezTo>
                    <a:lnTo>
                      <a:pt x="9872" y="251544"/>
                    </a:lnTo>
                    <a:cubicBezTo>
                      <a:pt x="471" y="246113"/>
                      <a:pt x="-2847" y="233962"/>
                      <a:pt x="2683" y="224572"/>
                    </a:cubicBezTo>
                    <a:lnTo>
                      <a:pt x="26738" y="182964"/>
                    </a:lnTo>
                    <a:cubicBezTo>
                      <a:pt x="29318" y="178361"/>
                      <a:pt x="33650" y="175139"/>
                      <a:pt x="38719" y="173759"/>
                    </a:cubicBezTo>
                    <a:cubicBezTo>
                      <a:pt x="43788" y="172378"/>
                      <a:pt x="49226" y="173114"/>
                      <a:pt x="53742" y="175692"/>
                    </a:cubicBezTo>
                    <a:lnTo>
                      <a:pt x="71806" y="186094"/>
                    </a:lnTo>
                    <a:cubicBezTo>
                      <a:pt x="79455" y="180386"/>
                      <a:pt x="87474" y="175231"/>
                      <a:pt x="96413" y="171457"/>
                    </a:cubicBezTo>
                    <a:lnTo>
                      <a:pt x="96413" y="151113"/>
                    </a:lnTo>
                    <a:cubicBezTo>
                      <a:pt x="96413" y="140159"/>
                      <a:pt x="105261" y="131322"/>
                      <a:pt x="116229" y="131322"/>
                    </a:cubicBezTo>
                    <a:close/>
                    <a:moveTo>
                      <a:pt x="445756" y="83476"/>
                    </a:moveTo>
                    <a:cubicBezTo>
                      <a:pt x="428335" y="83476"/>
                      <a:pt x="414140" y="97557"/>
                      <a:pt x="414140" y="115044"/>
                    </a:cubicBezTo>
                    <a:cubicBezTo>
                      <a:pt x="414140" y="132438"/>
                      <a:pt x="428335" y="146520"/>
                      <a:pt x="445756" y="146520"/>
                    </a:cubicBezTo>
                    <a:cubicBezTo>
                      <a:pt x="463176" y="146520"/>
                      <a:pt x="477371" y="132438"/>
                      <a:pt x="477371" y="115044"/>
                    </a:cubicBezTo>
                    <a:cubicBezTo>
                      <a:pt x="477371" y="97557"/>
                      <a:pt x="463176" y="83476"/>
                      <a:pt x="445756" y="83476"/>
                    </a:cubicBezTo>
                    <a:close/>
                    <a:moveTo>
                      <a:pt x="426676" y="0"/>
                    </a:moveTo>
                    <a:lnTo>
                      <a:pt x="464835" y="0"/>
                    </a:lnTo>
                    <a:cubicBezTo>
                      <a:pt x="473500" y="0"/>
                      <a:pt x="480597" y="7087"/>
                      <a:pt x="480597" y="15738"/>
                    </a:cubicBezTo>
                    <a:lnTo>
                      <a:pt x="480597" y="31936"/>
                    </a:lnTo>
                    <a:cubicBezTo>
                      <a:pt x="487694" y="34881"/>
                      <a:pt x="494054" y="38931"/>
                      <a:pt x="500138" y="43533"/>
                    </a:cubicBezTo>
                    <a:lnTo>
                      <a:pt x="514425" y="35249"/>
                    </a:lnTo>
                    <a:cubicBezTo>
                      <a:pt x="521983" y="30924"/>
                      <a:pt x="531569" y="33501"/>
                      <a:pt x="535901" y="40956"/>
                    </a:cubicBezTo>
                    <a:lnTo>
                      <a:pt x="554981" y="73996"/>
                    </a:lnTo>
                    <a:cubicBezTo>
                      <a:pt x="557101" y="77585"/>
                      <a:pt x="557654" y="81911"/>
                      <a:pt x="556640" y="85961"/>
                    </a:cubicBezTo>
                    <a:cubicBezTo>
                      <a:pt x="555534" y="89918"/>
                      <a:pt x="552861" y="93415"/>
                      <a:pt x="549266" y="95440"/>
                    </a:cubicBezTo>
                    <a:lnTo>
                      <a:pt x="534887" y="103815"/>
                    </a:lnTo>
                    <a:cubicBezTo>
                      <a:pt x="535348" y="107497"/>
                      <a:pt x="535993" y="111178"/>
                      <a:pt x="535993" y="115044"/>
                    </a:cubicBezTo>
                    <a:cubicBezTo>
                      <a:pt x="535993" y="115872"/>
                      <a:pt x="535809" y="116700"/>
                      <a:pt x="535717" y="117621"/>
                    </a:cubicBezTo>
                    <a:lnTo>
                      <a:pt x="521153" y="117621"/>
                    </a:lnTo>
                    <a:cubicBezTo>
                      <a:pt x="490828" y="117621"/>
                      <a:pt x="466126" y="142286"/>
                      <a:pt x="466126" y="172565"/>
                    </a:cubicBezTo>
                    <a:lnTo>
                      <a:pt x="466126" y="229719"/>
                    </a:lnTo>
                    <a:lnTo>
                      <a:pt x="466126" y="242604"/>
                    </a:lnTo>
                    <a:cubicBezTo>
                      <a:pt x="462715" y="237726"/>
                      <a:pt x="458383" y="233493"/>
                      <a:pt x="453590" y="229995"/>
                    </a:cubicBezTo>
                    <a:cubicBezTo>
                      <a:pt x="444465" y="223369"/>
                      <a:pt x="433404" y="219319"/>
                      <a:pt x="421330" y="219319"/>
                    </a:cubicBezTo>
                    <a:lnTo>
                      <a:pt x="411928" y="219319"/>
                    </a:lnTo>
                    <a:cubicBezTo>
                      <a:pt x="411375" y="217755"/>
                      <a:pt x="410914" y="216098"/>
                      <a:pt x="410914" y="214257"/>
                    </a:cubicBezTo>
                    <a:lnTo>
                      <a:pt x="410914" y="198059"/>
                    </a:lnTo>
                    <a:cubicBezTo>
                      <a:pt x="403817" y="195114"/>
                      <a:pt x="397457" y="191064"/>
                      <a:pt x="391373" y="186463"/>
                    </a:cubicBezTo>
                    <a:lnTo>
                      <a:pt x="377086" y="194746"/>
                    </a:lnTo>
                    <a:cubicBezTo>
                      <a:pt x="373492" y="196863"/>
                      <a:pt x="369160" y="197415"/>
                      <a:pt x="365104" y="196310"/>
                    </a:cubicBezTo>
                    <a:cubicBezTo>
                      <a:pt x="361140" y="195206"/>
                      <a:pt x="357638" y="192629"/>
                      <a:pt x="355610" y="189040"/>
                    </a:cubicBezTo>
                    <a:lnTo>
                      <a:pt x="336530" y="155999"/>
                    </a:lnTo>
                    <a:cubicBezTo>
                      <a:pt x="332198" y="148452"/>
                      <a:pt x="334687" y="138881"/>
                      <a:pt x="342245" y="134463"/>
                    </a:cubicBezTo>
                    <a:lnTo>
                      <a:pt x="356716" y="126180"/>
                    </a:lnTo>
                    <a:cubicBezTo>
                      <a:pt x="356163" y="122498"/>
                      <a:pt x="355518" y="118817"/>
                      <a:pt x="355518" y="115044"/>
                    </a:cubicBezTo>
                    <a:cubicBezTo>
                      <a:pt x="355518" y="111178"/>
                      <a:pt x="356163" y="107497"/>
                      <a:pt x="356716" y="103815"/>
                    </a:cubicBezTo>
                    <a:lnTo>
                      <a:pt x="342245" y="95440"/>
                    </a:lnTo>
                    <a:cubicBezTo>
                      <a:pt x="334687" y="91115"/>
                      <a:pt x="332198" y="81543"/>
                      <a:pt x="336530" y="73996"/>
                    </a:cubicBezTo>
                    <a:lnTo>
                      <a:pt x="355610" y="40956"/>
                    </a:lnTo>
                    <a:cubicBezTo>
                      <a:pt x="357638" y="37366"/>
                      <a:pt x="361140" y="34789"/>
                      <a:pt x="365104" y="33685"/>
                    </a:cubicBezTo>
                    <a:cubicBezTo>
                      <a:pt x="369160" y="32580"/>
                      <a:pt x="373492" y="33133"/>
                      <a:pt x="377086" y="35249"/>
                    </a:cubicBezTo>
                    <a:lnTo>
                      <a:pt x="391373" y="43533"/>
                    </a:lnTo>
                    <a:cubicBezTo>
                      <a:pt x="397457" y="38931"/>
                      <a:pt x="403817" y="34881"/>
                      <a:pt x="410914" y="31936"/>
                    </a:cubicBezTo>
                    <a:lnTo>
                      <a:pt x="410914" y="15738"/>
                    </a:lnTo>
                    <a:cubicBezTo>
                      <a:pt x="410914" y="7087"/>
                      <a:pt x="418011" y="0"/>
                      <a:pt x="426676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1" name="îṩḷîḋê">
              <a:extLst>
                <a:ext uri="{FF2B5EF4-FFF2-40B4-BE49-F238E27FC236}">
                  <a16:creationId xmlns:a16="http://schemas.microsoft.com/office/drawing/2014/main" id="{1A7D67E8-A229-4742-ACF2-C83AB708435E}"/>
                </a:ext>
              </a:extLst>
            </p:cNvPr>
            <p:cNvGrpSpPr/>
            <p:nvPr/>
          </p:nvGrpSpPr>
          <p:grpSpPr>
            <a:xfrm>
              <a:off x="6662299" y="4077640"/>
              <a:ext cx="4858189" cy="775197"/>
              <a:chOff x="5130801" y="2820874"/>
              <a:chExt cx="3632195" cy="775197"/>
            </a:xfrm>
          </p:grpSpPr>
          <p:sp>
            <p:nvSpPr>
              <p:cNvPr id="23" name="íšḻïḑé">
                <a:extLst>
                  <a:ext uri="{FF2B5EF4-FFF2-40B4-BE49-F238E27FC236}">
                    <a16:creationId xmlns:a16="http://schemas.microsoft.com/office/drawing/2014/main" id="{D2F4F359-44EA-4624-908C-CCBC8F86308C}"/>
                  </a:ext>
                </a:extLst>
              </p:cNvPr>
              <p:cNvSpPr/>
              <p:nvPr/>
            </p:nvSpPr>
            <p:spPr bwMode="auto">
              <a:xfrm>
                <a:off x="5130801" y="3208473"/>
                <a:ext cx="3632195" cy="387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4" name="í$ļiḍé">
                <a:extLst>
                  <a:ext uri="{FF2B5EF4-FFF2-40B4-BE49-F238E27FC236}">
                    <a16:creationId xmlns:a16="http://schemas.microsoft.com/office/drawing/2014/main" id="{9CCD2B87-0B33-4DC0-9D27-B9872195122B}"/>
                  </a:ext>
                </a:extLst>
              </p:cNvPr>
              <p:cNvSpPr txBox="1"/>
              <p:nvPr/>
            </p:nvSpPr>
            <p:spPr bwMode="auto">
              <a:xfrm>
                <a:off x="5130801" y="2820874"/>
                <a:ext cx="363219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2" name="işḻiḍê">
              <a:extLst>
                <a:ext uri="{FF2B5EF4-FFF2-40B4-BE49-F238E27FC236}">
                  <a16:creationId xmlns:a16="http://schemas.microsoft.com/office/drawing/2014/main" id="{E8482EA8-EF69-49E7-A5B1-C021D1D2C493}"/>
                </a:ext>
              </a:extLst>
            </p:cNvPr>
            <p:cNvGrpSpPr/>
            <p:nvPr/>
          </p:nvGrpSpPr>
          <p:grpSpPr>
            <a:xfrm>
              <a:off x="5746917" y="5235740"/>
              <a:ext cx="717384" cy="717384"/>
              <a:chOff x="4338300" y="5235741"/>
              <a:chExt cx="717384" cy="717384"/>
            </a:xfrm>
          </p:grpSpPr>
          <p:sp>
            <p:nvSpPr>
              <p:cNvPr id="21" name="îśľïḋe">
                <a:extLst>
                  <a:ext uri="{FF2B5EF4-FFF2-40B4-BE49-F238E27FC236}">
                    <a16:creationId xmlns:a16="http://schemas.microsoft.com/office/drawing/2014/main" id="{F975BE1C-A89A-4F28-B3A8-AD66B2E512C6}"/>
                  </a:ext>
                </a:extLst>
              </p:cNvPr>
              <p:cNvSpPr/>
              <p:nvPr/>
            </p:nvSpPr>
            <p:spPr>
              <a:xfrm>
                <a:off x="4338300" y="5235741"/>
                <a:ext cx="717384" cy="717384"/>
              </a:xfrm>
              <a:prstGeom prst="diamond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lnSpcReduction="10000"/>
              </a:bodyPr>
              <a:lstStyle/>
              <a:p>
                <a:pPr algn="ctr"/>
                <a:endParaRPr lang="zh-CN" altLang="en-US" b="1" dirty="0"/>
              </a:p>
            </p:txBody>
          </p:sp>
          <p:sp>
            <p:nvSpPr>
              <p:cNvPr id="22" name="íšļiḍê">
                <a:extLst>
                  <a:ext uri="{FF2B5EF4-FFF2-40B4-BE49-F238E27FC236}">
                    <a16:creationId xmlns:a16="http://schemas.microsoft.com/office/drawing/2014/main" id="{85046E86-4307-4223-85EC-82254DC02F7C}"/>
                  </a:ext>
                </a:extLst>
              </p:cNvPr>
              <p:cNvSpPr/>
              <p:nvPr/>
            </p:nvSpPr>
            <p:spPr bwMode="auto">
              <a:xfrm>
                <a:off x="4557113" y="5454816"/>
                <a:ext cx="279758" cy="279234"/>
              </a:xfrm>
              <a:custGeom>
                <a:avLst/>
                <a:gdLst>
                  <a:gd name="connsiteX0" fmla="*/ 290910 w 605702"/>
                  <a:gd name="connsiteY0" fmla="*/ 156336 h 604568"/>
                  <a:gd name="connsiteX1" fmla="*/ 335849 w 605702"/>
                  <a:gd name="connsiteY1" fmla="*/ 164992 h 604568"/>
                  <a:gd name="connsiteX2" fmla="*/ 288310 w 605702"/>
                  <a:gd name="connsiteY2" fmla="*/ 212456 h 604568"/>
                  <a:gd name="connsiteX3" fmla="*/ 203632 w 605702"/>
                  <a:gd name="connsiteY3" fmla="*/ 244717 h 604568"/>
                  <a:gd name="connsiteX4" fmla="*/ 203632 w 605702"/>
                  <a:gd name="connsiteY4" fmla="*/ 401388 h 604568"/>
                  <a:gd name="connsiteX5" fmla="*/ 360547 w 605702"/>
                  <a:gd name="connsiteY5" fmla="*/ 401388 h 604568"/>
                  <a:gd name="connsiteX6" fmla="*/ 392859 w 605702"/>
                  <a:gd name="connsiteY6" fmla="*/ 316749 h 604568"/>
                  <a:gd name="connsiteX7" fmla="*/ 440397 w 605702"/>
                  <a:gd name="connsiteY7" fmla="*/ 269284 h 604568"/>
                  <a:gd name="connsiteX8" fmla="*/ 400287 w 605702"/>
                  <a:gd name="connsiteY8" fmla="*/ 441065 h 604568"/>
                  <a:gd name="connsiteX9" fmla="*/ 163892 w 605702"/>
                  <a:gd name="connsiteY9" fmla="*/ 441065 h 604568"/>
                  <a:gd name="connsiteX10" fmla="*/ 163892 w 605702"/>
                  <a:gd name="connsiteY10" fmla="*/ 205040 h 604568"/>
                  <a:gd name="connsiteX11" fmla="*/ 290910 w 605702"/>
                  <a:gd name="connsiteY11" fmla="*/ 156336 h 604568"/>
                  <a:gd name="connsiteX12" fmla="*/ 246542 w 605702"/>
                  <a:gd name="connsiteY12" fmla="*/ 43775 h 604568"/>
                  <a:gd name="connsiteX13" fmla="*/ 422196 w 605702"/>
                  <a:gd name="connsiteY13" fmla="*/ 78723 h 604568"/>
                  <a:gd name="connsiteX14" fmla="*/ 376794 w 605702"/>
                  <a:gd name="connsiteY14" fmla="*/ 124054 h 604568"/>
                  <a:gd name="connsiteX15" fmla="*/ 126109 w 605702"/>
                  <a:gd name="connsiteY15" fmla="*/ 167345 h 604568"/>
                  <a:gd name="connsiteX16" fmla="*/ 126109 w 605702"/>
                  <a:gd name="connsiteY16" fmla="*/ 478820 h 604568"/>
                  <a:gd name="connsiteX17" fmla="*/ 438073 w 605702"/>
                  <a:gd name="connsiteY17" fmla="*/ 478820 h 604568"/>
                  <a:gd name="connsiteX18" fmla="*/ 481432 w 605702"/>
                  <a:gd name="connsiteY18" fmla="*/ 228527 h 604568"/>
                  <a:gd name="connsiteX19" fmla="*/ 526741 w 605702"/>
                  <a:gd name="connsiteY19" fmla="*/ 183011 h 604568"/>
                  <a:gd name="connsiteX20" fmla="*/ 481432 w 605702"/>
                  <a:gd name="connsiteY20" fmla="*/ 522111 h 604568"/>
                  <a:gd name="connsiteX21" fmla="*/ 82657 w 605702"/>
                  <a:gd name="connsiteY21" fmla="*/ 522111 h 604568"/>
                  <a:gd name="connsiteX22" fmla="*/ 82657 w 605702"/>
                  <a:gd name="connsiteY22" fmla="*/ 123961 h 604568"/>
                  <a:gd name="connsiteX23" fmla="*/ 246542 w 605702"/>
                  <a:gd name="connsiteY23" fmla="*/ 43775 h 604568"/>
                  <a:gd name="connsiteX24" fmla="*/ 536061 w 605702"/>
                  <a:gd name="connsiteY24" fmla="*/ 0 h 604568"/>
                  <a:gd name="connsiteX25" fmla="*/ 544232 w 605702"/>
                  <a:gd name="connsiteY25" fmla="*/ 61368 h 604568"/>
                  <a:gd name="connsiteX26" fmla="*/ 605702 w 605702"/>
                  <a:gd name="connsiteY26" fmla="*/ 69526 h 604568"/>
                  <a:gd name="connsiteX27" fmla="*/ 524361 w 605702"/>
                  <a:gd name="connsiteY27" fmla="*/ 150732 h 604568"/>
                  <a:gd name="connsiteX28" fmla="*/ 498361 w 605702"/>
                  <a:gd name="connsiteY28" fmla="*/ 147302 h 604568"/>
                  <a:gd name="connsiteX29" fmla="*/ 337721 w 605702"/>
                  <a:gd name="connsiteY29" fmla="*/ 307767 h 604568"/>
                  <a:gd name="connsiteX30" fmla="*/ 339764 w 605702"/>
                  <a:gd name="connsiteY30" fmla="*/ 323063 h 604568"/>
                  <a:gd name="connsiteX31" fmla="*/ 282101 w 605702"/>
                  <a:gd name="connsiteY31" fmla="*/ 380630 h 604568"/>
                  <a:gd name="connsiteX32" fmla="*/ 224437 w 605702"/>
                  <a:gd name="connsiteY32" fmla="*/ 323063 h 604568"/>
                  <a:gd name="connsiteX33" fmla="*/ 282101 w 605702"/>
                  <a:gd name="connsiteY33" fmla="*/ 265495 h 604568"/>
                  <a:gd name="connsiteX34" fmla="*/ 297422 w 605702"/>
                  <a:gd name="connsiteY34" fmla="*/ 267535 h 604568"/>
                  <a:gd name="connsiteX35" fmla="*/ 458155 w 605702"/>
                  <a:gd name="connsiteY35" fmla="*/ 107162 h 604568"/>
                  <a:gd name="connsiteX36" fmla="*/ 454719 w 605702"/>
                  <a:gd name="connsiteY36" fmla="*/ 81206 h 604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05702" h="604568">
                    <a:moveTo>
                      <a:pt x="290910" y="156336"/>
                    </a:moveTo>
                    <a:cubicBezTo>
                      <a:pt x="306137" y="157147"/>
                      <a:pt x="321272" y="160032"/>
                      <a:pt x="335849" y="164992"/>
                    </a:cubicBezTo>
                    <a:lnTo>
                      <a:pt x="288310" y="212456"/>
                    </a:lnTo>
                    <a:cubicBezTo>
                      <a:pt x="257856" y="210695"/>
                      <a:pt x="226844" y="221449"/>
                      <a:pt x="203632" y="244717"/>
                    </a:cubicBezTo>
                    <a:cubicBezTo>
                      <a:pt x="160271" y="287918"/>
                      <a:pt x="160271" y="358187"/>
                      <a:pt x="203632" y="401388"/>
                    </a:cubicBezTo>
                    <a:cubicBezTo>
                      <a:pt x="246900" y="444680"/>
                      <a:pt x="317279" y="444680"/>
                      <a:pt x="360547" y="401388"/>
                    </a:cubicBezTo>
                    <a:cubicBezTo>
                      <a:pt x="383852" y="378211"/>
                      <a:pt x="394623" y="347156"/>
                      <a:pt x="392859" y="316749"/>
                    </a:cubicBezTo>
                    <a:lnTo>
                      <a:pt x="440397" y="269284"/>
                    </a:lnTo>
                    <a:cubicBezTo>
                      <a:pt x="460267" y="327595"/>
                      <a:pt x="446897" y="394620"/>
                      <a:pt x="400287" y="441065"/>
                    </a:cubicBezTo>
                    <a:cubicBezTo>
                      <a:pt x="335106" y="506236"/>
                      <a:pt x="229073" y="506236"/>
                      <a:pt x="163892" y="441065"/>
                    </a:cubicBezTo>
                    <a:cubicBezTo>
                      <a:pt x="98619" y="375987"/>
                      <a:pt x="98619" y="270118"/>
                      <a:pt x="163892" y="205040"/>
                    </a:cubicBezTo>
                    <a:cubicBezTo>
                      <a:pt x="198711" y="170137"/>
                      <a:pt x="245228" y="153902"/>
                      <a:pt x="290910" y="156336"/>
                    </a:cubicBezTo>
                    <a:close/>
                    <a:moveTo>
                      <a:pt x="246542" y="43775"/>
                    </a:moveTo>
                    <a:cubicBezTo>
                      <a:pt x="306463" y="36243"/>
                      <a:pt x="368345" y="47900"/>
                      <a:pt x="422196" y="78723"/>
                    </a:cubicBezTo>
                    <a:lnTo>
                      <a:pt x="376794" y="124054"/>
                    </a:lnTo>
                    <a:cubicBezTo>
                      <a:pt x="294811" y="85305"/>
                      <a:pt x="193980" y="99581"/>
                      <a:pt x="126109" y="167345"/>
                    </a:cubicBezTo>
                    <a:cubicBezTo>
                      <a:pt x="39948" y="253371"/>
                      <a:pt x="39948" y="392793"/>
                      <a:pt x="126109" y="478820"/>
                    </a:cubicBezTo>
                    <a:cubicBezTo>
                      <a:pt x="212271" y="564846"/>
                      <a:pt x="351912" y="564846"/>
                      <a:pt x="438073" y="478820"/>
                    </a:cubicBezTo>
                    <a:cubicBezTo>
                      <a:pt x="505944" y="411055"/>
                      <a:pt x="520428" y="310382"/>
                      <a:pt x="481432" y="228527"/>
                    </a:cubicBezTo>
                    <a:lnTo>
                      <a:pt x="526741" y="183011"/>
                    </a:lnTo>
                    <a:cubicBezTo>
                      <a:pt x="588484" y="290544"/>
                      <a:pt x="573350" y="430244"/>
                      <a:pt x="481432" y="522111"/>
                    </a:cubicBezTo>
                    <a:cubicBezTo>
                      <a:pt x="371316" y="632054"/>
                      <a:pt x="192866" y="632054"/>
                      <a:pt x="82657" y="522111"/>
                    </a:cubicBezTo>
                    <a:cubicBezTo>
                      <a:pt x="-27552" y="412168"/>
                      <a:pt x="-27552" y="233997"/>
                      <a:pt x="82657" y="123961"/>
                    </a:cubicBezTo>
                    <a:cubicBezTo>
                      <a:pt x="128662" y="78028"/>
                      <a:pt x="186622" y="51307"/>
                      <a:pt x="246542" y="43775"/>
                    </a:cubicBezTo>
                    <a:close/>
                    <a:moveTo>
                      <a:pt x="536061" y="0"/>
                    </a:moveTo>
                    <a:lnTo>
                      <a:pt x="544232" y="61368"/>
                    </a:lnTo>
                    <a:lnTo>
                      <a:pt x="605702" y="69526"/>
                    </a:lnTo>
                    <a:lnTo>
                      <a:pt x="524361" y="150732"/>
                    </a:lnTo>
                    <a:lnTo>
                      <a:pt x="498361" y="147302"/>
                    </a:lnTo>
                    <a:lnTo>
                      <a:pt x="337721" y="307767"/>
                    </a:lnTo>
                    <a:cubicBezTo>
                      <a:pt x="339021" y="312588"/>
                      <a:pt x="339764" y="317779"/>
                      <a:pt x="339764" y="323063"/>
                    </a:cubicBezTo>
                    <a:cubicBezTo>
                      <a:pt x="339764" y="354859"/>
                      <a:pt x="313950" y="380630"/>
                      <a:pt x="282101" y="380630"/>
                    </a:cubicBezTo>
                    <a:cubicBezTo>
                      <a:pt x="250251" y="380630"/>
                      <a:pt x="224437" y="354859"/>
                      <a:pt x="224437" y="323063"/>
                    </a:cubicBezTo>
                    <a:cubicBezTo>
                      <a:pt x="224437" y="291266"/>
                      <a:pt x="250251" y="265495"/>
                      <a:pt x="282101" y="265495"/>
                    </a:cubicBezTo>
                    <a:cubicBezTo>
                      <a:pt x="287393" y="265495"/>
                      <a:pt x="292500" y="266237"/>
                      <a:pt x="297422" y="267535"/>
                    </a:cubicBezTo>
                    <a:lnTo>
                      <a:pt x="458155" y="107162"/>
                    </a:lnTo>
                    <a:lnTo>
                      <a:pt x="454719" y="8120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 fontScale="85000" lnSpcReduction="20000"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3" name="iṥľíde">
              <a:extLst>
                <a:ext uri="{FF2B5EF4-FFF2-40B4-BE49-F238E27FC236}">
                  <a16:creationId xmlns:a16="http://schemas.microsoft.com/office/drawing/2014/main" id="{301A6040-2EE9-4C04-9B7F-A141AE7A2FEF}"/>
                </a:ext>
              </a:extLst>
            </p:cNvPr>
            <p:cNvGrpSpPr/>
            <p:nvPr/>
          </p:nvGrpSpPr>
          <p:grpSpPr>
            <a:xfrm>
              <a:off x="6662299" y="5206834"/>
              <a:ext cx="4858189" cy="775197"/>
              <a:chOff x="5130801" y="2820874"/>
              <a:chExt cx="3632195" cy="775197"/>
            </a:xfrm>
          </p:grpSpPr>
          <p:sp>
            <p:nvSpPr>
              <p:cNvPr id="19" name="íṥḻïḍe">
                <a:extLst>
                  <a:ext uri="{FF2B5EF4-FFF2-40B4-BE49-F238E27FC236}">
                    <a16:creationId xmlns:a16="http://schemas.microsoft.com/office/drawing/2014/main" id="{FB40820D-6F37-4245-8417-67F5EC5DAF6F}"/>
                  </a:ext>
                </a:extLst>
              </p:cNvPr>
              <p:cNvSpPr/>
              <p:nvPr/>
            </p:nvSpPr>
            <p:spPr bwMode="auto">
              <a:xfrm>
                <a:off x="5130801" y="3208473"/>
                <a:ext cx="3632195" cy="387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0" name="ïṥļîḍè">
                <a:extLst>
                  <a:ext uri="{FF2B5EF4-FFF2-40B4-BE49-F238E27FC236}">
                    <a16:creationId xmlns:a16="http://schemas.microsoft.com/office/drawing/2014/main" id="{E8FC3F37-AB0D-4C8F-8C41-F1B8F51A3878}"/>
                  </a:ext>
                </a:extLst>
              </p:cNvPr>
              <p:cNvSpPr txBox="1"/>
              <p:nvPr/>
            </p:nvSpPr>
            <p:spPr bwMode="auto">
              <a:xfrm>
                <a:off x="5130801" y="2820874"/>
                <a:ext cx="363219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630A299F-8A71-4C34-B8B4-DC6FAF7C82AB}"/>
                </a:ext>
              </a:extLst>
            </p:cNvPr>
            <p:cNvCxnSpPr>
              <a:cxnSpLocks/>
            </p:cNvCxnSpPr>
            <p:nvPr/>
          </p:nvCxnSpPr>
          <p:spPr>
            <a:xfrm>
              <a:off x="6762750" y="3900641"/>
              <a:ext cx="4548188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D3574D95-4969-4C7A-B712-CC7DCEDF6F44}"/>
                </a:ext>
              </a:extLst>
            </p:cNvPr>
            <p:cNvCxnSpPr>
              <a:cxnSpLocks/>
            </p:cNvCxnSpPr>
            <p:nvPr/>
          </p:nvCxnSpPr>
          <p:spPr>
            <a:xfrm>
              <a:off x="6762750" y="5029836"/>
              <a:ext cx="4548188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8BD9D585-8955-4084-BEDB-788DFD9D8A38}"/>
                </a:ext>
              </a:extLst>
            </p:cNvPr>
            <p:cNvCxnSpPr>
              <a:stCxn id="6" idx="3"/>
              <a:endCxn id="29" idx="1"/>
            </p:cNvCxnSpPr>
            <p:nvPr/>
          </p:nvCxnSpPr>
          <p:spPr>
            <a:xfrm>
              <a:off x="3781425" y="3336042"/>
              <a:ext cx="1965492" cy="1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肘形连接符 9">
              <a:extLst>
                <a:ext uri="{FF2B5EF4-FFF2-40B4-BE49-F238E27FC236}">
                  <a16:creationId xmlns:a16="http://schemas.microsoft.com/office/drawing/2014/main" id="{711BB373-5138-4116-AABD-A31A986B196D}"/>
                </a:ext>
              </a:extLst>
            </p:cNvPr>
            <p:cNvCxnSpPr>
              <a:stCxn id="6" idx="3"/>
              <a:endCxn id="25" idx="1"/>
            </p:cNvCxnSpPr>
            <p:nvPr/>
          </p:nvCxnSpPr>
          <p:spPr>
            <a:xfrm>
              <a:off x="3781425" y="3336042"/>
              <a:ext cx="1965492" cy="1129196"/>
            </a:xfrm>
            <a:prstGeom prst="bentConnector3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肘形连接符 11">
              <a:extLst>
                <a:ext uri="{FF2B5EF4-FFF2-40B4-BE49-F238E27FC236}">
                  <a16:creationId xmlns:a16="http://schemas.microsoft.com/office/drawing/2014/main" id="{0998FA4F-3896-4662-8767-79947C245496}"/>
                </a:ext>
              </a:extLst>
            </p:cNvPr>
            <p:cNvCxnSpPr>
              <a:stCxn id="6" idx="3"/>
              <a:endCxn id="21" idx="1"/>
            </p:cNvCxnSpPr>
            <p:nvPr/>
          </p:nvCxnSpPr>
          <p:spPr>
            <a:xfrm>
              <a:off x="3781425" y="3336042"/>
              <a:ext cx="1965492" cy="2258390"/>
            </a:xfrm>
            <a:prstGeom prst="bentConnector3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2540950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69E44B8-B8DA-4426-AF80-0A6198421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FD2FBF41-4BA0-474D-9A27-FC42F64080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887D1C4-5EAD-43E5-B32B-CD51623911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15</a:t>
            </a:fld>
            <a:endParaRPr lang="zh-CN" altLang="en-US"/>
          </a:p>
        </p:txBody>
      </p:sp>
      <p:grpSp>
        <p:nvGrpSpPr>
          <p:cNvPr id="5" name="20431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8AFA1B32-805C-4BB9-84AE-29A2C127B3B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099" y="1130300"/>
            <a:ext cx="10849867" cy="5016500"/>
            <a:chOff x="673099" y="1130300"/>
            <a:chExt cx="10849867" cy="5016500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09C05E8C-5C3E-4FA9-AAB3-B7B857547781}"/>
                </a:ext>
              </a:extLst>
            </p:cNvPr>
            <p:cNvCxnSpPr/>
            <p:nvPr/>
          </p:nvCxnSpPr>
          <p:spPr>
            <a:xfrm flipV="1">
              <a:off x="673099" y="1130300"/>
              <a:ext cx="0" cy="1480299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íşľiḋe">
              <a:extLst>
                <a:ext uri="{FF2B5EF4-FFF2-40B4-BE49-F238E27FC236}">
                  <a16:creationId xmlns:a16="http://schemas.microsoft.com/office/drawing/2014/main" id="{22FED377-61FD-498F-9884-867B8C4A1C89}"/>
                </a:ext>
              </a:extLst>
            </p:cNvPr>
            <p:cNvSpPr/>
            <p:nvPr/>
          </p:nvSpPr>
          <p:spPr bwMode="auto">
            <a:xfrm flipH="1">
              <a:off x="4736010" y="2616128"/>
              <a:ext cx="1359527" cy="2095056"/>
            </a:xfrm>
            <a:custGeom>
              <a:avLst/>
              <a:gdLst>
                <a:gd name="T0" fmla="*/ 1170782 w 21600"/>
                <a:gd name="T1" fmla="*/ 1804194 h 21600"/>
                <a:gd name="T2" fmla="*/ 1170782 w 21600"/>
                <a:gd name="T3" fmla="*/ 1804194 h 21600"/>
                <a:gd name="T4" fmla="*/ 1170782 w 21600"/>
                <a:gd name="T5" fmla="*/ 1804194 h 21600"/>
                <a:gd name="T6" fmla="*/ 1170782 w 21600"/>
                <a:gd name="T7" fmla="*/ 180419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20269"/>
                  </a:moveTo>
                  <a:lnTo>
                    <a:pt x="0" y="21600"/>
                  </a:lnTo>
                  <a:lnTo>
                    <a:pt x="0" y="0"/>
                  </a:lnTo>
                  <a:lnTo>
                    <a:pt x="21599" y="1433"/>
                  </a:lnTo>
                  <a:cubicBezTo>
                    <a:pt x="21599" y="1433"/>
                    <a:pt x="21599" y="20269"/>
                    <a:pt x="21599" y="20269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íṥ1ïďe">
              <a:extLst>
                <a:ext uri="{FF2B5EF4-FFF2-40B4-BE49-F238E27FC236}">
                  <a16:creationId xmlns:a16="http://schemas.microsoft.com/office/drawing/2014/main" id="{E1F7215E-2B00-421B-B787-79BC73D70CD1}"/>
                </a:ext>
              </a:extLst>
            </p:cNvPr>
            <p:cNvSpPr/>
            <p:nvPr/>
          </p:nvSpPr>
          <p:spPr bwMode="auto">
            <a:xfrm flipH="1">
              <a:off x="3384779" y="2610599"/>
              <a:ext cx="1351231" cy="2105194"/>
            </a:xfrm>
            <a:custGeom>
              <a:avLst/>
              <a:gdLst>
                <a:gd name="T0" fmla="*/ 1163638 w 21600"/>
                <a:gd name="T1" fmla="*/ 1812925 h 21600"/>
                <a:gd name="T2" fmla="*/ 1163638 w 21600"/>
                <a:gd name="T3" fmla="*/ 1812925 h 21600"/>
                <a:gd name="T4" fmla="*/ 1163638 w 21600"/>
                <a:gd name="T5" fmla="*/ 1812925 h 21600"/>
                <a:gd name="T6" fmla="*/ 1163638 w 21600"/>
                <a:gd name="T7" fmla="*/ 181292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20173"/>
                  </a:moveTo>
                  <a:lnTo>
                    <a:pt x="21600" y="21600"/>
                  </a:lnTo>
                  <a:lnTo>
                    <a:pt x="21600" y="0"/>
                  </a:lnTo>
                  <a:lnTo>
                    <a:pt x="0" y="1426"/>
                  </a:lnTo>
                  <a:cubicBezTo>
                    <a:pt x="0" y="1426"/>
                    <a:pt x="0" y="20173"/>
                    <a:pt x="0" y="2017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r>
                <a:rPr lang="en-US" altLang="zh-CN" b="1" dirty="0"/>
                <a:t>02</a:t>
              </a:r>
            </a:p>
          </p:txBody>
        </p:sp>
        <p:sp>
          <p:nvSpPr>
            <p:cNvPr id="9" name="ïṡliḑè">
              <a:extLst>
                <a:ext uri="{FF2B5EF4-FFF2-40B4-BE49-F238E27FC236}">
                  <a16:creationId xmlns:a16="http://schemas.microsoft.com/office/drawing/2014/main" id="{9A611D1A-E535-49F3-9A5B-CB908830DC3B}"/>
                </a:ext>
              </a:extLst>
            </p:cNvPr>
            <p:cNvSpPr/>
            <p:nvPr/>
          </p:nvSpPr>
          <p:spPr bwMode="auto">
            <a:xfrm flipH="1">
              <a:off x="2024330" y="2616128"/>
              <a:ext cx="1360448" cy="2095056"/>
            </a:xfrm>
            <a:custGeom>
              <a:avLst/>
              <a:gdLst>
                <a:gd name="T0" fmla="*/ 1171575 w 21600"/>
                <a:gd name="T1" fmla="*/ 1804194 h 21600"/>
                <a:gd name="T2" fmla="*/ 1171575 w 21600"/>
                <a:gd name="T3" fmla="*/ 1804194 h 21600"/>
                <a:gd name="T4" fmla="*/ 1171575 w 21600"/>
                <a:gd name="T5" fmla="*/ 1804194 h 21600"/>
                <a:gd name="T6" fmla="*/ 1171575 w 21600"/>
                <a:gd name="T7" fmla="*/ 180419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20269"/>
                  </a:moveTo>
                  <a:lnTo>
                    <a:pt x="0" y="21600"/>
                  </a:lnTo>
                  <a:lnTo>
                    <a:pt x="0" y="0"/>
                  </a:lnTo>
                  <a:lnTo>
                    <a:pt x="21599" y="1433"/>
                  </a:lnTo>
                  <a:cubicBezTo>
                    <a:pt x="21599" y="1433"/>
                    <a:pt x="21599" y="20269"/>
                    <a:pt x="21599" y="20269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iṩ1íďe">
              <a:extLst>
                <a:ext uri="{FF2B5EF4-FFF2-40B4-BE49-F238E27FC236}">
                  <a16:creationId xmlns:a16="http://schemas.microsoft.com/office/drawing/2014/main" id="{BDDBF55B-AECB-4DD3-89FE-CF59D8F21263}"/>
                </a:ext>
              </a:extLst>
            </p:cNvPr>
            <p:cNvSpPr/>
            <p:nvPr/>
          </p:nvSpPr>
          <p:spPr bwMode="auto">
            <a:xfrm flipH="1">
              <a:off x="673099" y="2610599"/>
              <a:ext cx="1351231" cy="2105194"/>
            </a:xfrm>
            <a:custGeom>
              <a:avLst/>
              <a:gdLst>
                <a:gd name="T0" fmla="*/ 1163638 w 21600"/>
                <a:gd name="T1" fmla="*/ 1812925 h 21600"/>
                <a:gd name="T2" fmla="*/ 1163638 w 21600"/>
                <a:gd name="T3" fmla="*/ 1812925 h 21600"/>
                <a:gd name="T4" fmla="*/ 1163638 w 21600"/>
                <a:gd name="T5" fmla="*/ 1812925 h 21600"/>
                <a:gd name="T6" fmla="*/ 1163638 w 21600"/>
                <a:gd name="T7" fmla="*/ 181292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20173"/>
                  </a:moveTo>
                  <a:lnTo>
                    <a:pt x="21600" y="21600"/>
                  </a:lnTo>
                  <a:lnTo>
                    <a:pt x="21600" y="0"/>
                  </a:lnTo>
                  <a:lnTo>
                    <a:pt x="0" y="1426"/>
                  </a:lnTo>
                  <a:cubicBezTo>
                    <a:pt x="0" y="1426"/>
                    <a:pt x="0" y="20173"/>
                    <a:pt x="0" y="2017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r>
                <a:rPr lang="en-US" altLang="zh-CN" sz="2000" b="1" dirty="0"/>
                <a:t>01</a:t>
              </a:r>
              <a:endParaRPr sz="2000" b="1" dirty="0"/>
            </a:p>
          </p:txBody>
        </p:sp>
        <p:sp>
          <p:nvSpPr>
            <p:cNvPr id="11" name="iśļíḍe">
              <a:extLst>
                <a:ext uri="{FF2B5EF4-FFF2-40B4-BE49-F238E27FC236}">
                  <a16:creationId xmlns:a16="http://schemas.microsoft.com/office/drawing/2014/main" id="{6D73F039-1C15-4BFF-BA49-54499AFCB666}"/>
                </a:ext>
              </a:extLst>
            </p:cNvPr>
            <p:cNvSpPr/>
            <p:nvPr/>
          </p:nvSpPr>
          <p:spPr bwMode="auto">
            <a:xfrm flipH="1">
              <a:off x="6095538" y="2610599"/>
              <a:ext cx="1352153" cy="2105194"/>
            </a:xfrm>
            <a:custGeom>
              <a:avLst/>
              <a:gdLst>
                <a:gd name="T0" fmla="*/ 1164431 w 21600"/>
                <a:gd name="T1" fmla="*/ 1812925 h 21600"/>
                <a:gd name="T2" fmla="*/ 1164431 w 21600"/>
                <a:gd name="T3" fmla="*/ 1812925 h 21600"/>
                <a:gd name="T4" fmla="*/ 1164431 w 21600"/>
                <a:gd name="T5" fmla="*/ 1812925 h 21600"/>
                <a:gd name="T6" fmla="*/ 1164431 w 21600"/>
                <a:gd name="T7" fmla="*/ 181292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20173"/>
                  </a:moveTo>
                  <a:lnTo>
                    <a:pt x="21600" y="21600"/>
                  </a:lnTo>
                  <a:lnTo>
                    <a:pt x="21600" y="0"/>
                  </a:lnTo>
                  <a:lnTo>
                    <a:pt x="0" y="1426"/>
                  </a:lnTo>
                  <a:cubicBezTo>
                    <a:pt x="0" y="1426"/>
                    <a:pt x="0" y="20173"/>
                    <a:pt x="0" y="2017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r>
                <a:rPr lang="en-US" altLang="zh-CN" b="1" dirty="0"/>
                <a:t>03</a:t>
              </a:r>
            </a:p>
          </p:txBody>
        </p:sp>
        <p:sp>
          <p:nvSpPr>
            <p:cNvPr id="12" name="ïṡļíďé">
              <a:extLst>
                <a:ext uri="{FF2B5EF4-FFF2-40B4-BE49-F238E27FC236}">
                  <a16:creationId xmlns:a16="http://schemas.microsoft.com/office/drawing/2014/main" id="{BD36F45A-3391-410D-A181-BAC5F4A225A8}"/>
                </a:ext>
              </a:extLst>
            </p:cNvPr>
            <p:cNvSpPr/>
            <p:nvPr/>
          </p:nvSpPr>
          <p:spPr bwMode="auto">
            <a:xfrm flipH="1">
              <a:off x="7447690" y="2616128"/>
              <a:ext cx="1359527" cy="2095056"/>
            </a:xfrm>
            <a:custGeom>
              <a:avLst/>
              <a:gdLst>
                <a:gd name="T0" fmla="*/ 1170782 w 21600"/>
                <a:gd name="T1" fmla="*/ 1804194 h 21600"/>
                <a:gd name="T2" fmla="*/ 1170782 w 21600"/>
                <a:gd name="T3" fmla="*/ 1804194 h 21600"/>
                <a:gd name="T4" fmla="*/ 1170782 w 21600"/>
                <a:gd name="T5" fmla="*/ 1804194 h 21600"/>
                <a:gd name="T6" fmla="*/ 1170782 w 21600"/>
                <a:gd name="T7" fmla="*/ 180419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20269"/>
                  </a:moveTo>
                  <a:lnTo>
                    <a:pt x="0" y="21600"/>
                  </a:lnTo>
                  <a:lnTo>
                    <a:pt x="0" y="0"/>
                  </a:lnTo>
                  <a:lnTo>
                    <a:pt x="21599" y="1433"/>
                  </a:lnTo>
                  <a:cubicBezTo>
                    <a:pt x="21599" y="1433"/>
                    <a:pt x="21599" y="20269"/>
                    <a:pt x="21599" y="20269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îṧḻíďè">
              <a:extLst>
                <a:ext uri="{FF2B5EF4-FFF2-40B4-BE49-F238E27FC236}">
                  <a16:creationId xmlns:a16="http://schemas.microsoft.com/office/drawing/2014/main" id="{786AB012-3E26-481B-AF4E-6626A6B5BB6B}"/>
                </a:ext>
              </a:extLst>
            </p:cNvPr>
            <p:cNvSpPr/>
            <p:nvPr/>
          </p:nvSpPr>
          <p:spPr bwMode="auto">
            <a:xfrm flipH="1">
              <a:off x="8807219" y="2610599"/>
              <a:ext cx="1351231" cy="2105194"/>
            </a:xfrm>
            <a:custGeom>
              <a:avLst/>
              <a:gdLst>
                <a:gd name="T0" fmla="*/ 1163638 w 21600"/>
                <a:gd name="T1" fmla="*/ 1812925 h 21600"/>
                <a:gd name="T2" fmla="*/ 1163638 w 21600"/>
                <a:gd name="T3" fmla="*/ 1812925 h 21600"/>
                <a:gd name="T4" fmla="*/ 1163638 w 21600"/>
                <a:gd name="T5" fmla="*/ 1812925 h 21600"/>
                <a:gd name="T6" fmla="*/ 1163638 w 21600"/>
                <a:gd name="T7" fmla="*/ 181292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20173"/>
                  </a:moveTo>
                  <a:lnTo>
                    <a:pt x="21600" y="21600"/>
                  </a:lnTo>
                  <a:lnTo>
                    <a:pt x="21600" y="0"/>
                  </a:lnTo>
                  <a:lnTo>
                    <a:pt x="0" y="1426"/>
                  </a:lnTo>
                  <a:cubicBezTo>
                    <a:pt x="0" y="1426"/>
                    <a:pt x="0" y="20173"/>
                    <a:pt x="0" y="2017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r>
                <a:rPr lang="en-US" altLang="zh-CN" b="1" dirty="0"/>
                <a:t>04</a:t>
              </a:r>
            </a:p>
          </p:txBody>
        </p:sp>
        <p:sp>
          <p:nvSpPr>
            <p:cNvPr id="14" name="îṣļïḓé">
              <a:extLst>
                <a:ext uri="{FF2B5EF4-FFF2-40B4-BE49-F238E27FC236}">
                  <a16:creationId xmlns:a16="http://schemas.microsoft.com/office/drawing/2014/main" id="{B0EACDE3-2B9A-4198-AED9-E3247D239E6D}"/>
                </a:ext>
              </a:extLst>
            </p:cNvPr>
            <p:cNvSpPr/>
            <p:nvPr/>
          </p:nvSpPr>
          <p:spPr bwMode="auto">
            <a:xfrm flipH="1">
              <a:off x="10158451" y="2616128"/>
              <a:ext cx="1360448" cy="2095056"/>
            </a:xfrm>
            <a:custGeom>
              <a:avLst/>
              <a:gdLst>
                <a:gd name="T0" fmla="*/ 1171575 w 21600"/>
                <a:gd name="T1" fmla="*/ 1804194 h 21600"/>
                <a:gd name="T2" fmla="*/ 1171575 w 21600"/>
                <a:gd name="T3" fmla="*/ 1804194 h 21600"/>
                <a:gd name="T4" fmla="*/ 1171575 w 21600"/>
                <a:gd name="T5" fmla="*/ 1804194 h 21600"/>
                <a:gd name="T6" fmla="*/ 1171575 w 21600"/>
                <a:gd name="T7" fmla="*/ 180419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20269"/>
                  </a:moveTo>
                  <a:lnTo>
                    <a:pt x="0" y="21600"/>
                  </a:lnTo>
                  <a:lnTo>
                    <a:pt x="0" y="0"/>
                  </a:lnTo>
                  <a:lnTo>
                    <a:pt x="21599" y="1433"/>
                  </a:lnTo>
                  <a:cubicBezTo>
                    <a:pt x="21599" y="1433"/>
                    <a:pt x="21599" y="20269"/>
                    <a:pt x="21599" y="20269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íślïḍe">
              <a:extLst>
                <a:ext uri="{FF2B5EF4-FFF2-40B4-BE49-F238E27FC236}">
                  <a16:creationId xmlns:a16="http://schemas.microsoft.com/office/drawing/2014/main" id="{8220BF8A-FD2C-4C26-B539-63955CF1C258}"/>
                </a:ext>
              </a:extLst>
            </p:cNvPr>
            <p:cNvSpPr/>
            <p:nvPr/>
          </p:nvSpPr>
          <p:spPr bwMode="auto">
            <a:xfrm>
              <a:off x="2024330" y="3313612"/>
              <a:ext cx="1360448" cy="700088"/>
            </a:xfrm>
            <a:custGeom>
              <a:avLst/>
              <a:gdLst>
                <a:gd name="T0" fmla="*/ 890 w 890"/>
                <a:gd name="T1" fmla="*/ 441 h 441"/>
                <a:gd name="T2" fmla="*/ 0 w 890"/>
                <a:gd name="T3" fmla="*/ 399 h 441"/>
                <a:gd name="T4" fmla="*/ 0 w 890"/>
                <a:gd name="T5" fmla="*/ 42 h 441"/>
                <a:gd name="T6" fmla="*/ 890 w 890"/>
                <a:gd name="T7" fmla="*/ 0 h 441"/>
                <a:gd name="T8" fmla="*/ 890 w 890"/>
                <a:gd name="T9" fmla="*/ 441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0" h="441">
                  <a:moveTo>
                    <a:pt x="890" y="441"/>
                  </a:moveTo>
                  <a:lnTo>
                    <a:pt x="0" y="399"/>
                  </a:lnTo>
                  <a:lnTo>
                    <a:pt x="0" y="42"/>
                  </a:lnTo>
                  <a:lnTo>
                    <a:pt x="890" y="0"/>
                  </a:lnTo>
                  <a:lnTo>
                    <a:pt x="890" y="4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altLang="zh-CN" sz="1600" b="1" dirty="0">
                  <a:solidFill>
                    <a:schemeClr val="accent1"/>
                  </a:solidFill>
                </a:rPr>
                <a:t>Text</a:t>
              </a:r>
              <a:endParaRPr lang="zh-CN" altLang="en-US" sz="1600" b="1" dirty="0">
                <a:solidFill>
                  <a:schemeClr val="accent1"/>
                </a:solidFill>
              </a:endParaRPr>
            </a:p>
          </p:txBody>
        </p:sp>
        <p:sp>
          <p:nvSpPr>
            <p:cNvPr id="16" name="íSḻíďê">
              <a:extLst>
                <a:ext uri="{FF2B5EF4-FFF2-40B4-BE49-F238E27FC236}">
                  <a16:creationId xmlns:a16="http://schemas.microsoft.com/office/drawing/2014/main" id="{D9F4F1D4-4C3F-42CC-B5FA-9D62A84E3CE9}"/>
                </a:ext>
              </a:extLst>
            </p:cNvPr>
            <p:cNvSpPr/>
            <p:nvPr/>
          </p:nvSpPr>
          <p:spPr bwMode="auto">
            <a:xfrm>
              <a:off x="4724400" y="3313612"/>
              <a:ext cx="1369166" cy="700088"/>
            </a:xfrm>
            <a:custGeom>
              <a:avLst/>
              <a:gdLst>
                <a:gd name="T0" fmla="*/ 890 w 890"/>
                <a:gd name="T1" fmla="*/ 441 h 441"/>
                <a:gd name="T2" fmla="*/ 0 w 890"/>
                <a:gd name="T3" fmla="*/ 399 h 441"/>
                <a:gd name="T4" fmla="*/ 0 w 890"/>
                <a:gd name="T5" fmla="*/ 42 h 441"/>
                <a:gd name="T6" fmla="*/ 890 w 890"/>
                <a:gd name="T7" fmla="*/ 0 h 441"/>
                <a:gd name="T8" fmla="*/ 890 w 890"/>
                <a:gd name="T9" fmla="*/ 441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0" h="441">
                  <a:moveTo>
                    <a:pt x="890" y="441"/>
                  </a:moveTo>
                  <a:lnTo>
                    <a:pt x="0" y="399"/>
                  </a:lnTo>
                  <a:lnTo>
                    <a:pt x="0" y="42"/>
                  </a:lnTo>
                  <a:lnTo>
                    <a:pt x="890" y="0"/>
                  </a:lnTo>
                  <a:lnTo>
                    <a:pt x="890" y="4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altLang="zh-CN" sz="1600" b="1" dirty="0">
                  <a:solidFill>
                    <a:schemeClr val="accent1"/>
                  </a:solidFill>
                </a:rPr>
                <a:t>Text</a:t>
              </a:r>
              <a:endParaRPr lang="zh-CN" altLang="en-US" sz="1600" b="1" dirty="0">
                <a:solidFill>
                  <a:schemeClr val="accent1"/>
                </a:solidFill>
              </a:endParaRPr>
            </a:p>
          </p:txBody>
        </p:sp>
        <p:sp>
          <p:nvSpPr>
            <p:cNvPr id="17" name="îš1ïdé">
              <a:extLst>
                <a:ext uri="{FF2B5EF4-FFF2-40B4-BE49-F238E27FC236}">
                  <a16:creationId xmlns:a16="http://schemas.microsoft.com/office/drawing/2014/main" id="{3C19EB14-9368-406C-AC57-6607D41DD295}"/>
                </a:ext>
              </a:extLst>
            </p:cNvPr>
            <p:cNvSpPr/>
            <p:nvPr/>
          </p:nvSpPr>
          <p:spPr bwMode="auto">
            <a:xfrm>
              <a:off x="7438052" y="3313612"/>
              <a:ext cx="1369166" cy="700088"/>
            </a:xfrm>
            <a:custGeom>
              <a:avLst/>
              <a:gdLst>
                <a:gd name="T0" fmla="*/ 890 w 890"/>
                <a:gd name="T1" fmla="*/ 441 h 441"/>
                <a:gd name="T2" fmla="*/ 0 w 890"/>
                <a:gd name="T3" fmla="*/ 399 h 441"/>
                <a:gd name="T4" fmla="*/ 0 w 890"/>
                <a:gd name="T5" fmla="*/ 42 h 441"/>
                <a:gd name="T6" fmla="*/ 890 w 890"/>
                <a:gd name="T7" fmla="*/ 0 h 441"/>
                <a:gd name="T8" fmla="*/ 890 w 890"/>
                <a:gd name="T9" fmla="*/ 441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0" h="441">
                  <a:moveTo>
                    <a:pt x="890" y="441"/>
                  </a:moveTo>
                  <a:lnTo>
                    <a:pt x="0" y="399"/>
                  </a:lnTo>
                  <a:lnTo>
                    <a:pt x="0" y="42"/>
                  </a:lnTo>
                  <a:lnTo>
                    <a:pt x="890" y="0"/>
                  </a:lnTo>
                  <a:lnTo>
                    <a:pt x="890" y="4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altLang="zh-CN" sz="1600" b="1" dirty="0">
                  <a:solidFill>
                    <a:schemeClr val="accent1"/>
                  </a:solidFill>
                </a:rPr>
                <a:t>Text</a:t>
              </a:r>
              <a:endParaRPr lang="zh-CN" altLang="en-US" sz="1600" b="1" dirty="0">
                <a:solidFill>
                  <a:schemeClr val="accent1"/>
                </a:solidFill>
              </a:endParaRPr>
            </a:p>
          </p:txBody>
        </p:sp>
        <p:sp>
          <p:nvSpPr>
            <p:cNvPr id="18" name="íṥľîḍê">
              <a:extLst>
                <a:ext uri="{FF2B5EF4-FFF2-40B4-BE49-F238E27FC236}">
                  <a16:creationId xmlns:a16="http://schemas.microsoft.com/office/drawing/2014/main" id="{EBC97E4D-DE47-42C8-AF70-480B108190AF}"/>
                </a:ext>
              </a:extLst>
            </p:cNvPr>
            <p:cNvSpPr/>
            <p:nvPr/>
          </p:nvSpPr>
          <p:spPr bwMode="auto">
            <a:xfrm>
              <a:off x="10151704" y="3313612"/>
              <a:ext cx="1369166" cy="700088"/>
            </a:xfrm>
            <a:custGeom>
              <a:avLst/>
              <a:gdLst>
                <a:gd name="T0" fmla="*/ 890 w 890"/>
                <a:gd name="T1" fmla="*/ 441 h 441"/>
                <a:gd name="T2" fmla="*/ 0 w 890"/>
                <a:gd name="T3" fmla="*/ 399 h 441"/>
                <a:gd name="T4" fmla="*/ 0 w 890"/>
                <a:gd name="T5" fmla="*/ 42 h 441"/>
                <a:gd name="T6" fmla="*/ 890 w 890"/>
                <a:gd name="T7" fmla="*/ 0 h 441"/>
                <a:gd name="T8" fmla="*/ 890 w 890"/>
                <a:gd name="T9" fmla="*/ 441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0" h="441">
                  <a:moveTo>
                    <a:pt x="890" y="441"/>
                  </a:moveTo>
                  <a:lnTo>
                    <a:pt x="0" y="399"/>
                  </a:lnTo>
                  <a:lnTo>
                    <a:pt x="0" y="42"/>
                  </a:lnTo>
                  <a:lnTo>
                    <a:pt x="890" y="0"/>
                  </a:lnTo>
                  <a:lnTo>
                    <a:pt x="890" y="4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altLang="zh-CN" sz="1600" b="1" dirty="0">
                  <a:solidFill>
                    <a:schemeClr val="accent1"/>
                  </a:solidFill>
                </a:rPr>
                <a:t>Text</a:t>
              </a:r>
              <a:endParaRPr lang="zh-CN" altLang="en-US" sz="1600" b="1" dirty="0">
                <a:solidFill>
                  <a:schemeClr val="accent1"/>
                </a:solidFill>
              </a:endParaRPr>
            </a:p>
          </p:txBody>
        </p:sp>
        <p:sp>
          <p:nvSpPr>
            <p:cNvPr id="19" name="íšľîḓè">
              <a:extLst>
                <a:ext uri="{FF2B5EF4-FFF2-40B4-BE49-F238E27FC236}">
                  <a16:creationId xmlns:a16="http://schemas.microsoft.com/office/drawing/2014/main" id="{5A4279C8-624A-4968-A420-36D805FEE31C}"/>
                </a:ext>
              </a:extLst>
            </p:cNvPr>
            <p:cNvSpPr txBox="1"/>
            <p:nvPr/>
          </p:nvSpPr>
          <p:spPr>
            <a:xfrm>
              <a:off x="673101" y="1130300"/>
              <a:ext cx="2707070" cy="43045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20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20" name="îṩļïḋe">
              <a:extLst>
                <a:ext uri="{FF2B5EF4-FFF2-40B4-BE49-F238E27FC236}">
                  <a16:creationId xmlns:a16="http://schemas.microsoft.com/office/drawing/2014/main" id="{9AFF78DA-9249-4DDA-AE37-1874EA648719}"/>
                </a:ext>
              </a:extLst>
            </p:cNvPr>
            <p:cNvSpPr txBox="1"/>
            <p:nvPr/>
          </p:nvSpPr>
          <p:spPr>
            <a:xfrm>
              <a:off x="673101" y="1560755"/>
              <a:ext cx="2707070" cy="62491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 lnSpcReduction="1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Copy paste fonts. Choose the only option to retain text.…</a:t>
              </a:r>
              <a:r>
                <a:rPr kumimoji="0" lang="de-DE" sz="1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.</a:t>
              </a:r>
            </a:p>
          </p:txBody>
        </p:sp>
        <p:sp>
          <p:nvSpPr>
            <p:cNvPr id="21" name="ïšḻîdê">
              <a:extLst>
                <a:ext uri="{FF2B5EF4-FFF2-40B4-BE49-F238E27FC236}">
                  <a16:creationId xmlns:a16="http://schemas.microsoft.com/office/drawing/2014/main" id="{A411CA30-2377-4AB9-BB46-5415F92A020C}"/>
                </a:ext>
              </a:extLst>
            </p:cNvPr>
            <p:cNvSpPr txBox="1"/>
            <p:nvPr/>
          </p:nvSpPr>
          <p:spPr>
            <a:xfrm>
              <a:off x="3386646" y="5091427"/>
              <a:ext cx="2707070" cy="43045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20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22" name="îśḻïḑe">
              <a:extLst>
                <a:ext uri="{FF2B5EF4-FFF2-40B4-BE49-F238E27FC236}">
                  <a16:creationId xmlns:a16="http://schemas.microsoft.com/office/drawing/2014/main" id="{6055B747-DF9C-498B-A22F-FAC1512A6859}"/>
                </a:ext>
              </a:extLst>
            </p:cNvPr>
            <p:cNvSpPr txBox="1"/>
            <p:nvPr/>
          </p:nvSpPr>
          <p:spPr>
            <a:xfrm>
              <a:off x="3386646" y="5521882"/>
              <a:ext cx="2707070" cy="62491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 lnSpcReduction="1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Copy paste fonts. Choose the only option to retain text.…</a:t>
              </a:r>
              <a:r>
                <a:rPr kumimoji="0" lang="de-DE" sz="1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.</a:t>
              </a:r>
            </a:p>
          </p:txBody>
        </p: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B1C6315D-83AA-40FC-977E-FB91122B6C66}"/>
                </a:ext>
              </a:extLst>
            </p:cNvPr>
            <p:cNvCxnSpPr>
              <a:cxnSpLocks/>
            </p:cNvCxnSpPr>
            <p:nvPr/>
          </p:nvCxnSpPr>
          <p:spPr>
            <a:xfrm>
              <a:off x="3380170" y="4711184"/>
              <a:ext cx="0" cy="1394341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iŝľïḋe">
              <a:extLst>
                <a:ext uri="{FF2B5EF4-FFF2-40B4-BE49-F238E27FC236}">
                  <a16:creationId xmlns:a16="http://schemas.microsoft.com/office/drawing/2014/main" id="{E22B25F0-315B-497E-B4AE-3550A93368D7}"/>
                </a:ext>
              </a:extLst>
            </p:cNvPr>
            <p:cNvSpPr txBox="1"/>
            <p:nvPr/>
          </p:nvSpPr>
          <p:spPr>
            <a:xfrm>
              <a:off x="8815896" y="5091427"/>
              <a:ext cx="2707070" cy="43045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20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25" name="iṣḻíḑé">
              <a:extLst>
                <a:ext uri="{FF2B5EF4-FFF2-40B4-BE49-F238E27FC236}">
                  <a16:creationId xmlns:a16="http://schemas.microsoft.com/office/drawing/2014/main" id="{817F063E-1DE5-4EA0-AEE0-B744E178E09C}"/>
                </a:ext>
              </a:extLst>
            </p:cNvPr>
            <p:cNvSpPr txBox="1"/>
            <p:nvPr/>
          </p:nvSpPr>
          <p:spPr>
            <a:xfrm>
              <a:off x="8815896" y="5521882"/>
              <a:ext cx="2707070" cy="62491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 lnSpcReduction="1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Copy paste fonts. Choose the only option to retain text.…</a:t>
              </a:r>
              <a:r>
                <a:rPr kumimoji="0" lang="de-DE" sz="1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.</a:t>
              </a:r>
            </a:p>
          </p:txBody>
        </p: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F33BFA74-B5A5-4073-9342-EFDF717974C2}"/>
                </a:ext>
              </a:extLst>
            </p:cNvPr>
            <p:cNvCxnSpPr>
              <a:cxnSpLocks/>
            </p:cNvCxnSpPr>
            <p:nvPr/>
          </p:nvCxnSpPr>
          <p:spPr>
            <a:xfrm>
              <a:off x="8784020" y="4711184"/>
              <a:ext cx="0" cy="1394341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7E445B71-524F-4228-90B1-F55D51144C72}"/>
                </a:ext>
              </a:extLst>
            </p:cNvPr>
            <p:cNvCxnSpPr/>
            <p:nvPr/>
          </p:nvCxnSpPr>
          <p:spPr>
            <a:xfrm flipV="1">
              <a:off x="6100145" y="1130300"/>
              <a:ext cx="0" cy="1480299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îŝľîḓè">
              <a:extLst>
                <a:ext uri="{FF2B5EF4-FFF2-40B4-BE49-F238E27FC236}">
                  <a16:creationId xmlns:a16="http://schemas.microsoft.com/office/drawing/2014/main" id="{9A219B55-ABE8-41AB-A6E0-1B57433A3C6E}"/>
                </a:ext>
              </a:extLst>
            </p:cNvPr>
            <p:cNvSpPr txBox="1"/>
            <p:nvPr/>
          </p:nvSpPr>
          <p:spPr>
            <a:xfrm>
              <a:off x="6100147" y="1130300"/>
              <a:ext cx="2707070" cy="43045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20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29" name="íŝḷïďè">
              <a:extLst>
                <a:ext uri="{FF2B5EF4-FFF2-40B4-BE49-F238E27FC236}">
                  <a16:creationId xmlns:a16="http://schemas.microsoft.com/office/drawing/2014/main" id="{1C65B22A-0649-4232-B6AE-472FB16672D0}"/>
                </a:ext>
              </a:extLst>
            </p:cNvPr>
            <p:cNvSpPr txBox="1"/>
            <p:nvPr/>
          </p:nvSpPr>
          <p:spPr>
            <a:xfrm>
              <a:off x="6100147" y="1560755"/>
              <a:ext cx="2707070" cy="62491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 lnSpcReduction="1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Copy paste fonts. Choose the only option to retain text.…</a:t>
              </a:r>
              <a:r>
                <a:rPr kumimoji="0" lang="de-DE" sz="1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386735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3B0274C-B6FB-4818-B15B-0721B1FEBD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058919FB-A898-4406-A3AA-FB3B8F630D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E9E4269-BE64-499F-B156-B083EECDF4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grpSp>
        <p:nvGrpSpPr>
          <p:cNvPr id="5" name="20429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E6E0029E-6902-4E1D-8773-CC004E96EC6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30299"/>
            <a:ext cx="10850563" cy="5013326"/>
            <a:chOff x="669925" y="1130299"/>
            <a:chExt cx="10850563" cy="5013326"/>
          </a:xfrm>
        </p:grpSpPr>
        <p:sp>
          <p:nvSpPr>
            <p:cNvPr id="6" name="i$ļïḑè">
              <a:extLst>
                <a:ext uri="{FF2B5EF4-FFF2-40B4-BE49-F238E27FC236}">
                  <a16:creationId xmlns:a16="http://schemas.microsoft.com/office/drawing/2014/main" id="{6C733DD2-1E3F-4019-9844-FBEA29CE2F0B}"/>
                </a:ext>
              </a:extLst>
            </p:cNvPr>
            <p:cNvSpPr/>
            <p:nvPr/>
          </p:nvSpPr>
          <p:spPr>
            <a:xfrm rot="5400000">
              <a:off x="5824537" y="3367429"/>
              <a:ext cx="2374900" cy="1573479"/>
            </a:xfrm>
            <a:custGeom>
              <a:avLst/>
              <a:gdLst>
                <a:gd name="connsiteX0" fmla="*/ 2708486 w 4178298"/>
                <a:gd name="connsiteY0" fmla="*/ 0 h 2488819"/>
                <a:gd name="connsiteX1" fmla="*/ 3303178 w 4178298"/>
                <a:gd name="connsiteY1" fmla="*/ 0 h 2488819"/>
                <a:gd name="connsiteX2" fmla="*/ 4178298 w 4178298"/>
                <a:gd name="connsiteY2" fmla="*/ 0 h 2488819"/>
                <a:gd name="connsiteX3" fmla="*/ 4178298 w 4178298"/>
                <a:gd name="connsiteY3" fmla="*/ 1054488 h 2488819"/>
                <a:gd name="connsiteX4" fmla="*/ 3339580 w 4178298"/>
                <a:gd name="connsiteY4" fmla="*/ 1054488 h 2488819"/>
                <a:gd name="connsiteX5" fmla="*/ 3339580 w 4178298"/>
                <a:gd name="connsiteY5" fmla="*/ 1055375 h 2488819"/>
                <a:gd name="connsiteX6" fmla="*/ 3322004 w 4178298"/>
                <a:gd name="connsiteY6" fmla="*/ 1054488 h 2488819"/>
                <a:gd name="connsiteX7" fmla="*/ 3321964 w 4178298"/>
                <a:gd name="connsiteY7" fmla="*/ 1054488 h 2488819"/>
                <a:gd name="connsiteX8" fmla="*/ 3205619 w 4178298"/>
                <a:gd name="connsiteY8" fmla="*/ 1060363 h 2488819"/>
                <a:gd name="connsiteX9" fmla="*/ 2517218 w 4178298"/>
                <a:gd name="connsiteY9" fmla="*/ 1387832 h 2488819"/>
                <a:gd name="connsiteX10" fmla="*/ 2489721 w 4178298"/>
                <a:gd name="connsiteY10" fmla="*/ 1418087 h 2488819"/>
                <a:gd name="connsiteX11" fmla="*/ 2484610 w 4178298"/>
                <a:gd name="connsiteY11" fmla="*/ 1418087 h 2488819"/>
                <a:gd name="connsiteX12" fmla="*/ 2388970 w 4178298"/>
                <a:gd name="connsiteY12" fmla="*/ 1520905 h 2488819"/>
                <a:gd name="connsiteX13" fmla="*/ 1307864 w 4178298"/>
                <a:gd name="connsiteY13" fmla="*/ 2229576 h 2488819"/>
                <a:gd name="connsiteX14" fmla="*/ 1073600 w 4178298"/>
                <a:gd name="connsiteY14" fmla="*/ 2313265 h 2488819"/>
                <a:gd name="connsiteX15" fmla="*/ 1073600 w 4178298"/>
                <a:gd name="connsiteY15" fmla="*/ 2318858 h 2488819"/>
                <a:gd name="connsiteX16" fmla="*/ 846752 w 4178298"/>
                <a:gd name="connsiteY16" fmla="*/ 2385551 h 2488819"/>
                <a:gd name="connsiteX17" fmla="*/ 434211 w 4178298"/>
                <a:gd name="connsiteY17" fmla="*/ 2462479 h 2488819"/>
                <a:gd name="connsiteX18" fmla="*/ 353421 w 4178298"/>
                <a:gd name="connsiteY18" fmla="*/ 2469970 h 2488819"/>
                <a:gd name="connsiteX19" fmla="*/ 338631 w 4178298"/>
                <a:gd name="connsiteY19" fmla="*/ 2471807 h 2488819"/>
                <a:gd name="connsiteX20" fmla="*/ 313322 w 4178298"/>
                <a:gd name="connsiteY20" fmla="*/ 2473688 h 2488819"/>
                <a:gd name="connsiteX21" fmla="*/ 221863 w 4178298"/>
                <a:gd name="connsiteY21" fmla="*/ 2482169 h 2488819"/>
                <a:gd name="connsiteX22" fmla="*/ 183212 w 4178298"/>
                <a:gd name="connsiteY22" fmla="*/ 2483359 h 2488819"/>
                <a:gd name="connsiteX23" fmla="*/ 167432 w 4178298"/>
                <a:gd name="connsiteY23" fmla="*/ 2484532 h 2488819"/>
                <a:gd name="connsiteX24" fmla="*/ 54603 w 4178298"/>
                <a:gd name="connsiteY24" fmla="*/ 2487321 h 2488819"/>
                <a:gd name="connsiteX25" fmla="*/ 5986 w 4178298"/>
                <a:gd name="connsiteY25" fmla="*/ 2488819 h 2488819"/>
                <a:gd name="connsiteX26" fmla="*/ 0 w 4178298"/>
                <a:gd name="connsiteY26" fmla="*/ 2488671 h 2488819"/>
                <a:gd name="connsiteX27" fmla="*/ 0 w 4178298"/>
                <a:gd name="connsiteY27" fmla="*/ 1430370 h 2488819"/>
                <a:gd name="connsiteX28" fmla="*/ 22797 w 4178298"/>
                <a:gd name="connsiteY28" fmla="*/ 1429676 h 2488819"/>
                <a:gd name="connsiteX29" fmla="*/ 206975 w 4178298"/>
                <a:gd name="connsiteY29" fmla="*/ 1420086 h 2488819"/>
                <a:gd name="connsiteX30" fmla="*/ 287025 w 4178298"/>
                <a:gd name="connsiteY30" fmla="*/ 1412759 h 2488819"/>
                <a:gd name="connsiteX31" fmla="*/ 303921 w 4178298"/>
                <a:gd name="connsiteY31" fmla="*/ 1410172 h 2488819"/>
                <a:gd name="connsiteX32" fmla="*/ 439009 w 4178298"/>
                <a:gd name="connsiteY32" fmla="*/ 1388904 h 2488819"/>
                <a:gd name="connsiteX33" fmla="*/ 569473 w 4178298"/>
                <a:gd name="connsiteY33" fmla="*/ 1360776 h 2488819"/>
                <a:gd name="connsiteX34" fmla="*/ 1925193 w 4178298"/>
                <a:gd name="connsiteY34" fmla="*/ 447965 h 2488819"/>
                <a:gd name="connsiteX35" fmla="*/ 1940489 w 4178298"/>
                <a:gd name="connsiteY35" fmla="*/ 425469 h 2488819"/>
                <a:gd name="connsiteX36" fmla="*/ 2026728 w 4178298"/>
                <a:gd name="connsiteY36" fmla="*/ 320945 h 2488819"/>
                <a:gd name="connsiteX37" fmla="*/ 2602125 w 4178298"/>
                <a:gd name="connsiteY37" fmla="*/ 10723 h 2488819"/>
                <a:gd name="connsiteX38" fmla="*/ 2708486 w 4178298"/>
                <a:gd name="connsiteY38" fmla="*/ 0 h 2488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4178298" h="2488819">
                  <a:moveTo>
                    <a:pt x="2708486" y="0"/>
                  </a:moveTo>
                  <a:lnTo>
                    <a:pt x="3303178" y="0"/>
                  </a:lnTo>
                  <a:lnTo>
                    <a:pt x="4178298" y="0"/>
                  </a:lnTo>
                  <a:lnTo>
                    <a:pt x="4178298" y="1054488"/>
                  </a:lnTo>
                  <a:lnTo>
                    <a:pt x="3339580" y="1054488"/>
                  </a:lnTo>
                  <a:lnTo>
                    <a:pt x="3339580" y="1055375"/>
                  </a:lnTo>
                  <a:lnTo>
                    <a:pt x="3322004" y="1054488"/>
                  </a:lnTo>
                  <a:lnTo>
                    <a:pt x="3321964" y="1054488"/>
                  </a:lnTo>
                  <a:lnTo>
                    <a:pt x="3205619" y="1060363"/>
                  </a:lnTo>
                  <a:cubicBezTo>
                    <a:pt x="2937800" y="1087561"/>
                    <a:pt x="2697432" y="1207619"/>
                    <a:pt x="2517218" y="1387832"/>
                  </a:cubicBezTo>
                  <a:lnTo>
                    <a:pt x="2489721" y="1418087"/>
                  </a:lnTo>
                  <a:lnTo>
                    <a:pt x="2484610" y="1418087"/>
                  </a:lnTo>
                  <a:lnTo>
                    <a:pt x="2388970" y="1520905"/>
                  </a:lnTo>
                  <a:cubicBezTo>
                    <a:pt x="2078901" y="1820524"/>
                    <a:pt x="1712778" y="2062503"/>
                    <a:pt x="1307864" y="2229576"/>
                  </a:cubicBezTo>
                  <a:lnTo>
                    <a:pt x="1073600" y="2313265"/>
                  </a:lnTo>
                  <a:lnTo>
                    <a:pt x="1073600" y="2318858"/>
                  </a:lnTo>
                  <a:lnTo>
                    <a:pt x="846752" y="2385551"/>
                  </a:lnTo>
                  <a:cubicBezTo>
                    <a:pt x="712201" y="2419276"/>
                    <a:pt x="574513" y="2445093"/>
                    <a:pt x="434211" y="2462479"/>
                  </a:cubicBezTo>
                  <a:lnTo>
                    <a:pt x="353421" y="2469970"/>
                  </a:lnTo>
                  <a:lnTo>
                    <a:pt x="338631" y="2471807"/>
                  </a:lnTo>
                  <a:lnTo>
                    <a:pt x="313322" y="2473688"/>
                  </a:lnTo>
                  <a:lnTo>
                    <a:pt x="221863" y="2482169"/>
                  </a:lnTo>
                  <a:lnTo>
                    <a:pt x="183212" y="2483359"/>
                  </a:lnTo>
                  <a:lnTo>
                    <a:pt x="167432" y="2484532"/>
                  </a:lnTo>
                  <a:lnTo>
                    <a:pt x="54603" y="2487321"/>
                  </a:lnTo>
                  <a:lnTo>
                    <a:pt x="5986" y="2488819"/>
                  </a:lnTo>
                  <a:lnTo>
                    <a:pt x="0" y="2488671"/>
                  </a:lnTo>
                  <a:lnTo>
                    <a:pt x="0" y="1430370"/>
                  </a:lnTo>
                  <a:lnTo>
                    <a:pt x="22797" y="1429676"/>
                  </a:lnTo>
                  <a:lnTo>
                    <a:pt x="206975" y="1420086"/>
                  </a:lnTo>
                  <a:lnTo>
                    <a:pt x="287025" y="1412759"/>
                  </a:lnTo>
                  <a:lnTo>
                    <a:pt x="303921" y="1410172"/>
                  </a:lnTo>
                  <a:lnTo>
                    <a:pt x="439009" y="1388904"/>
                  </a:lnTo>
                  <a:lnTo>
                    <a:pt x="569473" y="1360776"/>
                  </a:lnTo>
                  <a:cubicBezTo>
                    <a:pt x="1122409" y="1224013"/>
                    <a:pt x="1599408" y="894651"/>
                    <a:pt x="1925193" y="447965"/>
                  </a:cubicBezTo>
                  <a:lnTo>
                    <a:pt x="1940489" y="425469"/>
                  </a:lnTo>
                  <a:lnTo>
                    <a:pt x="2026728" y="320945"/>
                  </a:lnTo>
                  <a:cubicBezTo>
                    <a:pt x="2181196" y="166476"/>
                    <a:pt x="2379860" y="56205"/>
                    <a:pt x="2602125" y="10723"/>
                  </a:cubicBezTo>
                  <a:lnTo>
                    <a:pt x="2708486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íśḷiḋê">
              <a:extLst>
                <a:ext uri="{FF2B5EF4-FFF2-40B4-BE49-F238E27FC236}">
                  <a16:creationId xmlns:a16="http://schemas.microsoft.com/office/drawing/2014/main" id="{0B4D312F-7B4A-4E27-9190-C23828991953}"/>
                </a:ext>
              </a:extLst>
            </p:cNvPr>
            <p:cNvSpPr/>
            <p:nvPr/>
          </p:nvSpPr>
          <p:spPr>
            <a:xfrm rot="16200000" flipH="1">
              <a:off x="3992564" y="3367433"/>
              <a:ext cx="2374900" cy="1573479"/>
            </a:xfrm>
            <a:custGeom>
              <a:avLst/>
              <a:gdLst>
                <a:gd name="connsiteX0" fmla="*/ 2708486 w 4178298"/>
                <a:gd name="connsiteY0" fmla="*/ 0 h 2488819"/>
                <a:gd name="connsiteX1" fmla="*/ 3303178 w 4178298"/>
                <a:gd name="connsiteY1" fmla="*/ 0 h 2488819"/>
                <a:gd name="connsiteX2" fmla="*/ 4178298 w 4178298"/>
                <a:gd name="connsiteY2" fmla="*/ 0 h 2488819"/>
                <a:gd name="connsiteX3" fmla="*/ 4178298 w 4178298"/>
                <a:gd name="connsiteY3" fmla="*/ 1054488 h 2488819"/>
                <a:gd name="connsiteX4" fmla="*/ 3339580 w 4178298"/>
                <a:gd name="connsiteY4" fmla="*/ 1054488 h 2488819"/>
                <a:gd name="connsiteX5" fmla="*/ 3339580 w 4178298"/>
                <a:gd name="connsiteY5" fmla="*/ 1055375 h 2488819"/>
                <a:gd name="connsiteX6" fmla="*/ 3322004 w 4178298"/>
                <a:gd name="connsiteY6" fmla="*/ 1054488 h 2488819"/>
                <a:gd name="connsiteX7" fmla="*/ 3321964 w 4178298"/>
                <a:gd name="connsiteY7" fmla="*/ 1054488 h 2488819"/>
                <a:gd name="connsiteX8" fmla="*/ 3205619 w 4178298"/>
                <a:gd name="connsiteY8" fmla="*/ 1060363 h 2488819"/>
                <a:gd name="connsiteX9" fmla="*/ 2517218 w 4178298"/>
                <a:gd name="connsiteY9" fmla="*/ 1387832 h 2488819"/>
                <a:gd name="connsiteX10" fmla="*/ 2489721 w 4178298"/>
                <a:gd name="connsiteY10" fmla="*/ 1418087 h 2488819"/>
                <a:gd name="connsiteX11" fmla="*/ 2484610 w 4178298"/>
                <a:gd name="connsiteY11" fmla="*/ 1418087 h 2488819"/>
                <a:gd name="connsiteX12" fmla="*/ 2388970 w 4178298"/>
                <a:gd name="connsiteY12" fmla="*/ 1520905 h 2488819"/>
                <a:gd name="connsiteX13" fmla="*/ 1307864 w 4178298"/>
                <a:gd name="connsiteY13" fmla="*/ 2229576 h 2488819"/>
                <a:gd name="connsiteX14" fmla="*/ 1073600 w 4178298"/>
                <a:gd name="connsiteY14" fmla="*/ 2313265 h 2488819"/>
                <a:gd name="connsiteX15" fmla="*/ 1073600 w 4178298"/>
                <a:gd name="connsiteY15" fmla="*/ 2318858 h 2488819"/>
                <a:gd name="connsiteX16" fmla="*/ 846752 w 4178298"/>
                <a:gd name="connsiteY16" fmla="*/ 2385551 h 2488819"/>
                <a:gd name="connsiteX17" fmla="*/ 434211 w 4178298"/>
                <a:gd name="connsiteY17" fmla="*/ 2462479 h 2488819"/>
                <a:gd name="connsiteX18" fmla="*/ 353421 w 4178298"/>
                <a:gd name="connsiteY18" fmla="*/ 2469970 h 2488819"/>
                <a:gd name="connsiteX19" fmla="*/ 338631 w 4178298"/>
                <a:gd name="connsiteY19" fmla="*/ 2471807 h 2488819"/>
                <a:gd name="connsiteX20" fmla="*/ 313322 w 4178298"/>
                <a:gd name="connsiteY20" fmla="*/ 2473688 h 2488819"/>
                <a:gd name="connsiteX21" fmla="*/ 221863 w 4178298"/>
                <a:gd name="connsiteY21" fmla="*/ 2482169 h 2488819"/>
                <a:gd name="connsiteX22" fmla="*/ 183212 w 4178298"/>
                <a:gd name="connsiteY22" fmla="*/ 2483359 h 2488819"/>
                <a:gd name="connsiteX23" fmla="*/ 167432 w 4178298"/>
                <a:gd name="connsiteY23" fmla="*/ 2484532 h 2488819"/>
                <a:gd name="connsiteX24" fmla="*/ 54603 w 4178298"/>
                <a:gd name="connsiteY24" fmla="*/ 2487321 h 2488819"/>
                <a:gd name="connsiteX25" fmla="*/ 5986 w 4178298"/>
                <a:gd name="connsiteY25" fmla="*/ 2488819 h 2488819"/>
                <a:gd name="connsiteX26" fmla="*/ 0 w 4178298"/>
                <a:gd name="connsiteY26" fmla="*/ 2488671 h 2488819"/>
                <a:gd name="connsiteX27" fmla="*/ 0 w 4178298"/>
                <a:gd name="connsiteY27" fmla="*/ 1430370 h 2488819"/>
                <a:gd name="connsiteX28" fmla="*/ 22797 w 4178298"/>
                <a:gd name="connsiteY28" fmla="*/ 1429676 h 2488819"/>
                <a:gd name="connsiteX29" fmla="*/ 206975 w 4178298"/>
                <a:gd name="connsiteY29" fmla="*/ 1420086 h 2488819"/>
                <a:gd name="connsiteX30" fmla="*/ 287025 w 4178298"/>
                <a:gd name="connsiteY30" fmla="*/ 1412759 h 2488819"/>
                <a:gd name="connsiteX31" fmla="*/ 303921 w 4178298"/>
                <a:gd name="connsiteY31" fmla="*/ 1410172 h 2488819"/>
                <a:gd name="connsiteX32" fmla="*/ 439009 w 4178298"/>
                <a:gd name="connsiteY32" fmla="*/ 1388904 h 2488819"/>
                <a:gd name="connsiteX33" fmla="*/ 569473 w 4178298"/>
                <a:gd name="connsiteY33" fmla="*/ 1360776 h 2488819"/>
                <a:gd name="connsiteX34" fmla="*/ 1925193 w 4178298"/>
                <a:gd name="connsiteY34" fmla="*/ 447965 h 2488819"/>
                <a:gd name="connsiteX35" fmla="*/ 1940489 w 4178298"/>
                <a:gd name="connsiteY35" fmla="*/ 425469 h 2488819"/>
                <a:gd name="connsiteX36" fmla="*/ 2026728 w 4178298"/>
                <a:gd name="connsiteY36" fmla="*/ 320945 h 2488819"/>
                <a:gd name="connsiteX37" fmla="*/ 2602125 w 4178298"/>
                <a:gd name="connsiteY37" fmla="*/ 10723 h 2488819"/>
                <a:gd name="connsiteX38" fmla="*/ 2708486 w 4178298"/>
                <a:gd name="connsiteY38" fmla="*/ 0 h 2488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4178298" h="2488819">
                  <a:moveTo>
                    <a:pt x="2708486" y="0"/>
                  </a:moveTo>
                  <a:lnTo>
                    <a:pt x="3303178" y="0"/>
                  </a:lnTo>
                  <a:lnTo>
                    <a:pt x="4178298" y="0"/>
                  </a:lnTo>
                  <a:lnTo>
                    <a:pt x="4178298" y="1054488"/>
                  </a:lnTo>
                  <a:lnTo>
                    <a:pt x="3339580" y="1054488"/>
                  </a:lnTo>
                  <a:lnTo>
                    <a:pt x="3339580" y="1055375"/>
                  </a:lnTo>
                  <a:lnTo>
                    <a:pt x="3322004" y="1054488"/>
                  </a:lnTo>
                  <a:lnTo>
                    <a:pt x="3321964" y="1054488"/>
                  </a:lnTo>
                  <a:lnTo>
                    <a:pt x="3205619" y="1060363"/>
                  </a:lnTo>
                  <a:cubicBezTo>
                    <a:pt x="2937800" y="1087561"/>
                    <a:pt x="2697432" y="1207619"/>
                    <a:pt x="2517218" y="1387832"/>
                  </a:cubicBezTo>
                  <a:lnTo>
                    <a:pt x="2489721" y="1418087"/>
                  </a:lnTo>
                  <a:lnTo>
                    <a:pt x="2484610" y="1418087"/>
                  </a:lnTo>
                  <a:lnTo>
                    <a:pt x="2388970" y="1520905"/>
                  </a:lnTo>
                  <a:cubicBezTo>
                    <a:pt x="2078901" y="1820524"/>
                    <a:pt x="1712778" y="2062503"/>
                    <a:pt x="1307864" y="2229576"/>
                  </a:cubicBezTo>
                  <a:lnTo>
                    <a:pt x="1073600" y="2313265"/>
                  </a:lnTo>
                  <a:lnTo>
                    <a:pt x="1073600" y="2318858"/>
                  </a:lnTo>
                  <a:lnTo>
                    <a:pt x="846752" y="2385551"/>
                  </a:lnTo>
                  <a:cubicBezTo>
                    <a:pt x="712201" y="2419276"/>
                    <a:pt x="574513" y="2445093"/>
                    <a:pt x="434211" y="2462479"/>
                  </a:cubicBezTo>
                  <a:lnTo>
                    <a:pt x="353421" y="2469970"/>
                  </a:lnTo>
                  <a:lnTo>
                    <a:pt x="338631" y="2471807"/>
                  </a:lnTo>
                  <a:lnTo>
                    <a:pt x="313322" y="2473688"/>
                  </a:lnTo>
                  <a:lnTo>
                    <a:pt x="221863" y="2482169"/>
                  </a:lnTo>
                  <a:lnTo>
                    <a:pt x="183212" y="2483359"/>
                  </a:lnTo>
                  <a:lnTo>
                    <a:pt x="167432" y="2484532"/>
                  </a:lnTo>
                  <a:lnTo>
                    <a:pt x="54603" y="2487321"/>
                  </a:lnTo>
                  <a:lnTo>
                    <a:pt x="5986" y="2488819"/>
                  </a:lnTo>
                  <a:lnTo>
                    <a:pt x="0" y="2488671"/>
                  </a:lnTo>
                  <a:lnTo>
                    <a:pt x="0" y="1430370"/>
                  </a:lnTo>
                  <a:lnTo>
                    <a:pt x="22797" y="1429676"/>
                  </a:lnTo>
                  <a:lnTo>
                    <a:pt x="206975" y="1420086"/>
                  </a:lnTo>
                  <a:lnTo>
                    <a:pt x="287025" y="1412759"/>
                  </a:lnTo>
                  <a:lnTo>
                    <a:pt x="303921" y="1410172"/>
                  </a:lnTo>
                  <a:lnTo>
                    <a:pt x="439009" y="1388904"/>
                  </a:lnTo>
                  <a:lnTo>
                    <a:pt x="569473" y="1360776"/>
                  </a:lnTo>
                  <a:cubicBezTo>
                    <a:pt x="1122409" y="1224013"/>
                    <a:pt x="1599408" y="894651"/>
                    <a:pt x="1925193" y="447965"/>
                  </a:cubicBezTo>
                  <a:lnTo>
                    <a:pt x="1940489" y="425469"/>
                  </a:lnTo>
                  <a:lnTo>
                    <a:pt x="2026728" y="320945"/>
                  </a:lnTo>
                  <a:cubicBezTo>
                    <a:pt x="2181196" y="166476"/>
                    <a:pt x="2379860" y="56205"/>
                    <a:pt x="2602125" y="10723"/>
                  </a:cubicBezTo>
                  <a:lnTo>
                    <a:pt x="2708486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í$ļíḑè">
              <a:extLst>
                <a:ext uri="{FF2B5EF4-FFF2-40B4-BE49-F238E27FC236}">
                  <a16:creationId xmlns:a16="http://schemas.microsoft.com/office/drawing/2014/main" id="{C51B3D76-8155-4B5C-AB74-684A3159D93C}"/>
                </a:ext>
              </a:extLst>
            </p:cNvPr>
            <p:cNvSpPr/>
            <p:nvPr/>
          </p:nvSpPr>
          <p:spPr>
            <a:xfrm rot="5400000">
              <a:off x="4913313" y="3367433"/>
              <a:ext cx="2374900" cy="1573479"/>
            </a:xfrm>
            <a:custGeom>
              <a:avLst/>
              <a:gdLst>
                <a:gd name="connsiteX0" fmla="*/ 2708486 w 4178298"/>
                <a:gd name="connsiteY0" fmla="*/ 0 h 2488819"/>
                <a:gd name="connsiteX1" fmla="*/ 3303178 w 4178298"/>
                <a:gd name="connsiteY1" fmla="*/ 0 h 2488819"/>
                <a:gd name="connsiteX2" fmla="*/ 4178298 w 4178298"/>
                <a:gd name="connsiteY2" fmla="*/ 0 h 2488819"/>
                <a:gd name="connsiteX3" fmla="*/ 4178298 w 4178298"/>
                <a:gd name="connsiteY3" fmla="*/ 1054488 h 2488819"/>
                <a:gd name="connsiteX4" fmla="*/ 3339580 w 4178298"/>
                <a:gd name="connsiteY4" fmla="*/ 1054488 h 2488819"/>
                <a:gd name="connsiteX5" fmla="*/ 3339580 w 4178298"/>
                <a:gd name="connsiteY5" fmla="*/ 1055375 h 2488819"/>
                <a:gd name="connsiteX6" fmla="*/ 3322004 w 4178298"/>
                <a:gd name="connsiteY6" fmla="*/ 1054488 h 2488819"/>
                <a:gd name="connsiteX7" fmla="*/ 3321964 w 4178298"/>
                <a:gd name="connsiteY7" fmla="*/ 1054488 h 2488819"/>
                <a:gd name="connsiteX8" fmla="*/ 3205619 w 4178298"/>
                <a:gd name="connsiteY8" fmla="*/ 1060363 h 2488819"/>
                <a:gd name="connsiteX9" fmla="*/ 2517218 w 4178298"/>
                <a:gd name="connsiteY9" fmla="*/ 1387832 h 2488819"/>
                <a:gd name="connsiteX10" fmla="*/ 2489721 w 4178298"/>
                <a:gd name="connsiteY10" fmla="*/ 1418087 h 2488819"/>
                <a:gd name="connsiteX11" fmla="*/ 2484610 w 4178298"/>
                <a:gd name="connsiteY11" fmla="*/ 1418087 h 2488819"/>
                <a:gd name="connsiteX12" fmla="*/ 2388970 w 4178298"/>
                <a:gd name="connsiteY12" fmla="*/ 1520905 h 2488819"/>
                <a:gd name="connsiteX13" fmla="*/ 1307864 w 4178298"/>
                <a:gd name="connsiteY13" fmla="*/ 2229576 h 2488819"/>
                <a:gd name="connsiteX14" fmla="*/ 1073600 w 4178298"/>
                <a:gd name="connsiteY14" fmla="*/ 2313265 h 2488819"/>
                <a:gd name="connsiteX15" fmla="*/ 1073600 w 4178298"/>
                <a:gd name="connsiteY15" fmla="*/ 2318858 h 2488819"/>
                <a:gd name="connsiteX16" fmla="*/ 846752 w 4178298"/>
                <a:gd name="connsiteY16" fmla="*/ 2385551 h 2488819"/>
                <a:gd name="connsiteX17" fmla="*/ 434211 w 4178298"/>
                <a:gd name="connsiteY17" fmla="*/ 2462479 h 2488819"/>
                <a:gd name="connsiteX18" fmla="*/ 353421 w 4178298"/>
                <a:gd name="connsiteY18" fmla="*/ 2469970 h 2488819"/>
                <a:gd name="connsiteX19" fmla="*/ 338631 w 4178298"/>
                <a:gd name="connsiteY19" fmla="*/ 2471807 h 2488819"/>
                <a:gd name="connsiteX20" fmla="*/ 313322 w 4178298"/>
                <a:gd name="connsiteY20" fmla="*/ 2473688 h 2488819"/>
                <a:gd name="connsiteX21" fmla="*/ 221863 w 4178298"/>
                <a:gd name="connsiteY21" fmla="*/ 2482169 h 2488819"/>
                <a:gd name="connsiteX22" fmla="*/ 183212 w 4178298"/>
                <a:gd name="connsiteY22" fmla="*/ 2483359 h 2488819"/>
                <a:gd name="connsiteX23" fmla="*/ 167432 w 4178298"/>
                <a:gd name="connsiteY23" fmla="*/ 2484532 h 2488819"/>
                <a:gd name="connsiteX24" fmla="*/ 54603 w 4178298"/>
                <a:gd name="connsiteY24" fmla="*/ 2487321 h 2488819"/>
                <a:gd name="connsiteX25" fmla="*/ 5986 w 4178298"/>
                <a:gd name="connsiteY25" fmla="*/ 2488819 h 2488819"/>
                <a:gd name="connsiteX26" fmla="*/ 0 w 4178298"/>
                <a:gd name="connsiteY26" fmla="*/ 2488671 h 2488819"/>
                <a:gd name="connsiteX27" fmla="*/ 0 w 4178298"/>
                <a:gd name="connsiteY27" fmla="*/ 1430370 h 2488819"/>
                <a:gd name="connsiteX28" fmla="*/ 22797 w 4178298"/>
                <a:gd name="connsiteY28" fmla="*/ 1429676 h 2488819"/>
                <a:gd name="connsiteX29" fmla="*/ 206975 w 4178298"/>
                <a:gd name="connsiteY29" fmla="*/ 1420086 h 2488819"/>
                <a:gd name="connsiteX30" fmla="*/ 287025 w 4178298"/>
                <a:gd name="connsiteY30" fmla="*/ 1412759 h 2488819"/>
                <a:gd name="connsiteX31" fmla="*/ 303921 w 4178298"/>
                <a:gd name="connsiteY31" fmla="*/ 1410172 h 2488819"/>
                <a:gd name="connsiteX32" fmla="*/ 439009 w 4178298"/>
                <a:gd name="connsiteY32" fmla="*/ 1388904 h 2488819"/>
                <a:gd name="connsiteX33" fmla="*/ 569473 w 4178298"/>
                <a:gd name="connsiteY33" fmla="*/ 1360776 h 2488819"/>
                <a:gd name="connsiteX34" fmla="*/ 1925193 w 4178298"/>
                <a:gd name="connsiteY34" fmla="*/ 447965 h 2488819"/>
                <a:gd name="connsiteX35" fmla="*/ 1940489 w 4178298"/>
                <a:gd name="connsiteY35" fmla="*/ 425469 h 2488819"/>
                <a:gd name="connsiteX36" fmla="*/ 2026728 w 4178298"/>
                <a:gd name="connsiteY36" fmla="*/ 320945 h 2488819"/>
                <a:gd name="connsiteX37" fmla="*/ 2602125 w 4178298"/>
                <a:gd name="connsiteY37" fmla="*/ 10723 h 2488819"/>
                <a:gd name="connsiteX38" fmla="*/ 2708486 w 4178298"/>
                <a:gd name="connsiteY38" fmla="*/ 0 h 2488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4178298" h="2488819">
                  <a:moveTo>
                    <a:pt x="2708486" y="0"/>
                  </a:moveTo>
                  <a:lnTo>
                    <a:pt x="3303178" y="0"/>
                  </a:lnTo>
                  <a:lnTo>
                    <a:pt x="4178298" y="0"/>
                  </a:lnTo>
                  <a:lnTo>
                    <a:pt x="4178298" y="1054488"/>
                  </a:lnTo>
                  <a:lnTo>
                    <a:pt x="3339580" y="1054488"/>
                  </a:lnTo>
                  <a:lnTo>
                    <a:pt x="3339580" y="1055375"/>
                  </a:lnTo>
                  <a:lnTo>
                    <a:pt x="3322004" y="1054488"/>
                  </a:lnTo>
                  <a:lnTo>
                    <a:pt x="3321964" y="1054488"/>
                  </a:lnTo>
                  <a:lnTo>
                    <a:pt x="3205619" y="1060363"/>
                  </a:lnTo>
                  <a:cubicBezTo>
                    <a:pt x="2937800" y="1087561"/>
                    <a:pt x="2697432" y="1207619"/>
                    <a:pt x="2517218" y="1387832"/>
                  </a:cubicBezTo>
                  <a:lnTo>
                    <a:pt x="2489721" y="1418087"/>
                  </a:lnTo>
                  <a:lnTo>
                    <a:pt x="2484610" y="1418087"/>
                  </a:lnTo>
                  <a:lnTo>
                    <a:pt x="2388970" y="1520905"/>
                  </a:lnTo>
                  <a:cubicBezTo>
                    <a:pt x="2078901" y="1820524"/>
                    <a:pt x="1712778" y="2062503"/>
                    <a:pt x="1307864" y="2229576"/>
                  </a:cubicBezTo>
                  <a:lnTo>
                    <a:pt x="1073600" y="2313265"/>
                  </a:lnTo>
                  <a:lnTo>
                    <a:pt x="1073600" y="2318858"/>
                  </a:lnTo>
                  <a:lnTo>
                    <a:pt x="846752" y="2385551"/>
                  </a:lnTo>
                  <a:cubicBezTo>
                    <a:pt x="712201" y="2419276"/>
                    <a:pt x="574513" y="2445093"/>
                    <a:pt x="434211" y="2462479"/>
                  </a:cubicBezTo>
                  <a:lnTo>
                    <a:pt x="353421" y="2469970"/>
                  </a:lnTo>
                  <a:lnTo>
                    <a:pt x="338631" y="2471807"/>
                  </a:lnTo>
                  <a:lnTo>
                    <a:pt x="313322" y="2473688"/>
                  </a:lnTo>
                  <a:lnTo>
                    <a:pt x="221863" y="2482169"/>
                  </a:lnTo>
                  <a:lnTo>
                    <a:pt x="183212" y="2483359"/>
                  </a:lnTo>
                  <a:lnTo>
                    <a:pt x="167432" y="2484532"/>
                  </a:lnTo>
                  <a:lnTo>
                    <a:pt x="54603" y="2487321"/>
                  </a:lnTo>
                  <a:lnTo>
                    <a:pt x="5986" y="2488819"/>
                  </a:lnTo>
                  <a:lnTo>
                    <a:pt x="0" y="2488671"/>
                  </a:lnTo>
                  <a:lnTo>
                    <a:pt x="0" y="1430370"/>
                  </a:lnTo>
                  <a:lnTo>
                    <a:pt x="22797" y="1429676"/>
                  </a:lnTo>
                  <a:lnTo>
                    <a:pt x="206975" y="1420086"/>
                  </a:lnTo>
                  <a:lnTo>
                    <a:pt x="287025" y="1412759"/>
                  </a:lnTo>
                  <a:lnTo>
                    <a:pt x="303921" y="1410172"/>
                  </a:lnTo>
                  <a:lnTo>
                    <a:pt x="439009" y="1388904"/>
                  </a:lnTo>
                  <a:lnTo>
                    <a:pt x="569473" y="1360776"/>
                  </a:lnTo>
                  <a:cubicBezTo>
                    <a:pt x="1122409" y="1224013"/>
                    <a:pt x="1599408" y="894651"/>
                    <a:pt x="1925193" y="447965"/>
                  </a:cubicBezTo>
                  <a:lnTo>
                    <a:pt x="1940489" y="425469"/>
                  </a:lnTo>
                  <a:lnTo>
                    <a:pt x="2026728" y="320945"/>
                  </a:lnTo>
                  <a:cubicBezTo>
                    <a:pt x="2181196" y="166476"/>
                    <a:pt x="2379860" y="56205"/>
                    <a:pt x="2602125" y="10723"/>
                  </a:cubicBezTo>
                  <a:lnTo>
                    <a:pt x="2708486" y="0"/>
                  </a:lnTo>
                  <a:close/>
                </a:path>
              </a:pathLst>
            </a:custGeom>
            <a:solidFill>
              <a:schemeClr val="accent1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îsļîḋé">
              <a:extLst>
                <a:ext uri="{FF2B5EF4-FFF2-40B4-BE49-F238E27FC236}">
                  <a16:creationId xmlns:a16="http://schemas.microsoft.com/office/drawing/2014/main" id="{2F5FB2EC-15E4-492C-9E7A-93A4289B8E0E}"/>
                </a:ext>
              </a:extLst>
            </p:cNvPr>
            <p:cNvSpPr/>
            <p:nvPr/>
          </p:nvSpPr>
          <p:spPr>
            <a:xfrm rot="16200000" flipH="1">
              <a:off x="4903788" y="3367432"/>
              <a:ext cx="2374900" cy="1573479"/>
            </a:xfrm>
            <a:custGeom>
              <a:avLst/>
              <a:gdLst>
                <a:gd name="connsiteX0" fmla="*/ 2708486 w 4178298"/>
                <a:gd name="connsiteY0" fmla="*/ 0 h 2488819"/>
                <a:gd name="connsiteX1" fmla="*/ 3303178 w 4178298"/>
                <a:gd name="connsiteY1" fmla="*/ 0 h 2488819"/>
                <a:gd name="connsiteX2" fmla="*/ 4178298 w 4178298"/>
                <a:gd name="connsiteY2" fmla="*/ 0 h 2488819"/>
                <a:gd name="connsiteX3" fmla="*/ 4178298 w 4178298"/>
                <a:gd name="connsiteY3" fmla="*/ 1054488 h 2488819"/>
                <a:gd name="connsiteX4" fmla="*/ 3339580 w 4178298"/>
                <a:gd name="connsiteY4" fmla="*/ 1054488 h 2488819"/>
                <a:gd name="connsiteX5" fmla="*/ 3339580 w 4178298"/>
                <a:gd name="connsiteY5" fmla="*/ 1055375 h 2488819"/>
                <a:gd name="connsiteX6" fmla="*/ 3322004 w 4178298"/>
                <a:gd name="connsiteY6" fmla="*/ 1054488 h 2488819"/>
                <a:gd name="connsiteX7" fmla="*/ 3321964 w 4178298"/>
                <a:gd name="connsiteY7" fmla="*/ 1054488 h 2488819"/>
                <a:gd name="connsiteX8" fmla="*/ 3205619 w 4178298"/>
                <a:gd name="connsiteY8" fmla="*/ 1060363 h 2488819"/>
                <a:gd name="connsiteX9" fmla="*/ 2517218 w 4178298"/>
                <a:gd name="connsiteY9" fmla="*/ 1387832 h 2488819"/>
                <a:gd name="connsiteX10" fmla="*/ 2489721 w 4178298"/>
                <a:gd name="connsiteY10" fmla="*/ 1418087 h 2488819"/>
                <a:gd name="connsiteX11" fmla="*/ 2484610 w 4178298"/>
                <a:gd name="connsiteY11" fmla="*/ 1418087 h 2488819"/>
                <a:gd name="connsiteX12" fmla="*/ 2388970 w 4178298"/>
                <a:gd name="connsiteY12" fmla="*/ 1520905 h 2488819"/>
                <a:gd name="connsiteX13" fmla="*/ 1307864 w 4178298"/>
                <a:gd name="connsiteY13" fmla="*/ 2229576 h 2488819"/>
                <a:gd name="connsiteX14" fmla="*/ 1073600 w 4178298"/>
                <a:gd name="connsiteY14" fmla="*/ 2313265 h 2488819"/>
                <a:gd name="connsiteX15" fmla="*/ 1073600 w 4178298"/>
                <a:gd name="connsiteY15" fmla="*/ 2318858 h 2488819"/>
                <a:gd name="connsiteX16" fmla="*/ 846752 w 4178298"/>
                <a:gd name="connsiteY16" fmla="*/ 2385551 h 2488819"/>
                <a:gd name="connsiteX17" fmla="*/ 434211 w 4178298"/>
                <a:gd name="connsiteY17" fmla="*/ 2462479 h 2488819"/>
                <a:gd name="connsiteX18" fmla="*/ 353421 w 4178298"/>
                <a:gd name="connsiteY18" fmla="*/ 2469970 h 2488819"/>
                <a:gd name="connsiteX19" fmla="*/ 338631 w 4178298"/>
                <a:gd name="connsiteY19" fmla="*/ 2471807 h 2488819"/>
                <a:gd name="connsiteX20" fmla="*/ 313322 w 4178298"/>
                <a:gd name="connsiteY20" fmla="*/ 2473688 h 2488819"/>
                <a:gd name="connsiteX21" fmla="*/ 221863 w 4178298"/>
                <a:gd name="connsiteY21" fmla="*/ 2482169 h 2488819"/>
                <a:gd name="connsiteX22" fmla="*/ 183212 w 4178298"/>
                <a:gd name="connsiteY22" fmla="*/ 2483359 h 2488819"/>
                <a:gd name="connsiteX23" fmla="*/ 167432 w 4178298"/>
                <a:gd name="connsiteY23" fmla="*/ 2484532 h 2488819"/>
                <a:gd name="connsiteX24" fmla="*/ 54603 w 4178298"/>
                <a:gd name="connsiteY24" fmla="*/ 2487321 h 2488819"/>
                <a:gd name="connsiteX25" fmla="*/ 5986 w 4178298"/>
                <a:gd name="connsiteY25" fmla="*/ 2488819 h 2488819"/>
                <a:gd name="connsiteX26" fmla="*/ 0 w 4178298"/>
                <a:gd name="connsiteY26" fmla="*/ 2488671 h 2488819"/>
                <a:gd name="connsiteX27" fmla="*/ 0 w 4178298"/>
                <a:gd name="connsiteY27" fmla="*/ 1430370 h 2488819"/>
                <a:gd name="connsiteX28" fmla="*/ 22797 w 4178298"/>
                <a:gd name="connsiteY28" fmla="*/ 1429676 h 2488819"/>
                <a:gd name="connsiteX29" fmla="*/ 206975 w 4178298"/>
                <a:gd name="connsiteY29" fmla="*/ 1420086 h 2488819"/>
                <a:gd name="connsiteX30" fmla="*/ 287025 w 4178298"/>
                <a:gd name="connsiteY30" fmla="*/ 1412759 h 2488819"/>
                <a:gd name="connsiteX31" fmla="*/ 303921 w 4178298"/>
                <a:gd name="connsiteY31" fmla="*/ 1410172 h 2488819"/>
                <a:gd name="connsiteX32" fmla="*/ 439009 w 4178298"/>
                <a:gd name="connsiteY32" fmla="*/ 1388904 h 2488819"/>
                <a:gd name="connsiteX33" fmla="*/ 569473 w 4178298"/>
                <a:gd name="connsiteY33" fmla="*/ 1360776 h 2488819"/>
                <a:gd name="connsiteX34" fmla="*/ 1925193 w 4178298"/>
                <a:gd name="connsiteY34" fmla="*/ 447965 h 2488819"/>
                <a:gd name="connsiteX35" fmla="*/ 1940489 w 4178298"/>
                <a:gd name="connsiteY35" fmla="*/ 425469 h 2488819"/>
                <a:gd name="connsiteX36" fmla="*/ 2026728 w 4178298"/>
                <a:gd name="connsiteY36" fmla="*/ 320945 h 2488819"/>
                <a:gd name="connsiteX37" fmla="*/ 2602125 w 4178298"/>
                <a:gd name="connsiteY37" fmla="*/ 10723 h 2488819"/>
                <a:gd name="connsiteX38" fmla="*/ 2708486 w 4178298"/>
                <a:gd name="connsiteY38" fmla="*/ 0 h 2488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4178298" h="2488819">
                  <a:moveTo>
                    <a:pt x="2708486" y="0"/>
                  </a:moveTo>
                  <a:lnTo>
                    <a:pt x="3303178" y="0"/>
                  </a:lnTo>
                  <a:lnTo>
                    <a:pt x="4178298" y="0"/>
                  </a:lnTo>
                  <a:lnTo>
                    <a:pt x="4178298" y="1054488"/>
                  </a:lnTo>
                  <a:lnTo>
                    <a:pt x="3339580" y="1054488"/>
                  </a:lnTo>
                  <a:lnTo>
                    <a:pt x="3339580" y="1055375"/>
                  </a:lnTo>
                  <a:lnTo>
                    <a:pt x="3322004" y="1054488"/>
                  </a:lnTo>
                  <a:lnTo>
                    <a:pt x="3321964" y="1054488"/>
                  </a:lnTo>
                  <a:lnTo>
                    <a:pt x="3205619" y="1060363"/>
                  </a:lnTo>
                  <a:cubicBezTo>
                    <a:pt x="2937800" y="1087561"/>
                    <a:pt x="2697432" y="1207619"/>
                    <a:pt x="2517218" y="1387832"/>
                  </a:cubicBezTo>
                  <a:lnTo>
                    <a:pt x="2489721" y="1418087"/>
                  </a:lnTo>
                  <a:lnTo>
                    <a:pt x="2484610" y="1418087"/>
                  </a:lnTo>
                  <a:lnTo>
                    <a:pt x="2388970" y="1520905"/>
                  </a:lnTo>
                  <a:cubicBezTo>
                    <a:pt x="2078901" y="1820524"/>
                    <a:pt x="1712778" y="2062503"/>
                    <a:pt x="1307864" y="2229576"/>
                  </a:cubicBezTo>
                  <a:lnTo>
                    <a:pt x="1073600" y="2313265"/>
                  </a:lnTo>
                  <a:lnTo>
                    <a:pt x="1073600" y="2318858"/>
                  </a:lnTo>
                  <a:lnTo>
                    <a:pt x="846752" y="2385551"/>
                  </a:lnTo>
                  <a:cubicBezTo>
                    <a:pt x="712201" y="2419276"/>
                    <a:pt x="574513" y="2445093"/>
                    <a:pt x="434211" y="2462479"/>
                  </a:cubicBezTo>
                  <a:lnTo>
                    <a:pt x="353421" y="2469970"/>
                  </a:lnTo>
                  <a:lnTo>
                    <a:pt x="338631" y="2471807"/>
                  </a:lnTo>
                  <a:lnTo>
                    <a:pt x="313322" y="2473688"/>
                  </a:lnTo>
                  <a:lnTo>
                    <a:pt x="221863" y="2482169"/>
                  </a:lnTo>
                  <a:lnTo>
                    <a:pt x="183212" y="2483359"/>
                  </a:lnTo>
                  <a:lnTo>
                    <a:pt x="167432" y="2484532"/>
                  </a:lnTo>
                  <a:lnTo>
                    <a:pt x="54603" y="2487321"/>
                  </a:lnTo>
                  <a:lnTo>
                    <a:pt x="5986" y="2488819"/>
                  </a:lnTo>
                  <a:lnTo>
                    <a:pt x="0" y="2488671"/>
                  </a:lnTo>
                  <a:lnTo>
                    <a:pt x="0" y="1430370"/>
                  </a:lnTo>
                  <a:lnTo>
                    <a:pt x="22797" y="1429676"/>
                  </a:lnTo>
                  <a:lnTo>
                    <a:pt x="206975" y="1420086"/>
                  </a:lnTo>
                  <a:lnTo>
                    <a:pt x="287025" y="1412759"/>
                  </a:lnTo>
                  <a:lnTo>
                    <a:pt x="303921" y="1410172"/>
                  </a:lnTo>
                  <a:lnTo>
                    <a:pt x="439009" y="1388904"/>
                  </a:lnTo>
                  <a:lnTo>
                    <a:pt x="569473" y="1360776"/>
                  </a:lnTo>
                  <a:cubicBezTo>
                    <a:pt x="1122409" y="1224013"/>
                    <a:pt x="1599408" y="894651"/>
                    <a:pt x="1925193" y="447965"/>
                  </a:cubicBezTo>
                  <a:lnTo>
                    <a:pt x="1940489" y="425469"/>
                  </a:lnTo>
                  <a:lnTo>
                    <a:pt x="2026728" y="320945"/>
                  </a:lnTo>
                  <a:cubicBezTo>
                    <a:pt x="2181196" y="166476"/>
                    <a:pt x="2379860" y="56205"/>
                    <a:pt x="2602125" y="10723"/>
                  </a:cubicBezTo>
                  <a:lnTo>
                    <a:pt x="2708486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iṣľíḍè">
              <a:extLst>
                <a:ext uri="{FF2B5EF4-FFF2-40B4-BE49-F238E27FC236}">
                  <a16:creationId xmlns:a16="http://schemas.microsoft.com/office/drawing/2014/main" id="{C3B1051F-F00F-4032-B6C3-5DA6BCA92607}"/>
                </a:ext>
              </a:extLst>
            </p:cNvPr>
            <p:cNvSpPr/>
            <p:nvPr/>
          </p:nvSpPr>
          <p:spPr>
            <a:xfrm>
              <a:off x="5202848" y="2529907"/>
              <a:ext cx="849631" cy="849631"/>
            </a:xfrm>
            <a:prstGeom prst="ellipse">
              <a:avLst/>
            </a:prstGeom>
            <a:solidFill>
              <a:schemeClr val="accent1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ís1iḑè">
              <a:extLst>
                <a:ext uri="{FF2B5EF4-FFF2-40B4-BE49-F238E27FC236}">
                  <a16:creationId xmlns:a16="http://schemas.microsoft.com/office/drawing/2014/main" id="{4D418EBD-A7E9-4F8A-9EBD-C929C38036C9}"/>
                </a:ext>
              </a:extLst>
            </p:cNvPr>
            <p:cNvSpPr/>
            <p:nvPr/>
          </p:nvSpPr>
          <p:spPr>
            <a:xfrm>
              <a:off x="6139522" y="2529907"/>
              <a:ext cx="849631" cy="849631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íšḻiḋê">
              <a:extLst>
                <a:ext uri="{FF2B5EF4-FFF2-40B4-BE49-F238E27FC236}">
                  <a16:creationId xmlns:a16="http://schemas.microsoft.com/office/drawing/2014/main" id="{90309A38-3ABA-43C7-B792-AAB92E76ADCA}"/>
                </a:ext>
              </a:extLst>
            </p:cNvPr>
            <p:cNvSpPr/>
            <p:nvPr/>
          </p:nvSpPr>
          <p:spPr bwMode="auto">
            <a:xfrm>
              <a:off x="6326537" y="2750084"/>
              <a:ext cx="484309" cy="409276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îṧlíḍê">
              <a:extLst>
                <a:ext uri="{FF2B5EF4-FFF2-40B4-BE49-F238E27FC236}">
                  <a16:creationId xmlns:a16="http://schemas.microsoft.com/office/drawing/2014/main" id="{8194E73E-8BD2-434A-9070-AA4C83734A68}"/>
                </a:ext>
              </a:extLst>
            </p:cNvPr>
            <p:cNvSpPr/>
            <p:nvPr/>
          </p:nvSpPr>
          <p:spPr bwMode="auto">
            <a:xfrm>
              <a:off x="5436514" y="2781761"/>
              <a:ext cx="416396" cy="351884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ïš1íḓe">
              <a:extLst>
                <a:ext uri="{FF2B5EF4-FFF2-40B4-BE49-F238E27FC236}">
                  <a16:creationId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673100" y="2458007"/>
              <a:ext cx="4428098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 lnSpcReduction="10000"/>
            </a:bodyPr>
            <a:lstStyle/>
            <a:p>
              <a:pPr>
                <a:buSzPct val="25000"/>
              </a:pPr>
              <a:r>
                <a:rPr lang="de-DE" sz="2000" b="1" dirty="0"/>
                <a:t>Text here</a:t>
              </a:r>
            </a:p>
          </p:txBody>
        </p:sp>
        <p:sp>
          <p:nvSpPr>
            <p:cNvPr id="15" name="ïṩḻïďê">
              <a:extLst>
                <a:ext uri="{FF2B5EF4-FFF2-40B4-BE49-F238E27FC236}">
                  <a16:creationId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673100" y="2850519"/>
              <a:ext cx="4428098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..</a:t>
              </a:r>
            </a:p>
          </p:txBody>
        </p:sp>
        <p:sp>
          <p:nvSpPr>
            <p:cNvPr id="16" name="isḻíḑe">
              <a:extLst>
                <a:ext uri="{FF2B5EF4-FFF2-40B4-BE49-F238E27FC236}">
                  <a16:creationId xmlns:a16="http://schemas.microsoft.com/office/drawing/2014/main" id="{1F5E25C1-3B54-44B3-A53B-6AE7016F3360}"/>
                </a:ext>
              </a:extLst>
            </p:cNvPr>
            <p:cNvSpPr txBox="1"/>
            <p:nvPr/>
          </p:nvSpPr>
          <p:spPr>
            <a:xfrm>
              <a:off x="7092390" y="2458007"/>
              <a:ext cx="4428098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 lnSpcReduction="10000"/>
            </a:bodyPr>
            <a:lstStyle/>
            <a:p>
              <a:pPr algn="r">
                <a:buSzPct val="25000"/>
              </a:pPr>
              <a:r>
                <a:rPr lang="de-DE" sz="2000" b="1" dirty="0"/>
                <a:t>Text here</a:t>
              </a:r>
            </a:p>
          </p:txBody>
        </p:sp>
        <p:sp>
          <p:nvSpPr>
            <p:cNvPr id="17" name="ïsļíďé">
              <a:extLst>
                <a:ext uri="{FF2B5EF4-FFF2-40B4-BE49-F238E27FC236}">
                  <a16:creationId xmlns:a16="http://schemas.microsoft.com/office/drawing/2014/main" id="{C63B8BFF-832D-4630-836E-BC7E292EBE83}"/>
                </a:ext>
              </a:extLst>
            </p:cNvPr>
            <p:cNvSpPr txBox="1"/>
            <p:nvPr/>
          </p:nvSpPr>
          <p:spPr>
            <a:xfrm>
              <a:off x="7092390" y="2850519"/>
              <a:ext cx="4428098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 algn="r"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..</a:t>
              </a:r>
            </a:p>
          </p:txBody>
        </p:sp>
        <p:sp>
          <p:nvSpPr>
            <p:cNvPr id="18" name="íṥḻîďé">
              <a:extLst>
                <a:ext uri="{FF2B5EF4-FFF2-40B4-BE49-F238E27FC236}">
                  <a16:creationId xmlns:a16="http://schemas.microsoft.com/office/drawing/2014/main" id="{96738028-4E8E-42BA-9E44-11712EB7B5C7}"/>
                </a:ext>
              </a:extLst>
            </p:cNvPr>
            <p:cNvSpPr/>
            <p:nvPr/>
          </p:nvSpPr>
          <p:spPr bwMode="auto">
            <a:xfrm>
              <a:off x="669925" y="5293994"/>
              <a:ext cx="10850563" cy="84963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r>
                <a:rPr lang="en-US" altLang="zh-CN" sz="1200" dirty="0"/>
                <a:t>Theme color makes PPT more convenient to change.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200" dirty="0"/>
                <a:t>Adjust the spacing to adapt to Chinese typesetting, use the reference line in PPT.</a:t>
              </a:r>
            </a:p>
          </p:txBody>
        </p:sp>
        <p:sp>
          <p:nvSpPr>
            <p:cNvPr id="19" name="íŝlîḍè">
              <a:extLst>
                <a:ext uri="{FF2B5EF4-FFF2-40B4-BE49-F238E27FC236}">
                  <a16:creationId xmlns:a16="http://schemas.microsoft.com/office/drawing/2014/main" id="{864B5EF7-7D44-4774-8B68-708001B1D550}"/>
                </a:ext>
              </a:extLst>
            </p:cNvPr>
            <p:cNvSpPr txBox="1"/>
            <p:nvPr/>
          </p:nvSpPr>
          <p:spPr>
            <a:xfrm>
              <a:off x="673099" y="1130299"/>
              <a:ext cx="10845800" cy="58192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tabLst/>
                <a:defRPr/>
              </a:pP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Unified fonts make reading more fluent.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7065136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5000409" y="2889927"/>
            <a:ext cx="1311995" cy="1140731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3">
                    <a:lumMod val="50000"/>
                  </a:schemeClr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/03</a:t>
            </a:r>
            <a:endParaRPr lang="zh-CN" altLang="en-US" spc="100" dirty="0">
              <a:solidFill>
                <a:schemeClr val="accent3">
                  <a:lumMod val="50000"/>
                </a:schemeClr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7686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5A203A9-60C6-436B-B531-2947B46E24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D56011CC-5717-4A09-8CB7-B4FA265CE7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03E02DD-36C1-49B0-AB7B-95487A3EB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18</a:t>
            </a:fld>
            <a:endParaRPr lang="zh-CN" altLang="en-US"/>
          </a:p>
        </p:txBody>
      </p:sp>
      <p:grpSp>
        <p:nvGrpSpPr>
          <p:cNvPr id="5" name="20755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57E8E218-47C1-4229-86D0-342AE2CDFE2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399" y="1130299"/>
            <a:ext cx="10858501" cy="5003802"/>
            <a:chOff x="660399" y="1130300"/>
            <a:chExt cx="10858501" cy="5003802"/>
          </a:xfrm>
        </p:grpSpPr>
        <p:grpSp>
          <p:nvGrpSpPr>
            <p:cNvPr id="6" name="îṥḻîḑè">
              <a:extLst>
                <a:ext uri="{FF2B5EF4-FFF2-40B4-BE49-F238E27FC236}">
                  <a16:creationId xmlns:a16="http://schemas.microsoft.com/office/drawing/2014/main" id="{D42E6F1C-AE25-4ADA-BB64-A52E5ED2FC8B}"/>
                </a:ext>
              </a:extLst>
            </p:cNvPr>
            <p:cNvGrpSpPr/>
            <p:nvPr/>
          </p:nvGrpSpPr>
          <p:grpSpPr>
            <a:xfrm>
              <a:off x="4002083" y="2625351"/>
              <a:ext cx="4187822" cy="3508751"/>
              <a:chOff x="3962995" y="1641872"/>
              <a:chExt cx="4266009" cy="3574256"/>
            </a:xfrm>
          </p:grpSpPr>
          <p:sp>
            <p:nvSpPr>
              <p:cNvPr id="15" name="íŝlïḑe">
                <a:extLst>
                  <a:ext uri="{FF2B5EF4-FFF2-40B4-BE49-F238E27FC236}">
                    <a16:creationId xmlns:a16="http://schemas.microsoft.com/office/drawing/2014/main" id="{5D773019-045A-4CD3-BB32-048F66CC16A2}"/>
                  </a:ext>
                </a:extLst>
              </p:cNvPr>
              <p:cNvSpPr/>
              <p:nvPr/>
            </p:nvSpPr>
            <p:spPr bwMode="auto">
              <a:xfrm>
                <a:off x="4521052" y="2945938"/>
                <a:ext cx="525758" cy="655702"/>
              </a:xfrm>
              <a:custGeom>
                <a:avLst/>
                <a:gdLst>
                  <a:gd name="connsiteX0" fmla="*/ 247416 w 525758"/>
                  <a:gd name="connsiteY0" fmla="*/ 280530 h 655702"/>
                  <a:gd name="connsiteX1" fmla="*/ 247416 w 525758"/>
                  <a:gd name="connsiteY1" fmla="*/ 317737 h 655702"/>
                  <a:gd name="connsiteX2" fmla="*/ 182469 w 525758"/>
                  <a:gd name="connsiteY2" fmla="*/ 373548 h 655702"/>
                  <a:gd name="connsiteX3" fmla="*/ 247416 w 525758"/>
                  <a:gd name="connsiteY3" fmla="*/ 435560 h 655702"/>
                  <a:gd name="connsiteX4" fmla="*/ 284528 w 525758"/>
                  <a:gd name="connsiteY4" fmla="*/ 460365 h 655702"/>
                  <a:gd name="connsiteX5" fmla="*/ 250508 w 525758"/>
                  <a:gd name="connsiteY5" fmla="*/ 475868 h 655702"/>
                  <a:gd name="connsiteX6" fmla="*/ 191747 w 525758"/>
                  <a:gd name="connsiteY6" fmla="*/ 460365 h 655702"/>
                  <a:gd name="connsiteX7" fmla="*/ 179377 w 525758"/>
                  <a:gd name="connsiteY7" fmla="*/ 500672 h 655702"/>
                  <a:gd name="connsiteX8" fmla="*/ 244323 w 525758"/>
                  <a:gd name="connsiteY8" fmla="*/ 519276 h 655702"/>
                  <a:gd name="connsiteX9" fmla="*/ 244323 w 525758"/>
                  <a:gd name="connsiteY9" fmla="*/ 553383 h 655702"/>
                  <a:gd name="connsiteX10" fmla="*/ 281435 w 525758"/>
                  <a:gd name="connsiteY10" fmla="*/ 553383 h 655702"/>
                  <a:gd name="connsiteX11" fmla="*/ 281435 w 525758"/>
                  <a:gd name="connsiteY11" fmla="*/ 516175 h 655702"/>
                  <a:gd name="connsiteX12" fmla="*/ 346382 w 525758"/>
                  <a:gd name="connsiteY12" fmla="*/ 457264 h 655702"/>
                  <a:gd name="connsiteX13" fmla="*/ 284528 w 525758"/>
                  <a:gd name="connsiteY13" fmla="*/ 395252 h 655702"/>
                  <a:gd name="connsiteX14" fmla="*/ 247416 w 525758"/>
                  <a:gd name="connsiteY14" fmla="*/ 370447 h 655702"/>
                  <a:gd name="connsiteX15" fmla="*/ 275250 w 525758"/>
                  <a:gd name="connsiteY15" fmla="*/ 358045 h 655702"/>
                  <a:gd name="connsiteX16" fmla="*/ 324733 w 525758"/>
                  <a:gd name="connsiteY16" fmla="*/ 370447 h 655702"/>
                  <a:gd name="connsiteX17" fmla="*/ 337104 w 525758"/>
                  <a:gd name="connsiteY17" fmla="*/ 330140 h 655702"/>
                  <a:gd name="connsiteX18" fmla="*/ 284528 w 525758"/>
                  <a:gd name="connsiteY18" fmla="*/ 317737 h 655702"/>
                  <a:gd name="connsiteX19" fmla="*/ 284528 w 525758"/>
                  <a:gd name="connsiteY19" fmla="*/ 280530 h 655702"/>
                  <a:gd name="connsiteX20" fmla="*/ 247416 w 525758"/>
                  <a:gd name="connsiteY20" fmla="*/ 280530 h 655702"/>
                  <a:gd name="connsiteX21" fmla="*/ 117523 w 525758"/>
                  <a:gd name="connsiteY21" fmla="*/ 203015 h 655702"/>
                  <a:gd name="connsiteX22" fmla="*/ 408236 w 525758"/>
                  <a:gd name="connsiteY22" fmla="*/ 203015 h 655702"/>
                  <a:gd name="connsiteX23" fmla="*/ 525758 w 525758"/>
                  <a:gd name="connsiteY23" fmla="*/ 407655 h 655702"/>
                  <a:gd name="connsiteX24" fmla="*/ 510295 w 525758"/>
                  <a:gd name="connsiteY24" fmla="*/ 497572 h 655702"/>
                  <a:gd name="connsiteX25" fmla="*/ 501017 w 525758"/>
                  <a:gd name="connsiteY25" fmla="*/ 516175 h 655702"/>
                  <a:gd name="connsiteX26" fmla="*/ 488646 w 525758"/>
                  <a:gd name="connsiteY26" fmla="*/ 559584 h 655702"/>
                  <a:gd name="connsiteX27" fmla="*/ 494831 w 525758"/>
                  <a:gd name="connsiteY27" fmla="*/ 624696 h 655702"/>
                  <a:gd name="connsiteX28" fmla="*/ 392772 w 525758"/>
                  <a:gd name="connsiteY28" fmla="*/ 643300 h 655702"/>
                  <a:gd name="connsiteX29" fmla="*/ 340197 w 525758"/>
                  <a:gd name="connsiteY29" fmla="*/ 643300 h 655702"/>
                  <a:gd name="connsiteX30" fmla="*/ 262879 w 525758"/>
                  <a:gd name="connsiteY30" fmla="*/ 655702 h 655702"/>
                  <a:gd name="connsiteX31" fmla="*/ 188655 w 525758"/>
                  <a:gd name="connsiteY31" fmla="*/ 643300 h 655702"/>
                  <a:gd name="connsiteX32" fmla="*/ 132986 w 525758"/>
                  <a:gd name="connsiteY32" fmla="*/ 643300 h 655702"/>
                  <a:gd name="connsiteX33" fmla="*/ 30927 w 525758"/>
                  <a:gd name="connsiteY33" fmla="*/ 624696 h 655702"/>
                  <a:gd name="connsiteX34" fmla="*/ 37113 w 525758"/>
                  <a:gd name="connsiteY34" fmla="*/ 556483 h 655702"/>
                  <a:gd name="connsiteX35" fmla="*/ 27834 w 525758"/>
                  <a:gd name="connsiteY35" fmla="*/ 516175 h 655702"/>
                  <a:gd name="connsiteX36" fmla="*/ 0 w 525758"/>
                  <a:gd name="connsiteY36" fmla="*/ 407655 h 655702"/>
                  <a:gd name="connsiteX37" fmla="*/ 117523 w 525758"/>
                  <a:gd name="connsiteY37" fmla="*/ 203015 h 655702"/>
                  <a:gd name="connsiteX38" fmla="*/ 262879 w 525758"/>
                  <a:gd name="connsiteY38" fmla="*/ 0 h 655702"/>
                  <a:gd name="connsiteX39" fmla="*/ 334096 w 525758"/>
                  <a:gd name="connsiteY39" fmla="*/ 68823 h 655702"/>
                  <a:gd name="connsiteX40" fmla="*/ 423891 w 525758"/>
                  <a:gd name="connsiteY40" fmla="*/ 53181 h 655702"/>
                  <a:gd name="connsiteX41" fmla="*/ 386734 w 525758"/>
                  <a:gd name="connsiteY41" fmla="*/ 162672 h 655702"/>
                  <a:gd name="connsiteX42" fmla="*/ 139023 w 525758"/>
                  <a:gd name="connsiteY42" fmla="*/ 162672 h 655702"/>
                  <a:gd name="connsiteX43" fmla="*/ 104963 w 525758"/>
                  <a:gd name="connsiteY43" fmla="*/ 53181 h 655702"/>
                  <a:gd name="connsiteX44" fmla="*/ 191662 w 525758"/>
                  <a:gd name="connsiteY44" fmla="*/ 68823 h 655702"/>
                  <a:gd name="connsiteX45" fmla="*/ 262879 w 525758"/>
                  <a:gd name="connsiteY45" fmla="*/ 0 h 6557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525758" h="655702">
                    <a:moveTo>
                      <a:pt x="247416" y="280530"/>
                    </a:moveTo>
                    <a:cubicBezTo>
                      <a:pt x="247416" y="280530"/>
                      <a:pt x="247416" y="280530"/>
                      <a:pt x="247416" y="317737"/>
                    </a:cubicBezTo>
                    <a:cubicBezTo>
                      <a:pt x="207211" y="323938"/>
                      <a:pt x="182469" y="345643"/>
                      <a:pt x="182469" y="373548"/>
                    </a:cubicBezTo>
                    <a:cubicBezTo>
                      <a:pt x="182469" y="404554"/>
                      <a:pt x="201025" y="420057"/>
                      <a:pt x="247416" y="435560"/>
                    </a:cubicBezTo>
                    <a:cubicBezTo>
                      <a:pt x="278343" y="444862"/>
                      <a:pt x="284528" y="451063"/>
                      <a:pt x="284528" y="460365"/>
                    </a:cubicBezTo>
                    <a:cubicBezTo>
                      <a:pt x="284528" y="469667"/>
                      <a:pt x="269065" y="475868"/>
                      <a:pt x="250508" y="475868"/>
                    </a:cubicBezTo>
                    <a:cubicBezTo>
                      <a:pt x="231952" y="475868"/>
                      <a:pt x="204118" y="466566"/>
                      <a:pt x="191747" y="460365"/>
                    </a:cubicBezTo>
                    <a:cubicBezTo>
                      <a:pt x="191747" y="460365"/>
                      <a:pt x="191747" y="460365"/>
                      <a:pt x="179377" y="500672"/>
                    </a:cubicBezTo>
                    <a:cubicBezTo>
                      <a:pt x="194840" y="509974"/>
                      <a:pt x="219582" y="516175"/>
                      <a:pt x="244323" y="519276"/>
                    </a:cubicBezTo>
                    <a:cubicBezTo>
                      <a:pt x="244323" y="519276"/>
                      <a:pt x="244323" y="519276"/>
                      <a:pt x="244323" y="553383"/>
                    </a:cubicBezTo>
                    <a:cubicBezTo>
                      <a:pt x="244323" y="553383"/>
                      <a:pt x="244323" y="553383"/>
                      <a:pt x="281435" y="553383"/>
                    </a:cubicBezTo>
                    <a:lnTo>
                      <a:pt x="281435" y="516175"/>
                    </a:lnTo>
                    <a:cubicBezTo>
                      <a:pt x="324733" y="509974"/>
                      <a:pt x="346382" y="485169"/>
                      <a:pt x="346382" y="457264"/>
                    </a:cubicBezTo>
                    <a:cubicBezTo>
                      <a:pt x="346382" y="429359"/>
                      <a:pt x="330919" y="410755"/>
                      <a:pt x="284528" y="395252"/>
                    </a:cubicBezTo>
                    <a:cubicBezTo>
                      <a:pt x="250508" y="385950"/>
                      <a:pt x="247416" y="379749"/>
                      <a:pt x="247416" y="370447"/>
                    </a:cubicBezTo>
                    <a:cubicBezTo>
                      <a:pt x="247416" y="361146"/>
                      <a:pt x="259787" y="358045"/>
                      <a:pt x="275250" y="358045"/>
                    </a:cubicBezTo>
                    <a:cubicBezTo>
                      <a:pt x="296899" y="358045"/>
                      <a:pt x="315455" y="364246"/>
                      <a:pt x="324733" y="370447"/>
                    </a:cubicBezTo>
                    <a:cubicBezTo>
                      <a:pt x="324733" y="370447"/>
                      <a:pt x="324733" y="370447"/>
                      <a:pt x="337104" y="330140"/>
                    </a:cubicBezTo>
                    <a:cubicBezTo>
                      <a:pt x="327826" y="323938"/>
                      <a:pt x="306177" y="317737"/>
                      <a:pt x="284528" y="317737"/>
                    </a:cubicBezTo>
                    <a:cubicBezTo>
                      <a:pt x="284528" y="317737"/>
                      <a:pt x="284528" y="317737"/>
                      <a:pt x="284528" y="280530"/>
                    </a:cubicBezTo>
                    <a:cubicBezTo>
                      <a:pt x="284528" y="280530"/>
                      <a:pt x="284528" y="280530"/>
                      <a:pt x="247416" y="280530"/>
                    </a:cubicBezTo>
                    <a:close/>
                    <a:moveTo>
                      <a:pt x="117523" y="203015"/>
                    </a:moveTo>
                    <a:cubicBezTo>
                      <a:pt x="117523" y="203015"/>
                      <a:pt x="117523" y="203015"/>
                      <a:pt x="408236" y="203015"/>
                    </a:cubicBezTo>
                    <a:cubicBezTo>
                      <a:pt x="479368" y="246423"/>
                      <a:pt x="525758" y="323938"/>
                      <a:pt x="525758" y="407655"/>
                    </a:cubicBezTo>
                    <a:cubicBezTo>
                      <a:pt x="525758" y="438661"/>
                      <a:pt x="519573" y="469667"/>
                      <a:pt x="510295" y="497572"/>
                    </a:cubicBezTo>
                    <a:cubicBezTo>
                      <a:pt x="510295" y="497572"/>
                      <a:pt x="504109" y="509974"/>
                      <a:pt x="501017" y="516175"/>
                    </a:cubicBezTo>
                    <a:cubicBezTo>
                      <a:pt x="494831" y="531678"/>
                      <a:pt x="485553" y="553383"/>
                      <a:pt x="488646" y="559584"/>
                    </a:cubicBezTo>
                    <a:cubicBezTo>
                      <a:pt x="504109" y="581288"/>
                      <a:pt x="504109" y="606093"/>
                      <a:pt x="494831" y="624696"/>
                    </a:cubicBezTo>
                    <a:cubicBezTo>
                      <a:pt x="476275" y="655702"/>
                      <a:pt x="432977" y="665004"/>
                      <a:pt x="392772" y="643300"/>
                    </a:cubicBezTo>
                    <a:cubicBezTo>
                      <a:pt x="386587" y="640199"/>
                      <a:pt x="368031" y="637099"/>
                      <a:pt x="340197" y="643300"/>
                    </a:cubicBezTo>
                    <a:cubicBezTo>
                      <a:pt x="315455" y="649501"/>
                      <a:pt x="290713" y="655702"/>
                      <a:pt x="262879" y="655702"/>
                    </a:cubicBezTo>
                    <a:cubicBezTo>
                      <a:pt x="238138" y="655702"/>
                      <a:pt x="213396" y="649501"/>
                      <a:pt x="188655" y="643300"/>
                    </a:cubicBezTo>
                    <a:cubicBezTo>
                      <a:pt x="154635" y="633998"/>
                      <a:pt x="132986" y="643300"/>
                      <a:pt x="132986" y="643300"/>
                    </a:cubicBezTo>
                    <a:cubicBezTo>
                      <a:pt x="92781" y="661904"/>
                      <a:pt x="49483" y="655702"/>
                      <a:pt x="30927" y="624696"/>
                    </a:cubicBezTo>
                    <a:cubicBezTo>
                      <a:pt x="21649" y="602992"/>
                      <a:pt x="24742" y="578187"/>
                      <a:pt x="37113" y="556483"/>
                    </a:cubicBezTo>
                    <a:cubicBezTo>
                      <a:pt x="40205" y="550282"/>
                      <a:pt x="34020" y="531678"/>
                      <a:pt x="27834" y="516175"/>
                    </a:cubicBezTo>
                    <a:cubicBezTo>
                      <a:pt x="9278" y="485169"/>
                      <a:pt x="0" y="447962"/>
                      <a:pt x="0" y="407655"/>
                    </a:cubicBezTo>
                    <a:cubicBezTo>
                      <a:pt x="0" y="323938"/>
                      <a:pt x="46391" y="246423"/>
                      <a:pt x="117523" y="203015"/>
                    </a:cubicBezTo>
                    <a:close/>
                    <a:moveTo>
                      <a:pt x="262879" y="0"/>
                    </a:moveTo>
                    <a:cubicBezTo>
                      <a:pt x="296939" y="0"/>
                      <a:pt x="324807" y="28155"/>
                      <a:pt x="334096" y="68823"/>
                    </a:cubicBezTo>
                    <a:cubicBezTo>
                      <a:pt x="371252" y="43796"/>
                      <a:pt x="405313" y="37540"/>
                      <a:pt x="423891" y="53181"/>
                    </a:cubicBezTo>
                    <a:cubicBezTo>
                      <a:pt x="442469" y="75079"/>
                      <a:pt x="426987" y="125132"/>
                      <a:pt x="386734" y="162672"/>
                    </a:cubicBezTo>
                    <a:lnTo>
                      <a:pt x="139023" y="162672"/>
                    </a:lnTo>
                    <a:cubicBezTo>
                      <a:pt x="98770" y="125132"/>
                      <a:pt x="83288" y="75079"/>
                      <a:pt x="104963" y="53181"/>
                    </a:cubicBezTo>
                    <a:cubicBezTo>
                      <a:pt x="120445" y="37540"/>
                      <a:pt x="157602" y="43796"/>
                      <a:pt x="191662" y="68823"/>
                    </a:cubicBezTo>
                    <a:cubicBezTo>
                      <a:pt x="200951" y="28155"/>
                      <a:pt x="228818" y="0"/>
                      <a:pt x="26287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id-ID" sz="1350"/>
              </a:p>
            </p:txBody>
          </p:sp>
          <p:sp>
            <p:nvSpPr>
              <p:cNvPr id="16" name="iś1ïďé">
                <a:extLst>
                  <a:ext uri="{FF2B5EF4-FFF2-40B4-BE49-F238E27FC236}">
                    <a16:creationId xmlns:a16="http://schemas.microsoft.com/office/drawing/2014/main" id="{DBE1F25D-00A9-46DB-8EF9-B05C90751526}"/>
                  </a:ext>
                </a:extLst>
              </p:cNvPr>
              <p:cNvSpPr/>
              <p:nvPr/>
            </p:nvSpPr>
            <p:spPr bwMode="auto">
              <a:xfrm>
                <a:off x="7146379" y="2945938"/>
                <a:ext cx="525758" cy="655702"/>
              </a:xfrm>
              <a:custGeom>
                <a:avLst/>
                <a:gdLst>
                  <a:gd name="connsiteX0" fmla="*/ 428337 w 755109"/>
                  <a:gd name="connsiteY0" fmla="*/ 408261 h 937065"/>
                  <a:gd name="connsiteX1" fmla="*/ 309109 w 755109"/>
                  <a:gd name="connsiteY1" fmla="*/ 461586 h 937065"/>
                  <a:gd name="connsiteX2" fmla="*/ 269367 w 755109"/>
                  <a:gd name="connsiteY2" fmla="*/ 532685 h 937065"/>
                  <a:gd name="connsiteX3" fmla="*/ 238456 w 755109"/>
                  <a:gd name="connsiteY3" fmla="*/ 532685 h 937065"/>
                  <a:gd name="connsiteX4" fmla="*/ 238456 w 755109"/>
                  <a:gd name="connsiteY4" fmla="*/ 572679 h 937065"/>
                  <a:gd name="connsiteX5" fmla="*/ 264951 w 755109"/>
                  <a:gd name="connsiteY5" fmla="*/ 572679 h 937065"/>
                  <a:gd name="connsiteX6" fmla="*/ 264951 w 755109"/>
                  <a:gd name="connsiteY6" fmla="*/ 586010 h 937065"/>
                  <a:gd name="connsiteX7" fmla="*/ 264951 w 755109"/>
                  <a:gd name="connsiteY7" fmla="*/ 594898 h 937065"/>
                  <a:gd name="connsiteX8" fmla="*/ 238456 w 755109"/>
                  <a:gd name="connsiteY8" fmla="*/ 594898 h 937065"/>
                  <a:gd name="connsiteX9" fmla="*/ 238456 w 755109"/>
                  <a:gd name="connsiteY9" fmla="*/ 634891 h 937065"/>
                  <a:gd name="connsiteX10" fmla="*/ 269367 w 755109"/>
                  <a:gd name="connsiteY10" fmla="*/ 634891 h 937065"/>
                  <a:gd name="connsiteX11" fmla="*/ 300277 w 755109"/>
                  <a:gd name="connsiteY11" fmla="*/ 701547 h 937065"/>
                  <a:gd name="connsiteX12" fmla="*/ 428337 w 755109"/>
                  <a:gd name="connsiteY12" fmla="*/ 759316 h 937065"/>
                  <a:gd name="connsiteX13" fmla="*/ 507822 w 755109"/>
                  <a:gd name="connsiteY13" fmla="*/ 741541 h 937065"/>
                  <a:gd name="connsiteX14" fmla="*/ 494575 w 755109"/>
                  <a:gd name="connsiteY14" fmla="*/ 683772 h 937065"/>
                  <a:gd name="connsiteX15" fmla="*/ 437169 w 755109"/>
                  <a:gd name="connsiteY15" fmla="*/ 697103 h 937065"/>
                  <a:gd name="connsiteX16" fmla="*/ 370931 w 755109"/>
                  <a:gd name="connsiteY16" fmla="*/ 670441 h 937065"/>
                  <a:gd name="connsiteX17" fmla="*/ 353268 w 755109"/>
                  <a:gd name="connsiteY17" fmla="*/ 634891 h 937065"/>
                  <a:gd name="connsiteX18" fmla="*/ 481327 w 755109"/>
                  <a:gd name="connsiteY18" fmla="*/ 634891 h 937065"/>
                  <a:gd name="connsiteX19" fmla="*/ 481327 w 755109"/>
                  <a:gd name="connsiteY19" fmla="*/ 594898 h 937065"/>
                  <a:gd name="connsiteX20" fmla="*/ 344436 w 755109"/>
                  <a:gd name="connsiteY20" fmla="*/ 594898 h 937065"/>
                  <a:gd name="connsiteX21" fmla="*/ 344436 w 755109"/>
                  <a:gd name="connsiteY21" fmla="*/ 586010 h 937065"/>
                  <a:gd name="connsiteX22" fmla="*/ 344436 w 755109"/>
                  <a:gd name="connsiteY22" fmla="*/ 572679 h 937065"/>
                  <a:gd name="connsiteX23" fmla="*/ 481327 w 755109"/>
                  <a:gd name="connsiteY23" fmla="*/ 572679 h 937065"/>
                  <a:gd name="connsiteX24" fmla="*/ 481327 w 755109"/>
                  <a:gd name="connsiteY24" fmla="*/ 532685 h 937065"/>
                  <a:gd name="connsiteX25" fmla="*/ 353268 w 755109"/>
                  <a:gd name="connsiteY25" fmla="*/ 532685 h 937065"/>
                  <a:gd name="connsiteX26" fmla="*/ 370931 w 755109"/>
                  <a:gd name="connsiteY26" fmla="*/ 501579 h 937065"/>
                  <a:gd name="connsiteX27" fmla="*/ 432753 w 755109"/>
                  <a:gd name="connsiteY27" fmla="*/ 470473 h 937065"/>
                  <a:gd name="connsiteX28" fmla="*/ 490159 w 755109"/>
                  <a:gd name="connsiteY28" fmla="*/ 483804 h 937065"/>
                  <a:gd name="connsiteX29" fmla="*/ 507822 w 755109"/>
                  <a:gd name="connsiteY29" fmla="*/ 426036 h 937065"/>
                  <a:gd name="connsiteX30" fmla="*/ 428337 w 755109"/>
                  <a:gd name="connsiteY30" fmla="*/ 408261 h 937065"/>
                  <a:gd name="connsiteX31" fmla="*/ 167802 w 755109"/>
                  <a:gd name="connsiteY31" fmla="*/ 288280 h 937065"/>
                  <a:gd name="connsiteX32" fmla="*/ 587307 w 755109"/>
                  <a:gd name="connsiteY32" fmla="*/ 288280 h 937065"/>
                  <a:gd name="connsiteX33" fmla="*/ 755109 w 755109"/>
                  <a:gd name="connsiteY33" fmla="*/ 581566 h 937065"/>
                  <a:gd name="connsiteX34" fmla="*/ 728614 w 755109"/>
                  <a:gd name="connsiteY34" fmla="*/ 710435 h 937065"/>
                  <a:gd name="connsiteX35" fmla="*/ 715367 w 755109"/>
                  <a:gd name="connsiteY35" fmla="*/ 737097 h 937065"/>
                  <a:gd name="connsiteX36" fmla="*/ 702119 w 755109"/>
                  <a:gd name="connsiteY36" fmla="*/ 799309 h 937065"/>
                  <a:gd name="connsiteX37" fmla="*/ 706535 w 755109"/>
                  <a:gd name="connsiteY37" fmla="*/ 892628 h 937065"/>
                  <a:gd name="connsiteX38" fmla="*/ 560812 w 755109"/>
                  <a:gd name="connsiteY38" fmla="*/ 919290 h 937065"/>
                  <a:gd name="connsiteX39" fmla="*/ 485743 w 755109"/>
                  <a:gd name="connsiteY39" fmla="*/ 919290 h 937065"/>
                  <a:gd name="connsiteX40" fmla="*/ 379763 w 755109"/>
                  <a:gd name="connsiteY40" fmla="*/ 937065 h 937065"/>
                  <a:gd name="connsiteX41" fmla="*/ 269367 w 755109"/>
                  <a:gd name="connsiteY41" fmla="*/ 919290 h 937065"/>
                  <a:gd name="connsiteX42" fmla="*/ 189881 w 755109"/>
                  <a:gd name="connsiteY42" fmla="*/ 919290 h 937065"/>
                  <a:gd name="connsiteX43" fmla="*/ 48574 w 755109"/>
                  <a:gd name="connsiteY43" fmla="*/ 892628 h 937065"/>
                  <a:gd name="connsiteX44" fmla="*/ 57406 w 755109"/>
                  <a:gd name="connsiteY44" fmla="*/ 794866 h 937065"/>
                  <a:gd name="connsiteX45" fmla="*/ 39742 w 755109"/>
                  <a:gd name="connsiteY45" fmla="*/ 737097 h 937065"/>
                  <a:gd name="connsiteX46" fmla="*/ 0 w 755109"/>
                  <a:gd name="connsiteY46" fmla="*/ 581566 h 937065"/>
                  <a:gd name="connsiteX47" fmla="*/ 167802 w 755109"/>
                  <a:gd name="connsiteY47" fmla="*/ 288280 h 937065"/>
                  <a:gd name="connsiteX48" fmla="*/ 380344 w 755109"/>
                  <a:gd name="connsiteY48" fmla="*/ 0 h 937065"/>
                  <a:gd name="connsiteX49" fmla="*/ 481755 w 755109"/>
                  <a:gd name="connsiteY49" fmla="*/ 97572 h 937065"/>
                  <a:gd name="connsiteX50" fmla="*/ 605212 w 755109"/>
                  <a:gd name="connsiteY50" fmla="*/ 75397 h 937065"/>
                  <a:gd name="connsiteX51" fmla="*/ 556711 w 755109"/>
                  <a:gd name="connsiteY51" fmla="*/ 230625 h 937065"/>
                  <a:gd name="connsiteX52" fmla="*/ 199567 w 755109"/>
                  <a:gd name="connsiteY52" fmla="*/ 230625 h 937065"/>
                  <a:gd name="connsiteX53" fmla="*/ 151066 w 755109"/>
                  <a:gd name="connsiteY53" fmla="*/ 75397 h 937065"/>
                  <a:gd name="connsiteX54" fmla="*/ 278933 w 755109"/>
                  <a:gd name="connsiteY54" fmla="*/ 97572 h 937065"/>
                  <a:gd name="connsiteX55" fmla="*/ 380344 w 755109"/>
                  <a:gd name="connsiteY55" fmla="*/ 0 h 937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</a:cxnLst>
                <a:rect l="l" t="t" r="r" b="b"/>
                <a:pathLst>
                  <a:path w="755109" h="937065">
                    <a:moveTo>
                      <a:pt x="428337" y="408261"/>
                    </a:moveTo>
                    <a:cubicBezTo>
                      <a:pt x="379763" y="408261"/>
                      <a:pt x="335604" y="426036"/>
                      <a:pt x="309109" y="461586"/>
                    </a:cubicBezTo>
                    <a:cubicBezTo>
                      <a:pt x="291446" y="479361"/>
                      <a:pt x="278198" y="506023"/>
                      <a:pt x="269367" y="532685"/>
                    </a:cubicBezTo>
                    <a:cubicBezTo>
                      <a:pt x="269367" y="532685"/>
                      <a:pt x="269367" y="532685"/>
                      <a:pt x="238456" y="532685"/>
                    </a:cubicBezTo>
                    <a:cubicBezTo>
                      <a:pt x="238456" y="532685"/>
                      <a:pt x="238456" y="532685"/>
                      <a:pt x="238456" y="572679"/>
                    </a:cubicBezTo>
                    <a:cubicBezTo>
                      <a:pt x="238456" y="572679"/>
                      <a:pt x="238456" y="572679"/>
                      <a:pt x="264951" y="572679"/>
                    </a:cubicBezTo>
                    <a:cubicBezTo>
                      <a:pt x="264951" y="577123"/>
                      <a:pt x="264951" y="581566"/>
                      <a:pt x="264951" y="586010"/>
                    </a:cubicBezTo>
                    <a:cubicBezTo>
                      <a:pt x="264951" y="590454"/>
                      <a:pt x="264951" y="594898"/>
                      <a:pt x="264951" y="594898"/>
                    </a:cubicBezTo>
                    <a:cubicBezTo>
                      <a:pt x="264951" y="594898"/>
                      <a:pt x="264951" y="594898"/>
                      <a:pt x="238456" y="594898"/>
                    </a:cubicBezTo>
                    <a:cubicBezTo>
                      <a:pt x="238456" y="594898"/>
                      <a:pt x="238456" y="594898"/>
                      <a:pt x="238456" y="634891"/>
                    </a:cubicBezTo>
                    <a:cubicBezTo>
                      <a:pt x="238456" y="634891"/>
                      <a:pt x="238456" y="634891"/>
                      <a:pt x="269367" y="634891"/>
                    </a:cubicBezTo>
                    <a:cubicBezTo>
                      <a:pt x="273782" y="661554"/>
                      <a:pt x="287030" y="683772"/>
                      <a:pt x="300277" y="701547"/>
                    </a:cubicBezTo>
                    <a:cubicBezTo>
                      <a:pt x="326773" y="741541"/>
                      <a:pt x="375347" y="759316"/>
                      <a:pt x="428337" y="759316"/>
                    </a:cubicBezTo>
                    <a:cubicBezTo>
                      <a:pt x="459248" y="759316"/>
                      <a:pt x="490159" y="750428"/>
                      <a:pt x="507822" y="741541"/>
                    </a:cubicBezTo>
                    <a:cubicBezTo>
                      <a:pt x="507822" y="741541"/>
                      <a:pt x="507822" y="741541"/>
                      <a:pt x="494575" y="683772"/>
                    </a:cubicBezTo>
                    <a:cubicBezTo>
                      <a:pt x="485743" y="688216"/>
                      <a:pt x="459248" y="697103"/>
                      <a:pt x="437169" y="697103"/>
                    </a:cubicBezTo>
                    <a:cubicBezTo>
                      <a:pt x="410674" y="697103"/>
                      <a:pt x="384178" y="688216"/>
                      <a:pt x="370931" y="670441"/>
                    </a:cubicBezTo>
                    <a:cubicBezTo>
                      <a:pt x="362099" y="661554"/>
                      <a:pt x="353268" y="648222"/>
                      <a:pt x="353268" y="634891"/>
                    </a:cubicBezTo>
                    <a:cubicBezTo>
                      <a:pt x="353268" y="634891"/>
                      <a:pt x="353268" y="634891"/>
                      <a:pt x="481327" y="634891"/>
                    </a:cubicBezTo>
                    <a:cubicBezTo>
                      <a:pt x="481327" y="634891"/>
                      <a:pt x="481327" y="634891"/>
                      <a:pt x="481327" y="594898"/>
                    </a:cubicBezTo>
                    <a:cubicBezTo>
                      <a:pt x="481327" y="594898"/>
                      <a:pt x="481327" y="594898"/>
                      <a:pt x="344436" y="594898"/>
                    </a:cubicBezTo>
                    <a:cubicBezTo>
                      <a:pt x="344436" y="594898"/>
                      <a:pt x="344436" y="590454"/>
                      <a:pt x="344436" y="586010"/>
                    </a:cubicBezTo>
                    <a:cubicBezTo>
                      <a:pt x="344436" y="581566"/>
                      <a:pt x="344436" y="577123"/>
                      <a:pt x="344436" y="572679"/>
                    </a:cubicBezTo>
                    <a:cubicBezTo>
                      <a:pt x="344436" y="572679"/>
                      <a:pt x="344436" y="572679"/>
                      <a:pt x="481327" y="572679"/>
                    </a:cubicBezTo>
                    <a:cubicBezTo>
                      <a:pt x="481327" y="572679"/>
                      <a:pt x="481327" y="572679"/>
                      <a:pt x="481327" y="532685"/>
                    </a:cubicBezTo>
                    <a:cubicBezTo>
                      <a:pt x="481327" y="532685"/>
                      <a:pt x="481327" y="532685"/>
                      <a:pt x="353268" y="532685"/>
                    </a:cubicBezTo>
                    <a:cubicBezTo>
                      <a:pt x="357683" y="519354"/>
                      <a:pt x="362099" y="506023"/>
                      <a:pt x="370931" y="501579"/>
                    </a:cubicBezTo>
                    <a:cubicBezTo>
                      <a:pt x="384178" y="479361"/>
                      <a:pt x="410674" y="470473"/>
                      <a:pt x="432753" y="470473"/>
                    </a:cubicBezTo>
                    <a:cubicBezTo>
                      <a:pt x="454832" y="470473"/>
                      <a:pt x="476911" y="479361"/>
                      <a:pt x="490159" y="483804"/>
                    </a:cubicBezTo>
                    <a:cubicBezTo>
                      <a:pt x="490159" y="483804"/>
                      <a:pt x="490159" y="483804"/>
                      <a:pt x="507822" y="426036"/>
                    </a:cubicBezTo>
                    <a:cubicBezTo>
                      <a:pt x="485743" y="417148"/>
                      <a:pt x="459248" y="408261"/>
                      <a:pt x="428337" y="408261"/>
                    </a:cubicBezTo>
                    <a:close/>
                    <a:moveTo>
                      <a:pt x="167802" y="288280"/>
                    </a:moveTo>
                    <a:cubicBezTo>
                      <a:pt x="167802" y="288280"/>
                      <a:pt x="167802" y="288280"/>
                      <a:pt x="587307" y="288280"/>
                    </a:cubicBezTo>
                    <a:cubicBezTo>
                      <a:pt x="688872" y="350492"/>
                      <a:pt x="755109" y="461586"/>
                      <a:pt x="755109" y="581566"/>
                    </a:cubicBezTo>
                    <a:cubicBezTo>
                      <a:pt x="755109" y="626004"/>
                      <a:pt x="746278" y="670441"/>
                      <a:pt x="728614" y="710435"/>
                    </a:cubicBezTo>
                    <a:cubicBezTo>
                      <a:pt x="728614" y="710435"/>
                      <a:pt x="719782" y="728210"/>
                      <a:pt x="715367" y="737097"/>
                    </a:cubicBezTo>
                    <a:cubicBezTo>
                      <a:pt x="706535" y="759316"/>
                      <a:pt x="697703" y="790422"/>
                      <a:pt x="702119" y="799309"/>
                    </a:cubicBezTo>
                    <a:cubicBezTo>
                      <a:pt x="719782" y="830415"/>
                      <a:pt x="724198" y="865965"/>
                      <a:pt x="706535" y="892628"/>
                    </a:cubicBezTo>
                    <a:cubicBezTo>
                      <a:pt x="684456" y="937065"/>
                      <a:pt x="618218" y="950396"/>
                      <a:pt x="560812" y="919290"/>
                    </a:cubicBezTo>
                    <a:cubicBezTo>
                      <a:pt x="551980" y="914846"/>
                      <a:pt x="525485" y="910403"/>
                      <a:pt x="485743" y="919290"/>
                    </a:cubicBezTo>
                    <a:cubicBezTo>
                      <a:pt x="450416" y="928177"/>
                      <a:pt x="415089" y="937065"/>
                      <a:pt x="379763" y="937065"/>
                    </a:cubicBezTo>
                    <a:cubicBezTo>
                      <a:pt x="340020" y="937065"/>
                      <a:pt x="304693" y="928177"/>
                      <a:pt x="269367" y="919290"/>
                    </a:cubicBezTo>
                    <a:cubicBezTo>
                      <a:pt x="220792" y="905959"/>
                      <a:pt x="189881" y="919290"/>
                      <a:pt x="189881" y="919290"/>
                    </a:cubicBezTo>
                    <a:cubicBezTo>
                      <a:pt x="136891" y="945952"/>
                      <a:pt x="70653" y="937065"/>
                      <a:pt x="48574" y="892628"/>
                    </a:cubicBezTo>
                    <a:cubicBezTo>
                      <a:pt x="30911" y="861522"/>
                      <a:pt x="35326" y="825972"/>
                      <a:pt x="57406" y="794866"/>
                    </a:cubicBezTo>
                    <a:cubicBezTo>
                      <a:pt x="57406" y="785978"/>
                      <a:pt x="48574" y="759316"/>
                      <a:pt x="39742" y="737097"/>
                    </a:cubicBezTo>
                    <a:cubicBezTo>
                      <a:pt x="17663" y="692660"/>
                      <a:pt x="0" y="639335"/>
                      <a:pt x="0" y="581566"/>
                    </a:cubicBezTo>
                    <a:cubicBezTo>
                      <a:pt x="0" y="461586"/>
                      <a:pt x="70653" y="350492"/>
                      <a:pt x="167802" y="288280"/>
                    </a:cubicBezTo>
                    <a:close/>
                    <a:moveTo>
                      <a:pt x="380344" y="0"/>
                    </a:moveTo>
                    <a:cubicBezTo>
                      <a:pt x="424436" y="0"/>
                      <a:pt x="468527" y="39916"/>
                      <a:pt x="481755" y="97572"/>
                    </a:cubicBezTo>
                    <a:cubicBezTo>
                      <a:pt x="530256" y="62091"/>
                      <a:pt x="583166" y="53221"/>
                      <a:pt x="605212" y="75397"/>
                    </a:cubicBezTo>
                    <a:cubicBezTo>
                      <a:pt x="636076" y="106442"/>
                      <a:pt x="614030" y="177404"/>
                      <a:pt x="556711" y="230625"/>
                    </a:cubicBezTo>
                    <a:lnTo>
                      <a:pt x="199567" y="230625"/>
                    </a:lnTo>
                    <a:cubicBezTo>
                      <a:pt x="146657" y="177404"/>
                      <a:pt x="124611" y="106442"/>
                      <a:pt x="151066" y="75397"/>
                    </a:cubicBezTo>
                    <a:cubicBezTo>
                      <a:pt x="177521" y="53221"/>
                      <a:pt x="226022" y="62091"/>
                      <a:pt x="278933" y="97572"/>
                    </a:cubicBezTo>
                    <a:cubicBezTo>
                      <a:pt x="292160" y="39916"/>
                      <a:pt x="331843" y="0"/>
                      <a:pt x="380344" y="0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id-ID" sz="1350"/>
              </a:p>
            </p:txBody>
          </p:sp>
          <p:sp>
            <p:nvSpPr>
              <p:cNvPr id="17" name="ïş1ïḑê">
                <a:extLst>
                  <a:ext uri="{FF2B5EF4-FFF2-40B4-BE49-F238E27FC236}">
                    <a16:creationId xmlns:a16="http://schemas.microsoft.com/office/drawing/2014/main" id="{BEF45FF3-99ED-404A-B52A-12B4FAFF50BF}"/>
                  </a:ext>
                </a:extLst>
              </p:cNvPr>
              <p:cNvSpPr/>
              <p:nvPr/>
            </p:nvSpPr>
            <p:spPr bwMode="auto">
              <a:xfrm>
                <a:off x="6589513" y="2066925"/>
                <a:ext cx="1639491" cy="2115740"/>
              </a:xfrm>
              <a:custGeom>
                <a:avLst/>
                <a:gdLst>
                  <a:gd name="T0" fmla="*/ 417 w 471"/>
                  <a:gd name="T1" fmla="*/ 440 h 608"/>
                  <a:gd name="T2" fmla="*/ 258 w 471"/>
                  <a:gd name="T3" fmla="*/ 18 h 608"/>
                  <a:gd name="T4" fmla="*/ 213 w 471"/>
                  <a:gd name="T5" fmla="*/ 18 h 608"/>
                  <a:gd name="T6" fmla="*/ 54 w 471"/>
                  <a:gd name="T7" fmla="*/ 440 h 608"/>
                  <a:gd name="T8" fmla="*/ 0 w 471"/>
                  <a:gd name="T9" fmla="*/ 440 h 608"/>
                  <a:gd name="T10" fmla="*/ 235 w 471"/>
                  <a:gd name="T11" fmla="*/ 608 h 608"/>
                  <a:gd name="T12" fmla="*/ 471 w 471"/>
                  <a:gd name="T13" fmla="*/ 440 h 608"/>
                  <a:gd name="T14" fmla="*/ 417 w 471"/>
                  <a:gd name="T15" fmla="*/ 440 h 608"/>
                  <a:gd name="T16" fmla="*/ 104 w 471"/>
                  <a:gd name="T17" fmla="*/ 440 h 608"/>
                  <a:gd name="T18" fmla="*/ 235 w 471"/>
                  <a:gd name="T19" fmla="*/ 93 h 608"/>
                  <a:gd name="T20" fmla="*/ 366 w 471"/>
                  <a:gd name="T21" fmla="*/ 440 h 608"/>
                  <a:gd name="T22" fmla="*/ 104 w 471"/>
                  <a:gd name="T23" fmla="*/ 440 h 6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71" h="608">
                    <a:moveTo>
                      <a:pt x="417" y="440"/>
                    </a:moveTo>
                    <a:cubicBezTo>
                      <a:pt x="258" y="18"/>
                      <a:pt x="258" y="18"/>
                      <a:pt x="258" y="18"/>
                    </a:cubicBezTo>
                    <a:cubicBezTo>
                      <a:pt x="251" y="0"/>
                      <a:pt x="220" y="0"/>
                      <a:pt x="213" y="18"/>
                    </a:cubicBezTo>
                    <a:cubicBezTo>
                      <a:pt x="54" y="440"/>
                      <a:pt x="54" y="440"/>
                      <a:pt x="54" y="440"/>
                    </a:cubicBezTo>
                    <a:cubicBezTo>
                      <a:pt x="0" y="440"/>
                      <a:pt x="0" y="440"/>
                      <a:pt x="0" y="440"/>
                    </a:cubicBezTo>
                    <a:cubicBezTo>
                      <a:pt x="34" y="538"/>
                      <a:pt x="126" y="608"/>
                      <a:pt x="235" y="608"/>
                    </a:cubicBezTo>
                    <a:cubicBezTo>
                      <a:pt x="345" y="608"/>
                      <a:pt x="437" y="538"/>
                      <a:pt x="471" y="440"/>
                    </a:cubicBezTo>
                    <a:lnTo>
                      <a:pt x="417" y="440"/>
                    </a:lnTo>
                    <a:close/>
                    <a:moveTo>
                      <a:pt x="104" y="440"/>
                    </a:moveTo>
                    <a:cubicBezTo>
                      <a:pt x="235" y="93"/>
                      <a:pt x="235" y="93"/>
                      <a:pt x="235" y="93"/>
                    </a:cubicBezTo>
                    <a:cubicBezTo>
                      <a:pt x="366" y="440"/>
                      <a:pt x="366" y="440"/>
                      <a:pt x="366" y="440"/>
                    </a:cubicBezTo>
                    <a:lnTo>
                      <a:pt x="104" y="44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id-ID" sz="1350"/>
              </a:p>
            </p:txBody>
          </p:sp>
          <p:sp>
            <p:nvSpPr>
              <p:cNvPr id="18" name="íşḻiďé">
                <a:extLst>
                  <a:ext uri="{FF2B5EF4-FFF2-40B4-BE49-F238E27FC236}">
                    <a16:creationId xmlns:a16="http://schemas.microsoft.com/office/drawing/2014/main" id="{E999D450-22D6-4541-BAC5-AE2B85E24F0C}"/>
                  </a:ext>
                </a:extLst>
              </p:cNvPr>
              <p:cNvSpPr/>
              <p:nvPr/>
            </p:nvSpPr>
            <p:spPr bwMode="auto">
              <a:xfrm>
                <a:off x="3962995" y="2066925"/>
                <a:ext cx="1641872" cy="2115740"/>
              </a:xfrm>
              <a:custGeom>
                <a:avLst/>
                <a:gdLst>
                  <a:gd name="T0" fmla="*/ 417 w 472"/>
                  <a:gd name="T1" fmla="*/ 440 h 608"/>
                  <a:gd name="T2" fmla="*/ 258 w 472"/>
                  <a:gd name="T3" fmla="*/ 18 h 608"/>
                  <a:gd name="T4" fmla="*/ 214 w 472"/>
                  <a:gd name="T5" fmla="*/ 18 h 608"/>
                  <a:gd name="T6" fmla="*/ 54 w 472"/>
                  <a:gd name="T7" fmla="*/ 440 h 608"/>
                  <a:gd name="T8" fmla="*/ 0 w 472"/>
                  <a:gd name="T9" fmla="*/ 440 h 608"/>
                  <a:gd name="T10" fmla="*/ 236 w 472"/>
                  <a:gd name="T11" fmla="*/ 608 h 608"/>
                  <a:gd name="T12" fmla="*/ 472 w 472"/>
                  <a:gd name="T13" fmla="*/ 440 h 608"/>
                  <a:gd name="T14" fmla="*/ 417 w 472"/>
                  <a:gd name="T15" fmla="*/ 440 h 608"/>
                  <a:gd name="T16" fmla="*/ 105 w 472"/>
                  <a:gd name="T17" fmla="*/ 440 h 608"/>
                  <a:gd name="T18" fmla="*/ 236 w 472"/>
                  <a:gd name="T19" fmla="*/ 93 h 608"/>
                  <a:gd name="T20" fmla="*/ 367 w 472"/>
                  <a:gd name="T21" fmla="*/ 440 h 608"/>
                  <a:gd name="T22" fmla="*/ 105 w 472"/>
                  <a:gd name="T23" fmla="*/ 440 h 6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72" h="608">
                    <a:moveTo>
                      <a:pt x="417" y="440"/>
                    </a:moveTo>
                    <a:cubicBezTo>
                      <a:pt x="258" y="18"/>
                      <a:pt x="258" y="18"/>
                      <a:pt x="258" y="18"/>
                    </a:cubicBezTo>
                    <a:cubicBezTo>
                      <a:pt x="251" y="0"/>
                      <a:pt x="221" y="0"/>
                      <a:pt x="214" y="18"/>
                    </a:cubicBezTo>
                    <a:cubicBezTo>
                      <a:pt x="54" y="440"/>
                      <a:pt x="54" y="440"/>
                      <a:pt x="54" y="440"/>
                    </a:cubicBezTo>
                    <a:cubicBezTo>
                      <a:pt x="0" y="440"/>
                      <a:pt x="0" y="440"/>
                      <a:pt x="0" y="440"/>
                    </a:cubicBezTo>
                    <a:cubicBezTo>
                      <a:pt x="35" y="538"/>
                      <a:pt x="127" y="608"/>
                      <a:pt x="236" y="608"/>
                    </a:cubicBezTo>
                    <a:cubicBezTo>
                      <a:pt x="345" y="608"/>
                      <a:pt x="437" y="538"/>
                      <a:pt x="472" y="440"/>
                    </a:cubicBezTo>
                    <a:lnTo>
                      <a:pt x="417" y="440"/>
                    </a:lnTo>
                    <a:close/>
                    <a:moveTo>
                      <a:pt x="105" y="440"/>
                    </a:moveTo>
                    <a:cubicBezTo>
                      <a:pt x="236" y="93"/>
                      <a:pt x="236" y="93"/>
                      <a:pt x="236" y="93"/>
                    </a:cubicBezTo>
                    <a:cubicBezTo>
                      <a:pt x="367" y="440"/>
                      <a:pt x="367" y="440"/>
                      <a:pt x="367" y="440"/>
                    </a:cubicBezTo>
                    <a:lnTo>
                      <a:pt x="105" y="44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id-ID" sz="1350"/>
              </a:p>
            </p:txBody>
          </p:sp>
          <p:sp>
            <p:nvSpPr>
              <p:cNvPr id="19" name="íŝľíḍé">
                <a:extLst>
                  <a:ext uri="{FF2B5EF4-FFF2-40B4-BE49-F238E27FC236}">
                    <a16:creationId xmlns:a16="http://schemas.microsoft.com/office/drawing/2014/main" id="{A32D304B-AA2C-41FC-B87C-800F418EAD52}"/>
                  </a:ext>
                </a:extLst>
              </p:cNvPr>
              <p:cNvSpPr/>
              <p:nvPr/>
            </p:nvSpPr>
            <p:spPr bwMode="auto">
              <a:xfrm>
                <a:off x="5231009" y="3782616"/>
                <a:ext cx="0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id-ID" sz="1350"/>
              </a:p>
            </p:txBody>
          </p:sp>
          <p:sp>
            <p:nvSpPr>
              <p:cNvPr id="20" name="ísḷïḑé">
                <a:extLst>
                  <a:ext uri="{FF2B5EF4-FFF2-40B4-BE49-F238E27FC236}">
                    <a16:creationId xmlns:a16="http://schemas.microsoft.com/office/drawing/2014/main" id="{4F7C5642-EC11-4191-882D-89CFB2676B96}"/>
                  </a:ext>
                </a:extLst>
              </p:cNvPr>
              <p:cNvSpPr/>
              <p:nvPr/>
            </p:nvSpPr>
            <p:spPr bwMode="auto">
              <a:xfrm>
                <a:off x="5231009" y="3782616"/>
                <a:ext cx="0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id-ID" sz="1350"/>
              </a:p>
            </p:txBody>
          </p:sp>
          <p:sp>
            <p:nvSpPr>
              <p:cNvPr id="21" name="işľïḋê">
                <a:extLst>
                  <a:ext uri="{FF2B5EF4-FFF2-40B4-BE49-F238E27FC236}">
                    <a16:creationId xmlns:a16="http://schemas.microsoft.com/office/drawing/2014/main" id="{E36C5E5D-CB60-48AD-A4E8-7ED6B89DCD48}"/>
                  </a:ext>
                </a:extLst>
              </p:cNvPr>
              <p:cNvSpPr/>
              <p:nvPr/>
            </p:nvSpPr>
            <p:spPr bwMode="auto">
              <a:xfrm>
                <a:off x="5110757" y="2128838"/>
                <a:ext cx="1969294" cy="3087290"/>
              </a:xfrm>
              <a:custGeom>
                <a:avLst/>
                <a:gdLst>
                  <a:gd name="T0" fmla="*/ 519 w 566"/>
                  <a:gd name="T1" fmla="*/ 793 h 887"/>
                  <a:gd name="T2" fmla="*/ 424 w 566"/>
                  <a:gd name="T3" fmla="*/ 793 h 887"/>
                  <a:gd name="T4" fmla="*/ 330 w 566"/>
                  <a:gd name="T5" fmla="*/ 666 h 887"/>
                  <a:gd name="T6" fmla="*/ 330 w 566"/>
                  <a:gd name="T7" fmla="*/ 0 h 887"/>
                  <a:gd name="T8" fmla="*/ 236 w 566"/>
                  <a:gd name="T9" fmla="*/ 2 h 887"/>
                  <a:gd name="T10" fmla="*/ 236 w 566"/>
                  <a:gd name="T11" fmla="*/ 666 h 887"/>
                  <a:gd name="T12" fmla="*/ 142 w 566"/>
                  <a:gd name="T13" fmla="*/ 793 h 887"/>
                  <a:gd name="T14" fmla="*/ 47 w 566"/>
                  <a:gd name="T15" fmla="*/ 793 h 887"/>
                  <a:gd name="T16" fmla="*/ 0 w 566"/>
                  <a:gd name="T17" fmla="*/ 840 h 887"/>
                  <a:gd name="T18" fmla="*/ 0 w 566"/>
                  <a:gd name="T19" fmla="*/ 887 h 887"/>
                  <a:gd name="T20" fmla="*/ 566 w 566"/>
                  <a:gd name="T21" fmla="*/ 887 h 887"/>
                  <a:gd name="T22" fmla="*/ 566 w 566"/>
                  <a:gd name="T23" fmla="*/ 840 h 887"/>
                  <a:gd name="T24" fmla="*/ 519 w 566"/>
                  <a:gd name="T25" fmla="*/ 793 h 8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66" h="887">
                    <a:moveTo>
                      <a:pt x="519" y="793"/>
                    </a:moveTo>
                    <a:cubicBezTo>
                      <a:pt x="424" y="793"/>
                      <a:pt x="424" y="793"/>
                      <a:pt x="424" y="793"/>
                    </a:cubicBezTo>
                    <a:cubicBezTo>
                      <a:pt x="421" y="734"/>
                      <a:pt x="383" y="685"/>
                      <a:pt x="330" y="666"/>
                    </a:cubicBezTo>
                    <a:cubicBezTo>
                      <a:pt x="330" y="0"/>
                      <a:pt x="330" y="0"/>
                      <a:pt x="330" y="0"/>
                    </a:cubicBezTo>
                    <a:cubicBezTo>
                      <a:pt x="236" y="2"/>
                      <a:pt x="236" y="2"/>
                      <a:pt x="236" y="2"/>
                    </a:cubicBezTo>
                    <a:cubicBezTo>
                      <a:pt x="236" y="666"/>
                      <a:pt x="236" y="666"/>
                      <a:pt x="236" y="666"/>
                    </a:cubicBezTo>
                    <a:cubicBezTo>
                      <a:pt x="183" y="685"/>
                      <a:pt x="145" y="734"/>
                      <a:pt x="142" y="793"/>
                    </a:cubicBezTo>
                    <a:cubicBezTo>
                      <a:pt x="47" y="793"/>
                      <a:pt x="47" y="793"/>
                      <a:pt x="47" y="793"/>
                    </a:cubicBezTo>
                    <a:cubicBezTo>
                      <a:pt x="21" y="793"/>
                      <a:pt x="0" y="814"/>
                      <a:pt x="0" y="840"/>
                    </a:cubicBezTo>
                    <a:cubicBezTo>
                      <a:pt x="0" y="887"/>
                      <a:pt x="0" y="887"/>
                      <a:pt x="0" y="887"/>
                    </a:cubicBezTo>
                    <a:cubicBezTo>
                      <a:pt x="566" y="887"/>
                      <a:pt x="566" y="887"/>
                      <a:pt x="566" y="887"/>
                    </a:cubicBezTo>
                    <a:cubicBezTo>
                      <a:pt x="566" y="840"/>
                      <a:pt x="566" y="840"/>
                      <a:pt x="566" y="840"/>
                    </a:cubicBezTo>
                    <a:cubicBezTo>
                      <a:pt x="566" y="814"/>
                      <a:pt x="545" y="793"/>
                      <a:pt x="519" y="79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id-ID" sz="1350"/>
              </a:p>
            </p:txBody>
          </p:sp>
          <p:sp>
            <p:nvSpPr>
              <p:cNvPr id="22" name="i$ľiḑé">
                <a:extLst>
                  <a:ext uri="{FF2B5EF4-FFF2-40B4-BE49-F238E27FC236}">
                    <a16:creationId xmlns:a16="http://schemas.microsoft.com/office/drawing/2014/main" id="{AA53C876-6D8A-4E1F-8E96-AA2576FEC74B}"/>
                  </a:ext>
                </a:extLst>
              </p:cNvPr>
              <p:cNvSpPr/>
              <p:nvPr/>
            </p:nvSpPr>
            <p:spPr bwMode="auto">
              <a:xfrm>
                <a:off x="4630934" y="1641872"/>
                <a:ext cx="2957513" cy="689372"/>
              </a:xfrm>
              <a:custGeom>
                <a:avLst/>
                <a:gdLst>
                  <a:gd name="T0" fmla="*/ 802 w 850"/>
                  <a:gd name="T1" fmla="*/ 65 h 198"/>
                  <a:gd name="T2" fmla="*/ 768 w 850"/>
                  <a:gd name="T3" fmla="*/ 80 h 198"/>
                  <a:gd name="T4" fmla="*/ 731 w 850"/>
                  <a:gd name="T5" fmla="*/ 62 h 198"/>
                  <a:gd name="T6" fmla="*/ 590 w 850"/>
                  <a:gd name="T7" fmla="*/ 18 h 198"/>
                  <a:gd name="T8" fmla="*/ 506 w 850"/>
                  <a:gd name="T9" fmla="*/ 42 h 198"/>
                  <a:gd name="T10" fmla="*/ 425 w 850"/>
                  <a:gd name="T11" fmla="*/ 0 h 198"/>
                  <a:gd name="T12" fmla="*/ 344 w 850"/>
                  <a:gd name="T13" fmla="*/ 42 h 198"/>
                  <a:gd name="T14" fmla="*/ 260 w 850"/>
                  <a:gd name="T15" fmla="*/ 18 h 198"/>
                  <a:gd name="T16" fmla="*/ 119 w 850"/>
                  <a:gd name="T17" fmla="*/ 62 h 198"/>
                  <a:gd name="T18" fmla="*/ 82 w 850"/>
                  <a:gd name="T19" fmla="*/ 80 h 198"/>
                  <a:gd name="T20" fmla="*/ 48 w 850"/>
                  <a:gd name="T21" fmla="*/ 65 h 198"/>
                  <a:gd name="T22" fmla="*/ 0 w 850"/>
                  <a:gd name="T23" fmla="*/ 113 h 198"/>
                  <a:gd name="T24" fmla="*/ 48 w 850"/>
                  <a:gd name="T25" fmla="*/ 160 h 198"/>
                  <a:gd name="T26" fmla="*/ 93 w 850"/>
                  <a:gd name="T27" fmla="*/ 127 h 198"/>
                  <a:gd name="T28" fmla="*/ 141 w 850"/>
                  <a:gd name="T29" fmla="*/ 105 h 198"/>
                  <a:gd name="T30" fmla="*/ 260 w 850"/>
                  <a:gd name="T31" fmla="*/ 66 h 198"/>
                  <a:gd name="T32" fmla="*/ 327 w 850"/>
                  <a:gd name="T33" fmla="*/ 88 h 198"/>
                  <a:gd name="T34" fmla="*/ 326 w 850"/>
                  <a:gd name="T35" fmla="*/ 99 h 198"/>
                  <a:gd name="T36" fmla="*/ 407 w 850"/>
                  <a:gd name="T37" fmla="*/ 196 h 198"/>
                  <a:gd name="T38" fmla="*/ 409 w 850"/>
                  <a:gd name="T39" fmla="*/ 197 h 198"/>
                  <a:gd name="T40" fmla="*/ 411 w 850"/>
                  <a:gd name="T41" fmla="*/ 197 h 198"/>
                  <a:gd name="T42" fmla="*/ 425 w 850"/>
                  <a:gd name="T43" fmla="*/ 198 h 198"/>
                  <a:gd name="T44" fmla="*/ 437 w 850"/>
                  <a:gd name="T45" fmla="*/ 197 h 198"/>
                  <a:gd name="T46" fmla="*/ 524 w 850"/>
                  <a:gd name="T47" fmla="*/ 99 h 198"/>
                  <a:gd name="T48" fmla="*/ 523 w 850"/>
                  <a:gd name="T49" fmla="*/ 87 h 198"/>
                  <a:gd name="T50" fmla="*/ 590 w 850"/>
                  <a:gd name="T51" fmla="*/ 66 h 198"/>
                  <a:gd name="T52" fmla="*/ 710 w 850"/>
                  <a:gd name="T53" fmla="*/ 105 h 198"/>
                  <a:gd name="T54" fmla="*/ 757 w 850"/>
                  <a:gd name="T55" fmla="*/ 127 h 198"/>
                  <a:gd name="T56" fmla="*/ 802 w 850"/>
                  <a:gd name="T57" fmla="*/ 160 h 198"/>
                  <a:gd name="T58" fmla="*/ 850 w 850"/>
                  <a:gd name="T59" fmla="*/ 113 h 198"/>
                  <a:gd name="T60" fmla="*/ 802 w 850"/>
                  <a:gd name="T61" fmla="*/ 65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50" h="198">
                    <a:moveTo>
                      <a:pt x="802" y="65"/>
                    </a:moveTo>
                    <a:cubicBezTo>
                      <a:pt x="789" y="65"/>
                      <a:pt x="777" y="71"/>
                      <a:pt x="768" y="80"/>
                    </a:cubicBezTo>
                    <a:cubicBezTo>
                      <a:pt x="756" y="75"/>
                      <a:pt x="744" y="69"/>
                      <a:pt x="731" y="62"/>
                    </a:cubicBezTo>
                    <a:cubicBezTo>
                      <a:pt x="690" y="42"/>
                      <a:pt x="644" y="18"/>
                      <a:pt x="590" y="18"/>
                    </a:cubicBezTo>
                    <a:cubicBezTo>
                      <a:pt x="554" y="18"/>
                      <a:pt x="527" y="29"/>
                      <a:pt x="506" y="42"/>
                    </a:cubicBezTo>
                    <a:cubicBezTo>
                      <a:pt x="488" y="17"/>
                      <a:pt x="459" y="0"/>
                      <a:pt x="425" y="0"/>
                    </a:cubicBezTo>
                    <a:cubicBezTo>
                      <a:pt x="392" y="0"/>
                      <a:pt x="362" y="17"/>
                      <a:pt x="344" y="42"/>
                    </a:cubicBezTo>
                    <a:cubicBezTo>
                      <a:pt x="323" y="29"/>
                      <a:pt x="296" y="18"/>
                      <a:pt x="260" y="18"/>
                    </a:cubicBezTo>
                    <a:cubicBezTo>
                      <a:pt x="206" y="18"/>
                      <a:pt x="160" y="42"/>
                      <a:pt x="119" y="62"/>
                    </a:cubicBezTo>
                    <a:cubicBezTo>
                      <a:pt x="106" y="69"/>
                      <a:pt x="94" y="75"/>
                      <a:pt x="82" y="80"/>
                    </a:cubicBezTo>
                    <a:cubicBezTo>
                      <a:pt x="74" y="71"/>
                      <a:pt x="61" y="65"/>
                      <a:pt x="48" y="65"/>
                    </a:cubicBezTo>
                    <a:cubicBezTo>
                      <a:pt x="22" y="65"/>
                      <a:pt x="0" y="86"/>
                      <a:pt x="0" y="113"/>
                    </a:cubicBezTo>
                    <a:cubicBezTo>
                      <a:pt x="0" y="139"/>
                      <a:pt x="22" y="160"/>
                      <a:pt x="48" y="160"/>
                    </a:cubicBezTo>
                    <a:cubicBezTo>
                      <a:pt x="69" y="160"/>
                      <a:pt x="86" y="146"/>
                      <a:pt x="93" y="127"/>
                    </a:cubicBezTo>
                    <a:cubicBezTo>
                      <a:pt x="108" y="121"/>
                      <a:pt x="124" y="113"/>
                      <a:pt x="141" y="105"/>
                    </a:cubicBezTo>
                    <a:cubicBezTo>
                      <a:pt x="177" y="86"/>
                      <a:pt x="217" y="66"/>
                      <a:pt x="260" y="66"/>
                    </a:cubicBezTo>
                    <a:cubicBezTo>
                      <a:pt x="290" y="66"/>
                      <a:pt x="312" y="76"/>
                      <a:pt x="327" y="88"/>
                    </a:cubicBezTo>
                    <a:cubicBezTo>
                      <a:pt x="326" y="91"/>
                      <a:pt x="326" y="95"/>
                      <a:pt x="326" y="99"/>
                    </a:cubicBezTo>
                    <a:cubicBezTo>
                      <a:pt x="326" y="148"/>
                      <a:pt x="361" y="188"/>
                      <a:pt x="407" y="196"/>
                    </a:cubicBezTo>
                    <a:cubicBezTo>
                      <a:pt x="408" y="196"/>
                      <a:pt x="408" y="197"/>
                      <a:pt x="409" y="197"/>
                    </a:cubicBezTo>
                    <a:cubicBezTo>
                      <a:pt x="410" y="197"/>
                      <a:pt x="410" y="197"/>
                      <a:pt x="411" y="197"/>
                    </a:cubicBezTo>
                    <a:cubicBezTo>
                      <a:pt x="416" y="198"/>
                      <a:pt x="420" y="198"/>
                      <a:pt x="425" y="198"/>
                    </a:cubicBezTo>
                    <a:cubicBezTo>
                      <a:pt x="429" y="198"/>
                      <a:pt x="433" y="198"/>
                      <a:pt x="437" y="197"/>
                    </a:cubicBezTo>
                    <a:cubicBezTo>
                      <a:pt x="486" y="191"/>
                      <a:pt x="524" y="150"/>
                      <a:pt x="524" y="99"/>
                    </a:cubicBezTo>
                    <a:cubicBezTo>
                      <a:pt x="524" y="95"/>
                      <a:pt x="524" y="91"/>
                      <a:pt x="523" y="87"/>
                    </a:cubicBezTo>
                    <a:cubicBezTo>
                      <a:pt x="539" y="76"/>
                      <a:pt x="560" y="66"/>
                      <a:pt x="590" y="66"/>
                    </a:cubicBezTo>
                    <a:cubicBezTo>
                      <a:pt x="633" y="66"/>
                      <a:pt x="673" y="86"/>
                      <a:pt x="710" y="105"/>
                    </a:cubicBezTo>
                    <a:cubicBezTo>
                      <a:pt x="726" y="113"/>
                      <a:pt x="742" y="121"/>
                      <a:pt x="757" y="127"/>
                    </a:cubicBezTo>
                    <a:cubicBezTo>
                      <a:pt x="763" y="146"/>
                      <a:pt x="781" y="160"/>
                      <a:pt x="802" y="160"/>
                    </a:cubicBezTo>
                    <a:cubicBezTo>
                      <a:pt x="829" y="160"/>
                      <a:pt x="850" y="139"/>
                      <a:pt x="850" y="113"/>
                    </a:cubicBezTo>
                    <a:cubicBezTo>
                      <a:pt x="850" y="86"/>
                      <a:pt x="829" y="65"/>
                      <a:pt x="802" y="65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id-ID" sz="1350"/>
              </a:p>
            </p:txBody>
          </p:sp>
        </p:grpSp>
        <p:sp>
          <p:nvSpPr>
            <p:cNvPr id="7" name="íŝḻîḋe">
              <a:extLst>
                <a:ext uri="{FF2B5EF4-FFF2-40B4-BE49-F238E27FC236}">
                  <a16:creationId xmlns:a16="http://schemas.microsoft.com/office/drawing/2014/main" id="{20D91F36-11C4-4E0D-B6D7-44410E55FF62}"/>
                </a:ext>
              </a:extLst>
            </p:cNvPr>
            <p:cNvSpPr txBox="1"/>
            <p:nvPr/>
          </p:nvSpPr>
          <p:spPr>
            <a:xfrm>
              <a:off x="660400" y="1130300"/>
              <a:ext cx="10858500" cy="58192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ctr">
                <a:buSzPct val="25000"/>
              </a:pPr>
              <a:r>
                <a:rPr lang="en-US" sz="2800" dirty="0">
                  <a:solidFill>
                    <a:srgbClr val="3A3838"/>
                  </a:solidFill>
                </a:rPr>
                <a:t>Unified fonts make reading more fluent.</a:t>
              </a:r>
            </a:p>
          </p:txBody>
        </p:sp>
        <p:sp>
          <p:nvSpPr>
            <p:cNvPr id="8" name="í$ḷïḑê">
              <a:extLst>
                <a:ext uri="{FF2B5EF4-FFF2-40B4-BE49-F238E27FC236}">
                  <a16:creationId xmlns:a16="http://schemas.microsoft.com/office/drawing/2014/main" id="{F0D4D57A-E7A2-4329-9BF4-B99EBCCD9CA8}"/>
                </a:ext>
              </a:extLst>
            </p:cNvPr>
            <p:cNvSpPr txBox="1"/>
            <p:nvPr/>
          </p:nvSpPr>
          <p:spPr>
            <a:xfrm>
              <a:off x="660402" y="1712227"/>
              <a:ext cx="10858495" cy="77696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algn="ctr">
                <a:lnSpc>
                  <a:spcPct val="150000"/>
                </a:lnSpc>
                <a:buSzPct val="25000"/>
              </a:pPr>
              <a:r>
                <a:rPr lang="en-US" sz="1100" dirty="0"/>
                <a:t>Theme color makes PPT more convenient to change.</a:t>
              </a:r>
            </a:p>
            <a:p>
              <a:pPr algn="ctr">
                <a:lnSpc>
                  <a:spcPct val="150000"/>
                </a:lnSpc>
                <a:buSzPct val="25000"/>
              </a:pPr>
              <a:r>
                <a:rPr lang="en-US" sz="1100" dirty="0"/>
                <a:t>Adjust the spacing to adapt to Chinese typesetting, use the reference line in PPT.</a:t>
              </a:r>
            </a:p>
          </p:txBody>
        </p:sp>
        <p:grpSp>
          <p:nvGrpSpPr>
            <p:cNvPr id="9" name="ï$ľîḋè">
              <a:extLst>
                <a:ext uri="{FF2B5EF4-FFF2-40B4-BE49-F238E27FC236}">
                  <a16:creationId xmlns:a16="http://schemas.microsoft.com/office/drawing/2014/main" id="{DA00ED09-C86F-4945-90F6-C830552C48C3}"/>
                </a:ext>
              </a:extLst>
            </p:cNvPr>
            <p:cNvGrpSpPr/>
            <p:nvPr/>
          </p:nvGrpSpPr>
          <p:grpSpPr>
            <a:xfrm>
              <a:off x="660399" y="3671413"/>
              <a:ext cx="3276575" cy="1111889"/>
              <a:chOff x="673100" y="1237334"/>
              <a:chExt cx="3228944" cy="1111889"/>
            </a:xfrm>
          </p:grpSpPr>
          <p:sp>
            <p:nvSpPr>
              <p:cNvPr id="13" name="îṧḷíḓê">
                <a:extLst>
                  <a:ext uri="{FF2B5EF4-FFF2-40B4-BE49-F238E27FC236}">
                    <a16:creationId xmlns:a16="http://schemas.microsoft.com/office/drawing/2014/main" id="{3318F282-4050-49AF-8075-052325758E5E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4" name="ïsľíďé">
                <a:extLst>
                  <a:ext uri="{FF2B5EF4-FFF2-40B4-BE49-F238E27FC236}">
                    <a16:creationId xmlns:a16="http://schemas.microsoft.com/office/drawing/2014/main" id="{41894DC0-7BF5-423F-9682-9A1E2426141F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0" name="iṧľîdé">
              <a:extLst>
                <a:ext uri="{FF2B5EF4-FFF2-40B4-BE49-F238E27FC236}">
                  <a16:creationId xmlns:a16="http://schemas.microsoft.com/office/drawing/2014/main" id="{D8FA191A-D2D3-43D1-BC56-33930CC8984F}"/>
                </a:ext>
              </a:extLst>
            </p:cNvPr>
            <p:cNvGrpSpPr/>
            <p:nvPr/>
          </p:nvGrpSpPr>
          <p:grpSpPr>
            <a:xfrm>
              <a:off x="8242322" y="3671413"/>
              <a:ext cx="3276575" cy="1111889"/>
              <a:chOff x="673100" y="1237334"/>
              <a:chExt cx="3228944" cy="1111889"/>
            </a:xfrm>
          </p:grpSpPr>
          <p:sp>
            <p:nvSpPr>
              <p:cNvPr id="11" name="íṣḷïďé">
                <a:extLst>
                  <a:ext uri="{FF2B5EF4-FFF2-40B4-BE49-F238E27FC236}">
                    <a16:creationId xmlns:a16="http://schemas.microsoft.com/office/drawing/2014/main" id="{A7D51C07-7480-4472-996A-9806EA450BCE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2" name="i$1îdê">
                <a:extLst>
                  <a:ext uri="{FF2B5EF4-FFF2-40B4-BE49-F238E27FC236}">
                    <a16:creationId xmlns:a16="http://schemas.microsoft.com/office/drawing/2014/main" id="{191C20C1-AB56-452F-8DB8-146F5E13AB5A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3266940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CB26BA1-A8E1-4965-AFAB-83CCD2DE96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3C61A1F2-6195-48D9-B9B1-C8BAF4890B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7B14005-BDA0-4658-8E25-65EAD99274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grpSp>
        <p:nvGrpSpPr>
          <p:cNvPr id="5" name="9002b3b7-fc99-4c03-a52d-c5328b75f1c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CE0056A6-DF1E-4317-A85D-C161DE88B2B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2500" y="1894583"/>
            <a:ext cx="10866583" cy="3489892"/>
            <a:chOff x="662500" y="1894583"/>
            <a:chExt cx="10866583" cy="3489892"/>
          </a:xfrm>
        </p:grpSpPr>
        <p:sp>
          <p:nvSpPr>
            <p:cNvPr id="6" name="ïṩḷïḋê">
              <a:extLst>
                <a:ext uri="{FF2B5EF4-FFF2-40B4-BE49-F238E27FC236}">
                  <a16:creationId xmlns:a16="http://schemas.microsoft.com/office/drawing/2014/main" id="{C1C89D93-A1CD-4AE3-B1FF-3E038B40F6CB}"/>
                </a:ext>
              </a:extLst>
            </p:cNvPr>
            <p:cNvSpPr/>
            <p:nvPr/>
          </p:nvSpPr>
          <p:spPr bwMode="auto">
            <a:xfrm rot="5400000">
              <a:off x="630293" y="2315778"/>
              <a:ext cx="3066563" cy="2765000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blipFill dpi="0" rotWithShape="0">
              <a:blip r:embed="rId3"/>
              <a:srcRect/>
              <a:stretch>
                <a:fillRect l="-18125" t="-38" r="-17975" b="-38"/>
              </a:stretch>
            </a:blip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" name="íṩḷíďe">
              <a:extLst>
                <a:ext uri="{FF2B5EF4-FFF2-40B4-BE49-F238E27FC236}">
                  <a16:creationId xmlns:a16="http://schemas.microsoft.com/office/drawing/2014/main" id="{7DF3DC84-CF4B-490D-8B95-9F0DE57F5E2E}"/>
                </a:ext>
              </a:extLst>
            </p:cNvPr>
            <p:cNvSpPr/>
            <p:nvPr/>
          </p:nvSpPr>
          <p:spPr bwMode="auto">
            <a:xfrm rot="5400000">
              <a:off x="481377" y="2201215"/>
              <a:ext cx="3364383" cy="300213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121717" tIns="60856" rIns="121717" bIns="60856" numCol="1" anchor="t" anchorCtr="0" compatLnSpc="1"/>
            <a:lstStyle/>
            <a:p>
              <a:pPr defTabSz="1216967">
                <a:defRPr/>
              </a:pPr>
              <a:endParaRPr lang="zh-CN" altLang="en-US" sz="1707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8" name="î$ľíďê">
              <a:extLst>
                <a:ext uri="{FF2B5EF4-FFF2-40B4-BE49-F238E27FC236}">
                  <a16:creationId xmlns:a16="http://schemas.microsoft.com/office/drawing/2014/main" id="{875A2A39-29A3-433B-B5F4-5EEA8EF59C85}"/>
                </a:ext>
              </a:extLst>
            </p:cNvPr>
            <p:cNvSpPr/>
            <p:nvPr/>
          </p:nvSpPr>
          <p:spPr>
            <a:xfrm>
              <a:off x="2631580" y="2061926"/>
              <a:ext cx="570212" cy="570181"/>
            </a:xfrm>
            <a:prstGeom prst="ellipse">
              <a:avLst/>
            </a:prstGeom>
            <a:solidFill>
              <a:schemeClr val="accent1"/>
            </a:solidFill>
            <a:ln w="57150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lIns="91293" tIns="45646" rIns="91293" bIns="45646" rtlCol="0" anchor="ctr"/>
            <a:lstStyle/>
            <a:p>
              <a:pPr algn="ctr" defTabSz="1216967">
                <a:defRPr/>
              </a:pPr>
              <a:r>
                <a:rPr lang="en-US" altLang="zh-CN" sz="1707" b="1" kern="0" dirty="0">
                  <a:solidFill>
                    <a:sysClr val="window" lastClr="FFFFFF"/>
                  </a:solidFill>
                </a:rPr>
                <a:t>1</a:t>
              </a:r>
              <a:endParaRPr lang="zh-CN" altLang="en-US" sz="1707" b="1" kern="0" dirty="0">
                <a:solidFill>
                  <a:sysClr val="window" lastClr="FFFFFF"/>
                </a:solidFill>
              </a:endParaRP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36478625-CD5B-4893-ACEB-0BFED8493D0B}"/>
                </a:ext>
              </a:extLst>
            </p:cNvPr>
            <p:cNvCxnSpPr>
              <a:cxnSpLocks/>
            </p:cNvCxnSpPr>
            <p:nvPr/>
          </p:nvCxnSpPr>
          <p:spPr>
            <a:xfrm>
              <a:off x="3201796" y="2347012"/>
              <a:ext cx="1994204" cy="0"/>
            </a:xfrm>
            <a:prstGeom prst="line">
              <a:avLst/>
            </a:prstGeom>
            <a:noFill/>
            <a:ln w="9525" cap="flat" cmpd="sng" algn="ctr">
              <a:solidFill>
                <a:schemeClr val="bg1">
                  <a:lumMod val="65000"/>
                </a:schemeClr>
              </a:solidFill>
              <a:prstDash val="sysDot"/>
              <a:headEnd type="none" w="med" len="med"/>
              <a:tailEnd type="none" w="med" len="med"/>
            </a:ln>
            <a:effectLst/>
          </p:spPr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F769E67C-D48C-44FA-9968-102092506931}"/>
                </a:ext>
              </a:extLst>
            </p:cNvPr>
            <p:cNvCxnSpPr/>
            <p:nvPr/>
          </p:nvCxnSpPr>
          <p:spPr>
            <a:xfrm>
              <a:off x="5196000" y="2110698"/>
              <a:ext cx="0" cy="472627"/>
            </a:xfrm>
            <a:prstGeom prst="line">
              <a:avLst/>
            </a:prstGeom>
            <a:noFill/>
            <a:ln w="9525" cap="flat" cmpd="sng" algn="ctr">
              <a:solidFill>
                <a:schemeClr val="bg1">
                  <a:lumMod val="65000"/>
                </a:schemeClr>
              </a:solidFill>
              <a:prstDash val="sysDot"/>
              <a:headEnd type="none" w="med" len="med"/>
              <a:tailEnd type="none" w="med" len="med"/>
            </a:ln>
            <a:effectLst/>
          </p:spPr>
        </p:cxnSp>
        <p:sp>
          <p:nvSpPr>
            <p:cNvPr id="11" name="ïsľidê">
              <a:extLst>
                <a:ext uri="{FF2B5EF4-FFF2-40B4-BE49-F238E27FC236}">
                  <a16:creationId xmlns:a16="http://schemas.microsoft.com/office/drawing/2014/main" id="{3F3FCC90-712F-4341-9998-865BC6604ED3}"/>
                </a:ext>
              </a:extLst>
            </p:cNvPr>
            <p:cNvSpPr/>
            <p:nvPr/>
          </p:nvSpPr>
          <p:spPr>
            <a:xfrm>
              <a:off x="3351000" y="3413188"/>
              <a:ext cx="570212" cy="570181"/>
            </a:xfrm>
            <a:prstGeom prst="ellipse">
              <a:avLst/>
            </a:prstGeom>
            <a:solidFill>
              <a:schemeClr val="accent1"/>
            </a:solidFill>
            <a:ln w="57150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lIns="91293" tIns="45646" rIns="91293" bIns="45646" rtlCol="0" anchor="ctr"/>
            <a:lstStyle/>
            <a:p>
              <a:pPr algn="ctr" defTabSz="1216967">
                <a:defRPr/>
              </a:pPr>
              <a:r>
                <a:rPr lang="en-US" altLang="zh-CN" sz="1707" b="1" kern="0" dirty="0">
                  <a:solidFill>
                    <a:sysClr val="window" lastClr="FFFFFF"/>
                  </a:solidFill>
                </a:rPr>
                <a:t>2</a:t>
              </a:r>
              <a:endParaRPr lang="zh-CN" altLang="en-US" sz="1707" b="1" kern="0" dirty="0">
                <a:solidFill>
                  <a:sysClr val="window" lastClr="FFFFFF"/>
                </a:solidFill>
              </a:endParaRP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B7EDE269-F2B4-4103-A800-0E5771E56CE8}"/>
                </a:ext>
              </a:extLst>
            </p:cNvPr>
            <p:cNvCxnSpPr>
              <a:cxnSpLocks/>
            </p:cNvCxnSpPr>
            <p:nvPr/>
          </p:nvCxnSpPr>
          <p:spPr>
            <a:xfrm>
              <a:off x="3927316" y="3698270"/>
              <a:ext cx="2528684" cy="0"/>
            </a:xfrm>
            <a:prstGeom prst="line">
              <a:avLst/>
            </a:prstGeom>
            <a:noFill/>
            <a:ln w="6350" cap="flat" cmpd="sng" algn="ctr">
              <a:solidFill>
                <a:schemeClr val="bg1">
                  <a:lumMod val="65000"/>
                </a:schemeClr>
              </a:solidFill>
              <a:prstDash val="sysDot"/>
              <a:headEnd type="none" w="med" len="med"/>
              <a:tailEnd type="none" w="med" len="med"/>
            </a:ln>
            <a:effectLst/>
          </p:spPr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63E36CD2-64BB-450F-A504-BA6EE45A9BE9}"/>
                </a:ext>
              </a:extLst>
            </p:cNvPr>
            <p:cNvCxnSpPr/>
            <p:nvPr/>
          </p:nvCxnSpPr>
          <p:spPr>
            <a:xfrm>
              <a:off x="6456000" y="3461956"/>
              <a:ext cx="0" cy="472627"/>
            </a:xfrm>
            <a:prstGeom prst="line">
              <a:avLst/>
            </a:prstGeom>
            <a:noFill/>
            <a:ln w="6350" cap="flat" cmpd="sng" algn="ctr">
              <a:solidFill>
                <a:schemeClr val="bg1">
                  <a:lumMod val="65000"/>
                </a:schemeClr>
              </a:solidFill>
              <a:prstDash val="sysDot"/>
              <a:headEnd type="none" w="med" len="med"/>
              <a:tailEnd type="none" w="med" len="med"/>
            </a:ln>
            <a:effectLst/>
          </p:spPr>
        </p:cxnSp>
        <p:sp>
          <p:nvSpPr>
            <p:cNvPr id="14" name="íŝḻíḍê">
              <a:extLst>
                <a:ext uri="{FF2B5EF4-FFF2-40B4-BE49-F238E27FC236}">
                  <a16:creationId xmlns:a16="http://schemas.microsoft.com/office/drawing/2014/main" id="{CF4E10D8-7933-40B3-AE0F-8C7A6EC9236B}"/>
                </a:ext>
              </a:extLst>
            </p:cNvPr>
            <p:cNvSpPr/>
            <p:nvPr/>
          </p:nvSpPr>
          <p:spPr>
            <a:xfrm>
              <a:off x="2613922" y="4764450"/>
              <a:ext cx="570212" cy="570181"/>
            </a:xfrm>
            <a:prstGeom prst="ellipse">
              <a:avLst/>
            </a:prstGeom>
            <a:solidFill>
              <a:schemeClr val="accent1"/>
            </a:solidFill>
            <a:ln w="57150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lIns="91293" tIns="45646" rIns="91293" bIns="45646" rtlCol="0" anchor="ctr"/>
            <a:lstStyle/>
            <a:p>
              <a:pPr algn="ctr" defTabSz="1216967">
                <a:defRPr/>
              </a:pPr>
              <a:r>
                <a:rPr lang="en-US" altLang="zh-CN" sz="1707" b="1" kern="0" dirty="0">
                  <a:solidFill>
                    <a:sysClr val="window" lastClr="FFFFFF"/>
                  </a:solidFill>
                </a:rPr>
                <a:t>3</a:t>
              </a:r>
              <a:endParaRPr lang="zh-CN" altLang="en-US" sz="1707" b="1" kern="0" dirty="0">
                <a:solidFill>
                  <a:sysClr val="window" lastClr="FFFFFF"/>
                </a:solidFill>
              </a:endParaRPr>
            </a:p>
          </p:txBody>
        </p:sp>
        <p:sp>
          <p:nvSpPr>
            <p:cNvPr id="15" name="îsļíḋê">
              <a:extLst>
                <a:ext uri="{FF2B5EF4-FFF2-40B4-BE49-F238E27FC236}">
                  <a16:creationId xmlns:a16="http://schemas.microsoft.com/office/drawing/2014/main" id="{3E4F2091-A0D6-418D-B224-058DB1B00223}"/>
                </a:ext>
              </a:extLst>
            </p:cNvPr>
            <p:cNvSpPr txBox="1"/>
            <p:nvPr/>
          </p:nvSpPr>
          <p:spPr bwMode="auto">
            <a:xfrm>
              <a:off x="3246124" y="1894583"/>
              <a:ext cx="1905548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6" name="îS1íďê">
              <a:extLst>
                <a:ext uri="{FF2B5EF4-FFF2-40B4-BE49-F238E27FC236}">
                  <a16:creationId xmlns:a16="http://schemas.microsoft.com/office/drawing/2014/main" id="{A4CE5C66-89CA-45D5-9BCA-FA8F7772FDAE}"/>
                </a:ext>
              </a:extLst>
            </p:cNvPr>
            <p:cNvSpPr txBox="1"/>
            <p:nvPr/>
          </p:nvSpPr>
          <p:spPr bwMode="auto">
            <a:xfrm>
              <a:off x="4238884" y="3256468"/>
              <a:ext cx="1905548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EE175E70-40AB-4D32-941F-7D88F0D00E34}"/>
                </a:ext>
              </a:extLst>
            </p:cNvPr>
            <p:cNvCxnSpPr>
              <a:cxnSpLocks/>
            </p:cNvCxnSpPr>
            <p:nvPr/>
          </p:nvCxnSpPr>
          <p:spPr>
            <a:xfrm>
              <a:off x="3154171" y="5024549"/>
              <a:ext cx="1994204" cy="0"/>
            </a:xfrm>
            <a:prstGeom prst="line">
              <a:avLst/>
            </a:prstGeom>
            <a:noFill/>
            <a:ln w="9525" cap="flat" cmpd="sng" algn="ctr">
              <a:solidFill>
                <a:schemeClr val="bg1">
                  <a:lumMod val="65000"/>
                </a:schemeClr>
              </a:solidFill>
              <a:prstDash val="sysDot"/>
              <a:headEnd type="none" w="med" len="med"/>
              <a:tailEnd type="none" w="med" len="med"/>
            </a:ln>
            <a:effectLst/>
          </p:spPr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8685A109-AD81-422D-8F01-659CDDB694F2}"/>
                </a:ext>
              </a:extLst>
            </p:cNvPr>
            <p:cNvCxnSpPr/>
            <p:nvPr/>
          </p:nvCxnSpPr>
          <p:spPr>
            <a:xfrm>
              <a:off x="5148375" y="4788235"/>
              <a:ext cx="0" cy="472627"/>
            </a:xfrm>
            <a:prstGeom prst="line">
              <a:avLst/>
            </a:prstGeom>
            <a:noFill/>
            <a:ln w="9525" cap="flat" cmpd="sng" algn="ctr">
              <a:solidFill>
                <a:schemeClr val="bg1">
                  <a:lumMod val="65000"/>
                </a:schemeClr>
              </a:solidFill>
              <a:prstDash val="sysDot"/>
              <a:headEnd type="none" w="med" len="med"/>
              <a:tailEnd type="none" w="med" len="med"/>
            </a:ln>
            <a:effectLst/>
          </p:spPr>
        </p:cxnSp>
        <p:sp>
          <p:nvSpPr>
            <p:cNvPr id="19" name="iṡḻîďè">
              <a:extLst>
                <a:ext uri="{FF2B5EF4-FFF2-40B4-BE49-F238E27FC236}">
                  <a16:creationId xmlns:a16="http://schemas.microsoft.com/office/drawing/2014/main" id="{D97FE09E-30A1-42B4-B926-592378ECE701}"/>
                </a:ext>
              </a:extLst>
            </p:cNvPr>
            <p:cNvSpPr txBox="1"/>
            <p:nvPr/>
          </p:nvSpPr>
          <p:spPr bwMode="auto">
            <a:xfrm>
              <a:off x="3198499" y="4572120"/>
              <a:ext cx="1905548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0" name="ïšļïḑê">
              <a:extLst>
                <a:ext uri="{FF2B5EF4-FFF2-40B4-BE49-F238E27FC236}">
                  <a16:creationId xmlns:a16="http://schemas.microsoft.com/office/drawing/2014/main" id="{42DB3A44-E958-4B88-A6D1-C94883D7445D}"/>
                </a:ext>
              </a:extLst>
            </p:cNvPr>
            <p:cNvSpPr/>
            <p:nvPr/>
          </p:nvSpPr>
          <p:spPr bwMode="auto">
            <a:xfrm>
              <a:off x="5334780" y="2007054"/>
              <a:ext cx="5037945" cy="625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1" name="îŝlïḍé">
              <a:extLst>
                <a:ext uri="{FF2B5EF4-FFF2-40B4-BE49-F238E27FC236}">
                  <a16:creationId xmlns:a16="http://schemas.microsoft.com/office/drawing/2014/main" id="{94062E6E-402B-4443-8E5F-3678DC38E4E0}"/>
                </a:ext>
              </a:extLst>
            </p:cNvPr>
            <p:cNvSpPr/>
            <p:nvPr/>
          </p:nvSpPr>
          <p:spPr bwMode="auto">
            <a:xfrm>
              <a:off x="6491138" y="3374642"/>
              <a:ext cx="5037945" cy="625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2" name="ïS1ïḓé">
              <a:extLst>
                <a:ext uri="{FF2B5EF4-FFF2-40B4-BE49-F238E27FC236}">
                  <a16:creationId xmlns:a16="http://schemas.microsoft.com/office/drawing/2014/main" id="{570FA112-76A4-4C7C-AC46-7B20E54E856D}"/>
                </a:ext>
              </a:extLst>
            </p:cNvPr>
            <p:cNvSpPr/>
            <p:nvPr/>
          </p:nvSpPr>
          <p:spPr bwMode="auto">
            <a:xfrm>
              <a:off x="5162740" y="4688218"/>
              <a:ext cx="5037945" cy="625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991182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269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150D4ADF-70EE-4F70-AB1D-B1331DBDB7A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014413" y="1334761"/>
            <a:ext cx="8888238" cy="4539405"/>
            <a:chOff x="1014413" y="1334761"/>
            <a:chExt cx="8888238" cy="4539405"/>
          </a:xfrm>
        </p:grpSpPr>
        <p:grpSp>
          <p:nvGrpSpPr>
            <p:cNvPr id="3" name="îŝľîdê">
              <a:extLst>
                <a:ext uri="{FF2B5EF4-FFF2-40B4-BE49-F238E27FC236}">
                  <a16:creationId xmlns:a16="http://schemas.microsoft.com/office/drawing/2014/main" id="{393A4C13-4C51-4B58-95C1-D6C1A00A0906}"/>
                </a:ext>
              </a:extLst>
            </p:cNvPr>
            <p:cNvGrpSpPr/>
            <p:nvPr/>
          </p:nvGrpSpPr>
          <p:grpSpPr>
            <a:xfrm>
              <a:off x="1014413" y="2546104"/>
              <a:ext cx="3370411" cy="1582542"/>
              <a:chOff x="-22546" y="2564904"/>
              <a:chExt cx="3370411" cy="1582542"/>
            </a:xfrm>
          </p:grpSpPr>
          <p:grpSp>
            <p:nvGrpSpPr>
              <p:cNvPr id="33" name="iś1iḍé">
                <a:extLst>
                  <a:ext uri="{FF2B5EF4-FFF2-40B4-BE49-F238E27FC236}">
                    <a16:creationId xmlns:a16="http://schemas.microsoft.com/office/drawing/2014/main" id="{B799A11E-24AD-41E5-9A29-6CC88AE750D6}"/>
                  </a:ext>
                </a:extLst>
              </p:cNvPr>
              <p:cNvGrpSpPr/>
              <p:nvPr/>
            </p:nvGrpSpPr>
            <p:grpSpPr>
              <a:xfrm>
                <a:off x="-22546" y="2564904"/>
                <a:ext cx="3370411" cy="1037958"/>
                <a:chOff x="7453945" y="2930257"/>
                <a:chExt cx="3370411" cy="1037958"/>
              </a:xfrm>
            </p:grpSpPr>
            <p:sp>
              <p:nvSpPr>
                <p:cNvPr id="36" name="işḷîďe">
                  <a:extLst>
                    <a:ext uri="{FF2B5EF4-FFF2-40B4-BE49-F238E27FC236}">
                      <a16:creationId xmlns:a16="http://schemas.microsoft.com/office/drawing/2014/main" id="{1325B731-7E04-4FE4-9974-236751C85162}"/>
                    </a:ext>
                  </a:extLst>
                </p:cNvPr>
                <p:cNvSpPr txBox="1"/>
                <p:nvPr/>
              </p:nvSpPr>
              <p:spPr>
                <a:xfrm>
                  <a:off x="7453945" y="2930257"/>
                  <a:ext cx="3370411" cy="1037958"/>
                </a:xfrm>
                <a:prstGeom prst="rect">
                  <a:avLst/>
                </a:prstGeom>
                <a:noFill/>
                <a:ln w="3175">
                  <a:solidFill>
                    <a:schemeClr val="tx1">
                      <a:lumMod val="40000"/>
                      <a:lumOff val="60000"/>
                    </a:schemeClr>
                  </a:solidFill>
                </a:ln>
              </p:spPr>
              <p:txBody>
                <a:bodyPr wrap="square" lIns="91440" tIns="45720" rIns="91440" bIns="45720">
                  <a:normAutofit fontScale="92500" lnSpcReduction="20000"/>
                </a:bodyPr>
                <a:lstStyle/>
                <a:p>
                  <a:pPr algn="r"/>
                  <a:br>
                    <a:rPr lang="zh-CN" altLang="en-US" sz="2400" b="1" dirty="0"/>
                  </a:br>
                  <a:r>
                    <a:rPr lang="en-US" altLang="zh-CN" sz="3500" b="1" dirty="0"/>
                    <a:t>CONTENTS</a:t>
                  </a:r>
                  <a:br>
                    <a:rPr lang="zh-CN" altLang="en-US" sz="2400" b="1" dirty="0"/>
                  </a:br>
                  <a:endParaRPr lang="zh-CN" altLang="en-US" sz="2400" b="1" dirty="0"/>
                </a:p>
              </p:txBody>
            </p:sp>
            <p:sp>
              <p:nvSpPr>
                <p:cNvPr id="37" name="îśliḓé">
                  <a:extLst>
                    <a:ext uri="{FF2B5EF4-FFF2-40B4-BE49-F238E27FC236}">
                      <a16:creationId xmlns:a16="http://schemas.microsoft.com/office/drawing/2014/main" id="{145CBBBA-9868-464A-AA4C-40914D9FE2B6}"/>
                    </a:ext>
                  </a:extLst>
                </p:cNvPr>
                <p:cNvSpPr txBox="1"/>
                <p:nvPr/>
              </p:nvSpPr>
              <p:spPr>
                <a:xfrm>
                  <a:off x="9024156" y="3545810"/>
                  <a:ext cx="1800200" cy="276999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ctr">
                  <a:normAutofit fontScale="85000" lnSpcReduction="20000"/>
                </a:bodyPr>
                <a:lstStyle/>
                <a:p>
                  <a:pPr algn="ctr"/>
                  <a:endParaRPr/>
                </a:p>
              </p:txBody>
            </p:sp>
          </p:grp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F22533E6-E45D-4D3F-A789-8BC582DE8789}"/>
                  </a:ext>
                </a:extLst>
              </p:cNvPr>
              <p:cNvCxnSpPr/>
              <p:nvPr/>
            </p:nvCxnSpPr>
            <p:spPr>
              <a:xfrm>
                <a:off x="2309919" y="3566045"/>
                <a:ext cx="468052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" name="iṧliḋè">
                <a:extLst>
                  <a:ext uri="{FF2B5EF4-FFF2-40B4-BE49-F238E27FC236}">
                    <a16:creationId xmlns:a16="http://schemas.microsoft.com/office/drawing/2014/main" id="{7207A566-6957-4C90-83F4-C408D3A53FA1}"/>
                  </a:ext>
                </a:extLst>
              </p:cNvPr>
              <p:cNvSpPr txBox="1"/>
              <p:nvPr/>
            </p:nvSpPr>
            <p:spPr>
              <a:xfrm>
                <a:off x="-22546" y="3639615"/>
                <a:ext cx="3370411" cy="50783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  <a:endParaRPr lang="zh-CN" altLang="en-US" sz="1100" dirty="0"/>
              </a:p>
            </p:txBody>
          </p:sp>
        </p:grpSp>
        <p:grpSp>
          <p:nvGrpSpPr>
            <p:cNvPr id="4" name="íṧļiḋé">
              <a:extLst>
                <a:ext uri="{FF2B5EF4-FFF2-40B4-BE49-F238E27FC236}">
                  <a16:creationId xmlns:a16="http://schemas.microsoft.com/office/drawing/2014/main" id="{6C85AD2A-0BE4-4C17-85F0-EFAD32FC32AB}"/>
                </a:ext>
              </a:extLst>
            </p:cNvPr>
            <p:cNvGrpSpPr/>
            <p:nvPr/>
          </p:nvGrpSpPr>
          <p:grpSpPr>
            <a:xfrm>
              <a:off x="5467115" y="5202871"/>
              <a:ext cx="4435536" cy="671295"/>
              <a:chOff x="5411924" y="5057599"/>
              <a:chExt cx="4435536" cy="671295"/>
            </a:xfrm>
          </p:grpSpPr>
          <p:sp>
            <p:nvSpPr>
              <p:cNvPr id="29" name="iṧliḑê">
                <a:extLst>
                  <a:ext uri="{FF2B5EF4-FFF2-40B4-BE49-F238E27FC236}">
                    <a16:creationId xmlns:a16="http://schemas.microsoft.com/office/drawing/2014/main" id="{E2FE875E-9541-465F-ABCA-A70407EBA048}"/>
                  </a:ext>
                </a:extLst>
              </p:cNvPr>
              <p:cNvSpPr/>
              <p:nvPr/>
            </p:nvSpPr>
            <p:spPr>
              <a:xfrm>
                <a:off x="5411924" y="5104545"/>
                <a:ext cx="624349" cy="624349"/>
              </a:xfrm>
              <a:prstGeom prst="diamond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anchor="ctr">
                <a:normAutofit/>
              </a:bodyPr>
              <a:lstStyle/>
              <a:p>
                <a:pPr algn="ctr"/>
                <a:r>
                  <a:rPr lang="en-US" altLang="zh-CN">
                    <a:solidFill>
                      <a:schemeClr val="bg1"/>
                    </a:solidFill>
                    <a:latin typeface="Impact" panose="020B0806030902050204" pitchFamily="34" charset="0"/>
                  </a:rPr>
                  <a:t>05</a:t>
                </a:r>
              </a:p>
            </p:txBody>
          </p:sp>
          <p:grpSp>
            <p:nvGrpSpPr>
              <p:cNvPr id="30" name="iš1iḓê">
                <a:extLst>
                  <a:ext uri="{FF2B5EF4-FFF2-40B4-BE49-F238E27FC236}">
                    <a16:creationId xmlns:a16="http://schemas.microsoft.com/office/drawing/2014/main" id="{D984744C-D20F-4EB6-A4A6-5625127C8187}"/>
                  </a:ext>
                </a:extLst>
              </p:cNvPr>
              <p:cNvGrpSpPr/>
              <p:nvPr/>
            </p:nvGrpSpPr>
            <p:grpSpPr>
              <a:xfrm>
                <a:off x="6036271" y="5057599"/>
                <a:ext cx="3811189" cy="640736"/>
                <a:chOff x="6605788" y="1391888"/>
                <a:chExt cx="4070427" cy="640736"/>
              </a:xfrm>
            </p:grpSpPr>
            <p:sp>
              <p:nvSpPr>
                <p:cNvPr id="31" name="iṧ1ïḑe">
                  <a:extLst>
                    <a:ext uri="{FF2B5EF4-FFF2-40B4-BE49-F238E27FC236}">
                      <a16:creationId xmlns:a16="http://schemas.microsoft.com/office/drawing/2014/main" id="{7A0A2EF8-B696-44A3-8147-CA030B276187}"/>
                    </a:ext>
                  </a:extLst>
                </p:cNvPr>
                <p:cNvSpPr txBox="1"/>
                <p:nvPr/>
              </p:nvSpPr>
              <p:spPr>
                <a:xfrm>
                  <a:off x="6605788" y="1391888"/>
                  <a:ext cx="4070427" cy="320368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 anchor="b" anchorCtr="0">
                  <a:normAutofit lnSpcReduction="10000"/>
                </a:bodyPr>
                <a:lstStyle/>
                <a:p>
                  <a:r>
                    <a:rPr lang="en-US" altLang="zh-CN" sz="1600" b="1" dirty="0"/>
                    <a:t>Text here</a:t>
                  </a:r>
                  <a:endParaRPr lang="zh-CN" altLang="en-US" sz="1600" b="1" dirty="0"/>
                </a:p>
              </p:txBody>
            </p:sp>
            <p:sp>
              <p:nvSpPr>
                <p:cNvPr id="32" name="ïśľíḓé">
                  <a:extLst>
                    <a:ext uri="{FF2B5EF4-FFF2-40B4-BE49-F238E27FC236}">
                      <a16:creationId xmlns:a16="http://schemas.microsoft.com/office/drawing/2014/main" id="{886AB31F-FD99-4724-82CB-DDB075ADE22F}"/>
                    </a:ext>
                  </a:extLst>
                </p:cNvPr>
                <p:cNvSpPr txBox="1"/>
                <p:nvPr/>
              </p:nvSpPr>
              <p:spPr>
                <a:xfrm>
                  <a:off x="6605788" y="1712256"/>
                  <a:ext cx="4070427" cy="320368"/>
                </a:xfrm>
                <a:prstGeom prst="rect">
                  <a:avLst/>
                </a:prstGeom>
              </p:spPr>
              <p:txBody>
                <a:bodyPr vert="horz" wrap="square" lIns="91440" tIns="45720" rIns="91440" bIns="45720" anchor="ctr" anchorCtr="0">
                  <a:normAutofit/>
                </a:bodyPr>
                <a:lstStyle/>
                <a:p>
                  <a:pPr algn="l">
                    <a:lnSpc>
                      <a:spcPct val="120000"/>
                    </a:lnSpc>
                  </a:pPr>
                  <a:r>
                    <a:rPr lang="en-US" altLang="zh-CN" sz="1100">
                      <a:solidFill>
                        <a:schemeClr val="dk1">
                          <a:lumMod val="100000"/>
                        </a:schemeClr>
                      </a:solidFill>
                    </a:rPr>
                    <a:t>Copy paste fonts. Choose the only option to retain text.</a:t>
                  </a:r>
                  <a:r>
                    <a:rPr lang="zh-CN" altLang="en-US" sz="1100">
                      <a:solidFill>
                        <a:schemeClr val="dk1">
                          <a:lumMod val="100000"/>
                        </a:schemeClr>
                      </a:solidFill>
                    </a:rPr>
                    <a:t> </a:t>
                  </a:r>
                  <a:endParaRPr lang="zh-CN" altLang="en-US" sz="1100" dirty="0">
                    <a:solidFill>
                      <a:schemeClr val="dk1">
                        <a:lumMod val="100000"/>
                      </a:schemeClr>
                    </a:solidFill>
                  </a:endParaRPr>
                </a:p>
              </p:txBody>
            </p:sp>
          </p:grpSp>
        </p:grpSp>
        <p:grpSp>
          <p:nvGrpSpPr>
            <p:cNvPr id="5" name="îSľïďé">
              <a:extLst>
                <a:ext uri="{FF2B5EF4-FFF2-40B4-BE49-F238E27FC236}">
                  <a16:creationId xmlns:a16="http://schemas.microsoft.com/office/drawing/2014/main" id="{64127C95-01B9-4D0C-AA97-A50C9904129C}"/>
                </a:ext>
              </a:extLst>
            </p:cNvPr>
            <p:cNvGrpSpPr/>
            <p:nvPr/>
          </p:nvGrpSpPr>
          <p:grpSpPr>
            <a:xfrm>
              <a:off x="5472554" y="4235843"/>
              <a:ext cx="4430097" cy="671295"/>
              <a:chOff x="5417363" y="4179023"/>
              <a:chExt cx="4430097" cy="671295"/>
            </a:xfrm>
          </p:grpSpPr>
          <p:sp>
            <p:nvSpPr>
              <p:cNvPr id="25" name="iṡľíḑé">
                <a:extLst>
                  <a:ext uri="{FF2B5EF4-FFF2-40B4-BE49-F238E27FC236}">
                    <a16:creationId xmlns:a16="http://schemas.microsoft.com/office/drawing/2014/main" id="{CDBB4271-FB91-4E79-A557-60C6A2D7E73E}"/>
                  </a:ext>
                </a:extLst>
              </p:cNvPr>
              <p:cNvSpPr/>
              <p:nvPr/>
            </p:nvSpPr>
            <p:spPr>
              <a:xfrm>
                <a:off x="5417363" y="4225969"/>
                <a:ext cx="624349" cy="624349"/>
              </a:xfrm>
              <a:prstGeom prst="diamond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anchor="ctr">
                <a:normAutofit/>
              </a:bodyPr>
              <a:lstStyle/>
              <a:p>
                <a:pPr algn="ctr"/>
                <a:r>
                  <a:rPr lang="en-US" altLang="zh-CN">
                    <a:solidFill>
                      <a:schemeClr val="bg1"/>
                    </a:solidFill>
                    <a:latin typeface="Impact" panose="020B0806030902050204" pitchFamily="34" charset="0"/>
                  </a:rPr>
                  <a:t>04</a:t>
                </a:r>
              </a:p>
            </p:txBody>
          </p:sp>
          <p:grpSp>
            <p:nvGrpSpPr>
              <p:cNvPr id="26" name="ïś1ïďè">
                <a:extLst>
                  <a:ext uri="{FF2B5EF4-FFF2-40B4-BE49-F238E27FC236}">
                    <a16:creationId xmlns:a16="http://schemas.microsoft.com/office/drawing/2014/main" id="{066387C2-F664-4544-9B27-03C4D9188885}"/>
                  </a:ext>
                </a:extLst>
              </p:cNvPr>
              <p:cNvGrpSpPr/>
              <p:nvPr/>
            </p:nvGrpSpPr>
            <p:grpSpPr>
              <a:xfrm>
                <a:off x="6036271" y="4179023"/>
                <a:ext cx="3811189" cy="640736"/>
                <a:chOff x="6605788" y="1391888"/>
                <a:chExt cx="4070427" cy="640736"/>
              </a:xfrm>
            </p:grpSpPr>
            <p:sp>
              <p:nvSpPr>
                <p:cNvPr id="27" name="îSlîḓé">
                  <a:extLst>
                    <a:ext uri="{FF2B5EF4-FFF2-40B4-BE49-F238E27FC236}">
                      <a16:creationId xmlns:a16="http://schemas.microsoft.com/office/drawing/2014/main" id="{B21291A3-449D-4C41-91D4-2B1CF6BDD307}"/>
                    </a:ext>
                  </a:extLst>
                </p:cNvPr>
                <p:cNvSpPr txBox="1"/>
                <p:nvPr/>
              </p:nvSpPr>
              <p:spPr>
                <a:xfrm>
                  <a:off x="6605788" y="1391888"/>
                  <a:ext cx="4070427" cy="320368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 anchor="b" anchorCtr="0">
                  <a:normAutofit lnSpcReduction="10000"/>
                </a:bodyPr>
                <a:lstStyle/>
                <a:p>
                  <a:r>
                    <a:rPr lang="en-US" altLang="zh-CN" sz="1600" b="1" dirty="0"/>
                    <a:t>Text here</a:t>
                  </a:r>
                  <a:endParaRPr lang="zh-CN" altLang="en-US" sz="1600" b="1" dirty="0"/>
                </a:p>
              </p:txBody>
            </p:sp>
            <p:sp>
              <p:nvSpPr>
                <p:cNvPr id="28" name="íšľídê">
                  <a:extLst>
                    <a:ext uri="{FF2B5EF4-FFF2-40B4-BE49-F238E27FC236}">
                      <a16:creationId xmlns:a16="http://schemas.microsoft.com/office/drawing/2014/main" id="{47E0ED18-EEC7-4C90-ABD0-B2898178D020}"/>
                    </a:ext>
                  </a:extLst>
                </p:cNvPr>
                <p:cNvSpPr txBox="1"/>
                <p:nvPr/>
              </p:nvSpPr>
              <p:spPr>
                <a:xfrm>
                  <a:off x="6605788" y="1712256"/>
                  <a:ext cx="4070427" cy="320368"/>
                </a:xfrm>
                <a:prstGeom prst="rect">
                  <a:avLst/>
                </a:prstGeom>
              </p:spPr>
              <p:txBody>
                <a:bodyPr vert="horz" wrap="square" lIns="91440" tIns="45720" rIns="91440" bIns="45720" anchor="ctr" anchorCtr="0">
                  <a:normAutofit/>
                </a:bodyPr>
                <a:lstStyle/>
                <a:p>
                  <a:pPr algn="l">
                    <a:lnSpc>
                      <a:spcPct val="120000"/>
                    </a:lnSpc>
                  </a:pPr>
                  <a:r>
                    <a:rPr lang="en-US" altLang="zh-CN" sz="1100">
                      <a:solidFill>
                        <a:schemeClr val="dk1">
                          <a:lumMod val="100000"/>
                        </a:schemeClr>
                      </a:solidFill>
                    </a:rPr>
                    <a:t>Copy paste fonts. Choose the only option to retain text.</a:t>
                  </a:r>
                  <a:r>
                    <a:rPr lang="zh-CN" altLang="en-US" sz="1100">
                      <a:solidFill>
                        <a:schemeClr val="dk1">
                          <a:lumMod val="100000"/>
                        </a:schemeClr>
                      </a:solidFill>
                    </a:rPr>
                    <a:t> </a:t>
                  </a:r>
                  <a:endParaRPr lang="zh-CN" altLang="en-US" sz="1100" dirty="0">
                    <a:solidFill>
                      <a:schemeClr val="dk1">
                        <a:lumMod val="100000"/>
                      </a:schemeClr>
                    </a:solidFill>
                  </a:endParaRPr>
                </a:p>
              </p:txBody>
            </p:sp>
          </p:grpSp>
        </p:grpSp>
        <p:grpSp>
          <p:nvGrpSpPr>
            <p:cNvPr id="6" name="íṣlidè">
              <a:extLst>
                <a:ext uri="{FF2B5EF4-FFF2-40B4-BE49-F238E27FC236}">
                  <a16:creationId xmlns:a16="http://schemas.microsoft.com/office/drawing/2014/main" id="{15DF2001-A91A-45BF-9496-A62E4D7B8257}"/>
                </a:ext>
              </a:extLst>
            </p:cNvPr>
            <p:cNvGrpSpPr/>
            <p:nvPr/>
          </p:nvGrpSpPr>
          <p:grpSpPr>
            <a:xfrm>
              <a:off x="5472554" y="3268815"/>
              <a:ext cx="4430097" cy="671295"/>
              <a:chOff x="5417363" y="3300447"/>
              <a:chExt cx="4430097" cy="671295"/>
            </a:xfrm>
          </p:grpSpPr>
          <p:sp>
            <p:nvSpPr>
              <p:cNvPr id="21" name="íšľïḑe">
                <a:extLst>
                  <a:ext uri="{FF2B5EF4-FFF2-40B4-BE49-F238E27FC236}">
                    <a16:creationId xmlns:a16="http://schemas.microsoft.com/office/drawing/2014/main" id="{B616FE5A-3FE7-49D1-88B5-5EB80A17DEFB}"/>
                  </a:ext>
                </a:extLst>
              </p:cNvPr>
              <p:cNvSpPr/>
              <p:nvPr/>
            </p:nvSpPr>
            <p:spPr>
              <a:xfrm>
                <a:off x="5417363" y="3347393"/>
                <a:ext cx="624349" cy="624349"/>
              </a:xfrm>
              <a:prstGeom prst="diamond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anchor="ctr">
                <a:normAutofit/>
              </a:bodyPr>
              <a:lstStyle/>
              <a:p>
                <a:pPr algn="ctr"/>
                <a:r>
                  <a:rPr lang="en-US" altLang="zh-CN">
                    <a:solidFill>
                      <a:schemeClr val="bg1"/>
                    </a:solidFill>
                    <a:latin typeface="Impact" panose="020B0806030902050204" pitchFamily="34" charset="0"/>
                  </a:rPr>
                  <a:t>03</a:t>
                </a:r>
              </a:p>
            </p:txBody>
          </p:sp>
          <p:grpSp>
            <p:nvGrpSpPr>
              <p:cNvPr id="22" name="ïş1íḍè">
                <a:extLst>
                  <a:ext uri="{FF2B5EF4-FFF2-40B4-BE49-F238E27FC236}">
                    <a16:creationId xmlns:a16="http://schemas.microsoft.com/office/drawing/2014/main" id="{57EAC87F-78F3-4159-A08F-85DDD92B9CB5}"/>
                  </a:ext>
                </a:extLst>
              </p:cNvPr>
              <p:cNvGrpSpPr/>
              <p:nvPr/>
            </p:nvGrpSpPr>
            <p:grpSpPr>
              <a:xfrm>
                <a:off x="6036271" y="3300447"/>
                <a:ext cx="3811189" cy="640736"/>
                <a:chOff x="6605788" y="1391888"/>
                <a:chExt cx="4070427" cy="640736"/>
              </a:xfrm>
            </p:grpSpPr>
            <p:sp>
              <p:nvSpPr>
                <p:cNvPr id="23" name="ïṣḷidè">
                  <a:extLst>
                    <a:ext uri="{FF2B5EF4-FFF2-40B4-BE49-F238E27FC236}">
                      <a16:creationId xmlns:a16="http://schemas.microsoft.com/office/drawing/2014/main" id="{B1C4B555-0CFF-48C2-BFC2-D70E84CC04D7}"/>
                    </a:ext>
                  </a:extLst>
                </p:cNvPr>
                <p:cNvSpPr txBox="1"/>
                <p:nvPr/>
              </p:nvSpPr>
              <p:spPr>
                <a:xfrm>
                  <a:off x="6605788" y="1391888"/>
                  <a:ext cx="4070427" cy="320368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 anchor="b" anchorCtr="0">
                  <a:normAutofit lnSpcReduction="10000"/>
                </a:bodyPr>
                <a:lstStyle/>
                <a:p>
                  <a:r>
                    <a:rPr lang="en-US" altLang="zh-CN" sz="1600" b="1" dirty="0"/>
                    <a:t>Text here</a:t>
                  </a:r>
                  <a:endParaRPr lang="zh-CN" altLang="en-US" sz="1600" b="1" dirty="0"/>
                </a:p>
              </p:txBody>
            </p:sp>
            <p:sp>
              <p:nvSpPr>
                <p:cNvPr id="24" name="íŝḻîdê">
                  <a:extLst>
                    <a:ext uri="{FF2B5EF4-FFF2-40B4-BE49-F238E27FC236}">
                      <a16:creationId xmlns:a16="http://schemas.microsoft.com/office/drawing/2014/main" id="{07375F2F-7DED-4507-A0C6-D53392AAAAC0}"/>
                    </a:ext>
                  </a:extLst>
                </p:cNvPr>
                <p:cNvSpPr txBox="1"/>
                <p:nvPr/>
              </p:nvSpPr>
              <p:spPr>
                <a:xfrm>
                  <a:off x="6605788" y="1712256"/>
                  <a:ext cx="4070427" cy="320368"/>
                </a:xfrm>
                <a:prstGeom prst="rect">
                  <a:avLst/>
                </a:prstGeom>
              </p:spPr>
              <p:txBody>
                <a:bodyPr vert="horz" wrap="square" lIns="91440" tIns="45720" rIns="91440" bIns="45720" anchor="ctr" anchorCtr="0">
                  <a:normAutofit/>
                </a:bodyPr>
                <a:lstStyle/>
                <a:p>
                  <a:pPr algn="l">
                    <a:lnSpc>
                      <a:spcPct val="120000"/>
                    </a:lnSpc>
                  </a:pPr>
                  <a:r>
                    <a:rPr lang="en-US" altLang="zh-CN" sz="1100">
                      <a:solidFill>
                        <a:schemeClr val="dk1">
                          <a:lumMod val="100000"/>
                        </a:schemeClr>
                      </a:solidFill>
                    </a:rPr>
                    <a:t>Copy paste fonts. Choose the only option to retain text.</a:t>
                  </a:r>
                  <a:r>
                    <a:rPr lang="zh-CN" altLang="en-US" sz="1100">
                      <a:solidFill>
                        <a:schemeClr val="dk1">
                          <a:lumMod val="100000"/>
                        </a:schemeClr>
                      </a:solidFill>
                    </a:rPr>
                    <a:t> </a:t>
                  </a:r>
                  <a:endParaRPr lang="zh-CN" altLang="en-US" sz="1100" dirty="0">
                    <a:solidFill>
                      <a:schemeClr val="dk1">
                        <a:lumMod val="100000"/>
                      </a:schemeClr>
                    </a:solidFill>
                  </a:endParaRPr>
                </a:p>
              </p:txBody>
            </p:sp>
          </p:grpSp>
        </p:grpSp>
        <p:grpSp>
          <p:nvGrpSpPr>
            <p:cNvPr id="7" name="îṣļiḍè">
              <a:extLst>
                <a:ext uri="{FF2B5EF4-FFF2-40B4-BE49-F238E27FC236}">
                  <a16:creationId xmlns:a16="http://schemas.microsoft.com/office/drawing/2014/main" id="{87AF1A21-4C78-41EB-851B-FD7B1C66E247}"/>
                </a:ext>
              </a:extLst>
            </p:cNvPr>
            <p:cNvGrpSpPr/>
            <p:nvPr/>
          </p:nvGrpSpPr>
          <p:grpSpPr>
            <a:xfrm>
              <a:off x="5472554" y="2301788"/>
              <a:ext cx="4430097" cy="671295"/>
              <a:chOff x="5417363" y="2421871"/>
              <a:chExt cx="4430097" cy="671295"/>
            </a:xfrm>
          </p:grpSpPr>
          <p:sp>
            <p:nvSpPr>
              <p:cNvPr id="17" name="iŝlîḍé">
                <a:extLst>
                  <a:ext uri="{FF2B5EF4-FFF2-40B4-BE49-F238E27FC236}">
                    <a16:creationId xmlns:a16="http://schemas.microsoft.com/office/drawing/2014/main" id="{A566A007-8753-4220-96B6-96128F691848}"/>
                  </a:ext>
                </a:extLst>
              </p:cNvPr>
              <p:cNvSpPr/>
              <p:nvPr/>
            </p:nvSpPr>
            <p:spPr>
              <a:xfrm>
                <a:off x="5417363" y="2468817"/>
                <a:ext cx="624349" cy="624349"/>
              </a:xfrm>
              <a:prstGeom prst="diamond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anchor="ctr">
                <a:norm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02</a:t>
                </a:r>
              </a:p>
            </p:txBody>
          </p:sp>
          <p:grpSp>
            <p:nvGrpSpPr>
              <p:cNvPr id="18" name="íṡ1îde">
                <a:extLst>
                  <a:ext uri="{FF2B5EF4-FFF2-40B4-BE49-F238E27FC236}">
                    <a16:creationId xmlns:a16="http://schemas.microsoft.com/office/drawing/2014/main" id="{6F5F5A82-723B-46A1-8E98-F0FB3186155F}"/>
                  </a:ext>
                </a:extLst>
              </p:cNvPr>
              <p:cNvGrpSpPr/>
              <p:nvPr/>
            </p:nvGrpSpPr>
            <p:grpSpPr>
              <a:xfrm>
                <a:off x="6036271" y="2421871"/>
                <a:ext cx="3811189" cy="640736"/>
                <a:chOff x="6605788" y="1391888"/>
                <a:chExt cx="4070427" cy="640736"/>
              </a:xfrm>
            </p:grpSpPr>
            <p:sp>
              <p:nvSpPr>
                <p:cNvPr id="19" name="îŝḻîḍé">
                  <a:extLst>
                    <a:ext uri="{FF2B5EF4-FFF2-40B4-BE49-F238E27FC236}">
                      <a16:creationId xmlns:a16="http://schemas.microsoft.com/office/drawing/2014/main" id="{3AF46BB2-A0AA-4958-AFC9-0DDF3A178D71}"/>
                    </a:ext>
                  </a:extLst>
                </p:cNvPr>
                <p:cNvSpPr txBox="1"/>
                <p:nvPr/>
              </p:nvSpPr>
              <p:spPr>
                <a:xfrm>
                  <a:off x="6605788" y="1391888"/>
                  <a:ext cx="4070427" cy="320368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 anchor="b" anchorCtr="0">
                  <a:normAutofit lnSpcReduction="10000"/>
                </a:bodyPr>
                <a:lstStyle/>
                <a:p>
                  <a:r>
                    <a:rPr lang="en-US" altLang="zh-CN" sz="1600" b="1" dirty="0"/>
                    <a:t>Text here</a:t>
                  </a:r>
                  <a:endParaRPr lang="zh-CN" altLang="en-US" sz="1600" b="1" dirty="0"/>
                </a:p>
              </p:txBody>
            </p:sp>
            <p:sp>
              <p:nvSpPr>
                <p:cNvPr id="20" name="ïṩlîdê">
                  <a:extLst>
                    <a:ext uri="{FF2B5EF4-FFF2-40B4-BE49-F238E27FC236}">
                      <a16:creationId xmlns:a16="http://schemas.microsoft.com/office/drawing/2014/main" id="{4010F3C3-66E2-425E-8530-87374A25035A}"/>
                    </a:ext>
                  </a:extLst>
                </p:cNvPr>
                <p:cNvSpPr txBox="1"/>
                <p:nvPr/>
              </p:nvSpPr>
              <p:spPr>
                <a:xfrm>
                  <a:off x="6605788" y="1712256"/>
                  <a:ext cx="4070427" cy="320368"/>
                </a:xfrm>
                <a:prstGeom prst="rect">
                  <a:avLst/>
                </a:prstGeom>
              </p:spPr>
              <p:txBody>
                <a:bodyPr vert="horz" wrap="square" lIns="91440" tIns="45720" rIns="91440" bIns="45720" anchor="ctr" anchorCtr="0">
                  <a:normAutofit/>
                </a:bodyPr>
                <a:lstStyle/>
                <a:p>
                  <a:pPr algn="l">
                    <a:lnSpc>
                      <a:spcPct val="120000"/>
                    </a:lnSpc>
                  </a:pPr>
                  <a:r>
                    <a:rPr lang="en-US" altLang="zh-CN" sz="1100">
                      <a:solidFill>
                        <a:schemeClr val="dk1">
                          <a:lumMod val="100000"/>
                        </a:schemeClr>
                      </a:solidFill>
                    </a:rPr>
                    <a:t>Copy paste fonts. Choose the only option to retain text.</a:t>
                  </a:r>
                  <a:r>
                    <a:rPr lang="zh-CN" altLang="en-US" sz="1100">
                      <a:solidFill>
                        <a:schemeClr val="dk1">
                          <a:lumMod val="100000"/>
                        </a:schemeClr>
                      </a:solidFill>
                    </a:rPr>
                    <a:t> </a:t>
                  </a:r>
                  <a:endParaRPr lang="zh-CN" altLang="en-US" sz="1100" dirty="0">
                    <a:solidFill>
                      <a:schemeClr val="dk1">
                        <a:lumMod val="100000"/>
                      </a:schemeClr>
                    </a:solidFill>
                  </a:endParaRPr>
                </a:p>
              </p:txBody>
            </p:sp>
          </p:grpSp>
        </p:grpSp>
        <p:grpSp>
          <p:nvGrpSpPr>
            <p:cNvPr id="8" name="íśľîde">
              <a:extLst>
                <a:ext uri="{FF2B5EF4-FFF2-40B4-BE49-F238E27FC236}">
                  <a16:creationId xmlns:a16="http://schemas.microsoft.com/office/drawing/2014/main" id="{CD9FAE0A-F1A5-44B2-A344-716A93B9D89F}"/>
                </a:ext>
              </a:extLst>
            </p:cNvPr>
            <p:cNvGrpSpPr/>
            <p:nvPr/>
          </p:nvGrpSpPr>
          <p:grpSpPr>
            <a:xfrm>
              <a:off x="5472556" y="1334761"/>
              <a:ext cx="4430095" cy="671295"/>
              <a:chOff x="5417365" y="1543295"/>
              <a:chExt cx="4430095" cy="671295"/>
            </a:xfrm>
          </p:grpSpPr>
          <p:sp>
            <p:nvSpPr>
              <p:cNvPr id="13" name="íṡḻiḑê">
                <a:extLst>
                  <a:ext uri="{FF2B5EF4-FFF2-40B4-BE49-F238E27FC236}">
                    <a16:creationId xmlns:a16="http://schemas.microsoft.com/office/drawing/2014/main" id="{077AEE19-2714-4887-AA15-7B20363641BD}"/>
                  </a:ext>
                </a:extLst>
              </p:cNvPr>
              <p:cNvSpPr/>
              <p:nvPr/>
            </p:nvSpPr>
            <p:spPr>
              <a:xfrm>
                <a:off x="5417365" y="1590241"/>
                <a:ext cx="624349" cy="624349"/>
              </a:xfrm>
              <a:prstGeom prst="diamond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anchor="ctr">
                <a:norm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01</a:t>
                </a:r>
              </a:p>
            </p:txBody>
          </p:sp>
          <p:grpSp>
            <p:nvGrpSpPr>
              <p:cNvPr id="14" name="íṩḻíḑé">
                <a:extLst>
                  <a:ext uri="{FF2B5EF4-FFF2-40B4-BE49-F238E27FC236}">
                    <a16:creationId xmlns:a16="http://schemas.microsoft.com/office/drawing/2014/main" id="{B2DEA81F-D2FB-4576-B4F8-058BB8157879}"/>
                  </a:ext>
                </a:extLst>
              </p:cNvPr>
              <p:cNvGrpSpPr/>
              <p:nvPr/>
            </p:nvGrpSpPr>
            <p:grpSpPr>
              <a:xfrm>
                <a:off x="6036271" y="1543295"/>
                <a:ext cx="3811189" cy="640736"/>
                <a:chOff x="6605788" y="1391888"/>
                <a:chExt cx="4070427" cy="640736"/>
              </a:xfrm>
            </p:grpSpPr>
            <p:sp>
              <p:nvSpPr>
                <p:cNvPr id="15" name="ïṥḻîḋe">
                  <a:extLst>
                    <a:ext uri="{FF2B5EF4-FFF2-40B4-BE49-F238E27FC236}">
                      <a16:creationId xmlns:a16="http://schemas.microsoft.com/office/drawing/2014/main" id="{E4329756-B3BC-49B6-B251-BF4CF60198E3}"/>
                    </a:ext>
                  </a:extLst>
                </p:cNvPr>
                <p:cNvSpPr txBox="1"/>
                <p:nvPr/>
              </p:nvSpPr>
              <p:spPr>
                <a:xfrm>
                  <a:off x="6605788" y="1391888"/>
                  <a:ext cx="4070427" cy="320368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 anchor="b" anchorCtr="0">
                  <a:normAutofit lnSpcReduction="10000"/>
                </a:bodyPr>
                <a:lstStyle/>
                <a:p>
                  <a:r>
                    <a:rPr lang="en-US" altLang="zh-CN" sz="1600" b="1" dirty="0"/>
                    <a:t>Text here</a:t>
                  </a:r>
                  <a:endParaRPr lang="zh-CN" altLang="en-US" sz="1600" b="1" dirty="0"/>
                </a:p>
              </p:txBody>
            </p:sp>
            <p:sp>
              <p:nvSpPr>
                <p:cNvPr id="16" name="îšḻíḋè">
                  <a:extLst>
                    <a:ext uri="{FF2B5EF4-FFF2-40B4-BE49-F238E27FC236}">
                      <a16:creationId xmlns:a16="http://schemas.microsoft.com/office/drawing/2014/main" id="{EFC86E11-ED5C-4E45-A2E0-554C1F017419}"/>
                    </a:ext>
                  </a:extLst>
                </p:cNvPr>
                <p:cNvSpPr txBox="1"/>
                <p:nvPr/>
              </p:nvSpPr>
              <p:spPr>
                <a:xfrm>
                  <a:off x="6605788" y="1712256"/>
                  <a:ext cx="4070427" cy="320368"/>
                </a:xfrm>
                <a:prstGeom prst="rect">
                  <a:avLst/>
                </a:prstGeom>
              </p:spPr>
              <p:txBody>
                <a:bodyPr vert="horz" wrap="square" lIns="91440" tIns="45720" rIns="91440" bIns="45720" anchor="ctr" anchorCtr="0">
                  <a:normAutofit/>
                </a:bodyPr>
                <a:lstStyle/>
                <a:p>
                  <a:pPr algn="l">
                    <a:lnSpc>
                      <a:spcPct val="120000"/>
                    </a:lnSpc>
                  </a:pPr>
                  <a:r>
                    <a:rPr lang="en-US" altLang="zh-CN" sz="1100" dirty="0">
                      <a:solidFill>
                        <a:schemeClr val="dk1">
                          <a:lumMod val="100000"/>
                        </a:schemeClr>
                      </a:solidFill>
                    </a:rPr>
                    <a:t>Copy paste fonts. Choose the only option to retain text.</a:t>
                  </a:r>
                  <a:r>
                    <a:rPr lang="zh-CN" altLang="en-US" sz="1100" dirty="0">
                      <a:solidFill>
                        <a:schemeClr val="dk1">
                          <a:lumMod val="100000"/>
                        </a:schemeClr>
                      </a:solidFill>
                    </a:rPr>
                    <a:t> </a:t>
                  </a:r>
                </a:p>
              </p:txBody>
            </p:sp>
          </p:grpSp>
        </p:grp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84336EAD-1DD8-42DB-8A44-F6EEBE12C68D}"/>
                </a:ext>
              </a:extLst>
            </p:cNvPr>
            <p:cNvCxnSpPr/>
            <p:nvPr/>
          </p:nvCxnSpPr>
          <p:spPr>
            <a:xfrm>
              <a:off x="6210300" y="2133600"/>
              <a:ext cx="3524250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15BE303D-E797-4679-8D48-0E84347817EA}"/>
                </a:ext>
              </a:extLst>
            </p:cNvPr>
            <p:cNvCxnSpPr/>
            <p:nvPr/>
          </p:nvCxnSpPr>
          <p:spPr>
            <a:xfrm>
              <a:off x="6210300" y="3124200"/>
              <a:ext cx="3524250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3B197E09-B8E1-4F84-BF50-9C16CF77CF37}"/>
                </a:ext>
              </a:extLst>
            </p:cNvPr>
            <p:cNvCxnSpPr/>
            <p:nvPr/>
          </p:nvCxnSpPr>
          <p:spPr>
            <a:xfrm>
              <a:off x="6210300" y="4114800"/>
              <a:ext cx="3524250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79DDE23C-79AE-4BB8-84A7-CB3EA79697F1}"/>
                </a:ext>
              </a:extLst>
            </p:cNvPr>
            <p:cNvCxnSpPr/>
            <p:nvPr/>
          </p:nvCxnSpPr>
          <p:spPr>
            <a:xfrm>
              <a:off x="6210300" y="5105400"/>
              <a:ext cx="3524250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40987140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4DDE8B1-01EE-45A2-9CB1-6492C20444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32ABDCB-C058-4C6F-A326-3524679BA3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A497B90-2A1B-49EA-B085-71D22780AF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20</a:t>
            </a:fld>
            <a:endParaRPr lang="zh-CN" altLang="en-US"/>
          </a:p>
        </p:txBody>
      </p:sp>
      <p:grpSp>
        <p:nvGrpSpPr>
          <p:cNvPr id="5" name="234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7E9393EC-1B27-4B33-9874-149686C94F9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577958"/>
            <a:ext cx="10845800" cy="4232157"/>
            <a:chOff x="673100" y="1577985"/>
            <a:chExt cx="10845800" cy="4232157"/>
          </a:xfrm>
        </p:grpSpPr>
        <p:grpSp>
          <p:nvGrpSpPr>
            <p:cNvPr id="6" name="iś1îḋé">
              <a:extLst>
                <a:ext uri="{FF2B5EF4-FFF2-40B4-BE49-F238E27FC236}">
                  <a16:creationId xmlns:a16="http://schemas.microsoft.com/office/drawing/2014/main" id="{EBA84598-9C57-4665-909F-B45F37388FDE}"/>
                </a:ext>
              </a:extLst>
            </p:cNvPr>
            <p:cNvGrpSpPr/>
            <p:nvPr/>
          </p:nvGrpSpPr>
          <p:grpSpPr>
            <a:xfrm>
              <a:off x="673100" y="1577985"/>
              <a:ext cx="10845800" cy="4232157"/>
              <a:chOff x="444498" y="1355271"/>
              <a:chExt cx="11303001" cy="4410528"/>
            </a:xfrm>
          </p:grpSpPr>
          <p:sp>
            <p:nvSpPr>
              <p:cNvPr id="13" name="ïŝļiḍê">
                <a:extLst>
                  <a:ext uri="{FF2B5EF4-FFF2-40B4-BE49-F238E27FC236}">
                    <a16:creationId xmlns:a16="http://schemas.microsoft.com/office/drawing/2014/main" id="{8E058A3E-8C85-4226-ADF0-DF9277889FAF}"/>
                  </a:ext>
                </a:extLst>
              </p:cNvPr>
              <p:cNvSpPr/>
              <p:nvPr/>
            </p:nvSpPr>
            <p:spPr>
              <a:xfrm>
                <a:off x="444500" y="1355271"/>
                <a:ext cx="11302998" cy="45719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28575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" name="ïṡļïḓé">
                <a:extLst>
                  <a:ext uri="{FF2B5EF4-FFF2-40B4-BE49-F238E27FC236}">
                    <a16:creationId xmlns:a16="http://schemas.microsoft.com/office/drawing/2014/main" id="{687F312B-12F9-4A37-AABA-7B52ABA721C6}"/>
                  </a:ext>
                </a:extLst>
              </p:cNvPr>
              <p:cNvSpPr/>
              <p:nvPr/>
            </p:nvSpPr>
            <p:spPr>
              <a:xfrm>
                <a:off x="444498" y="1426029"/>
                <a:ext cx="2440910" cy="754743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28575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altLang="zh-CN" sz="1200" dirty="0">
                    <a:solidFill>
                      <a:schemeClr val="tx1"/>
                    </a:solidFill>
                  </a:rPr>
                  <a:t>Text</a:t>
                </a:r>
                <a:endParaRPr lang="zh-CN" altLang="en-US" sz="12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" name="íṥļîḑê">
                <a:extLst>
                  <a:ext uri="{FF2B5EF4-FFF2-40B4-BE49-F238E27FC236}">
                    <a16:creationId xmlns:a16="http://schemas.microsoft.com/office/drawing/2014/main" id="{96FC4E63-143A-4779-8F9F-227E4EB1F6C5}"/>
                  </a:ext>
                </a:extLst>
              </p:cNvPr>
              <p:cNvSpPr/>
              <p:nvPr/>
            </p:nvSpPr>
            <p:spPr>
              <a:xfrm>
                <a:off x="2885412" y="1400990"/>
                <a:ext cx="8862087" cy="344358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r>
                  <a:rPr lang="en-US" altLang="zh-CN" sz="1600" b="1" dirty="0">
                    <a:solidFill>
                      <a:schemeClr val="tx1"/>
                    </a:solidFill>
                  </a:rPr>
                  <a:t>Text here</a:t>
                </a:r>
                <a:endParaRPr lang="zh-CN" altLang="en-US" sz="1600" b="1" dirty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6" name="ïṧ1iḋé">
                <a:extLst>
                  <a:ext uri="{FF2B5EF4-FFF2-40B4-BE49-F238E27FC236}">
                    <a16:creationId xmlns:a16="http://schemas.microsoft.com/office/drawing/2014/main" id="{C273C10A-DB71-41DE-82AB-7A953872AE5A}"/>
                  </a:ext>
                </a:extLst>
              </p:cNvPr>
              <p:cNvGrpSpPr/>
              <p:nvPr/>
            </p:nvGrpSpPr>
            <p:grpSpPr>
              <a:xfrm>
                <a:off x="2885412" y="1746796"/>
                <a:ext cx="8862087" cy="433975"/>
                <a:chOff x="2885412" y="1746796"/>
                <a:chExt cx="8862087" cy="433975"/>
              </a:xfrm>
            </p:grpSpPr>
            <p:sp>
              <p:nvSpPr>
                <p:cNvPr id="118" name="iṩḷîďe">
                  <a:extLst>
                    <a:ext uri="{FF2B5EF4-FFF2-40B4-BE49-F238E27FC236}">
                      <a16:creationId xmlns:a16="http://schemas.microsoft.com/office/drawing/2014/main" id="{8F2FAD6E-DB45-4F52-9030-48320E6AFB18}"/>
                    </a:ext>
                  </a:extLst>
                </p:cNvPr>
                <p:cNvSpPr/>
                <p:nvPr/>
              </p:nvSpPr>
              <p:spPr>
                <a:xfrm>
                  <a:off x="11325496" y="1748244"/>
                  <a:ext cx="422003" cy="432527"/>
                </a:xfrm>
                <a:prstGeom prst="rect">
                  <a:avLst/>
                </a:prstGeom>
                <a:solidFill>
                  <a:srgbClr val="EAEAEA"/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21</a:t>
                  </a:r>
                </a:p>
              </p:txBody>
            </p:sp>
            <p:sp>
              <p:nvSpPr>
                <p:cNvPr id="119" name="íś1ïḍé">
                  <a:extLst>
                    <a:ext uri="{FF2B5EF4-FFF2-40B4-BE49-F238E27FC236}">
                      <a16:creationId xmlns:a16="http://schemas.microsoft.com/office/drawing/2014/main" id="{AE459E06-454E-4840-B959-AFAE566B9E53}"/>
                    </a:ext>
                  </a:extLst>
                </p:cNvPr>
                <p:cNvSpPr/>
                <p:nvPr/>
              </p:nvSpPr>
              <p:spPr>
                <a:xfrm>
                  <a:off x="10903492" y="1748244"/>
                  <a:ext cx="422003" cy="432527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20</a:t>
                  </a:r>
                </a:p>
              </p:txBody>
            </p:sp>
            <p:sp>
              <p:nvSpPr>
                <p:cNvPr id="120" name="ïṧlîḋè">
                  <a:extLst>
                    <a:ext uri="{FF2B5EF4-FFF2-40B4-BE49-F238E27FC236}">
                      <a16:creationId xmlns:a16="http://schemas.microsoft.com/office/drawing/2014/main" id="{25249248-7F9D-4062-8BC0-E7FA95BC8494}"/>
                    </a:ext>
                  </a:extLst>
                </p:cNvPr>
                <p:cNvSpPr/>
                <p:nvPr/>
              </p:nvSpPr>
              <p:spPr>
                <a:xfrm>
                  <a:off x="10481488" y="1748244"/>
                  <a:ext cx="422003" cy="432527"/>
                </a:xfrm>
                <a:prstGeom prst="rect">
                  <a:avLst/>
                </a:prstGeom>
                <a:solidFill>
                  <a:srgbClr val="EAEAEA"/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19</a:t>
                  </a:r>
                </a:p>
              </p:txBody>
            </p:sp>
            <p:sp>
              <p:nvSpPr>
                <p:cNvPr id="121" name="ïš1ïḍe">
                  <a:extLst>
                    <a:ext uri="{FF2B5EF4-FFF2-40B4-BE49-F238E27FC236}">
                      <a16:creationId xmlns:a16="http://schemas.microsoft.com/office/drawing/2014/main" id="{1A65C14B-6A8E-47BA-846E-A6A2637D8549}"/>
                    </a:ext>
                  </a:extLst>
                </p:cNvPr>
                <p:cNvSpPr/>
                <p:nvPr/>
              </p:nvSpPr>
              <p:spPr>
                <a:xfrm>
                  <a:off x="10059484" y="1748244"/>
                  <a:ext cx="422003" cy="432527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18</a:t>
                  </a:r>
                </a:p>
              </p:txBody>
            </p:sp>
            <p:sp>
              <p:nvSpPr>
                <p:cNvPr id="122" name="išľidê">
                  <a:extLst>
                    <a:ext uri="{FF2B5EF4-FFF2-40B4-BE49-F238E27FC236}">
                      <a16:creationId xmlns:a16="http://schemas.microsoft.com/office/drawing/2014/main" id="{2451B6E8-FF64-46EE-8D1D-D89B140CFCC9}"/>
                    </a:ext>
                  </a:extLst>
                </p:cNvPr>
                <p:cNvSpPr/>
                <p:nvPr/>
              </p:nvSpPr>
              <p:spPr>
                <a:xfrm>
                  <a:off x="9637480" y="1747520"/>
                  <a:ext cx="422003" cy="432527"/>
                </a:xfrm>
                <a:prstGeom prst="rect">
                  <a:avLst/>
                </a:prstGeom>
                <a:solidFill>
                  <a:srgbClr val="EAEAEA"/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17</a:t>
                  </a:r>
                </a:p>
              </p:txBody>
            </p:sp>
            <p:sp>
              <p:nvSpPr>
                <p:cNvPr id="123" name="ïśļiḑe">
                  <a:extLst>
                    <a:ext uri="{FF2B5EF4-FFF2-40B4-BE49-F238E27FC236}">
                      <a16:creationId xmlns:a16="http://schemas.microsoft.com/office/drawing/2014/main" id="{AC6F61FD-F077-4A28-AC10-440FD01F9435}"/>
                    </a:ext>
                  </a:extLst>
                </p:cNvPr>
                <p:cNvSpPr/>
                <p:nvPr/>
              </p:nvSpPr>
              <p:spPr>
                <a:xfrm>
                  <a:off x="9215476" y="1747520"/>
                  <a:ext cx="422003" cy="432527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16</a:t>
                  </a:r>
                </a:p>
              </p:txBody>
            </p:sp>
            <p:sp>
              <p:nvSpPr>
                <p:cNvPr id="124" name="î$ḷîḓe">
                  <a:extLst>
                    <a:ext uri="{FF2B5EF4-FFF2-40B4-BE49-F238E27FC236}">
                      <a16:creationId xmlns:a16="http://schemas.microsoft.com/office/drawing/2014/main" id="{CE720B14-2B3A-4A6B-80E1-EA2B57A48FA1}"/>
                    </a:ext>
                  </a:extLst>
                </p:cNvPr>
                <p:cNvSpPr/>
                <p:nvPr/>
              </p:nvSpPr>
              <p:spPr>
                <a:xfrm>
                  <a:off x="8793472" y="1747520"/>
                  <a:ext cx="422003" cy="432527"/>
                </a:xfrm>
                <a:prstGeom prst="rect">
                  <a:avLst/>
                </a:prstGeom>
                <a:solidFill>
                  <a:srgbClr val="EAEAEA"/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15</a:t>
                  </a:r>
                </a:p>
              </p:txBody>
            </p:sp>
            <p:sp>
              <p:nvSpPr>
                <p:cNvPr id="125" name="ï$1ïďê">
                  <a:extLst>
                    <a:ext uri="{FF2B5EF4-FFF2-40B4-BE49-F238E27FC236}">
                      <a16:creationId xmlns:a16="http://schemas.microsoft.com/office/drawing/2014/main" id="{FABCC9A4-FEF6-4170-8C17-FF5569ED94C2}"/>
                    </a:ext>
                  </a:extLst>
                </p:cNvPr>
                <p:cNvSpPr/>
                <p:nvPr/>
              </p:nvSpPr>
              <p:spPr>
                <a:xfrm>
                  <a:off x="8371467" y="1747520"/>
                  <a:ext cx="422003" cy="432527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14</a:t>
                  </a:r>
                </a:p>
              </p:txBody>
            </p:sp>
            <p:sp>
              <p:nvSpPr>
                <p:cNvPr id="126" name="íšliḑé">
                  <a:extLst>
                    <a:ext uri="{FF2B5EF4-FFF2-40B4-BE49-F238E27FC236}">
                      <a16:creationId xmlns:a16="http://schemas.microsoft.com/office/drawing/2014/main" id="{CED61E17-1041-467C-8FC4-17765DFA0F1A}"/>
                    </a:ext>
                  </a:extLst>
                </p:cNvPr>
                <p:cNvSpPr/>
                <p:nvPr/>
              </p:nvSpPr>
              <p:spPr>
                <a:xfrm>
                  <a:off x="7949463" y="1748244"/>
                  <a:ext cx="422003" cy="432527"/>
                </a:xfrm>
                <a:prstGeom prst="rect">
                  <a:avLst/>
                </a:prstGeom>
                <a:solidFill>
                  <a:srgbClr val="EAEAEA"/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13</a:t>
                  </a:r>
                </a:p>
              </p:txBody>
            </p:sp>
            <p:sp>
              <p:nvSpPr>
                <p:cNvPr id="127" name="ï$1îḑe">
                  <a:extLst>
                    <a:ext uri="{FF2B5EF4-FFF2-40B4-BE49-F238E27FC236}">
                      <a16:creationId xmlns:a16="http://schemas.microsoft.com/office/drawing/2014/main" id="{41FFC755-1412-4B0B-A21E-953EDDE8C13D}"/>
                    </a:ext>
                  </a:extLst>
                </p:cNvPr>
                <p:cNvSpPr/>
                <p:nvPr/>
              </p:nvSpPr>
              <p:spPr>
                <a:xfrm>
                  <a:off x="7527459" y="1748244"/>
                  <a:ext cx="422003" cy="432527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12</a:t>
                  </a:r>
                </a:p>
              </p:txBody>
            </p:sp>
            <p:sp>
              <p:nvSpPr>
                <p:cNvPr id="128" name="ï$1íďe">
                  <a:extLst>
                    <a:ext uri="{FF2B5EF4-FFF2-40B4-BE49-F238E27FC236}">
                      <a16:creationId xmlns:a16="http://schemas.microsoft.com/office/drawing/2014/main" id="{7E637F96-05D8-4D7C-96B0-927EF0E1AD70}"/>
                    </a:ext>
                  </a:extLst>
                </p:cNvPr>
                <p:cNvSpPr/>
                <p:nvPr/>
              </p:nvSpPr>
              <p:spPr>
                <a:xfrm>
                  <a:off x="7105455" y="1748244"/>
                  <a:ext cx="422003" cy="432527"/>
                </a:xfrm>
                <a:prstGeom prst="rect">
                  <a:avLst/>
                </a:prstGeom>
                <a:solidFill>
                  <a:srgbClr val="EAEAEA"/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11</a:t>
                  </a:r>
                </a:p>
              </p:txBody>
            </p:sp>
            <p:sp>
              <p:nvSpPr>
                <p:cNvPr id="129" name="iṧliďe">
                  <a:extLst>
                    <a:ext uri="{FF2B5EF4-FFF2-40B4-BE49-F238E27FC236}">
                      <a16:creationId xmlns:a16="http://schemas.microsoft.com/office/drawing/2014/main" id="{8966F947-B9A0-4C05-8DDA-DC7F962A4B6D}"/>
                    </a:ext>
                  </a:extLst>
                </p:cNvPr>
                <p:cNvSpPr/>
                <p:nvPr/>
              </p:nvSpPr>
              <p:spPr>
                <a:xfrm>
                  <a:off x="6683451" y="1748244"/>
                  <a:ext cx="422003" cy="432527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10</a:t>
                  </a:r>
                </a:p>
              </p:txBody>
            </p:sp>
            <p:sp>
              <p:nvSpPr>
                <p:cNvPr id="130" name="îṡ1ide">
                  <a:extLst>
                    <a:ext uri="{FF2B5EF4-FFF2-40B4-BE49-F238E27FC236}">
                      <a16:creationId xmlns:a16="http://schemas.microsoft.com/office/drawing/2014/main" id="{9CCA92B4-4DDB-4EBC-AD8A-4F9907B6DEAE}"/>
                    </a:ext>
                  </a:extLst>
                </p:cNvPr>
                <p:cNvSpPr/>
                <p:nvPr/>
              </p:nvSpPr>
              <p:spPr>
                <a:xfrm>
                  <a:off x="6261447" y="1747520"/>
                  <a:ext cx="422003" cy="432527"/>
                </a:xfrm>
                <a:prstGeom prst="rect">
                  <a:avLst/>
                </a:prstGeom>
                <a:solidFill>
                  <a:srgbClr val="EAEAEA"/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9</a:t>
                  </a:r>
                </a:p>
              </p:txBody>
            </p:sp>
            <p:sp>
              <p:nvSpPr>
                <p:cNvPr id="131" name="i$ḻíďè">
                  <a:extLst>
                    <a:ext uri="{FF2B5EF4-FFF2-40B4-BE49-F238E27FC236}">
                      <a16:creationId xmlns:a16="http://schemas.microsoft.com/office/drawing/2014/main" id="{484C1CAF-1C5C-4A47-8F16-B7C48070B180}"/>
                    </a:ext>
                  </a:extLst>
                </p:cNvPr>
                <p:cNvSpPr/>
                <p:nvPr/>
              </p:nvSpPr>
              <p:spPr>
                <a:xfrm>
                  <a:off x="5839443" y="1747520"/>
                  <a:ext cx="422003" cy="432527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8</a:t>
                  </a:r>
                </a:p>
              </p:txBody>
            </p:sp>
            <p:sp>
              <p:nvSpPr>
                <p:cNvPr id="132" name="îṣļïḋè">
                  <a:extLst>
                    <a:ext uri="{FF2B5EF4-FFF2-40B4-BE49-F238E27FC236}">
                      <a16:creationId xmlns:a16="http://schemas.microsoft.com/office/drawing/2014/main" id="{5D93DABB-57AF-47D4-8D08-93D36B87282B}"/>
                    </a:ext>
                  </a:extLst>
                </p:cNvPr>
                <p:cNvSpPr/>
                <p:nvPr/>
              </p:nvSpPr>
              <p:spPr>
                <a:xfrm>
                  <a:off x="5417439" y="1747520"/>
                  <a:ext cx="422003" cy="432527"/>
                </a:xfrm>
                <a:prstGeom prst="rect">
                  <a:avLst/>
                </a:prstGeom>
                <a:solidFill>
                  <a:srgbClr val="EAEAEA"/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7</a:t>
                  </a:r>
                </a:p>
              </p:txBody>
            </p:sp>
            <p:sp>
              <p:nvSpPr>
                <p:cNvPr id="133" name="işļîḓé">
                  <a:extLst>
                    <a:ext uri="{FF2B5EF4-FFF2-40B4-BE49-F238E27FC236}">
                      <a16:creationId xmlns:a16="http://schemas.microsoft.com/office/drawing/2014/main" id="{5A6E3BB5-3A4B-4085-A167-61BACEA95B7A}"/>
                    </a:ext>
                  </a:extLst>
                </p:cNvPr>
                <p:cNvSpPr/>
                <p:nvPr/>
              </p:nvSpPr>
              <p:spPr>
                <a:xfrm>
                  <a:off x="4995434" y="1747520"/>
                  <a:ext cx="422003" cy="432527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34" name="ïṩľïḓe">
                  <a:extLst>
                    <a:ext uri="{FF2B5EF4-FFF2-40B4-BE49-F238E27FC236}">
                      <a16:creationId xmlns:a16="http://schemas.microsoft.com/office/drawing/2014/main" id="{1555A5C4-7E17-4C65-8C56-DECF3463839C}"/>
                    </a:ext>
                  </a:extLst>
                </p:cNvPr>
                <p:cNvSpPr/>
                <p:nvPr/>
              </p:nvSpPr>
              <p:spPr>
                <a:xfrm>
                  <a:off x="4995432" y="1747520"/>
                  <a:ext cx="422003" cy="432527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6</a:t>
                  </a:r>
                </a:p>
              </p:txBody>
            </p:sp>
            <p:sp>
              <p:nvSpPr>
                <p:cNvPr id="135" name="îsḻiḑè">
                  <a:extLst>
                    <a:ext uri="{FF2B5EF4-FFF2-40B4-BE49-F238E27FC236}">
                      <a16:creationId xmlns:a16="http://schemas.microsoft.com/office/drawing/2014/main" id="{9CFFAD03-320A-4C32-8CFF-1B7A6120CAB6}"/>
                    </a:ext>
                  </a:extLst>
                </p:cNvPr>
                <p:cNvSpPr/>
                <p:nvPr/>
              </p:nvSpPr>
              <p:spPr>
                <a:xfrm>
                  <a:off x="4573428" y="1747520"/>
                  <a:ext cx="422003" cy="432527"/>
                </a:xfrm>
                <a:prstGeom prst="rect">
                  <a:avLst/>
                </a:prstGeom>
                <a:solidFill>
                  <a:srgbClr val="EAEAEA"/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5</a:t>
                  </a:r>
                </a:p>
              </p:txBody>
            </p:sp>
            <p:sp>
              <p:nvSpPr>
                <p:cNvPr id="136" name="îṧ1ïḍè">
                  <a:extLst>
                    <a:ext uri="{FF2B5EF4-FFF2-40B4-BE49-F238E27FC236}">
                      <a16:creationId xmlns:a16="http://schemas.microsoft.com/office/drawing/2014/main" id="{75515F64-A5D4-43D2-956C-4A999190553F}"/>
                    </a:ext>
                  </a:extLst>
                </p:cNvPr>
                <p:cNvSpPr/>
                <p:nvPr/>
              </p:nvSpPr>
              <p:spPr>
                <a:xfrm>
                  <a:off x="4151424" y="1747520"/>
                  <a:ext cx="422003" cy="432527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4</a:t>
                  </a:r>
                </a:p>
              </p:txBody>
            </p:sp>
            <p:sp>
              <p:nvSpPr>
                <p:cNvPr id="137" name="iśľïḓe">
                  <a:extLst>
                    <a:ext uri="{FF2B5EF4-FFF2-40B4-BE49-F238E27FC236}">
                      <a16:creationId xmlns:a16="http://schemas.microsoft.com/office/drawing/2014/main" id="{856E773F-DDAC-4A02-B725-E42D0E779CE9}"/>
                    </a:ext>
                  </a:extLst>
                </p:cNvPr>
                <p:cNvSpPr/>
                <p:nvPr/>
              </p:nvSpPr>
              <p:spPr>
                <a:xfrm>
                  <a:off x="3729420" y="1746796"/>
                  <a:ext cx="422003" cy="432527"/>
                </a:xfrm>
                <a:prstGeom prst="rect">
                  <a:avLst/>
                </a:prstGeom>
                <a:solidFill>
                  <a:srgbClr val="EAEAEA"/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3</a:t>
                  </a:r>
                </a:p>
              </p:txBody>
            </p:sp>
            <p:sp>
              <p:nvSpPr>
                <p:cNvPr id="138" name="íśľïďê">
                  <a:extLst>
                    <a:ext uri="{FF2B5EF4-FFF2-40B4-BE49-F238E27FC236}">
                      <a16:creationId xmlns:a16="http://schemas.microsoft.com/office/drawing/2014/main" id="{25115C23-7F37-44DD-A2A7-83AFE1EF6361}"/>
                    </a:ext>
                  </a:extLst>
                </p:cNvPr>
                <p:cNvSpPr/>
                <p:nvPr/>
              </p:nvSpPr>
              <p:spPr>
                <a:xfrm>
                  <a:off x="3307416" y="1746796"/>
                  <a:ext cx="422003" cy="432527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id-ID" sz="1400" dirty="0">
                      <a:solidFill>
                        <a:schemeClr val="bg1">
                          <a:lumMod val="65000"/>
                        </a:schemeClr>
                      </a:solidFill>
                    </a:rPr>
                    <a:t>2</a:t>
                  </a:r>
                </a:p>
              </p:txBody>
            </p:sp>
            <p:sp>
              <p:nvSpPr>
                <p:cNvPr id="139" name="íšļídé">
                  <a:extLst>
                    <a:ext uri="{FF2B5EF4-FFF2-40B4-BE49-F238E27FC236}">
                      <a16:creationId xmlns:a16="http://schemas.microsoft.com/office/drawing/2014/main" id="{F56E020C-420E-468F-AE21-D9B24F5FAC9B}"/>
                    </a:ext>
                  </a:extLst>
                </p:cNvPr>
                <p:cNvSpPr/>
                <p:nvPr/>
              </p:nvSpPr>
              <p:spPr>
                <a:xfrm>
                  <a:off x="2885412" y="1746796"/>
                  <a:ext cx="422003" cy="432527"/>
                </a:xfrm>
                <a:prstGeom prst="rect">
                  <a:avLst/>
                </a:prstGeom>
                <a:solidFill>
                  <a:srgbClr val="EAEAEA"/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1</a:t>
                  </a:r>
                </a:p>
              </p:txBody>
            </p:sp>
          </p:grpSp>
          <p:grpSp>
            <p:nvGrpSpPr>
              <p:cNvPr id="17" name="íṧḷîde">
                <a:extLst>
                  <a:ext uri="{FF2B5EF4-FFF2-40B4-BE49-F238E27FC236}">
                    <a16:creationId xmlns:a16="http://schemas.microsoft.com/office/drawing/2014/main" id="{E2A8CBAC-3A90-42A7-A890-B9CEB10D472F}"/>
                  </a:ext>
                </a:extLst>
              </p:cNvPr>
              <p:cNvGrpSpPr/>
              <p:nvPr/>
            </p:nvGrpSpPr>
            <p:grpSpPr>
              <a:xfrm>
                <a:off x="444500" y="2178599"/>
                <a:ext cx="11302998" cy="3587200"/>
                <a:chOff x="444500" y="2178599"/>
                <a:chExt cx="11302998" cy="3587200"/>
              </a:xfrm>
            </p:grpSpPr>
            <p:grpSp>
              <p:nvGrpSpPr>
                <p:cNvPr id="18" name="îṣļiḑè">
                  <a:extLst>
                    <a:ext uri="{FF2B5EF4-FFF2-40B4-BE49-F238E27FC236}">
                      <a16:creationId xmlns:a16="http://schemas.microsoft.com/office/drawing/2014/main" id="{6AFCCF71-2C31-412D-913A-8AD732AD43C8}"/>
                    </a:ext>
                  </a:extLst>
                </p:cNvPr>
                <p:cNvGrpSpPr/>
                <p:nvPr/>
              </p:nvGrpSpPr>
              <p:grpSpPr>
                <a:xfrm>
                  <a:off x="444500" y="2178599"/>
                  <a:ext cx="11302998" cy="898429"/>
                  <a:chOff x="444500" y="2004428"/>
                  <a:chExt cx="11302998" cy="898429"/>
                </a:xfrm>
              </p:grpSpPr>
              <p:grpSp>
                <p:nvGrpSpPr>
                  <p:cNvPr id="94" name="ïSľïḍé">
                    <a:extLst>
                      <a:ext uri="{FF2B5EF4-FFF2-40B4-BE49-F238E27FC236}">
                        <a16:creationId xmlns:a16="http://schemas.microsoft.com/office/drawing/2014/main" id="{82C52566-EE82-4FB3-8326-64B521F61F15}"/>
                      </a:ext>
                    </a:extLst>
                  </p:cNvPr>
                  <p:cNvGrpSpPr/>
                  <p:nvPr/>
                </p:nvGrpSpPr>
                <p:grpSpPr>
                  <a:xfrm>
                    <a:off x="2885411" y="2005152"/>
                    <a:ext cx="8862087" cy="897705"/>
                    <a:chOff x="2885411" y="2005152"/>
                    <a:chExt cx="8862087" cy="897705"/>
                  </a:xfrm>
                </p:grpSpPr>
                <p:sp>
                  <p:nvSpPr>
                    <p:cNvPr id="96" name="ïśľîḓé">
                      <a:extLst>
                        <a:ext uri="{FF2B5EF4-FFF2-40B4-BE49-F238E27FC236}">
                          <a16:creationId xmlns:a16="http://schemas.microsoft.com/office/drawing/2014/main" id="{552DB896-1645-48A7-B8A2-228DC492782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325495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97" name="íṩ1íḋé">
                      <a:extLst>
                        <a:ext uri="{FF2B5EF4-FFF2-40B4-BE49-F238E27FC236}">
                          <a16:creationId xmlns:a16="http://schemas.microsoft.com/office/drawing/2014/main" id="{1359AF0E-E656-47A3-88A0-86BE4917D46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903491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98" name="íśļíḍè">
                      <a:extLst>
                        <a:ext uri="{FF2B5EF4-FFF2-40B4-BE49-F238E27FC236}">
                          <a16:creationId xmlns:a16="http://schemas.microsoft.com/office/drawing/2014/main" id="{95D1A87F-A861-4E0B-A567-2C676CDEE8E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481487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99" name="işḷiḍé">
                      <a:extLst>
                        <a:ext uri="{FF2B5EF4-FFF2-40B4-BE49-F238E27FC236}">
                          <a16:creationId xmlns:a16="http://schemas.microsoft.com/office/drawing/2014/main" id="{AD8350B6-21B7-4E43-B3E7-1CBA96B7AB2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059483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100" name="ïṧlïḓé">
                      <a:extLst>
                        <a:ext uri="{FF2B5EF4-FFF2-40B4-BE49-F238E27FC236}">
                          <a16:creationId xmlns:a16="http://schemas.microsoft.com/office/drawing/2014/main" id="{1E7234B4-5DA9-445B-AF25-8634A699430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637479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101" name="î$ļíde">
                      <a:extLst>
                        <a:ext uri="{FF2B5EF4-FFF2-40B4-BE49-F238E27FC236}">
                          <a16:creationId xmlns:a16="http://schemas.microsoft.com/office/drawing/2014/main" id="{F7DEB448-EFD7-406C-B28A-87392F56266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215475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102" name="ïṣļîḑè">
                      <a:extLst>
                        <a:ext uri="{FF2B5EF4-FFF2-40B4-BE49-F238E27FC236}">
                          <a16:creationId xmlns:a16="http://schemas.microsoft.com/office/drawing/2014/main" id="{4EBF28A8-D54B-4C00-821E-422682A14CA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793471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103" name="is1ïḑé">
                      <a:extLst>
                        <a:ext uri="{FF2B5EF4-FFF2-40B4-BE49-F238E27FC236}">
                          <a16:creationId xmlns:a16="http://schemas.microsoft.com/office/drawing/2014/main" id="{D25895D0-9216-4E9E-9D99-F2406077DC1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371466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104" name="íSľiḋe">
                      <a:extLst>
                        <a:ext uri="{FF2B5EF4-FFF2-40B4-BE49-F238E27FC236}">
                          <a16:creationId xmlns:a16="http://schemas.microsoft.com/office/drawing/2014/main" id="{A7B32E53-2117-4A88-804B-7EB72E7BB16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949462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105" name="ïŝḷïďe">
                      <a:extLst>
                        <a:ext uri="{FF2B5EF4-FFF2-40B4-BE49-F238E27FC236}">
                          <a16:creationId xmlns:a16="http://schemas.microsoft.com/office/drawing/2014/main" id="{2F3BE420-1E5B-4F40-AED6-A615B8792F5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527458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106" name="îṩḷíḓê">
                      <a:extLst>
                        <a:ext uri="{FF2B5EF4-FFF2-40B4-BE49-F238E27FC236}">
                          <a16:creationId xmlns:a16="http://schemas.microsoft.com/office/drawing/2014/main" id="{1B50E2A6-9DB0-42F7-9A0B-73ADDAF1321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105454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107" name="ïṧlîḍê">
                      <a:extLst>
                        <a:ext uri="{FF2B5EF4-FFF2-40B4-BE49-F238E27FC236}">
                          <a16:creationId xmlns:a16="http://schemas.microsoft.com/office/drawing/2014/main" id="{A00459B1-E2AD-4DA4-A72C-93334DBF224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683450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108" name="ïṥľíďè">
                      <a:extLst>
                        <a:ext uri="{FF2B5EF4-FFF2-40B4-BE49-F238E27FC236}">
                          <a16:creationId xmlns:a16="http://schemas.microsoft.com/office/drawing/2014/main" id="{A4982268-B05E-43F8-A0D8-1AFAD9CF93A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61446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109" name="íṧ1îḑé">
                      <a:extLst>
                        <a:ext uri="{FF2B5EF4-FFF2-40B4-BE49-F238E27FC236}">
                          <a16:creationId xmlns:a16="http://schemas.microsoft.com/office/drawing/2014/main" id="{719C9907-40F6-4333-83BF-C9FFBD1C57D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839442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110" name="íṡḻíḑè">
                      <a:extLst>
                        <a:ext uri="{FF2B5EF4-FFF2-40B4-BE49-F238E27FC236}">
                          <a16:creationId xmlns:a16="http://schemas.microsoft.com/office/drawing/2014/main" id="{6637FA12-C8E7-468C-B262-60A511C3F09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417438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111" name="íSḷíde">
                      <a:extLst>
                        <a:ext uri="{FF2B5EF4-FFF2-40B4-BE49-F238E27FC236}">
                          <a16:creationId xmlns:a16="http://schemas.microsoft.com/office/drawing/2014/main" id="{F39DF181-D0B3-4EDC-A874-B8C176C7980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95433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112" name="îşľidê">
                      <a:extLst>
                        <a:ext uri="{FF2B5EF4-FFF2-40B4-BE49-F238E27FC236}">
                          <a16:creationId xmlns:a16="http://schemas.microsoft.com/office/drawing/2014/main" id="{C31F7F5E-FA10-4256-B80D-1514FE97CE2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95431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113" name="íšļîḍé">
                      <a:extLst>
                        <a:ext uri="{FF2B5EF4-FFF2-40B4-BE49-F238E27FC236}">
                          <a16:creationId xmlns:a16="http://schemas.microsoft.com/office/drawing/2014/main" id="{47EB9C69-0990-4D21-BBD3-1F685CE3435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573427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114" name="ïṣḻîḍe">
                      <a:extLst>
                        <a:ext uri="{FF2B5EF4-FFF2-40B4-BE49-F238E27FC236}">
                          <a16:creationId xmlns:a16="http://schemas.microsoft.com/office/drawing/2014/main" id="{D72CF7B9-7946-4724-9BA6-9E70137FD86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151423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115" name="ïşḻiďè">
                      <a:extLst>
                        <a:ext uri="{FF2B5EF4-FFF2-40B4-BE49-F238E27FC236}">
                          <a16:creationId xmlns:a16="http://schemas.microsoft.com/office/drawing/2014/main" id="{288990F5-CE5B-4B8A-B64D-9275B1FB820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729419" y="2005152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116" name="iṩlïḋè">
                      <a:extLst>
                        <a:ext uri="{FF2B5EF4-FFF2-40B4-BE49-F238E27FC236}">
                          <a16:creationId xmlns:a16="http://schemas.microsoft.com/office/drawing/2014/main" id="{5442463D-92D7-41CF-B869-B35609A2B17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307415" y="2005152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117" name="iṩľíḓê">
                      <a:extLst>
                        <a:ext uri="{FF2B5EF4-FFF2-40B4-BE49-F238E27FC236}">
                          <a16:creationId xmlns:a16="http://schemas.microsoft.com/office/drawing/2014/main" id="{951C5ABF-C0B5-4D95-9E3A-6C2DB8B0A9B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885411" y="2005152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</p:grpSp>
              <p:sp>
                <p:nvSpPr>
                  <p:cNvPr id="95" name="ïśḷídé">
                    <a:extLst>
                      <a:ext uri="{FF2B5EF4-FFF2-40B4-BE49-F238E27FC236}">
                        <a16:creationId xmlns:a16="http://schemas.microsoft.com/office/drawing/2014/main" id="{87732C31-3A35-4328-9AD8-D7ECB46161EF}"/>
                      </a:ext>
                    </a:extLst>
                  </p:cNvPr>
                  <p:cNvSpPr/>
                  <p:nvPr/>
                </p:nvSpPr>
                <p:spPr>
                  <a:xfrm>
                    <a:off x="444500" y="2004428"/>
                    <a:ext cx="2440911" cy="896981"/>
                  </a:xfrm>
                  <a:prstGeom prst="rect">
                    <a:avLst/>
                  </a:prstGeom>
                  <a:solidFill>
                    <a:schemeClr val="bg1"/>
                  </a:solidFill>
                  <a:ln w="28575">
                    <a:solidFill>
                      <a:schemeClr val="bg1">
                        <a:lumMod val="9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r>
                      <a:rPr lang="en-US" altLang="zh-CN" sz="1200" dirty="0">
                        <a:solidFill>
                          <a:schemeClr val="tx1"/>
                        </a:solidFill>
                      </a:rPr>
                      <a:t>Text</a:t>
                    </a:r>
                    <a:endParaRPr lang="zh-CN" altLang="en-US" sz="120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19" name="îšļiďe">
                  <a:extLst>
                    <a:ext uri="{FF2B5EF4-FFF2-40B4-BE49-F238E27FC236}">
                      <a16:creationId xmlns:a16="http://schemas.microsoft.com/office/drawing/2014/main" id="{ABEB97CA-F4B7-4E88-A1AD-1017526A3345}"/>
                    </a:ext>
                  </a:extLst>
                </p:cNvPr>
                <p:cNvGrpSpPr/>
                <p:nvPr/>
              </p:nvGrpSpPr>
              <p:grpSpPr>
                <a:xfrm>
                  <a:off x="444500" y="3075580"/>
                  <a:ext cx="11302998" cy="898429"/>
                  <a:chOff x="444500" y="2004428"/>
                  <a:chExt cx="11302998" cy="898429"/>
                </a:xfrm>
              </p:grpSpPr>
              <p:grpSp>
                <p:nvGrpSpPr>
                  <p:cNvPr id="70" name="îṣḻíḍê">
                    <a:extLst>
                      <a:ext uri="{FF2B5EF4-FFF2-40B4-BE49-F238E27FC236}">
                        <a16:creationId xmlns:a16="http://schemas.microsoft.com/office/drawing/2014/main" id="{C9088ABB-B5A4-4580-9257-EB6B283A9E10}"/>
                      </a:ext>
                    </a:extLst>
                  </p:cNvPr>
                  <p:cNvGrpSpPr/>
                  <p:nvPr/>
                </p:nvGrpSpPr>
                <p:grpSpPr>
                  <a:xfrm>
                    <a:off x="2885411" y="2005152"/>
                    <a:ext cx="8862087" cy="897705"/>
                    <a:chOff x="2885411" y="2005152"/>
                    <a:chExt cx="8862087" cy="897705"/>
                  </a:xfrm>
                </p:grpSpPr>
                <p:sp>
                  <p:nvSpPr>
                    <p:cNvPr id="72" name="ïṧ1iḓê">
                      <a:extLst>
                        <a:ext uri="{FF2B5EF4-FFF2-40B4-BE49-F238E27FC236}">
                          <a16:creationId xmlns:a16="http://schemas.microsoft.com/office/drawing/2014/main" id="{F91DAA6E-3251-433F-9AF0-0A6092881FA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325495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73" name="íṧļîḍe">
                      <a:extLst>
                        <a:ext uri="{FF2B5EF4-FFF2-40B4-BE49-F238E27FC236}">
                          <a16:creationId xmlns:a16="http://schemas.microsoft.com/office/drawing/2014/main" id="{2329977B-F31D-4457-A598-0B96364D15F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903491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74" name="iṩḻidé">
                      <a:extLst>
                        <a:ext uri="{FF2B5EF4-FFF2-40B4-BE49-F238E27FC236}">
                          <a16:creationId xmlns:a16="http://schemas.microsoft.com/office/drawing/2014/main" id="{78F8EC56-D403-4245-BD0E-8F7B3E87605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481487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75" name="îṥļiḍê">
                      <a:extLst>
                        <a:ext uri="{FF2B5EF4-FFF2-40B4-BE49-F238E27FC236}">
                          <a16:creationId xmlns:a16="http://schemas.microsoft.com/office/drawing/2014/main" id="{62788361-1162-4C0E-AADB-C42376631BC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059483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76" name="iṩḻïḑe">
                      <a:extLst>
                        <a:ext uri="{FF2B5EF4-FFF2-40B4-BE49-F238E27FC236}">
                          <a16:creationId xmlns:a16="http://schemas.microsoft.com/office/drawing/2014/main" id="{21F3222D-67F2-41CE-983C-9EF18C0A0A3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637479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77" name="íṣḻide">
                      <a:extLst>
                        <a:ext uri="{FF2B5EF4-FFF2-40B4-BE49-F238E27FC236}">
                          <a16:creationId xmlns:a16="http://schemas.microsoft.com/office/drawing/2014/main" id="{80A964A6-611D-4B1F-8814-24386344F06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215475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78" name="íšḷíḍè">
                      <a:extLst>
                        <a:ext uri="{FF2B5EF4-FFF2-40B4-BE49-F238E27FC236}">
                          <a16:creationId xmlns:a16="http://schemas.microsoft.com/office/drawing/2014/main" id="{3C8F634B-9B5B-495A-8CE8-04B0F4DE9A0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793471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79" name="ïṩḻíde">
                      <a:extLst>
                        <a:ext uri="{FF2B5EF4-FFF2-40B4-BE49-F238E27FC236}">
                          <a16:creationId xmlns:a16="http://schemas.microsoft.com/office/drawing/2014/main" id="{0F5CDD63-BE86-4B78-95C4-096A31EFBF0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371466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80" name="ïšliḓé">
                      <a:extLst>
                        <a:ext uri="{FF2B5EF4-FFF2-40B4-BE49-F238E27FC236}">
                          <a16:creationId xmlns:a16="http://schemas.microsoft.com/office/drawing/2014/main" id="{D6CF8D14-262A-4183-AC64-4A9B2430DF1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949462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81" name="iŝľiďe">
                      <a:extLst>
                        <a:ext uri="{FF2B5EF4-FFF2-40B4-BE49-F238E27FC236}">
                          <a16:creationId xmlns:a16="http://schemas.microsoft.com/office/drawing/2014/main" id="{647C6CAA-45F7-4987-ADF3-D8C22334A2D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527458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82" name="ïṥlíḍê">
                      <a:extLst>
                        <a:ext uri="{FF2B5EF4-FFF2-40B4-BE49-F238E27FC236}">
                          <a16:creationId xmlns:a16="http://schemas.microsoft.com/office/drawing/2014/main" id="{8B398CF6-A2DC-4F2A-8EE4-1FFAEAE3ECC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105454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83" name="íşľïḓe">
                      <a:extLst>
                        <a:ext uri="{FF2B5EF4-FFF2-40B4-BE49-F238E27FC236}">
                          <a16:creationId xmlns:a16="http://schemas.microsoft.com/office/drawing/2014/main" id="{E7C32FDD-97EC-4BF9-BA82-D5CAEA8BB43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683450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84" name="ïs1iḍê">
                      <a:extLst>
                        <a:ext uri="{FF2B5EF4-FFF2-40B4-BE49-F238E27FC236}">
                          <a16:creationId xmlns:a16="http://schemas.microsoft.com/office/drawing/2014/main" id="{54AF06C1-7842-4F33-8AF2-5160BBFB4B3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61446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85" name="ïşľîďé">
                      <a:extLst>
                        <a:ext uri="{FF2B5EF4-FFF2-40B4-BE49-F238E27FC236}">
                          <a16:creationId xmlns:a16="http://schemas.microsoft.com/office/drawing/2014/main" id="{AF6B8F3C-517F-4740-8166-8700E6BC9FC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839442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86" name="ï$ḻídè">
                      <a:extLst>
                        <a:ext uri="{FF2B5EF4-FFF2-40B4-BE49-F238E27FC236}">
                          <a16:creationId xmlns:a16="http://schemas.microsoft.com/office/drawing/2014/main" id="{AEA6C6BB-E388-4D66-9343-2A274AABE99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417438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87" name="îsḻîḍê">
                      <a:extLst>
                        <a:ext uri="{FF2B5EF4-FFF2-40B4-BE49-F238E27FC236}">
                          <a16:creationId xmlns:a16="http://schemas.microsoft.com/office/drawing/2014/main" id="{EEBCD2A3-6B35-4FBB-894B-84A7019C6ED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95433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88" name="íṩ1ide">
                      <a:extLst>
                        <a:ext uri="{FF2B5EF4-FFF2-40B4-BE49-F238E27FC236}">
                          <a16:creationId xmlns:a16="http://schemas.microsoft.com/office/drawing/2014/main" id="{BF44081B-43CA-44A8-9BFD-8F1DCF22650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95431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89" name="ïs1iḋé">
                      <a:extLst>
                        <a:ext uri="{FF2B5EF4-FFF2-40B4-BE49-F238E27FC236}">
                          <a16:creationId xmlns:a16="http://schemas.microsoft.com/office/drawing/2014/main" id="{F5ED89FD-A4F0-4925-9D9B-A0179F2283D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573427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90" name="íşľîde">
                      <a:extLst>
                        <a:ext uri="{FF2B5EF4-FFF2-40B4-BE49-F238E27FC236}">
                          <a16:creationId xmlns:a16="http://schemas.microsoft.com/office/drawing/2014/main" id="{0F8900A2-ED64-4FE5-9168-1EFA8A32701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151423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91" name="ïśļíḍe">
                      <a:extLst>
                        <a:ext uri="{FF2B5EF4-FFF2-40B4-BE49-F238E27FC236}">
                          <a16:creationId xmlns:a16="http://schemas.microsoft.com/office/drawing/2014/main" id="{8E661B87-D878-448A-B918-8D31BC2CC27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729419" y="2005152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92" name="ïšḻïdé">
                      <a:extLst>
                        <a:ext uri="{FF2B5EF4-FFF2-40B4-BE49-F238E27FC236}">
                          <a16:creationId xmlns:a16="http://schemas.microsoft.com/office/drawing/2014/main" id="{D843D6DF-2B48-440C-82CC-A3772127574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307415" y="2005152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93" name="iṡḷíḓê">
                      <a:extLst>
                        <a:ext uri="{FF2B5EF4-FFF2-40B4-BE49-F238E27FC236}">
                          <a16:creationId xmlns:a16="http://schemas.microsoft.com/office/drawing/2014/main" id="{B4C2D54D-4D93-4277-AD72-FB618549922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885411" y="2005152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</p:grpSp>
              <p:sp>
                <p:nvSpPr>
                  <p:cNvPr id="71" name="ïšḻiḓê">
                    <a:extLst>
                      <a:ext uri="{FF2B5EF4-FFF2-40B4-BE49-F238E27FC236}">
                        <a16:creationId xmlns:a16="http://schemas.microsoft.com/office/drawing/2014/main" id="{B43316E2-6EC0-4C44-A9E5-03D055644F90}"/>
                      </a:ext>
                    </a:extLst>
                  </p:cNvPr>
                  <p:cNvSpPr/>
                  <p:nvPr/>
                </p:nvSpPr>
                <p:spPr>
                  <a:xfrm>
                    <a:off x="444500" y="2004428"/>
                    <a:ext cx="2440911" cy="896981"/>
                  </a:xfrm>
                  <a:prstGeom prst="rect">
                    <a:avLst/>
                  </a:prstGeom>
                  <a:solidFill>
                    <a:schemeClr val="bg1"/>
                  </a:solidFill>
                  <a:ln w="28575">
                    <a:solidFill>
                      <a:schemeClr val="bg1">
                        <a:lumMod val="9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r>
                      <a:rPr lang="en-US" altLang="zh-CN" sz="1200" dirty="0">
                        <a:solidFill>
                          <a:schemeClr val="tx1"/>
                        </a:solidFill>
                      </a:rPr>
                      <a:t>Text</a:t>
                    </a:r>
                    <a:endParaRPr lang="zh-CN" altLang="en-US" sz="120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20" name="îślíḍè">
                  <a:extLst>
                    <a:ext uri="{FF2B5EF4-FFF2-40B4-BE49-F238E27FC236}">
                      <a16:creationId xmlns:a16="http://schemas.microsoft.com/office/drawing/2014/main" id="{1CC3C1A3-8259-4F68-B79A-985EB58CE138}"/>
                    </a:ext>
                  </a:extLst>
                </p:cNvPr>
                <p:cNvGrpSpPr/>
                <p:nvPr/>
              </p:nvGrpSpPr>
              <p:grpSpPr>
                <a:xfrm>
                  <a:off x="444500" y="3970389"/>
                  <a:ext cx="11302998" cy="898429"/>
                  <a:chOff x="444500" y="2004428"/>
                  <a:chExt cx="11302998" cy="898429"/>
                </a:xfrm>
              </p:grpSpPr>
              <p:grpSp>
                <p:nvGrpSpPr>
                  <p:cNvPr id="46" name="işļíḍè">
                    <a:extLst>
                      <a:ext uri="{FF2B5EF4-FFF2-40B4-BE49-F238E27FC236}">
                        <a16:creationId xmlns:a16="http://schemas.microsoft.com/office/drawing/2014/main" id="{E97A1BA0-D0EC-4314-80CF-E4F94AA0FF85}"/>
                      </a:ext>
                    </a:extLst>
                  </p:cNvPr>
                  <p:cNvGrpSpPr/>
                  <p:nvPr/>
                </p:nvGrpSpPr>
                <p:grpSpPr>
                  <a:xfrm>
                    <a:off x="2885411" y="2005152"/>
                    <a:ext cx="8862087" cy="897705"/>
                    <a:chOff x="2885411" y="2005152"/>
                    <a:chExt cx="8862087" cy="897705"/>
                  </a:xfrm>
                </p:grpSpPr>
                <p:sp>
                  <p:nvSpPr>
                    <p:cNvPr id="48" name="îṧ1íďe">
                      <a:extLst>
                        <a:ext uri="{FF2B5EF4-FFF2-40B4-BE49-F238E27FC236}">
                          <a16:creationId xmlns:a16="http://schemas.microsoft.com/office/drawing/2014/main" id="{5FEF6BE4-F902-4E93-A9E8-CFE93E5B091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325495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49" name="i$ḻïḑe">
                      <a:extLst>
                        <a:ext uri="{FF2B5EF4-FFF2-40B4-BE49-F238E27FC236}">
                          <a16:creationId xmlns:a16="http://schemas.microsoft.com/office/drawing/2014/main" id="{1D256B58-9253-41F6-9B5D-C101407AFE3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903491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50" name="iš1ïde">
                      <a:extLst>
                        <a:ext uri="{FF2B5EF4-FFF2-40B4-BE49-F238E27FC236}">
                          <a16:creationId xmlns:a16="http://schemas.microsoft.com/office/drawing/2014/main" id="{3637DC1B-B084-433D-A041-B8493FC98EB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481487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51" name="íş1íďê">
                      <a:extLst>
                        <a:ext uri="{FF2B5EF4-FFF2-40B4-BE49-F238E27FC236}">
                          <a16:creationId xmlns:a16="http://schemas.microsoft.com/office/drawing/2014/main" id="{BE9941AF-0383-43F0-BA41-E7D2E9A675E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059483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52" name="ïS1íḑè">
                      <a:extLst>
                        <a:ext uri="{FF2B5EF4-FFF2-40B4-BE49-F238E27FC236}">
                          <a16:creationId xmlns:a16="http://schemas.microsoft.com/office/drawing/2014/main" id="{55F33B06-3AB4-4553-BA41-BF6A608AD1E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637479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53" name="iŝľïḓé">
                      <a:extLst>
                        <a:ext uri="{FF2B5EF4-FFF2-40B4-BE49-F238E27FC236}">
                          <a16:creationId xmlns:a16="http://schemas.microsoft.com/office/drawing/2014/main" id="{6DCC8A0A-D21B-4734-BEC6-4F61A85DD2A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215475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54" name="iṣḻîďê">
                      <a:extLst>
                        <a:ext uri="{FF2B5EF4-FFF2-40B4-BE49-F238E27FC236}">
                          <a16:creationId xmlns:a16="http://schemas.microsoft.com/office/drawing/2014/main" id="{4B475B1B-5A14-4BB9-917E-C1DFFBF8CDC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793471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55" name="îṡḷîdê">
                      <a:extLst>
                        <a:ext uri="{FF2B5EF4-FFF2-40B4-BE49-F238E27FC236}">
                          <a16:creationId xmlns:a16="http://schemas.microsoft.com/office/drawing/2014/main" id="{00679DF6-780F-4705-9F1F-43C009D1470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371466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56" name="ïsḷïďê">
                      <a:extLst>
                        <a:ext uri="{FF2B5EF4-FFF2-40B4-BE49-F238E27FC236}">
                          <a16:creationId xmlns:a16="http://schemas.microsoft.com/office/drawing/2014/main" id="{4E9B63DF-1F53-46BC-B889-22C1E341936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949462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57" name="ïśḻiḍê">
                      <a:extLst>
                        <a:ext uri="{FF2B5EF4-FFF2-40B4-BE49-F238E27FC236}">
                          <a16:creationId xmlns:a16="http://schemas.microsoft.com/office/drawing/2014/main" id="{7CDFA524-AFB9-4CFF-86A2-8E76FD117A6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527458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58" name="iṣļîḓê">
                      <a:extLst>
                        <a:ext uri="{FF2B5EF4-FFF2-40B4-BE49-F238E27FC236}">
                          <a16:creationId xmlns:a16="http://schemas.microsoft.com/office/drawing/2014/main" id="{B8A16E5A-6FC9-4932-B462-CE83EF0A199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105454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59" name="îṡ1íḑè">
                      <a:extLst>
                        <a:ext uri="{FF2B5EF4-FFF2-40B4-BE49-F238E27FC236}">
                          <a16:creationId xmlns:a16="http://schemas.microsoft.com/office/drawing/2014/main" id="{24CD9824-72C8-4DBF-A0A9-DE3152C13BF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683450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60" name="iṣ1iḓé">
                      <a:extLst>
                        <a:ext uri="{FF2B5EF4-FFF2-40B4-BE49-F238E27FC236}">
                          <a16:creationId xmlns:a16="http://schemas.microsoft.com/office/drawing/2014/main" id="{BD5A0B70-36BB-491B-8238-AB5D4535B12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61446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61" name="iṡḻiḑè">
                      <a:extLst>
                        <a:ext uri="{FF2B5EF4-FFF2-40B4-BE49-F238E27FC236}">
                          <a16:creationId xmlns:a16="http://schemas.microsoft.com/office/drawing/2014/main" id="{07BB97D1-BDE8-44CD-B931-414C78DE24D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839442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62" name="îṡḻîďè">
                      <a:extLst>
                        <a:ext uri="{FF2B5EF4-FFF2-40B4-BE49-F238E27FC236}">
                          <a16:creationId xmlns:a16="http://schemas.microsoft.com/office/drawing/2014/main" id="{705AA912-9C15-44F4-8D89-3DDB5BF5059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417438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63" name="îşliḓe">
                      <a:extLst>
                        <a:ext uri="{FF2B5EF4-FFF2-40B4-BE49-F238E27FC236}">
                          <a16:creationId xmlns:a16="http://schemas.microsoft.com/office/drawing/2014/main" id="{9F35D42B-2795-4E75-B21C-AFF3D466A7B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95433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64" name="íşļîďé">
                      <a:extLst>
                        <a:ext uri="{FF2B5EF4-FFF2-40B4-BE49-F238E27FC236}">
                          <a16:creationId xmlns:a16="http://schemas.microsoft.com/office/drawing/2014/main" id="{0CBA7B96-B821-4E80-B7F7-AE308127E74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95431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65" name="ïṥļiḑe">
                      <a:extLst>
                        <a:ext uri="{FF2B5EF4-FFF2-40B4-BE49-F238E27FC236}">
                          <a16:creationId xmlns:a16="http://schemas.microsoft.com/office/drawing/2014/main" id="{F60F4174-7B01-4B9E-899E-6B29BB7DF31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573427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66" name="ïŝļíde">
                      <a:extLst>
                        <a:ext uri="{FF2B5EF4-FFF2-40B4-BE49-F238E27FC236}">
                          <a16:creationId xmlns:a16="http://schemas.microsoft.com/office/drawing/2014/main" id="{4B28FB92-B86A-4DEF-A4C1-60986969BD4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151423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67" name="ïṧ1iḋè">
                      <a:extLst>
                        <a:ext uri="{FF2B5EF4-FFF2-40B4-BE49-F238E27FC236}">
                          <a16:creationId xmlns:a16="http://schemas.microsoft.com/office/drawing/2014/main" id="{E10B4228-8E06-4577-96FC-7F1E7A088CB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729419" y="2005152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68" name="iSľîḑé">
                      <a:extLst>
                        <a:ext uri="{FF2B5EF4-FFF2-40B4-BE49-F238E27FC236}">
                          <a16:creationId xmlns:a16="http://schemas.microsoft.com/office/drawing/2014/main" id="{4E6592A3-5D69-43E2-BFB5-B747B87260F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307415" y="2005152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69" name="i$ḻïḓê">
                      <a:extLst>
                        <a:ext uri="{FF2B5EF4-FFF2-40B4-BE49-F238E27FC236}">
                          <a16:creationId xmlns:a16="http://schemas.microsoft.com/office/drawing/2014/main" id="{9AC8F753-697B-42AC-A9C1-4FE7F974B26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885411" y="2005152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</p:grpSp>
              <p:sp>
                <p:nvSpPr>
                  <p:cNvPr id="47" name="ïṡļiḋê">
                    <a:extLst>
                      <a:ext uri="{FF2B5EF4-FFF2-40B4-BE49-F238E27FC236}">
                        <a16:creationId xmlns:a16="http://schemas.microsoft.com/office/drawing/2014/main" id="{EFB71692-E061-47E6-8F76-60D12095E0BC}"/>
                      </a:ext>
                    </a:extLst>
                  </p:cNvPr>
                  <p:cNvSpPr/>
                  <p:nvPr/>
                </p:nvSpPr>
                <p:spPr>
                  <a:xfrm>
                    <a:off x="444500" y="2004428"/>
                    <a:ext cx="2440911" cy="896981"/>
                  </a:xfrm>
                  <a:prstGeom prst="rect">
                    <a:avLst/>
                  </a:prstGeom>
                  <a:solidFill>
                    <a:schemeClr val="bg1"/>
                  </a:solidFill>
                  <a:ln w="28575">
                    <a:solidFill>
                      <a:schemeClr val="bg1">
                        <a:lumMod val="9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r>
                      <a:rPr lang="en-US" altLang="zh-CN" sz="1200" dirty="0">
                        <a:solidFill>
                          <a:schemeClr val="tx1"/>
                        </a:solidFill>
                      </a:rPr>
                      <a:t>Text</a:t>
                    </a:r>
                    <a:endParaRPr lang="zh-CN" altLang="en-US" sz="120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21" name="iSļîḓe">
                  <a:extLst>
                    <a:ext uri="{FF2B5EF4-FFF2-40B4-BE49-F238E27FC236}">
                      <a16:creationId xmlns:a16="http://schemas.microsoft.com/office/drawing/2014/main" id="{8A6A3243-BFE8-41BF-91EA-A395177E000E}"/>
                    </a:ext>
                  </a:extLst>
                </p:cNvPr>
                <p:cNvGrpSpPr/>
                <p:nvPr/>
              </p:nvGrpSpPr>
              <p:grpSpPr>
                <a:xfrm>
                  <a:off x="444500" y="4867370"/>
                  <a:ext cx="11302998" cy="898429"/>
                  <a:chOff x="444500" y="2004428"/>
                  <a:chExt cx="11302998" cy="898429"/>
                </a:xfrm>
              </p:grpSpPr>
              <p:grpSp>
                <p:nvGrpSpPr>
                  <p:cNvPr id="22" name="íSľíḑè">
                    <a:extLst>
                      <a:ext uri="{FF2B5EF4-FFF2-40B4-BE49-F238E27FC236}">
                        <a16:creationId xmlns:a16="http://schemas.microsoft.com/office/drawing/2014/main" id="{8C79164F-CCF4-41EA-854B-C462CB538255}"/>
                      </a:ext>
                    </a:extLst>
                  </p:cNvPr>
                  <p:cNvGrpSpPr/>
                  <p:nvPr/>
                </p:nvGrpSpPr>
                <p:grpSpPr>
                  <a:xfrm>
                    <a:off x="2885411" y="2005152"/>
                    <a:ext cx="8862087" cy="897705"/>
                    <a:chOff x="2885411" y="2005152"/>
                    <a:chExt cx="8862087" cy="897705"/>
                  </a:xfrm>
                </p:grpSpPr>
                <p:sp>
                  <p:nvSpPr>
                    <p:cNvPr id="24" name="ïśḻîďè">
                      <a:extLst>
                        <a:ext uri="{FF2B5EF4-FFF2-40B4-BE49-F238E27FC236}">
                          <a16:creationId xmlns:a16="http://schemas.microsoft.com/office/drawing/2014/main" id="{FA2C3495-829A-4441-A732-76D1DDAC5A5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325495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25" name="ïśḷídê">
                      <a:extLst>
                        <a:ext uri="{FF2B5EF4-FFF2-40B4-BE49-F238E27FC236}">
                          <a16:creationId xmlns:a16="http://schemas.microsoft.com/office/drawing/2014/main" id="{407BB7B1-0A81-46EE-A536-581FE074FE0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903491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26" name="iśḷiḑê">
                      <a:extLst>
                        <a:ext uri="{FF2B5EF4-FFF2-40B4-BE49-F238E27FC236}">
                          <a16:creationId xmlns:a16="http://schemas.microsoft.com/office/drawing/2014/main" id="{80495D03-6815-473A-BE28-2DF9B0870DC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481487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27" name="í$ḻïdè">
                      <a:extLst>
                        <a:ext uri="{FF2B5EF4-FFF2-40B4-BE49-F238E27FC236}">
                          <a16:creationId xmlns:a16="http://schemas.microsoft.com/office/drawing/2014/main" id="{4887ED64-BAA5-4F52-BF24-4E8648AF7EA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059483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28" name="íšḻîḑê">
                      <a:extLst>
                        <a:ext uri="{FF2B5EF4-FFF2-40B4-BE49-F238E27FC236}">
                          <a16:creationId xmlns:a16="http://schemas.microsoft.com/office/drawing/2014/main" id="{DA7A9373-4892-4438-A582-D09E44D465E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637479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29" name="îṧľidê">
                      <a:extLst>
                        <a:ext uri="{FF2B5EF4-FFF2-40B4-BE49-F238E27FC236}">
                          <a16:creationId xmlns:a16="http://schemas.microsoft.com/office/drawing/2014/main" id="{7B197E2A-EA50-4852-952B-076FFB6C0CA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215475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30" name="îṥliḓè">
                      <a:extLst>
                        <a:ext uri="{FF2B5EF4-FFF2-40B4-BE49-F238E27FC236}">
                          <a16:creationId xmlns:a16="http://schemas.microsoft.com/office/drawing/2014/main" id="{308FB5F3-67E8-40D4-8816-012AFAA91F6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793471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31" name="ïş1iḓè">
                      <a:extLst>
                        <a:ext uri="{FF2B5EF4-FFF2-40B4-BE49-F238E27FC236}">
                          <a16:creationId xmlns:a16="http://schemas.microsoft.com/office/drawing/2014/main" id="{41EB787E-67EC-4033-8627-12ABA9A6DF8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371466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32" name="iṣḷîďe">
                      <a:extLst>
                        <a:ext uri="{FF2B5EF4-FFF2-40B4-BE49-F238E27FC236}">
                          <a16:creationId xmlns:a16="http://schemas.microsoft.com/office/drawing/2014/main" id="{390DDC46-CE9B-40B6-B2BB-BF90EEAEE7C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949462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33" name="ïslíḋê">
                      <a:extLst>
                        <a:ext uri="{FF2B5EF4-FFF2-40B4-BE49-F238E27FC236}">
                          <a16:creationId xmlns:a16="http://schemas.microsoft.com/office/drawing/2014/main" id="{A51FF6FC-97A6-4F53-B070-AC60F106BD3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527458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34" name="í$ḷiḓè">
                      <a:extLst>
                        <a:ext uri="{FF2B5EF4-FFF2-40B4-BE49-F238E27FC236}">
                          <a16:creationId xmlns:a16="http://schemas.microsoft.com/office/drawing/2014/main" id="{C1EB8D27-C074-4814-ADD0-81E5F683927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105454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35" name="íš1ïḓe">
                      <a:extLst>
                        <a:ext uri="{FF2B5EF4-FFF2-40B4-BE49-F238E27FC236}">
                          <a16:creationId xmlns:a16="http://schemas.microsoft.com/office/drawing/2014/main" id="{724D6FB1-4126-4FF3-9191-5319D90F6CB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683450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36" name="îsļîde">
                      <a:extLst>
                        <a:ext uri="{FF2B5EF4-FFF2-40B4-BE49-F238E27FC236}">
                          <a16:creationId xmlns:a16="http://schemas.microsoft.com/office/drawing/2014/main" id="{A82F3B82-A5CC-477D-BAAA-CDF7A0672D6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61446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37" name="i$1îḓê">
                      <a:extLst>
                        <a:ext uri="{FF2B5EF4-FFF2-40B4-BE49-F238E27FC236}">
                          <a16:creationId xmlns:a16="http://schemas.microsoft.com/office/drawing/2014/main" id="{E59E750F-D577-492E-9E00-A5D2BBE59CF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839442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38" name="iṧḻíḋe">
                      <a:extLst>
                        <a:ext uri="{FF2B5EF4-FFF2-40B4-BE49-F238E27FC236}">
                          <a16:creationId xmlns:a16="http://schemas.microsoft.com/office/drawing/2014/main" id="{89BAB21D-03FD-4F27-AF3C-76944E91A45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417438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39" name="îSliďè">
                      <a:extLst>
                        <a:ext uri="{FF2B5EF4-FFF2-40B4-BE49-F238E27FC236}">
                          <a16:creationId xmlns:a16="http://schemas.microsoft.com/office/drawing/2014/main" id="{37C7C70A-BE9E-4831-B296-178886F0763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95433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40" name="íṧ1ïḓê">
                      <a:extLst>
                        <a:ext uri="{FF2B5EF4-FFF2-40B4-BE49-F238E27FC236}">
                          <a16:creationId xmlns:a16="http://schemas.microsoft.com/office/drawing/2014/main" id="{A08E211A-9F08-4E26-968C-32C4ACC3DC1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95431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41" name="í$ḻîdê">
                      <a:extLst>
                        <a:ext uri="{FF2B5EF4-FFF2-40B4-BE49-F238E27FC236}">
                          <a16:creationId xmlns:a16="http://schemas.microsoft.com/office/drawing/2014/main" id="{532D4ECB-31A8-433D-A475-513B98DD260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573427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42" name="îś1iḋe">
                      <a:extLst>
                        <a:ext uri="{FF2B5EF4-FFF2-40B4-BE49-F238E27FC236}">
                          <a16:creationId xmlns:a16="http://schemas.microsoft.com/office/drawing/2014/main" id="{E7AD1047-BBF3-4ACD-9119-A462CAEC9AD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151423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43" name="ïṧļïdê">
                      <a:extLst>
                        <a:ext uri="{FF2B5EF4-FFF2-40B4-BE49-F238E27FC236}">
                          <a16:creationId xmlns:a16="http://schemas.microsoft.com/office/drawing/2014/main" id="{663CE4A1-2660-453E-9C03-67824FCB3F3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729419" y="2005152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44" name="íşļiḋé">
                      <a:extLst>
                        <a:ext uri="{FF2B5EF4-FFF2-40B4-BE49-F238E27FC236}">
                          <a16:creationId xmlns:a16="http://schemas.microsoft.com/office/drawing/2014/main" id="{6063A887-8A3A-41F7-BE0D-DA507F9E70B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307415" y="2005152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45" name="ïṩliḋe">
                      <a:extLst>
                        <a:ext uri="{FF2B5EF4-FFF2-40B4-BE49-F238E27FC236}">
                          <a16:creationId xmlns:a16="http://schemas.microsoft.com/office/drawing/2014/main" id="{FB84A0B8-CCDD-4175-9BF1-E3069684509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885411" y="2005152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</p:grpSp>
              <p:sp>
                <p:nvSpPr>
                  <p:cNvPr id="23" name="ïśľiḋé">
                    <a:extLst>
                      <a:ext uri="{FF2B5EF4-FFF2-40B4-BE49-F238E27FC236}">
                        <a16:creationId xmlns:a16="http://schemas.microsoft.com/office/drawing/2014/main" id="{6D76726C-755C-4BD4-B9C8-9730787B4FB2}"/>
                      </a:ext>
                    </a:extLst>
                  </p:cNvPr>
                  <p:cNvSpPr/>
                  <p:nvPr/>
                </p:nvSpPr>
                <p:spPr>
                  <a:xfrm>
                    <a:off x="444500" y="2004428"/>
                    <a:ext cx="2440911" cy="896981"/>
                  </a:xfrm>
                  <a:prstGeom prst="rect">
                    <a:avLst/>
                  </a:prstGeom>
                  <a:solidFill>
                    <a:schemeClr val="bg1"/>
                  </a:solidFill>
                  <a:ln w="28575">
                    <a:solidFill>
                      <a:schemeClr val="bg1">
                        <a:lumMod val="9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r>
                      <a:rPr lang="en-US" altLang="zh-CN" sz="1200" dirty="0">
                        <a:solidFill>
                          <a:schemeClr val="tx1"/>
                        </a:solidFill>
                      </a:rPr>
                      <a:t>Text</a:t>
                    </a:r>
                    <a:endParaRPr lang="zh-CN" altLang="en-US" sz="120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</p:grpSp>
        <p:sp>
          <p:nvSpPr>
            <p:cNvPr id="7" name="ïśḷiďê">
              <a:extLst>
                <a:ext uri="{FF2B5EF4-FFF2-40B4-BE49-F238E27FC236}">
                  <a16:creationId xmlns:a16="http://schemas.microsoft.com/office/drawing/2014/main" id="{C29C2E2D-1F0E-413D-9D59-EF521CD168C1}"/>
                </a:ext>
              </a:extLst>
            </p:cNvPr>
            <p:cNvSpPr/>
            <p:nvPr/>
          </p:nvSpPr>
          <p:spPr>
            <a:xfrm>
              <a:off x="3420212" y="2681009"/>
              <a:ext cx="2834542" cy="23676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8" name="ïṥḷiḍe">
              <a:extLst>
                <a:ext uri="{FF2B5EF4-FFF2-40B4-BE49-F238E27FC236}">
                  <a16:creationId xmlns:a16="http://schemas.microsoft.com/office/drawing/2014/main" id="{F156D5EE-EE02-4A6A-B098-446ED907A7EE}"/>
                </a:ext>
              </a:extLst>
            </p:cNvPr>
            <p:cNvSpPr/>
            <p:nvPr/>
          </p:nvSpPr>
          <p:spPr>
            <a:xfrm>
              <a:off x="4635015" y="3551503"/>
              <a:ext cx="2834542" cy="236762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9" name="ïṥḷiḑé">
              <a:extLst>
                <a:ext uri="{FF2B5EF4-FFF2-40B4-BE49-F238E27FC236}">
                  <a16:creationId xmlns:a16="http://schemas.microsoft.com/office/drawing/2014/main" id="{4FE27624-C5EA-4D7A-BB7E-31CCBDD34465}"/>
                </a:ext>
              </a:extLst>
            </p:cNvPr>
            <p:cNvSpPr/>
            <p:nvPr/>
          </p:nvSpPr>
          <p:spPr>
            <a:xfrm>
              <a:off x="8279425" y="3551503"/>
              <a:ext cx="1214803" cy="236762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0" name="i$ḻíḓé">
              <a:extLst>
                <a:ext uri="{FF2B5EF4-FFF2-40B4-BE49-F238E27FC236}">
                  <a16:creationId xmlns:a16="http://schemas.microsoft.com/office/drawing/2014/main" id="{3E67B33D-59DB-434B-A552-71F37AC5AFF6}"/>
                </a:ext>
              </a:extLst>
            </p:cNvPr>
            <p:cNvSpPr/>
            <p:nvPr/>
          </p:nvSpPr>
          <p:spPr>
            <a:xfrm>
              <a:off x="4027614" y="4409423"/>
              <a:ext cx="4251810" cy="23676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1" name="íṡ1ïdê">
              <a:extLst>
                <a:ext uri="{FF2B5EF4-FFF2-40B4-BE49-F238E27FC236}">
                  <a16:creationId xmlns:a16="http://schemas.microsoft.com/office/drawing/2014/main" id="{B8D9F01D-D60B-41CC-9C69-2A62B1E3EF84}"/>
                </a:ext>
              </a:extLst>
            </p:cNvPr>
            <p:cNvSpPr/>
            <p:nvPr/>
          </p:nvSpPr>
          <p:spPr>
            <a:xfrm>
              <a:off x="3015276" y="5248447"/>
              <a:ext cx="2834543" cy="23676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2" name="îṣļidé">
              <a:extLst>
                <a:ext uri="{FF2B5EF4-FFF2-40B4-BE49-F238E27FC236}">
                  <a16:creationId xmlns:a16="http://schemas.microsoft.com/office/drawing/2014/main" id="{CE311A8D-A233-4B7E-A450-E3CE3AEDE6E9}"/>
                </a:ext>
              </a:extLst>
            </p:cNvPr>
            <p:cNvSpPr/>
            <p:nvPr/>
          </p:nvSpPr>
          <p:spPr>
            <a:xfrm>
              <a:off x="7469554" y="5247440"/>
              <a:ext cx="3644411" cy="23676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98392580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6DC6D8B-67DD-415D-930F-3710EFAFF2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9DE14B29-0277-48C9-996C-660A00DF69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DDAD426-1090-4A64-BC8D-4D5CD2326E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21</a:t>
            </a:fld>
            <a:endParaRPr lang="zh-CN" altLang="en-US"/>
          </a:p>
        </p:txBody>
      </p:sp>
      <p:grpSp>
        <p:nvGrpSpPr>
          <p:cNvPr id="5" name="99df9b78-0bad-45b2-a47b-2cded0ae774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956925CA-858E-4E4D-8532-640A56CA23C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4" y="1756193"/>
            <a:ext cx="10850564" cy="3508287"/>
            <a:chOff x="669924" y="1756193"/>
            <a:chExt cx="10850564" cy="3508287"/>
          </a:xfrm>
        </p:grpSpPr>
        <p:sp>
          <p:nvSpPr>
            <p:cNvPr id="6" name="îş1iḑê">
              <a:extLst>
                <a:ext uri="{FF2B5EF4-FFF2-40B4-BE49-F238E27FC236}">
                  <a16:creationId xmlns:a16="http://schemas.microsoft.com/office/drawing/2014/main" id="{19C61D46-1944-42A4-B1B7-B999640165E7}"/>
                </a:ext>
              </a:extLst>
            </p:cNvPr>
            <p:cNvSpPr/>
            <p:nvPr/>
          </p:nvSpPr>
          <p:spPr bwMode="auto">
            <a:xfrm flipH="1">
              <a:off x="669924" y="3686772"/>
              <a:ext cx="4622967" cy="0"/>
            </a:xfrm>
            <a:prstGeom prst="line">
              <a:avLst/>
            </a:prstGeom>
            <a:noFill/>
            <a:ln w="22225">
              <a:solidFill>
                <a:schemeClr val="bg1">
                  <a:lumMod val="75000"/>
                </a:schemeClr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endParaRPr lang="zh-CN" altLang="en-US"/>
            </a:p>
          </p:txBody>
        </p:sp>
        <p:sp>
          <p:nvSpPr>
            <p:cNvPr id="7" name="iṣḻîdé">
              <a:extLst>
                <a:ext uri="{FF2B5EF4-FFF2-40B4-BE49-F238E27FC236}">
                  <a16:creationId xmlns:a16="http://schemas.microsoft.com/office/drawing/2014/main" id="{176612AE-9F6A-46AC-85E5-6C697DCA5079}"/>
                </a:ext>
              </a:extLst>
            </p:cNvPr>
            <p:cNvSpPr/>
            <p:nvPr/>
          </p:nvSpPr>
          <p:spPr bwMode="auto">
            <a:xfrm>
              <a:off x="6994185" y="3168005"/>
              <a:ext cx="4526303" cy="0"/>
            </a:xfrm>
            <a:prstGeom prst="line">
              <a:avLst/>
            </a:prstGeom>
            <a:noFill/>
            <a:ln w="22225">
              <a:solidFill>
                <a:schemeClr val="bg1">
                  <a:lumMod val="75000"/>
                </a:schemeClr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endParaRPr lang="zh-CN" altLang="en-US"/>
            </a:p>
          </p:txBody>
        </p:sp>
        <p:sp>
          <p:nvSpPr>
            <p:cNvPr id="8" name="ïšlîdé">
              <a:extLst>
                <a:ext uri="{FF2B5EF4-FFF2-40B4-BE49-F238E27FC236}">
                  <a16:creationId xmlns:a16="http://schemas.microsoft.com/office/drawing/2014/main" id="{31C30AF8-E0DB-4D7B-B176-4C3B007926B7}"/>
                </a:ext>
              </a:extLst>
            </p:cNvPr>
            <p:cNvSpPr/>
            <p:nvPr/>
          </p:nvSpPr>
          <p:spPr bwMode="auto">
            <a:xfrm>
              <a:off x="5199451" y="2513910"/>
              <a:ext cx="1830181" cy="1830180"/>
            </a:xfrm>
            <a:prstGeom prst="ellipse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>
              <a:lvl1pPr>
                <a:defRPr sz="1300" b="1">
                  <a:solidFill>
                    <a:srgbClr val="000000"/>
                  </a:solidFill>
                </a:defRPr>
              </a:lvl1pPr>
              <a:lvl2pPr marL="742950" indent="-285750">
                <a:defRPr sz="1300" b="1">
                  <a:solidFill>
                    <a:srgbClr val="000000"/>
                  </a:solidFill>
                </a:defRPr>
              </a:lvl2pPr>
              <a:lvl3pPr marL="1143000" indent="-228600">
                <a:defRPr sz="1300" b="1">
                  <a:solidFill>
                    <a:srgbClr val="000000"/>
                  </a:solidFill>
                </a:defRPr>
              </a:lvl3pPr>
              <a:lvl4pPr marL="1600200" indent="-228600">
                <a:defRPr sz="1300" b="1">
                  <a:solidFill>
                    <a:srgbClr val="000000"/>
                  </a:solidFill>
                </a:defRPr>
              </a:lvl4pPr>
              <a:lvl5pPr marL="2057400" indent="-228600">
                <a:defRPr sz="1300" b="1">
                  <a:solidFill>
                    <a:srgbClr val="000000"/>
                  </a:solidFill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9" name="íş1ïďe">
              <a:extLst>
                <a:ext uri="{FF2B5EF4-FFF2-40B4-BE49-F238E27FC236}">
                  <a16:creationId xmlns:a16="http://schemas.microsoft.com/office/drawing/2014/main" id="{C5745F17-C228-4EC2-A750-4255A4E8CB96}"/>
                </a:ext>
              </a:extLst>
            </p:cNvPr>
            <p:cNvSpPr/>
            <p:nvPr/>
          </p:nvSpPr>
          <p:spPr bwMode="auto">
            <a:xfrm>
              <a:off x="5241338" y="3342001"/>
              <a:ext cx="1459635" cy="673430"/>
            </a:xfrm>
            <a:custGeom>
              <a:avLst/>
              <a:gdLst>
                <a:gd name="T0" fmla="*/ 0 w 453"/>
                <a:gd name="T1" fmla="*/ 2147483646 h 209"/>
                <a:gd name="T2" fmla="*/ 2147483646 w 453"/>
                <a:gd name="T3" fmla="*/ 2147483646 h 209"/>
                <a:gd name="T4" fmla="*/ 2147483646 w 453"/>
                <a:gd name="T5" fmla="*/ 0 h 209"/>
                <a:gd name="T6" fmla="*/ 2147483646 w 453"/>
                <a:gd name="T7" fmla="*/ 2147483646 h 209"/>
                <a:gd name="T8" fmla="*/ 2147483646 w 453"/>
                <a:gd name="T9" fmla="*/ 2147483646 h 209"/>
                <a:gd name="T10" fmla="*/ 2147483646 w 453"/>
                <a:gd name="T11" fmla="*/ 2147483646 h 20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53" h="209">
                  <a:moveTo>
                    <a:pt x="0" y="107"/>
                  </a:moveTo>
                  <a:lnTo>
                    <a:pt x="84" y="107"/>
                  </a:lnTo>
                  <a:lnTo>
                    <a:pt x="269" y="0"/>
                  </a:lnTo>
                  <a:lnTo>
                    <a:pt x="453" y="106"/>
                  </a:lnTo>
                  <a:lnTo>
                    <a:pt x="266" y="209"/>
                  </a:lnTo>
                  <a:lnTo>
                    <a:pt x="266" y="80"/>
                  </a:lnTo>
                </a:path>
              </a:pathLst>
            </a:custGeom>
            <a:noFill/>
            <a:ln w="222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endParaRPr lang="zh-CN" altLang="en-US"/>
            </a:p>
          </p:txBody>
        </p:sp>
        <p:sp>
          <p:nvSpPr>
            <p:cNvPr id="10" name="ïšļïḓè">
              <a:extLst>
                <a:ext uri="{FF2B5EF4-FFF2-40B4-BE49-F238E27FC236}">
                  <a16:creationId xmlns:a16="http://schemas.microsoft.com/office/drawing/2014/main" id="{014D2DE0-21B6-49EB-AA7D-1E3B6E055DE0}"/>
                </a:ext>
              </a:extLst>
            </p:cNvPr>
            <p:cNvSpPr/>
            <p:nvPr/>
          </p:nvSpPr>
          <p:spPr bwMode="auto">
            <a:xfrm>
              <a:off x="5531331" y="2842569"/>
              <a:ext cx="1462856" cy="673428"/>
            </a:xfrm>
            <a:custGeom>
              <a:avLst/>
              <a:gdLst>
                <a:gd name="T0" fmla="*/ 2147483646 w 454"/>
                <a:gd name="T1" fmla="*/ 2147483646 h 209"/>
                <a:gd name="T2" fmla="*/ 2147483646 w 454"/>
                <a:gd name="T3" fmla="*/ 2147483646 h 209"/>
                <a:gd name="T4" fmla="*/ 2147483646 w 454"/>
                <a:gd name="T5" fmla="*/ 2147483646 h 209"/>
                <a:gd name="T6" fmla="*/ 0 w 454"/>
                <a:gd name="T7" fmla="*/ 2147483646 h 209"/>
                <a:gd name="T8" fmla="*/ 2147483646 w 454"/>
                <a:gd name="T9" fmla="*/ 0 h 209"/>
                <a:gd name="T10" fmla="*/ 2147483646 w 454"/>
                <a:gd name="T11" fmla="*/ 2147483646 h 20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54" h="209">
                  <a:moveTo>
                    <a:pt x="454" y="102"/>
                  </a:moveTo>
                  <a:lnTo>
                    <a:pt x="369" y="102"/>
                  </a:lnTo>
                  <a:lnTo>
                    <a:pt x="184" y="209"/>
                  </a:lnTo>
                  <a:lnTo>
                    <a:pt x="0" y="103"/>
                  </a:lnTo>
                  <a:lnTo>
                    <a:pt x="187" y="0"/>
                  </a:lnTo>
                  <a:lnTo>
                    <a:pt x="187" y="129"/>
                  </a:lnTo>
                </a:path>
              </a:pathLst>
            </a:custGeom>
            <a:noFill/>
            <a:ln w="222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endParaRPr lang="zh-CN" altLang="en-US"/>
            </a:p>
          </p:txBody>
        </p:sp>
        <p:sp>
          <p:nvSpPr>
            <p:cNvPr id="11" name="iṥḷïḑè">
              <a:extLst>
                <a:ext uri="{FF2B5EF4-FFF2-40B4-BE49-F238E27FC236}">
                  <a16:creationId xmlns:a16="http://schemas.microsoft.com/office/drawing/2014/main" id="{BC66B1CF-CE61-4B3E-B5D7-2FFCDD8B50E8}"/>
                </a:ext>
              </a:extLst>
            </p:cNvPr>
            <p:cNvSpPr/>
            <p:nvPr/>
          </p:nvSpPr>
          <p:spPr bwMode="auto">
            <a:xfrm>
              <a:off x="669925" y="2169073"/>
              <a:ext cx="4494081" cy="15176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You can use the icon library in iSlide  (www.islide.cc) to filter and replace existing icon elements with one click.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endParaRPr lang="en-US" altLang="zh-CN" sz="1100" dirty="0"/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2" name="ïŝḷíḋê">
              <a:extLst>
                <a:ext uri="{FF2B5EF4-FFF2-40B4-BE49-F238E27FC236}">
                  <a16:creationId xmlns:a16="http://schemas.microsoft.com/office/drawing/2014/main" id="{2C339CBF-B078-4134-BECB-44A65CC0BF2D}"/>
                </a:ext>
              </a:extLst>
            </p:cNvPr>
            <p:cNvSpPr txBox="1"/>
            <p:nvPr/>
          </p:nvSpPr>
          <p:spPr bwMode="auto">
            <a:xfrm>
              <a:off x="669925" y="1756193"/>
              <a:ext cx="4494081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3" name="ï$lïḋè">
              <a:extLst>
                <a:ext uri="{FF2B5EF4-FFF2-40B4-BE49-F238E27FC236}">
                  <a16:creationId xmlns:a16="http://schemas.microsoft.com/office/drawing/2014/main" id="{E5F21D17-61A9-4466-A4EF-38613927A28D}"/>
                </a:ext>
              </a:extLst>
            </p:cNvPr>
            <p:cNvSpPr/>
            <p:nvPr/>
          </p:nvSpPr>
          <p:spPr bwMode="auto">
            <a:xfrm>
              <a:off x="7026407" y="3746781"/>
              <a:ext cx="4494081" cy="15176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 algn="r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You can use the icon library in iSlide  (www.islide.cc) to filter and replace existing icon elements with one click.</a:t>
              </a:r>
            </a:p>
            <a:p>
              <a:pPr marL="171450" indent="-171450" algn="r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endParaRPr lang="en-US" altLang="zh-CN" sz="1100" dirty="0"/>
            </a:p>
            <a:p>
              <a:pPr marL="171450" indent="-171450" algn="r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4" name="íṧ1ïḍè">
              <a:extLst>
                <a:ext uri="{FF2B5EF4-FFF2-40B4-BE49-F238E27FC236}">
                  <a16:creationId xmlns:a16="http://schemas.microsoft.com/office/drawing/2014/main" id="{7AF1CCFA-77E5-4700-AA9E-01DD2BB82C9F}"/>
                </a:ext>
              </a:extLst>
            </p:cNvPr>
            <p:cNvSpPr txBox="1"/>
            <p:nvPr/>
          </p:nvSpPr>
          <p:spPr bwMode="auto">
            <a:xfrm>
              <a:off x="7026407" y="3333901"/>
              <a:ext cx="4494081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7810832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859BE68-6FD2-4B67-AAC7-F467FFF998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750590BC-694E-47F1-AEF2-7248FB7E3C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CE52419-2744-4C20-BE58-AEBE7ED236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22</a:t>
            </a:fld>
            <a:endParaRPr lang="zh-CN" altLang="en-US"/>
          </a:p>
        </p:txBody>
      </p:sp>
      <p:grpSp>
        <p:nvGrpSpPr>
          <p:cNvPr id="5" name="79c902e8-ceac-43ff-963e-516ad208e5b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CAF01BCB-78FB-48D5-B940-C7BC562DE5C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648088"/>
            <a:ext cx="10851363" cy="3722711"/>
            <a:chOff x="669925" y="1648088"/>
            <a:chExt cx="10851363" cy="3722711"/>
          </a:xfrm>
        </p:grpSpPr>
        <p:grpSp>
          <p:nvGrpSpPr>
            <p:cNvPr id="6" name="iŝ1ídè">
              <a:extLst>
                <a:ext uri="{FF2B5EF4-FFF2-40B4-BE49-F238E27FC236}">
                  <a16:creationId xmlns:a16="http://schemas.microsoft.com/office/drawing/2014/main" id="{9FDAB466-FFBA-42D8-AC7E-0246E1CEE2CC}"/>
                </a:ext>
              </a:extLst>
            </p:cNvPr>
            <p:cNvGrpSpPr/>
            <p:nvPr/>
          </p:nvGrpSpPr>
          <p:grpSpPr>
            <a:xfrm>
              <a:off x="4179063" y="1764000"/>
              <a:ext cx="3833874" cy="3606799"/>
              <a:chOff x="4179063" y="1625602"/>
              <a:chExt cx="3833874" cy="3606799"/>
            </a:xfrm>
          </p:grpSpPr>
          <p:grpSp>
            <p:nvGrpSpPr>
              <p:cNvPr id="21" name="ïṡľiḓé">
                <a:extLst>
                  <a:ext uri="{FF2B5EF4-FFF2-40B4-BE49-F238E27FC236}">
                    <a16:creationId xmlns:a16="http://schemas.microsoft.com/office/drawing/2014/main" id="{D2AC3B80-18F3-4536-8CA5-BBCAC39112E3}"/>
                  </a:ext>
                </a:extLst>
              </p:cNvPr>
              <p:cNvGrpSpPr/>
              <p:nvPr/>
            </p:nvGrpSpPr>
            <p:grpSpPr>
              <a:xfrm>
                <a:off x="4988761" y="2961648"/>
                <a:ext cx="2214454" cy="1957541"/>
                <a:chOff x="2256333" y="2393950"/>
                <a:chExt cx="2662803" cy="2353875"/>
              </a:xfrm>
              <a:solidFill>
                <a:schemeClr val="tx2">
                  <a:lumMod val="20000"/>
                  <a:lumOff val="80000"/>
                </a:schemeClr>
              </a:solidFill>
            </p:grpSpPr>
            <p:sp>
              <p:nvSpPr>
                <p:cNvPr id="28" name="ïšḻíḑê">
                  <a:extLst>
                    <a:ext uri="{FF2B5EF4-FFF2-40B4-BE49-F238E27FC236}">
                      <a16:creationId xmlns:a16="http://schemas.microsoft.com/office/drawing/2014/main" id="{B7BA4509-FCA9-4597-97AC-341A643CD9F3}"/>
                    </a:ext>
                  </a:extLst>
                </p:cNvPr>
                <p:cNvSpPr/>
                <p:nvPr/>
              </p:nvSpPr>
              <p:spPr>
                <a:xfrm>
                  <a:off x="2256333" y="2393950"/>
                  <a:ext cx="1332752" cy="1066274"/>
                </a:xfrm>
                <a:custGeom>
                  <a:avLst/>
                  <a:gdLst>
                    <a:gd name="connsiteX0" fmla="*/ 391617 w 1332752"/>
                    <a:gd name="connsiteY0" fmla="*/ 0 h 1066274"/>
                    <a:gd name="connsiteX1" fmla="*/ 1260043 w 1332752"/>
                    <a:gd name="connsiteY1" fmla="*/ 311757 h 1066274"/>
                    <a:gd name="connsiteX2" fmla="*/ 1332752 w 1332752"/>
                    <a:gd name="connsiteY2" fmla="*/ 377839 h 1066274"/>
                    <a:gd name="connsiteX3" fmla="*/ 1294327 w 1332752"/>
                    <a:gd name="connsiteY3" fmla="*/ 411523 h 1066274"/>
                    <a:gd name="connsiteX4" fmla="*/ 967346 w 1332752"/>
                    <a:gd name="connsiteY4" fmla="*/ 959267 h 1066274"/>
                    <a:gd name="connsiteX5" fmla="*/ 939832 w 1332752"/>
                    <a:gd name="connsiteY5" fmla="*/ 1066274 h 1066274"/>
                    <a:gd name="connsiteX6" fmla="*/ 925433 w 1332752"/>
                    <a:gd name="connsiteY6" fmla="*/ 1062572 h 1066274"/>
                    <a:gd name="connsiteX7" fmla="*/ 7069 w 1332752"/>
                    <a:gd name="connsiteY7" fmla="*/ 91709 h 1066274"/>
                    <a:gd name="connsiteX8" fmla="*/ 0 w 1332752"/>
                    <a:gd name="connsiteY8" fmla="*/ 57685 h 1066274"/>
                    <a:gd name="connsiteX9" fmla="*/ 116471 w 1332752"/>
                    <a:gd name="connsiteY9" fmla="*/ 27737 h 1066274"/>
                    <a:gd name="connsiteX10" fmla="*/ 391617 w 1332752"/>
                    <a:gd name="connsiteY10" fmla="*/ 0 h 10662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332752" h="1066274">
                      <a:moveTo>
                        <a:pt x="391617" y="0"/>
                      </a:moveTo>
                      <a:cubicBezTo>
                        <a:pt x="721495" y="0"/>
                        <a:pt x="1024047" y="116996"/>
                        <a:pt x="1260043" y="311757"/>
                      </a:cubicBezTo>
                      <a:lnTo>
                        <a:pt x="1332752" y="377839"/>
                      </a:lnTo>
                      <a:lnTo>
                        <a:pt x="1294327" y="411523"/>
                      </a:lnTo>
                      <a:cubicBezTo>
                        <a:pt x="1145578" y="563863"/>
                        <a:pt x="1032167" y="750861"/>
                        <a:pt x="967346" y="959267"/>
                      </a:cubicBezTo>
                      <a:lnTo>
                        <a:pt x="939832" y="1066274"/>
                      </a:lnTo>
                      <a:lnTo>
                        <a:pt x="925433" y="1062572"/>
                      </a:lnTo>
                      <a:cubicBezTo>
                        <a:pt x="473886" y="922127"/>
                        <a:pt x="122838" y="553579"/>
                        <a:pt x="7069" y="91709"/>
                      </a:cubicBezTo>
                      <a:lnTo>
                        <a:pt x="0" y="57685"/>
                      </a:lnTo>
                      <a:lnTo>
                        <a:pt x="116471" y="27737"/>
                      </a:lnTo>
                      <a:cubicBezTo>
                        <a:pt x="205346" y="9551"/>
                        <a:pt x="297366" y="0"/>
                        <a:pt x="391617" y="0"/>
                      </a:cubicBezTo>
                      <a:close/>
                    </a:path>
                  </a:pathLst>
                </a:custGeom>
                <a:grpFill/>
                <a:ln w="762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anchor="ctr">
                  <a:normAutofit/>
                </a:bodyPr>
                <a:lstStyle/>
                <a:p>
                  <a:pPr algn="ctr"/>
                  <a:endParaRPr lang="en-US" altLang="zh-CN" sz="4267" b="1" dirty="0"/>
                </a:p>
              </p:txBody>
            </p:sp>
            <p:sp>
              <p:nvSpPr>
                <p:cNvPr id="29" name="íṧļíḋé">
                  <a:extLst>
                    <a:ext uri="{FF2B5EF4-FFF2-40B4-BE49-F238E27FC236}">
                      <a16:creationId xmlns:a16="http://schemas.microsoft.com/office/drawing/2014/main" id="{18329C11-0658-4511-B28A-429FB4260B86}"/>
                    </a:ext>
                  </a:extLst>
                </p:cNvPr>
                <p:cNvSpPr/>
                <p:nvPr/>
              </p:nvSpPr>
              <p:spPr>
                <a:xfrm>
                  <a:off x="3589086" y="2393951"/>
                  <a:ext cx="1330050" cy="1065858"/>
                </a:xfrm>
                <a:custGeom>
                  <a:avLst/>
                  <a:gdLst>
                    <a:gd name="connsiteX0" fmla="*/ 938465 w 1330051"/>
                    <a:gd name="connsiteY0" fmla="*/ 0 h 1065858"/>
                    <a:gd name="connsiteX1" fmla="*/ 1213611 w 1330051"/>
                    <a:gd name="connsiteY1" fmla="*/ 27737 h 1065858"/>
                    <a:gd name="connsiteX2" fmla="*/ 1330051 w 1330051"/>
                    <a:gd name="connsiteY2" fmla="*/ 57677 h 1065858"/>
                    <a:gd name="connsiteX3" fmla="*/ 1302536 w 1330051"/>
                    <a:gd name="connsiteY3" fmla="*/ 164684 h 1065858"/>
                    <a:gd name="connsiteX4" fmla="*/ 436541 w 1330051"/>
                    <a:gd name="connsiteY4" fmla="*/ 1052217 h 1065858"/>
                    <a:gd name="connsiteX5" fmla="*/ 390144 w 1330051"/>
                    <a:gd name="connsiteY5" fmla="*/ 1065858 h 1065858"/>
                    <a:gd name="connsiteX6" fmla="*/ 362736 w 1330051"/>
                    <a:gd name="connsiteY6" fmla="*/ 959265 h 1065858"/>
                    <a:gd name="connsiteX7" fmla="*/ 24243 w 1330051"/>
                    <a:gd name="connsiteY7" fmla="*/ 399871 h 1065858"/>
                    <a:gd name="connsiteX8" fmla="*/ 0 w 1330051"/>
                    <a:gd name="connsiteY8" fmla="*/ 377838 h 1065858"/>
                    <a:gd name="connsiteX9" fmla="*/ 121614 w 1330051"/>
                    <a:gd name="connsiteY9" fmla="*/ 271227 h 1065858"/>
                    <a:gd name="connsiteX10" fmla="*/ 938465 w 1330051"/>
                    <a:gd name="connsiteY10" fmla="*/ 0 h 10658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330051" h="1065858">
                      <a:moveTo>
                        <a:pt x="938465" y="0"/>
                      </a:moveTo>
                      <a:cubicBezTo>
                        <a:pt x="1032716" y="0"/>
                        <a:pt x="1124736" y="9551"/>
                        <a:pt x="1213611" y="27737"/>
                      </a:cubicBezTo>
                      <a:lnTo>
                        <a:pt x="1330051" y="57677"/>
                      </a:lnTo>
                      <a:lnTo>
                        <a:pt x="1302536" y="164684"/>
                      </a:lnTo>
                      <a:cubicBezTo>
                        <a:pt x="1172894" y="581497"/>
                        <a:pt x="848893" y="912678"/>
                        <a:pt x="436541" y="1052217"/>
                      </a:cubicBezTo>
                      <a:lnTo>
                        <a:pt x="390144" y="1065858"/>
                      </a:lnTo>
                      <a:lnTo>
                        <a:pt x="362736" y="959265"/>
                      </a:lnTo>
                      <a:cubicBezTo>
                        <a:pt x="296253" y="745515"/>
                        <a:pt x="178656" y="554285"/>
                        <a:pt x="24243" y="399871"/>
                      </a:cubicBezTo>
                      <a:lnTo>
                        <a:pt x="0" y="377838"/>
                      </a:lnTo>
                      <a:lnTo>
                        <a:pt x="121614" y="271227"/>
                      </a:lnTo>
                      <a:cubicBezTo>
                        <a:pt x="349396" y="100879"/>
                        <a:pt x="632150" y="0"/>
                        <a:pt x="938465" y="0"/>
                      </a:cubicBezTo>
                      <a:close/>
                    </a:path>
                  </a:pathLst>
                </a:custGeom>
                <a:grpFill/>
                <a:ln w="762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anchor="ctr">
                  <a:normAutofit/>
                </a:bodyPr>
                <a:lstStyle/>
                <a:p>
                  <a:pPr algn="ctr"/>
                  <a:endParaRPr lang="en-US" altLang="zh-CN" sz="4267" b="1" dirty="0"/>
                </a:p>
              </p:txBody>
            </p:sp>
            <p:sp>
              <p:nvSpPr>
                <p:cNvPr id="30" name="íşľíďê">
                  <a:extLst>
                    <a:ext uri="{FF2B5EF4-FFF2-40B4-BE49-F238E27FC236}">
                      <a16:creationId xmlns:a16="http://schemas.microsoft.com/office/drawing/2014/main" id="{ACCE47BD-7EA7-4FBD-88EF-20CD76C8D2F2}"/>
                    </a:ext>
                  </a:extLst>
                </p:cNvPr>
                <p:cNvSpPr/>
                <p:nvPr/>
              </p:nvSpPr>
              <p:spPr>
                <a:xfrm>
                  <a:off x="3162300" y="3459809"/>
                  <a:ext cx="850900" cy="1288016"/>
                </a:xfrm>
                <a:custGeom>
                  <a:avLst/>
                  <a:gdLst>
                    <a:gd name="connsiteX0" fmla="*/ 816929 w 850900"/>
                    <a:gd name="connsiteY0" fmla="*/ 0 h 1288016"/>
                    <a:gd name="connsiteX1" fmla="*/ 823163 w 850900"/>
                    <a:gd name="connsiteY1" fmla="*/ 24245 h 1288016"/>
                    <a:gd name="connsiteX2" fmla="*/ 850900 w 850900"/>
                    <a:gd name="connsiteY2" fmla="*/ 299391 h 1288016"/>
                    <a:gd name="connsiteX3" fmla="*/ 451028 w 850900"/>
                    <a:gd name="connsiteY3" fmla="*/ 1264769 h 1288016"/>
                    <a:gd name="connsiteX4" fmla="*/ 425450 w 850900"/>
                    <a:gd name="connsiteY4" fmla="*/ 1288016 h 1288016"/>
                    <a:gd name="connsiteX5" fmla="*/ 399872 w 850900"/>
                    <a:gd name="connsiteY5" fmla="*/ 1264770 h 1288016"/>
                    <a:gd name="connsiteX6" fmla="*/ 0 w 850900"/>
                    <a:gd name="connsiteY6" fmla="*/ 299392 h 1288016"/>
                    <a:gd name="connsiteX7" fmla="*/ 27737 w 850900"/>
                    <a:gd name="connsiteY7" fmla="*/ 24246 h 1288016"/>
                    <a:gd name="connsiteX8" fmla="*/ 33865 w 850900"/>
                    <a:gd name="connsiteY8" fmla="*/ 415 h 1288016"/>
                    <a:gd name="connsiteX9" fmla="*/ 150304 w 850900"/>
                    <a:gd name="connsiteY9" fmla="*/ 30355 h 1288016"/>
                    <a:gd name="connsiteX10" fmla="*/ 425450 w 850900"/>
                    <a:gd name="connsiteY10" fmla="*/ 58092 h 1288016"/>
                    <a:gd name="connsiteX11" fmla="*/ 758458 w 850900"/>
                    <a:gd name="connsiteY11" fmla="*/ 17190 h 1288016"/>
                    <a:gd name="connsiteX12" fmla="*/ 816929 w 850900"/>
                    <a:gd name="connsiteY12" fmla="*/ 0 h 1288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850900" h="1288016">
                      <a:moveTo>
                        <a:pt x="816929" y="0"/>
                      </a:moveTo>
                      <a:lnTo>
                        <a:pt x="823163" y="24245"/>
                      </a:lnTo>
                      <a:cubicBezTo>
                        <a:pt x="841349" y="113120"/>
                        <a:pt x="850900" y="205140"/>
                        <a:pt x="850900" y="299391"/>
                      </a:cubicBezTo>
                      <a:cubicBezTo>
                        <a:pt x="850900" y="676395"/>
                        <a:pt x="698089" y="1017707"/>
                        <a:pt x="451028" y="1264769"/>
                      </a:cubicBezTo>
                      <a:lnTo>
                        <a:pt x="425450" y="1288016"/>
                      </a:lnTo>
                      <a:lnTo>
                        <a:pt x="399872" y="1264770"/>
                      </a:lnTo>
                      <a:cubicBezTo>
                        <a:pt x="152811" y="1017708"/>
                        <a:pt x="0" y="676396"/>
                        <a:pt x="0" y="299392"/>
                      </a:cubicBezTo>
                      <a:cubicBezTo>
                        <a:pt x="0" y="205141"/>
                        <a:pt x="9551" y="113121"/>
                        <a:pt x="27737" y="24246"/>
                      </a:cubicBezTo>
                      <a:lnTo>
                        <a:pt x="33865" y="415"/>
                      </a:lnTo>
                      <a:lnTo>
                        <a:pt x="150304" y="30355"/>
                      </a:lnTo>
                      <a:cubicBezTo>
                        <a:pt x="239179" y="48541"/>
                        <a:pt x="331199" y="58092"/>
                        <a:pt x="425450" y="58092"/>
                      </a:cubicBezTo>
                      <a:cubicBezTo>
                        <a:pt x="540318" y="58092"/>
                        <a:pt x="651873" y="43906"/>
                        <a:pt x="758458" y="17190"/>
                      </a:cubicBezTo>
                      <a:lnTo>
                        <a:pt x="816929" y="0"/>
                      </a:lnTo>
                      <a:close/>
                    </a:path>
                  </a:pathLst>
                </a:custGeom>
                <a:grpFill/>
                <a:ln w="762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anchor="ctr">
                  <a:normAutofit/>
                </a:bodyPr>
                <a:lstStyle/>
                <a:p>
                  <a:pPr algn="ctr"/>
                  <a:endParaRPr lang="en-US" altLang="zh-CN" sz="4267" b="1" dirty="0"/>
                </a:p>
              </p:txBody>
            </p:sp>
          </p:grpSp>
          <p:sp>
            <p:nvSpPr>
              <p:cNvPr id="22" name="ïşľiḋe">
                <a:extLst>
                  <a:ext uri="{FF2B5EF4-FFF2-40B4-BE49-F238E27FC236}">
                    <a16:creationId xmlns:a16="http://schemas.microsoft.com/office/drawing/2014/main" id="{FE511B25-83AC-4C15-8976-35961C0AE503}"/>
                  </a:ext>
                </a:extLst>
              </p:cNvPr>
              <p:cNvSpPr/>
              <p:nvPr/>
            </p:nvSpPr>
            <p:spPr>
              <a:xfrm>
                <a:off x="4960624" y="1625602"/>
                <a:ext cx="2270752" cy="1650266"/>
              </a:xfrm>
              <a:custGeom>
                <a:avLst/>
                <a:gdLst>
                  <a:gd name="connsiteX0" fmla="*/ 1365250 w 2730500"/>
                  <a:gd name="connsiteY0" fmla="*/ 0 h 1984388"/>
                  <a:gd name="connsiteX1" fmla="*/ 2730500 w 2730500"/>
                  <a:gd name="connsiteY1" fmla="*/ 1365250 h 1984388"/>
                  <a:gd name="connsiteX2" fmla="*/ 2702763 w 2730500"/>
                  <a:gd name="connsiteY2" fmla="*/ 1640396 h 1984388"/>
                  <a:gd name="connsiteX3" fmla="*/ 2696636 w 2730500"/>
                  <a:gd name="connsiteY3" fmla="*/ 1664227 h 1984388"/>
                  <a:gd name="connsiteX4" fmla="*/ 2580196 w 2730500"/>
                  <a:gd name="connsiteY4" fmla="*/ 1634287 h 1984388"/>
                  <a:gd name="connsiteX5" fmla="*/ 2305050 w 2730500"/>
                  <a:gd name="connsiteY5" fmla="*/ 1606550 h 1984388"/>
                  <a:gd name="connsiteX6" fmla="*/ 1488199 w 2730500"/>
                  <a:gd name="connsiteY6" fmla="*/ 1877777 h 1984388"/>
                  <a:gd name="connsiteX7" fmla="*/ 1366585 w 2730500"/>
                  <a:gd name="connsiteY7" fmla="*/ 1984388 h 1984388"/>
                  <a:gd name="connsiteX8" fmla="*/ 1293876 w 2730500"/>
                  <a:gd name="connsiteY8" fmla="*/ 1918306 h 1984388"/>
                  <a:gd name="connsiteX9" fmla="*/ 425450 w 2730500"/>
                  <a:gd name="connsiteY9" fmla="*/ 1606549 h 1984388"/>
                  <a:gd name="connsiteX10" fmla="*/ 150304 w 2730500"/>
                  <a:gd name="connsiteY10" fmla="*/ 1634286 h 1984388"/>
                  <a:gd name="connsiteX11" fmla="*/ 33833 w 2730500"/>
                  <a:gd name="connsiteY11" fmla="*/ 1664234 h 1984388"/>
                  <a:gd name="connsiteX12" fmla="*/ 18424 w 2730500"/>
                  <a:gd name="connsiteY12" fmla="*/ 1590078 h 1984388"/>
                  <a:gd name="connsiteX13" fmla="*/ 0 w 2730500"/>
                  <a:gd name="connsiteY13" fmla="*/ 1365250 h 1984388"/>
                  <a:gd name="connsiteX14" fmla="*/ 1365250 w 2730500"/>
                  <a:gd name="connsiteY14" fmla="*/ 0 h 1984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730500" h="1984388">
                    <a:moveTo>
                      <a:pt x="1365250" y="0"/>
                    </a:moveTo>
                    <a:cubicBezTo>
                      <a:pt x="2119257" y="0"/>
                      <a:pt x="2730500" y="611243"/>
                      <a:pt x="2730500" y="1365250"/>
                    </a:cubicBezTo>
                    <a:cubicBezTo>
                      <a:pt x="2730500" y="1459501"/>
                      <a:pt x="2720950" y="1551521"/>
                      <a:pt x="2702763" y="1640396"/>
                    </a:cubicBezTo>
                    <a:lnTo>
                      <a:pt x="2696636" y="1664227"/>
                    </a:lnTo>
                    <a:lnTo>
                      <a:pt x="2580196" y="1634287"/>
                    </a:lnTo>
                    <a:cubicBezTo>
                      <a:pt x="2491321" y="1616101"/>
                      <a:pt x="2399301" y="1606550"/>
                      <a:pt x="2305050" y="1606550"/>
                    </a:cubicBezTo>
                    <a:cubicBezTo>
                      <a:pt x="1998735" y="1606550"/>
                      <a:pt x="1715981" y="1707429"/>
                      <a:pt x="1488199" y="1877777"/>
                    </a:cubicBezTo>
                    <a:lnTo>
                      <a:pt x="1366585" y="1984388"/>
                    </a:lnTo>
                    <a:lnTo>
                      <a:pt x="1293876" y="1918306"/>
                    </a:lnTo>
                    <a:cubicBezTo>
                      <a:pt x="1057880" y="1723545"/>
                      <a:pt x="755328" y="1606549"/>
                      <a:pt x="425450" y="1606549"/>
                    </a:cubicBezTo>
                    <a:cubicBezTo>
                      <a:pt x="331199" y="1606549"/>
                      <a:pt x="239179" y="1616100"/>
                      <a:pt x="150304" y="1634286"/>
                    </a:cubicBezTo>
                    <a:lnTo>
                      <a:pt x="33833" y="1664234"/>
                    </a:lnTo>
                    <a:lnTo>
                      <a:pt x="18424" y="1590078"/>
                    </a:lnTo>
                    <a:cubicBezTo>
                      <a:pt x="6305" y="1516935"/>
                      <a:pt x="0" y="1441829"/>
                      <a:pt x="0" y="1365250"/>
                    </a:cubicBezTo>
                    <a:cubicBezTo>
                      <a:pt x="0" y="611243"/>
                      <a:pt x="611243" y="0"/>
                      <a:pt x="136525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23" name="ïṥľïdé">
                <a:extLst>
                  <a:ext uri="{FF2B5EF4-FFF2-40B4-BE49-F238E27FC236}">
                    <a16:creationId xmlns:a16="http://schemas.microsoft.com/office/drawing/2014/main" id="{760F4439-4384-4C2A-866B-BFEA63941865}"/>
                  </a:ext>
                </a:extLst>
              </p:cNvPr>
              <p:cNvSpPr/>
              <p:nvPr/>
            </p:nvSpPr>
            <p:spPr>
              <a:xfrm>
                <a:off x="6096000" y="3009615"/>
                <a:ext cx="1916937" cy="2222786"/>
              </a:xfrm>
              <a:custGeom>
                <a:avLst/>
                <a:gdLst>
                  <a:gd name="connsiteX0" fmla="*/ 1331386 w 2305050"/>
                  <a:gd name="connsiteY0" fmla="*/ 0 h 2672823"/>
                  <a:gd name="connsiteX1" fmla="*/ 1345784 w 2305050"/>
                  <a:gd name="connsiteY1" fmla="*/ 3702 h 2672823"/>
                  <a:gd name="connsiteX2" fmla="*/ 2305050 w 2305050"/>
                  <a:gd name="connsiteY2" fmla="*/ 1307573 h 2672823"/>
                  <a:gd name="connsiteX3" fmla="*/ 939800 w 2305050"/>
                  <a:gd name="connsiteY3" fmla="*/ 2672823 h 2672823"/>
                  <a:gd name="connsiteX4" fmla="*/ 71374 w 2305050"/>
                  <a:gd name="connsiteY4" fmla="*/ 2361066 h 2672823"/>
                  <a:gd name="connsiteX5" fmla="*/ 0 w 2305050"/>
                  <a:gd name="connsiteY5" fmla="*/ 2296197 h 2672823"/>
                  <a:gd name="connsiteX6" fmla="*/ 25578 w 2305050"/>
                  <a:gd name="connsiteY6" fmla="*/ 2272950 h 2672823"/>
                  <a:gd name="connsiteX7" fmla="*/ 425450 w 2305050"/>
                  <a:gd name="connsiteY7" fmla="*/ 1307572 h 2672823"/>
                  <a:gd name="connsiteX8" fmla="*/ 397713 w 2305050"/>
                  <a:gd name="connsiteY8" fmla="*/ 1032426 h 2672823"/>
                  <a:gd name="connsiteX9" fmla="*/ 391479 w 2305050"/>
                  <a:gd name="connsiteY9" fmla="*/ 1008181 h 2672823"/>
                  <a:gd name="connsiteX10" fmla="*/ 437876 w 2305050"/>
                  <a:gd name="connsiteY10" fmla="*/ 994540 h 2672823"/>
                  <a:gd name="connsiteX11" fmla="*/ 1303871 w 2305050"/>
                  <a:gd name="connsiteY11" fmla="*/ 107007 h 2672823"/>
                  <a:gd name="connsiteX12" fmla="*/ 1331386 w 2305050"/>
                  <a:gd name="connsiteY12" fmla="*/ 0 h 26728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305050" h="2672823">
                    <a:moveTo>
                      <a:pt x="1331386" y="0"/>
                    </a:moveTo>
                    <a:lnTo>
                      <a:pt x="1345784" y="3702"/>
                    </a:lnTo>
                    <a:cubicBezTo>
                      <a:pt x="1901534" y="176558"/>
                      <a:pt x="2305050" y="694942"/>
                      <a:pt x="2305050" y="1307573"/>
                    </a:cubicBezTo>
                    <a:cubicBezTo>
                      <a:pt x="2305050" y="2061580"/>
                      <a:pt x="1693807" y="2672823"/>
                      <a:pt x="939800" y="2672823"/>
                    </a:cubicBezTo>
                    <a:cubicBezTo>
                      <a:pt x="609922" y="2672823"/>
                      <a:pt x="307370" y="2555828"/>
                      <a:pt x="71374" y="2361066"/>
                    </a:cubicBezTo>
                    <a:lnTo>
                      <a:pt x="0" y="2296197"/>
                    </a:lnTo>
                    <a:lnTo>
                      <a:pt x="25578" y="2272950"/>
                    </a:lnTo>
                    <a:cubicBezTo>
                      <a:pt x="272639" y="2025888"/>
                      <a:pt x="425450" y="1684576"/>
                      <a:pt x="425450" y="1307572"/>
                    </a:cubicBezTo>
                    <a:cubicBezTo>
                      <a:pt x="425450" y="1213321"/>
                      <a:pt x="415899" y="1121301"/>
                      <a:pt x="397713" y="1032426"/>
                    </a:cubicBezTo>
                    <a:lnTo>
                      <a:pt x="391479" y="1008181"/>
                    </a:lnTo>
                    <a:lnTo>
                      <a:pt x="437876" y="994540"/>
                    </a:lnTo>
                    <a:cubicBezTo>
                      <a:pt x="850228" y="855001"/>
                      <a:pt x="1174229" y="523820"/>
                      <a:pt x="1303871" y="107007"/>
                    </a:cubicBezTo>
                    <a:lnTo>
                      <a:pt x="1331386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24" name="işḷíḋè">
                <a:extLst>
                  <a:ext uri="{FF2B5EF4-FFF2-40B4-BE49-F238E27FC236}">
                    <a16:creationId xmlns:a16="http://schemas.microsoft.com/office/drawing/2014/main" id="{2C03B31E-3356-4562-9283-B455027CDCB9}"/>
                  </a:ext>
                </a:extLst>
              </p:cNvPr>
              <p:cNvSpPr/>
              <p:nvPr/>
            </p:nvSpPr>
            <p:spPr>
              <a:xfrm>
                <a:off x="4179063" y="3009621"/>
                <a:ext cx="1916937" cy="2222779"/>
              </a:xfrm>
              <a:custGeom>
                <a:avLst/>
                <a:gdLst>
                  <a:gd name="connsiteX0" fmla="*/ 973633 w 2305050"/>
                  <a:gd name="connsiteY0" fmla="*/ 0 h 2672815"/>
                  <a:gd name="connsiteX1" fmla="*/ 980702 w 2305050"/>
                  <a:gd name="connsiteY1" fmla="*/ 34024 h 2672815"/>
                  <a:gd name="connsiteX2" fmla="*/ 1899066 w 2305050"/>
                  <a:gd name="connsiteY2" fmla="*/ 1004887 h 2672815"/>
                  <a:gd name="connsiteX3" fmla="*/ 1913465 w 2305050"/>
                  <a:gd name="connsiteY3" fmla="*/ 1008589 h 2672815"/>
                  <a:gd name="connsiteX4" fmla="*/ 1907337 w 2305050"/>
                  <a:gd name="connsiteY4" fmla="*/ 1032420 h 2672815"/>
                  <a:gd name="connsiteX5" fmla="*/ 1879600 w 2305050"/>
                  <a:gd name="connsiteY5" fmla="*/ 1307566 h 2672815"/>
                  <a:gd name="connsiteX6" fmla="*/ 2279472 w 2305050"/>
                  <a:gd name="connsiteY6" fmla="*/ 2272944 h 2672815"/>
                  <a:gd name="connsiteX7" fmla="*/ 2305050 w 2305050"/>
                  <a:gd name="connsiteY7" fmla="*/ 2296190 h 2672815"/>
                  <a:gd name="connsiteX8" fmla="*/ 2233676 w 2305050"/>
                  <a:gd name="connsiteY8" fmla="*/ 2361058 h 2672815"/>
                  <a:gd name="connsiteX9" fmla="*/ 1365250 w 2305050"/>
                  <a:gd name="connsiteY9" fmla="*/ 2672815 h 2672815"/>
                  <a:gd name="connsiteX10" fmla="*/ 0 w 2305050"/>
                  <a:gd name="connsiteY10" fmla="*/ 1307565 h 2672815"/>
                  <a:gd name="connsiteX11" fmla="*/ 959266 w 2305050"/>
                  <a:gd name="connsiteY11" fmla="*/ 3694 h 2672815"/>
                  <a:gd name="connsiteX12" fmla="*/ 973633 w 2305050"/>
                  <a:gd name="connsiteY12" fmla="*/ 0 h 2672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305050" h="2672815">
                    <a:moveTo>
                      <a:pt x="973633" y="0"/>
                    </a:moveTo>
                    <a:lnTo>
                      <a:pt x="980702" y="34024"/>
                    </a:lnTo>
                    <a:cubicBezTo>
                      <a:pt x="1096471" y="495894"/>
                      <a:pt x="1447519" y="864442"/>
                      <a:pt x="1899066" y="1004887"/>
                    </a:cubicBezTo>
                    <a:lnTo>
                      <a:pt x="1913465" y="1008589"/>
                    </a:lnTo>
                    <a:lnTo>
                      <a:pt x="1907337" y="1032420"/>
                    </a:lnTo>
                    <a:cubicBezTo>
                      <a:pt x="1889151" y="1121295"/>
                      <a:pt x="1879600" y="1213315"/>
                      <a:pt x="1879600" y="1307566"/>
                    </a:cubicBezTo>
                    <a:cubicBezTo>
                      <a:pt x="1879600" y="1684570"/>
                      <a:pt x="2032411" y="2025882"/>
                      <a:pt x="2279472" y="2272944"/>
                    </a:cubicBezTo>
                    <a:lnTo>
                      <a:pt x="2305050" y="2296190"/>
                    </a:lnTo>
                    <a:lnTo>
                      <a:pt x="2233676" y="2361058"/>
                    </a:lnTo>
                    <a:cubicBezTo>
                      <a:pt x="1997680" y="2555820"/>
                      <a:pt x="1695128" y="2672815"/>
                      <a:pt x="1365250" y="2672815"/>
                    </a:cubicBezTo>
                    <a:cubicBezTo>
                      <a:pt x="611243" y="2672815"/>
                      <a:pt x="0" y="2061572"/>
                      <a:pt x="0" y="1307565"/>
                    </a:cubicBezTo>
                    <a:cubicBezTo>
                      <a:pt x="0" y="694934"/>
                      <a:pt x="403516" y="176550"/>
                      <a:pt x="959266" y="3694"/>
                    </a:cubicBezTo>
                    <a:lnTo>
                      <a:pt x="973633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25" name="îşľîḍé" title="WAtlRFSyYjwlCZihsxFMdcOo3NoXtu">
                <a:extLst>
                  <a:ext uri="{FF2B5EF4-FFF2-40B4-BE49-F238E27FC236}">
                    <a16:creationId xmlns:a16="http://schemas.microsoft.com/office/drawing/2014/main" id="{B10BF18D-3047-4565-8A78-6754FE05A463}"/>
                  </a:ext>
                </a:extLst>
              </p:cNvPr>
              <p:cNvSpPr/>
              <p:nvPr/>
            </p:nvSpPr>
            <p:spPr bwMode="auto">
              <a:xfrm>
                <a:off x="6816871" y="3940073"/>
                <a:ext cx="586470" cy="584298"/>
              </a:xfrm>
              <a:custGeom>
                <a:avLst/>
                <a:gdLst>
                  <a:gd name="connsiteX0" fmla="*/ 503895 w 609473"/>
                  <a:gd name="connsiteY0" fmla="*/ 296940 h 607216"/>
                  <a:gd name="connsiteX1" fmla="*/ 511570 w 609473"/>
                  <a:gd name="connsiteY1" fmla="*/ 296940 h 607216"/>
                  <a:gd name="connsiteX2" fmla="*/ 538816 w 609473"/>
                  <a:gd name="connsiteY2" fmla="*/ 296940 h 607216"/>
                  <a:gd name="connsiteX3" fmla="*/ 549465 w 609473"/>
                  <a:gd name="connsiteY3" fmla="*/ 307624 h 607216"/>
                  <a:gd name="connsiteX4" fmla="*/ 549465 w 609473"/>
                  <a:gd name="connsiteY4" fmla="*/ 324202 h 607216"/>
                  <a:gd name="connsiteX5" fmla="*/ 577094 w 609473"/>
                  <a:gd name="connsiteY5" fmla="*/ 338384 h 607216"/>
                  <a:gd name="connsiteX6" fmla="*/ 603717 w 609473"/>
                  <a:gd name="connsiteY6" fmla="*/ 388308 h 607216"/>
                  <a:gd name="connsiteX7" fmla="*/ 594699 w 609473"/>
                  <a:gd name="connsiteY7" fmla="*/ 400381 h 607216"/>
                  <a:gd name="connsiteX8" fmla="*/ 560353 w 609473"/>
                  <a:gd name="connsiteY8" fmla="*/ 405460 h 607216"/>
                  <a:gd name="connsiteX9" fmla="*/ 558771 w 609473"/>
                  <a:gd name="connsiteY9" fmla="*/ 405604 h 607216"/>
                  <a:gd name="connsiteX10" fmla="*/ 548218 w 609473"/>
                  <a:gd name="connsiteY10" fmla="*/ 396548 h 607216"/>
                  <a:gd name="connsiteX11" fmla="*/ 541310 w 609473"/>
                  <a:gd name="connsiteY11" fmla="*/ 378581 h 607216"/>
                  <a:gd name="connsiteX12" fmla="*/ 521067 w 609473"/>
                  <a:gd name="connsiteY12" fmla="*/ 370676 h 607216"/>
                  <a:gd name="connsiteX13" fmla="*/ 511618 w 609473"/>
                  <a:gd name="connsiteY13" fmla="*/ 371922 h 607216"/>
                  <a:gd name="connsiteX14" fmla="*/ 498426 w 609473"/>
                  <a:gd name="connsiteY14" fmla="*/ 379683 h 607216"/>
                  <a:gd name="connsiteX15" fmla="*/ 492574 w 609473"/>
                  <a:gd name="connsiteY15" fmla="*/ 395398 h 607216"/>
                  <a:gd name="connsiteX16" fmla="*/ 497371 w 609473"/>
                  <a:gd name="connsiteY16" fmla="*/ 410395 h 607216"/>
                  <a:gd name="connsiteX17" fmla="*/ 500537 w 609473"/>
                  <a:gd name="connsiteY17" fmla="*/ 413605 h 607216"/>
                  <a:gd name="connsiteX18" fmla="*/ 533731 w 609473"/>
                  <a:gd name="connsiteY18" fmla="*/ 425343 h 607216"/>
                  <a:gd name="connsiteX19" fmla="*/ 563232 w 609473"/>
                  <a:gd name="connsiteY19" fmla="*/ 433536 h 607216"/>
                  <a:gd name="connsiteX20" fmla="*/ 588415 w 609473"/>
                  <a:gd name="connsiteY20" fmla="*/ 450209 h 607216"/>
                  <a:gd name="connsiteX21" fmla="*/ 604149 w 609473"/>
                  <a:gd name="connsiteY21" fmla="*/ 474405 h 607216"/>
                  <a:gd name="connsiteX22" fmla="*/ 609473 w 609473"/>
                  <a:gd name="connsiteY22" fmla="*/ 503583 h 607216"/>
                  <a:gd name="connsiteX23" fmla="*/ 587408 w 609473"/>
                  <a:gd name="connsiteY23" fmla="*/ 560885 h 607216"/>
                  <a:gd name="connsiteX24" fmla="*/ 549465 w 609473"/>
                  <a:gd name="connsiteY24" fmla="*/ 583116 h 607216"/>
                  <a:gd name="connsiteX25" fmla="*/ 549465 w 609473"/>
                  <a:gd name="connsiteY25" fmla="*/ 596532 h 607216"/>
                  <a:gd name="connsiteX26" fmla="*/ 538816 w 609473"/>
                  <a:gd name="connsiteY26" fmla="*/ 607216 h 607216"/>
                  <a:gd name="connsiteX27" fmla="*/ 503991 w 609473"/>
                  <a:gd name="connsiteY27" fmla="*/ 607216 h 607216"/>
                  <a:gd name="connsiteX28" fmla="*/ 493342 w 609473"/>
                  <a:gd name="connsiteY28" fmla="*/ 596532 h 607216"/>
                  <a:gd name="connsiteX29" fmla="*/ 493342 w 609473"/>
                  <a:gd name="connsiteY29" fmla="*/ 582829 h 607216"/>
                  <a:gd name="connsiteX30" fmla="*/ 473819 w 609473"/>
                  <a:gd name="connsiteY30" fmla="*/ 575259 h 607216"/>
                  <a:gd name="connsiteX31" fmla="*/ 446045 w 609473"/>
                  <a:gd name="connsiteY31" fmla="*/ 548907 h 607216"/>
                  <a:gd name="connsiteX32" fmla="*/ 432950 w 609473"/>
                  <a:gd name="connsiteY32" fmla="*/ 506170 h 607216"/>
                  <a:gd name="connsiteX33" fmla="*/ 441776 w 609473"/>
                  <a:gd name="connsiteY33" fmla="*/ 494863 h 607216"/>
                  <a:gd name="connsiteX34" fmla="*/ 475354 w 609473"/>
                  <a:gd name="connsiteY34" fmla="*/ 489018 h 607216"/>
                  <a:gd name="connsiteX35" fmla="*/ 477224 w 609473"/>
                  <a:gd name="connsiteY35" fmla="*/ 488826 h 607216"/>
                  <a:gd name="connsiteX36" fmla="*/ 487777 w 609473"/>
                  <a:gd name="connsiteY36" fmla="*/ 497977 h 607216"/>
                  <a:gd name="connsiteX37" fmla="*/ 496412 w 609473"/>
                  <a:gd name="connsiteY37" fmla="*/ 524377 h 607216"/>
                  <a:gd name="connsiteX38" fmla="*/ 522602 w 609473"/>
                  <a:gd name="connsiteY38" fmla="*/ 536307 h 607216"/>
                  <a:gd name="connsiteX39" fmla="*/ 528071 w 609473"/>
                  <a:gd name="connsiteY39" fmla="*/ 535923 h 607216"/>
                  <a:gd name="connsiteX40" fmla="*/ 546539 w 609473"/>
                  <a:gd name="connsiteY40" fmla="*/ 526197 h 607216"/>
                  <a:gd name="connsiteX41" fmla="*/ 553686 w 609473"/>
                  <a:gd name="connsiteY41" fmla="*/ 505452 h 607216"/>
                  <a:gd name="connsiteX42" fmla="*/ 549273 w 609473"/>
                  <a:gd name="connsiteY42" fmla="*/ 489784 h 607216"/>
                  <a:gd name="connsiteX43" fmla="*/ 519724 w 609473"/>
                  <a:gd name="connsiteY43" fmla="*/ 475986 h 607216"/>
                  <a:gd name="connsiteX44" fmla="*/ 472140 w 609473"/>
                  <a:gd name="connsiteY44" fmla="*/ 459648 h 607216"/>
                  <a:gd name="connsiteX45" fmla="*/ 446429 w 609473"/>
                  <a:gd name="connsiteY45" fmla="*/ 433824 h 607216"/>
                  <a:gd name="connsiteX46" fmla="*/ 439857 w 609473"/>
                  <a:gd name="connsiteY46" fmla="*/ 416767 h 607216"/>
                  <a:gd name="connsiteX47" fmla="*/ 437603 w 609473"/>
                  <a:gd name="connsiteY47" fmla="*/ 397602 h 607216"/>
                  <a:gd name="connsiteX48" fmla="*/ 463218 w 609473"/>
                  <a:gd name="connsiteY48" fmla="*/ 339629 h 607216"/>
                  <a:gd name="connsiteX49" fmla="*/ 493198 w 609473"/>
                  <a:gd name="connsiteY49" fmla="*/ 323962 h 607216"/>
                  <a:gd name="connsiteX50" fmla="*/ 493198 w 609473"/>
                  <a:gd name="connsiteY50" fmla="*/ 307624 h 607216"/>
                  <a:gd name="connsiteX51" fmla="*/ 503895 w 609473"/>
                  <a:gd name="connsiteY51" fmla="*/ 296940 h 607216"/>
                  <a:gd name="connsiteX52" fmla="*/ 382097 w 609473"/>
                  <a:gd name="connsiteY52" fmla="*/ 246415 h 607216"/>
                  <a:gd name="connsiteX53" fmla="*/ 489125 w 609473"/>
                  <a:gd name="connsiteY53" fmla="*/ 246415 h 607216"/>
                  <a:gd name="connsiteX54" fmla="*/ 511528 w 609473"/>
                  <a:gd name="connsiteY54" fmla="*/ 268793 h 607216"/>
                  <a:gd name="connsiteX55" fmla="*/ 511528 w 609473"/>
                  <a:gd name="connsiteY55" fmla="*/ 276891 h 607216"/>
                  <a:gd name="connsiteX56" fmla="*/ 503852 w 609473"/>
                  <a:gd name="connsiteY56" fmla="*/ 276891 h 607216"/>
                  <a:gd name="connsiteX57" fmla="*/ 473150 w 609473"/>
                  <a:gd name="connsiteY57" fmla="*/ 307558 h 607216"/>
                  <a:gd name="connsiteX58" fmla="*/ 473150 w 609473"/>
                  <a:gd name="connsiteY58" fmla="*/ 309858 h 607216"/>
                  <a:gd name="connsiteX59" fmla="*/ 449979 w 609473"/>
                  <a:gd name="connsiteY59" fmla="*/ 324521 h 607216"/>
                  <a:gd name="connsiteX60" fmla="*/ 425657 w 609473"/>
                  <a:gd name="connsiteY60" fmla="*/ 357105 h 607216"/>
                  <a:gd name="connsiteX61" fmla="*/ 417549 w 609473"/>
                  <a:gd name="connsiteY61" fmla="*/ 397452 h 607216"/>
                  <a:gd name="connsiteX62" fmla="*/ 419324 w 609473"/>
                  <a:gd name="connsiteY62" fmla="*/ 416619 h 607216"/>
                  <a:gd name="connsiteX63" fmla="*/ 382097 w 609473"/>
                  <a:gd name="connsiteY63" fmla="*/ 416619 h 607216"/>
                  <a:gd name="connsiteX64" fmla="*/ 359742 w 609473"/>
                  <a:gd name="connsiteY64" fmla="*/ 394289 h 607216"/>
                  <a:gd name="connsiteX65" fmla="*/ 359742 w 609473"/>
                  <a:gd name="connsiteY65" fmla="*/ 268793 h 607216"/>
                  <a:gd name="connsiteX66" fmla="*/ 382097 w 609473"/>
                  <a:gd name="connsiteY66" fmla="*/ 246415 h 607216"/>
                  <a:gd name="connsiteX67" fmla="*/ 22403 w 609473"/>
                  <a:gd name="connsiteY67" fmla="*/ 117844 h 607216"/>
                  <a:gd name="connsiteX68" fmla="*/ 129383 w 609473"/>
                  <a:gd name="connsiteY68" fmla="*/ 117844 h 607216"/>
                  <a:gd name="connsiteX69" fmla="*/ 151786 w 609473"/>
                  <a:gd name="connsiteY69" fmla="*/ 140217 h 607216"/>
                  <a:gd name="connsiteX70" fmla="*/ 151786 w 609473"/>
                  <a:gd name="connsiteY70" fmla="*/ 394316 h 607216"/>
                  <a:gd name="connsiteX71" fmla="*/ 129335 w 609473"/>
                  <a:gd name="connsiteY71" fmla="*/ 416689 h 607216"/>
                  <a:gd name="connsiteX72" fmla="*/ 22403 w 609473"/>
                  <a:gd name="connsiteY72" fmla="*/ 416689 h 607216"/>
                  <a:gd name="connsiteX73" fmla="*/ 0 w 609473"/>
                  <a:gd name="connsiteY73" fmla="*/ 394316 h 607216"/>
                  <a:gd name="connsiteX74" fmla="*/ 0 w 609473"/>
                  <a:gd name="connsiteY74" fmla="*/ 140217 h 607216"/>
                  <a:gd name="connsiteX75" fmla="*/ 22403 w 609473"/>
                  <a:gd name="connsiteY75" fmla="*/ 117844 h 607216"/>
                  <a:gd name="connsiteX76" fmla="*/ 202271 w 609473"/>
                  <a:gd name="connsiteY76" fmla="*/ 0 h 607216"/>
                  <a:gd name="connsiteX77" fmla="*/ 309187 w 609473"/>
                  <a:gd name="connsiteY77" fmla="*/ 0 h 607216"/>
                  <a:gd name="connsiteX78" fmla="*/ 331587 w 609473"/>
                  <a:gd name="connsiteY78" fmla="*/ 22371 h 607216"/>
                  <a:gd name="connsiteX79" fmla="*/ 331587 w 609473"/>
                  <a:gd name="connsiteY79" fmla="*/ 394296 h 607216"/>
                  <a:gd name="connsiteX80" fmla="*/ 309187 w 609473"/>
                  <a:gd name="connsiteY80" fmla="*/ 416619 h 607216"/>
                  <a:gd name="connsiteX81" fmla="*/ 202271 w 609473"/>
                  <a:gd name="connsiteY81" fmla="*/ 416619 h 607216"/>
                  <a:gd name="connsiteX82" fmla="*/ 179871 w 609473"/>
                  <a:gd name="connsiteY82" fmla="*/ 394296 h 607216"/>
                  <a:gd name="connsiteX83" fmla="*/ 179871 w 609473"/>
                  <a:gd name="connsiteY83" fmla="*/ 22371 h 607216"/>
                  <a:gd name="connsiteX84" fmla="*/ 202271 w 609473"/>
                  <a:gd name="connsiteY84" fmla="*/ 0 h 607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</a:cxnLst>
                <a:rect l="l" t="t" r="r" b="b"/>
                <a:pathLst>
                  <a:path w="609473" h="607216">
                    <a:moveTo>
                      <a:pt x="503895" y="296940"/>
                    </a:moveTo>
                    <a:lnTo>
                      <a:pt x="511570" y="296940"/>
                    </a:lnTo>
                    <a:lnTo>
                      <a:pt x="538816" y="296940"/>
                    </a:lnTo>
                    <a:cubicBezTo>
                      <a:pt x="544668" y="296940"/>
                      <a:pt x="549465" y="301731"/>
                      <a:pt x="549465" y="307624"/>
                    </a:cubicBezTo>
                    <a:lnTo>
                      <a:pt x="549465" y="324202"/>
                    </a:lnTo>
                    <a:cubicBezTo>
                      <a:pt x="560114" y="327268"/>
                      <a:pt x="569563" y="332155"/>
                      <a:pt x="577094" y="338384"/>
                    </a:cubicBezTo>
                    <a:cubicBezTo>
                      <a:pt x="591821" y="350601"/>
                      <a:pt x="600791" y="367418"/>
                      <a:pt x="603717" y="388308"/>
                    </a:cubicBezTo>
                    <a:cubicBezTo>
                      <a:pt x="604532" y="394105"/>
                      <a:pt x="600503" y="399471"/>
                      <a:pt x="594699" y="400381"/>
                    </a:cubicBezTo>
                    <a:lnTo>
                      <a:pt x="560353" y="405460"/>
                    </a:lnTo>
                    <a:cubicBezTo>
                      <a:pt x="559826" y="405556"/>
                      <a:pt x="559250" y="405604"/>
                      <a:pt x="558771" y="405604"/>
                    </a:cubicBezTo>
                    <a:cubicBezTo>
                      <a:pt x="553590" y="405604"/>
                      <a:pt x="549033" y="401819"/>
                      <a:pt x="548218" y="396548"/>
                    </a:cubicBezTo>
                    <a:cubicBezTo>
                      <a:pt x="546970" y="388499"/>
                      <a:pt x="544620" y="382271"/>
                      <a:pt x="541310" y="378581"/>
                    </a:cubicBezTo>
                    <a:cubicBezTo>
                      <a:pt x="536801" y="373551"/>
                      <a:pt x="529414" y="370676"/>
                      <a:pt x="521067" y="370676"/>
                    </a:cubicBezTo>
                    <a:cubicBezTo>
                      <a:pt x="517806" y="370676"/>
                      <a:pt x="514640" y="371107"/>
                      <a:pt x="511618" y="371922"/>
                    </a:cubicBezTo>
                    <a:cubicBezTo>
                      <a:pt x="506293" y="373407"/>
                      <a:pt x="501640" y="376090"/>
                      <a:pt x="498426" y="379683"/>
                    </a:cubicBezTo>
                    <a:cubicBezTo>
                      <a:pt x="494397" y="384139"/>
                      <a:pt x="492574" y="389122"/>
                      <a:pt x="492574" y="395398"/>
                    </a:cubicBezTo>
                    <a:cubicBezTo>
                      <a:pt x="492574" y="401579"/>
                      <a:pt x="494157" y="406514"/>
                      <a:pt x="497371" y="410395"/>
                    </a:cubicBezTo>
                    <a:cubicBezTo>
                      <a:pt x="498331" y="411545"/>
                      <a:pt x="499386" y="412647"/>
                      <a:pt x="500537" y="413605"/>
                    </a:cubicBezTo>
                    <a:cubicBezTo>
                      <a:pt x="508548" y="420313"/>
                      <a:pt x="520828" y="422708"/>
                      <a:pt x="533731" y="425343"/>
                    </a:cubicBezTo>
                    <a:cubicBezTo>
                      <a:pt x="543613" y="427308"/>
                      <a:pt x="553830" y="429368"/>
                      <a:pt x="563232" y="433536"/>
                    </a:cubicBezTo>
                    <a:cubicBezTo>
                      <a:pt x="573353" y="437992"/>
                      <a:pt x="581843" y="443598"/>
                      <a:pt x="588415" y="450209"/>
                    </a:cubicBezTo>
                    <a:cubicBezTo>
                      <a:pt x="595130" y="456965"/>
                      <a:pt x="600407" y="465014"/>
                      <a:pt x="604149" y="474405"/>
                    </a:cubicBezTo>
                    <a:cubicBezTo>
                      <a:pt x="607698" y="483412"/>
                      <a:pt x="609473" y="493234"/>
                      <a:pt x="609473" y="503583"/>
                    </a:cubicBezTo>
                    <a:cubicBezTo>
                      <a:pt x="609473" y="526293"/>
                      <a:pt x="602038" y="545554"/>
                      <a:pt x="587408" y="560885"/>
                    </a:cubicBezTo>
                    <a:cubicBezTo>
                      <a:pt x="577382" y="571426"/>
                      <a:pt x="564383" y="578996"/>
                      <a:pt x="549465" y="583116"/>
                    </a:cubicBezTo>
                    <a:lnTo>
                      <a:pt x="549465" y="596532"/>
                    </a:lnTo>
                    <a:cubicBezTo>
                      <a:pt x="549465" y="602425"/>
                      <a:pt x="544668" y="607216"/>
                      <a:pt x="538816" y="607216"/>
                    </a:cubicBezTo>
                    <a:lnTo>
                      <a:pt x="503991" y="607216"/>
                    </a:lnTo>
                    <a:cubicBezTo>
                      <a:pt x="498139" y="607216"/>
                      <a:pt x="493342" y="602425"/>
                      <a:pt x="493342" y="596532"/>
                    </a:cubicBezTo>
                    <a:lnTo>
                      <a:pt x="493342" y="582829"/>
                    </a:lnTo>
                    <a:cubicBezTo>
                      <a:pt x="486482" y="580960"/>
                      <a:pt x="479959" y="578421"/>
                      <a:pt x="473819" y="575259"/>
                    </a:cubicBezTo>
                    <a:cubicBezTo>
                      <a:pt x="463026" y="569701"/>
                      <a:pt x="453672" y="560837"/>
                      <a:pt x="446045" y="548907"/>
                    </a:cubicBezTo>
                    <a:cubicBezTo>
                      <a:pt x="438514" y="537073"/>
                      <a:pt x="434101" y="522700"/>
                      <a:pt x="432950" y="506170"/>
                    </a:cubicBezTo>
                    <a:cubicBezTo>
                      <a:pt x="432566" y="500660"/>
                      <a:pt x="436403" y="495821"/>
                      <a:pt x="441776" y="494863"/>
                    </a:cubicBezTo>
                    <a:lnTo>
                      <a:pt x="475354" y="489018"/>
                    </a:lnTo>
                    <a:cubicBezTo>
                      <a:pt x="475977" y="488922"/>
                      <a:pt x="476553" y="488826"/>
                      <a:pt x="477224" y="488826"/>
                    </a:cubicBezTo>
                    <a:cubicBezTo>
                      <a:pt x="482405" y="488826"/>
                      <a:pt x="487010" y="492659"/>
                      <a:pt x="487777" y="497977"/>
                    </a:cubicBezTo>
                    <a:cubicBezTo>
                      <a:pt x="489984" y="513501"/>
                      <a:pt x="493726" y="520927"/>
                      <a:pt x="496412" y="524377"/>
                    </a:cubicBezTo>
                    <a:cubicBezTo>
                      <a:pt x="502216" y="531851"/>
                      <a:pt x="512001" y="536307"/>
                      <a:pt x="522602" y="536307"/>
                    </a:cubicBezTo>
                    <a:cubicBezTo>
                      <a:pt x="524473" y="536307"/>
                      <a:pt x="526248" y="536163"/>
                      <a:pt x="528071" y="535923"/>
                    </a:cubicBezTo>
                    <a:cubicBezTo>
                      <a:pt x="535458" y="534774"/>
                      <a:pt x="542078" y="531324"/>
                      <a:pt x="546539" y="526197"/>
                    </a:cubicBezTo>
                    <a:cubicBezTo>
                      <a:pt x="551335" y="520735"/>
                      <a:pt x="553686" y="513884"/>
                      <a:pt x="553686" y="505452"/>
                    </a:cubicBezTo>
                    <a:cubicBezTo>
                      <a:pt x="553686" y="498696"/>
                      <a:pt x="552247" y="493378"/>
                      <a:pt x="549273" y="489784"/>
                    </a:cubicBezTo>
                    <a:cubicBezTo>
                      <a:pt x="543037" y="482119"/>
                      <a:pt x="530805" y="478477"/>
                      <a:pt x="519724" y="475986"/>
                    </a:cubicBezTo>
                    <a:cubicBezTo>
                      <a:pt x="502983" y="472249"/>
                      <a:pt x="487825" y="468416"/>
                      <a:pt x="472140" y="459648"/>
                    </a:cubicBezTo>
                    <a:cubicBezTo>
                      <a:pt x="461107" y="453467"/>
                      <a:pt x="452473" y="444748"/>
                      <a:pt x="446429" y="433824"/>
                    </a:cubicBezTo>
                    <a:cubicBezTo>
                      <a:pt x="443503" y="428458"/>
                      <a:pt x="441344" y="422804"/>
                      <a:pt x="439857" y="416767"/>
                    </a:cubicBezTo>
                    <a:cubicBezTo>
                      <a:pt x="438370" y="410730"/>
                      <a:pt x="437603" y="404310"/>
                      <a:pt x="437603" y="397602"/>
                    </a:cubicBezTo>
                    <a:cubicBezTo>
                      <a:pt x="437603" y="373982"/>
                      <a:pt x="446237" y="354434"/>
                      <a:pt x="463218" y="339629"/>
                    </a:cubicBezTo>
                    <a:cubicBezTo>
                      <a:pt x="471276" y="332538"/>
                      <a:pt x="481494" y="327220"/>
                      <a:pt x="493198" y="323962"/>
                    </a:cubicBezTo>
                    <a:lnTo>
                      <a:pt x="493198" y="307624"/>
                    </a:lnTo>
                    <a:cubicBezTo>
                      <a:pt x="493198" y="301731"/>
                      <a:pt x="497995" y="296940"/>
                      <a:pt x="503895" y="296940"/>
                    </a:cubicBezTo>
                    <a:close/>
                    <a:moveTo>
                      <a:pt x="382097" y="246415"/>
                    </a:moveTo>
                    <a:lnTo>
                      <a:pt x="489125" y="246415"/>
                    </a:lnTo>
                    <a:cubicBezTo>
                      <a:pt x="501454" y="246415"/>
                      <a:pt x="511528" y="256478"/>
                      <a:pt x="511528" y="268793"/>
                    </a:cubicBezTo>
                    <a:lnTo>
                      <a:pt x="511528" y="276891"/>
                    </a:lnTo>
                    <a:lnTo>
                      <a:pt x="503852" y="276891"/>
                    </a:lnTo>
                    <a:cubicBezTo>
                      <a:pt x="486870" y="276891"/>
                      <a:pt x="473150" y="290643"/>
                      <a:pt x="473150" y="307558"/>
                    </a:cubicBezTo>
                    <a:lnTo>
                      <a:pt x="473150" y="309858"/>
                    </a:lnTo>
                    <a:cubicBezTo>
                      <a:pt x="464515" y="313692"/>
                      <a:pt x="456743" y="318627"/>
                      <a:pt x="449979" y="324521"/>
                    </a:cubicBezTo>
                    <a:cubicBezTo>
                      <a:pt x="439281" y="333769"/>
                      <a:pt x="431126" y="344838"/>
                      <a:pt x="425657" y="357105"/>
                    </a:cubicBezTo>
                    <a:cubicBezTo>
                      <a:pt x="420284" y="369276"/>
                      <a:pt x="417549" y="382885"/>
                      <a:pt x="417549" y="397452"/>
                    </a:cubicBezTo>
                    <a:cubicBezTo>
                      <a:pt x="417549" y="404112"/>
                      <a:pt x="418173" y="410486"/>
                      <a:pt x="419324" y="416619"/>
                    </a:cubicBezTo>
                    <a:lnTo>
                      <a:pt x="382097" y="416619"/>
                    </a:lnTo>
                    <a:cubicBezTo>
                      <a:pt x="369768" y="416619"/>
                      <a:pt x="359742" y="406604"/>
                      <a:pt x="359742" y="394289"/>
                    </a:cubicBezTo>
                    <a:lnTo>
                      <a:pt x="359742" y="268793"/>
                    </a:lnTo>
                    <a:cubicBezTo>
                      <a:pt x="359742" y="256478"/>
                      <a:pt x="369768" y="246415"/>
                      <a:pt x="382097" y="246415"/>
                    </a:cubicBezTo>
                    <a:close/>
                    <a:moveTo>
                      <a:pt x="22403" y="117844"/>
                    </a:moveTo>
                    <a:lnTo>
                      <a:pt x="129383" y="117844"/>
                    </a:lnTo>
                    <a:cubicBezTo>
                      <a:pt x="141760" y="117844"/>
                      <a:pt x="151786" y="127905"/>
                      <a:pt x="151786" y="140217"/>
                    </a:cubicBezTo>
                    <a:lnTo>
                      <a:pt x="151786" y="394316"/>
                    </a:lnTo>
                    <a:cubicBezTo>
                      <a:pt x="151786" y="406629"/>
                      <a:pt x="141760" y="416689"/>
                      <a:pt x="129335" y="416689"/>
                    </a:cubicBezTo>
                    <a:lnTo>
                      <a:pt x="22403" y="416689"/>
                    </a:lnTo>
                    <a:cubicBezTo>
                      <a:pt x="10026" y="416689"/>
                      <a:pt x="0" y="406629"/>
                      <a:pt x="0" y="394316"/>
                    </a:cubicBezTo>
                    <a:lnTo>
                      <a:pt x="0" y="140217"/>
                    </a:lnTo>
                    <a:cubicBezTo>
                      <a:pt x="0" y="127905"/>
                      <a:pt x="10026" y="117844"/>
                      <a:pt x="22403" y="117844"/>
                    </a:cubicBezTo>
                    <a:close/>
                    <a:moveTo>
                      <a:pt x="202271" y="0"/>
                    </a:moveTo>
                    <a:lnTo>
                      <a:pt x="309187" y="0"/>
                    </a:lnTo>
                    <a:cubicBezTo>
                      <a:pt x="321562" y="0"/>
                      <a:pt x="331587" y="10012"/>
                      <a:pt x="331587" y="22371"/>
                    </a:cubicBezTo>
                    <a:lnTo>
                      <a:pt x="331587" y="394296"/>
                    </a:lnTo>
                    <a:cubicBezTo>
                      <a:pt x="331587" y="406607"/>
                      <a:pt x="321562" y="416619"/>
                      <a:pt x="309187" y="416619"/>
                    </a:cubicBezTo>
                    <a:lnTo>
                      <a:pt x="202271" y="416619"/>
                    </a:lnTo>
                    <a:cubicBezTo>
                      <a:pt x="189944" y="416619"/>
                      <a:pt x="179871" y="406607"/>
                      <a:pt x="179871" y="394296"/>
                    </a:cubicBezTo>
                    <a:lnTo>
                      <a:pt x="179871" y="22371"/>
                    </a:lnTo>
                    <a:cubicBezTo>
                      <a:pt x="179871" y="10012"/>
                      <a:pt x="189944" y="0"/>
                      <a:pt x="20227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sz="2400"/>
              </a:p>
            </p:txBody>
          </p:sp>
          <p:sp>
            <p:nvSpPr>
              <p:cNvPr id="26" name="iṣḻiḑé" title="es4Tii2eE47WlbwmFstfDuGuqn8tTV">
                <a:extLst>
                  <a:ext uri="{FF2B5EF4-FFF2-40B4-BE49-F238E27FC236}">
                    <a16:creationId xmlns:a16="http://schemas.microsoft.com/office/drawing/2014/main" id="{C672FF16-7471-4F89-9CDF-A3D11C128EB1}"/>
                  </a:ext>
                </a:extLst>
              </p:cNvPr>
              <p:cNvSpPr/>
              <p:nvPr/>
            </p:nvSpPr>
            <p:spPr bwMode="auto">
              <a:xfrm>
                <a:off x="5821843" y="2154220"/>
                <a:ext cx="594619" cy="592417"/>
              </a:xfrm>
              <a:custGeom>
                <a:avLst/>
                <a:gdLst>
                  <a:gd name="connsiteX0" fmla="*/ 503895 w 609473"/>
                  <a:gd name="connsiteY0" fmla="*/ 296940 h 607216"/>
                  <a:gd name="connsiteX1" fmla="*/ 511570 w 609473"/>
                  <a:gd name="connsiteY1" fmla="*/ 296940 h 607216"/>
                  <a:gd name="connsiteX2" fmla="*/ 538816 w 609473"/>
                  <a:gd name="connsiteY2" fmla="*/ 296940 h 607216"/>
                  <a:gd name="connsiteX3" fmla="*/ 549465 w 609473"/>
                  <a:gd name="connsiteY3" fmla="*/ 307624 h 607216"/>
                  <a:gd name="connsiteX4" fmla="*/ 549465 w 609473"/>
                  <a:gd name="connsiteY4" fmla="*/ 324202 h 607216"/>
                  <a:gd name="connsiteX5" fmla="*/ 577094 w 609473"/>
                  <a:gd name="connsiteY5" fmla="*/ 338384 h 607216"/>
                  <a:gd name="connsiteX6" fmla="*/ 603717 w 609473"/>
                  <a:gd name="connsiteY6" fmla="*/ 388308 h 607216"/>
                  <a:gd name="connsiteX7" fmla="*/ 594699 w 609473"/>
                  <a:gd name="connsiteY7" fmla="*/ 400381 h 607216"/>
                  <a:gd name="connsiteX8" fmla="*/ 560353 w 609473"/>
                  <a:gd name="connsiteY8" fmla="*/ 405460 h 607216"/>
                  <a:gd name="connsiteX9" fmla="*/ 558771 w 609473"/>
                  <a:gd name="connsiteY9" fmla="*/ 405604 h 607216"/>
                  <a:gd name="connsiteX10" fmla="*/ 548218 w 609473"/>
                  <a:gd name="connsiteY10" fmla="*/ 396548 h 607216"/>
                  <a:gd name="connsiteX11" fmla="*/ 541310 w 609473"/>
                  <a:gd name="connsiteY11" fmla="*/ 378581 h 607216"/>
                  <a:gd name="connsiteX12" fmla="*/ 521067 w 609473"/>
                  <a:gd name="connsiteY12" fmla="*/ 370676 h 607216"/>
                  <a:gd name="connsiteX13" fmla="*/ 511618 w 609473"/>
                  <a:gd name="connsiteY13" fmla="*/ 371922 h 607216"/>
                  <a:gd name="connsiteX14" fmla="*/ 498426 w 609473"/>
                  <a:gd name="connsiteY14" fmla="*/ 379683 h 607216"/>
                  <a:gd name="connsiteX15" fmla="*/ 492574 w 609473"/>
                  <a:gd name="connsiteY15" fmla="*/ 395398 h 607216"/>
                  <a:gd name="connsiteX16" fmla="*/ 497371 w 609473"/>
                  <a:gd name="connsiteY16" fmla="*/ 410395 h 607216"/>
                  <a:gd name="connsiteX17" fmla="*/ 500537 w 609473"/>
                  <a:gd name="connsiteY17" fmla="*/ 413605 h 607216"/>
                  <a:gd name="connsiteX18" fmla="*/ 533731 w 609473"/>
                  <a:gd name="connsiteY18" fmla="*/ 425343 h 607216"/>
                  <a:gd name="connsiteX19" fmla="*/ 563232 w 609473"/>
                  <a:gd name="connsiteY19" fmla="*/ 433536 h 607216"/>
                  <a:gd name="connsiteX20" fmla="*/ 588415 w 609473"/>
                  <a:gd name="connsiteY20" fmla="*/ 450209 h 607216"/>
                  <a:gd name="connsiteX21" fmla="*/ 604149 w 609473"/>
                  <a:gd name="connsiteY21" fmla="*/ 474405 h 607216"/>
                  <a:gd name="connsiteX22" fmla="*/ 609473 w 609473"/>
                  <a:gd name="connsiteY22" fmla="*/ 503583 h 607216"/>
                  <a:gd name="connsiteX23" fmla="*/ 587408 w 609473"/>
                  <a:gd name="connsiteY23" fmla="*/ 560885 h 607216"/>
                  <a:gd name="connsiteX24" fmla="*/ 549465 w 609473"/>
                  <a:gd name="connsiteY24" fmla="*/ 583116 h 607216"/>
                  <a:gd name="connsiteX25" fmla="*/ 549465 w 609473"/>
                  <a:gd name="connsiteY25" fmla="*/ 596532 h 607216"/>
                  <a:gd name="connsiteX26" fmla="*/ 538816 w 609473"/>
                  <a:gd name="connsiteY26" fmla="*/ 607216 h 607216"/>
                  <a:gd name="connsiteX27" fmla="*/ 503991 w 609473"/>
                  <a:gd name="connsiteY27" fmla="*/ 607216 h 607216"/>
                  <a:gd name="connsiteX28" fmla="*/ 493342 w 609473"/>
                  <a:gd name="connsiteY28" fmla="*/ 596532 h 607216"/>
                  <a:gd name="connsiteX29" fmla="*/ 493342 w 609473"/>
                  <a:gd name="connsiteY29" fmla="*/ 582829 h 607216"/>
                  <a:gd name="connsiteX30" fmla="*/ 473819 w 609473"/>
                  <a:gd name="connsiteY30" fmla="*/ 575259 h 607216"/>
                  <a:gd name="connsiteX31" fmla="*/ 446045 w 609473"/>
                  <a:gd name="connsiteY31" fmla="*/ 548907 h 607216"/>
                  <a:gd name="connsiteX32" fmla="*/ 432950 w 609473"/>
                  <a:gd name="connsiteY32" fmla="*/ 506170 h 607216"/>
                  <a:gd name="connsiteX33" fmla="*/ 441776 w 609473"/>
                  <a:gd name="connsiteY33" fmla="*/ 494863 h 607216"/>
                  <a:gd name="connsiteX34" fmla="*/ 475354 w 609473"/>
                  <a:gd name="connsiteY34" fmla="*/ 489018 h 607216"/>
                  <a:gd name="connsiteX35" fmla="*/ 477224 w 609473"/>
                  <a:gd name="connsiteY35" fmla="*/ 488826 h 607216"/>
                  <a:gd name="connsiteX36" fmla="*/ 487777 w 609473"/>
                  <a:gd name="connsiteY36" fmla="*/ 497977 h 607216"/>
                  <a:gd name="connsiteX37" fmla="*/ 496412 w 609473"/>
                  <a:gd name="connsiteY37" fmla="*/ 524377 h 607216"/>
                  <a:gd name="connsiteX38" fmla="*/ 522602 w 609473"/>
                  <a:gd name="connsiteY38" fmla="*/ 536307 h 607216"/>
                  <a:gd name="connsiteX39" fmla="*/ 528071 w 609473"/>
                  <a:gd name="connsiteY39" fmla="*/ 535923 h 607216"/>
                  <a:gd name="connsiteX40" fmla="*/ 546539 w 609473"/>
                  <a:gd name="connsiteY40" fmla="*/ 526197 h 607216"/>
                  <a:gd name="connsiteX41" fmla="*/ 553686 w 609473"/>
                  <a:gd name="connsiteY41" fmla="*/ 505452 h 607216"/>
                  <a:gd name="connsiteX42" fmla="*/ 549273 w 609473"/>
                  <a:gd name="connsiteY42" fmla="*/ 489784 h 607216"/>
                  <a:gd name="connsiteX43" fmla="*/ 519724 w 609473"/>
                  <a:gd name="connsiteY43" fmla="*/ 475986 h 607216"/>
                  <a:gd name="connsiteX44" fmla="*/ 472140 w 609473"/>
                  <a:gd name="connsiteY44" fmla="*/ 459648 h 607216"/>
                  <a:gd name="connsiteX45" fmla="*/ 446429 w 609473"/>
                  <a:gd name="connsiteY45" fmla="*/ 433824 h 607216"/>
                  <a:gd name="connsiteX46" fmla="*/ 439857 w 609473"/>
                  <a:gd name="connsiteY46" fmla="*/ 416767 h 607216"/>
                  <a:gd name="connsiteX47" fmla="*/ 437603 w 609473"/>
                  <a:gd name="connsiteY47" fmla="*/ 397602 h 607216"/>
                  <a:gd name="connsiteX48" fmla="*/ 463218 w 609473"/>
                  <a:gd name="connsiteY48" fmla="*/ 339629 h 607216"/>
                  <a:gd name="connsiteX49" fmla="*/ 493198 w 609473"/>
                  <a:gd name="connsiteY49" fmla="*/ 323962 h 607216"/>
                  <a:gd name="connsiteX50" fmla="*/ 493198 w 609473"/>
                  <a:gd name="connsiteY50" fmla="*/ 307624 h 607216"/>
                  <a:gd name="connsiteX51" fmla="*/ 503895 w 609473"/>
                  <a:gd name="connsiteY51" fmla="*/ 296940 h 607216"/>
                  <a:gd name="connsiteX52" fmla="*/ 382097 w 609473"/>
                  <a:gd name="connsiteY52" fmla="*/ 246415 h 607216"/>
                  <a:gd name="connsiteX53" fmla="*/ 489125 w 609473"/>
                  <a:gd name="connsiteY53" fmla="*/ 246415 h 607216"/>
                  <a:gd name="connsiteX54" fmla="*/ 511528 w 609473"/>
                  <a:gd name="connsiteY54" fmla="*/ 268793 h 607216"/>
                  <a:gd name="connsiteX55" fmla="*/ 511528 w 609473"/>
                  <a:gd name="connsiteY55" fmla="*/ 276891 h 607216"/>
                  <a:gd name="connsiteX56" fmla="*/ 503852 w 609473"/>
                  <a:gd name="connsiteY56" fmla="*/ 276891 h 607216"/>
                  <a:gd name="connsiteX57" fmla="*/ 473150 w 609473"/>
                  <a:gd name="connsiteY57" fmla="*/ 307558 h 607216"/>
                  <a:gd name="connsiteX58" fmla="*/ 473150 w 609473"/>
                  <a:gd name="connsiteY58" fmla="*/ 309858 h 607216"/>
                  <a:gd name="connsiteX59" fmla="*/ 449979 w 609473"/>
                  <a:gd name="connsiteY59" fmla="*/ 324521 h 607216"/>
                  <a:gd name="connsiteX60" fmla="*/ 425657 w 609473"/>
                  <a:gd name="connsiteY60" fmla="*/ 357105 h 607216"/>
                  <a:gd name="connsiteX61" fmla="*/ 417549 w 609473"/>
                  <a:gd name="connsiteY61" fmla="*/ 397452 h 607216"/>
                  <a:gd name="connsiteX62" fmla="*/ 419324 w 609473"/>
                  <a:gd name="connsiteY62" fmla="*/ 416619 h 607216"/>
                  <a:gd name="connsiteX63" fmla="*/ 382097 w 609473"/>
                  <a:gd name="connsiteY63" fmla="*/ 416619 h 607216"/>
                  <a:gd name="connsiteX64" fmla="*/ 359742 w 609473"/>
                  <a:gd name="connsiteY64" fmla="*/ 394289 h 607216"/>
                  <a:gd name="connsiteX65" fmla="*/ 359742 w 609473"/>
                  <a:gd name="connsiteY65" fmla="*/ 268793 h 607216"/>
                  <a:gd name="connsiteX66" fmla="*/ 382097 w 609473"/>
                  <a:gd name="connsiteY66" fmla="*/ 246415 h 607216"/>
                  <a:gd name="connsiteX67" fmla="*/ 22403 w 609473"/>
                  <a:gd name="connsiteY67" fmla="*/ 117844 h 607216"/>
                  <a:gd name="connsiteX68" fmla="*/ 129383 w 609473"/>
                  <a:gd name="connsiteY68" fmla="*/ 117844 h 607216"/>
                  <a:gd name="connsiteX69" fmla="*/ 151786 w 609473"/>
                  <a:gd name="connsiteY69" fmla="*/ 140217 h 607216"/>
                  <a:gd name="connsiteX70" fmla="*/ 151786 w 609473"/>
                  <a:gd name="connsiteY70" fmla="*/ 394316 h 607216"/>
                  <a:gd name="connsiteX71" fmla="*/ 129335 w 609473"/>
                  <a:gd name="connsiteY71" fmla="*/ 416689 h 607216"/>
                  <a:gd name="connsiteX72" fmla="*/ 22403 w 609473"/>
                  <a:gd name="connsiteY72" fmla="*/ 416689 h 607216"/>
                  <a:gd name="connsiteX73" fmla="*/ 0 w 609473"/>
                  <a:gd name="connsiteY73" fmla="*/ 394316 h 607216"/>
                  <a:gd name="connsiteX74" fmla="*/ 0 w 609473"/>
                  <a:gd name="connsiteY74" fmla="*/ 140217 h 607216"/>
                  <a:gd name="connsiteX75" fmla="*/ 22403 w 609473"/>
                  <a:gd name="connsiteY75" fmla="*/ 117844 h 607216"/>
                  <a:gd name="connsiteX76" fmla="*/ 202271 w 609473"/>
                  <a:gd name="connsiteY76" fmla="*/ 0 h 607216"/>
                  <a:gd name="connsiteX77" fmla="*/ 309187 w 609473"/>
                  <a:gd name="connsiteY77" fmla="*/ 0 h 607216"/>
                  <a:gd name="connsiteX78" fmla="*/ 331587 w 609473"/>
                  <a:gd name="connsiteY78" fmla="*/ 22371 h 607216"/>
                  <a:gd name="connsiteX79" fmla="*/ 331587 w 609473"/>
                  <a:gd name="connsiteY79" fmla="*/ 394296 h 607216"/>
                  <a:gd name="connsiteX80" fmla="*/ 309187 w 609473"/>
                  <a:gd name="connsiteY80" fmla="*/ 416619 h 607216"/>
                  <a:gd name="connsiteX81" fmla="*/ 202271 w 609473"/>
                  <a:gd name="connsiteY81" fmla="*/ 416619 h 607216"/>
                  <a:gd name="connsiteX82" fmla="*/ 179871 w 609473"/>
                  <a:gd name="connsiteY82" fmla="*/ 394296 h 607216"/>
                  <a:gd name="connsiteX83" fmla="*/ 179871 w 609473"/>
                  <a:gd name="connsiteY83" fmla="*/ 22371 h 607216"/>
                  <a:gd name="connsiteX84" fmla="*/ 202271 w 609473"/>
                  <a:gd name="connsiteY84" fmla="*/ 0 h 607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</a:cxnLst>
                <a:rect l="l" t="t" r="r" b="b"/>
                <a:pathLst>
                  <a:path w="609473" h="607216">
                    <a:moveTo>
                      <a:pt x="503895" y="296940"/>
                    </a:moveTo>
                    <a:lnTo>
                      <a:pt x="511570" y="296940"/>
                    </a:lnTo>
                    <a:lnTo>
                      <a:pt x="538816" y="296940"/>
                    </a:lnTo>
                    <a:cubicBezTo>
                      <a:pt x="544668" y="296940"/>
                      <a:pt x="549465" y="301731"/>
                      <a:pt x="549465" y="307624"/>
                    </a:cubicBezTo>
                    <a:lnTo>
                      <a:pt x="549465" y="324202"/>
                    </a:lnTo>
                    <a:cubicBezTo>
                      <a:pt x="560114" y="327268"/>
                      <a:pt x="569563" y="332155"/>
                      <a:pt x="577094" y="338384"/>
                    </a:cubicBezTo>
                    <a:cubicBezTo>
                      <a:pt x="591821" y="350601"/>
                      <a:pt x="600791" y="367418"/>
                      <a:pt x="603717" y="388308"/>
                    </a:cubicBezTo>
                    <a:cubicBezTo>
                      <a:pt x="604532" y="394105"/>
                      <a:pt x="600503" y="399471"/>
                      <a:pt x="594699" y="400381"/>
                    </a:cubicBezTo>
                    <a:lnTo>
                      <a:pt x="560353" y="405460"/>
                    </a:lnTo>
                    <a:cubicBezTo>
                      <a:pt x="559826" y="405556"/>
                      <a:pt x="559250" y="405604"/>
                      <a:pt x="558771" y="405604"/>
                    </a:cubicBezTo>
                    <a:cubicBezTo>
                      <a:pt x="553590" y="405604"/>
                      <a:pt x="549033" y="401819"/>
                      <a:pt x="548218" y="396548"/>
                    </a:cubicBezTo>
                    <a:cubicBezTo>
                      <a:pt x="546970" y="388499"/>
                      <a:pt x="544620" y="382271"/>
                      <a:pt x="541310" y="378581"/>
                    </a:cubicBezTo>
                    <a:cubicBezTo>
                      <a:pt x="536801" y="373551"/>
                      <a:pt x="529414" y="370676"/>
                      <a:pt x="521067" y="370676"/>
                    </a:cubicBezTo>
                    <a:cubicBezTo>
                      <a:pt x="517806" y="370676"/>
                      <a:pt x="514640" y="371107"/>
                      <a:pt x="511618" y="371922"/>
                    </a:cubicBezTo>
                    <a:cubicBezTo>
                      <a:pt x="506293" y="373407"/>
                      <a:pt x="501640" y="376090"/>
                      <a:pt x="498426" y="379683"/>
                    </a:cubicBezTo>
                    <a:cubicBezTo>
                      <a:pt x="494397" y="384139"/>
                      <a:pt x="492574" y="389122"/>
                      <a:pt x="492574" y="395398"/>
                    </a:cubicBezTo>
                    <a:cubicBezTo>
                      <a:pt x="492574" y="401579"/>
                      <a:pt x="494157" y="406514"/>
                      <a:pt x="497371" y="410395"/>
                    </a:cubicBezTo>
                    <a:cubicBezTo>
                      <a:pt x="498331" y="411545"/>
                      <a:pt x="499386" y="412647"/>
                      <a:pt x="500537" y="413605"/>
                    </a:cubicBezTo>
                    <a:cubicBezTo>
                      <a:pt x="508548" y="420313"/>
                      <a:pt x="520828" y="422708"/>
                      <a:pt x="533731" y="425343"/>
                    </a:cubicBezTo>
                    <a:cubicBezTo>
                      <a:pt x="543613" y="427308"/>
                      <a:pt x="553830" y="429368"/>
                      <a:pt x="563232" y="433536"/>
                    </a:cubicBezTo>
                    <a:cubicBezTo>
                      <a:pt x="573353" y="437992"/>
                      <a:pt x="581843" y="443598"/>
                      <a:pt x="588415" y="450209"/>
                    </a:cubicBezTo>
                    <a:cubicBezTo>
                      <a:pt x="595130" y="456965"/>
                      <a:pt x="600407" y="465014"/>
                      <a:pt x="604149" y="474405"/>
                    </a:cubicBezTo>
                    <a:cubicBezTo>
                      <a:pt x="607698" y="483412"/>
                      <a:pt x="609473" y="493234"/>
                      <a:pt x="609473" y="503583"/>
                    </a:cubicBezTo>
                    <a:cubicBezTo>
                      <a:pt x="609473" y="526293"/>
                      <a:pt x="602038" y="545554"/>
                      <a:pt x="587408" y="560885"/>
                    </a:cubicBezTo>
                    <a:cubicBezTo>
                      <a:pt x="577382" y="571426"/>
                      <a:pt x="564383" y="578996"/>
                      <a:pt x="549465" y="583116"/>
                    </a:cubicBezTo>
                    <a:lnTo>
                      <a:pt x="549465" y="596532"/>
                    </a:lnTo>
                    <a:cubicBezTo>
                      <a:pt x="549465" y="602425"/>
                      <a:pt x="544668" y="607216"/>
                      <a:pt x="538816" y="607216"/>
                    </a:cubicBezTo>
                    <a:lnTo>
                      <a:pt x="503991" y="607216"/>
                    </a:lnTo>
                    <a:cubicBezTo>
                      <a:pt x="498139" y="607216"/>
                      <a:pt x="493342" y="602425"/>
                      <a:pt x="493342" y="596532"/>
                    </a:cubicBezTo>
                    <a:lnTo>
                      <a:pt x="493342" y="582829"/>
                    </a:lnTo>
                    <a:cubicBezTo>
                      <a:pt x="486482" y="580960"/>
                      <a:pt x="479959" y="578421"/>
                      <a:pt x="473819" y="575259"/>
                    </a:cubicBezTo>
                    <a:cubicBezTo>
                      <a:pt x="463026" y="569701"/>
                      <a:pt x="453672" y="560837"/>
                      <a:pt x="446045" y="548907"/>
                    </a:cubicBezTo>
                    <a:cubicBezTo>
                      <a:pt x="438514" y="537073"/>
                      <a:pt x="434101" y="522700"/>
                      <a:pt x="432950" y="506170"/>
                    </a:cubicBezTo>
                    <a:cubicBezTo>
                      <a:pt x="432566" y="500660"/>
                      <a:pt x="436403" y="495821"/>
                      <a:pt x="441776" y="494863"/>
                    </a:cubicBezTo>
                    <a:lnTo>
                      <a:pt x="475354" y="489018"/>
                    </a:lnTo>
                    <a:cubicBezTo>
                      <a:pt x="475977" y="488922"/>
                      <a:pt x="476553" y="488826"/>
                      <a:pt x="477224" y="488826"/>
                    </a:cubicBezTo>
                    <a:cubicBezTo>
                      <a:pt x="482405" y="488826"/>
                      <a:pt x="487010" y="492659"/>
                      <a:pt x="487777" y="497977"/>
                    </a:cubicBezTo>
                    <a:cubicBezTo>
                      <a:pt x="489984" y="513501"/>
                      <a:pt x="493726" y="520927"/>
                      <a:pt x="496412" y="524377"/>
                    </a:cubicBezTo>
                    <a:cubicBezTo>
                      <a:pt x="502216" y="531851"/>
                      <a:pt x="512001" y="536307"/>
                      <a:pt x="522602" y="536307"/>
                    </a:cubicBezTo>
                    <a:cubicBezTo>
                      <a:pt x="524473" y="536307"/>
                      <a:pt x="526248" y="536163"/>
                      <a:pt x="528071" y="535923"/>
                    </a:cubicBezTo>
                    <a:cubicBezTo>
                      <a:pt x="535458" y="534774"/>
                      <a:pt x="542078" y="531324"/>
                      <a:pt x="546539" y="526197"/>
                    </a:cubicBezTo>
                    <a:cubicBezTo>
                      <a:pt x="551335" y="520735"/>
                      <a:pt x="553686" y="513884"/>
                      <a:pt x="553686" y="505452"/>
                    </a:cubicBezTo>
                    <a:cubicBezTo>
                      <a:pt x="553686" y="498696"/>
                      <a:pt x="552247" y="493378"/>
                      <a:pt x="549273" y="489784"/>
                    </a:cubicBezTo>
                    <a:cubicBezTo>
                      <a:pt x="543037" y="482119"/>
                      <a:pt x="530805" y="478477"/>
                      <a:pt x="519724" y="475986"/>
                    </a:cubicBezTo>
                    <a:cubicBezTo>
                      <a:pt x="502983" y="472249"/>
                      <a:pt x="487825" y="468416"/>
                      <a:pt x="472140" y="459648"/>
                    </a:cubicBezTo>
                    <a:cubicBezTo>
                      <a:pt x="461107" y="453467"/>
                      <a:pt x="452473" y="444748"/>
                      <a:pt x="446429" y="433824"/>
                    </a:cubicBezTo>
                    <a:cubicBezTo>
                      <a:pt x="443503" y="428458"/>
                      <a:pt x="441344" y="422804"/>
                      <a:pt x="439857" y="416767"/>
                    </a:cubicBezTo>
                    <a:cubicBezTo>
                      <a:pt x="438370" y="410730"/>
                      <a:pt x="437603" y="404310"/>
                      <a:pt x="437603" y="397602"/>
                    </a:cubicBezTo>
                    <a:cubicBezTo>
                      <a:pt x="437603" y="373982"/>
                      <a:pt x="446237" y="354434"/>
                      <a:pt x="463218" y="339629"/>
                    </a:cubicBezTo>
                    <a:cubicBezTo>
                      <a:pt x="471276" y="332538"/>
                      <a:pt x="481494" y="327220"/>
                      <a:pt x="493198" y="323962"/>
                    </a:cubicBezTo>
                    <a:lnTo>
                      <a:pt x="493198" y="307624"/>
                    </a:lnTo>
                    <a:cubicBezTo>
                      <a:pt x="493198" y="301731"/>
                      <a:pt x="497995" y="296940"/>
                      <a:pt x="503895" y="296940"/>
                    </a:cubicBezTo>
                    <a:close/>
                    <a:moveTo>
                      <a:pt x="382097" y="246415"/>
                    </a:moveTo>
                    <a:lnTo>
                      <a:pt x="489125" y="246415"/>
                    </a:lnTo>
                    <a:cubicBezTo>
                      <a:pt x="501454" y="246415"/>
                      <a:pt x="511528" y="256478"/>
                      <a:pt x="511528" y="268793"/>
                    </a:cubicBezTo>
                    <a:lnTo>
                      <a:pt x="511528" y="276891"/>
                    </a:lnTo>
                    <a:lnTo>
                      <a:pt x="503852" y="276891"/>
                    </a:lnTo>
                    <a:cubicBezTo>
                      <a:pt x="486870" y="276891"/>
                      <a:pt x="473150" y="290643"/>
                      <a:pt x="473150" y="307558"/>
                    </a:cubicBezTo>
                    <a:lnTo>
                      <a:pt x="473150" y="309858"/>
                    </a:lnTo>
                    <a:cubicBezTo>
                      <a:pt x="464515" y="313692"/>
                      <a:pt x="456743" y="318627"/>
                      <a:pt x="449979" y="324521"/>
                    </a:cubicBezTo>
                    <a:cubicBezTo>
                      <a:pt x="439281" y="333769"/>
                      <a:pt x="431126" y="344838"/>
                      <a:pt x="425657" y="357105"/>
                    </a:cubicBezTo>
                    <a:cubicBezTo>
                      <a:pt x="420284" y="369276"/>
                      <a:pt x="417549" y="382885"/>
                      <a:pt x="417549" y="397452"/>
                    </a:cubicBezTo>
                    <a:cubicBezTo>
                      <a:pt x="417549" y="404112"/>
                      <a:pt x="418173" y="410486"/>
                      <a:pt x="419324" y="416619"/>
                    </a:cubicBezTo>
                    <a:lnTo>
                      <a:pt x="382097" y="416619"/>
                    </a:lnTo>
                    <a:cubicBezTo>
                      <a:pt x="369768" y="416619"/>
                      <a:pt x="359742" y="406604"/>
                      <a:pt x="359742" y="394289"/>
                    </a:cubicBezTo>
                    <a:lnTo>
                      <a:pt x="359742" y="268793"/>
                    </a:lnTo>
                    <a:cubicBezTo>
                      <a:pt x="359742" y="256478"/>
                      <a:pt x="369768" y="246415"/>
                      <a:pt x="382097" y="246415"/>
                    </a:cubicBezTo>
                    <a:close/>
                    <a:moveTo>
                      <a:pt x="22403" y="117844"/>
                    </a:moveTo>
                    <a:lnTo>
                      <a:pt x="129383" y="117844"/>
                    </a:lnTo>
                    <a:cubicBezTo>
                      <a:pt x="141760" y="117844"/>
                      <a:pt x="151786" y="127905"/>
                      <a:pt x="151786" y="140217"/>
                    </a:cubicBezTo>
                    <a:lnTo>
                      <a:pt x="151786" y="394316"/>
                    </a:lnTo>
                    <a:cubicBezTo>
                      <a:pt x="151786" y="406629"/>
                      <a:pt x="141760" y="416689"/>
                      <a:pt x="129335" y="416689"/>
                    </a:cubicBezTo>
                    <a:lnTo>
                      <a:pt x="22403" y="416689"/>
                    </a:lnTo>
                    <a:cubicBezTo>
                      <a:pt x="10026" y="416689"/>
                      <a:pt x="0" y="406629"/>
                      <a:pt x="0" y="394316"/>
                    </a:cubicBezTo>
                    <a:lnTo>
                      <a:pt x="0" y="140217"/>
                    </a:lnTo>
                    <a:cubicBezTo>
                      <a:pt x="0" y="127905"/>
                      <a:pt x="10026" y="117844"/>
                      <a:pt x="22403" y="117844"/>
                    </a:cubicBezTo>
                    <a:close/>
                    <a:moveTo>
                      <a:pt x="202271" y="0"/>
                    </a:moveTo>
                    <a:lnTo>
                      <a:pt x="309187" y="0"/>
                    </a:lnTo>
                    <a:cubicBezTo>
                      <a:pt x="321562" y="0"/>
                      <a:pt x="331587" y="10012"/>
                      <a:pt x="331587" y="22371"/>
                    </a:cubicBezTo>
                    <a:lnTo>
                      <a:pt x="331587" y="394296"/>
                    </a:lnTo>
                    <a:cubicBezTo>
                      <a:pt x="331587" y="406607"/>
                      <a:pt x="321562" y="416619"/>
                      <a:pt x="309187" y="416619"/>
                    </a:cubicBezTo>
                    <a:lnTo>
                      <a:pt x="202271" y="416619"/>
                    </a:lnTo>
                    <a:cubicBezTo>
                      <a:pt x="189944" y="416619"/>
                      <a:pt x="179871" y="406607"/>
                      <a:pt x="179871" y="394296"/>
                    </a:cubicBezTo>
                    <a:lnTo>
                      <a:pt x="179871" y="22371"/>
                    </a:lnTo>
                    <a:cubicBezTo>
                      <a:pt x="179871" y="10012"/>
                      <a:pt x="189944" y="0"/>
                      <a:pt x="20227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sz="2400"/>
              </a:p>
            </p:txBody>
          </p:sp>
          <p:sp>
            <p:nvSpPr>
              <p:cNvPr id="27" name="ïṧľîḑè" title="Vov2p0psHRsEWfSLTBZgBXcW4LAh4n">
                <a:extLst>
                  <a:ext uri="{FF2B5EF4-FFF2-40B4-BE49-F238E27FC236}">
                    <a16:creationId xmlns:a16="http://schemas.microsoft.com/office/drawing/2014/main" id="{49EF01DA-BBF4-4D67-A902-F4D75A062C25}"/>
                  </a:ext>
                </a:extLst>
              </p:cNvPr>
              <p:cNvSpPr/>
              <p:nvPr/>
            </p:nvSpPr>
            <p:spPr bwMode="auto">
              <a:xfrm>
                <a:off x="4829225" y="3989085"/>
                <a:ext cx="534755" cy="532774"/>
              </a:xfrm>
              <a:custGeom>
                <a:avLst/>
                <a:gdLst>
                  <a:gd name="connsiteX0" fmla="*/ 503895 w 609473"/>
                  <a:gd name="connsiteY0" fmla="*/ 296940 h 607216"/>
                  <a:gd name="connsiteX1" fmla="*/ 511570 w 609473"/>
                  <a:gd name="connsiteY1" fmla="*/ 296940 h 607216"/>
                  <a:gd name="connsiteX2" fmla="*/ 538816 w 609473"/>
                  <a:gd name="connsiteY2" fmla="*/ 296940 h 607216"/>
                  <a:gd name="connsiteX3" fmla="*/ 549465 w 609473"/>
                  <a:gd name="connsiteY3" fmla="*/ 307624 h 607216"/>
                  <a:gd name="connsiteX4" fmla="*/ 549465 w 609473"/>
                  <a:gd name="connsiteY4" fmla="*/ 324202 h 607216"/>
                  <a:gd name="connsiteX5" fmla="*/ 577094 w 609473"/>
                  <a:gd name="connsiteY5" fmla="*/ 338384 h 607216"/>
                  <a:gd name="connsiteX6" fmla="*/ 603717 w 609473"/>
                  <a:gd name="connsiteY6" fmla="*/ 388308 h 607216"/>
                  <a:gd name="connsiteX7" fmla="*/ 594699 w 609473"/>
                  <a:gd name="connsiteY7" fmla="*/ 400381 h 607216"/>
                  <a:gd name="connsiteX8" fmla="*/ 560353 w 609473"/>
                  <a:gd name="connsiteY8" fmla="*/ 405460 h 607216"/>
                  <a:gd name="connsiteX9" fmla="*/ 558771 w 609473"/>
                  <a:gd name="connsiteY9" fmla="*/ 405604 h 607216"/>
                  <a:gd name="connsiteX10" fmla="*/ 548218 w 609473"/>
                  <a:gd name="connsiteY10" fmla="*/ 396548 h 607216"/>
                  <a:gd name="connsiteX11" fmla="*/ 541310 w 609473"/>
                  <a:gd name="connsiteY11" fmla="*/ 378581 h 607216"/>
                  <a:gd name="connsiteX12" fmla="*/ 521067 w 609473"/>
                  <a:gd name="connsiteY12" fmla="*/ 370676 h 607216"/>
                  <a:gd name="connsiteX13" fmla="*/ 511618 w 609473"/>
                  <a:gd name="connsiteY13" fmla="*/ 371922 h 607216"/>
                  <a:gd name="connsiteX14" fmla="*/ 498426 w 609473"/>
                  <a:gd name="connsiteY14" fmla="*/ 379683 h 607216"/>
                  <a:gd name="connsiteX15" fmla="*/ 492574 w 609473"/>
                  <a:gd name="connsiteY15" fmla="*/ 395398 h 607216"/>
                  <a:gd name="connsiteX16" fmla="*/ 497371 w 609473"/>
                  <a:gd name="connsiteY16" fmla="*/ 410395 h 607216"/>
                  <a:gd name="connsiteX17" fmla="*/ 500537 w 609473"/>
                  <a:gd name="connsiteY17" fmla="*/ 413605 h 607216"/>
                  <a:gd name="connsiteX18" fmla="*/ 533731 w 609473"/>
                  <a:gd name="connsiteY18" fmla="*/ 425343 h 607216"/>
                  <a:gd name="connsiteX19" fmla="*/ 563232 w 609473"/>
                  <a:gd name="connsiteY19" fmla="*/ 433536 h 607216"/>
                  <a:gd name="connsiteX20" fmla="*/ 588415 w 609473"/>
                  <a:gd name="connsiteY20" fmla="*/ 450209 h 607216"/>
                  <a:gd name="connsiteX21" fmla="*/ 604149 w 609473"/>
                  <a:gd name="connsiteY21" fmla="*/ 474405 h 607216"/>
                  <a:gd name="connsiteX22" fmla="*/ 609473 w 609473"/>
                  <a:gd name="connsiteY22" fmla="*/ 503583 h 607216"/>
                  <a:gd name="connsiteX23" fmla="*/ 587408 w 609473"/>
                  <a:gd name="connsiteY23" fmla="*/ 560885 h 607216"/>
                  <a:gd name="connsiteX24" fmla="*/ 549465 w 609473"/>
                  <a:gd name="connsiteY24" fmla="*/ 583116 h 607216"/>
                  <a:gd name="connsiteX25" fmla="*/ 549465 w 609473"/>
                  <a:gd name="connsiteY25" fmla="*/ 596532 h 607216"/>
                  <a:gd name="connsiteX26" fmla="*/ 538816 w 609473"/>
                  <a:gd name="connsiteY26" fmla="*/ 607216 h 607216"/>
                  <a:gd name="connsiteX27" fmla="*/ 503991 w 609473"/>
                  <a:gd name="connsiteY27" fmla="*/ 607216 h 607216"/>
                  <a:gd name="connsiteX28" fmla="*/ 493342 w 609473"/>
                  <a:gd name="connsiteY28" fmla="*/ 596532 h 607216"/>
                  <a:gd name="connsiteX29" fmla="*/ 493342 w 609473"/>
                  <a:gd name="connsiteY29" fmla="*/ 582829 h 607216"/>
                  <a:gd name="connsiteX30" fmla="*/ 473819 w 609473"/>
                  <a:gd name="connsiteY30" fmla="*/ 575259 h 607216"/>
                  <a:gd name="connsiteX31" fmla="*/ 446045 w 609473"/>
                  <a:gd name="connsiteY31" fmla="*/ 548907 h 607216"/>
                  <a:gd name="connsiteX32" fmla="*/ 432950 w 609473"/>
                  <a:gd name="connsiteY32" fmla="*/ 506170 h 607216"/>
                  <a:gd name="connsiteX33" fmla="*/ 441776 w 609473"/>
                  <a:gd name="connsiteY33" fmla="*/ 494863 h 607216"/>
                  <a:gd name="connsiteX34" fmla="*/ 475354 w 609473"/>
                  <a:gd name="connsiteY34" fmla="*/ 489018 h 607216"/>
                  <a:gd name="connsiteX35" fmla="*/ 477224 w 609473"/>
                  <a:gd name="connsiteY35" fmla="*/ 488826 h 607216"/>
                  <a:gd name="connsiteX36" fmla="*/ 487777 w 609473"/>
                  <a:gd name="connsiteY36" fmla="*/ 497977 h 607216"/>
                  <a:gd name="connsiteX37" fmla="*/ 496412 w 609473"/>
                  <a:gd name="connsiteY37" fmla="*/ 524377 h 607216"/>
                  <a:gd name="connsiteX38" fmla="*/ 522602 w 609473"/>
                  <a:gd name="connsiteY38" fmla="*/ 536307 h 607216"/>
                  <a:gd name="connsiteX39" fmla="*/ 528071 w 609473"/>
                  <a:gd name="connsiteY39" fmla="*/ 535923 h 607216"/>
                  <a:gd name="connsiteX40" fmla="*/ 546539 w 609473"/>
                  <a:gd name="connsiteY40" fmla="*/ 526197 h 607216"/>
                  <a:gd name="connsiteX41" fmla="*/ 553686 w 609473"/>
                  <a:gd name="connsiteY41" fmla="*/ 505452 h 607216"/>
                  <a:gd name="connsiteX42" fmla="*/ 549273 w 609473"/>
                  <a:gd name="connsiteY42" fmla="*/ 489784 h 607216"/>
                  <a:gd name="connsiteX43" fmla="*/ 519724 w 609473"/>
                  <a:gd name="connsiteY43" fmla="*/ 475986 h 607216"/>
                  <a:gd name="connsiteX44" fmla="*/ 472140 w 609473"/>
                  <a:gd name="connsiteY44" fmla="*/ 459648 h 607216"/>
                  <a:gd name="connsiteX45" fmla="*/ 446429 w 609473"/>
                  <a:gd name="connsiteY45" fmla="*/ 433824 h 607216"/>
                  <a:gd name="connsiteX46" fmla="*/ 439857 w 609473"/>
                  <a:gd name="connsiteY46" fmla="*/ 416767 h 607216"/>
                  <a:gd name="connsiteX47" fmla="*/ 437603 w 609473"/>
                  <a:gd name="connsiteY47" fmla="*/ 397602 h 607216"/>
                  <a:gd name="connsiteX48" fmla="*/ 463218 w 609473"/>
                  <a:gd name="connsiteY48" fmla="*/ 339629 h 607216"/>
                  <a:gd name="connsiteX49" fmla="*/ 493198 w 609473"/>
                  <a:gd name="connsiteY49" fmla="*/ 323962 h 607216"/>
                  <a:gd name="connsiteX50" fmla="*/ 493198 w 609473"/>
                  <a:gd name="connsiteY50" fmla="*/ 307624 h 607216"/>
                  <a:gd name="connsiteX51" fmla="*/ 503895 w 609473"/>
                  <a:gd name="connsiteY51" fmla="*/ 296940 h 607216"/>
                  <a:gd name="connsiteX52" fmla="*/ 382097 w 609473"/>
                  <a:gd name="connsiteY52" fmla="*/ 246415 h 607216"/>
                  <a:gd name="connsiteX53" fmla="*/ 489125 w 609473"/>
                  <a:gd name="connsiteY53" fmla="*/ 246415 h 607216"/>
                  <a:gd name="connsiteX54" fmla="*/ 511528 w 609473"/>
                  <a:gd name="connsiteY54" fmla="*/ 268793 h 607216"/>
                  <a:gd name="connsiteX55" fmla="*/ 511528 w 609473"/>
                  <a:gd name="connsiteY55" fmla="*/ 276891 h 607216"/>
                  <a:gd name="connsiteX56" fmla="*/ 503852 w 609473"/>
                  <a:gd name="connsiteY56" fmla="*/ 276891 h 607216"/>
                  <a:gd name="connsiteX57" fmla="*/ 473150 w 609473"/>
                  <a:gd name="connsiteY57" fmla="*/ 307558 h 607216"/>
                  <a:gd name="connsiteX58" fmla="*/ 473150 w 609473"/>
                  <a:gd name="connsiteY58" fmla="*/ 309858 h 607216"/>
                  <a:gd name="connsiteX59" fmla="*/ 449979 w 609473"/>
                  <a:gd name="connsiteY59" fmla="*/ 324521 h 607216"/>
                  <a:gd name="connsiteX60" fmla="*/ 425657 w 609473"/>
                  <a:gd name="connsiteY60" fmla="*/ 357105 h 607216"/>
                  <a:gd name="connsiteX61" fmla="*/ 417549 w 609473"/>
                  <a:gd name="connsiteY61" fmla="*/ 397452 h 607216"/>
                  <a:gd name="connsiteX62" fmla="*/ 419324 w 609473"/>
                  <a:gd name="connsiteY62" fmla="*/ 416619 h 607216"/>
                  <a:gd name="connsiteX63" fmla="*/ 382097 w 609473"/>
                  <a:gd name="connsiteY63" fmla="*/ 416619 h 607216"/>
                  <a:gd name="connsiteX64" fmla="*/ 359742 w 609473"/>
                  <a:gd name="connsiteY64" fmla="*/ 394289 h 607216"/>
                  <a:gd name="connsiteX65" fmla="*/ 359742 w 609473"/>
                  <a:gd name="connsiteY65" fmla="*/ 268793 h 607216"/>
                  <a:gd name="connsiteX66" fmla="*/ 382097 w 609473"/>
                  <a:gd name="connsiteY66" fmla="*/ 246415 h 607216"/>
                  <a:gd name="connsiteX67" fmla="*/ 22403 w 609473"/>
                  <a:gd name="connsiteY67" fmla="*/ 117844 h 607216"/>
                  <a:gd name="connsiteX68" fmla="*/ 129383 w 609473"/>
                  <a:gd name="connsiteY68" fmla="*/ 117844 h 607216"/>
                  <a:gd name="connsiteX69" fmla="*/ 151786 w 609473"/>
                  <a:gd name="connsiteY69" fmla="*/ 140217 h 607216"/>
                  <a:gd name="connsiteX70" fmla="*/ 151786 w 609473"/>
                  <a:gd name="connsiteY70" fmla="*/ 394316 h 607216"/>
                  <a:gd name="connsiteX71" fmla="*/ 129335 w 609473"/>
                  <a:gd name="connsiteY71" fmla="*/ 416689 h 607216"/>
                  <a:gd name="connsiteX72" fmla="*/ 22403 w 609473"/>
                  <a:gd name="connsiteY72" fmla="*/ 416689 h 607216"/>
                  <a:gd name="connsiteX73" fmla="*/ 0 w 609473"/>
                  <a:gd name="connsiteY73" fmla="*/ 394316 h 607216"/>
                  <a:gd name="connsiteX74" fmla="*/ 0 w 609473"/>
                  <a:gd name="connsiteY74" fmla="*/ 140217 h 607216"/>
                  <a:gd name="connsiteX75" fmla="*/ 22403 w 609473"/>
                  <a:gd name="connsiteY75" fmla="*/ 117844 h 607216"/>
                  <a:gd name="connsiteX76" fmla="*/ 202271 w 609473"/>
                  <a:gd name="connsiteY76" fmla="*/ 0 h 607216"/>
                  <a:gd name="connsiteX77" fmla="*/ 309187 w 609473"/>
                  <a:gd name="connsiteY77" fmla="*/ 0 h 607216"/>
                  <a:gd name="connsiteX78" fmla="*/ 331587 w 609473"/>
                  <a:gd name="connsiteY78" fmla="*/ 22371 h 607216"/>
                  <a:gd name="connsiteX79" fmla="*/ 331587 w 609473"/>
                  <a:gd name="connsiteY79" fmla="*/ 394296 h 607216"/>
                  <a:gd name="connsiteX80" fmla="*/ 309187 w 609473"/>
                  <a:gd name="connsiteY80" fmla="*/ 416619 h 607216"/>
                  <a:gd name="connsiteX81" fmla="*/ 202271 w 609473"/>
                  <a:gd name="connsiteY81" fmla="*/ 416619 h 607216"/>
                  <a:gd name="connsiteX82" fmla="*/ 179871 w 609473"/>
                  <a:gd name="connsiteY82" fmla="*/ 394296 h 607216"/>
                  <a:gd name="connsiteX83" fmla="*/ 179871 w 609473"/>
                  <a:gd name="connsiteY83" fmla="*/ 22371 h 607216"/>
                  <a:gd name="connsiteX84" fmla="*/ 202271 w 609473"/>
                  <a:gd name="connsiteY84" fmla="*/ 0 h 607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</a:cxnLst>
                <a:rect l="l" t="t" r="r" b="b"/>
                <a:pathLst>
                  <a:path w="609473" h="607216">
                    <a:moveTo>
                      <a:pt x="503895" y="296940"/>
                    </a:moveTo>
                    <a:lnTo>
                      <a:pt x="511570" y="296940"/>
                    </a:lnTo>
                    <a:lnTo>
                      <a:pt x="538816" y="296940"/>
                    </a:lnTo>
                    <a:cubicBezTo>
                      <a:pt x="544668" y="296940"/>
                      <a:pt x="549465" y="301731"/>
                      <a:pt x="549465" y="307624"/>
                    </a:cubicBezTo>
                    <a:lnTo>
                      <a:pt x="549465" y="324202"/>
                    </a:lnTo>
                    <a:cubicBezTo>
                      <a:pt x="560114" y="327268"/>
                      <a:pt x="569563" y="332155"/>
                      <a:pt x="577094" y="338384"/>
                    </a:cubicBezTo>
                    <a:cubicBezTo>
                      <a:pt x="591821" y="350601"/>
                      <a:pt x="600791" y="367418"/>
                      <a:pt x="603717" y="388308"/>
                    </a:cubicBezTo>
                    <a:cubicBezTo>
                      <a:pt x="604532" y="394105"/>
                      <a:pt x="600503" y="399471"/>
                      <a:pt x="594699" y="400381"/>
                    </a:cubicBezTo>
                    <a:lnTo>
                      <a:pt x="560353" y="405460"/>
                    </a:lnTo>
                    <a:cubicBezTo>
                      <a:pt x="559826" y="405556"/>
                      <a:pt x="559250" y="405604"/>
                      <a:pt x="558771" y="405604"/>
                    </a:cubicBezTo>
                    <a:cubicBezTo>
                      <a:pt x="553590" y="405604"/>
                      <a:pt x="549033" y="401819"/>
                      <a:pt x="548218" y="396548"/>
                    </a:cubicBezTo>
                    <a:cubicBezTo>
                      <a:pt x="546970" y="388499"/>
                      <a:pt x="544620" y="382271"/>
                      <a:pt x="541310" y="378581"/>
                    </a:cubicBezTo>
                    <a:cubicBezTo>
                      <a:pt x="536801" y="373551"/>
                      <a:pt x="529414" y="370676"/>
                      <a:pt x="521067" y="370676"/>
                    </a:cubicBezTo>
                    <a:cubicBezTo>
                      <a:pt x="517806" y="370676"/>
                      <a:pt x="514640" y="371107"/>
                      <a:pt x="511618" y="371922"/>
                    </a:cubicBezTo>
                    <a:cubicBezTo>
                      <a:pt x="506293" y="373407"/>
                      <a:pt x="501640" y="376090"/>
                      <a:pt x="498426" y="379683"/>
                    </a:cubicBezTo>
                    <a:cubicBezTo>
                      <a:pt x="494397" y="384139"/>
                      <a:pt x="492574" y="389122"/>
                      <a:pt x="492574" y="395398"/>
                    </a:cubicBezTo>
                    <a:cubicBezTo>
                      <a:pt x="492574" y="401579"/>
                      <a:pt x="494157" y="406514"/>
                      <a:pt x="497371" y="410395"/>
                    </a:cubicBezTo>
                    <a:cubicBezTo>
                      <a:pt x="498331" y="411545"/>
                      <a:pt x="499386" y="412647"/>
                      <a:pt x="500537" y="413605"/>
                    </a:cubicBezTo>
                    <a:cubicBezTo>
                      <a:pt x="508548" y="420313"/>
                      <a:pt x="520828" y="422708"/>
                      <a:pt x="533731" y="425343"/>
                    </a:cubicBezTo>
                    <a:cubicBezTo>
                      <a:pt x="543613" y="427308"/>
                      <a:pt x="553830" y="429368"/>
                      <a:pt x="563232" y="433536"/>
                    </a:cubicBezTo>
                    <a:cubicBezTo>
                      <a:pt x="573353" y="437992"/>
                      <a:pt x="581843" y="443598"/>
                      <a:pt x="588415" y="450209"/>
                    </a:cubicBezTo>
                    <a:cubicBezTo>
                      <a:pt x="595130" y="456965"/>
                      <a:pt x="600407" y="465014"/>
                      <a:pt x="604149" y="474405"/>
                    </a:cubicBezTo>
                    <a:cubicBezTo>
                      <a:pt x="607698" y="483412"/>
                      <a:pt x="609473" y="493234"/>
                      <a:pt x="609473" y="503583"/>
                    </a:cubicBezTo>
                    <a:cubicBezTo>
                      <a:pt x="609473" y="526293"/>
                      <a:pt x="602038" y="545554"/>
                      <a:pt x="587408" y="560885"/>
                    </a:cubicBezTo>
                    <a:cubicBezTo>
                      <a:pt x="577382" y="571426"/>
                      <a:pt x="564383" y="578996"/>
                      <a:pt x="549465" y="583116"/>
                    </a:cubicBezTo>
                    <a:lnTo>
                      <a:pt x="549465" y="596532"/>
                    </a:lnTo>
                    <a:cubicBezTo>
                      <a:pt x="549465" y="602425"/>
                      <a:pt x="544668" y="607216"/>
                      <a:pt x="538816" y="607216"/>
                    </a:cubicBezTo>
                    <a:lnTo>
                      <a:pt x="503991" y="607216"/>
                    </a:lnTo>
                    <a:cubicBezTo>
                      <a:pt x="498139" y="607216"/>
                      <a:pt x="493342" y="602425"/>
                      <a:pt x="493342" y="596532"/>
                    </a:cubicBezTo>
                    <a:lnTo>
                      <a:pt x="493342" y="582829"/>
                    </a:lnTo>
                    <a:cubicBezTo>
                      <a:pt x="486482" y="580960"/>
                      <a:pt x="479959" y="578421"/>
                      <a:pt x="473819" y="575259"/>
                    </a:cubicBezTo>
                    <a:cubicBezTo>
                      <a:pt x="463026" y="569701"/>
                      <a:pt x="453672" y="560837"/>
                      <a:pt x="446045" y="548907"/>
                    </a:cubicBezTo>
                    <a:cubicBezTo>
                      <a:pt x="438514" y="537073"/>
                      <a:pt x="434101" y="522700"/>
                      <a:pt x="432950" y="506170"/>
                    </a:cubicBezTo>
                    <a:cubicBezTo>
                      <a:pt x="432566" y="500660"/>
                      <a:pt x="436403" y="495821"/>
                      <a:pt x="441776" y="494863"/>
                    </a:cubicBezTo>
                    <a:lnTo>
                      <a:pt x="475354" y="489018"/>
                    </a:lnTo>
                    <a:cubicBezTo>
                      <a:pt x="475977" y="488922"/>
                      <a:pt x="476553" y="488826"/>
                      <a:pt x="477224" y="488826"/>
                    </a:cubicBezTo>
                    <a:cubicBezTo>
                      <a:pt x="482405" y="488826"/>
                      <a:pt x="487010" y="492659"/>
                      <a:pt x="487777" y="497977"/>
                    </a:cubicBezTo>
                    <a:cubicBezTo>
                      <a:pt x="489984" y="513501"/>
                      <a:pt x="493726" y="520927"/>
                      <a:pt x="496412" y="524377"/>
                    </a:cubicBezTo>
                    <a:cubicBezTo>
                      <a:pt x="502216" y="531851"/>
                      <a:pt x="512001" y="536307"/>
                      <a:pt x="522602" y="536307"/>
                    </a:cubicBezTo>
                    <a:cubicBezTo>
                      <a:pt x="524473" y="536307"/>
                      <a:pt x="526248" y="536163"/>
                      <a:pt x="528071" y="535923"/>
                    </a:cubicBezTo>
                    <a:cubicBezTo>
                      <a:pt x="535458" y="534774"/>
                      <a:pt x="542078" y="531324"/>
                      <a:pt x="546539" y="526197"/>
                    </a:cubicBezTo>
                    <a:cubicBezTo>
                      <a:pt x="551335" y="520735"/>
                      <a:pt x="553686" y="513884"/>
                      <a:pt x="553686" y="505452"/>
                    </a:cubicBezTo>
                    <a:cubicBezTo>
                      <a:pt x="553686" y="498696"/>
                      <a:pt x="552247" y="493378"/>
                      <a:pt x="549273" y="489784"/>
                    </a:cubicBezTo>
                    <a:cubicBezTo>
                      <a:pt x="543037" y="482119"/>
                      <a:pt x="530805" y="478477"/>
                      <a:pt x="519724" y="475986"/>
                    </a:cubicBezTo>
                    <a:cubicBezTo>
                      <a:pt x="502983" y="472249"/>
                      <a:pt x="487825" y="468416"/>
                      <a:pt x="472140" y="459648"/>
                    </a:cubicBezTo>
                    <a:cubicBezTo>
                      <a:pt x="461107" y="453467"/>
                      <a:pt x="452473" y="444748"/>
                      <a:pt x="446429" y="433824"/>
                    </a:cubicBezTo>
                    <a:cubicBezTo>
                      <a:pt x="443503" y="428458"/>
                      <a:pt x="441344" y="422804"/>
                      <a:pt x="439857" y="416767"/>
                    </a:cubicBezTo>
                    <a:cubicBezTo>
                      <a:pt x="438370" y="410730"/>
                      <a:pt x="437603" y="404310"/>
                      <a:pt x="437603" y="397602"/>
                    </a:cubicBezTo>
                    <a:cubicBezTo>
                      <a:pt x="437603" y="373982"/>
                      <a:pt x="446237" y="354434"/>
                      <a:pt x="463218" y="339629"/>
                    </a:cubicBezTo>
                    <a:cubicBezTo>
                      <a:pt x="471276" y="332538"/>
                      <a:pt x="481494" y="327220"/>
                      <a:pt x="493198" y="323962"/>
                    </a:cubicBezTo>
                    <a:lnTo>
                      <a:pt x="493198" y="307624"/>
                    </a:lnTo>
                    <a:cubicBezTo>
                      <a:pt x="493198" y="301731"/>
                      <a:pt x="497995" y="296940"/>
                      <a:pt x="503895" y="296940"/>
                    </a:cubicBezTo>
                    <a:close/>
                    <a:moveTo>
                      <a:pt x="382097" y="246415"/>
                    </a:moveTo>
                    <a:lnTo>
                      <a:pt x="489125" y="246415"/>
                    </a:lnTo>
                    <a:cubicBezTo>
                      <a:pt x="501454" y="246415"/>
                      <a:pt x="511528" y="256478"/>
                      <a:pt x="511528" y="268793"/>
                    </a:cubicBezTo>
                    <a:lnTo>
                      <a:pt x="511528" y="276891"/>
                    </a:lnTo>
                    <a:lnTo>
                      <a:pt x="503852" y="276891"/>
                    </a:lnTo>
                    <a:cubicBezTo>
                      <a:pt x="486870" y="276891"/>
                      <a:pt x="473150" y="290643"/>
                      <a:pt x="473150" y="307558"/>
                    </a:cubicBezTo>
                    <a:lnTo>
                      <a:pt x="473150" y="309858"/>
                    </a:lnTo>
                    <a:cubicBezTo>
                      <a:pt x="464515" y="313692"/>
                      <a:pt x="456743" y="318627"/>
                      <a:pt x="449979" y="324521"/>
                    </a:cubicBezTo>
                    <a:cubicBezTo>
                      <a:pt x="439281" y="333769"/>
                      <a:pt x="431126" y="344838"/>
                      <a:pt x="425657" y="357105"/>
                    </a:cubicBezTo>
                    <a:cubicBezTo>
                      <a:pt x="420284" y="369276"/>
                      <a:pt x="417549" y="382885"/>
                      <a:pt x="417549" y="397452"/>
                    </a:cubicBezTo>
                    <a:cubicBezTo>
                      <a:pt x="417549" y="404112"/>
                      <a:pt x="418173" y="410486"/>
                      <a:pt x="419324" y="416619"/>
                    </a:cubicBezTo>
                    <a:lnTo>
                      <a:pt x="382097" y="416619"/>
                    </a:lnTo>
                    <a:cubicBezTo>
                      <a:pt x="369768" y="416619"/>
                      <a:pt x="359742" y="406604"/>
                      <a:pt x="359742" y="394289"/>
                    </a:cubicBezTo>
                    <a:lnTo>
                      <a:pt x="359742" y="268793"/>
                    </a:lnTo>
                    <a:cubicBezTo>
                      <a:pt x="359742" y="256478"/>
                      <a:pt x="369768" y="246415"/>
                      <a:pt x="382097" y="246415"/>
                    </a:cubicBezTo>
                    <a:close/>
                    <a:moveTo>
                      <a:pt x="22403" y="117844"/>
                    </a:moveTo>
                    <a:lnTo>
                      <a:pt x="129383" y="117844"/>
                    </a:lnTo>
                    <a:cubicBezTo>
                      <a:pt x="141760" y="117844"/>
                      <a:pt x="151786" y="127905"/>
                      <a:pt x="151786" y="140217"/>
                    </a:cubicBezTo>
                    <a:lnTo>
                      <a:pt x="151786" y="394316"/>
                    </a:lnTo>
                    <a:cubicBezTo>
                      <a:pt x="151786" y="406629"/>
                      <a:pt x="141760" y="416689"/>
                      <a:pt x="129335" y="416689"/>
                    </a:cubicBezTo>
                    <a:lnTo>
                      <a:pt x="22403" y="416689"/>
                    </a:lnTo>
                    <a:cubicBezTo>
                      <a:pt x="10026" y="416689"/>
                      <a:pt x="0" y="406629"/>
                      <a:pt x="0" y="394316"/>
                    </a:cubicBezTo>
                    <a:lnTo>
                      <a:pt x="0" y="140217"/>
                    </a:lnTo>
                    <a:cubicBezTo>
                      <a:pt x="0" y="127905"/>
                      <a:pt x="10026" y="117844"/>
                      <a:pt x="22403" y="117844"/>
                    </a:cubicBezTo>
                    <a:close/>
                    <a:moveTo>
                      <a:pt x="202271" y="0"/>
                    </a:moveTo>
                    <a:lnTo>
                      <a:pt x="309187" y="0"/>
                    </a:lnTo>
                    <a:cubicBezTo>
                      <a:pt x="321562" y="0"/>
                      <a:pt x="331587" y="10012"/>
                      <a:pt x="331587" y="22371"/>
                    </a:cubicBezTo>
                    <a:lnTo>
                      <a:pt x="331587" y="394296"/>
                    </a:lnTo>
                    <a:cubicBezTo>
                      <a:pt x="331587" y="406607"/>
                      <a:pt x="321562" y="416619"/>
                      <a:pt x="309187" y="416619"/>
                    </a:cubicBezTo>
                    <a:lnTo>
                      <a:pt x="202271" y="416619"/>
                    </a:lnTo>
                    <a:cubicBezTo>
                      <a:pt x="189944" y="416619"/>
                      <a:pt x="179871" y="406607"/>
                      <a:pt x="179871" y="394296"/>
                    </a:cubicBezTo>
                    <a:lnTo>
                      <a:pt x="179871" y="22371"/>
                    </a:lnTo>
                    <a:cubicBezTo>
                      <a:pt x="179871" y="10012"/>
                      <a:pt x="189944" y="0"/>
                      <a:pt x="20227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sz="2400"/>
              </a:p>
            </p:txBody>
          </p:sp>
        </p:grpSp>
        <p:grpSp>
          <p:nvGrpSpPr>
            <p:cNvPr id="7" name="iṧlíďé">
              <a:extLst>
                <a:ext uri="{FF2B5EF4-FFF2-40B4-BE49-F238E27FC236}">
                  <a16:creationId xmlns:a16="http://schemas.microsoft.com/office/drawing/2014/main" id="{23BD9E6A-E1BB-464B-97B5-304E08CC6264}"/>
                </a:ext>
              </a:extLst>
            </p:cNvPr>
            <p:cNvGrpSpPr/>
            <p:nvPr/>
          </p:nvGrpSpPr>
          <p:grpSpPr>
            <a:xfrm>
              <a:off x="719137" y="1648088"/>
              <a:ext cx="3176147" cy="1378371"/>
              <a:chOff x="719137" y="2442364"/>
              <a:chExt cx="5376847" cy="1378371"/>
            </a:xfrm>
          </p:grpSpPr>
          <p:sp>
            <p:nvSpPr>
              <p:cNvPr id="19" name="iŝḷïḍe">
                <a:extLst>
                  <a:ext uri="{FF2B5EF4-FFF2-40B4-BE49-F238E27FC236}">
                    <a16:creationId xmlns:a16="http://schemas.microsoft.com/office/drawing/2014/main" id="{5DFE3067-7F8B-4D7D-AC04-8B1BEB8E14DA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9365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  <a:endParaRPr lang="zh-CN" altLang="en-US" sz="1100" dirty="0"/>
              </a:p>
            </p:txBody>
          </p:sp>
          <p:sp>
            <p:nvSpPr>
              <p:cNvPr id="20" name="îṩḷiḋè">
                <a:extLst>
                  <a:ext uri="{FF2B5EF4-FFF2-40B4-BE49-F238E27FC236}">
                    <a16:creationId xmlns:a16="http://schemas.microsoft.com/office/drawing/2014/main" id="{F5DA7207-EC96-4F2C-94C3-4E1D06EF2273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8" name="iṩḻïḍê">
              <a:extLst>
                <a:ext uri="{FF2B5EF4-FFF2-40B4-BE49-F238E27FC236}">
                  <a16:creationId xmlns:a16="http://schemas.microsoft.com/office/drawing/2014/main" id="{F021A394-7F04-4ECC-B5C2-29165ED58318}"/>
                </a:ext>
              </a:extLst>
            </p:cNvPr>
            <p:cNvGrpSpPr/>
            <p:nvPr/>
          </p:nvGrpSpPr>
          <p:grpSpPr>
            <a:xfrm>
              <a:off x="719137" y="3773795"/>
              <a:ext cx="3176147" cy="1378371"/>
              <a:chOff x="719137" y="2442364"/>
              <a:chExt cx="5376847" cy="1378371"/>
            </a:xfrm>
          </p:grpSpPr>
          <p:sp>
            <p:nvSpPr>
              <p:cNvPr id="17" name="ïSļiḓe">
                <a:extLst>
                  <a:ext uri="{FF2B5EF4-FFF2-40B4-BE49-F238E27FC236}">
                    <a16:creationId xmlns:a16="http://schemas.microsoft.com/office/drawing/2014/main" id="{53C084BB-CF0B-471F-9009-3D061584AB8B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9365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  <a:endParaRPr lang="zh-CN" altLang="en-US" sz="1100" dirty="0"/>
              </a:p>
            </p:txBody>
          </p:sp>
          <p:sp>
            <p:nvSpPr>
              <p:cNvPr id="18" name="í$ļïḋé">
                <a:extLst>
                  <a:ext uri="{FF2B5EF4-FFF2-40B4-BE49-F238E27FC236}">
                    <a16:creationId xmlns:a16="http://schemas.microsoft.com/office/drawing/2014/main" id="{A3553F11-A43B-40C7-AB5D-652C6B9B1115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9" name="í$1îďe">
              <a:extLst>
                <a:ext uri="{FF2B5EF4-FFF2-40B4-BE49-F238E27FC236}">
                  <a16:creationId xmlns:a16="http://schemas.microsoft.com/office/drawing/2014/main" id="{2B5B7A82-0AB7-4CB4-AADA-33442B6C0582}"/>
                </a:ext>
              </a:extLst>
            </p:cNvPr>
            <p:cNvGrpSpPr/>
            <p:nvPr/>
          </p:nvGrpSpPr>
          <p:grpSpPr>
            <a:xfrm>
              <a:off x="8345141" y="1648088"/>
              <a:ext cx="3176147" cy="1378371"/>
              <a:chOff x="719137" y="2442364"/>
              <a:chExt cx="5376847" cy="1378371"/>
            </a:xfrm>
          </p:grpSpPr>
          <p:sp>
            <p:nvSpPr>
              <p:cNvPr id="15" name="iṧḻïdè">
                <a:extLst>
                  <a:ext uri="{FF2B5EF4-FFF2-40B4-BE49-F238E27FC236}">
                    <a16:creationId xmlns:a16="http://schemas.microsoft.com/office/drawing/2014/main" id="{DB6FAD5B-8246-42BD-B548-99EF51C00976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9365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  <a:endParaRPr lang="zh-CN" altLang="en-US" sz="1100" dirty="0"/>
              </a:p>
            </p:txBody>
          </p:sp>
          <p:sp>
            <p:nvSpPr>
              <p:cNvPr id="16" name="iṥlídé">
                <a:extLst>
                  <a:ext uri="{FF2B5EF4-FFF2-40B4-BE49-F238E27FC236}">
                    <a16:creationId xmlns:a16="http://schemas.microsoft.com/office/drawing/2014/main" id="{46B78935-7789-4466-96EA-1FB2A46BA82C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0" name="iṥľíḓè">
              <a:extLst>
                <a:ext uri="{FF2B5EF4-FFF2-40B4-BE49-F238E27FC236}">
                  <a16:creationId xmlns:a16="http://schemas.microsoft.com/office/drawing/2014/main" id="{AD05EAF1-48F3-47B6-B299-5D47EE086260}"/>
                </a:ext>
              </a:extLst>
            </p:cNvPr>
            <p:cNvGrpSpPr/>
            <p:nvPr/>
          </p:nvGrpSpPr>
          <p:grpSpPr>
            <a:xfrm>
              <a:off x="8345141" y="3773795"/>
              <a:ext cx="3176147" cy="1378371"/>
              <a:chOff x="719137" y="2442364"/>
              <a:chExt cx="5376847" cy="1378371"/>
            </a:xfrm>
          </p:grpSpPr>
          <p:sp>
            <p:nvSpPr>
              <p:cNvPr id="13" name="îšļíḋê">
                <a:extLst>
                  <a:ext uri="{FF2B5EF4-FFF2-40B4-BE49-F238E27FC236}">
                    <a16:creationId xmlns:a16="http://schemas.microsoft.com/office/drawing/2014/main" id="{B577B08A-1856-414D-9DEE-D11D25CCBDD9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9365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  <a:endParaRPr lang="zh-CN" altLang="en-US" sz="1100" dirty="0"/>
              </a:p>
            </p:txBody>
          </p:sp>
          <p:sp>
            <p:nvSpPr>
              <p:cNvPr id="14" name="ïSľîḍè">
                <a:extLst>
                  <a:ext uri="{FF2B5EF4-FFF2-40B4-BE49-F238E27FC236}">
                    <a16:creationId xmlns:a16="http://schemas.microsoft.com/office/drawing/2014/main" id="{48959D31-9682-483F-BC76-B507AF1EAA96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9B703949-9980-4A0B-993F-FB1135D77FAE}"/>
                </a:ext>
              </a:extLst>
            </p:cNvPr>
            <p:cNvCxnSpPr/>
            <p:nvPr/>
          </p:nvCxnSpPr>
          <p:spPr>
            <a:xfrm>
              <a:off x="669925" y="3294000"/>
              <a:ext cx="3123516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21AB313C-9A48-4E79-BC25-BC34535C1720}"/>
                </a:ext>
              </a:extLst>
            </p:cNvPr>
            <p:cNvCxnSpPr>
              <a:cxnSpLocks/>
            </p:cNvCxnSpPr>
            <p:nvPr/>
          </p:nvCxnSpPr>
          <p:spPr>
            <a:xfrm>
              <a:off x="8397771" y="3294000"/>
              <a:ext cx="3123516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2921742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D8B2978-64FD-415C-9DB4-583AA83CBC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0AFF5A47-5A39-4F52-A860-61D82D8D65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3703254-CDE7-4D90-9F66-4736DBCCF2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23</a:t>
            </a:fld>
            <a:endParaRPr lang="zh-CN" altLang="en-US" dirty="0"/>
          </a:p>
        </p:txBody>
      </p:sp>
      <p:grpSp>
        <p:nvGrpSpPr>
          <p:cNvPr id="5" name="7434b0a6-a059-4c77-aa3b-bc782068762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0F14E4D7-0AEA-47E5-8D8E-2D1FADA9E56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099" y="1130300"/>
            <a:ext cx="10847389" cy="5006975"/>
            <a:chOff x="673099" y="1130300"/>
            <a:chExt cx="10847389" cy="5006975"/>
          </a:xfrm>
        </p:grpSpPr>
        <p:grpSp>
          <p:nvGrpSpPr>
            <p:cNvPr id="6" name="íṡļïḓé">
              <a:extLst>
                <a:ext uri="{FF2B5EF4-FFF2-40B4-BE49-F238E27FC236}">
                  <a16:creationId xmlns:a16="http://schemas.microsoft.com/office/drawing/2014/main" id="{B51D2946-8D9D-4717-9176-D559EB5116F1}"/>
                </a:ext>
              </a:extLst>
            </p:cNvPr>
            <p:cNvGrpSpPr/>
            <p:nvPr/>
          </p:nvGrpSpPr>
          <p:grpSpPr>
            <a:xfrm>
              <a:off x="1437924" y="3102561"/>
              <a:ext cx="1012825" cy="1012825"/>
              <a:chOff x="5224465" y="1729581"/>
              <a:chExt cx="1012825" cy="1012825"/>
            </a:xfrm>
          </p:grpSpPr>
          <p:sp>
            <p:nvSpPr>
              <p:cNvPr id="43" name="ïşlïḍè">
                <a:extLst>
                  <a:ext uri="{FF2B5EF4-FFF2-40B4-BE49-F238E27FC236}">
                    <a16:creationId xmlns:a16="http://schemas.microsoft.com/office/drawing/2014/main" id="{2F11BDA8-1ACA-4102-B58B-8BE935FCA8D1}"/>
                  </a:ext>
                </a:extLst>
              </p:cNvPr>
              <p:cNvSpPr/>
              <p:nvPr/>
            </p:nvSpPr>
            <p:spPr>
              <a:xfrm flipH="1">
                <a:off x="5224465" y="1729581"/>
                <a:ext cx="1012825" cy="1012825"/>
              </a:xfrm>
              <a:prstGeom prst="ellipse">
                <a:avLst/>
              </a:prstGeom>
              <a:solidFill>
                <a:srgbClr val="FFFFFF"/>
              </a:solidFill>
              <a:ln w="3175">
                <a:solidFill>
                  <a:srgbClr val="DDDDDD"/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4" name="íS1íḍe">
                <a:extLst>
                  <a:ext uri="{FF2B5EF4-FFF2-40B4-BE49-F238E27FC236}">
                    <a16:creationId xmlns:a16="http://schemas.microsoft.com/office/drawing/2014/main" id="{DDB94609-BE92-40B3-AA82-04D0C1779A01}"/>
                  </a:ext>
                </a:extLst>
              </p:cNvPr>
              <p:cNvSpPr/>
              <p:nvPr/>
            </p:nvSpPr>
            <p:spPr>
              <a:xfrm flipH="1">
                <a:off x="5314351" y="1819467"/>
                <a:ext cx="833053" cy="833053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" name="îṩlïďê">
                <a:extLst>
                  <a:ext uri="{FF2B5EF4-FFF2-40B4-BE49-F238E27FC236}">
                    <a16:creationId xmlns:a16="http://schemas.microsoft.com/office/drawing/2014/main" id="{73B5AF23-4ED0-439B-86C0-D7615F528AC5}"/>
                  </a:ext>
                </a:extLst>
              </p:cNvPr>
              <p:cNvSpPr/>
              <p:nvPr/>
            </p:nvSpPr>
            <p:spPr bwMode="auto">
              <a:xfrm>
                <a:off x="5541965" y="2047874"/>
                <a:ext cx="377825" cy="376239"/>
              </a:xfrm>
              <a:custGeom>
                <a:avLst/>
                <a:gdLst>
                  <a:gd name="T0" fmla="*/ 984018 w 1589088"/>
                  <a:gd name="T1" fmla="*/ 589506 h 1589088"/>
                  <a:gd name="T2" fmla="*/ 955171 w 1589088"/>
                  <a:gd name="T3" fmla="*/ 645802 h 1589088"/>
                  <a:gd name="T4" fmla="*/ 898294 w 1589088"/>
                  <a:gd name="T5" fmla="*/ 673272 h 1589088"/>
                  <a:gd name="T6" fmla="*/ 881422 w 1589088"/>
                  <a:gd name="T7" fmla="*/ 964824 h 1589088"/>
                  <a:gd name="T8" fmla="*/ 873530 w 1589088"/>
                  <a:gd name="T9" fmla="*/ 1040159 h 1589088"/>
                  <a:gd name="T10" fmla="*/ 824817 w 1589088"/>
                  <a:gd name="T11" fmla="*/ 1084490 h 1589088"/>
                  <a:gd name="T12" fmla="*/ 756238 w 1589088"/>
                  <a:gd name="T13" fmla="*/ 1088026 h 1589088"/>
                  <a:gd name="T14" fmla="*/ 703444 w 1589088"/>
                  <a:gd name="T15" fmla="*/ 1048590 h 1589088"/>
                  <a:gd name="T16" fmla="*/ 686571 w 1589088"/>
                  <a:gd name="T17" fmla="*/ 985493 h 1589088"/>
                  <a:gd name="T18" fmla="*/ 486007 w 1589088"/>
                  <a:gd name="T19" fmla="*/ 893024 h 1589088"/>
                  <a:gd name="T20" fmla="*/ 398106 w 1589088"/>
                  <a:gd name="T21" fmla="*/ 820680 h 1589088"/>
                  <a:gd name="T22" fmla="*/ 402189 w 1589088"/>
                  <a:gd name="T23" fmla="*/ 755134 h 1589088"/>
                  <a:gd name="T24" fmla="*/ 446547 w 1589088"/>
                  <a:gd name="T25" fmla="*/ 706452 h 1589088"/>
                  <a:gd name="T26" fmla="*/ 514037 w 1589088"/>
                  <a:gd name="T27" fmla="*/ 696389 h 1589088"/>
                  <a:gd name="T28" fmla="*/ 570641 w 1589088"/>
                  <a:gd name="T29" fmla="*/ 730385 h 1589088"/>
                  <a:gd name="T30" fmla="*/ 593501 w 1589088"/>
                  <a:gd name="T31" fmla="*/ 794027 h 1589088"/>
                  <a:gd name="T32" fmla="*/ 818558 w 1589088"/>
                  <a:gd name="T33" fmla="*/ 648522 h 1589088"/>
                  <a:gd name="T34" fmla="*/ 785901 w 1589088"/>
                  <a:gd name="T35" fmla="*/ 575091 h 1589088"/>
                  <a:gd name="T36" fmla="*/ 808761 w 1589088"/>
                  <a:gd name="T37" fmla="*/ 511721 h 1589088"/>
                  <a:gd name="T38" fmla="*/ 865365 w 1589088"/>
                  <a:gd name="T39" fmla="*/ 477726 h 1589088"/>
                  <a:gd name="T40" fmla="*/ 728574 w 1589088"/>
                  <a:gd name="T41" fmla="*/ 144010 h 1589088"/>
                  <a:gd name="T42" fmla="*/ 531280 w 1589088"/>
                  <a:gd name="T43" fmla="*/ 182593 h 1589088"/>
                  <a:gd name="T44" fmla="*/ 353281 w 1589088"/>
                  <a:gd name="T45" fmla="*/ 288291 h 1589088"/>
                  <a:gd name="T46" fmla="*/ 219577 w 1589088"/>
                  <a:gd name="T47" fmla="*/ 451592 h 1589088"/>
                  <a:gd name="T48" fmla="*/ 152454 w 1589088"/>
                  <a:gd name="T49" fmla="*/ 642880 h 1589088"/>
                  <a:gd name="T50" fmla="*/ 152454 w 1589088"/>
                  <a:gd name="T51" fmla="*/ 843135 h 1589088"/>
                  <a:gd name="T52" fmla="*/ 219577 w 1589088"/>
                  <a:gd name="T53" fmla="*/ 1034422 h 1589088"/>
                  <a:gd name="T54" fmla="*/ 353281 w 1589088"/>
                  <a:gd name="T55" fmla="*/ 1197724 h 1589088"/>
                  <a:gd name="T56" fmla="*/ 531280 w 1589088"/>
                  <a:gd name="T57" fmla="*/ 1303421 h 1589088"/>
                  <a:gd name="T58" fmla="*/ 728574 w 1589088"/>
                  <a:gd name="T59" fmla="*/ 1341734 h 1589088"/>
                  <a:gd name="T60" fmla="*/ 927227 w 1589088"/>
                  <a:gd name="T61" fmla="*/ 1312931 h 1589088"/>
                  <a:gd name="T62" fmla="*/ 1109302 w 1589088"/>
                  <a:gd name="T63" fmla="*/ 1217015 h 1589088"/>
                  <a:gd name="T64" fmla="*/ 1251431 w 1589088"/>
                  <a:gd name="T65" fmla="*/ 1059964 h 1589088"/>
                  <a:gd name="T66" fmla="*/ 1328065 w 1589088"/>
                  <a:gd name="T67" fmla="*/ 871393 h 1589088"/>
                  <a:gd name="T68" fmla="*/ 1337576 w 1589088"/>
                  <a:gd name="T69" fmla="*/ 671410 h 1589088"/>
                  <a:gd name="T70" fmla="*/ 1280237 w 1589088"/>
                  <a:gd name="T71" fmla="*/ 477677 h 1589088"/>
                  <a:gd name="T72" fmla="*/ 1155500 w 1589088"/>
                  <a:gd name="T73" fmla="*/ 308670 h 1589088"/>
                  <a:gd name="T74" fmla="*/ 981849 w 1589088"/>
                  <a:gd name="T75" fmla="*/ 193462 h 1589088"/>
                  <a:gd name="T76" fmla="*/ 785915 w 1589088"/>
                  <a:gd name="T77" fmla="*/ 145640 h 1589088"/>
                  <a:gd name="T78" fmla="*/ 902226 w 1589088"/>
                  <a:gd name="T79" fmla="*/ 17390 h 1589088"/>
                  <a:gd name="T80" fmla="*/ 1136207 w 1589088"/>
                  <a:gd name="T81" fmla="*/ 112491 h 1589088"/>
                  <a:gd name="T82" fmla="*/ 1320999 w 1589088"/>
                  <a:gd name="T83" fmla="*/ 276063 h 1589088"/>
                  <a:gd name="T84" fmla="*/ 1429702 w 1589088"/>
                  <a:gd name="T85" fmla="*/ 459201 h 1589088"/>
                  <a:gd name="T86" fmla="*/ 1481334 w 1589088"/>
                  <a:gd name="T87" fmla="*/ 660270 h 1589088"/>
                  <a:gd name="T88" fmla="*/ 1475356 w 1589088"/>
                  <a:gd name="T89" fmla="*/ 866502 h 1589088"/>
                  <a:gd name="T90" fmla="*/ 1412581 w 1589088"/>
                  <a:gd name="T91" fmla="*/ 1064855 h 1589088"/>
                  <a:gd name="T92" fmla="*/ 1892771 w 1589088"/>
                  <a:gd name="T93" fmla="*/ 1636001 h 1589088"/>
                  <a:gd name="T94" fmla="*/ 1896304 w 1589088"/>
                  <a:gd name="T95" fmla="*/ 1759632 h 1589088"/>
                  <a:gd name="T96" fmla="*/ 1783798 w 1589088"/>
                  <a:gd name="T97" fmla="*/ 1885980 h 1589088"/>
                  <a:gd name="T98" fmla="*/ 1662866 w 1589088"/>
                  <a:gd name="T99" fmla="*/ 1900381 h 1589088"/>
                  <a:gd name="T100" fmla="*/ 1104954 w 1589088"/>
                  <a:gd name="T101" fmla="*/ 1391458 h 1589088"/>
                  <a:gd name="T102" fmla="*/ 909835 w 1589088"/>
                  <a:gd name="T103" fmla="*/ 1466451 h 1589088"/>
                  <a:gd name="T104" fmla="*/ 704388 w 1589088"/>
                  <a:gd name="T105" fmla="*/ 1484656 h 1589088"/>
                  <a:gd name="T106" fmla="*/ 501116 w 1589088"/>
                  <a:gd name="T107" fmla="*/ 1445528 h 1589088"/>
                  <a:gd name="T108" fmla="*/ 313061 w 1589088"/>
                  <a:gd name="T109" fmla="*/ 1349069 h 1589088"/>
                  <a:gd name="T110" fmla="*/ 143758 w 1589088"/>
                  <a:gd name="T111" fmla="*/ 1181965 h 1589088"/>
                  <a:gd name="T112" fmla="*/ 30708 w 1589088"/>
                  <a:gd name="T113" fmla="*/ 954538 h 1589088"/>
                  <a:gd name="T114" fmla="*/ 815 w 1589088"/>
                  <a:gd name="T115" fmla="*/ 707277 h 1589088"/>
                  <a:gd name="T116" fmla="*/ 54351 w 1589088"/>
                  <a:gd name="T117" fmla="*/ 463275 h 1589088"/>
                  <a:gd name="T118" fmla="*/ 191315 w 1589088"/>
                  <a:gd name="T119" fmla="*/ 245360 h 1589088"/>
                  <a:gd name="T120" fmla="*/ 397577 w 1589088"/>
                  <a:gd name="T121" fmla="*/ 85319 h 1589088"/>
                  <a:gd name="T122" fmla="*/ 636177 w 1589088"/>
                  <a:gd name="T123" fmla="*/ 7880 h 1589088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1589088" h="1589088">
                    <a:moveTo>
                      <a:pt x="916859" y="288925"/>
                    </a:moveTo>
                    <a:lnTo>
                      <a:pt x="954088" y="332030"/>
                    </a:lnTo>
                    <a:lnTo>
                      <a:pt x="816067" y="450682"/>
                    </a:lnTo>
                    <a:lnTo>
                      <a:pt x="817430" y="454085"/>
                    </a:lnTo>
                    <a:lnTo>
                      <a:pt x="818338" y="457488"/>
                    </a:lnTo>
                    <a:lnTo>
                      <a:pt x="819246" y="461118"/>
                    </a:lnTo>
                    <a:lnTo>
                      <a:pt x="820381" y="464748"/>
                    </a:lnTo>
                    <a:lnTo>
                      <a:pt x="820835" y="468378"/>
                    </a:lnTo>
                    <a:lnTo>
                      <a:pt x="821289" y="472008"/>
                    </a:lnTo>
                    <a:lnTo>
                      <a:pt x="821743" y="475865"/>
                    </a:lnTo>
                    <a:lnTo>
                      <a:pt x="821743" y="479722"/>
                    </a:lnTo>
                    <a:lnTo>
                      <a:pt x="821743" y="483805"/>
                    </a:lnTo>
                    <a:lnTo>
                      <a:pt x="821289" y="487662"/>
                    </a:lnTo>
                    <a:lnTo>
                      <a:pt x="820835" y="491746"/>
                    </a:lnTo>
                    <a:lnTo>
                      <a:pt x="820154" y="495602"/>
                    </a:lnTo>
                    <a:lnTo>
                      <a:pt x="819246" y="499459"/>
                    </a:lnTo>
                    <a:lnTo>
                      <a:pt x="818338" y="503089"/>
                    </a:lnTo>
                    <a:lnTo>
                      <a:pt x="816976" y="506946"/>
                    </a:lnTo>
                    <a:lnTo>
                      <a:pt x="815840" y="510349"/>
                    </a:lnTo>
                    <a:lnTo>
                      <a:pt x="814251" y="513979"/>
                    </a:lnTo>
                    <a:lnTo>
                      <a:pt x="812662" y="517382"/>
                    </a:lnTo>
                    <a:lnTo>
                      <a:pt x="810619" y="520785"/>
                    </a:lnTo>
                    <a:lnTo>
                      <a:pt x="808803" y="523961"/>
                    </a:lnTo>
                    <a:lnTo>
                      <a:pt x="806760" y="527137"/>
                    </a:lnTo>
                    <a:lnTo>
                      <a:pt x="804263" y="530313"/>
                    </a:lnTo>
                    <a:lnTo>
                      <a:pt x="801993" y="533036"/>
                    </a:lnTo>
                    <a:lnTo>
                      <a:pt x="799496" y="535985"/>
                    </a:lnTo>
                    <a:lnTo>
                      <a:pt x="796772" y="538707"/>
                    </a:lnTo>
                    <a:lnTo>
                      <a:pt x="794048" y="541203"/>
                    </a:lnTo>
                    <a:lnTo>
                      <a:pt x="791324" y="543698"/>
                    </a:lnTo>
                    <a:lnTo>
                      <a:pt x="788146" y="545967"/>
                    </a:lnTo>
                    <a:lnTo>
                      <a:pt x="785194" y="548009"/>
                    </a:lnTo>
                    <a:lnTo>
                      <a:pt x="781789" y="550051"/>
                    </a:lnTo>
                    <a:lnTo>
                      <a:pt x="778611" y="552093"/>
                    </a:lnTo>
                    <a:lnTo>
                      <a:pt x="775433" y="553908"/>
                    </a:lnTo>
                    <a:lnTo>
                      <a:pt x="771801" y="555496"/>
                    </a:lnTo>
                    <a:lnTo>
                      <a:pt x="768396" y="556857"/>
                    </a:lnTo>
                    <a:lnTo>
                      <a:pt x="764537" y="558218"/>
                    </a:lnTo>
                    <a:lnTo>
                      <a:pt x="760905" y="559352"/>
                    </a:lnTo>
                    <a:lnTo>
                      <a:pt x="757046" y="560260"/>
                    </a:lnTo>
                    <a:lnTo>
                      <a:pt x="753413" y="560940"/>
                    </a:lnTo>
                    <a:lnTo>
                      <a:pt x="749327" y="561621"/>
                    </a:lnTo>
                    <a:lnTo>
                      <a:pt x="745241" y="562075"/>
                    </a:lnTo>
                    <a:lnTo>
                      <a:pt x="692121" y="754005"/>
                    </a:lnTo>
                    <a:lnTo>
                      <a:pt x="697343" y="756728"/>
                    </a:lnTo>
                    <a:lnTo>
                      <a:pt x="702110" y="759904"/>
                    </a:lnTo>
                    <a:lnTo>
                      <a:pt x="706650" y="763080"/>
                    </a:lnTo>
                    <a:lnTo>
                      <a:pt x="710963" y="766937"/>
                    </a:lnTo>
                    <a:lnTo>
                      <a:pt x="715049" y="770794"/>
                    </a:lnTo>
                    <a:lnTo>
                      <a:pt x="718908" y="774877"/>
                    </a:lnTo>
                    <a:lnTo>
                      <a:pt x="722313" y="779188"/>
                    </a:lnTo>
                    <a:lnTo>
                      <a:pt x="725718" y="783952"/>
                    </a:lnTo>
                    <a:lnTo>
                      <a:pt x="728670" y="788943"/>
                    </a:lnTo>
                    <a:lnTo>
                      <a:pt x="731167" y="793934"/>
                    </a:lnTo>
                    <a:lnTo>
                      <a:pt x="733437" y="799379"/>
                    </a:lnTo>
                    <a:lnTo>
                      <a:pt x="735253" y="804824"/>
                    </a:lnTo>
                    <a:lnTo>
                      <a:pt x="736615" y="810496"/>
                    </a:lnTo>
                    <a:lnTo>
                      <a:pt x="737750" y="816167"/>
                    </a:lnTo>
                    <a:lnTo>
                      <a:pt x="738431" y="822066"/>
                    </a:lnTo>
                    <a:lnTo>
                      <a:pt x="738658" y="828191"/>
                    </a:lnTo>
                    <a:lnTo>
                      <a:pt x="738658" y="832729"/>
                    </a:lnTo>
                    <a:lnTo>
                      <a:pt x="738431" y="836812"/>
                    </a:lnTo>
                    <a:lnTo>
                      <a:pt x="737523" y="840896"/>
                    </a:lnTo>
                    <a:lnTo>
                      <a:pt x="736842" y="844980"/>
                    </a:lnTo>
                    <a:lnTo>
                      <a:pt x="735934" y="849063"/>
                    </a:lnTo>
                    <a:lnTo>
                      <a:pt x="734799" y="852920"/>
                    </a:lnTo>
                    <a:lnTo>
                      <a:pt x="733664" y="856777"/>
                    </a:lnTo>
                    <a:lnTo>
                      <a:pt x="732075" y="860407"/>
                    </a:lnTo>
                    <a:lnTo>
                      <a:pt x="730259" y="864263"/>
                    </a:lnTo>
                    <a:lnTo>
                      <a:pt x="728670" y="867666"/>
                    </a:lnTo>
                    <a:lnTo>
                      <a:pt x="726626" y="871296"/>
                    </a:lnTo>
                    <a:lnTo>
                      <a:pt x="724583" y="874699"/>
                    </a:lnTo>
                    <a:lnTo>
                      <a:pt x="722086" y="877876"/>
                    </a:lnTo>
                    <a:lnTo>
                      <a:pt x="719589" y="881052"/>
                    </a:lnTo>
                    <a:lnTo>
                      <a:pt x="717092" y="884228"/>
                    </a:lnTo>
                    <a:lnTo>
                      <a:pt x="714141" y="886950"/>
                    </a:lnTo>
                    <a:lnTo>
                      <a:pt x="711417" y="889673"/>
                    </a:lnTo>
                    <a:lnTo>
                      <a:pt x="708239" y="892395"/>
                    </a:lnTo>
                    <a:lnTo>
                      <a:pt x="705288" y="894891"/>
                    </a:lnTo>
                    <a:lnTo>
                      <a:pt x="702110" y="896933"/>
                    </a:lnTo>
                    <a:lnTo>
                      <a:pt x="698705" y="899428"/>
                    </a:lnTo>
                    <a:lnTo>
                      <a:pt x="695299" y="901243"/>
                    </a:lnTo>
                    <a:lnTo>
                      <a:pt x="691440" y="903058"/>
                    </a:lnTo>
                    <a:lnTo>
                      <a:pt x="688035" y="904646"/>
                    </a:lnTo>
                    <a:lnTo>
                      <a:pt x="684176" y="906234"/>
                    </a:lnTo>
                    <a:lnTo>
                      <a:pt x="680317" y="907595"/>
                    </a:lnTo>
                    <a:lnTo>
                      <a:pt x="676231" y="908730"/>
                    </a:lnTo>
                    <a:lnTo>
                      <a:pt x="672372" y="909637"/>
                    </a:lnTo>
                    <a:lnTo>
                      <a:pt x="668286" y="910318"/>
                    </a:lnTo>
                    <a:lnTo>
                      <a:pt x="664199" y="910771"/>
                    </a:lnTo>
                    <a:lnTo>
                      <a:pt x="659886" y="911225"/>
                    </a:lnTo>
                    <a:lnTo>
                      <a:pt x="655573" y="911225"/>
                    </a:lnTo>
                    <a:lnTo>
                      <a:pt x="651260" y="911225"/>
                    </a:lnTo>
                    <a:lnTo>
                      <a:pt x="646947" y="910771"/>
                    </a:lnTo>
                    <a:lnTo>
                      <a:pt x="643088" y="910318"/>
                    </a:lnTo>
                    <a:lnTo>
                      <a:pt x="638775" y="909637"/>
                    </a:lnTo>
                    <a:lnTo>
                      <a:pt x="634915" y="908730"/>
                    </a:lnTo>
                    <a:lnTo>
                      <a:pt x="630829" y="907595"/>
                    </a:lnTo>
                    <a:lnTo>
                      <a:pt x="627197" y="906234"/>
                    </a:lnTo>
                    <a:lnTo>
                      <a:pt x="623338" y="904646"/>
                    </a:lnTo>
                    <a:lnTo>
                      <a:pt x="619706" y="903058"/>
                    </a:lnTo>
                    <a:lnTo>
                      <a:pt x="616074" y="901243"/>
                    </a:lnTo>
                    <a:lnTo>
                      <a:pt x="612669" y="899428"/>
                    </a:lnTo>
                    <a:lnTo>
                      <a:pt x="609037" y="896933"/>
                    </a:lnTo>
                    <a:lnTo>
                      <a:pt x="605858" y="894891"/>
                    </a:lnTo>
                    <a:lnTo>
                      <a:pt x="602680" y="892395"/>
                    </a:lnTo>
                    <a:lnTo>
                      <a:pt x="599729" y="889673"/>
                    </a:lnTo>
                    <a:lnTo>
                      <a:pt x="596778" y="886950"/>
                    </a:lnTo>
                    <a:lnTo>
                      <a:pt x="594054" y="884228"/>
                    </a:lnTo>
                    <a:lnTo>
                      <a:pt x="591557" y="881052"/>
                    </a:lnTo>
                    <a:lnTo>
                      <a:pt x="588833" y="877876"/>
                    </a:lnTo>
                    <a:lnTo>
                      <a:pt x="586790" y="874699"/>
                    </a:lnTo>
                    <a:lnTo>
                      <a:pt x="584520" y="871296"/>
                    </a:lnTo>
                    <a:lnTo>
                      <a:pt x="582704" y="867666"/>
                    </a:lnTo>
                    <a:lnTo>
                      <a:pt x="580661" y="864263"/>
                    </a:lnTo>
                    <a:lnTo>
                      <a:pt x="579072" y="860407"/>
                    </a:lnTo>
                    <a:lnTo>
                      <a:pt x="577710" y="856777"/>
                    </a:lnTo>
                    <a:lnTo>
                      <a:pt x="576348" y="852920"/>
                    </a:lnTo>
                    <a:lnTo>
                      <a:pt x="575212" y="849063"/>
                    </a:lnTo>
                    <a:lnTo>
                      <a:pt x="574077" y="844980"/>
                    </a:lnTo>
                    <a:lnTo>
                      <a:pt x="573396" y="840896"/>
                    </a:lnTo>
                    <a:lnTo>
                      <a:pt x="572942" y="836812"/>
                    </a:lnTo>
                    <a:lnTo>
                      <a:pt x="572488" y="832729"/>
                    </a:lnTo>
                    <a:lnTo>
                      <a:pt x="572488" y="828191"/>
                    </a:lnTo>
                    <a:lnTo>
                      <a:pt x="572488" y="825242"/>
                    </a:lnTo>
                    <a:lnTo>
                      <a:pt x="572715" y="822066"/>
                    </a:lnTo>
                    <a:lnTo>
                      <a:pt x="573623" y="815940"/>
                    </a:lnTo>
                    <a:lnTo>
                      <a:pt x="574986" y="810042"/>
                    </a:lnTo>
                    <a:lnTo>
                      <a:pt x="576575" y="804370"/>
                    </a:lnTo>
                    <a:lnTo>
                      <a:pt x="454445" y="733134"/>
                    </a:lnTo>
                    <a:lnTo>
                      <a:pt x="449904" y="736083"/>
                    </a:lnTo>
                    <a:lnTo>
                      <a:pt x="444910" y="738352"/>
                    </a:lnTo>
                    <a:lnTo>
                      <a:pt x="439689" y="740166"/>
                    </a:lnTo>
                    <a:lnTo>
                      <a:pt x="434468" y="741981"/>
                    </a:lnTo>
                    <a:lnTo>
                      <a:pt x="429020" y="743569"/>
                    </a:lnTo>
                    <a:lnTo>
                      <a:pt x="423571" y="744477"/>
                    </a:lnTo>
                    <a:lnTo>
                      <a:pt x="417669" y="745158"/>
                    </a:lnTo>
                    <a:lnTo>
                      <a:pt x="412221" y="745384"/>
                    </a:lnTo>
                    <a:lnTo>
                      <a:pt x="408589" y="745158"/>
                    </a:lnTo>
                    <a:lnTo>
                      <a:pt x="405411" y="744931"/>
                    </a:lnTo>
                    <a:lnTo>
                      <a:pt x="398828" y="744023"/>
                    </a:lnTo>
                    <a:lnTo>
                      <a:pt x="305755" y="898294"/>
                    </a:lnTo>
                    <a:lnTo>
                      <a:pt x="257175" y="869255"/>
                    </a:lnTo>
                    <a:lnTo>
                      <a:pt x="349113" y="716118"/>
                    </a:lnTo>
                    <a:lnTo>
                      <a:pt x="347070" y="713396"/>
                    </a:lnTo>
                    <a:lnTo>
                      <a:pt x="344573" y="710220"/>
                    </a:lnTo>
                    <a:lnTo>
                      <a:pt x="342757" y="707497"/>
                    </a:lnTo>
                    <a:lnTo>
                      <a:pt x="340714" y="704321"/>
                    </a:lnTo>
                    <a:lnTo>
                      <a:pt x="339125" y="701145"/>
                    </a:lnTo>
                    <a:lnTo>
                      <a:pt x="337536" y="697969"/>
                    </a:lnTo>
                    <a:lnTo>
                      <a:pt x="335720" y="694793"/>
                    </a:lnTo>
                    <a:lnTo>
                      <a:pt x="334358" y="691390"/>
                    </a:lnTo>
                    <a:lnTo>
                      <a:pt x="333223" y="687987"/>
                    </a:lnTo>
                    <a:lnTo>
                      <a:pt x="332087" y="684584"/>
                    </a:lnTo>
                    <a:lnTo>
                      <a:pt x="331179" y="680954"/>
                    </a:lnTo>
                    <a:lnTo>
                      <a:pt x="330498" y="677324"/>
                    </a:lnTo>
                    <a:lnTo>
                      <a:pt x="329590" y="673467"/>
                    </a:lnTo>
                    <a:lnTo>
                      <a:pt x="329136" y="670064"/>
                    </a:lnTo>
                    <a:lnTo>
                      <a:pt x="328909" y="665981"/>
                    </a:lnTo>
                    <a:lnTo>
                      <a:pt x="328909" y="662351"/>
                    </a:lnTo>
                    <a:lnTo>
                      <a:pt x="328909" y="658040"/>
                    </a:lnTo>
                    <a:lnTo>
                      <a:pt x="329363" y="653730"/>
                    </a:lnTo>
                    <a:lnTo>
                      <a:pt x="330044" y="649646"/>
                    </a:lnTo>
                    <a:lnTo>
                      <a:pt x="330725" y="645335"/>
                    </a:lnTo>
                    <a:lnTo>
                      <a:pt x="331633" y="641479"/>
                    </a:lnTo>
                    <a:lnTo>
                      <a:pt x="332768" y="637395"/>
                    </a:lnTo>
                    <a:lnTo>
                      <a:pt x="333904" y="633765"/>
                    </a:lnTo>
                    <a:lnTo>
                      <a:pt x="335493" y="629908"/>
                    </a:lnTo>
                    <a:lnTo>
                      <a:pt x="337082" y="626279"/>
                    </a:lnTo>
                    <a:lnTo>
                      <a:pt x="339125" y="622649"/>
                    </a:lnTo>
                    <a:lnTo>
                      <a:pt x="340941" y="619246"/>
                    </a:lnTo>
                    <a:lnTo>
                      <a:pt x="342984" y="615843"/>
                    </a:lnTo>
                    <a:lnTo>
                      <a:pt x="345481" y="612666"/>
                    </a:lnTo>
                    <a:lnTo>
                      <a:pt x="347978" y="609263"/>
                    </a:lnTo>
                    <a:lnTo>
                      <a:pt x="350475" y="606314"/>
                    </a:lnTo>
                    <a:lnTo>
                      <a:pt x="353426" y="603592"/>
                    </a:lnTo>
                    <a:lnTo>
                      <a:pt x="356150" y="600642"/>
                    </a:lnTo>
                    <a:lnTo>
                      <a:pt x="359101" y="598147"/>
                    </a:lnTo>
                    <a:lnTo>
                      <a:pt x="362279" y="595878"/>
                    </a:lnTo>
                    <a:lnTo>
                      <a:pt x="365458" y="593383"/>
                    </a:lnTo>
                    <a:lnTo>
                      <a:pt x="369090" y="591341"/>
                    </a:lnTo>
                    <a:lnTo>
                      <a:pt x="372495" y="589299"/>
                    </a:lnTo>
                    <a:lnTo>
                      <a:pt x="376127" y="587484"/>
                    </a:lnTo>
                    <a:lnTo>
                      <a:pt x="379759" y="585669"/>
                    </a:lnTo>
                    <a:lnTo>
                      <a:pt x="383618" y="584308"/>
                    </a:lnTo>
                    <a:lnTo>
                      <a:pt x="387250" y="582947"/>
                    </a:lnTo>
                    <a:lnTo>
                      <a:pt x="391336" y="581812"/>
                    </a:lnTo>
                    <a:lnTo>
                      <a:pt x="395196" y="580905"/>
                    </a:lnTo>
                    <a:lnTo>
                      <a:pt x="399509" y="580224"/>
                    </a:lnTo>
                    <a:lnTo>
                      <a:pt x="403368" y="579544"/>
                    </a:lnTo>
                    <a:lnTo>
                      <a:pt x="407681" y="579317"/>
                    </a:lnTo>
                    <a:lnTo>
                      <a:pt x="412221" y="579090"/>
                    </a:lnTo>
                    <a:lnTo>
                      <a:pt x="416307" y="579317"/>
                    </a:lnTo>
                    <a:lnTo>
                      <a:pt x="420620" y="579544"/>
                    </a:lnTo>
                    <a:lnTo>
                      <a:pt x="424707" y="580224"/>
                    </a:lnTo>
                    <a:lnTo>
                      <a:pt x="428793" y="580905"/>
                    </a:lnTo>
                    <a:lnTo>
                      <a:pt x="432652" y="581812"/>
                    </a:lnTo>
                    <a:lnTo>
                      <a:pt x="436738" y="582947"/>
                    </a:lnTo>
                    <a:lnTo>
                      <a:pt x="440597" y="584308"/>
                    </a:lnTo>
                    <a:lnTo>
                      <a:pt x="444456" y="585669"/>
                    </a:lnTo>
                    <a:lnTo>
                      <a:pt x="447861" y="587484"/>
                    </a:lnTo>
                    <a:lnTo>
                      <a:pt x="451720" y="589299"/>
                    </a:lnTo>
                    <a:lnTo>
                      <a:pt x="454899" y="591341"/>
                    </a:lnTo>
                    <a:lnTo>
                      <a:pt x="458531" y="593383"/>
                    </a:lnTo>
                    <a:lnTo>
                      <a:pt x="461709" y="595878"/>
                    </a:lnTo>
                    <a:lnTo>
                      <a:pt x="464887" y="598147"/>
                    </a:lnTo>
                    <a:lnTo>
                      <a:pt x="467838" y="600642"/>
                    </a:lnTo>
                    <a:lnTo>
                      <a:pt x="470562" y="603592"/>
                    </a:lnTo>
                    <a:lnTo>
                      <a:pt x="473513" y="606314"/>
                    </a:lnTo>
                    <a:lnTo>
                      <a:pt x="476010" y="609263"/>
                    </a:lnTo>
                    <a:lnTo>
                      <a:pt x="478734" y="612666"/>
                    </a:lnTo>
                    <a:lnTo>
                      <a:pt x="481004" y="615843"/>
                    </a:lnTo>
                    <a:lnTo>
                      <a:pt x="483047" y="619246"/>
                    </a:lnTo>
                    <a:lnTo>
                      <a:pt x="484864" y="622649"/>
                    </a:lnTo>
                    <a:lnTo>
                      <a:pt x="486907" y="626279"/>
                    </a:lnTo>
                    <a:lnTo>
                      <a:pt x="488496" y="629908"/>
                    </a:lnTo>
                    <a:lnTo>
                      <a:pt x="490085" y="633765"/>
                    </a:lnTo>
                    <a:lnTo>
                      <a:pt x="491220" y="637395"/>
                    </a:lnTo>
                    <a:lnTo>
                      <a:pt x="492355" y="641479"/>
                    </a:lnTo>
                    <a:lnTo>
                      <a:pt x="493490" y="645335"/>
                    </a:lnTo>
                    <a:lnTo>
                      <a:pt x="494171" y="649646"/>
                    </a:lnTo>
                    <a:lnTo>
                      <a:pt x="494625" y="653730"/>
                    </a:lnTo>
                    <a:lnTo>
                      <a:pt x="495079" y="658040"/>
                    </a:lnTo>
                    <a:lnTo>
                      <a:pt x="495079" y="662351"/>
                    </a:lnTo>
                    <a:lnTo>
                      <a:pt x="495079" y="665527"/>
                    </a:lnTo>
                    <a:lnTo>
                      <a:pt x="494852" y="669157"/>
                    </a:lnTo>
                    <a:lnTo>
                      <a:pt x="494398" y="672333"/>
                    </a:lnTo>
                    <a:lnTo>
                      <a:pt x="493944" y="675509"/>
                    </a:lnTo>
                    <a:lnTo>
                      <a:pt x="492355" y="682088"/>
                    </a:lnTo>
                    <a:lnTo>
                      <a:pt x="490539" y="688214"/>
                    </a:lnTo>
                    <a:lnTo>
                      <a:pt x="610853" y="758543"/>
                    </a:lnTo>
                    <a:lnTo>
                      <a:pt x="616528" y="755140"/>
                    </a:lnTo>
                    <a:lnTo>
                      <a:pt x="622430" y="752417"/>
                    </a:lnTo>
                    <a:lnTo>
                      <a:pt x="628559" y="749922"/>
                    </a:lnTo>
                    <a:lnTo>
                      <a:pt x="634915" y="748107"/>
                    </a:lnTo>
                    <a:lnTo>
                      <a:pt x="690305" y="547101"/>
                    </a:lnTo>
                    <a:lnTo>
                      <a:pt x="686673" y="544152"/>
                    </a:lnTo>
                    <a:lnTo>
                      <a:pt x="682814" y="540976"/>
                    </a:lnTo>
                    <a:lnTo>
                      <a:pt x="679409" y="537800"/>
                    </a:lnTo>
                    <a:lnTo>
                      <a:pt x="676004" y="533943"/>
                    </a:lnTo>
                    <a:lnTo>
                      <a:pt x="673053" y="530540"/>
                    </a:lnTo>
                    <a:lnTo>
                      <a:pt x="670102" y="526456"/>
                    </a:lnTo>
                    <a:lnTo>
                      <a:pt x="667605" y="522373"/>
                    </a:lnTo>
                    <a:lnTo>
                      <a:pt x="665107" y="518062"/>
                    </a:lnTo>
                    <a:lnTo>
                      <a:pt x="662837" y="513979"/>
                    </a:lnTo>
                    <a:lnTo>
                      <a:pt x="661021" y="509214"/>
                    </a:lnTo>
                    <a:lnTo>
                      <a:pt x="659432" y="504450"/>
                    </a:lnTo>
                    <a:lnTo>
                      <a:pt x="658070" y="499913"/>
                    </a:lnTo>
                    <a:lnTo>
                      <a:pt x="657162" y="494922"/>
                    </a:lnTo>
                    <a:lnTo>
                      <a:pt x="656027" y="489931"/>
                    </a:lnTo>
                    <a:lnTo>
                      <a:pt x="655573" y="484940"/>
                    </a:lnTo>
                    <a:lnTo>
                      <a:pt x="655573" y="479722"/>
                    </a:lnTo>
                    <a:lnTo>
                      <a:pt x="655573" y="475411"/>
                    </a:lnTo>
                    <a:lnTo>
                      <a:pt x="655800" y="471327"/>
                    </a:lnTo>
                    <a:lnTo>
                      <a:pt x="656708" y="467017"/>
                    </a:lnTo>
                    <a:lnTo>
                      <a:pt x="657389" y="463160"/>
                    </a:lnTo>
                    <a:lnTo>
                      <a:pt x="658297" y="458850"/>
                    </a:lnTo>
                    <a:lnTo>
                      <a:pt x="659432" y="455220"/>
                    </a:lnTo>
                    <a:lnTo>
                      <a:pt x="660567" y="451136"/>
                    </a:lnTo>
                    <a:lnTo>
                      <a:pt x="661929" y="447506"/>
                    </a:lnTo>
                    <a:lnTo>
                      <a:pt x="663745" y="443649"/>
                    </a:lnTo>
                    <a:lnTo>
                      <a:pt x="665561" y="440246"/>
                    </a:lnTo>
                    <a:lnTo>
                      <a:pt x="667605" y="436617"/>
                    </a:lnTo>
                    <a:lnTo>
                      <a:pt x="669648" y="433440"/>
                    </a:lnTo>
                    <a:lnTo>
                      <a:pt x="672145" y="430037"/>
                    </a:lnTo>
                    <a:lnTo>
                      <a:pt x="674642" y="426861"/>
                    </a:lnTo>
                    <a:lnTo>
                      <a:pt x="677139" y="423912"/>
                    </a:lnTo>
                    <a:lnTo>
                      <a:pt x="679863" y="420963"/>
                    </a:lnTo>
                    <a:lnTo>
                      <a:pt x="682814" y="418240"/>
                    </a:lnTo>
                    <a:lnTo>
                      <a:pt x="685765" y="415518"/>
                    </a:lnTo>
                    <a:lnTo>
                      <a:pt x="688943" y="413249"/>
                    </a:lnTo>
                    <a:lnTo>
                      <a:pt x="692121" y="410980"/>
                    </a:lnTo>
                    <a:lnTo>
                      <a:pt x="695526" y="408712"/>
                    </a:lnTo>
                    <a:lnTo>
                      <a:pt x="698932" y="406670"/>
                    </a:lnTo>
                    <a:lnTo>
                      <a:pt x="702791" y="404855"/>
                    </a:lnTo>
                    <a:lnTo>
                      <a:pt x="706196" y="403267"/>
                    </a:lnTo>
                    <a:lnTo>
                      <a:pt x="710055" y="401679"/>
                    </a:lnTo>
                    <a:lnTo>
                      <a:pt x="713914" y="400318"/>
                    </a:lnTo>
                    <a:lnTo>
                      <a:pt x="718000" y="399410"/>
                    </a:lnTo>
                    <a:lnTo>
                      <a:pt x="721859" y="398503"/>
                    </a:lnTo>
                    <a:lnTo>
                      <a:pt x="725945" y="397595"/>
                    </a:lnTo>
                    <a:lnTo>
                      <a:pt x="730032" y="397141"/>
                    </a:lnTo>
                    <a:lnTo>
                      <a:pt x="734345" y="396915"/>
                    </a:lnTo>
                    <a:lnTo>
                      <a:pt x="738658" y="396688"/>
                    </a:lnTo>
                    <a:lnTo>
                      <a:pt x="744106" y="396915"/>
                    </a:lnTo>
                    <a:lnTo>
                      <a:pt x="749554" y="397595"/>
                    </a:lnTo>
                    <a:lnTo>
                      <a:pt x="754775" y="398276"/>
                    </a:lnTo>
                    <a:lnTo>
                      <a:pt x="759770" y="399637"/>
                    </a:lnTo>
                    <a:lnTo>
                      <a:pt x="764764" y="400998"/>
                    </a:lnTo>
                    <a:lnTo>
                      <a:pt x="769758" y="403040"/>
                    </a:lnTo>
                    <a:lnTo>
                      <a:pt x="774298" y="405082"/>
                    </a:lnTo>
                    <a:lnTo>
                      <a:pt x="778838" y="407577"/>
                    </a:lnTo>
                    <a:lnTo>
                      <a:pt x="916859" y="288925"/>
                    </a:lnTo>
                    <a:close/>
                    <a:moveTo>
                      <a:pt x="607752" y="120128"/>
                    </a:moveTo>
                    <a:lnTo>
                      <a:pt x="595738" y="120581"/>
                    </a:lnTo>
                    <a:lnTo>
                      <a:pt x="583950" y="121488"/>
                    </a:lnTo>
                    <a:lnTo>
                      <a:pt x="571936" y="122621"/>
                    </a:lnTo>
                    <a:lnTo>
                      <a:pt x="559921" y="123755"/>
                    </a:lnTo>
                    <a:lnTo>
                      <a:pt x="548133" y="125341"/>
                    </a:lnTo>
                    <a:lnTo>
                      <a:pt x="536119" y="127154"/>
                    </a:lnTo>
                    <a:lnTo>
                      <a:pt x="524331" y="129421"/>
                    </a:lnTo>
                    <a:lnTo>
                      <a:pt x="512543" y="131688"/>
                    </a:lnTo>
                    <a:lnTo>
                      <a:pt x="500755" y="134407"/>
                    </a:lnTo>
                    <a:lnTo>
                      <a:pt x="489194" y="137581"/>
                    </a:lnTo>
                    <a:lnTo>
                      <a:pt x="477406" y="140754"/>
                    </a:lnTo>
                    <a:lnTo>
                      <a:pt x="466072" y="144380"/>
                    </a:lnTo>
                    <a:lnTo>
                      <a:pt x="454511" y="148234"/>
                    </a:lnTo>
                    <a:lnTo>
                      <a:pt x="443176" y="152313"/>
                    </a:lnTo>
                    <a:lnTo>
                      <a:pt x="431615" y="156620"/>
                    </a:lnTo>
                    <a:lnTo>
                      <a:pt x="420508" y="161380"/>
                    </a:lnTo>
                    <a:lnTo>
                      <a:pt x="409400" y="166593"/>
                    </a:lnTo>
                    <a:lnTo>
                      <a:pt x="398519" y="171579"/>
                    </a:lnTo>
                    <a:lnTo>
                      <a:pt x="387411" y="177246"/>
                    </a:lnTo>
                    <a:lnTo>
                      <a:pt x="376530" y="183139"/>
                    </a:lnTo>
                    <a:lnTo>
                      <a:pt x="365876" y="189485"/>
                    </a:lnTo>
                    <a:lnTo>
                      <a:pt x="355221" y="195831"/>
                    </a:lnTo>
                    <a:lnTo>
                      <a:pt x="344794" y="202631"/>
                    </a:lnTo>
                    <a:lnTo>
                      <a:pt x="334593" y="209431"/>
                    </a:lnTo>
                    <a:lnTo>
                      <a:pt x="324392" y="216684"/>
                    </a:lnTo>
                    <a:lnTo>
                      <a:pt x="314191" y="224163"/>
                    </a:lnTo>
                    <a:lnTo>
                      <a:pt x="304443" y="232323"/>
                    </a:lnTo>
                    <a:lnTo>
                      <a:pt x="294695" y="240483"/>
                    </a:lnTo>
                    <a:lnTo>
                      <a:pt x="284948" y="248869"/>
                    </a:lnTo>
                    <a:lnTo>
                      <a:pt x="275654" y="257482"/>
                    </a:lnTo>
                    <a:lnTo>
                      <a:pt x="266359" y="266548"/>
                    </a:lnTo>
                    <a:lnTo>
                      <a:pt x="257518" y="275614"/>
                    </a:lnTo>
                    <a:lnTo>
                      <a:pt x="248678" y="285134"/>
                    </a:lnTo>
                    <a:lnTo>
                      <a:pt x="240290" y="294654"/>
                    </a:lnTo>
                    <a:lnTo>
                      <a:pt x="232129" y="304400"/>
                    </a:lnTo>
                    <a:lnTo>
                      <a:pt x="224195" y="314373"/>
                    </a:lnTo>
                    <a:lnTo>
                      <a:pt x="216714" y="324346"/>
                    </a:lnTo>
                    <a:lnTo>
                      <a:pt x="209460" y="334545"/>
                    </a:lnTo>
                    <a:lnTo>
                      <a:pt x="202433" y="344971"/>
                    </a:lnTo>
                    <a:lnTo>
                      <a:pt x="195632" y="355397"/>
                    </a:lnTo>
                    <a:lnTo>
                      <a:pt x="189058" y="366050"/>
                    </a:lnTo>
                    <a:lnTo>
                      <a:pt x="183164" y="376703"/>
                    </a:lnTo>
                    <a:lnTo>
                      <a:pt x="177271" y="387583"/>
                    </a:lnTo>
                    <a:lnTo>
                      <a:pt x="171603" y="398462"/>
                    </a:lnTo>
                    <a:lnTo>
                      <a:pt x="166390" y="409342"/>
                    </a:lnTo>
                    <a:lnTo>
                      <a:pt x="161402" y="420448"/>
                    </a:lnTo>
                    <a:lnTo>
                      <a:pt x="156642" y="431554"/>
                    </a:lnTo>
                    <a:lnTo>
                      <a:pt x="152108" y="443114"/>
                    </a:lnTo>
                    <a:lnTo>
                      <a:pt x="148028" y="454673"/>
                    </a:lnTo>
                    <a:lnTo>
                      <a:pt x="144174" y="466006"/>
                    </a:lnTo>
                    <a:lnTo>
                      <a:pt x="140774" y="477565"/>
                    </a:lnTo>
                    <a:lnTo>
                      <a:pt x="137373" y="489125"/>
                    </a:lnTo>
                    <a:lnTo>
                      <a:pt x="134426" y="500911"/>
                    </a:lnTo>
                    <a:lnTo>
                      <a:pt x="131706" y="512470"/>
                    </a:lnTo>
                    <a:lnTo>
                      <a:pt x="129213" y="524256"/>
                    </a:lnTo>
                    <a:lnTo>
                      <a:pt x="127172" y="536269"/>
                    </a:lnTo>
                    <a:lnTo>
                      <a:pt x="125359" y="548055"/>
                    </a:lnTo>
                    <a:lnTo>
                      <a:pt x="123772" y="560068"/>
                    </a:lnTo>
                    <a:lnTo>
                      <a:pt x="122185" y="571854"/>
                    </a:lnTo>
                    <a:lnTo>
                      <a:pt x="121278" y="583867"/>
                    </a:lnTo>
                    <a:lnTo>
                      <a:pt x="120598" y="595880"/>
                    </a:lnTo>
                    <a:lnTo>
                      <a:pt x="120145" y="607666"/>
                    </a:lnTo>
                    <a:lnTo>
                      <a:pt x="120145" y="619905"/>
                    </a:lnTo>
                    <a:lnTo>
                      <a:pt x="120145" y="631918"/>
                    </a:lnTo>
                    <a:lnTo>
                      <a:pt x="120598" y="643704"/>
                    </a:lnTo>
                    <a:lnTo>
                      <a:pt x="121278" y="655717"/>
                    </a:lnTo>
                    <a:lnTo>
                      <a:pt x="122185" y="667503"/>
                    </a:lnTo>
                    <a:lnTo>
                      <a:pt x="123772" y="679516"/>
                    </a:lnTo>
                    <a:lnTo>
                      <a:pt x="125359" y="691529"/>
                    </a:lnTo>
                    <a:lnTo>
                      <a:pt x="127172" y="703315"/>
                    </a:lnTo>
                    <a:lnTo>
                      <a:pt x="129213" y="715328"/>
                    </a:lnTo>
                    <a:lnTo>
                      <a:pt x="131706" y="726887"/>
                    </a:lnTo>
                    <a:lnTo>
                      <a:pt x="134426" y="738673"/>
                    </a:lnTo>
                    <a:lnTo>
                      <a:pt x="137373" y="750460"/>
                    </a:lnTo>
                    <a:lnTo>
                      <a:pt x="140774" y="762019"/>
                    </a:lnTo>
                    <a:lnTo>
                      <a:pt x="144174" y="773579"/>
                    </a:lnTo>
                    <a:lnTo>
                      <a:pt x="148028" y="784911"/>
                    </a:lnTo>
                    <a:lnTo>
                      <a:pt x="152108" y="796471"/>
                    </a:lnTo>
                    <a:lnTo>
                      <a:pt x="156642" y="807804"/>
                    </a:lnTo>
                    <a:lnTo>
                      <a:pt x="161402" y="819136"/>
                    </a:lnTo>
                    <a:lnTo>
                      <a:pt x="166390" y="830016"/>
                    </a:lnTo>
                    <a:lnTo>
                      <a:pt x="171603" y="841122"/>
                    </a:lnTo>
                    <a:lnTo>
                      <a:pt x="177271" y="852002"/>
                    </a:lnTo>
                    <a:lnTo>
                      <a:pt x="183164" y="862881"/>
                    </a:lnTo>
                    <a:lnTo>
                      <a:pt x="189058" y="873534"/>
                    </a:lnTo>
                    <a:lnTo>
                      <a:pt x="195632" y="884187"/>
                    </a:lnTo>
                    <a:lnTo>
                      <a:pt x="202433" y="894613"/>
                    </a:lnTo>
                    <a:lnTo>
                      <a:pt x="209460" y="904813"/>
                    </a:lnTo>
                    <a:lnTo>
                      <a:pt x="216714" y="915239"/>
                    </a:lnTo>
                    <a:lnTo>
                      <a:pt x="224195" y="925212"/>
                    </a:lnTo>
                    <a:lnTo>
                      <a:pt x="232129" y="934958"/>
                    </a:lnTo>
                    <a:lnTo>
                      <a:pt x="240290" y="944931"/>
                    </a:lnTo>
                    <a:lnTo>
                      <a:pt x="248678" y="954450"/>
                    </a:lnTo>
                    <a:lnTo>
                      <a:pt x="257518" y="963743"/>
                    </a:lnTo>
                    <a:lnTo>
                      <a:pt x="266359" y="973036"/>
                    </a:lnTo>
                    <a:lnTo>
                      <a:pt x="275654" y="982102"/>
                    </a:lnTo>
                    <a:lnTo>
                      <a:pt x="284948" y="990715"/>
                    </a:lnTo>
                    <a:lnTo>
                      <a:pt x="294695" y="999102"/>
                    </a:lnTo>
                    <a:lnTo>
                      <a:pt x="304443" y="1007261"/>
                    </a:lnTo>
                    <a:lnTo>
                      <a:pt x="314191" y="1015194"/>
                    </a:lnTo>
                    <a:lnTo>
                      <a:pt x="324392" y="1022674"/>
                    </a:lnTo>
                    <a:lnTo>
                      <a:pt x="334593" y="1029927"/>
                    </a:lnTo>
                    <a:lnTo>
                      <a:pt x="344794" y="1036953"/>
                    </a:lnTo>
                    <a:lnTo>
                      <a:pt x="355221" y="1043753"/>
                    </a:lnTo>
                    <a:lnTo>
                      <a:pt x="365876" y="1050099"/>
                    </a:lnTo>
                    <a:lnTo>
                      <a:pt x="376530" y="1056446"/>
                    </a:lnTo>
                    <a:lnTo>
                      <a:pt x="387411" y="1062339"/>
                    </a:lnTo>
                    <a:lnTo>
                      <a:pt x="398292" y="1067779"/>
                    </a:lnTo>
                    <a:lnTo>
                      <a:pt x="409400" y="1072992"/>
                    </a:lnTo>
                    <a:lnTo>
                      <a:pt x="420508" y="1078205"/>
                    </a:lnTo>
                    <a:lnTo>
                      <a:pt x="431615" y="1082738"/>
                    </a:lnTo>
                    <a:lnTo>
                      <a:pt x="443176" y="1087271"/>
                    </a:lnTo>
                    <a:lnTo>
                      <a:pt x="454511" y="1091351"/>
                    </a:lnTo>
                    <a:lnTo>
                      <a:pt x="466072" y="1095204"/>
                    </a:lnTo>
                    <a:lnTo>
                      <a:pt x="477406" y="1098830"/>
                    </a:lnTo>
                    <a:lnTo>
                      <a:pt x="489194" y="1102004"/>
                    </a:lnTo>
                    <a:lnTo>
                      <a:pt x="500755" y="1104950"/>
                    </a:lnTo>
                    <a:lnTo>
                      <a:pt x="512543" y="1107897"/>
                    </a:lnTo>
                    <a:lnTo>
                      <a:pt x="524331" y="1110163"/>
                    </a:lnTo>
                    <a:lnTo>
                      <a:pt x="536119" y="1112203"/>
                    </a:lnTo>
                    <a:lnTo>
                      <a:pt x="548133" y="1114243"/>
                    </a:lnTo>
                    <a:lnTo>
                      <a:pt x="559921" y="1115830"/>
                    </a:lnTo>
                    <a:lnTo>
                      <a:pt x="571936" y="1116963"/>
                    </a:lnTo>
                    <a:lnTo>
                      <a:pt x="583950" y="1118096"/>
                    </a:lnTo>
                    <a:lnTo>
                      <a:pt x="595738" y="1118776"/>
                    </a:lnTo>
                    <a:lnTo>
                      <a:pt x="607752" y="1119230"/>
                    </a:lnTo>
                    <a:lnTo>
                      <a:pt x="619540" y="1119230"/>
                    </a:lnTo>
                    <a:lnTo>
                      <a:pt x="631782" y="1119230"/>
                    </a:lnTo>
                    <a:lnTo>
                      <a:pt x="643796" y="1118776"/>
                    </a:lnTo>
                    <a:lnTo>
                      <a:pt x="655584" y="1118096"/>
                    </a:lnTo>
                    <a:lnTo>
                      <a:pt x="667598" y="1116963"/>
                    </a:lnTo>
                    <a:lnTo>
                      <a:pt x="679613" y="1115830"/>
                    </a:lnTo>
                    <a:lnTo>
                      <a:pt x="691401" y="1114243"/>
                    </a:lnTo>
                    <a:lnTo>
                      <a:pt x="703415" y="1112203"/>
                    </a:lnTo>
                    <a:lnTo>
                      <a:pt x="715203" y="1110163"/>
                    </a:lnTo>
                    <a:lnTo>
                      <a:pt x="726991" y="1107897"/>
                    </a:lnTo>
                    <a:lnTo>
                      <a:pt x="738779" y="1104950"/>
                    </a:lnTo>
                    <a:lnTo>
                      <a:pt x="750340" y="1102004"/>
                    </a:lnTo>
                    <a:lnTo>
                      <a:pt x="762128" y="1098830"/>
                    </a:lnTo>
                    <a:lnTo>
                      <a:pt x="773462" y="1095204"/>
                    </a:lnTo>
                    <a:lnTo>
                      <a:pt x="785023" y="1091351"/>
                    </a:lnTo>
                    <a:lnTo>
                      <a:pt x="796358" y="1087271"/>
                    </a:lnTo>
                    <a:lnTo>
                      <a:pt x="807692" y="1082738"/>
                    </a:lnTo>
                    <a:lnTo>
                      <a:pt x="819026" y="1078205"/>
                    </a:lnTo>
                    <a:lnTo>
                      <a:pt x="830134" y="1072992"/>
                    </a:lnTo>
                    <a:lnTo>
                      <a:pt x="841015" y="1067779"/>
                    </a:lnTo>
                    <a:lnTo>
                      <a:pt x="852123" y="1062339"/>
                    </a:lnTo>
                    <a:lnTo>
                      <a:pt x="862777" y="1056446"/>
                    </a:lnTo>
                    <a:lnTo>
                      <a:pt x="873658" y="1050099"/>
                    </a:lnTo>
                    <a:lnTo>
                      <a:pt x="884086" y="1043753"/>
                    </a:lnTo>
                    <a:lnTo>
                      <a:pt x="894740" y="1036953"/>
                    </a:lnTo>
                    <a:lnTo>
                      <a:pt x="904941" y="1029927"/>
                    </a:lnTo>
                    <a:lnTo>
                      <a:pt x="915142" y="1022674"/>
                    </a:lnTo>
                    <a:lnTo>
                      <a:pt x="925343" y="1015194"/>
                    </a:lnTo>
                    <a:lnTo>
                      <a:pt x="935091" y="1007261"/>
                    </a:lnTo>
                    <a:lnTo>
                      <a:pt x="944839" y="999102"/>
                    </a:lnTo>
                    <a:lnTo>
                      <a:pt x="954586" y="990715"/>
                    </a:lnTo>
                    <a:lnTo>
                      <a:pt x="963880" y="982102"/>
                    </a:lnTo>
                    <a:lnTo>
                      <a:pt x="972948" y="973036"/>
                    </a:lnTo>
                    <a:lnTo>
                      <a:pt x="982016" y="963743"/>
                    </a:lnTo>
                    <a:lnTo>
                      <a:pt x="990856" y="954450"/>
                    </a:lnTo>
                    <a:lnTo>
                      <a:pt x="999244" y="944931"/>
                    </a:lnTo>
                    <a:lnTo>
                      <a:pt x="1007405" y="934958"/>
                    </a:lnTo>
                    <a:lnTo>
                      <a:pt x="1015339" y="925212"/>
                    </a:lnTo>
                    <a:lnTo>
                      <a:pt x="1022820" y="915239"/>
                    </a:lnTo>
                    <a:lnTo>
                      <a:pt x="1030074" y="904813"/>
                    </a:lnTo>
                    <a:lnTo>
                      <a:pt x="1037101" y="894613"/>
                    </a:lnTo>
                    <a:lnTo>
                      <a:pt x="1043902" y="884187"/>
                    </a:lnTo>
                    <a:lnTo>
                      <a:pt x="1050249" y="873534"/>
                    </a:lnTo>
                    <a:lnTo>
                      <a:pt x="1056370" y="862881"/>
                    </a:lnTo>
                    <a:lnTo>
                      <a:pt x="1062263" y="852002"/>
                    </a:lnTo>
                    <a:lnTo>
                      <a:pt x="1067931" y="841122"/>
                    </a:lnTo>
                    <a:lnTo>
                      <a:pt x="1073144" y="830016"/>
                    </a:lnTo>
                    <a:lnTo>
                      <a:pt x="1078132" y="819136"/>
                    </a:lnTo>
                    <a:lnTo>
                      <a:pt x="1082892" y="807804"/>
                    </a:lnTo>
                    <a:lnTo>
                      <a:pt x="1087426" y="796471"/>
                    </a:lnTo>
                    <a:lnTo>
                      <a:pt x="1091280" y="784911"/>
                    </a:lnTo>
                    <a:lnTo>
                      <a:pt x="1095360" y="773579"/>
                    </a:lnTo>
                    <a:lnTo>
                      <a:pt x="1098760" y="762019"/>
                    </a:lnTo>
                    <a:lnTo>
                      <a:pt x="1102161" y="750460"/>
                    </a:lnTo>
                    <a:lnTo>
                      <a:pt x="1105108" y="738673"/>
                    </a:lnTo>
                    <a:lnTo>
                      <a:pt x="1107828" y="726887"/>
                    </a:lnTo>
                    <a:lnTo>
                      <a:pt x="1110321" y="715328"/>
                    </a:lnTo>
                    <a:lnTo>
                      <a:pt x="1112362" y="703315"/>
                    </a:lnTo>
                    <a:lnTo>
                      <a:pt x="1114175" y="691529"/>
                    </a:lnTo>
                    <a:lnTo>
                      <a:pt x="1115762" y="679516"/>
                    </a:lnTo>
                    <a:lnTo>
                      <a:pt x="1117122" y="667503"/>
                    </a:lnTo>
                    <a:lnTo>
                      <a:pt x="1118256" y="655717"/>
                    </a:lnTo>
                    <a:lnTo>
                      <a:pt x="1118936" y="643704"/>
                    </a:lnTo>
                    <a:lnTo>
                      <a:pt x="1119389" y="631918"/>
                    </a:lnTo>
                    <a:lnTo>
                      <a:pt x="1119389" y="619905"/>
                    </a:lnTo>
                    <a:lnTo>
                      <a:pt x="1119389" y="607666"/>
                    </a:lnTo>
                    <a:lnTo>
                      <a:pt x="1118936" y="595880"/>
                    </a:lnTo>
                    <a:lnTo>
                      <a:pt x="1118256" y="583867"/>
                    </a:lnTo>
                    <a:lnTo>
                      <a:pt x="1117122" y="571854"/>
                    </a:lnTo>
                    <a:lnTo>
                      <a:pt x="1115762" y="560068"/>
                    </a:lnTo>
                    <a:lnTo>
                      <a:pt x="1114175" y="548055"/>
                    </a:lnTo>
                    <a:lnTo>
                      <a:pt x="1112362" y="536269"/>
                    </a:lnTo>
                    <a:lnTo>
                      <a:pt x="1110321" y="524256"/>
                    </a:lnTo>
                    <a:lnTo>
                      <a:pt x="1107828" y="512470"/>
                    </a:lnTo>
                    <a:lnTo>
                      <a:pt x="1105108" y="500911"/>
                    </a:lnTo>
                    <a:lnTo>
                      <a:pt x="1102161" y="489125"/>
                    </a:lnTo>
                    <a:lnTo>
                      <a:pt x="1098760" y="477565"/>
                    </a:lnTo>
                    <a:lnTo>
                      <a:pt x="1095360" y="466006"/>
                    </a:lnTo>
                    <a:lnTo>
                      <a:pt x="1091280" y="454673"/>
                    </a:lnTo>
                    <a:lnTo>
                      <a:pt x="1087426" y="443114"/>
                    </a:lnTo>
                    <a:lnTo>
                      <a:pt x="1082892" y="431554"/>
                    </a:lnTo>
                    <a:lnTo>
                      <a:pt x="1078132" y="420448"/>
                    </a:lnTo>
                    <a:lnTo>
                      <a:pt x="1073144" y="409342"/>
                    </a:lnTo>
                    <a:lnTo>
                      <a:pt x="1067931" y="398462"/>
                    </a:lnTo>
                    <a:lnTo>
                      <a:pt x="1062263" y="387583"/>
                    </a:lnTo>
                    <a:lnTo>
                      <a:pt x="1056370" y="376703"/>
                    </a:lnTo>
                    <a:lnTo>
                      <a:pt x="1050249" y="366050"/>
                    </a:lnTo>
                    <a:lnTo>
                      <a:pt x="1043902" y="355397"/>
                    </a:lnTo>
                    <a:lnTo>
                      <a:pt x="1037101" y="344971"/>
                    </a:lnTo>
                    <a:lnTo>
                      <a:pt x="1030074" y="334545"/>
                    </a:lnTo>
                    <a:lnTo>
                      <a:pt x="1022820" y="324346"/>
                    </a:lnTo>
                    <a:lnTo>
                      <a:pt x="1015339" y="314373"/>
                    </a:lnTo>
                    <a:lnTo>
                      <a:pt x="1007405" y="304400"/>
                    </a:lnTo>
                    <a:lnTo>
                      <a:pt x="999244" y="294654"/>
                    </a:lnTo>
                    <a:lnTo>
                      <a:pt x="990856" y="285134"/>
                    </a:lnTo>
                    <a:lnTo>
                      <a:pt x="982016" y="275614"/>
                    </a:lnTo>
                    <a:lnTo>
                      <a:pt x="972948" y="266548"/>
                    </a:lnTo>
                    <a:lnTo>
                      <a:pt x="963880" y="257482"/>
                    </a:lnTo>
                    <a:lnTo>
                      <a:pt x="954586" y="248869"/>
                    </a:lnTo>
                    <a:lnTo>
                      <a:pt x="944839" y="240483"/>
                    </a:lnTo>
                    <a:lnTo>
                      <a:pt x="935091" y="232323"/>
                    </a:lnTo>
                    <a:lnTo>
                      <a:pt x="925343" y="224163"/>
                    </a:lnTo>
                    <a:lnTo>
                      <a:pt x="915142" y="216684"/>
                    </a:lnTo>
                    <a:lnTo>
                      <a:pt x="904941" y="209431"/>
                    </a:lnTo>
                    <a:lnTo>
                      <a:pt x="894740" y="202631"/>
                    </a:lnTo>
                    <a:lnTo>
                      <a:pt x="884086" y="195831"/>
                    </a:lnTo>
                    <a:lnTo>
                      <a:pt x="873658" y="189485"/>
                    </a:lnTo>
                    <a:lnTo>
                      <a:pt x="862777" y="183139"/>
                    </a:lnTo>
                    <a:lnTo>
                      <a:pt x="852123" y="177246"/>
                    </a:lnTo>
                    <a:lnTo>
                      <a:pt x="841015" y="171579"/>
                    </a:lnTo>
                    <a:lnTo>
                      <a:pt x="830134" y="166593"/>
                    </a:lnTo>
                    <a:lnTo>
                      <a:pt x="819026" y="161380"/>
                    </a:lnTo>
                    <a:lnTo>
                      <a:pt x="807692" y="156620"/>
                    </a:lnTo>
                    <a:lnTo>
                      <a:pt x="796358" y="152313"/>
                    </a:lnTo>
                    <a:lnTo>
                      <a:pt x="785023" y="148234"/>
                    </a:lnTo>
                    <a:lnTo>
                      <a:pt x="773462" y="144380"/>
                    </a:lnTo>
                    <a:lnTo>
                      <a:pt x="762128" y="140754"/>
                    </a:lnTo>
                    <a:lnTo>
                      <a:pt x="750340" y="137581"/>
                    </a:lnTo>
                    <a:lnTo>
                      <a:pt x="738779" y="134407"/>
                    </a:lnTo>
                    <a:lnTo>
                      <a:pt x="726991" y="131688"/>
                    </a:lnTo>
                    <a:lnTo>
                      <a:pt x="715203" y="129421"/>
                    </a:lnTo>
                    <a:lnTo>
                      <a:pt x="703415" y="127154"/>
                    </a:lnTo>
                    <a:lnTo>
                      <a:pt x="691401" y="125341"/>
                    </a:lnTo>
                    <a:lnTo>
                      <a:pt x="679613" y="123755"/>
                    </a:lnTo>
                    <a:lnTo>
                      <a:pt x="667598" y="122621"/>
                    </a:lnTo>
                    <a:lnTo>
                      <a:pt x="655584" y="121488"/>
                    </a:lnTo>
                    <a:lnTo>
                      <a:pt x="643796" y="120581"/>
                    </a:lnTo>
                    <a:lnTo>
                      <a:pt x="631782" y="120128"/>
                    </a:lnTo>
                    <a:lnTo>
                      <a:pt x="619540" y="120128"/>
                    </a:lnTo>
                    <a:lnTo>
                      <a:pt x="607752" y="120128"/>
                    </a:lnTo>
                    <a:close/>
                    <a:moveTo>
                      <a:pt x="619540" y="0"/>
                    </a:moveTo>
                    <a:lnTo>
                      <a:pt x="634502" y="227"/>
                    </a:lnTo>
                    <a:lnTo>
                      <a:pt x="649690" y="907"/>
                    </a:lnTo>
                    <a:lnTo>
                      <a:pt x="664198" y="1587"/>
                    </a:lnTo>
                    <a:lnTo>
                      <a:pt x="678933" y="3173"/>
                    </a:lnTo>
                    <a:lnTo>
                      <a:pt x="694121" y="4533"/>
                    </a:lnTo>
                    <a:lnTo>
                      <a:pt x="708629" y="6573"/>
                    </a:lnTo>
                    <a:lnTo>
                      <a:pt x="723364" y="8840"/>
                    </a:lnTo>
                    <a:lnTo>
                      <a:pt x="738098" y="11560"/>
                    </a:lnTo>
                    <a:lnTo>
                      <a:pt x="752607" y="14506"/>
                    </a:lnTo>
                    <a:lnTo>
                      <a:pt x="767115" y="17906"/>
                    </a:lnTo>
                    <a:lnTo>
                      <a:pt x="781623" y="21533"/>
                    </a:lnTo>
                    <a:lnTo>
                      <a:pt x="796131" y="25839"/>
                    </a:lnTo>
                    <a:lnTo>
                      <a:pt x="810412" y="30146"/>
                    </a:lnTo>
                    <a:lnTo>
                      <a:pt x="824694" y="34905"/>
                    </a:lnTo>
                    <a:lnTo>
                      <a:pt x="838975" y="40118"/>
                    </a:lnTo>
                    <a:lnTo>
                      <a:pt x="853030" y="45558"/>
                    </a:lnTo>
                    <a:lnTo>
                      <a:pt x="866858" y="51451"/>
                    </a:lnTo>
                    <a:lnTo>
                      <a:pt x="880686" y="57571"/>
                    </a:lnTo>
                    <a:lnTo>
                      <a:pt x="894514" y="64144"/>
                    </a:lnTo>
                    <a:lnTo>
                      <a:pt x="907888" y="71170"/>
                    </a:lnTo>
                    <a:lnTo>
                      <a:pt x="921263" y="78423"/>
                    </a:lnTo>
                    <a:lnTo>
                      <a:pt x="934638" y="85903"/>
                    </a:lnTo>
                    <a:lnTo>
                      <a:pt x="947786" y="93836"/>
                    </a:lnTo>
                    <a:lnTo>
                      <a:pt x="960934" y="102222"/>
                    </a:lnTo>
                    <a:lnTo>
                      <a:pt x="973401" y="110835"/>
                    </a:lnTo>
                    <a:lnTo>
                      <a:pt x="986096" y="119901"/>
                    </a:lnTo>
                    <a:lnTo>
                      <a:pt x="998791" y="129421"/>
                    </a:lnTo>
                    <a:lnTo>
                      <a:pt x="1010805" y="139167"/>
                    </a:lnTo>
                    <a:lnTo>
                      <a:pt x="1023046" y="149140"/>
                    </a:lnTo>
                    <a:lnTo>
                      <a:pt x="1034607" y="159793"/>
                    </a:lnTo>
                    <a:lnTo>
                      <a:pt x="1046395" y="170446"/>
                    </a:lnTo>
                    <a:lnTo>
                      <a:pt x="1057956" y="181779"/>
                    </a:lnTo>
                    <a:lnTo>
                      <a:pt x="1067251" y="191072"/>
                    </a:lnTo>
                    <a:lnTo>
                      <a:pt x="1076318" y="200591"/>
                    </a:lnTo>
                    <a:lnTo>
                      <a:pt x="1084932" y="210564"/>
                    </a:lnTo>
                    <a:lnTo>
                      <a:pt x="1093546" y="220310"/>
                    </a:lnTo>
                    <a:lnTo>
                      <a:pt x="1101934" y="230283"/>
                    </a:lnTo>
                    <a:lnTo>
                      <a:pt x="1110095" y="240709"/>
                    </a:lnTo>
                    <a:lnTo>
                      <a:pt x="1117802" y="250909"/>
                    </a:lnTo>
                    <a:lnTo>
                      <a:pt x="1125510" y="261108"/>
                    </a:lnTo>
                    <a:lnTo>
                      <a:pt x="1132764" y="271988"/>
                    </a:lnTo>
                    <a:lnTo>
                      <a:pt x="1139791" y="282414"/>
                    </a:lnTo>
                    <a:lnTo>
                      <a:pt x="1146592" y="293294"/>
                    </a:lnTo>
                    <a:lnTo>
                      <a:pt x="1153166" y="304173"/>
                    </a:lnTo>
                    <a:lnTo>
                      <a:pt x="1159513" y="315279"/>
                    </a:lnTo>
                    <a:lnTo>
                      <a:pt x="1165634" y="326159"/>
                    </a:lnTo>
                    <a:lnTo>
                      <a:pt x="1171527" y="337492"/>
                    </a:lnTo>
                    <a:lnTo>
                      <a:pt x="1177195" y="348598"/>
                    </a:lnTo>
                    <a:lnTo>
                      <a:pt x="1182408" y="360157"/>
                    </a:lnTo>
                    <a:lnTo>
                      <a:pt x="1187622" y="371490"/>
                    </a:lnTo>
                    <a:lnTo>
                      <a:pt x="1192610" y="383050"/>
                    </a:lnTo>
                    <a:lnTo>
                      <a:pt x="1197143" y="394609"/>
                    </a:lnTo>
                    <a:lnTo>
                      <a:pt x="1201677" y="406395"/>
                    </a:lnTo>
                    <a:lnTo>
                      <a:pt x="1205984" y="418181"/>
                    </a:lnTo>
                    <a:lnTo>
                      <a:pt x="1209611" y="429741"/>
                    </a:lnTo>
                    <a:lnTo>
                      <a:pt x="1213465" y="441754"/>
                    </a:lnTo>
                    <a:lnTo>
                      <a:pt x="1216865" y="453540"/>
                    </a:lnTo>
                    <a:lnTo>
                      <a:pt x="1219812" y="465552"/>
                    </a:lnTo>
                    <a:lnTo>
                      <a:pt x="1222986" y="477792"/>
                    </a:lnTo>
                    <a:lnTo>
                      <a:pt x="1225706" y="489578"/>
                    </a:lnTo>
                    <a:lnTo>
                      <a:pt x="1228200" y="501818"/>
                    </a:lnTo>
                    <a:lnTo>
                      <a:pt x="1230240" y="514057"/>
                    </a:lnTo>
                    <a:lnTo>
                      <a:pt x="1232280" y="526070"/>
                    </a:lnTo>
                    <a:lnTo>
                      <a:pt x="1233867" y="538536"/>
                    </a:lnTo>
                    <a:lnTo>
                      <a:pt x="1235680" y="550775"/>
                    </a:lnTo>
                    <a:lnTo>
                      <a:pt x="1236814" y="563015"/>
                    </a:lnTo>
                    <a:lnTo>
                      <a:pt x="1237720" y="575254"/>
                    </a:lnTo>
                    <a:lnTo>
                      <a:pt x="1238401" y="587720"/>
                    </a:lnTo>
                    <a:lnTo>
                      <a:pt x="1239081" y="599733"/>
                    </a:lnTo>
                    <a:lnTo>
                      <a:pt x="1239307" y="612199"/>
                    </a:lnTo>
                    <a:lnTo>
                      <a:pt x="1239307" y="624665"/>
                    </a:lnTo>
                    <a:lnTo>
                      <a:pt x="1239081" y="636678"/>
                    </a:lnTo>
                    <a:lnTo>
                      <a:pt x="1238627" y="649144"/>
                    </a:lnTo>
                    <a:lnTo>
                      <a:pt x="1237947" y="661610"/>
                    </a:lnTo>
                    <a:lnTo>
                      <a:pt x="1237040" y="673623"/>
                    </a:lnTo>
                    <a:lnTo>
                      <a:pt x="1235907" y="686089"/>
                    </a:lnTo>
                    <a:lnTo>
                      <a:pt x="1234320" y="698102"/>
                    </a:lnTo>
                    <a:lnTo>
                      <a:pt x="1232507" y="710341"/>
                    </a:lnTo>
                    <a:lnTo>
                      <a:pt x="1230693" y="722807"/>
                    </a:lnTo>
                    <a:lnTo>
                      <a:pt x="1228653" y="734820"/>
                    </a:lnTo>
                    <a:lnTo>
                      <a:pt x="1226159" y="746833"/>
                    </a:lnTo>
                    <a:lnTo>
                      <a:pt x="1223439" y="759073"/>
                    </a:lnTo>
                    <a:lnTo>
                      <a:pt x="1220719" y="771085"/>
                    </a:lnTo>
                    <a:lnTo>
                      <a:pt x="1217545" y="783098"/>
                    </a:lnTo>
                    <a:lnTo>
                      <a:pt x="1214145" y="795111"/>
                    </a:lnTo>
                    <a:lnTo>
                      <a:pt x="1210518" y="806897"/>
                    </a:lnTo>
                    <a:lnTo>
                      <a:pt x="1206664" y="818683"/>
                    </a:lnTo>
                    <a:lnTo>
                      <a:pt x="1202357" y="830469"/>
                    </a:lnTo>
                    <a:lnTo>
                      <a:pt x="1198277" y="842255"/>
                    </a:lnTo>
                    <a:lnTo>
                      <a:pt x="1193516" y="853588"/>
                    </a:lnTo>
                    <a:lnTo>
                      <a:pt x="1188529" y="865374"/>
                    </a:lnTo>
                    <a:lnTo>
                      <a:pt x="1183769" y="876934"/>
                    </a:lnTo>
                    <a:lnTo>
                      <a:pt x="1178328" y="888267"/>
                    </a:lnTo>
                    <a:lnTo>
                      <a:pt x="1172661" y="899599"/>
                    </a:lnTo>
                    <a:lnTo>
                      <a:pt x="1166767" y="910706"/>
                    </a:lnTo>
                    <a:lnTo>
                      <a:pt x="1160646" y="921812"/>
                    </a:lnTo>
                    <a:lnTo>
                      <a:pt x="1534229" y="1295115"/>
                    </a:lnTo>
                    <a:lnTo>
                      <a:pt x="1540350" y="1301461"/>
                    </a:lnTo>
                    <a:lnTo>
                      <a:pt x="1545790" y="1308034"/>
                    </a:lnTo>
                    <a:lnTo>
                      <a:pt x="1551231" y="1314607"/>
                    </a:lnTo>
                    <a:lnTo>
                      <a:pt x="1556445" y="1321407"/>
                    </a:lnTo>
                    <a:lnTo>
                      <a:pt x="1560752" y="1328433"/>
                    </a:lnTo>
                    <a:lnTo>
                      <a:pt x="1565286" y="1335460"/>
                    </a:lnTo>
                    <a:lnTo>
                      <a:pt x="1569366" y="1342713"/>
                    </a:lnTo>
                    <a:lnTo>
                      <a:pt x="1572766" y="1349966"/>
                    </a:lnTo>
                    <a:lnTo>
                      <a:pt x="1576167" y="1357219"/>
                    </a:lnTo>
                    <a:lnTo>
                      <a:pt x="1578887" y="1364698"/>
                    </a:lnTo>
                    <a:lnTo>
                      <a:pt x="1581381" y="1372178"/>
                    </a:lnTo>
                    <a:lnTo>
                      <a:pt x="1583648" y="1379658"/>
                    </a:lnTo>
                    <a:lnTo>
                      <a:pt x="1585461" y="1387137"/>
                    </a:lnTo>
                    <a:lnTo>
                      <a:pt x="1586821" y="1394617"/>
                    </a:lnTo>
                    <a:lnTo>
                      <a:pt x="1587955" y="1402323"/>
                    </a:lnTo>
                    <a:lnTo>
                      <a:pt x="1588635" y="1409803"/>
                    </a:lnTo>
                    <a:lnTo>
                      <a:pt x="1589088" y="1417283"/>
                    </a:lnTo>
                    <a:lnTo>
                      <a:pt x="1589088" y="1424762"/>
                    </a:lnTo>
                    <a:lnTo>
                      <a:pt x="1588861" y="1432242"/>
                    </a:lnTo>
                    <a:lnTo>
                      <a:pt x="1588181" y="1439495"/>
                    </a:lnTo>
                    <a:lnTo>
                      <a:pt x="1587274" y="1446748"/>
                    </a:lnTo>
                    <a:lnTo>
                      <a:pt x="1585914" y="1454001"/>
                    </a:lnTo>
                    <a:lnTo>
                      <a:pt x="1584101" y="1461027"/>
                    </a:lnTo>
                    <a:lnTo>
                      <a:pt x="1581834" y="1467827"/>
                    </a:lnTo>
                    <a:lnTo>
                      <a:pt x="1579340" y="1474627"/>
                    </a:lnTo>
                    <a:lnTo>
                      <a:pt x="1576620" y="1481200"/>
                    </a:lnTo>
                    <a:lnTo>
                      <a:pt x="1573220" y="1487773"/>
                    </a:lnTo>
                    <a:lnTo>
                      <a:pt x="1569593" y="1494119"/>
                    </a:lnTo>
                    <a:lnTo>
                      <a:pt x="1565512" y="1500239"/>
                    </a:lnTo>
                    <a:lnTo>
                      <a:pt x="1561432" y="1506132"/>
                    </a:lnTo>
                    <a:lnTo>
                      <a:pt x="1556445" y="1511572"/>
                    </a:lnTo>
                    <a:lnTo>
                      <a:pt x="1551231" y="1517011"/>
                    </a:lnTo>
                    <a:lnTo>
                      <a:pt x="1517228" y="1551237"/>
                    </a:lnTo>
                    <a:lnTo>
                      <a:pt x="1511787" y="1556223"/>
                    </a:lnTo>
                    <a:lnTo>
                      <a:pt x="1506120" y="1561209"/>
                    </a:lnTo>
                    <a:lnTo>
                      <a:pt x="1500226" y="1565516"/>
                    </a:lnTo>
                    <a:lnTo>
                      <a:pt x="1494106" y="1569369"/>
                    </a:lnTo>
                    <a:lnTo>
                      <a:pt x="1487985" y="1573222"/>
                    </a:lnTo>
                    <a:lnTo>
                      <a:pt x="1481411" y="1576395"/>
                    </a:lnTo>
                    <a:lnTo>
                      <a:pt x="1474837" y="1579342"/>
                    </a:lnTo>
                    <a:lnTo>
                      <a:pt x="1468036" y="1581835"/>
                    </a:lnTo>
                    <a:lnTo>
                      <a:pt x="1461009" y="1583875"/>
                    </a:lnTo>
                    <a:lnTo>
                      <a:pt x="1453982" y="1585688"/>
                    </a:lnTo>
                    <a:lnTo>
                      <a:pt x="1446728" y="1587275"/>
                    </a:lnTo>
                    <a:lnTo>
                      <a:pt x="1439474" y="1588182"/>
                    </a:lnTo>
                    <a:lnTo>
                      <a:pt x="1432219" y="1588862"/>
                    </a:lnTo>
                    <a:lnTo>
                      <a:pt x="1424739" y="1589088"/>
                    </a:lnTo>
                    <a:lnTo>
                      <a:pt x="1417258" y="1589088"/>
                    </a:lnTo>
                    <a:lnTo>
                      <a:pt x="1409777" y="1588862"/>
                    </a:lnTo>
                    <a:lnTo>
                      <a:pt x="1402296" y="1587955"/>
                    </a:lnTo>
                    <a:lnTo>
                      <a:pt x="1394589" y="1587048"/>
                    </a:lnTo>
                    <a:lnTo>
                      <a:pt x="1387108" y="1585235"/>
                    </a:lnTo>
                    <a:lnTo>
                      <a:pt x="1379628" y="1583422"/>
                    </a:lnTo>
                    <a:lnTo>
                      <a:pt x="1372147" y="1581382"/>
                    </a:lnTo>
                    <a:lnTo>
                      <a:pt x="1364666" y="1578662"/>
                    </a:lnTo>
                    <a:lnTo>
                      <a:pt x="1357186" y="1575942"/>
                    </a:lnTo>
                    <a:lnTo>
                      <a:pt x="1349931" y="1572769"/>
                    </a:lnTo>
                    <a:lnTo>
                      <a:pt x="1342677" y="1569142"/>
                    </a:lnTo>
                    <a:lnTo>
                      <a:pt x="1335423" y="1565289"/>
                    </a:lnTo>
                    <a:lnTo>
                      <a:pt x="1328396" y="1560756"/>
                    </a:lnTo>
                    <a:lnTo>
                      <a:pt x="1321369" y="1556223"/>
                    </a:lnTo>
                    <a:lnTo>
                      <a:pt x="1314568" y="1551237"/>
                    </a:lnTo>
                    <a:lnTo>
                      <a:pt x="1307994" y="1545797"/>
                    </a:lnTo>
                    <a:lnTo>
                      <a:pt x="1301420" y="1540130"/>
                    </a:lnTo>
                    <a:lnTo>
                      <a:pt x="1295299" y="1534011"/>
                    </a:lnTo>
                    <a:lnTo>
                      <a:pt x="921716" y="1160708"/>
                    </a:lnTo>
                    <a:lnTo>
                      <a:pt x="910835" y="1166827"/>
                    </a:lnTo>
                    <a:lnTo>
                      <a:pt x="899501" y="1172720"/>
                    </a:lnTo>
                    <a:lnTo>
                      <a:pt x="888166" y="1178160"/>
                    </a:lnTo>
                    <a:lnTo>
                      <a:pt x="876832" y="1183600"/>
                    </a:lnTo>
                    <a:lnTo>
                      <a:pt x="865498" y="1188586"/>
                    </a:lnTo>
                    <a:lnTo>
                      <a:pt x="853710" y="1193346"/>
                    </a:lnTo>
                    <a:lnTo>
                      <a:pt x="842375" y="1198106"/>
                    </a:lnTo>
                    <a:lnTo>
                      <a:pt x="830588" y="1202412"/>
                    </a:lnTo>
                    <a:lnTo>
                      <a:pt x="818573" y="1206492"/>
                    </a:lnTo>
                    <a:lnTo>
                      <a:pt x="807012" y="1210572"/>
                    </a:lnTo>
                    <a:lnTo>
                      <a:pt x="794997" y="1213972"/>
                    </a:lnTo>
                    <a:lnTo>
                      <a:pt x="783210" y="1217598"/>
                    </a:lnTo>
                    <a:lnTo>
                      <a:pt x="771195" y="1220545"/>
                    </a:lnTo>
                    <a:lnTo>
                      <a:pt x="758954" y="1223265"/>
                    </a:lnTo>
                    <a:lnTo>
                      <a:pt x="746939" y="1226211"/>
                    </a:lnTo>
                    <a:lnTo>
                      <a:pt x="734698" y="1228478"/>
                    </a:lnTo>
                    <a:lnTo>
                      <a:pt x="722457" y="1230518"/>
                    </a:lnTo>
                    <a:lnTo>
                      <a:pt x="710442" y="1232784"/>
                    </a:lnTo>
                    <a:lnTo>
                      <a:pt x="698201" y="1234371"/>
                    </a:lnTo>
                    <a:lnTo>
                      <a:pt x="685960" y="1235731"/>
                    </a:lnTo>
                    <a:lnTo>
                      <a:pt x="673719" y="1236864"/>
                    </a:lnTo>
                    <a:lnTo>
                      <a:pt x="661478" y="1237771"/>
                    </a:lnTo>
                    <a:lnTo>
                      <a:pt x="649010" y="1238451"/>
                    </a:lnTo>
                    <a:lnTo>
                      <a:pt x="636769" y="1239131"/>
                    </a:lnTo>
                    <a:lnTo>
                      <a:pt x="624527" y="1239357"/>
                    </a:lnTo>
                    <a:lnTo>
                      <a:pt x="612060" y="1239357"/>
                    </a:lnTo>
                    <a:lnTo>
                      <a:pt x="599818" y="1239131"/>
                    </a:lnTo>
                    <a:lnTo>
                      <a:pt x="587577" y="1238451"/>
                    </a:lnTo>
                    <a:lnTo>
                      <a:pt x="575109" y="1237544"/>
                    </a:lnTo>
                    <a:lnTo>
                      <a:pt x="562868" y="1236638"/>
                    </a:lnTo>
                    <a:lnTo>
                      <a:pt x="550627" y="1235504"/>
                    </a:lnTo>
                    <a:lnTo>
                      <a:pt x="538612" y="1233918"/>
                    </a:lnTo>
                    <a:lnTo>
                      <a:pt x="526145" y="1232331"/>
                    </a:lnTo>
                    <a:lnTo>
                      <a:pt x="513903" y="1230291"/>
                    </a:lnTo>
                    <a:lnTo>
                      <a:pt x="501889" y="1228025"/>
                    </a:lnTo>
                    <a:lnTo>
                      <a:pt x="489648" y="1225758"/>
                    </a:lnTo>
                    <a:lnTo>
                      <a:pt x="477633" y="1222811"/>
                    </a:lnTo>
                    <a:lnTo>
                      <a:pt x="465619" y="1219865"/>
                    </a:lnTo>
                    <a:lnTo>
                      <a:pt x="453604" y="1216918"/>
                    </a:lnTo>
                    <a:lnTo>
                      <a:pt x="441590" y="1213292"/>
                    </a:lnTo>
                    <a:lnTo>
                      <a:pt x="429802" y="1209665"/>
                    </a:lnTo>
                    <a:lnTo>
                      <a:pt x="418014" y="1205812"/>
                    </a:lnTo>
                    <a:lnTo>
                      <a:pt x="406453" y="1201506"/>
                    </a:lnTo>
                    <a:lnTo>
                      <a:pt x="394665" y="1197199"/>
                    </a:lnTo>
                    <a:lnTo>
                      <a:pt x="383104" y="1192440"/>
                    </a:lnTo>
                    <a:lnTo>
                      <a:pt x="371543" y="1187680"/>
                    </a:lnTo>
                    <a:lnTo>
                      <a:pt x="359982" y="1182467"/>
                    </a:lnTo>
                    <a:lnTo>
                      <a:pt x="348647" y="1177027"/>
                    </a:lnTo>
                    <a:lnTo>
                      <a:pt x="337313" y="1171360"/>
                    </a:lnTo>
                    <a:lnTo>
                      <a:pt x="326205" y="1165694"/>
                    </a:lnTo>
                    <a:lnTo>
                      <a:pt x="315097" y="1159574"/>
                    </a:lnTo>
                    <a:lnTo>
                      <a:pt x="304216" y="1153228"/>
                    </a:lnTo>
                    <a:lnTo>
                      <a:pt x="293109" y="1146655"/>
                    </a:lnTo>
                    <a:lnTo>
                      <a:pt x="282454" y="1139629"/>
                    </a:lnTo>
                    <a:lnTo>
                      <a:pt x="272026" y="1132602"/>
                    </a:lnTo>
                    <a:lnTo>
                      <a:pt x="261145" y="1125349"/>
                    </a:lnTo>
                    <a:lnTo>
                      <a:pt x="250944" y="1117643"/>
                    </a:lnTo>
                    <a:lnTo>
                      <a:pt x="240517" y="1109937"/>
                    </a:lnTo>
                    <a:lnTo>
                      <a:pt x="230316" y="1101777"/>
                    </a:lnTo>
                    <a:lnTo>
                      <a:pt x="220341" y="1093617"/>
                    </a:lnTo>
                    <a:lnTo>
                      <a:pt x="210367" y="1085004"/>
                    </a:lnTo>
                    <a:lnTo>
                      <a:pt x="200620" y="1076391"/>
                    </a:lnTo>
                    <a:lnTo>
                      <a:pt x="191099" y="1067099"/>
                    </a:lnTo>
                    <a:lnTo>
                      <a:pt x="181578" y="1057806"/>
                    </a:lnTo>
                    <a:lnTo>
                      <a:pt x="170470" y="1046473"/>
                    </a:lnTo>
                    <a:lnTo>
                      <a:pt x="159589" y="1034913"/>
                    </a:lnTo>
                    <a:lnTo>
                      <a:pt x="149161" y="1022901"/>
                    </a:lnTo>
                    <a:lnTo>
                      <a:pt x="139187" y="1010888"/>
                    </a:lnTo>
                    <a:lnTo>
                      <a:pt x="129213" y="998648"/>
                    </a:lnTo>
                    <a:lnTo>
                      <a:pt x="119918" y="985956"/>
                    </a:lnTo>
                    <a:lnTo>
                      <a:pt x="110851" y="973489"/>
                    </a:lnTo>
                    <a:lnTo>
                      <a:pt x="102237" y="960797"/>
                    </a:lnTo>
                    <a:lnTo>
                      <a:pt x="93849" y="947651"/>
                    </a:lnTo>
                    <a:lnTo>
                      <a:pt x="85688" y="934505"/>
                    </a:lnTo>
                    <a:lnTo>
                      <a:pt x="78208" y="921358"/>
                    </a:lnTo>
                    <a:lnTo>
                      <a:pt x="70954" y="907986"/>
                    </a:lnTo>
                    <a:lnTo>
                      <a:pt x="64153" y="894386"/>
                    </a:lnTo>
                    <a:lnTo>
                      <a:pt x="57579" y="880560"/>
                    </a:lnTo>
                    <a:lnTo>
                      <a:pt x="51232" y="866734"/>
                    </a:lnTo>
                    <a:lnTo>
                      <a:pt x="45338" y="852908"/>
                    </a:lnTo>
                    <a:lnTo>
                      <a:pt x="39897" y="838856"/>
                    </a:lnTo>
                    <a:lnTo>
                      <a:pt x="34910" y="824803"/>
                    </a:lnTo>
                    <a:lnTo>
                      <a:pt x="30150" y="810524"/>
                    </a:lnTo>
                    <a:lnTo>
                      <a:pt x="25616" y="796244"/>
                    </a:lnTo>
                    <a:lnTo>
                      <a:pt x="21535" y="781738"/>
                    </a:lnTo>
                    <a:lnTo>
                      <a:pt x="17682" y="767232"/>
                    </a:lnTo>
                    <a:lnTo>
                      <a:pt x="14508" y="752726"/>
                    </a:lnTo>
                    <a:lnTo>
                      <a:pt x="11334" y="738220"/>
                    </a:lnTo>
                    <a:lnTo>
                      <a:pt x="8841" y="723487"/>
                    </a:lnTo>
                    <a:lnTo>
                      <a:pt x="6574" y="708755"/>
                    </a:lnTo>
                    <a:lnTo>
                      <a:pt x="4307" y="694022"/>
                    </a:lnTo>
                    <a:lnTo>
                      <a:pt x="2947" y="679289"/>
                    </a:lnTo>
                    <a:lnTo>
                      <a:pt x="1587" y="664330"/>
                    </a:lnTo>
                    <a:lnTo>
                      <a:pt x="680" y="649597"/>
                    </a:lnTo>
                    <a:lnTo>
                      <a:pt x="227" y="634638"/>
                    </a:lnTo>
                    <a:lnTo>
                      <a:pt x="0" y="619905"/>
                    </a:lnTo>
                    <a:lnTo>
                      <a:pt x="227" y="604946"/>
                    </a:lnTo>
                    <a:lnTo>
                      <a:pt x="680" y="589987"/>
                    </a:lnTo>
                    <a:lnTo>
                      <a:pt x="1587" y="575254"/>
                    </a:lnTo>
                    <a:lnTo>
                      <a:pt x="2947" y="560295"/>
                    </a:lnTo>
                    <a:lnTo>
                      <a:pt x="4307" y="545562"/>
                    </a:lnTo>
                    <a:lnTo>
                      <a:pt x="6574" y="530830"/>
                    </a:lnTo>
                    <a:lnTo>
                      <a:pt x="8841" y="516097"/>
                    </a:lnTo>
                    <a:lnTo>
                      <a:pt x="11334" y="501364"/>
                    </a:lnTo>
                    <a:lnTo>
                      <a:pt x="14508" y="486858"/>
                    </a:lnTo>
                    <a:lnTo>
                      <a:pt x="17682" y="472352"/>
                    </a:lnTo>
                    <a:lnTo>
                      <a:pt x="21535" y="457846"/>
                    </a:lnTo>
                    <a:lnTo>
                      <a:pt x="25616" y="443340"/>
                    </a:lnTo>
                    <a:lnTo>
                      <a:pt x="30150" y="429061"/>
                    </a:lnTo>
                    <a:lnTo>
                      <a:pt x="34910" y="414781"/>
                    </a:lnTo>
                    <a:lnTo>
                      <a:pt x="39897" y="400502"/>
                    </a:lnTo>
                    <a:lnTo>
                      <a:pt x="45338" y="386449"/>
                    </a:lnTo>
                    <a:lnTo>
                      <a:pt x="51232" y="372850"/>
                    </a:lnTo>
                    <a:lnTo>
                      <a:pt x="57579" y="359024"/>
                    </a:lnTo>
                    <a:lnTo>
                      <a:pt x="64153" y="345198"/>
                    </a:lnTo>
                    <a:lnTo>
                      <a:pt x="70954" y="331599"/>
                    </a:lnTo>
                    <a:lnTo>
                      <a:pt x="78208" y="318226"/>
                    </a:lnTo>
                    <a:lnTo>
                      <a:pt x="85688" y="304853"/>
                    </a:lnTo>
                    <a:lnTo>
                      <a:pt x="93849" y="291934"/>
                    </a:lnTo>
                    <a:lnTo>
                      <a:pt x="102237" y="278788"/>
                    </a:lnTo>
                    <a:lnTo>
                      <a:pt x="110851" y="266095"/>
                    </a:lnTo>
                    <a:lnTo>
                      <a:pt x="119918" y="253402"/>
                    </a:lnTo>
                    <a:lnTo>
                      <a:pt x="129213" y="240936"/>
                    </a:lnTo>
                    <a:lnTo>
                      <a:pt x="139187" y="228697"/>
                    </a:lnTo>
                    <a:lnTo>
                      <a:pt x="149161" y="216457"/>
                    </a:lnTo>
                    <a:lnTo>
                      <a:pt x="159589" y="204671"/>
                    </a:lnTo>
                    <a:lnTo>
                      <a:pt x="170470" y="193111"/>
                    </a:lnTo>
                    <a:lnTo>
                      <a:pt x="181578" y="181779"/>
                    </a:lnTo>
                    <a:lnTo>
                      <a:pt x="193139" y="170446"/>
                    </a:lnTo>
                    <a:lnTo>
                      <a:pt x="204473" y="159793"/>
                    </a:lnTo>
                    <a:lnTo>
                      <a:pt x="216488" y="149140"/>
                    </a:lnTo>
                    <a:lnTo>
                      <a:pt x="228729" y="139167"/>
                    </a:lnTo>
                    <a:lnTo>
                      <a:pt x="240743" y="129421"/>
                    </a:lnTo>
                    <a:lnTo>
                      <a:pt x="253438" y="119901"/>
                    </a:lnTo>
                    <a:lnTo>
                      <a:pt x="266133" y="110835"/>
                    </a:lnTo>
                    <a:lnTo>
                      <a:pt x="278600" y="102222"/>
                    </a:lnTo>
                    <a:lnTo>
                      <a:pt x="291748" y="93836"/>
                    </a:lnTo>
                    <a:lnTo>
                      <a:pt x="304896" y="85903"/>
                    </a:lnTo>
                    <a:lnTo>
                      <a:pt x="318271" y="78423"/>
                    </a:lnTo>
                    <a:lnTo>
                      <a:pt x="331646" y="71170"/>
                    </a:lnTo>
                    <a:lnTo>
                      <a:pt x="345020" y="64144"/>
                    </a:lnTo>
                    <a:lnTo>
                      <a:pt x="358848" y="57571"/>
                    </a:lnTo>
                    <a:lnTo>
                      <a:pt x="372676" y="51451"/>
                    </a:lnTo>
                    <a:lnTo>
                      <a:pt x="386504" y="45558"/>
                    </a:lnTo>
                    <a:lnTo>
                      <a:pt x="400559" y="40118"/>
                    </a:lnTo>
                    <a:lnTo>
                      <a:pt x="414840" y="34905"/>
                    </a:lnTo>
                    <a:lnTo>
                      <a:pt x="429122" y="30146"/>
                    </a:lnTo>
                    <a:lnTo>
                      <a:pt x="443403" y="25839"/>
                    </a:lnTo>
                    <a:lnTo>
                      <a:pt x="457911" y="21533"/>
                    </a:lnTo>
                    <a:lnTo>
                      <a:pt x="472419" y="17906"/>
                    </a:lnTo>
                    <a:lnTo>
                      <a:pt x="486927" y="14506"/>
                    </a:lnTo>
                    <a:lnTo>
                      <a:pt x="501435" y="11560"/>
                    </a:lnTo>
                    <a:lnTo>
                      <a:pt x="515944" y="8840"/>
                    </a:lnTo>
                    <a:lnTo>
                      <a:pt x="530678" y="6573"/>
                    </a:lnTo>
                    <a:lnTo>
                      <a:pt x="545413" y="4533"/>
                    </a:lnTo>
                    <a:lnTo>
                      <a:pt x="560148" y="3173"/>
                    </a:lnTo>
                    <a:lnTo>
                      <a:pt x="575109" y="1587"/>
                    </a:lnTo>
                    <a:lnTo>
                      <a:pt x="589844" y="907"/>
                    </a:lnTo>
                    <a:lnTo>
                      <a:pt x="604806" y="227"/>
                    </a:lnTo>
                    <a:lnTo>
                      <a:pt x="6195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lnSpcReduction="10000"/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7" name="íşḻîḓè">
              <a:extLst>
                <a:ext uri="{FF2B5EF4-FFF2-40B4-BE49-F238E27FC236}">
                  <a16:creationId xmlns:a16="http://schemas.microsoft.com/office/drawing/2014/main" id="{9E538E92-1259-4627-A5B5-93A8CE7698A7}"/>
                </a:ext>
              </a:extLst>
            </p:cNvPr>
            <p:cNvGrpSpPr/>
            <p:nvPr/>
          </p:nvGrpSpPr>
          <p:grpSpPr>
            <a:xfrm rot="5400000">
              <a:off x="1670680" y="2409332"/>
              <a:ext cx="547311" cy="862012"/>
              <a:chOff x="4621590" y="1805781"/>
              <a:chExt cx="547311" cy="862012"/>
            </a:xfrm>
          </p:grpSpPr>
          <p:sp>
            <p:nvSpPr>
              <p:cNvPr id="41" name="íšḻiḓe">
                <a:extLst>
                  <a:ext uri="{FF2B5EF4-FFF2-40B4-BE49-F238E27FC236}">
                    <a16:creationId xmlns:a16="http://schemas.microsoft.com/office/drawing/2014/main" id="{34D1902A-8A5B-4BF2-B14E-68530E4B2F3D}"/>
                  </a:ext>
                </a:extLst>
              </p:cNvPr>
              <p:cNvSpPr/>
              <p:nvPr/>
            </p:nvSpPr>
            <p:spPr>
              <a:xfrm flipH="1">
                <a:off x="4976814" y="1805781"/>
                <a:ext cx="192087" cy="862012"/>
              </a:xfrm>
              <a:custGeom>
                <a:avLst/>
                <a:gdLst>
                  <a:gd name="connsiteX0" fmla="*/ 0 w 200069"/>
                  <a:gd name="connsiteY0" fmla="*/ 0 h 904875"/>
                  <a:gd name="connsiteX1" fmla="*/ 200025 w 200069"/>
                  <a:gd name="connsiteY1" fmla="*/ 490538 h 904875"/>
                  <a:gd name="connsiteX2" fmla="*/ 14288 w 200069"/>
                  <a:gd name="connsiteY2" fmla="*/ 904875 h 904875"/>
                  <a:gd name="connsiteX0-1" fmla="*/ 0 w 202450"/>
                  <a:gd name="connsiteY0-2" fmla="*/ 0 h 904875"/>
                  <a:gd name="connsiteX1-3" fmla="*/ 202407 w 202450"/>
                  <a:gd name="connsiteY1-4" fmla="*/ 471488 h 904875"/>
                  <a:gd name="connsiteX2-5" fmla="*/ 14288 w 202450"/>
                  <a:gd name="connsiteY2-6" fmla="*/ 904875 h 904875"/>
                  <a:gd name="connsiteX0-7" fmla="*/ 0 w 202558"/>
                  <a:gd name="connsiteY0-8" fmla="*/ 0 h 904875"/>
                  <a:gd name="connsiteX1-9" fmla="*/ 202407 w 202558"/>
                  <a:gd name="connsiteY1-10" fmla="*/ 471488 h 904875"/>
                  <a:gd name="connsiteX2-11" fmla="*/ 14288 w 202558"/>
                  <a:gd name="connsiteY2-12" fmla="*/ 904875 h 904875"/>
                  <a:gd name="connsiteX0-13" fmla="*/ 0 w 204846"/>
                  <a:gd name="connsiteY0-14" fmla="*/ 0 h 897731"/>
                  <a:gd name="connsiteX1-15" fmla="*/ 204788 w 204846"/>
                  <a:gd name="connsiteY1-16" fmla="*/ 464344 h 897731"/>
                  <a:gd name="connsiteX2-17" fmla="*/ 16669 w 204846"/>
                  <a:gd name="connsiteY2-18" fmla="*/ 897731 h 897731"/>
                  <a:gd name="connsiteX0-19" fmla="*/ 0 w 204846"/>
                  <a:gd name="connsiteY0-20" fmla="*/ 0 h 897731"/>
                  <a:gd name="connsiteX1-21" fmla="*/ 204788 w 204846"/>
                  <a:gd name="connsiteY1-22" fmla="*/ 464344 h 897731"/>
                  <a:gd name="connsiteX2-23" fmla="*/ 16669 w 204846"/>
                  <a:gd name="connsiteY2-24" fmla="*/ 897731 h 897731"/>
                  <a:gd name="connsiteX0-25" fmla="*/ 0 w 204798"/>
                  <a:gd name="connsiteY0-26" fmla="*/ 0 h 916781"/>
                  <a:gd name="connsiteX1-27" fmla="*/ 204788 w 204798"/>
                  <a:gd name="connsiteY1-28" fmla="*/ 464344 h 916781"/>
                  <a:gd name="connsiteX2-29" fmla="*/ 7144 w 204798"/>
                  <a:gd name="connsiteY2-30" fmla="*/ 916781 h 916781"/>
                  <a:gd name="connsiteX0-31" fmla="*/ 0 w 204800"/>
                  <a:gd name="connsiteY0-32" fmla="*/ 0 h 916781"/>
                  <a:gd name="connsiteX1-33" fmla="*/ 204788 w 204800"/>
                  <a:gd name="connsiteY1-34" fmla="*/ 464344 h 916781"/>
                  <a:gd name="connsiteX2-35" fmla="*/ 7144 w 204800"/>
                  <a:gd name="connsiteY2-36" fmla="*/ 916781 h 91678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204800" h="916781">
                    <a:moveTo>
                      <a:pt x="0" y="0"/>
                    </a:moveTo>
                    <a:cubicBezTo>
                      <a:pt x="158353" y="148432"/>
                      <a:pt x="203597" y="311547"/>
                      <a:pt x="204788" y="464344"/>
                    </a:cubicBezTo>
                    <a:cubicBezTo>
                      <a:pt x="205979" y="617141"/>
                      <a:pt x="120253" y="789782"/>
                      <a:pt x="7144" y="916781"/>
                    </a:cubicBezTo>
                  </a:path>
                </a:pathLst>
              </a:custGeom>
              <a:noFill/>
              <a:ln w="25400">
                <a:solidFill>
                  <a:schemeClr val="bg1">
                    <a:lumMod val="75000"/>
                  </a:schemeClr>
                </a:solidFill>
                <a:headEnd type="oval" w="sm" len="sm"/>
                <a:tailEnd type="oval" w="sm" len="sm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cxnSp>
            <p:nvCxnSpPr>
              <p:cNvPr id="42" name="直接连接符 41">
                <a:extLst>
                  <a:ext uri="{FF2B5EF4-FFF2-40B4-BE49-F238E27FC236}">
                    <a16:creationId xmlns:a16="http://schemas.microsoft.com/office/drawing/2014/main" id="{5C7E1545-7C9A-4B91-8A33-EB7509C521E1}"/>
                  </a:ext>
                </a:extLst>
              </p:cNvPr>
              <p:cNvCxnSpPr>
                <a:endCxn id="40" idx="2"/>
              </p:cNvCxnSpPr>
              <p:nvPr/>
            </p:nvCxnSpPr>
            <p:spPr>
              <a:xfrm rot="16200000" flipH="1" flipV="1">
                <a:off x="4798808" y="2057186"/>
                <a:ext cx="2382" cy="356817"/>
              </a:xfrm>
              <a:prstGeom prst="line">
                <a:avLst/>
              </a:prstGeom>
              <a:ln w="25400" cap="rnd">
                <a:solidFill>
                  <a:schemeClr val="bg1">
                    <a:lumMod val="75000"/>
                  </a:schemeClr>
                </a:solidFill>
                <a:round/>
                <a:headEnd type="oval" w="lg" len="lg"/>
                <a:tail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" name="îṥľíďè">
              <a:extLst>
                <a:ext uri="{FF2B5EF4-FFF2-40B4-BE49-F238E27FC236}">
                  <a16:creationId xmlns:a16="http://schemas.microsoft.com/office/drawing/2014/main" id="{C9A5A941-F692-4066-AA76-B5A863514FF9}"/>
                </a:ext>
              </a:extLst>
            </p:cNvPr>
            <p:cNvGrpSpPr/>
            <p:nvPr/>
          </p:nvGrpSpPr>
          <p:grpSpPr>
            <a:xfrm>
              <a:off x="673099" y="1130300"/>
              <a:ext cx="2542477" cy="1436382"/>
              <a:chOff x="673099" y="1130300"/>
              <a:chExt cx="2542477" cy="1436382"/>
            </a:xfrm>
          </p:grpSpPr>
          <p:sp>
            <p:nvSpPr>
              <p:cNvPr id="39" name="iSlíḑé">
                <a:extLst>
                  <a:ext uri="{FF2B5EF4-FFF2-40B4-BE49-F238E27FC236}">
                    <a16:creationId xmlns:a16="http://schemas.microsoft.com/office/drawing/2014/main" id="{216C7307-990B-49E5-A523-122B8A798127}"/>
                  </a:ext>
                </a:extLst>
              </p:cNvPr>
              <p:cNvSpPr txBox="1"/>
              <p:nvPr/>
            </p:nvSpPr>
            <p:spPr bwMode="auto">
              <a:xfrm>
                <a:off x="673099" y="1130300"/>
                <a:ext cx="254247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40" name="ïśļiḋê">
                <a:extLst>
                  <a:ext uri="{FF2B5EF4-FFF2-40B4-BE49-F238E27FC236}">
                    <a16:creationId xmlns:a16="http://schemas.microsoft.com/office/drawing/2014/main" id="{70FC26DE-75B3-4BF8-ADD3-E464FC852B75}"/>
                  </a:ext>
                </a:extLst>
              </p:cNvPr>
              <p:cNvSpPr/>
              <p:nvPr/>
            </p:nvSpPr>
            <p:spPr bwMode="auto">
              <a:xfrm>
                <a:off x="673099" y="1572106"/>
                <a:ext cx="2542477" cy="9945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</a:t>
                </a:r>
              </a:p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……</a:t>
                </a:r>
              </a:p>
            </p:txBody>
          </p:sp>
        </p:grpSp>
        <p:grpSp>
          <p:nvGrpSpPr>
            <p:cNvPr id="9" name="ïşḷîḍê">
              <a:extLst>
                <a:ext uri="{FF2B5EF4-FFF2-40B4-BE49-F238E27FC236}">
                  <a16:creationId xmlns:a16="http://schemas.microsoft.com/office/drawing/2014/main" id="{551ABC31-EE97-435F-BAEC-FA7111C9356B}"/>
                </a:ext>
              </a:extLst>
            </p:cNvPr>
            <p:cNvGrpSpPr/>
            <p:nvPr/>
          </p:nvGrpSpPr>
          <p:grpSpPr>
            <a:xfrm>
              <a:off x="6209707" y="1130300"/>
              <a:ext cx="2542477" cy="1436382"/>
              <a:chOff x="6209707" y="1130300"/>
              <a:chExt cx="2542477" cy="1436382"/>
            </a:xfrm>
          </p:grpSpPr>
          <p:sp>
            <p:nvSpPr>
              <p:cNvPr id="37" name="ïṩľíḑè">
                <a:extLst>
                  <a:ext uri="{FF2B5EF4-FFF2-40B4-BE49-F238E27FC236}">
                    <a16:creationId xmlns:a16="http://schemas.microsoft.com/office/drawing/2014/main" id="{582869BE-CAA7-46DB-9825-89B9B3F9F343}"/>
                  </a:ext>
                </a:extLst>
              </p:cNvPr>
              <p:cNvSpPr txBox="1"/>
              <p:nvPr/>
            </p:nvSpPr>
            <p:spPr bwMode="auto">
              <a:xfrm>
                <a:off x="6209707" y="1130300"/>
                <a:ext cx="254247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38" name="îŝļidé">
                <a:extLst>
                  <a:ext uri="{FF2B5EF4-FFF2-40B4-BE49-F238E27FC236}">
                    <a16:creationId xmlns:a16="http://schemas.microsoft.com/office/drawing/2014/main" id="{7A1205AA-9F88-4F0F-A77F-12C5D57EDE4B}"/>
                  </a:ext>
                </a:extLst>
              </p:cNvPr>
              <p:cNvSpPr/>
              <p:nvPr/>
            </p:nvSpPr>
            <p:spPr bwMode="auto">
              <a:xfrm>
                <a:off x="6209707" y="1572106"/>
                <a:ext cx="2542477" cy="9945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</a:t>
                </a:r>
              </a:p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……</a:t>
                </a:r>
              </a:p>
            </p:txBody>
          </p:sp>
        </p:grpSp>
        <p:grpSp>
          <p:nvGrpSpPr>
            <p:cNvPr id="10" name="ïşľïḋe">
              <a:extLst>
                <a:ext uri="{FF2B5EF4-FFF2-40B4-BE49-F238E27FC236}">
                  <a16:creationId xmlns:a16="http://schemas.microsoft.com/office/drawing/2014/main" id="{F3D10702-0854-4A30-9288-D8BD97C0523E}"/>
                </a:ext>
              </a:extLst>
            </p:cNvPr>
            <p:cNvGrpSpPr/>
            <p:nvPr/>
          </p:nvGrpSpPr>
          <p:grpSpPr>
            <a:xfrm>
              <a:off x="8978011" y="4700893"/>
              <a:ext cx="2542477" cy="1436382"/>
              <a:chOff x="8978011" y="1130300"/>
              <a:chExt cx="2542477" cy="1436382"/>
            </a:xfrm>
          </p:grpSpPr>
          <p:sp>
            <p:nvSpPr>
              <p:cNvPr id="35" name="ïS1ïḓé">
                <a:extLst>
                  <a:ext uri="{FF2B5EF4-FFF2-40B4-BE49-F238E27FC236}">
                    <a16:creationId xmlns:a16="http://schemas.microsoft.com/office/drawing/2014/main" id="{87A9F31B-9BAA-43AA-855A-46A85424104B}"/>
                  </a:ext>
                </a:extLst>
              </p:cNvPr>
              <p:cNvSpPr txBox="1"/>
              <p:nvPr/>
            </p:nvSpPr>
            <p:spPr bwMode="auto">
              <a:xfrm>
                <a:off x="8978011" y="1130300"/>
                <a:ext cx="254247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36" name="ïṧlíḓè">
                <a:extLst>
                  <a:ext uri="{FF2B5EF4-FFF2-40B4-BE49-F238E27FC236}">
                    <a16:creationId xmlns:a16="http://schemas.microsoft.com/office/drawing/2014/main" id="{BAEA3294-77CD-4A08-B0A6-D2E0DAA5EC56}"/>
                  </a:ext>
                </a:extLst>
              </p:cNvPr>
              <p:cNvSpPr/>
              <p:nvPr/>
            </p:nvSpPr>
            <p:spPr bwMode="auto">
              <a:xfrm>
                <a:off x="8978011" y="1572106"/>
                <a:ext cx="2542477" cy="9945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</a:t>
                </a:r>
              </a:p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……</a:t>
                </a:r>
              </a:p>
            </p:txBody>
          </p:sp>
        </p:grpSp>
        <p:grpSp>
          <p:nvGrpSpPr>
            <p:cNvPr id="11" name="íšļïḑè">
              <a:extLst>
                <a:ext uri="{FF2B5EF4-FFF2-40B4-BE49-F238E27FC236}">
                  <a16:creationId xmlns:a16="http://schemas.microsoft.com/office/drawing/2014/main" id="{F541FAF6-10AC-456F-8891-B1B5B2BA4DD5}"/>
                </a:ext>
              </a:extLst>
            </p:cNvPr>
            <p:cNvGrpSpPr/>
            <p:nvPr/>
          </p:nvGrpSpPr>
          <p:grpSpPr>
            <a:xfrm>
              <a:off x="4206229" y="3146931"/>
              <a:ext cx="1012825" cy="1012825"/>
              <a:chOff x="5224465" y="1729581"/>
              <a:chExt cx="1012825" cy="1012825"/>
            </a:xfrm>
          </p:grpSpPr>
          <p:sp>
            <p:nvSpPr>
              <p:cNvPr id="32" name="išļîḍe">
                <a:extLst>
                  <a:ext uri="{FF2B5EF4-FFF2-40B4-BE49-F238E27FC236}">
                    <a16:creationId xmlns:a16="http://schemas.microsoft.com/office/drawing/2014/main" id="{250D1B1C-BF52-49CA-A782-2A4EE01763B6}"/>
                  </a:ext>
                </a:extLst>
              </p:cNvPr>
              <p:cNvSpPr/>
              <p:nvPr/>
            </p:nvSpPr>
            <p:spPr>
              <a:xfrm flipH="1">
                <a:off x="5224465" y="1729581"/>
                <a:ext cx="1012825" cy="1012825"/>
              </a:xfrm>
              <a:prstGeom prst="ellipse">
                <a:avLst/>
              </a:prstGeom>
              <a:solidFill>
                <a:srgbClr val="FFFFFF"/>
              </a:solidFill>
              <a:ln w="3175">
                <a:solidFill>
                  <a:srgbClr val="DDDDDD"/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3" name="îṡlídè">
                <a:extLst>
                  <a:ext uri="{FF2B5EF4-FFF2-40B4-BE49-F238E27FC236}">
                    <a16:creationId xmlns:a16="http://schemas.microsoft.com/office/drawing/2014/main" id="{91D59DE7-8265-4740-87BC-4090B72A04FC}"/>
                  </a:ext>
                </a:extLst>
              </p:cNvPr>
              <p:cNvSpPr/>
              <p:nvPr/>
            </p:nvSpPr>
            <p:spPr>
              <a:xfrm flipH="1">
                <a:off x="5314351" y="1819467"/>
                <a:ext cx="833053" cy="83305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4" name="íSlîḑê">
                <a:extLst>
                  <a:ext uri="{FF2B5EF4-FFF2-40B4-BE49-F238E27FC236}">
                    <a16:creationId xmlns:a16="http://schemas.microsoft.com/office/drawing/2014/main" id="{9FDB6C56-FE16-4763-898E-0ECE888571C3}"/>
                  </a:ext>
                </a:extLst>
              </p:cNvPr>
              <p:cNvSpPr/>
              <p:nvPr/>
            </p:nvSpPr>
            <p:spPr bwMode="auto">
              <a:xfrm>
                <a:off x="5541965" y="2047874"/>
                <a:ext cx="377825" cy="376239"/>
              </a:xfrm>
              <a:custGeom>
                <a:avLst/>
                <a:gdLst>
                  <a:gd name="T0" fmla="*/ 984018 w 1589088"/>
                  <a:gd name="T1" fmla="*/ 589506 h 1589088"/>
                  <a:gd name="T2" fmla="*/ 955171 w 1589088"/>
                  <a:gd name="T3" fmla="*/ 645802 h 1589088"/>
                  <a:gd name="T4" fmla="*/ 898294 w 1589088"/>
                  <a:gd name="T5" fmla="*/ 673272 h 1589088"/>
                  <a:gd name="T6" fmla="*/ 881422 w 1589088"/>
                  <a:gd name="T7" fmla="*/ 964824 h 1589088"/>
                  <a:gd name="T8" fmla="*/ 873530 w 1589088"/>
                  <a:gd name="T9" fmla="*/ 1040159 h 1589088"/>
                  <a:gd name="T10" fmla="*/ 824817 w 1589088"/>
                  <a:gd name="T11" fmla="*/ 1084490 h 1589088"/>
                  <a:gd name="T12" fmla="*/ 756238 w 1589088"/>
                  <a:gd name="T13" fmla="*/ 1088026 h 1589088"/>
                  <a:gd name="T14" fmla="*/ 703444 w 1589088"/>
                  <a:gd name="T15" fmla="*/ 1048590 h 1589088"/>
                  <a:gd name="T16" fmla="*/ 686571 w 1589088"/>
                  <a:gd name="T17" fmla="*/ 985493 h 1589088"/>
                  <a:gd name="T18" fmla="*/ 486007 w 1589088"/>
                  <a:gd name="T19" fmla="*/ 893024 h 1589088"/>
                  <a:gd name="T20" fmla="*/ 398106 w 1589088"/>
                  <a:gd name="T21" fmla="*/ 820680 h 1589088"/>
                  <a:gd name="T22" fmla="*/ 402189 w 1589088"/>
                  <a:gd name="T23" fmla="*/ 755134 h 1589088"/>
                  <a:gd name="T24" fmla="*/ 446547 w 1589088"/>
                  <a:gd name="T25" fmla="*/ 706452 h 1589088"/>
                  <a:gd name="T26" fmla="*/ 514037 w 1589088"/>
                  <a:gd name="T27" fmla="*/ 696389 h 1589088"/>
                  <a:gd name="T28" fmla="*/ 570641 w 1589088"/>
                  <a:gd name="T29" fmla="*/ 730385 h 1589088"/>
                  <a:gd name="T30" fmla="*/ 593501 w 1589088"/>
                  <a:gd name="T31" fmla="*/ 794027 h 1589088"/>
                  <a:gd name="T32" fmla="*/ 818558 w 1589088"/>
                  <a:gd name="T33" fmla="*/ 648522 h 1589088"/>
                  <a:gd name="T34" fmla="*/ 785901 w 1589088"/>
                  <a:gd name="T35" fmla="*/ 575091 h 1589088"/>
                  <a:gd name="T36" fmla="*/ 808761 w 1589088"/>
                  <a:gd name="T37" fmla="*/ 511721 h 1589088"/>
                  <a:gd name="T38" fmla="*/ 865365 w 1589088"/>
                  <a:gd name="T39" fmla="*/ 477726 h 1589088"/>
                  <a:gd name="T40" fmla="*/ 728574 w 1589088"/>
                  <a:gd name="T41" fmla="*/ 144010 h 1589088"/>
                  <a:gd name="T42" fmla="*/ 531280 w 1589088"/>
                  <a:gd name="T43" fmla="*/ 182593 h 1589088"/>
                  <a:gd name="T44" fmla="*/ 353281 w 1589088"/>
                  <a:gd name="T45" fmla="*/ 288291 h 1589088"/>
                  <a:gd name="T46" fmla="*/ 219577 w 1589088"/>
                  <a:gd name="T47" fmla="*/ 451592 h 1589088"/>
                  <a:gd name="T48" fmla="*/ 152454 w 1589088"/>
                  <a:gd name="T49" fmla="*/ 642880 h 1589088"/>
                  <a:gd name="T50" fmla="*/ 152454 w 1589088"/>
                  <a:gd name="T51" fmla="*/ 843135 h 1589088"/>
                  <a:gd name="T52" fmla="*/ 219577 w 1589088"/>
                  <a:gd name="T53" fmla="*/ 1034422 h 1589088"/>
                  <a:gd name="T54" fmla="*/ 353281 w 1589088"/>
                  <a:gd name="T55" fmla="*/ 1197724 h 1589088"/>
                  <a:gd name="T56" fmla="*/ 531280 w 1589088"/>
                  <a:gd name="T57" fmla="*/ 1303421 h 1589088"/>
                  <a:gd name="T58" fmla="*/ 728574 w 1589088"/>
                  <a:gd name="T59" fmla="*/ 1341734 h 1589088"/>
                  <a:gd name="T60" fmla="*/ 927227 w 1589088"/>
                  <a:gd name="T61" fmla="*/ 1312931 h 1589088"/>
                  <a:gd name="T62" fmla="*/ 1109302 w 1589088"/>
                  <a:gd name="T63" fmla="*/ 1217015 h 1589088"/>
                  <a:gd name="T64" fmla="*/ 1251431 w 1589088"/>
                  <a:gd name="T65" fmla="*/ 1059964 h 1589088"/>
                  <a:gd name="T66" fmla="*/ 1328065 w 1589088"/>
                  <a:gd name="T67" fmla="*/ 871393 h 1589088"/>
                  <a:gd name="T68" fmla="*/ 1337576 w 1589088"/>
                  <a:gd name="T69" fmla="*/ 671410 h 1589088"/>
                  <a:gd name="T70" fmla="*/ 1280237 w 1589088"/>
                  <a:gd name="T71" fmla="*/ 477677 h 1589088"/>
                  <a:gd name="T72" fmla="*/ 1155500 w 1589088"/>
                  <a:gd name="T73" fmla="*/ 308670 h 1589088"/>
                  <a:gd name="T74" fmla="*/ 981849 w 1589088"/>
                  <a:gd name="T75" fmla="*/ 193462 h 1589088"/>
                  <a:gd name="T76" fmla="*/ 785915 w 1589088"/>
                  <a:gd name="T77" fmla="*/ 145640 h 1589088"/>
                  <a:gd name="T78" fmla="*/ 902226 w 1589088"/>
                  <a:gd name="T79" fmla="*/ 17390 h 1589088"/>
                  <a:gd name="T80" fmla="*/ 1136207 w 1589088"/>
                  <a:gd name="T81" fmla="*/ 112491 h 1589088"/>
                  <a:gd name="T82" fmla="*/ 1320999 w 1589088"/>
                  <a:gd name="T83" fmla="*/ 276063 h 1589088"/>
                  <a:gd name="T84" fmla="*/ 1429702 w 1589088"/>
                  <a:gd name="T85" fmla="*/ 459201 h 1589088"/>
                  <a:gd name="T86" fmla="*/ 1481334 w 1589088"/>
                  <a:gd name="T87" fmla="*/ 660270 h 1589088"/>
                  <a:gd name="T88" fmla="*/ 1475356 w 1589088"/>
                  <a:gd name="T89" fmla="*/ 866502 h 1589088"/>
                  <a:gd name="T90" fmla="*/ 1412581 w 1589088"/>
                  <a:gd name="T91" fmla="*/ 1064855 h 1589088"/>
                  <a:gd name="T92" fmla="*/ 1892771 w 1589088"/>
                  <a:gd name="T93" fmla="*/ 1636001 h 1589088"/>
                  <a:gd name="T94" fmla="*/ 1896304 w 1589088"/>
                  <a:gd name="T95" fmla="*/ 1759632 h 1589088"/>
                  <a:gd name="T96" fmla="*/ 1783798 w 1589088"/>
                  <a:gd name="T97" fmla="*/ 1885980 h 1589088"/>
                  <a:gd name="T98" fmla="*/ 1662866 w 1589088"/>
                  <a:gd name="T99" fmla="*/ 1900381 h 1589088"/>
                  <a:gd name="T100" fmla="*/ 1104954 w 1589088"/>
                  <a:gd name="T101" fmla="*/ 1391458 h 1589088"/>
                  <a:gd name="T102" fmla="*/ 909835 w 1589088"/>
                  <a:gd name="T103" fmla="*/ 1466451 h 1589088"/>
                  <a:gd name="T104" fmla="*/ 704388 w 1589088"/>
                  <a:gd name="T105" fmla="*/ 1484656 h 1589088"/>
                  <a:gd name="T106" fmla="*/ 501116 w 1589088"/>
                  <a:gd name="T107" fmla="*/ 1445528 h 1589088"/>
                  <a:gd name="T108" fmla="*/ 313061 w 1589088"/>
                  <a:gd name="T109" fmla="*/ 1349069 h 1589088"/>
                  <a:gd name="T110" fmla="*/ 143758 w 1589088"/>
                  <a:gd name="T111" fmla="*/ 1181965 h 1589088"/>
                  <a:gd name="T112" fmla="*/ 30708 w 1589088"/>
                  <a:gd name="T113" fmla="*/ 954538 h 1589088"/>
                  <a:gd name="T114" fmla="*/ 815 w 1589088"/>
                  <a:gd name="T115" fmla="*/ 707277 h 1589088"/>
                  <a:gd name="T116" fmla="*/ 54351 w 1589088"/>
                  <a:gd name="T117" fmla="*/ 463275 h 1589088"/>
                  <a:gd name="T118" fmla="*/ 191315 w 1589088"/>
                  <a:gd name="T119" fmla="*/ 245360 h 1589088"/>
                  <a:gd name="T120" fmla="*/ 397577 w 1589088"/>
                  <a:gd name="T121" fmla="*/ 85319 h 1589088"/>
                  <a:gd name="T122" fmla="*/ 636177 w 1589088"/>
                  <a:gd name="T123" fmla="*/ 7880 h 1589088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1589088" h="1589088">
                    <a:moveTo>
                      <a:pt x="916859" y="288925"/>
                    </a:moveTo>
                    <a:lnTo>
                      <a:pt x="954088" y="332030"/>
                    </a:lnTo>
                    <a:lnTo>
                      <a:pt x="816067" y="450682"/>
                    </a:lnTo>
                    <a:lnTo>
                      <a:pt x="817430" y="454085"/>
                    </a:lnTo>
                    <a:lnTo>
                      <a:pt x="818338" y="457488"/>
                    </a:lnTo>
                    <a:lnTo>
                      <a:pt x="819246" y="461118"/>
                    </a:lnTo>
                    <a:lnTo>
                      <a:pt x="820381" y="464748"/>
                    </a:lnTo>
                    <a:lnTo>
                      <a:pt x="820835" y="468378"/>
                    </a:lnTo>
                    <a:lnTo>
                      <a:pt x="821289" y="472008"/>
                    </a:lnTo>
                    <a:lnTo>
                      <a:pt x="821743" y="475865"/>
                    </a:lnTo>
                    <a:lnTo>
                      <a:pt x="821743" y="479722"/>
                    </a:lnTo>
                    <a:lnTo>
                      <a:pt x="821743" y="483805"/>
                    </a:lnTo>
                    <a:lnTo>
                      <a:pt x="821289" y="487662"/>
                    </a:lnTo>
                    <a:lnTo>
                      <a:pt x="820835" y="491746"/>
                    </a:lnTo>
                    <a:lnTo>
                      <a:pt x="820154" y="495602"/>
                    </a:lnTo>
                    <a:lnTo>
                      <a:pt x="819246" y="499459"/>
                    </a:lnTo>
                    <a:lnTo>
                      <a:pt x="818338" y="503089"/>
                    </a:lnTo>
                    <a:lnTo>
                      <a:pt x="816976" y="506946"/>
                    </a:lnTo>
                    <a:lnTo>
                      <a:pt x="815840" y="510349"/>
                    </a:lnTo>
                    <a:lnTo>
                      <a:pt x="814251" y="513979"/>
                    </a:lnTo>
                    <a:lnTo>
                      <a:pt x="812662" y="517382"/>
                    </a:lnTo>
                    <a:lnTo>
                      <a:pt x="810619" y="520785"/>
                    </a:lnTo>
                    <a:lnTo>
                      <a:pt x="808803" y="523961"/>
                    </a:lnTo>
                    <a:lnTo>
                      <a:pt x="806760" y="527137"/>
                    </a:lnTo>
                    <a:lnTo>
                      <a:pt x="804263" y="530313"/>
                    </a:lnTo>
                    <a:lnTo>
                      <a:pt x="801993" y="533036"/>
                    </a:lnTo>
                    <a:lnTo>
                      <a:pt x="799496" y="535985"/>
                    </a:lnTo>
                    <a:lnTo>
                      <a:pt x="796772" y="538707"/>
                    </a:lnTo>
                    <a:lnTo>
                      <a:pt x="794048" y="541203"/>
                    </a:lnTo>
                    <a:lnTo>
                      <a:pt x="791324" y="543698"/>
                    </a:lnTo>
                    <a:lnTo>
                      <a:pt x="788146" y="545967"/>
                    </a:lnTo>
                    <a:lnTo>
                      <a:pt x="785194" y="548009"/>
                    </a:lnTo>
                    <a:lnTo>
                      <a:pt x="781789" y="550051"/>
                    </a:lnTo>
                    <a:lnTo>
                      <a:pt x="778611" y="552093"/>
                    </a:lnTo>
                    <a:lnTo>
                      <a:pt x="775433" y="553908"/>
                    </a:lnTo>
                    <a:lnTo>
                      <a:pt x="771801" y="555496"/>
                    </a:lnTo>
                    <a:lnTo>
                      <a:pt x="768396" y="556857"/>
                    </a:lnTo>
                    <a:lnTo>
                      <a:pt x="764537" y="558218"/>
                    </a:lnTo>
                    <a:lnTo>
                      <a:pt x="760905" y="559352"/>
                    </a:lnTo>
                    <a:lnTo>
                      <a:pt x="757046" y="560260"/>
                    </a:lnTo>
                    <a:lnTo>
                      <a:pt x="753413" y="560940"/>
                    </a:lnTo>
                    <a:lnTo>
                      <a:pt x="749327" y="561621"/>
                    </a:lnTo>
                    <a:lnTo>
                      <a:pt x="745241" y="562075"/>
                    </a:lnTo>
                    <a:lnTo>
                      <a:pt x="692121" y="754005"/>
                    </a:lnTo>
                    <a:lnTo>
                      <a:pt x="697343" y="756728"/>
                    </a:lnTo>
                    <a:lnTo>
                      <a:pt x="702110" y="759904"/>
                    </a:lnTo>
                    <a:lnTo>
                      <a:pt x="706650" y="763080"/>
                    </a:lnTo>
                    <a:lnTo>
                      <a:pt x="710963" y="766937"/>
                    </a:lnTo>
                    <a:lnTo>
                      <a:pt x="715049" y="770794"/>
                    </a:lnTo>
                    <a:lnTo>
                      <a:pt x="718908" y="774877"/>
                    </a:lnTo>
                    <a:lnTo>
                      <a:pt x="722313" y="779188"/>
                    </a:lnTo>
                    <a:lnTo>
                      <a:pt x="725718" y="783952"/>
                    </a:lnTo>
                    <a:lnTo>
                      <a:pt x="728670" y="788943"/>
                    </a:lnTo>
                    <a:lnTo>
                      <a:pt x="731167" y="793934"/>
                    </a:lnTo>
                    <a:lnTo>
                      <a:pt x="733437" y="799379"/>
                    </a:lnTo>
                    <a:lnTo>
                      <a:pt x="735253" y="804824"/>
                    </a:lnTo>
                    <a:lnTo>
                      <a:pt x="736615" y="810496"/>
                    </a:lnTo>
                    <a:lnTo>
                      <a:pt x="737750" y="816167"/>
                    </a:lnTo>
                    <a:lnTo>
                      <a:pt x="738431" y="822066"/>
                    </a:lnTo>
                    <a:lnTo>
                      <a:pt x="738658" y="828191"/>
                    </a:lnTo>
                    <a:lnTo>
                      <a:pt x="738658" y="832729"/>
                    </a:lnTo>
                    <a:lnTo>
                      <a:pt x="738431" y="836812"/>
                    </a:lnTo>
                    <a:lnTo>
                      <a:pt x="737523" y="840896"/>
                    </a:lnTo>
                    <a:lnTo>
                      <a:pt x="736842" y="844980"/>
                    </a:lnTo>
                    <a:lnTo>
                      <a:pt x="735934" y="849063"/>
                    </a:lnTo>
                    <a:lnTo>
                      <a:pt x="734799" y="852920"/>
                    </a:lnTo>
                    <a:lnTo>
                      <a:pt x="733664" y="856777"/>
                    </a:lnTo>
                    <a:lnTo>
                      <a:pt x="732075" y="860407"/>
                    </a:lnTo>
                    <a:lnTo>
                      <a:pt x="730259" y="864263"/>
                    </a:lnTo>
                    <a:lnTo>
                      <a:pt x="728670" y="867666"/>
                    </a:lnTo>
                    <a:lnTo>
                      <a:pt x="726626" y="871296"/>
                    </a:lnTo>
                    <a:lnTo>
                      <a:pt x="724583" y="874699"/>
                    </a:lnTo>
                    <a:lnTo>
                      <a:pt x="722086" y="877876"/>
                    </a:lnTo>
                    <a:lnTo>
                      <a:pt x="719589" y="881052"/>
                    </a:lnTo>
                    <a:lnTo>
                      <a:pt x="717092" y="884228"/>
                    </a:lnTo>
                    <a:lnTo>
                      <a:pt x="714141" y="886950"/>
                    </a:lnTo>
                    <a:lnTo>
                      <a:pt x="711417" y="889673"/>
                    </a:lnTo>
                    <a:lnTo>
                      <a:pt x="708239" y="892395"/>
                    </a:lnTo>
                    <a:lnTo>
                      <a:pt x="705288" y="894891"/>
                    </a:lnTo>
                    <a:lnTo>
                      <a:pt x="702110" y="896933"/>
                    </a:lnTo>
                    <a:lnTo>
                      <a:pt x="698705" y="899428"/>
                    </a:lnTo>
                    <a:lnTo>
                      <a:pt x="695299" y="901243"/>
                    </a:lnTo>
                    <a:lnTo>
                      <a:pt x="691440" y="903058"/>
                    </a:lnTo>
                    <a:lnTo>
                      <a:pt x="688035" y="904646"/>
                    </a:lnTo>
                    <a:lnTo>
                      <a:pt x="684176" y="906234"/>
                    </a:lnTo>
                    <a:lnTo>
                      <a:pt x="680317" y="907595"/>
                    </a:lnTo>
                    <a:lnTo>
                      <a:pt x="676231" y="908730"/>
                    </a:lnTo>
                    <a:lnTo>
                      <a:pt x="672372" y="909637"/>
                    </a:lnTo>
                    <a:lnTo>
                      <a:pt x="668286" y="910318"/>
                    </a:lnTo>
                    <a:lnTo>
                      <a:pt x="664199" y="910771"/>
                    </a:lnTo>
                    <a:lnTo>
                      <a:pt x="659886" y="911225"/>
                    </a:lnTo>
                    <a:lnTo>
                      <a:pt x="655573" y="911225"/>
                    </a:lnTo>
                    <a:lnTo>
                      <a:pt x="651260" y="911225"/>
                    </a:lnTo>
                    <a:lnTo>
                      <a:pt x="646947" y="910771"/>
                    </a:lnTo>
                    <a:lnTo>
                      <a:pt x="643088" y="910318"/>
                    </a:lnTo>
                    <a:lnTo>
                      <a:pt x="638775" y="909637"/>
                    </a:lnTo>
                    <a:lnTo>
                      <a:pt x="634915" y="908730"/>
                    </a:lnTo>
                    <a:lnTo>
                      <a:pt x="630829" y="907595"/>
                    </a:lnTo>
                    <a:lnTo>
                      <a:pt x="627197" y="906234"/>
                    </a:lnTo>
                    <a:lnTo>
                      <a:pt x="623338" y="904646"/>
                    </a:lnTo>
                    <a:lnTo>
                      <a:pt x="619706" y="903058"/>
                    </a:lnTo>
                    <a:lnTo>
                      <a:pt x="616074" y="901243"/>
                    </a:lnTo>
                    <a:lnTo>
                      <a:pt x="612669" y="899428"/>
                    </a:lnTo>
                    <a:lnTo>
                      <a:pt x="609037" y="896933"/>
                    </a:lnTo>
                    <a:lnTo>
                      <a:pt x="605858" y="894891"/>
                    </a:lnTo>
                    <a:lnTo>
                      <a:pt x="602680" y="892395"/>
                    </a:lnTo>
                    <a:lnTo>
                      <a:pt x="599729" y="889673"/>
                    </a:lnTo>
                    <a:lnTo>
                      <a:pt x="596778" y="886950"/>
                    </a:lnTo>
                    <a:lnTo>
                      <a:pt x="594054" y="884228"/>
                    </a:lnTo>
                    <a:lnTo>
                      <a:pt x="591557" y="881052"/>
                    </a:lnTo>
                    <a:lnTo>
                      <a:pt x="588833" y="877876"/>
                    </a:lnTo>
                    <a:lnTo>
                      <a:pt x="586790" y="874699"/>
                    </a:lnTo>
                    <a:lnTo>
                      <a:pt x="584520" y="871296"/>
                    </a:lnTo>
                    <a:lnTo>
                      <a:pt x="582704" y="867666"/>
                    </a:lnTo>
                    <a:lnTo>
                      <a:pt x="580661" y="864263"/>
                    </a:lnTo>
                    <a:lnTo>
                      <a:pt x="579072" y="860407"/>
                    </a:lnTo>
                    <a:lnTo>
                      <a:pt x="577710" y="856777"/>
                    </a:lnTo>
                    <a:lnTo>
                      <a:pt x="576348" y="852920"/>
                    </a:lnTo>
                    <a:lnTo>
                      <a:pt x="575212" y="849063"/>
                    </a:lnTo>
                    <a:lnTo>
                      <a:pt x="574077" y="844980"/>
                    </a:lnTo>
                    <a:lnTo>
                      <a:pt x="573396" y="840896"/>
                    </a:lnTo>
                    <a:lnTo>
                      <a:pt x="572942" y="836812"/>
                    </a:lnTo>
                    <a:lnTo>
                      <a:pt x="572488" y="832729"/>
                    </a:lnTo>
                    <a:lnTo>
                      <a:pt x="572488" y="828191"/>
                    </a:lnTo>
                    <a:lnTo>
                      <a:pt x="572488" y="825242"/>
                    </a:lnTo>
                    <a:lnTo>
                      <a:pt x="572715" y="822066"/>
                    </a:lnTo>
                    <a:lnTo>
                      <a:pt x="573623" y="815940"/>
                    </a:lnTo>
                    <a:lnTo>
                      <a:pt x="574986" y="810042"/>
                    </a:lnTo>
                    <a:lnTo>
                      <a:pt x="576575" y="804370"/>
                    </a:lnTo>
                    <a:lnTo>
                      <a:pt x="454445" y="733134"/>
                    </a:lnTo>
                    <a:lnTo>
                      <a:pt x="449904" y="736083"/>
                    </a:lnTo>
                    <a:lnTo>
                      <a:pt x="444910" y="738352"/>
                    </a:lnTo>
                    <a:lnTo>
                      <a:pt x="439689" y="740166"/>
                    </a:lnTo>
                    <a:lnTo>
                      <a:pt x="434468" y="741981"/>
                    </a:lnTo>
                    <a:lnTo>
                      <a:pt x="429020" y="743569"/>
                    </a:lnTo>
                    <a:lnTo>
                      <a:pt x="423571" y="744477"/>
                    </a:lnTo>
                    <a:lnTo>
                      <a:pt x="417669" y="745158"/>
                    </a:lnTo>
                    <a:lnTo>
                      <a:pt x="412221" y="745384"/>
                    </a:lnTo>
                    <a:lnTo>
                      <a:pt x="408589" y="745158"/>
                    </a:lnTo>
                    <a:lnTo>
                      <a:pt x="405411" y="744931"/>
                    </a:lnTo>
                    <a:lnTo>
                      <a:pt x="398828" y="744023"/>
                    </a:lnTo>
                    <a:lnTo>
                      <a:pt x="305755" y="898294"/>
                    </a:lnTo>
                    <a:lnTo>
                      <a:pt x="257175" y="869255"/>
                    </a:lnTo>
                    <a:lnTo>
                      <a:pt x="349113" y="716118"/>
                    </a:lnTo>
                    <a:lnTo>
                      <a:pt x="347070" y="713396"/>
                    </a:lnTo>
                    <a:lnTo>
                      <a:pt x="344573" y="710220"/>
                    </a:lnTo>
                    <a:lnTo>
                      <a:pt x="342757" y="707497"/>
                    </a:lnTo>
                    <a:lnTo>
                      <a:pt x="340714" y="704321"/>
                    </a:lnTo>
                    <a:lnTo>
                      <a:pt x="339125" y="701145"/>
                    </a:lnTo>
                    <a:lnTo>
                      <a:pt x="337536" y="697969"/>
                    </a:lnTo>
                    <a:lnTo>
                      <a:pt x="335720" y="694793"/>
                    </a:lnTo>
                    <a:lnTo>
                      <a:pt x="334358" y="691390"/>
                    </a:lnTo>
                    <a:lnTo>
                      <a:pt x="333223" y="687987"/>
                    </a:lnTo>
                    <a:lnTo>
                      <a:pt x="332087" y="684584"/>
                    </a:lnTo>
                    <a:lnTo>
                      <a:pt x="331179" y="680954"/>
                    </a:lnTo>
                    <a:lnTo>
                      <a:pt x="330498" y="677324"/>
                    </a:lnTo>
                    <a:lnTo>
                      <a:pt x="329590" y="673467"/>
                    </a:lnTo>
                    <a:lnTo>
                      <a:pt x="329136" y="670064"/>
                    </a:lnTo>
                    <a:lnTo>
                      <a:pt x="328909" y="665981"/>
                    </a:lnTo>
                    <a:lnTo>
                      <a:pt x="328909" y="662351"/>
                    </a:lnTo>
                    <a:lnTo>
                      <a:pt x="328909" y="658040"/>
                    </a:lnTo>
                    <a:lnTo>
                      <a:pt x="329363" y="653730"/>
                    </a:lnTo>
                    <a:lnTo>
                      <a:pt x="330044" y="649646"/>
                    </a:lnTo>
                    <a:lnTo>
                      <a:pt x="330725" y="645335"/>
                    </a:lnTo>
                    <a:lnTo>
                      <a:pt x="331633" y="641479"/>
                    </a:lnTo>
                    <a:lnTo>
                      <a:pt x="332768" y="637395"/>
                    </a:lnTo>
                    <a:lnTo>
                      <a:pt x="333904" y="633765"/>
                    </a:lnTo>
                    <a:lnTo>
                      <a:pt x="335493" y="629908"/>
                    </a:lnTo>
                    <a:lnTo>
                      <a:pt x="337082" y="626279"/>
                    </a:lnTo>
                    <a:lnTo>
                      <a:pt x="339125" y="622649"/>
                    </a:lnTo>
                    <a:lnTo>
                      <a:pt x="340941" y="619246"/>
                    </a:lnTo>
                    <a:lnTo>
                      <a:pt x="342984" y="615843"/>
                    </a:lnTo>
                    <a:lnTo>
                      <a:pt x="345481" y="612666"/>
                    </a:lnTo>
                    <a:lnTo>
                      <a:pt x="347978" y="609263"/>
                    </a:lnTo>
                    <a:lnTo>
                      <a:pt x="350475" y="606314"/>
                    </a:lnTo>
                    <a:lnTo>
                      <a:pt x="353426" y="603592"/>
                    </a:lnTo>
                    <a:lnTo>
                      <a:pt x="356150" y="600642"/>
                    </a:lnTo>
                    <a:lnTo>
                      <a:pt x="359101" y="598147"/>
                    </a:lnTo>
                    <a:lnTo>
                      <a:pt x="362279" y="595878"/>
                    </a:lnTo>
                    <a:lnTo>
                      <a:pt x="365458" y="593383"/>
                    </a:lnTo>
                    <a:lnTo>
                      <a:pt x="369090" y="591341"/>
                    </a:lnTo>
                    <a:lnTo>
                      <a:pt x="372495" y="589299"/>
                    </a:lnTo>
                    <a:lnTo>
                      <a:pt x="376127" y="587484"/>
                    </a:lnTo>
                    <a:lnTo>
                      <a:pt x="379759" y="585669"/>
                    </a:lnTo>
                    <a:lnTo>
                      <a:pt x="383618" y="584308"/>
                    </a:lnTo>
                    <a:lnTo>
                      <a:pt x="387250" y="582947"/>
                    </a:lnTo>
                    <a:lnTo>
                      <a:pt x="391336" y="581812"/>
                    </a:lnTo>
                    <a:lnTo>
                      <a:pt x="395196" y="580905"/>
                    </a:lnTo>
                    <a:lnTo>
                      <a:pt x="399509" y="580224"/>
                    </a:lnTo>
                    <a:lnTo>
                      <a:pt x="403368" y="579544"/>
                    </a:lnTo>
                    <a:lnTo>
                      <a:pt x="407681" y="579317"/>
                    </a:lnTo>
                    <a:lnTo>
                      <a:pt x="412221" y="579090"/>
                    </a:lnTo>
                    <a:lnTo>
                      <a:pt x="416307" y="579317"/>
                    </a:lnTo>
                    <a:lnTo>
                      <a:pt x="420620" y="579544"/>
                    </a:lnTo>
                    <a:lnTo>
                      <a:pt x="424707" y="580224"/>
                    </a:lnTo>
                    <a:lnTo>
                      <a:pt x="428793" y="580905"/>
                    </a:lnTo>
                    <a:lnTo>
                      <a:pt x="432652" y="581812"/>
                    </a:lnTo>
                    <a:lnTo>
                      <a:pt x="436738" y="582947"/>
                    </a:lnTo>
                    <a:lnTo>
                      <a:pt x="440597" y="584308"/>
                    </a:lnTo>
                    <a:lnTo>
                      <a:pt x="444456" y="585669"/>
                    </a:lnTo>
                    <a:lnTo>
                      <a:pt x="447861" y="587484"/>
                    </a:lnTo>
                    <a:lnTo>
                      <a:pt x="451720" y="589299"/>
                    </a:lnTo>
                    <a:lnTo>
                      <a:pt x="454899" y="591341"/>
                    </a:lnTo>
                    <a:lnTo>
                      <a:pt x="458531" y="593383"/>
                    </a:lnTo>
                    <a:lnTo>
                      <a:pt x="461709" y="595878"/>
                    </a:lnTo>
                    <a:lnTo>
                      <a:pt x="464887" y="598147"/>
                    </a:lnTo>
                    <a:lnTo>
                      <a:pt x="467838" y="600642"/>
                    </a:lnTo>
                    <a:lnTo>
                      <a:pt x="470562" y="603592"/>
                    </a:lnTo>
                    <a:lnTo>
                      <a:pt x="473513" y="606314"/>
                    </a:lnTo>
                    <a:lnTo>
                      <a:pt x="476010" y="609263"/>
                    </a:lnTo>
                    <a:lnTo>
                      <a:pt x="478734" y="612666"/>
                    </a:lnTo>
                    <a:lnTo>
                      <a:pt x="481004" y="615843"/>
                    </a:lnTo>
                    <a:lnTo>
                      <a:pt x="483047" y="619246"/>
                    </a:lnTo>
                    <a:lnTo>
                      <a:pt x="484864" y="622649"/>
                    </a:lnTo>
                    <a:lnTo>
                      <a:pt x="486907" y="626279"/>
                    </a:lnTo>
                    <a:lnTo>
                      <a:pt x="488496" y="629908"/>
                    </a:lnTo>
                    <a:lnTo>
                      <a:pt x="490085" y="633765"/>
                    </a:lnTo>
                    <a:lnTo>
                      <a:pt x="491220" y="637395"/>
                    </a:lnTo>
                    <a:lnTo>
                      <a:pt x="492355" y="641479"/>
                    </a:lnTo>
                    <a:lnTo>
                      <a:pt x="493490" y="645335"/>
                    </a:lnTo>
                    <a:lnTo>
                      <a:pt x="494171" y="649646"/>
                    </a:lnTo>
                    <a:lnTo>
                      <a:pt x="494625" y="653730"/>
                    </a:lnTo>
                    <a:lnTo>
                      <a:pt x="495079" y="658040"/>
                    </a:lnTo>
                    <a:lnTo>
                      <a:pt x="495079" y="662351"/>
                    </a:lnTo>
                    <a:lnTo>
                      <a:pt x="495079" y="665527"/>
                    </a:lnTo>
                    <a:lnTo>
                      <a:pt x="494852" y="669157"/>
                    </a:lnTo>
                    <a:lnTo>
                      <a:pt x="494398" y="672333"/>
                    </a:lnTo>
                    <a:lnTo>
                      <a:pt x="493944" y="675509"/>
                    </a:lnTo>
                    <a:lnTo>
                      <a:pt x="492355" y="682088"/>
                    </a:lnTo>
                    <a:lnTo>
                      <a:pt x="490539" y="688214"/>
                    </a:lnTo>
                    <a:lnTo>
                      <a:pt x="610853" y="758543"/>
                    </a:lnTo>
                    <a:lnTo>
                      <a:pt x="616528" y="755140"/>
                    </a:lnTo>
                    <a:lnTo>
                      <a:pt x="622430" y="752417"/>
                    </a:lnTo>
                    <a:lnTo>
                      <a:pt x="628559" y="749922"/>
                    </a:lnTo>
                    <a:lnTo>
                      <a:pt x="634915" y="748107"/>
                    </a:lnTo>
                    <a:lnTo>
                      <a:pt x="690305" y="547101"/>
                    </a:lnTo>
                    <a:lnTo>
                      <a:pt x="686673" y="544152"/>
                    </a:lnTo>
                    <a:lnTo>
                      <a:pt x="682814" y="540976"/>
                    </a:lnTo>
                    <a:lnTo>
                      <a:pt x="679409" y="537800"/>
                    </a:lnTo>
                    <a:lnTo>
                      <a:pt x="676004" y="533943"/>
                    </a:lnTo>
                    <a:lnTo>
                      <a:pt x="673053" y="530540"/>
                    </a:lnTo>
                    <a:lnTo>
                      <a:pt x="670102" y="526456"/>
                    </a:lnTo>
                    <a:lnTo>
                      <a:pt x="667605" y="522373"/>
                    </a:lnTo>
                    <a:lnTo>
                      <a:pt x="665107" y="518062"/>
                    </a:lnTo>
                    <a:lnTo>
                      <a:pt x="662837" y="513979"/>
                    </a:lnTo>
                    <a:lnTo>
                      <a:pt x="661021" y="509214"/>
                    </a:lnTo>
                    <a:lnTo>
                      <a:pt x="659432" y="504450"/>
                    </a:lnTo>
                    <a:lnTo>
                      <a:pt x="658070" y="499913"/>
                    </a:lnTo>
                    <a:lnTo>
                      <a:pt x="657162" y="494922"/>
                    </a:lnTo>
                    <a:lnTo>
                      <a:pt x="656027" y="489931"/>
                    </a:lnTo>
                    <a:lnTo>
                      <a:pt x="655573" y="484940"/>
                    </a:lnTo>
                    <a:lnTo>
                      <a:pt x="655573" y="479722"/>
                    </a:lnTo>
                    <a:lnTo>
                      <a:pt x="655573" y="475411"/>
                    </a:lnTo>
                    <a:lnTo>
                      <a:pt x="655800" y="471327"/>
                    </a:lnTo>
                    <a:lnTo>
                      <a:pt x="656708" y="467017"/>
                    </a:lnTo>
                    <a:lnTo>
                      <a:pt x="657389" y="463160"/>
                    </a:lnTo>
                    <a:lnTo>
                      <a:pt x="658297" y="458850"/>
                    </a:lnTo>
                    <a:lnTo>
                      <a:pt x="659432" y="455220"/>
                    </a:lnTo>
                    <a:lnTo>
                      <a:pt x="660567" y="451136"/>
                    </a:lnTo>
                    <a:lnTo>
                      <a:pt x="661929" y="447506"/>
                    </a:lnTo>
                    <a:lnTo>
                      <a:pt x="663745" y="443649"/>
                    </a:lnTo>
                    <a:lnTo>
                      <a:pt x="665561" y="440246"/>
                    </a:lnTo>
                    <a:lnTo>
                      <a:pt x="667605" y="436617"/>
                    </a:lnTo>
                    <a:lnTo>
                      <a:pt x="669648" y="433440"/>
                    </a:lnTo>
                    <a:lnTo>
                      <a:pt x="672145" y="430037"/>
                    </a:lnTo>
                    <a:lnTo>
                      <a:pt x="674642" y="426861"/>
                    </a:lnTo>
                    <a:lnTo>
                      <a:pt x="677139" y="423912"/>
                    </a:lnTo>
                    <a:lnTo>
                      <a:pt x="679863" y="420963"/>
                    </a:lnTo>
                    <a:lnTo>
                      <a:pt x="682814" y="418240"/>
                    </a:lnTo>
                    <a:lnTo>
                      <a:pt x="685765" y="415518"/>
                    </a:lnTo>
                    <a:lnTo>
                      <a:pt x="688943" y="413249"/>
                    </a:lnTo>
                    <a:lnTo>
                      <a:pt x="692121" y="410980"/>
                    </a:lnTo>
                    <a:lnTo>
                      <a:pt x="695526" y="408712"/>
                    </a:lnTo>
                    <a:lnTo>
                      <a:pt x="698932" y="406670"/>
                    </a:lnTo>
                    <a:lnTo>
                      <a:pt x="702791" y="404855"/>
                    </a:lnTo>
                    <a:lnTo>
                      <a:pt x="706196" y="403267"/>
                    </a:lnTo>
                    <a:lnTo>
                      <a:pt x="710055" y="401679"/>
                    </a:lnTo>
                    <a:lnTo>
                      <a:pt x="713914" y="400318"/>
                    </a:lnTo>
                    <a:lnTo>
                      <a:pt x="718000" y="399410"/>
                    </a:lnTo>
                    <a:lnTo>
                      <a:pt x="721859" y="398503"/>
                    </a:lnTo>
                    <a:lnTo>
                      <a:pt x="725945" y="397595"/>
                    </a:lnTo>
                    <a:lnTo>
                      <a:pt x="730032" y="397141"/>
                    </a:lnTo>
                    <a:lnTo>
                      <a:pt x="734345" y="396915"/>
                    </a:lnTo>
                    <a:lnTo>
                      <a:pt x="738658" y="396688"/>
                    </a:lnTo>
                    <a:lnTo>
                      <a:pt x="744106" y="396915"/>
                    </a:lnTo>
                    <a:lnTo>
                      <a:pt x="749554" y="397595"/>
                    </a:lnTo>
                    <a:lnTo>
                      <a:pt x="754775" y="398276"/>
                    </a:lnTo>
                    <a:lnTo>
                      <a:pt x="759770" y="399637"/>
                    </a:lnTo>
                    <a:lnTo>
                      <a:pt x="764764" y="400998"/>
                    </a:lnTo>
                    <a:lnTo>
                      <a:pt x="769758" y="403040"/>
                    </a:lnTo>
                    <a:lnTo>
                      <a:pt x="774298" y="405082"/>
                    </a:lnTo>
                    <a:lnTo>
                      <a:pt x="778838" y="407577"/>
                    </a:lnTo>
                    <a:lnTo>
                      <a:pt x="916859" y="288925"/>
                    </a:lnTo>
                    <a:close/>
                    <a:moveTo>
                      <a:pt x="607752" y="120128"/>
                    </a:moveTo>
                    <a:lnTo>
                      <a:pt x="595738" y="120581"/>
                    </a:lnTo>
                    <a:lnTo>
                      <a:pt x="583950" y="121488"/>
                    </a:lnTo>
                    <a:lnTo>
                      <a:pt x="571936" y="122621"/>
                    </a:lnTo>
                    <a:lnTo>
                      <a:pt x="559921" y="123755"/>
                    </a:lnTo>
                    <a:lnTo>
                      <a:pt x="548133" y="125341"/>
                    </a:lnTo>
                    <a:lnTo>
                      <a:pt x="536119" y="127154"/>
                    </a:lnTo>
                    <a:lnTo>
                      <a:pt x="524331" y="129421"/>
                    </a:lnTo>
                    <a:lnTo>
                      <a:pt x="512543" y="131688"/>
                    </a:lnTo>
                    <a:lnTo>
                      <a:pt x="500755" y="134407"/>
                    </a:lnTo>
                    <a:lnTo>
                      <a:pt x="489194" y="137581"/>
                    </a:lnTo>
                    <a:lnTo>
                      <a:pt x="477406" y="140754"/>
                    </a:lnTo>
                    <a:lnTo>
                      <a:pt x="466072" y="144380"/>
                    </a:lnTo>
                    <a:lnTo>
                      <a:pt x="454511" y="148234"/>
                    </a:lnTo>
                    <a:lnTo>
                      <a:pt x="443176" y="152313"/>
                    </a:lnTo>
                    <a:lnTo>
                      <a:pt x="431615" y="156620"/>
                    </a:lnTo>
                    <a:lnTo>
                      <a:pt x="420508" y="161380"/>
                    </a:lnTo>
                    <a:lnTo>
                      <a:pt x="409400" y="166593"/>
                    </a:lnTo>
                    <a:lnTo>
                      <a:pt x="398519" y="171579"/>
                    </a:lnTo>
                    <a:lnTo>
                      <a:pt x="387411" y="177246"/>
                    </a:lnTo>
                    <a:lnTo>
                      <a:pt x="376530" y="183139"/>
                    </a:lnTo>
                    <a:lnTo>
                      <a:pt x="365876" y="189485"/>
                    </a:lnTo>
                    <a:lnTo>
                      <a:pt x="355221" y="195831"/>
                    </a:lnTo>
                    <a:lnTo>
                      <a:pt x="344794" y="202631"/>
                    </a:lnTo>
                    <a:lnTo>
                      <a:pt x="334593" y="209431"/>
                    </a:lnTo>
                    <a:lnTo>
                      <a:pt x="324392" y="216684"/>
                    </a:lnTo>
                    <a:lnTo>
                      <a:pt x="314191" y="224163"/>
                    </a:lnTo>
                    <a:lnTo>
                      <a:pt x="304443" y="232323"/>
                    </a:lnTo>
                    <a:lnTo>
                      <a:pt x="294695" y="240483"/>
                    </a:lnTo>
                    <a:lnTo>
                      <a:pt x="284948" y="248869"/>
                    </a:lnTo>
                    <a:lnTo>
                      <a:pt x="275654" y="257482"/>
                    </a:lnTo>
                    <a:lnTo>
                      <a:pt x="266359" y="266548"/>
                    </a:lnTo>
                    <a:lnTo>
                      <a:pt x="257518" y="275614"/>
                    </a:lnTo>
                    <a:lnTo>
                      <a:pt x="248678" y="285134"/>
                    </a:lnTo>
                    <a:lnTo>
                      <a:pt x="240290" y="294654"/>
                    </a:lnTo>
                    <a:lnTo>
                      <a:pt x="232129" y="304400"/>
                    </a:lnTo>
                    <a:lnTo>
                      <a:pt x="224195" y="314373"/>
                    </a:lnTo>
                    <a:lnTo>
                      <a:pt x="216714" y="324346"/>
                    </a:lnTo>
                    <a:lnTo>
                      <a:pt x="209460" y="334545"/>
                    </a:lnTo>
                    <a:lnTo>
                      <a:pt x="202433" y="344971"/>
                    </a:lnTo>
                    <a:lnTo>
                      <a:pt x="195632" y="355397"/>
                    </a:lnTo>
                    <a:lnTo>
                      <a:pt x="189058" y="366050"/>
                    </a:lnTo>
                    <a:lnTo>
                      <a:pt x="183164" y="376703"/>
                    </a:lnTo>
                    <a:lnTo>
                      <a:pt x="177271" y="387583"/>
                    </a:lnTo>
                    <a:lnTo>
                      <a:pt x="171603" y="398462"/>
                    </a:lnTo>
                    <a:lnTo>
                      <a:pt x="166390" y="409342"/>
                    </a:lnTo>
                    <a:lnTo>
                      <a:pt x="161402" y="420448"/>
                    </a:lnTo>
                    <a:lnTo>
                      <a:pt x="156642" y="431554"/>
                    </a:lnTo>
                    <a:lnTo>
                      <a:pt x="152108" y="443114"/>
                    </a:lnTo>
                    <a:lnTo>
                      <a:pt x="148028" y="454673"/>
                    </a:lnTo>
                    <a:lnTo>
                      <a:pt x="144174" y="466006"/>
                    </a:lnTo>
                    <a:lnTo>
                      <a:pt x="140774" y="477565"/>
                    </a:lnTo>
                    <a:lnTo>
                      <a:pt x="137373" y="489125"/>
                    </a:lnTo>
                    <a:lnTo>
                      <a:pt x="134426" y="500911"/>
                    </a:lnTo>
                    <a:lnTo>
                      <a:pt x="131706" y="512470"/>
                    </a:lnTo>
                    <a:lnTo>
                      <a:pt x="129213" y="524256"/>
                    </a:lnTo>
                    <a:lnTo>
                      <a:pt x="127172" y="536269"/>
                    </a:lnTo>
                    <a:lnTo>
                      <a:pt x="125359" y="548055"/>
                    </a:lnTo>
                    <a:lnTo>
                      <a:pt x="123772" y="560068"/>
                    </a:lnTo>
                    <a:lnTo>
                      <a:pt x="122185" y="571854"/>
                    </a:lnTo>
                    <a:lnTo>
                      <a:pt x="121278" y="583867"/>
                    </a:lnTo>
                    <a:lnTo>
                      <a:pt x="120598" y="595880"/>
                    </a:lnTo>
                    <a:lnTo>
                      <a:pt x="120145" y="607666"/>
                    </a:lnTo>
                    <a:lnTo>
                      <a:pt x="120145" y="619905"/>
                    </a:lnTo>
                    <a:lnTo>
                      <a:pt x="120145" y="631918"/>
                    </a:lnTo>
                    <a:lnTo>
                      <a:pt x="120598" y="643704"/>
                    </a:lnTo>
                    <a:lnTo>
                      <a:pt x="121278" y="655717"/>
                    </a:lnTo>
                    <a:lnTo>
                      <a:pt x="122185" y="667503"/>
                    </a:lnTo>
                    <a:lnTo>
                      <a:pt x="123772" y="679516"/>
                    </a:lnTo>
                    <a:lnTo>
                      <a:pt x="125359" y="691529"/>
                    </a:lnTo>
                    <a:lnTo>
                      <a:pt x="127172" y="703315"/>
                    </a:lnTo>
                    <a:lnTo>
                      <a:pt x="129213" y="715328"/>
                    </a:lnTo>
                    <a:lnTo>
                      <a:pt x="131706" y="726887"/>
                    </a:lnTo>
                    <a:lnTo>
                      <a:pt x="134426" y="738673"/>
                    </a:lnTo>
                    <a:lnTo>
                      <a:pt x="137373" y="750460"/>
                    </a:lnTo>
                    <a:lnTo>
                      <a:pt x="140774" y="762019"/>
                    </a:lnTo>
                    <a:lnTo>
                      <a:pt x="144174" y="773579"/>
                    </a:lnTo>
                    <a:lnTo>
                      <a:pt x="148028" y="784911"/>
                    </a:lnTo>
                    <a:lnTo>
                      <a:pt x="152108" y="796471"/>
                    </a:lnTo>
                    <a:lnTo>
                      <a:pt x="156642" y="807804"/>
                    </a:lnTo>
                    <a:lnTo>
                      <a:pt x="161402" y="819136"/>
                    </a:lnTo>
                    <a:lnTo>
                      <a:pt x="166390" y="830016"/>
                    </a:lnTo>
                    <a:lnTo>
                      <a:pt x="171603" y="841122"/>
                    </a:lnTo>
                    <a:lnTo>
                      <a:pt x="177271" y="852002"/>
                    </a:lnTo>
                    <a:lnTo>
                      <a:pt x="183164" y="862881"/>
                    </a:lnTo>
                    <a:lnTo>
                      <a:pt x="189058" y="873534"/>
                    </a:lnTo>
                    <a:lnTo>
                      <a:pt x="195632" y="884187"/>
                    </a:lnTo>
                    <a:lnTo>
                      <a:pt x="202433" y="894613"/>
                    </a:lnTo>
                    <a:lnTo>
                      <a:pt x="209460" y="904813"/>
                    </a:lnTo>
                    <a:lnTo>
                      <a:pt x="216714" y="915239"/>
                    </a:lnTo>
                    <a:lnTo>
                      <a:pt x="224195" y="925212"/>
                    </a:lnTo>
                    <a:lnTo>
                      <a:pt x="232129" y="934958"/>
                    </a:lnTo>
                    <a:lnTo>
                      <a:pt x="240290" y="944931"/>
                    </a:lnTo>
                    <a:lnTo>
                      <a:pt x="248678" y="954450"/>
                    </a:lnTo>
                    <a:lnTo>
                      <a:pt x="257518" y="963743"/>
                    </a:lnTo>
                    <a:lnTo>
                      <a:pt x="266359" y="973036"/>
                    </a:lnTo>
                    <a:lnTo>
                      <a:pt x="275654" y="982102"/>
                    </a:lnTo>
                    <a:lnTo>
                      <a:pt x="284948" y="990715"/>
                    </a:lnTo>
                    <a:lnTo>
                      <a:pt x="294695" y="999102"/>
                    </a:lnTo>
                    <a:lnTo>
                      <a:pt x="304443" y="1007261"/>
                    </a:lnTo>
                    <a:lnTo>
                      <a:pt x="314191" y="1015194"/>
                    </a:lnTo>
                    <a:lnTo>
                      <a:pt x="324392" y="1022674"/>
                    </a:lnTo>
                    <a:lnTo>
                      <a:pt x="334593" y="1029927"/>
                    </a:lnTo>
                    <a:lnTo>
                      <a:pt x="344794" y="1036953"/>
                    </a:lnTo>
                    <a:lnTo>
                      <a:pt x="355221" y="1043753"/>
                    </a:lnTo>
                    <a:lnTo>
                      <a:pt x="365876" y="1050099"/>
                    </a:lnTo>
                    <a:lnTo>
                      <a:pt x="376530" y="1056446"/>
                    </a:lnTo>
                    <a:lnTo>
                      <a:pt x="387411" y="1062339"/>
                    </a:lnTo>
                    <a:lnTo>
                      <a:pt x="398292" y="1067779"/>
                    </a:lnTo>
                    <a:lnTo>
                      <a:pt x="409400" y="1072992"/>
                    </a:lnTo>
                    <a:lnTo>
                      <a:pt x="420508" y="1078205"/>
                    </a:lnTo>
                    <a:lnTo>
                      <a:pt x="431615" y="1082738"/>
                    </a:lnTo>
                    <a:lnTo>
                      <a:pt x="443176" y="1087271"/>
                    </a:lnTo>
                    <a:lnTo>
                      <a:pt x="454511" y="1091351"/>
                    </a:lnTo>
                    <a:lnTo>
                      <a:pt x="466072" y="1095204"/>
                    </a:lnTo>
                    <a:lnTo>
                      <a:pt x="477406" y="1098830"/>
                    </a:lnTo>
                    <a:lnTo>
                      <a:pt x="489194" y="1102004"/>
                    </a:lnTo>
                    <a:lnTo>
                      <a:pt x="500755" y="1104950"/>
                    </a:lnTo>
                    <a:lnTo>
                      <a:pt x="512543" y="1107897"/>
                    </a:lnTo>
                    <a:lnTo>
                      <a:pt x="524331" y="1110163"/>
                    </a:lnTo>
                    <a:lnTo>
                      <a:pt x="536119" y="1112203"/>
                    </a:lnTo>
                    <a:lnTo>
                      <a:pt x="548133" y="1114243"/>
                    </a:lnTo>
                    <a:lnTo>
                      <a:pt x="559921" y="1115830"/>
                    </a:lnTo>
                    <a:lnTo>
                      <a:pt x="571936" y="1116963"/>
                    </a:lnTo>
                    <a:lnTo>
                      <a:pt x="583950" y="1118096"/>
                    </a:lnTo>
                    <a:lnTo>
                      <a:pt x="595738" y="1118776"/>
                    </a:lnTo>
                    <a:lnTo>
                      <a:pt x="607752" y="1119230"/>
                    </a:lnTo>
                    <a:lnTo>
                      <a:pt x="619540" y="1119230"/>
                    </a:lnTo>
                    <a:lnTo>
                      <a:pt x="631782" y="1119230"/>
                    </a:lnTo>
                    <a:lnTo>
                      <a:pt x="643796" y="1118776"/>
                    </a:lnTo>
                    <a:lnTo>
                      <a:pt x="655584" y="1118096"/>
                    </a:lnTo>
                    <a:lnTo>
                      <a:pt x="667598" y="1116963"/>
                    </a:lnTo>
                    <a:lnTo>
                      <a:pt x="679613" y="1115830"/>
                    </a:lnTo>
                    <a:lnTo>
                      <a:pt x="691401" y="1114243"/>
                    </a:lnTo>
                    <a:lnTo>
                      <a:pt x="703415" y="1112203"/>
                    </a:lnTo>
                    <a:lnTo>
                      <a:pt x="715203" y="1110163"/>
                    </a:lnTo>
                    <a:lnTo>
                      <a:pt x="726991" y="1107897"/>
                    </a:lnTo>
                    <a:lnTo>
                      <a:pt x="738779" y="1104950"/>
                    </a:lnTo>
                    <a:lnTo>
                      <a:pt x="750340" y="1102004"/>
                    </a:lnTo>
                    <a:lnTo>
                      <a:pt x="762128" y="1098830"/>
                    </a:lnTo>
                    <a:lnTo>
                      <a:pt x="773462" y="1095204"/>
                    </a:lnTo>
                    <a:lnTo>
                      <a:pt x="785023" y="1091351"/>
                    </a:lnTo>
                    <a:lnTo>
                      <a:pt x="796358" y="1087271"/>
                    </a:lnTo>
                    <a:lnTo>
                      <a:pt x="807692" y="1082738"/>
                    </a:lnTo>
                    <a:lnTo>
                      <a:pt x="819026" y="1078205"/>
                    </a:lnTo>
                    <a:lnTo>
                      <a:pt x="830134" y="1072992"/>
                    </a:lnTo>
                    <a:lnTo>
                      <a:pt x="841015" y="1067779"/>
                    </a:lnTo>
                    <a:lnTo>
                      <a:pt x="852123" y="1062339"/>
                    </a:lnTo>
                    <a:lnTo>
                      <a:pt x="862777" y="1056446"/>
                    </a:lnTo>
                    <a:lnTo>
                      <a:pt x="873658" y="1050099"/>
                    </a:lnTo>
                    <a:lnTo>
                      <a:pt x="884086" y="1043753"/>
                    </a:lnTo>
                    <a:lnTo>
                      <a:pt x="894740" y="1036953"/>
                    </a:lnTo>
                    <a:lnTo>
                      <a:pt x="904941" y="1029927"/>
                    </a:lnTo>
                    <a:lnTo>
                      <a:pt x="915142" y="1022674"/>
                    </a:lnTo>
                    <a:lnTo>
                      <a:pt x="925343" y="1015194"/>
                    </a:lnTo>
                    <a:lnTo>
                      <a:pt x="935091" y="1007261"/>
                    </a:lnTo>
                    <a:lnTo>
                      <a:pt x="944839" y="999102"/>
                    </a:lnTo>
                    <a:lnTo>
                      <a:pt x="954586" y="990715"/>
                    </a:lnTo>
                    <a:lnTo>
                      <a:pt x="963880" y="982102"/>
                    </a:lnTo>
                    <a:lnTo>
                      <a:pt x="972948" y="973036"/>
                    </a:lnTo>
                    <a:lnTo>
                      <a:pt x="982016" y="963743"/>
                    </a:lnTo>
                    <a:lnTo>
                      <a:pt x="990856" y="954450"/>
                    </a:lnTo>
                    <a:lnTo>
                      <a:pt x="999244" y="944931"/>
                    </a:lnTo>
                    <a:lnTo>
                      <a:pt x="1007405" y="934958"/>
                    </a:lnTo>
                    <a:lnTo>
                      <a:pt x="1015339" y="925212"/>
                    </a:lnTo>
                    <a:lnTo>
                      <a:pt x="1022820" y="915239"/>
                    </a:lnTo>
                    <a:lnTo>
                      <a:pt x="1030074" y="904813"/>
                    </a:lnTo>
                    <a:lnTo>
                      <a:pt x="1037101" y="894613"/>
                    </a:lnTo>
                    <a:lnTo>
                      <a:pt x="1043902" y="884187"/>
                    </a:lnTo>
                    <a:lnTo>
                      <a:pt x="1050249" y="873534"/>
                    </a:lnTo>
                    <a:lnTo>
                      <a:pt x="1056370" y="862881"/>
                    </a:lnTo>
                    <a:lnTo>
                      <a:pt x="1062263" y="852002"/>
                    </a:lnTo>
                    <a:lnTo>
                      <a:pt x="1067931" y="841122"/>
                    </a:lnTo>
                    <a:lnTo>
                      <a:pt x="1073144" y="830016"/>
                    </a:lnTo>
                    <a:lnTo>
                      <a:pt x="1078132" y="819136"/>
                    </a:lnTo>
                    <a:lnTo>
                      <a:pt x="1082892" y="807804"/>
                    </a:lnTo>
                    <a:lnTo>
                      <a:pt x="1087426" y="796471"/>
                    </a:lnTo>
                    <a:lnTo>
                      <a:pt x="1091280" y="784911"/>
                    </a:lnTo>
                    <a:lnTo>
                      <a:pt x="1095360" y="773579"/>
                    </a:lnTo>
                    <a:lnTo>
                      <a:pt x="1098760" y="762019"/>
                    </a:lnTo>
                    <a:lnTo>
                      <a:pt x="1102161" y="750460"/>
                    </a:lnTo>
                    <a:lnTo>
                      <a:pt x="1105108" y="738673"/>
                    </a:lnTo>
                    <a:lnTo>
                      <a:pt x="1107828" y="726887"/>
                    </a:lnTo>
                    <a:lnTo>
                      <a:pt x="1110321" y="715328"/>
                    </a:lnTo>
                    <a:lnTo>
                      <a:pt x="1112362" y="703315"/>
                    </a:lnTo>
                    <a:lnTo>
                      <a:pt x="1114175" y="691529"/>
                    </a:lnTo>
                    <a:lnTo>
                      <a:pt x="1115762" y="679516"/>
                    </a:lnTo>
                    <a:lnTo>
                      <a:pt x="1117122" y="667503"/>
                    </a:lnTo>
                    <a:lnTo>
                      <a:pt x="1118256" y="655717"/>
                    </a:lnTo>
                    <a:lnTo>
                      <a:pt x="1118936" y="643704"/>
                    </a:lnTo>
                    <a:lnTo>
                      <a:pt x="1119389" y="631918"/>
                    </a:lnTo>
                    <a:lnTo>
                      <a:pt x="1119389" y="619905"/>
                    </a:lnTo>
                    <a:lnTo>
                      <a:pt x="1119389" y="607666"/>
                    </a:lnTo>
                    <a:lnTo>
                      <a:pt x="1118936" y="595880"/>
                    </a:lnTo>
                    <a:lnTo>
                      <a:pt x="1118256" y="583867"/>
                    </a:lnTo>
                    <a:lnTo>
                      <a:pt x="1117122" y="571854"/>
                    </a:lnTo>
                    <a:lnTo>
                      <a:pt x="1115762" y="560068"/>
                    </a:lnTo>
                    <a:lnTo>
                      <a:pt x="1114175" y="548055"/>
                    </a:lnTo>
                    <a:lnTo>
                      <a:pt x="1112362" y="536269"/>
                    </a:lnTo>
                    <a:lnTo>
                      <a:pt x="1110321" y="524256"/>
                    </a:lnTo>
                    <a:lnTo>
                      <a:pt x="1107828" y="512470"/>
                    </a:lnTo>
                    <a:lnTo>
                      <a:pt x="1105108" y="500911"/>
                    </a:lnTo>
                    <a:lnTo>
                      <a:pt x="1102161" y="489125"/>
                    </a:lnTo>
                    <a:lnTo>
                      <a:pt x="1098760" y="477565"/>
                    </a:lnTo>
                    <a:lnTo>
                      <a:pt x="1095360" y="466006"/>
                    </a:lnTo>
                    <a:lnTo>
                      <a:pt x="1091280" y="454673"/>
                    </a:lnTo>
                    <a:lnTo>
                      <a:pt x="1087426" y="443114"/>
                    </a:lnTo>
                    <a:lnTo>
                      <a:pt x="1082892" y="431554"/>
                    </a:lnTo>
                    <a:lnTo>
                      <a:pt x="1078132" y="420448"/>
                    </a:lnTo>
                    <a:lnTo>
                      <a:pt x="1073144" y="409342"/>
                    </a:lnTo>
                    <a:lnTo>
                      <a:pt x="1067931" y="398462"/>
                    </a:lnTo>
                    <a:lnTo>
                      <a:pt x="1062263" y="387583"/>
                    </a:lnTo>
                    <a:lnTo>
                      <a:pt x="1056370" y="376703"/>
                    </a:lnTo>
                    <a:lnTo>
                      <a:pt x="1050249" y="366050"/>
                    </a:lnTo>
                    <a:lnTo>
                      <a:pt x="1043902" y="355397"/>
                    </a:lnTo>
                    <a:lnTo>
                      <a:pt x="1037101" y="344971"/>
                    </a:lnTo>
                    <a:lnTo>
                      <a:pt x="1030074" y="334545"/>
                    </a:lnTo>
                    <a:lnTo>
                      <a:pt x="1022820" y="324346"/>
                    </a:lnTo>
                    <a:lnTo>
                      <a:pt x="1015339" y="314373"/>
                    </a:lnTo>
                    <a:lnTo>
                      <a:pt x="1007405" y="304400"/>
                    </a:lnTo>
                    <a:lnTo>
                      <a:pt x="999244" y="294654"/>
                    </a:lnTo>
                    <a:lnTo>
                      <a:pt x="990856" y="285134"/>
                    </a:lnTo>
                    <a:lnTo>
                      <a:pt x="982016" y="275614"/>
                    </a:lnTo>
                    <a:lnTo>
                      <a:pt x="972948" y="266548"/>
                    </a:lnTo>
                    <a:lnTo>
                      <a:pt x="963880" y="257482"/>
                    </a:lnTo>
                    <a:lnTo>
                      <a:pt x="954586" y="248869"/>
                    </a:lnTo>
                    <a:lnTo>
                      <a:pt x="944839" y="240483"/>
                    </a:lnTo>
                    <a:lnTo>
                      <a:pt x="935091" y="232323"/>
                    </a:lnTo>
                    <a:lnTo>
                      <a:pt x="925343" y="224163"/>
                    </a:lnTo>
                    <a:lnTo>
                      <a:pt x="915142" y="216684"/>
                    </a:lnTo>
                    <a:lnTo>
                      <a:pt x="904941" y="209431"/>
                    </a:lnTo>
                    <a:lnTo>
                      <a:pt x="894740" y="202631"/>
                    </a:lnTo>
                    <a:lnTo>
                      <a:pt x="884086" y="195831"/>
                    </a:lnTo>
                    <a:lnTo>
                      <a:pt x="873658" y="189485"/>
                    </a:lnTo>
                    <a:lnTo>
                      <a:pt x="862777" y="183139"/>
                    </a:lnTo>
                    <a:lnTo>
                      <a:pt x="852123" y="177246"/>
                    </a:lnTo>
                    <a:lnTo>
                      <a:pt x="841015" y="171579"/>
                    </a:lnTo>
                    <a:lnTo>
                      <a:pt x="830134" y="166593"/>
                    </a:lnTo>
                    <a:lnTo>
                      <a:pt x="819026" y="161380"/>
                    </a:lnTo>
                    <a:lnTo>
                      <a:pt x="807692" y="156620"/>
                    </a:lnTo>
                    <a:lnTo>
                      <a:pt x="796358" y="152313"/>
                    </a:lnTo>
                    <a:lnTo>
                      <a:pt x="785023" y="148234"/>
                    </a:lnTo>
                    <a:lnTo>
                      <a:pt x="773462" y="144380"/>
                    </a:lnTo>
                    <a:lnTo>
                      <a:pt x="762128" y="140754"/>
                    </a:lnTo>
                    <a:lnTo>
                      <a:pt x="750340" y="137581"/>
                    </a:lnTo>
                    <a:lnTo>
                      <a:pt x="738779" y="134407"/>
                    </a:lnTo>
                    <a:lnTo>
                      <a:pt x="726991" y="131688"/>
                    </a:lnTo>
                    <a:lnTo>
                      <a:pt x="715203" y="129421"/>
                    </a:lnTo>
                    <a:lnTo>
                      <a:pt x="703415" y="127154"/>
                    </a:lnTo>
                    <a:lnTo>
                      <a:pt x="691401" y="125341"/>
                    </a:lnTo>
                    <a:lnTo>
                      <a:pt x="679613" y="123755"/>
                    </a:lnTo>
                    <a:lnTo>
                      <a:pt x="667598" y="122621"/>
                    </a:lnTo>
                    <a:lnTo>
                      <a:pt x="655584" y="121488"/>
                    </a:lnTo>
                    <a:lnTo>
                      <a:pt x="643796" y="120581"/>
                    </a:lnTo>
                    <a:lnTo>
                      <a:pt x="631782" y="120128"/>
                    </a:lnTo>
                    <a:lnTo>
                      <a:pt x="619540" y="120128"/>
                    </a:lnTo>
                    <a:lnTo>
                      <a:pt x="607752" y="120128"/>
                    </a:lnTo>
                    <a:close/>
                    <a:moveTo>
                      <a:pt x="619540" y="0"/>
                    </a:moveTo>
                    <a:lnTo>
                      <a:pt x="634502" y="227"/>
                    </a:lnTo>
                    <a:lnTo>
                      <a:pt x="649690" y="907"/>
                    </a:lnTo>
                    <a:lnTo>
                      <a:pt x="664198" y="1587"/>
                    </a:lnTo>
                    <a:lnTo>
                      <a:pt x="678933" y="3173"/>
                    </a:lnTo>
                    <a:lnTo>
                      <a:pt x="694121" y="4533"/>
                    </a:lnTo>
                    <a:lnTo>
                      <a:pt x="708629" y="6573"/>
                    </a:lnTo>
                    <a:lnTo>
                      <a:pt x="723364" y="8840"/>
                    </a:lnTo>
                    <a:lnTo>
                      <a:pt x="738098" y="11560"/>
                    </a:lnTo>
                    <a:lnTo>
                      <a:pt x="752607" y="14506"/>
                    </a:lnTo>
                    <a:lnTo>
                      <a:pt x="767115" y="17906"/>
                    </a:lnTo>
                    <a:lnTo>
                      <a:pt x="781623" y="21533"/>
                    </a:lnTo>
                    <a:lnTo>
                      <a:pt x="796131" y="25839"/>
                    </a:lnTo>
                    <a:lnTo>
                      <a:pt x="810412" y="30146"/>
                    </a:lnTo>
                    <a:lnTo>
                      <a:pt x="824694" y="34905"/>
                    </a:lnTo>
                    <a:lnTo>
                      <a:pt x="838975" y="40118"/>
                    </a:lnTo>
                    <a:lnTo>
                      <a:pt x="853030" y="45558"/>
                    </a:lnTo>
                    <a:lnTo>
                      <a:pt x="866858" y="51451"/>
                    </a:lnTo>
                    <a:lnTo>
                      <a:pt x="880686" y="57571"/>
                    </a:lnTo>
                    <a:lnTo>
                      <a:pt x="894514" y="64144"/>
                    </a:lnTo>
                    <a:lnTo>
                      <a:pt x="907888" y="71170"/>
                    </a:lnTo>
                    <a:lnTo>
                      <a:pt x="921263" y="78423"/>
                    </a:lnTo>
                    <a:lnTo>
                      <a:pt x="934638" y="85903"/>
                    </a:lnTo>
                    <a:lnTo>
                      <a:pt x="947786" y="93836"/>
                    </a:lnTo>
                    <a:lnTo>
                      <a:pt x="960934" y="102222"/>
                    </a:lnTo>
                    <a:lnTo>
                      <a:pt x="973401" y="110835"/>
                    </a:lnTo>
                    <a:lnTo>
                      <a:pt x="986096" y="119901"/>
                    </a:lnTo>
                    <a:lnTo>
                      <a:pt x="998791" y="129421"/>
                    </a:lnTo>
                    <a:lnTo>
                      <a:pt x="1010805" y="139167"/>
                    </a:lnTo>
                    <a:lnTo>
                      <a:pt x="1023046" y="149140"/>
                    </a:lnTo>
                    <a:lnTo>
                      <a:pt x="1034607" y="159793"/>
                    </a:lnTo>
                    <a:lnTo>
                      <a:pt x="1046395" y="170446"/>
                    </a:lnTo>
                    <a:lnTo>
                      <a:pt x="1057956" y="181779"/>
                    </a:lnTo>
                    <a:lnTo>
                      <a:pt x="1067251" y="191072"/>
                    </a:lnTo>
                    <a:lnTo>
                      <a:pt x="1076318" y="200591"/>
                    </a:lnTo>
                    <a:lnTo>
                      <a:pt x="1084932" y="210564"/>
                    </a:lnTo>
                    <a:lnTo>
                      <a:pt x="1093546" y="220310"/>
                    </a:lnTo>
                    <a:lnTo>
                      <a:pt x="1101934" y="230283"/>
                    </a:lnTo>
                    <a:lnTo>
                      <a:pt x="1110095" y="240709"/>
                    </a:lnTo>
                    <a:lnTo>
                      <a:pt x="1117802" y="250909"/>
                    </a:lnTo>
                    <a:lnTo>
                      <a:pt x="1125510" y="261108"/>
                    </a:lnTo>
                    <a:lnTo>
                      <a:pt x="1132764" y="271988"/>
                    </a:lnTo>
                    <a:lnTo>
                      <a:pt x="1139791" y="282414"/>
                    </a:lnTo>
                    <a:lnTo>
                      <a:pt x="1146592" y="293294"/>
                    </a:lnTo>
                    <a:lnTo>
                      <a:pt x="1153166" y="304173"/>
                    </a:lnTo>
                    <a:lnTo>
                      <a:pt x="1159513" y="315279"/>
                    </a:lnTo>
                    <a:lnTo>
                      <a:pt x="1165634" y="326159"/>
                    </a:lnTo>
                    <a:lnTo>
                      <a:pt x="1171527" y="337492"/>
                    </a:lnTo>
                    <a:lnTo>
                      <a:pt x="1177195" y="348598"/>
                    </a:lnTo>
                    <a:lnTo>
                      <a:pt x="1182408" y="360157"/>
                    </a:lnTo>
                    <a:lnTo>
                      <a:pt x="1187622" y="371490"/>
                    </a:lnTo>
                    <a:lnTo>
                      <a:pt x="1192610" y="383050"/>
                    </a:lnTo>
                    <a:lnTo>
                      <a:pt x="1197143" y="394609"/>
                    </a:lnTo>
                    <a:lnTo>
                      <a:pt x="1201677" y="406395"/>
                    </a:lnTo>
                    <a:lnTo>
                      <a:pt x="1205984" y="418181"/>
                    </a:lnTo>
                    <a:lnTo>
                      <a:pt x="1209611" y="429741"/>
                    </a:lnTo>
                    <a:lnTo>
                      <a:pt x="1213465" y="441754"/>
                    </a:lnTo>
                    <a:lnTo>
                      <a:pt x="1216865" y="453540"/>
                    </a:lnTo>
                    <a:lnTo>
                      <a:pt x="1219812" y="465552"/>
                    </a:lnTo>
                    <a:lnTo>
                      <a:pt x="1222986" y="477792"/>
                    </a:lnTo>
                    <a:lnTo>
                      <a:pt x="1225706" y="489578"/>
                    </a:lnTo>
                    <a:lnTo>
                      <a:pt x="1228200" y="501818"/>
                    </a:lnTo>
                    <a:lnTo>
                      <a:pt x="1230240" y="514057"/>
                    </a:lnTo>
                    <a:lnTo>
                      <a:pt x="1232280" y="526070"/>
                    </a:lnTo>
                    <a:lnTo>
                      <a:pt x="1233867" y="538536"/>
                    </a:lnTo>
                    <a:lnTo>
                      <a:pt x="1235680" y="550775"/>
                    </a:lnTo>
                    <a:lnTo>
                      <a:pt x="1236814" y="563015"/>
                    </a:lnTo>
                    <a:lnTo>
                      <a:pt x="1237720" y="575254"/>
                    </a:lnTo>
                    <a:lnTo>
                      <a:pt x="1238401" y="587720"/>
                    </a:lnTo>
                    <a:lnTo>
                      <a:pt x="1239081" y="599733"/>
                    </a:lnTo>
                    <a:lnTo>
                      <a:pt x="1239307" y="612199"/>
                    </a:lnTo>
                    <a:lnTo>
                      <a:pt x="1239307" y="624665"/>
                    </a:lnTo>
                    <a:lnTo>
                      <a:pt x="1239081" y="636678"/>
                    </a:lnTo>
                    <a:lnTo>
                      <a:pt x="1238627" y="649144"/>
                    </a:lnTo>
                    <a:lnTo>
                      <a:pt x="1237947" y="661610"/>
                    </a:lnTo>
                    <a:lnTo>
                      <a:pt x="1237040" y="673623"/>
                    </a:lnTo>
                    <a:lnTo>
                      <a:pt x="1235907" y="686089"/>
                    </a:lnTo>
                    <a:lnTo>
                      <a:pt x="1234320" y="698102"/>
                    </a:lnTo>
                    <a:lnTo>
                      <a:pt x="1232507" y="710341"/>
                    </a:lnTo>
                    <a:lnTo>
                      <a:pt x="1230693" y="722807"/>
                    </a:lnTo>
                    <a:lnTo>
                      <a:pt x="1228653" y="734820"/>
                    </a:lnTo>
                    <a:lnTo>
                      <a:pt x="1226159" y="746833"/>
                    </a:lnTo>
                    <a:lnTo>
                      <a:pt x="1223439" y="759073"/>
                    </a:lnTo>
                    <a:lnTo>
                      <a:pt x="1220719" y="771085"/>
                    </a:lnTo>
                    <a:lnTo>
                      <a:pt x="1217545" y="783098"/>
                    </a:lnTo>
                    <a:lnTo>
                      <a:pt x="1214145" y="795111"/>
                    </a:lnTo>
                    <a:lnTo>
                      <a:pt x="1210518" y="806897"/>
                    </a:lnTo>
                    <a:lnTo>
                      <a:pt x="1206664" y="818683"/>
                    </a:lnTo>
                    <a:lnTo>
                      <a:pt x="1202357" y="830469"/>
                    </a:lnTo>
                    <a:lnTo>
                      <a:pt x="1198277" y="842255"/>
                    </a:lnTo>
                    <a:lnTo>
                      <a:pt x="1193516" y="853588"/>
                    </a:lnTo>
                    <a:lnTo>
                      <a:pt x="1188529" y="865374"/>
                    </a:lnTo>
                    <a:lnTo>
                      <a:pt x="1183769" y="876934"/>
                    </a:lnTo>
                    <a:lnTo>
                      <a:pt x="1178328" y="888267"/>
                    </a:lnTo>
                    <a:lnTo>
                      <a:pt x="1172661" y="899599"/>
                    </a:lnTo>
                    <a:lnTo>
                      <a:pt x="1166767" y="910706"/>
                    </a:lnTo>
                    <a:lnTo>
                      <a:pt x="1160646" y="921812"/>
                    </a:lnTo>
                    <a:lnTo>
                      <a:pt x="1534229" y="1295115"/>
                    </a:lnTo>
                    <a:lnTo>
                      <a:pt x="1540350" y="1301461"/>
                    </a:lnTo>
                    <a:lnTo>
                      <a:pt x="1545790" y="1308034"/>
                    </a:lnTo>
                    <a:lnTo>
                      <a:pt x="1551231" y="1314607"/>
                    </a:lnTo>
                    <a:lnTo>
                      <a:pt x="1556445" y="1321407"/>
                    </a:lnTo>
                    <a:lnTo>
                      <a:pt x="1560752" y="1328433"/>
                    </a:lnTo>
                    <a:lnTo>
                      <a:pt x="1565286" y="1335460"/>
                    </a:lnTo>
                    <a:lnTo>
                      <a:pt x="1569366" y="1342713"/>
                    </a:lnTo>
                    <a:lnTo>
                      <a:pt x="1572766" y="1349966"/>
                    </a:lnTo>
                    <a:lnTo>
                      <a:pt x="1576167" y="1357219"/>
                    </a:lnTo>
                    <a:lnTo>
                      <a:pt x="1578887" y="1364698"/>
                    </a:lnTo>
                    <a:lnTo>
                      <a:pt x="1581381" y="1372178"/>
                    </a:lnTo>
                    <a:lnTo>
                      <a:pt x="1583648" y="1379658"/>
                    </a:lnTo>
                    <a:lnTo>
                      <a:pt x="1585461" y="1387137"/>
                    </a:lnTo>
                    <a:lnTo>
                      <a:pt x="1586821" y="1394617"/>
                    </a:lnTo>
                    <a:lnTo>
                      <a:pt x="1587955" y="1402323"/>
                    </a:lnTo>
                    <a:lnTo>
                      <a:pt x="1588635" y="1409803"/>
                    </a:lnTo>
                    <a:lnTo>
                      <a:pt x="1589088" y="1417283"/>
                    </a:lnTo>
                    <a:lnTo>
                      <a:pt x="1589088" y="1424762"/>
                    </a:lnTo>
                    <a:lnTo>
                      <a:pt x="1588861" y="1432242"/>
                    </a:lnTo>
                    <a:lnTo>
                      <a:pt x="1588181" y="1439495"/>
                    </a:lnTo>
                    <a:lnTo>
                      <a:pt x="1587274" y="1446748"/>
                    </a:lnTo>
                    <a:lnTo>
                      <a:pt x="1585914" y="1454001"/>
                    </a:lnTo>
                    <a:lnTo>
                      <a:pt x="1584101" y="1461027"/>
                    </a:lnTo>
                    <a:lnTo>
                      <a:pt x="1581834" y="1467827"/>
                    </a:lnTo>
                    <a:lnTo>
                      <a:pt x="1579340" y="1474627"/>
                    </a:lnTo>
                    <a:lnTo>
                      <a:pt x="1576620" y="1481200"/>
                    </a:lnTo>
                    <a:lnTo>
                      <a:pt x="1573220" y="1487773"/>
                    </a:lnTo>
                    <a:lnTo>
                      <a:pt x="1569593" y="1494119"/>
                    </a:lnTo>
                    <a:lnTo>
                      <a:pt x="1565512" y="1500239"/>
                    </a:lnTo>
                    <a:lnTo>
                      <a:pt x="1561432" y="1506132"/>
                    </a:lnTo>
                    <a:lnTo>
                      <a:pt x="1556445" y="1511572"/>
                    </a:lnTo>
                    <a:lnTo>
                      <a:pt x="1551231" y="1517011"/>
                    </a:lnTo>
                    <a:lnTo>
                      <a:pt x="1517228" y="1551237"/>
                    </a:lnTo>
                    <a:lnTo>
                      <a:pt x="1511787" y="1556223"/>
                    </a:lnTo>
                    <a:lnTo>
                      <a:pt x="1506120" y="1561209"/>
                    </a:lnTo>
                    <a:lnTo>
                      <a:pt x="1500226" y="1565516"/>
                    </a:lnTo>
                    <a:lnTo>
                      <a:pt x="1494106" y="1569369"/>
                    </a:lnTo>
                    <a:lnTo>
                      <a:pt x="1487985" y="1573222"/>
                    </a:lnTo>
                    <a:lnTo>
                      <a:pt x="1481411" y="1576395"/>
                    </a:lnTo>
                    <a:lnTo>
                      <a:pt x="1474837" y="1579342"/>
                    </a:lnTo>
                    <a:lnTo>
                      <a:pt x="1468036" y="1581835"/>
                    </a:lnTo>
                    <a:lnTo>
                      <a:pt x="1461009" y="1583875"/>
                    </a:lnTo>
                    <a:lnTo>
                      <a:pt x="1453982" y="1585688"/>
                    </a:lnTo>
                    <a:lnTo>
                      <a:pt x="1446728" y="1587275"/>
                    </a:lnTo>
                    <a:lnTo>
                      <a:pt x="1439474" y="1588182"/>
                    </a:lnTo>
                    <a:lnTo>
                      <a:pt x="1432219" y="1588862"/>
                    </a:lnTo>
                    <a:lnTo>
                      <a:pt x="1424739" y="1589088"/>
                    </a:lnTo>
                    <a:lnTo>
                      <a:pt x="1417258" y="1589088"/>
                    </a:lnTo>
                    <a:lnTo>
                      <a:pt x="1409777" y="1588862"/>
                    </a:lnTo>
                    <a:lnTo>
                      <a:pt x="1402296" y="1587955"/>
                    </a:lnTo>
                    <a:lnTo>
                      <a:pt x="1394589" y="1587048"/>
                    </a:lnTo>
                    <a:lnTo>
                      <a:pt x="1387108" y="1585235"/>
                    </a:lnTo>
                    <a:lnTo>
                      <a:pt x="1379628" y="1583422"/>
                    </a:lnTo>
                    <a:lnTo>
                      <a:pt x="1372147" y="1581382"/>
                    </a:lnTo>
                    <a:lnTo>
                      <a:pt x="1364666" y="1578662"/>
                    </a:lnTo>
                    <a:lnTo>
                      <a:pt x="1357186" y="1575942"/>
                    </a:lnTo>
                    <a:lnTo>
                      <a:pt x="1349931" y="1572769"/>
                    </a:lnTo>
                    <a:lnTo>
                      <a:pt x="1342677" y="1569142"/>
                    </a:lnTo>
                    <a:lnTo>
                      <a:pt x="1335423" y="1565289"/>
                    </a:lnTo>
                    <a:lnTo>
                      <a:pt x="1328396" y="1560756"/>
                    </a:lnTo>
                    <a:lnTo>
                      <a:pt x="1321369" y="1556223"/>
                    </a:lnTo>
                    <a:lnTo>
                      <a:pt x="1314568" y="1551237"/>
                    </a:lnTo>
                    <a:lnTo>
                      <a:pt x="1307994" y="1545797"/>
                    </a:lnTo>
                    <a:lnTo>
                      <a:pt x="1301420" y="1540130"/>
                    </a:lnTo>
                    <a:lnTo>
                      <a:pt x="1295299" y="1534011"/>
                    </a:lnTo>
                    <a:lnTo>
                      <a:pt x="921716" y="1160708"/>
                    </a:lnTo>
                    <a:lnTo>
                      <a:pt x="910835" y="1166827"/>
                    </a:lnTo>
                    <a:lnTo>
                      <a:pt x="899501" y="1172720"/>
                    </a:lnTo>
                    <a:lnTo>
                      <a:pt x="888166" y="1178160"/>
                    </a:lnTo>
                    <a:lnTo>
                      <a:pt x="876832" y="1183600"/>
                    </a:lnTo>
                    <a:lnTo>
                      <a:pt x="865498" y="1188586"/>
                    </a:lnTo>
                    <a:lnTo>
                      <a:pt x="853710" y="1193346"/>
                    </a:lnTo>
                    <a:lnTo>
                      <a:pt x="842375" y="1198106"/>
                    </a:lnTo>
                    <a:lnTo>
                      <a:pt x="830588" y="1202412"/>
                    </a:lnTo>
                    <a:lnTo>
                      <a:pt x="818573" y="1206492"/>
                    </a:lnTo>
                    <a:lnTo>
                      <a:pt x="807012" y="1210572"/>
                    </a:lnTo>
                    <a:lnTo>
                      <a:pt x="794997" y="1213972"/>
                    </a:lnTo>
                    <a:lnTo>
                      <a:pt x="783210" y="1217598"/>
                    </a:lnTo>
                    <a:lnTo>
                      <a:pt x="771195" y="1220545"/>
                    </a:lnTo>
                    <a:lnTo>
                      <a:pt x="758954" y="1223265"/>
                    </a:lnTo>
                    <a:lnTo>
                      <a:pt x="746939" y="1226211"/>
                    </a:lnTo>
                    <a:lnTo>
                      <a:pt x="734698" y="1228478"/>
                    </a:lnTo>
                    <a:lnTo>
                      <a:pt x="722457" y="1230518"/>
                    </a:lnTo>
                    <a:lnTo>
                      <a:pt x="710442" y="1232784"/>
                    </a:lnTo>
                    <a:lnTo>
                      <a:pt x="698201" y="1234371"/>
                    </a:lnTo>
                    <a:lnTo>
                      <a:pt x="685960" y="1235731"/>
                    </a:lnTo>
                    <a:lnTo>
                      <a:pt x="673719" y="1236864"/>
                    </a:lnTo>
                    <a:lnTo>
                      <a:pt x="661478" y="1237771"/>
                    </a:lnTo>
                    <a:lnTo>
                      <a:pt x="649010" y="1238451"/>
                    </a:lnTo>
                    <a:lnTo>
                      <a:pt x="636769" y="1239131"/>
                    </a:lnTo>
                    <a:lnTo>
                      <a:pt x="624527" y="1239357"/>
                    </a:lnTo>
                    <a:lnTo>
                      <a:pt x="612060" y="1239357"/>
                    </a:lnTo>
                    <a:lnTo>
                      <a:pt x="599818" y="1239131"/>
                    </a:lnTo>
                    <a:lnTo>
                      <a:pt x="587577" y="1238451"/>
                    </a:lnTo>
                    <a:lnTo>
                      <a:pt x="575109" y="1237544"/>
                    </a:lnTo>
                    <a:lnTo>
                      <a:pt x="562868" y="1236638"/>
                    </a:lnTo>
                    <a:lnTo>
                      <a:pt x="550627" y="1235504"/>
                    </a:lnTo>
                    <a:lnTo>
                      <a:pt x="538612" y="1233918"/>
                    </a:lnTo>
                    <a:lnTo>
                      <a:pt x="526145" y="1232331"/>
                    </a:lnTo>
                    <a:lnTo>
                      <a:pt x="513903" y="1230291"/>
                    </a:lnTo>
                    <a:lnTo>
                      <a:pt x="501889" y="1228025"/>
                    </a:lnTo>
                    <a:lnTo>
                      <a:pt x="489648" y="1225758"/>
                    </a:lnTo>
                    <a:lnTo>
                      <a:pt x="477633" y="1222811"/>
                    </a:lnTo>
                    <a:lnTo>
                      <a:pt x="465619" y="1219865"/>
                    </a:lnTo>
                    <a:lnTo>
                      <a:pt x="453604" y="1216918"/>
                    </a:lnTo>
                    <a:lnTo>
                      <a:pt x="441590" y="1213292"/>
                    </a:lnTo>
                    <a:lnTo>
                      <a:pt x="429802" y="1209665"/>
                    </a:lnTo>
                    <a:lnTo>
                      <a:pt x="418014" y="1205812"/>
                    </a:lnTo>
                    <a:lnTo>
                      <a:pt x="406453" y="1201506"/>
                    </a:lnTo>
                    <a:lnTo>
                      <a:pt x="394665" y="1197199"/>
                    </a:lnTo>
                    <a:lnTo>
                      <a:pt x="383104" y="1192440"/>
                    </a:lnTo>
                    <a:lnTo>
                      <a:pt x="371543" y="1187680"/>
                    </a:lnTo>
                    <a:lnTo>
                      <a:pt x="359982" y="1182467"/>
                    </a:lnTo>
                    <a:lnTo>
                      <a:pt x="348647" y="1177027"/>
                    </a:lnTo>
                    <a:lnTo>
                      <a:pt x="337313" y="1171360"/>
                    </a:lnTo>
                    <a:lnTo>
                      <a:pt x="326205" y="1165694"/>
                    </a:lnTo>
                    <a:lnTo>
                      <a:pt x="315097" y="1159574"/>
                    </a:lnTo>
                    <a:lnTo>
                      <a:pt x="304216" y="1153228"/>
                    </a:lnTo>
                    <a:lnTo>
                      <a:pt x="293109" y="1146655"/>
                    </a:lnTo>
                    <a:lnTo>
                      <a:pt x="282454" y="1139629"/>
                    </a:lnTo>
                    <a:lnTo>
                      <a:pt x="272026" y="1132602"/>
                    </a:lnTo>
                    <a:lnTo>
                      <a:pt x="261145" y="1125349"/>
                    </a:lnTo>
                    <a:lnTo>
                      <a:pt x="250944" y="1117643"/>
                    </a:lnTo>
                    <a:lnTo>
                      <a:pt x="240517" y="1109937"/>
                    </a:lnTo>
                    <a:lnTo>
                      <a:pt x="230316" y="1101777"/>
                    </a:lnTo>
                    <a:lnTo>
                      <a:pt x="220341" y="1093617"/>
                    </a:lnTo>
                    <a:lnTo>
                      <a:pt x="210367" y="1085004"/>
                    </a:lnTo>
                    <a:lnTo>
                      <a:pt x="200620" y="1076391"/>
                    </a:lnTo>
                    <a:lnTo>
                      <a:pt x="191099" y="1067099"/>
                    </a:lnTo>
                    <a:lnTo>
                      <a:pt x="181578" y="1057806"/>
                    </a:lnTo>
                    <a:lnTo>
                      <a:pt x="170470" y="1046473"/>
                    </a:lnTo>
                    <a:lnTo>
                      <a:pt x="159589" y="1034913"/>
                    </a:lnTo>
                    <a:lnTo>
                      <a:pt x="149161" y="1022901"/>
                    </a:lnTo>
                    <a:lnTo>
                      <a:pt x="139187" y="1010888"/>
                    </a:lnTo>
                    <a:lnTo>
                      <a:pt x="129213" y="998648"/>
                    </a:lnTo>
                    <a:lnTo>
                      <a:pt x="119918" y="985956"/>
                    </a:lnTo>
                    <a:lnTo>
                      <a:pt x="110851" y="973489"/>
                    </a:lnTo>
                    <a:lnTo>
                      <a:pt x="102237" y="960797"/>
                    </a:lnTo>
                    <a:lnTo>
                      <a:pt x="93849" y="947651"/>
                    </a:lnTo>
                    <a:lnTo>
                      <a:pt x="85688" y="934505"/>
                    </a:lnTo>
                    <a:lnTo>
                      <a:pt x="78208" y="921358"/>
                    </a:lnTo>
                    <a:lnTo>
                      <a:pt x="70954" y="907986"/>
                    </a:lnTo>
                    <a:lnTo>
                      <a:pt x="64153" y="894386"/>
                    </a:lnTo>
                    <a:lnTo>
                      <a:pt x="57579" y="880560"/>
                    </a:lnTo>
                    <a:lnTo>
                      <a:pt x="51232" y="866734"/>
                    </a:lnTo>
                    <a:lnTo>
                      <a:pt x="45338" y="852908"/>
                    </a:lnTo>
                    <a:lnTo>
                      <a:pt x="39897" y="838856"/>
                    </a:lnTo>
                    <a:lnTo>
                      <a:pt x="34910" y="824803"/>
                    </a:lnTo>
                    <a:lnTo>
                      <a:pt x="30150" y="810524"/>
                    </a:lnTo>
                    <a:lnTo>
                      <a:pt x="25616" y="796244"/>
                    </a:lnTo>
                    <a:lnTo>
                      <a:pt x="21535" y="781738"/>
                    </a:lnTo>
                    <a:lnTo>
                      <a:pt x="17682" y="767232"/>
                    </a:lnTo>
                    <a:lnTo>
                      <a:pt x="14508" y="752726"/>
                    </a:lnTo>
                    <a:lnTo>
                      <a:pt x="11334" y="738220"/>
                    </a:lnTo>
                    <a:lnTo>
                      <a:pt x="8841" y="723487"/>
                    </a:lnTo>
                    <a:lnTo>
                      <a:pt x="6574" y="708755"/>
                    </a:lnTo>
                    <a:lnTo>
                      <a:pt x="4307" y="694022"/>
                    </a:lnTo>
                    <a:lnTo>
                      <a:pt x="2947" y="679289"/>
                    </a:lnTo>
                    <a:lnTo>
                      <a:pt x="1587" y="664330"/>
                    </a:lnTo>
                    <a:lnTo>
                      <a:pt x="680" y="649597"/>
                    </a:lnTo>
                    <a:lnTo>
                      <a:pt x="227" y="634638"/>
                    </a:lnTo>
                    <a:lnTo>
                      <a:pt x="0" y="619905"/>
                    </a:lnTo>
                    <a:lnTo>
                      <a:pt x="227" y="604946"/>
                    </a:lnTo>
                    <a:lnTo>
                      <a:pt x="680" y="589987"/>
                    </a:lnTo>
                    <a:lnTo>
                      <a:pt x="1587" y="575254"/>
                    </a:lnTo>
                    <a:lnTo>
                      <a:pt x="2947" y="560295"/>
                    </a:lnTo>
                    <a:lnTo>
                      <a:pt x="4307" y="545562"/>
                    </a:lnTo>
                    <a:lnTo>
                      <a:pt x="6574" y="530830"/>
                    </a:lnTo>
                    <a:lnTo>
                      <a:pt x="8841" y="516097"/>
                    </a:lnTo>
                    <a:lnTo>
                      <a:pt x="11334" y="501364"/>
                    </a:lnTo>
                    <a:lnTo>
                      <a:pt x="14508" y="486858"/>
                    </a:lnTo>
                    <a:lnTo>
                      <a:pt x="17682" y="472352"/>
                    </a:lnTo>
                    <a:lnTo>
                      <a:pt x="21535" y="457846"/>
                    </a:lnTo>
                    <a:lnTo>
                      <a:pt x="25616" y="443340"/>
                    </a:lnTo>
                    <a:lnTo>
                      <a:pt x="30150" y="429061"/>
                    </a:lnTo>
                    <a:lnTo>
                      <a:pt x="34910" y="414781"/>
                    </a:lnTo>
                    <a:lnTo>
                      <a:pt x="39897" y="400502"/>
                    </a:lnTo>
                    <a:lnTo>
                      <a:pt x="45338" y="386449"/>
                    </a:lnTo>
                    <a:lnTo>
                      <a:pt x="51232" y="372850"/>
                    </a:lnTo>
                    <a:lnTo>
                      <a:pt x="57579" y="359024"/>
                    </a:lnTo>
                    <a:lnTo>
                      <a:pt x="64153" y="345198"/>
                    </a:lnTo>
                    <a:lnTo>
                      <a:pt x="70954" y="331599"/>
                    </a:lnTo>
                    <a:lnTo>
                      <a:pt x="78208" y="318226"/>
                    </a:lnTo>
                    <a:lnTo>
                      <a:pt x="85688" y="304853"/>
                    </a:lnTo>
                    <a:lnTo>
                      <a:pt x="93849" y="291934"/>
                    </a:lnTo>
                    <a:lnTo>
                      <a:pt x="102237" y="278788"/>
                    </a:lnTo>
                    <a:lnTo>
                      <a:pt x="110851" y="266095"/>
                    </a:lnTo>
                    <a:lnTo>
                      <a:pt x="119918" y="253402"/>
                    </a:lnTo>
                    <a:lnTo>
                      <a:pt x="129213" y="240936"/>
                    </a:lnTo>
                    <a:lnTo>
                      <a:pt x="139187" y="228697"/>
                    </a:lnTo>
                    <a:lnTo>
                      <a:pt x="149161" y="216457"/>
                    </a:lnTo>
                    <a:lnTo>
                      <a:pt x="159589" y="204671"/>
                    </a:lnTo>
                    <a:lnTo>
                      <a:pt x="170470" y="193111"/>
                    </a:lnTo>
                    <a:lnTo>
                      <a:pt x="181578" y="181779"/>
                    </a:lnTo>
                    <a:lnTo>
                      <a:pt x="193139" y="170446"/>
                    </a:lnTo>
                    <a:lnTo>
                      <a:pt x="204473" y="159793"/>
                    </a:lnTo>
                    <a:lnTo>
                      <a:pt x="216488" y="149140"/>
                    </a:lnTo>
                    <a:lnTo>
                      <a:pt x="228729" y="139167"/>
                    </a:lnTo>
                    <a:lnTo>
                      <a:pt x="240743" y="129421"/>
                    </a:lnTo>
                    <a:lnTo>
                      <a:pt x="253438" y="119901"/>
                    </a:lnTo>
                    <a:lnTo>
                      <a:pt x="266133" y="110835"/>
                    </a:lnTo>
                    <a:lnTo>
                      <a:pt x="278600" y="102222"/>
                    </a:lnTo>
                    <a:lnTo>
                      <a:pt x="291748" y="93836"/>
                    </a:lnTo>
                    <a:lnTo>
                      <a:pt x="304896" y="85903"/>
                    </a:lnTo>
                    <a:lnTo>
                      <a:pt x="318271" y="78423"/>
                    </a:lnTo>
                    <a:lnTo>
                      <a:pt x="331646" y="71170"/>
                    </a:lnTo>
                    <a:lnTo>
                      <a:pt x="345020" y="64144"/>
                    </a:lnTo>
                    <a:lnTo>
                      <a:pt x="358848" y="57571"/>
                    </a:lnTo>
                    <a:lnTo>
                      <a:pt x="372676" y="51451"/>
                    </a:lnTo>
                    <a:lnTo>
                      <a:pt x="386504" y="45558"/>
                    </a:lnTo>
                    <a:lnTo>
                      <a:pt x="400559" y="40118"/>
                    </a:lnTo>
                    <a:lnTo>
                      <a:pt x="414840" y="34905"/>
                    </a:lnTo>
                    <a:lnTo>
                      <a:pt x="429122" y="30146"/>
                    </a:lnTo>
                    <a:lnTo>
                      <a:pt x="443403" y="25839"/>
                    </a:lnTo>
                    <a:lnTo>
                      <a:pt x="457911" y="21533"/>
                    </a:lnTo>
                    <a:lnTo>
                      <a:pt x="472419" y="17906"/>
                    </a:lnTo>
                    <a:lnTo>
                      <a:pt x="486927" y="14506"/>
                    </a:lnTo>
                    <a:lnTo>
                      <a:pt x="501435" y="11560"/>
                    </a:lnTo>
                    <a:lnTo>
                      <a:pt x="515944" y="8840"/>
                    </a:lnTo>
                    <a:lnTo>
                      <a:pt x="530678" y="6573"/>
                    </a:lnTo>
                    <a:lnTo>
                      <a:pt x="545413" y="4533"/>
                    </a:lnTo>
                    <a:lnTo>
                      <a:pt x="560148" y="3173"/>
                    </a:lnTo>
                    <a:lnTo>
                      <a:pt x="575109" y="1587"/>
                    </a:lnTo>
                    <a:lnTo>
                      <a:pt x="589844" y="907"/>
                    </a:lnTo>
                    <a:lnTo>
                      <a:pt x="604806" y="227"/>
                    </a:lnTo>
                    <a:lnTo>
                      <a:pt x="6195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lnSpcReduction="10000"/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2" name="ïṧļiďé">
              <a:extLst>
                <a:ext uri="{FF2B5EF4-FFF2-40B4-BE49-F238E27FC236}">
                  <a16:creationId xmlns:a16="http://schemas.microsoft.com/office/drawing/2014/main" id="{8CAADD3D-4440-4003-8298-F0F4AB72A4F4}"/>
                </a:ext>
              </a:extLst>
            </p:cNvPr>
            <p:cNvGrpSpPr/>
            <p:nvPr/>
          </p:nvGrpSpPr>
          <p:grpSpPr>
            <a:xfrm rot="16200000" flipV="1">
              <a:off x="4421477" y="3975546"/>
              <a:ext cx="582331" cy="862012"/>
              <a:chOff x="4586570" y="1805781"/>
              <a:chExt cx="582331" cy="862012"/>
            </a:xfrm>
          </p:grpSpPr>
          <p:sp>
            <p:nvSpPr>
              <p:cNvPr id="30" name="ís1îḑé">
                <a:extLst>
                  <a:ext uri="{FF2B5EF4-FFF2-40B4-BE49-F238E27FC236}">
                    <a16:creationId xmlns:a16="http://schemas.microsoft.com/office/drawing/2014/main" id="{1D796261-F056-4F28-BEF4-C862F32CB1B7}"/>
                  </a:ext>
                </a:extLst>
              </p:cNvPr>
              <p:cNvSpPr/>
              <p:nvPr/>
            </p:nvSpPr>
            <p:spPr>
              <a:xfrm flipH="1">
                <a:off x="4976814" y="1805781"/>
                <a:ext cx="192087" cy="862012"/>
              </a:xfrm>
              <a:custGeom>
                <a:avLst/>
                <a:gdLst>
                  <a:gd name="connsiteX0" fmla="*/ 0 w 200069"/>
                  <a:gd name="connsiteY0" fmla="*/ 0 h 904875"/>
                  <a:gd name="connsiteX1" fmla="*/ 200025 w 200069"/>
                  <a:gd name="connsiteY1" fmla="*/ 490538 h 904875"/>
                  <a:gd name="connsiteX2" fmla="*/ 14288 w 200069"/>
                  <a:gd name="connsiteY2" fmla="*/ 904875 h 904875"/>
                  <a:gd name="connsiteX0-1" fmla="*/ 0 w 202450"/>
                  <a:gd name="connsiteY0-2" fmla="*/ 0 h 904875"/>
                  <a:gd name="connsiteX1-3" fmla="*/ 202407 w 202450"/>
                  <a:gd name="connsiteY1-4" fmla="*/ 471488 h 904875"/>
                  <a:gd name="connsiteX2-5" fmla="*/ 14288 w 202450"/>
                  <a:gd name="connsiteY2-6" fmla="*/ 904875 h 904875"/>
                  <a:gd name="connsiteX0-7" fmla="*/ 0 w 202558"/>
                  <a:gd name="connsiteY0-8" fmla="*/ 0 h 904875"/>
                  <a:gd name="connsiteX1-9" fmla="*/ 202407 w 202558"/>
                  <a:gd name="connsiteY1-10" fmla="*/ 471488 h 904875"/>
                  <a:gd name="connsiteX2-11" fmla="*/ 14288 w 202558"/>
                  <a:gd name="connsiteY2-12" fmla="*/ 904875 h 904875"/>
                  <a:gd name="connsiteX0-13" fmla="*/ 0 w 204846"/>
                  <a:gd name="connsiteY0-14" fmla="*/ 0 h 897731"/>
                  <a:gd name="connsiteX1-15" fmla="*/ 204788 w 204846"/>
                  <a:gd name="connsiteY1-16" fmla="*/ 464344 h 897731"/>
                  <a:gd name="connsiteX2-17" fmla="*/ 16669 w 204846"/>
                  <a:gd name="connsiteY2-18" fmla="*/ 897731 h 897731"/>
                  <a:gd name="connsiteX0-19" fmla="*/ 0 w 204846"/>
                  <a:gd name="connsiteY0-20" fmla="*/ 0 h 897731"/>
                  <a:gd name="connsiteX1-21" fmla="*/ 204788 w 204846"/>
                  <a:gd name="connsiteY1-22" fmla="*/ 464344 h 897731"/>
                  <a:gd name="connsiteX2-23" fmla="*/ 16669 w 204846"/>
                  <a:gd name="connsiteY2-24" fmla="*/ 897731 h 897731"/>
                  <a:gd name="connsiteX0-25" fmla="*/ 0 w 204798"/>
                  <a:gd name="connsiteY0-26" fmla="*/ 0 h 916781"/>
                  <a:gd name="connsiteX1-27" fmla="*/ 204788 w 204798"/>
                  <a:gd name="connsiteY1-28" fmla="*/ 464344 h 916781"/>
                  <a:gd name="connsiteX2-29" fmla="*/ 7144 w 204798"/>
                  <a:gd name="connsiteY2-30" fmla="*/ 916781 h 916781"/>
                  <a:gd name="connsiteX0-31" fmla="*/ 0 w 204800"/>
                  <a:gd name="connsiteY0-32" fmla="*/ 0 h 916781"/>
                  <a:gd name="connsiteX1-33" fmla="*/ 204788 w 204800"/>
                  <a:gd name="connsiteY1-34" fmla="*/ 464344 h 916781"/>
                  <a:gd name="connsiteX2-35" fmla="*/ 7144 w 204800"/>
                  <a:gd name="connsiteY2-36" fmla="*/ 916781 h 91678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204800" h="916781">
                    <a:moveTo>
                      <a:pt x="0" y="0"/>
                    </a:moveTo>
                    <a:cubicBezTo>
                      <a:pt x="158353" y="148432"/>
                      <a:pt x="203597" y="311547"/>
                      <a:pt x="204788" y="464344"/>
                    </a:cubicBezTo>
                    <a:cubicBezTo>
                      <a:pt x="205979" y="617141"/>
                      <a:pt x="120253" y="789782"/>
                      <a:pt x="7144" y="916781"/>
                    </a:cubicBezTo>
                  </a:path>
                </a:pathLst>
              </a:custGeom>
              <a:noFill/>
              <a:ln w="25400">
                <a:solidFill>
                  <a:schemeClr val="bg1">
                    <a:lumMod val="75000"/>
                  </a:schemeClr>
                </a:solidFill>
                <a:headEnd type="oval" w="sm" len="sm"/>
                <a:tailEnd type="oval" w="sm" len="sm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D5609DB7-A413-4C91-9D3F-D80C997B3DE2}"/>
                  </a:ext>
                </a:extLst>
              </p:cNvPr>
              <p:cNvCxnSpPr>
                <a:endCxn id="22" idx="0"/>
              </p:cNvCxnSpPr>
              <p:nvPr/>
            </p:nvCxnSpPr>
            <p:spPr>
              <a:xfrm rot="16200000" flipH="1" flipV="1">
                <a:off x="4781295" y="2039675"/>
                <a:ext cx="2387" cy="391838"/>
              </a:xfrm>
              <a:prstGeom prst="line">
                <a:avLst/>
              </a:prstGeom>
              <a:ln w="25400" cap="rnd">
                <a:solidFill>
                  <a:schemeClr val="accent1"/>
                </a:solidFill>
                <a:round/>
                <a:headEnd type="oval" w="lg" len="lg"/>
                <a:tail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îslíḓé">
              <a:extLst>
                <a:ext uri="{FF2B5EF4-FFF2-40B4-BE49-F238E27FC236}">
                  <a16:creationId xmlns:a16="http://schemas.microsoft.com/office/drawing/2014/main" id="{E4FAF87F-2B5D-461D-90BD-EDB580C58CC0}"/>
                </a:ext>
              </a:extLst>
            </p:cNvPr>
            <p:cNvGrpSpPr/>
            <p:nvPr/>
          </p:nvGrpSpPr>
          <p:grpSpPr>
            <a:xfrm>
              <a:off x="6974534" y="3146931"/>
              <a:ext cx="1012825" cy="1012825"/>
              <a:chOff x="5224465" y="1729581"/>
              <a:chExt cx="1012825" cy="1012825"/>
            </a:xfrm>
          </p:grpSpPr>
          <p:sp>
            <p:nvSpPr>
              <p:cNvPr id="27" name="íšļïḍè">
                <a:extLst>
                  <a:ext uri="{FF2B5EF4-FFF2-40B4-BE49-F238E27FC236}">
                    <a16:creationId xmlns:a16="http://schemas.microsoft.com/office/drawing/2014/main" id="{91AC55A8-834E-4B86-A6DD-8A703CE4F2B9}"/>
                  </a:ext>
                </a:extLst>
              </p:cNvPr>
              <p:cNvSpPr/>
              <p:nvPr/>
            </p:nvSpPr>
            <p:spPr>
              <a:xfrm flipH="1">
                <a:off x="5224465" y="1729581"/>
                <a:ext cx="1012825" cy="1012825"/>
              </a:xfrm>
              <a:prstGeom prst="ellipse">
                <a:avLst/>
              </a:prstGeom>
              <a:solidFill>
                <a:srgbClr val="FFFFFF"/>
              </a:solidFill>
              <a:ln w="3175">
                <a:solidFill>
                  <a:srgbClr val="DDDDDD"/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" name="îṩḷiḋê">
                <a:extLst>
                  <a:ext uri="{FF2B5EF4-FFF2-40B4-BE49-F238E27FC236}">
                    <a16:creationId xmlns:a16="http://schemas.microsoft.com/office/drawing/2014/main" id="{1F115155-8D06-4360-901A-B9F7DB940C7F}"/>
                  </a:ext>
                </a:extLst>
              </p:cNvPr>
              <p:cNvSpPr/>
              <p:nvPr/>
            </p:nvSpPr>
            <p:spPr>
              <a:xfrm flipH="1">
                <a:off x="5314351" y="1819467"/>
                <a:ext cx="833053" cy="833053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" name="ïSlíḋé">
                <a:extLst>
                  <a:ext uri="{FF2B5EF4-FFF2-40B4-BE49-F238E27FC236}">
                    <a16:creationId xmlns:a16="http://schemas.microsoft.com/office/drawing/2014/main" id="{F66C06C6-60A7-460A-AA50-53AC909DC704}"/>
                  </a:ext>
                </a:extLst>
              </p:cNvPr>
              <p:cNvSpPr/>
              <p:nvPr/>
            </p:nvSpPr>
            <p:spPr bwMode="auto">
              <a:xfrm>
                <a:off x="5541965" y="2047874"/>
                <a:ext cx="377825" cy="376239"/>
              </a:xfrm>
              <a:custGeom>
                <a:avLst/>
                <a:gdLst>
                  <a:gd name="T0" fmla="*/ 984018 w 1589088"/>
                  <a:gd name="T1" fmla="*/ 589506 h 1589088"/>
                  <a:gd name="T2" fmla="*/ 955171 w 1589088"/>
                  <a:gd name="T3" fmla="*/ 645802 h 1589088"/>
                  <a:gd name="T4" fmla="*/ 898294 w 1589088"/>
                  <a:gd name="T5" fmla="*/ 673272 h 1589088"/>
                  <a:gd name="T6" fmla="*/ 881422 w 1589088"/>
                  <a:gd name="T7" fmla="*/ 964824 h 1589088"/>
                  <a:gd name="T8" fmla="*/ 873530 w 1589088"/>
                  <a:gd name="T9" fmla="*/ 1040159 h 1589088"/>
                  <a:gd name="T10" fmla="*/ 824817 w 1589088"/>
                  <a:gd name="T11" fmla="*/ 1084490 h 1589088"/>
                  <a:gd name="T12" fmla="*/ 756238 w 1589088"/>
                  <a:gd name="T13" fmla="*/ 1088026 h 1589088"/>
                  <a:gd name="T14" fmla="*/ 703444 w 1589088"/>
                  <a:gd name="T15" fmla="*/ 1048590 h 1589088"/>
                  <a:gd name="T16" fmla="*/ 686571 w 1589088"/>
                  <a:gd name="T17" fmla="*/ 985493 h 1589088"/>
                  <a:gd name="T18" fmla="*/ 486007 w 1589088"/>
                  <a:gd name="T19" fmla="*/ 893024 h 1589088"/>
                  <a:gd name="T20" fmla="*/ 398106 w 1589088"/>
                  <a:gd name="T21" fmla="*/ 820680 h 1589088"/>
                  <a:gd name="T22" fmla="*/ 402189 w 1589088"/>
                  <a:gd name="T23" fmla="*/ 755134 h 1589088"/>
                  <a:gd name="T24" fmla="*/ 446547 w 1589088"/>
                  <a:gd name="T25" fmla="*/ 706452 h 1589088"/>
                  <a:gd name="T26" fmla="*/ 514037 w 1589088"/>
                  <a:gd name="T27" fmla="*/ 696389 h 1589088"/>
                  <a:gd name="T28" fmla="*/ 570641 w 1589088"/>
                  <a:gd name="T29" fmla="*/ 730385 h 1589088"/>
                  <a:gd name="T30" fmla="*/ 593501 w 1589088"/>
                  <a:gd name="T31" fmla="*/ 794027 h 1589088"/>
                  <a:gd name="T32" fmla="*/ 818558 w 1589088"/>
                  <a:gd name="T33" fmla="*/ 648522 h 1589088"/>
                  <a:gd name="T34" fmla="*/ 785901 w 1589088"/>
                  <a:gd name="T35" fmla="*/ 575091 h 1589088"/>
                  <a:gd name="T36" fmla="*/ 808761 w 1589088"/>
                  <a:gd name="T37" fmla="*/ 511721 h 1589088"/>
                  <a:gd name="T38" fmla="*/ 865365 w 1589088"/>
                  <a:gd name="T39" fmla="*/ 477726 h 1589088"/>
                  <a:gd name="T40" fmla="*/ 728574 w 1589088"/>
                  <a:gd name="T41" fmla="*/ 144010 h 1589088"/>
                  <a:gd name="T42" fmla="*/ 531280 w 1589088"/>
                  <a:gd name="T43" fmla="*/ 182593 h 1589088"/>
                  <a:gd name="T44" fmla="*/ 353281 w 1589088"/>
                  <a:gd name="T45" fmla="*/ 288291 h 1589088"/>
                  <a:gd name="T46" fmla="*/ 219577 w 1589088"/>
                  <a:gd name="T47" fmla="*/ 451592 h 1589088"/>
                  <a:gd name="T48" fmla="*/ 152454 w 1589088"/>
                  <a:gd name="T49" fmla="*/ 642880 h 1589088"/>
                  <a:gd name="T50" fmla="*/ 152454 w 1589088"/>
                  <a:gd name="T51" fmla="*/ 843135 h 1589088"/>
                  <a:gd name="T52" fmla="*/ 219577 w 1589088"/>
                  <a:gd name="T53" fmla="*/ 1034422 h 1589088"/>
                  <a:gd name="T54" fmla="*/ 353281 w 1589088"/>
                  <a:gd name="T55" fmla="*/ 1197724 h 1589088"/>
                  <a:gd name="T56" fmla="*/ 531280 w 1589088"/>
                  <a:gd name="T57" fmla="*/ 1303421 h 1589088"/>
                  <a:gd name="T58" fmla="*/ 728574 w 1589088"/>
                  <a:gd name="T59" fmla="*/ 1341734 h 1589088"/>
                  <a:gd name="T60" fmla="*/ 927227 w 1589088"/>
                  <a:gd name="T61" fmla="*/ 1312931 h 1589088"/>
                  <a:gd name="T62" fmla="*/ 1109302 w 1589088"/>
                  <a:gd name="T63" fmla="*/ 1217015 h 1589088"/>
                  <a:gd name="T64" fmla="*/ 1251431 w 1589088"/>
                  <a:gd name="T65" fmla="*/ 1059964 h 1589088"/>
                  <a:gd name="T66" fmla="*/ 1328065 w 1589088"/>
                  <a:gd name="T67" fmla="*/ 871393 h 1589088"/>
                  <a:gd name="T68" fmla="*/ 1337576 w 1589088"/>
                  <a:gd name="T69" fmla="*/ 671410 h 1589088"/>
                  <a:gd name="T70" fmla="*/ 1280237 w 1589088"/>
                  <a:gd name="T71" fmla="*/ 477677 h 1589088"/>
                  <a:gd name="T72" fmla="*/ 1155500 w 1589088"/>
                  <a:gd name="T73" fmla="*/ 308670 h 1589088"/>
                  <a:gd name="T74" fmla="*/ 981849 w 1589088"/>
                  <a:gd name="T75" fmla="*/ 193462 h 1589088"/>
                  <a:gd name="T76" fmla="*/ 785915 w 1589088"/>
                  <a:gd name="T77" fmla="*/ 145640 h 1589088"/>
                  <a:gd name="T78" fmla="*/ 902226 w 1589088"/>
                  <a:gd name="T79" fmla="*/ 17390 h 1589088"/>
                  <a:gd name="T80" fmla="*/ 1136207 w 1589088"/>
                  <a:gd name="T81" fmla="*/ 112491 h 1589088"/>
                  <a:gd name="T82" fmla="*/ 1320999 w 1589088"/>
                  <a:gd name="T83" fmla="*/ 276063 h 1589088"/>
                  <a:gd name="T84" fmla="*/ 1429702 w 1589088"/>
                  <a:gd name="T85" fmla="*/ 459201 h 1589088"/>
                  <a:gd name="T86" fmla="*/ 1481334 w 1589088"/>
                  <a:gd name="T87" fmla="*/ 660270 h 1589088"/>
                  <a:gd name="T88" fmla="*/ 1475356 w 1589088"/>
                  <a:gd name="T89" fmla="*/ 866502 h 1589088"/>
                  <a:gd name="T90" fmla="*/ 1412581 w 1589088"/>
                  <a:gd name="T91" fmla="*/ 1064855 h 1589088"/>
                  <a:gd name="T92" fmla="*/ 1892771 w 1589088"/>
                  <a:gd name="T93" fmla="*/ 1636001 h 1589088"/>
                  <a:gd name="T94" fmla="*/ 1896304 w 1589088"/>
                  <a:gd name="T95" fmla="*/ 1759632 h 1589088"/>
                  <a:gd name="T96" fmla="*/ 1783798 w 1589088"/>
                  <a:gd name="T97" fmla="*/ 1885980 h 1589088"/>
                  <a:gd name="T98" fmla="*/ 1662866 w 1589088"/>
                  <a:gd name="T99" fmla="*/ 1900381 h 1589088"/>
                  <a:gd name="T100" fmla="*/ 1104954 w 1589088"/>
                  <a:gd name="T101" fmla="*/ 1391458 h 1589088"/>
                  <a:gd name="T102" fmla="*/ 909835 w 1589088"/>
                  <a:gd name="T103" fmla="*/ 1466451 h 1589088"/>
                  <a:gd name="T104" fmla="*/ 704388 w 1589088"/>
                  <a:gd name="T105" fmla="*/ 1484656 h 1589088"/>
                  <a:gd name="T106" fmla="*/ 501116 w 1589088"/>
                  <a:gd name="T107" fmla="*/ 1445528 h 1589088"/>
                  <a:gd name="T108" fmla="*/ 313061 w 1589088"/>
                  <a:gd name="T109" fmla="*/ 1349069 h 1589088"/>
                  <a:gd name="T110" fmla="*/ 143758 w 1589088"/>
                  <a:gd name="T111" fmla="*/ 1181965 h 1589088"/>
                  <a:gd name="T112" fmla="*/ 30708 w 1589088"/>
                  <a:gd name="T113" fmla="*/ 954538 h 1589088"/>
                  <a:gd name="T114" fmla="*/ 815 w 1589088"/>
                  <a:gd name="T115" fmla="*/ 707277 h 1589088"/>
                  <a:gd name="T116" fmla="*/ 54351 w 1589088"/>
                  <a:gd name="T117" fmla="*/ 463275 h 1589088"/>
                  <a:gd name="T118" fmla="*/ 191315 w 1589088"/>
                  <a:gd name="T119" fmla="*/ 245360 h 1589088"/>
                  <a:gd name="T120" fmla="*/ 397577 w 1589088"/>
                  <a:gd name="T121" fmla="*/ 85319 h 1589088"/>
                  <a:gd name="T122" fmla="*/ 636177 w 1589088"/>
                  <a:gd name="T123" fmla="*/ 7880 h 1589088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1589088" h="1589088">
                    <a:moveTo>
                      <a:pt x="916859" y="288925"/>
                    </a:moveTo>
                    <a:lnTo>
                      <a:pt x="954088" y="332030"/>
                    </a:lnTo>
                    <a:lnTo>
                      <a:pt x="816067" y="450682"/>
                    </a:lnTo>
                    <a:lnTo>
                      <a:pt x="817430" y="454085"/>
                    </a:lnTo>
                    <a:lnTo>
                      <a:pt x="818338" y="457488"/>
                    </a:lnTo>
                    <a:lnTo>
                      <a:pt x="819246" y="461118"/>
                    </a:lnTo>
                    <a:lnTo>
                      <a:pt x="820381" y="464748"/>
                    </a:lnTo>
                    <a:lnTo>
                      <a:pt x="820835" y="468378"/>
                    </a:lnTo>
                    <a:lnTo>
                      <a:pt x="821289" y="472008"/>
                    </a:lnTo>
                    <a:lnTo>
                      <a:pt x="821743" y="475865"/>
                    </a:lnTo>
                    <a:lnTo>
                      <a:pt x="821743" y="479722"/>
                    </a:lnTo>
                    <a:lnTo>
                      <a:pt x="821743" y="483805"/>
                    </a:lnTo>
                    <a:lnTo>
                      <a:pt x="821289" y="487662"/>
                    </a:lnTo>
                    <a:lnTo>
                      <a:pt x="820835" y="491746"/>
                    </a:lnTo>
                    <a:lnTo>
                      <a:pt x="820154" y="495602"/>
                    </a:lnTo>
                    <a:lnTo>
                      <a:pt x="819246" y="499459"/>
                    </a:lnTo>
                    <a:lnTo>
                      <a:pt x="818338" y="503089"/>
                    </a:lnTo>
                    <a:lnTo>
                      <a:pt x="816976" y="506946"/>
                    </a:lnTo>
                    <a:lnTo>
                      <a:pt x="815840" y="510349"/>
                    </a:lnTo>
                    <a:lnTo>
                      <a:pt x="814251" y="513979"/>
                    </a:lnTo>
                    <a:lnTo>
                      <a:pt x="812662" y="517382"/>
                    </a:lnTo>
                    <a:lnTo>
                      <a:pt x="810619" y="520785"/>
                    </a:lnTo>
                    <a:lnTo>
                      <a:pt x="808803" y="523961"/>
                    </a:lnTo>
                    <a:lnTo>
                      <a:pt x="806760" y="527137"/>
                    </a:lnTo>
                    <a:lnTo>
                      <a:pt x="804263" y="530313"/>
                    </a:lnTo>
                    <a:lnTo>
                      <a:pt x="801993" y="533036"/>
                    </a:lnTo>
                    <a:lnTo>
                      <a:pt x="799496" y="535985"/>
                    </a:lnTo>
                    <a:lnTo>
                      <a:pt x="796772" y="538707"/>
                    </a:lnTo>
                    <a:lnTo>
                      <a:pt x="794048" y="541203"/>
                    </a:lnTo>
                    <a:lnTo>
                      <a:pt x="791324" y="543698"/>
                    </a:lnTo>
                    <a:lnTo>
                      <a:pt x="788146" y="545967"/>
                    </a:lnTo>
                    <a:lnTo>
                      <a:pt x="785194" y="548009"/>
                    </a:lnTo>
                    <a:lnTo>
                      <a:pt x="781789" y="550051"/>
                    </a:lnTo>
                    <a:lnTo>
                      <a:pt x="778611" y="552093"/>
                    </a:lnTo>
                    <a:lnTo>
                      <a:pt x="775433" y="553908"/>
                    </a:lnTo>
                    <a:lnTo>
                      <a:pt x="771801" y="555496"/>
                    </a:lnTo>
                    <a:lnTo>
                      <a:pt x="768396" y="556857"/>
                    </a:lnTo>
                    <a:lnTo>
                      <a:pt x="764537" y="558218"/>
                    </a:lnTo>
                    <a:lnTo>
                      <a:pt x="760905" y="559352"/>
                    </a:lnTo>
                    <a:lnTo>
                      <a:pt x="757046" y="560260"/>
                    </a:lnTo>
                    <a:lnTo>
                      <a:pt x="753413" y="560940"/>
                    </a:lnTo>
                    <a:lnTo>
                      <a:pt x="749327" y="561621"/>
                    </a:lnTo>
                    <a:lnTo>
                      <a:pt x="745241" y="562075"/>
                    </a:lnTo>
                    <a:lnTo>
                      <a:pt x="692121" y="754005"/>
                    </a:lnTo>
                    <a:lnTo>
                      <a:pt x="697343" y="756728"/>
                    </a:lnTo>
                    <a:lnTo>
                      <a:pt x="702110" y="759904"/>
                    </a:lnTo>
                    <a:lnTo>
                      <a:pt x="706650" y="763080"/>
                    </a:lnTo>
                    <a:lnTo>
                      <a:pt x="710963" y="766937"/>
                    </a:lnTo>
                    <a:lnTo>
                      <a:pt x="715049" y="770794"/>
                    </a:lnTo>
                    <a:lnTo>
                      <a:pt x="718908" y="774877"/>
                    </a:lnTo>
                    <a:lnTo>
                      <a:pt x="722313" y="779188"/>
                    </a:lnTo>
                    <a:lnTo>
                      <a:pt x="725718" y="783952"/>
                    </a:lnTo>
                    <a:lnTo>
                      <a:pt x="728670" y="788943"/>
                    </a:lnTo>
                    <a:lnTo>
                      <a:pt x="731167" y="793934"/>
                    </a:lnTo>
                    <a:lnTo>
                      <a:pt x="733437" y="799379"/>
                    </a:lnTo>
                    <a:lnTo>
                      <a:pt x="735253" y="804824"/>
                    </a:lnTo>
                    <a:lnTo>
                      <a:pt x="736615" y="810496"/>
                    </a:lnTo>
                    <a:lnTo>
                      <a:pt x="737750" y="816167"/>
                    </a:lnTo>
                    <a:lnTo>
                      <a:pt x="738431" y="822066"/>
                    </a:lnTo>
                    <a:lnTo>
                      <a:pt x="738658" y="828191"/>
                    </a:lnTo>
                    <a:lnTo>
                      <a:pt x="738658" y="832729"/>
                    </a:lnTo>
                    <a:lnTo>
                      <a:pt x="738431" y="836812"/>
                    </a:lnTo>
                    <a:lnTo>
                      <a:pt x="737523" y="840896"/>
                    </a:lnTo>
                    <a:lnTo>
                      <a:pt x="736842" y="844980"/>
                    </a:lnTo>
                    <a:lnTo>
                      <a:pt x="735934" y="849063"/>
                    </a:lnTo>
                    <a:lnTo>
                      <a:pt x="734799" y="852920"/>
                    </a:lnTo>
                    <a:lnTo>
                      <a:pt x="733664" y="856777"/>
                    </a:lnTo>
                    <a:lnTo>
                      <a:pt x="732075" y="860407"/>
                    </a:lnTo>
                    <a:lnTo>
                      <a:pt x="730259" y="864263"/>
                    </a:lnTo>
                    <a:lnTo>
                      <a:pt x="728670" y="867666"/>
                    </a:lnTo>
                    <a:lnTo>
                      <a:pt x="726626" y="871296"/>
                    </a:lnTo>
                    <a:lnTo>
                      <a:pt x="724583" y="874699"/>
                    </a:lnTo>
                    <a:lnTo>
                      <a:pt x="722086" y="877876"/>
                    </a:lnTo>
                    <a:lnTo>
                      <a:pt x="719589" y="881052"/>
                    </a:lnTo>
                    <a:lnTo>
                      <a:pt x="717092" y="884228"/>
                    </a:lnTo>
                    <a:lnTo>
                      <a:pt x="714141" y="886950"/>
                    </a:lnTo>
                    <a:lnTo>
                      <a:pt x="711417" y="889673"/>
                    </a:lnTo>
                    <a:lnTo>
                      <a:pt x="708239" y="892395"/>
                    </a:lnTo>
                    <a:lnTo>
                      <a:pt x="705288" y="894891"/>
                    </a:lnTo>
                    <a:lnTo>
                      <a:pt x="702110" y="896933"/>
                    </a:lnTo>
                    <a:lnTo>
                      <a:pt x="698705" y="899428"/>
                    </a:lnTo>
                    <a:lnTo>
                      <a:pt x="695299" y="901243"/>
                    </a:lnTo>
                    <a:lnTo>
                      <a:pt x="691440" y="903058"/>
                    </a:lnTo>
                    <a:lnTo>
                      <a:pt x="688035" y="904646"/>
                    </a:lnTo>
                    <a:lnTo>
                      <a:pt x="684176" y="906234"/>
                    </a:lnTo>
                    <a:lnTo>
                      <a:pt x="680317" y="907595"/>
                    </a:lnTo>
                    <a:lnTo>
                      <a:pt x="676231" y="908730"/>
                    </a:lnTo>
                    <a:lnTo>
                      <a:pt x="672372" y="909637"/>
                    </a:lnTo>
                    <a:lnTo>
                      <a:pt x="668286" y="910318"/>
                    </a:lnTo>
                    <a:lnTo>
                      <a:pt x="664199" y="910771"/>
                    </a:lnTo>
                    <a:lnTo>
                      <a:pt x="659886" y="911225"/>
                    </a:lnTo>
                    <a:lnTo>
                      <a:pt x="655573" y="911225"/>
                    </a:lnTo>
                    <a:lnTo>
                      <a:pt x="651260" y="911225"/>
                    </a:lnTo>
                    <a:lnTo>
                      <a:pt x="646947" y="910771"/>
                    </a:lnTo>
                    <a:lnTo>
                      <a:pt x="643088" y="910318"/>
                    </a:lnTo>
                    <a:lnTo>
                      <a:pt x="638775" y="909637"/>
                    </a:lnTo>
                    <a:lnTo>
                      <a:pt x="634915" y="908730"/>
                    </a:lnTo>
                    <a:lnTo>
                      <a:pt x="630829" y="907595"/>
                    </a:lnTo>
                    <a:lnTo>
                      <a:pt x="627197" y="906234"/>
                    </a:lnTo>
                    <a:lnTo>
                      <a:pt x="623338" y="904646"/>
                    </a:lnTo>
                    <a:lnTo>
                      <a:pt x="619706" y="903058"/>
                    </a:lnTo>
                    <a:lnTo>
                      <a:pt x="616074" y="901243"/>
                    </a:lnTo>
                    <a:lnTo>
                      <a:pt x="612669" y="899428"/>
                    </a:lnTo>
                    <a:lnTo>
                      <a:pt x="609037" y="896933"/>
                    </a:lnTo>
                    <a:lnTo>
                      <a:pt x="605858" y="894891"/>
                    </a:lnTo>
                    <a:lnTo>
                      <a:pt x="602680" y="892395"/>
                    </a:lnTo>
                    <a:lnTo>
                      <a:pt x="599729" y="889673"/>
                    </a:lnTo>
                    <a:lnTo>
                      <a:pt x="596778" y="886950"/>
                    </a:lnTo>
                    <a:lnTo>
                      <a:pt x="594054" y="884228"/>
                    </a:lnTo>
                    <a:lnTo>
                      <a:pt x="591557" y="881052"/>
                    </a:lnTo>
                    <a:lnTo>
                      <a:pt x="588833" y="877876"/>
                    </a:lnTo>
                    <a:lnTo>
                      <a:pt x="586790" y="874699"/>
                    </a:lnTo>
                    <a:lnTo>
                      <a:pt x="584520" y="871296"/>
                    </a:lnTo>
                    <a:lnTo>
                      <a:pt x="582704" y="867666"/>
                    </a:lnTo>
                    <a:lnTo>
                      <a:pt x="580661" y="864263"/>
                    </a:lnTo>
                    <a:lnTo>
                      <a:pt x="579072" y="860407"/>
                    </a:lnTo>
                    <a:lnTo>
                      <a:pt x="577710" y="856777"/>
                    </a:lnTo>
                    <a:lnTo>
                      <a:pt x="576348" y="852920"/>
                    </a:lnTo>
                    <a:lnTo>
                      <a:pt x="575212" y="849063"/>
                    </a:lnTo>
                    <a:lnTo>
                      <a:pt x="574077" y="844980"/>
                    </a:lnTo>
                    <a:lnTo>
                      <a:pt x="573396" y="840896"/>
                    </a:lnTo>
                    <a:lnTo>
                      <a:pt x="572942" y="836812"/>
                    </a:lnTo>
                    <a:lnTo>
                      <a:pt x="572488" y="832729"/>
                    </a:lnTo>
                    <a:lnTo>
                      <a:pt x="572488" y="828191"/>
                    </a:lnTo>
                    <a:lnTo>
                      <a:pt x="572488" y="825242"/>
                    </a:lnTo>
                    <a:lnTo>
                      <a:pt x="572715" y="822066"/>
                    </a:lnTo>
                    <a:lnTo>
                      <a:pt x="573623" y="815940"/>
                    </a:lnTo>
                    <a:lnTo>
                      <a:pt x="574986" y="810042"/>
                    </a:lnTo>
                    <a:lnTo>
                      <a:pt x="576575" y="804370"/>
                    </a:lnTo>
                    <a:lnTo>
                      <a:pt x="454445" y="733134"/>
                    </a:lnTo>
                    <a:lnTo>
                      <a:pt x="449904" y="736083"/>
                    </a:lnTo>
                    <a:lnTo>
                      <a:pt x="444910" y="738352"/>
                    </a:lnTo>
                    <a:lnTo>
                      <a:pt x="439689" y="740166"/>
                    </a:lnTo>
                    <a:lnTo>
                      <a:pt x="434468" y="741981"/>
                    </a:lnTo>
                    <a:lnTo>
                      <a:pt x="429020" y="743569"/>
                    </a:lnTo>
                    <a:lnTo>
                      <a:pt x="423571" y="744477"/>
                    </a:lnTo>
                    <a:lnTo>
                      <a:pt x="417669" y="745158"/>
                    </a:lnTo>
                    <a:lnTo>
                      <a:pt x="412221" y="745384"/>
                    </a:lnTo>
                    <a:lnTo>
                      <a:pt x="408589" y="745158"/>
                    </a:lnTo>
                    <a:lnTo>
                      <a:pt x="405411" y="744931"/>
                    </a:lnTo>
                    <a:lnTo>
                      <a:pt x="398828" y="744023"/>
                    </a:lnTo>
                    <a:lnTo>
                      <a:pt x="305755" y="898294"/>
                    </a:lnTo>
                    <a:lnTo>
                      <a:pt x="257175" y="869255"/>
                    </a:lnTo>
                    <a:lnTo>
                      <a:pt x="349113" y="716118"/>
                    </a:lnTo>
                    <a:lnTo>
                      <a:pt x="347070" y="713396"/>
                    </a:lnTo>
                    <a:lnTo>
                      <a:pt x="344573" y="710220"/>
                    </a:lnTo>
                    <a:lnTo>
                      <a:pt x="342757" y="707497"/>
                    </a:lnTo>
                    <a:lnTo>
                      <a:pt x="340714" y="704321"/>
                    </a:lnTo>
                    <a:lnTo>
                      <a:pt x="339125" y="701145"/>
                    </a:lnTo>
                    <a:lnTo>
                      <a:pt x="337536" y="697969"/>
                    </a:lnTo>
                    <a:lnTo>
                      <a:pt x="335720" y="694793"/>
                    </a:lnTo>
                    <a:lnTo>
                      <a:pt x="334358" y="691390"/>
                    </a:lnTo>
                    <a:lnTo>
                      <a:pt x="333223" y="687987"/>
                    </a:lnTo>
                    <a:lnTo>
                      <a:pt x="332087" y="684584"/>
                    </a:lnTo>
                    <a:lnTo>
                      <a:pt x="331179" y="680954"/>
                    </a:lnTo>
                    <a:lnTo>
                      <a:pt x="330498" y="677324"/>
                    </a:lnTo>
                    <a:lnTo>
                      <a:pt x="329590" y="673467"/>
                    </a:lnTo>
                    <a:lnTo>
                      <a:pt x="329136" y="670064"/>
                    </a:lnTo>
                    <a:lnTo>
                      <a:pt x="328909" y="665981"/>
                    </a:lnTo>
                    <a:lnTo>
                      <a:pt x="328909" y="662351"/>
                    </a:lnTo>
                    <a:lnTo>
                      <a:pt x="328909" y="658040"/>
                    </a:lnTo>
                    <a:lnTo>
                      <a:pt x="329363" y="653730"/>
                    </a:lnTo>
                    <a:lnTo>
                      <a:pt x="330044" y="649646"/>
                    </a:lnTo>
                    <a:lnTo>
                      <a:pt x="330725" y="645335"/>
                    </a:lnTo>
                    <a:lnTo>
                      <a:pt x="331633" y="641479"/>
                    </a:lnTo>
                    <a:lnTo>
                      <a:pt x="332768" y="637395"/>
                    </a:lnTo>
                    <a:lnTo>
                      <a:pt x="333904" y="633765"/>
                    </a:lnTo>
                    <a:lnTo>
                      <a:pt x="335493" y="629908"/>
                    </a:lnTo>
                    <a:lnTo>
                      <a:pt x="337082" y="626279"/>
                    </a:lnTo>
                    <a:lnTo>
                      <a:pt x="339125" y="622649"/>
                    </a:lnTo>
                    <a:lnTo>
                      <a:pt x="340941" y="619246"/>
                    </a:lnTo>
                    <a:lnTo>
                      <a:pt x="342984" y="615843"/>
                    </a:lnTo>
                    <a:lnTo>
                      <a:pt x="345481" y="612666"/>
                    </a:lnTo>
                    <a:lnTo>
                      <a:pt x="347978" y="609263"/>
                    </a:lnTo>
                    <a:lnTo>
                      <a:pt x="350475" y="606314"/>
                    </a:lnTo>
                    <a:lnTo>
                      <a:pt x="353426" y="603592"/>
                    </a:lnTo>
                    <a:lnTo>
                      <a:pt x="356150" y="600642"/>
                    </a:lnTo>
                    <a:lnTo>
                      <a:pt x="359101" y="598147"/>
                    </a:lnTo>
                    <a:lnTo>
                      <a:pt x="362279" y="595878"/>
                    </a:lnTo>
                    <a:lnTo>
                      <a:pt x="365458" y="593383"/>
                    </a:lnTo>
                    <a:lnTo>
                      <a:pt x="369090" y="591341"/>
                    </a:lnTo>
                    <a:lnTo>
                      <a:pt x="372495" y="589299"/>
                    </a:lnTo>
                    <a:lnTo>
                      <a:pt x="376127" y="587484"/>
                    </a:lnTo>
                    <a:lnTo>
                      <a:pt x="379759" y="585669"/>
                    </a:lnTo>
                    <a:lnTo>
                      <a:pt x="383618" y="584308"/>
                    </a:lnTo>
                    <a:lnTo>
                      <a:pt x="387250" y="582947"/>
                    </a:lnTo>
                    <a:lnTo>
                      <a:pt x="391336" y="581812"/>
                    </a:lnTo>
                    <a:lnTo>
                      <a:pt x="395196" y="580905"/>
                    </a:lnTo>
                    <a:lnTo>
                      <a:pt x="399509" y="580224"/>
                    </a:lnTo>
                    <a:lnTo>
                      <a:pt x="403368" y="579544"/>
                    </a:lnTo>
                    <a:lnTo>
                      <a:pt x="407681" y="579317"/>
                    </a:lnTo>
                    <a:lnTo>
                      <a:pt x="412221" y="579090"/>
                    </a:lnTo>
                    <a:lnTo>
                      <a:pt x="416307" y="579317"/>
                    </a:lnTo>
                    <a:lnTo>
                      <a:pt x="420620" y="579544"/>
                    </a:lnTo>
                    <a:lnTo>
                      <a:pt x="424707" y="580224"/>
                    </a:lnTo>
                    <a:lnTo>
                      <a:pt x="428793" y="580905"/>
                    </a:lnTo>
                    <a:lnTo>
                      <a:pt x="432652" y="581812"/>
                    </a:lnTo>
                    <a:lnTo>
                      <a:pt x="436738" y="582947"/>
                    </a:lnTo>
                    <a:lnTo>
                      <a:pt x="440597" y="584308"/>
                    </a:lnTo>
                    <a:lnTo>
                      <a:pt x="444456" y="585669"/>
                    </a:lnTo>
                    <a:lnTo>
                      <a:pt x="447861" y="587484"/>
                    </a:lnTo>
                    <a:lnTo>
                      <a:pt x="451720" y="589299"/>
                    </a:lnTo>
                    <a:lnTo>
                      <a:pt x="454899" y="591341"/>
                    </a:lnTo>
                    <a:lnTo>
                      <a:pt x="458531" y="593383"/>
                    </a:lnTo>
                    <a:lnTo>
                      <a:pt x="461709" y="595878"/>
                    </a:lnTo>
                    <a:lnTo>
                      <a:pt x="464887" y="598147"/>
                    </a:lnTo>
                    <a:lnTo>
                      <a:pt x="467838" y="600642"/>
                    </a:lnTo>
                    <a:lnTo>
                      <a:pt x="470562" y="603592"/>
                    </a:lnTo>
                    <a:lnTo>
                      <a:pt x="473513" y="606314"/>
                    </a:lnTo>
                    <a:lnTo>
                      <a:pt x="476010" y="609263"/>
                    </a:lnTo>
                    <a:lnTo>
                      <a:pt x="478734" y="612666"/>
                    </a:lnTo>
                    <a:lnTo>
                      <a:pt x="481004" y="615843"/>
                    </a:lnTo>
                    <a:lnTo>
                      <a:pt x="483047" y="619246"/>
                    </a:lnTo>
                    <a:lnTo>
                      <a:pt x="484864" y="622649"/>
                    </a:lnTo>
                    <a:lnTo>
                      <a:pt x="486907" y="626279"/>
                    </a:lnTo>
                    <a:lnTo>
                      <a:pt x="488496" y="629908"/>
                    </a:lnTo>
                    <a:lnTo>
                      <a:pt x="490085" y="633765"/>
                    </a:lnTo>
                    <a:lnTo>
                      <a:pt x="491220" y="637395"/>
                    </a:lnTo>
                    <a:lnTo>
                      <a:pt x="492355" y="641479"/>
                    </a:lnTo>
                    <a:lnTo>
                      <a:pt x="493490" y="645335"/>
                    </a:lnTo>
                    <a:lnTo>
                      <a:pt x="494171" y="649646"/>
                    </a:lnTo>
                    <a:lnTo>
                      <a:pt x="494625" y="653730"/>
                    </a:lnTo>
                    <a:lnTo>
                      <a:pt x="495079" y="658040"/>
                    </a:lnTo>
                    <a:lnTo>
                      <a:pt x="495079" y="662351"/>
                    </a:lnTo>
                    <a:lnTo>
                      <a:pt x="495079" y="665527"/>
                    </a:lnTo>
                    <a:lnTo>
                      <a:pt x="494852" y="669157"/>
                    </a:lnTo>
                    <a:lnTo>
                      <a:pt x="494398" y="672333"/>
                    </a:lnTo>
                    <a:lnTo>
                      <a:pt x="493944" y="675509"/>
                    </a:lnTo>
                    <a:lnTo>
                      <a:pt x="492355" y="682088"/>
                    </a:lnTo>
                    <a:lnTo>
                      <a:pt x="490539" y="688214"/>
                    </a:lnTo>
                    <a:lnTo>
                      <a:pt x="610853" y="758543"/>
                    </a:lnTo>
                    <a:lnTo>
                      <a:pt x="616528" y="755140"/>
                    </a:lnTo>
                    <a:lnTo>
                      <a:pt x="622430" y="752417"/>
                    </a:lnTo>
                    <a:lnTo>
                      <a:pt x="628559" y="749922"/>
                    </a:lnTo>
                    <a:lnTo>
                      <a:pt x="634915" y="748107"/>
                    </a:lnTo>
                    <a:lnTo>
                      <a:pt x="690305" y="547101"/>
                    </a:lnTo>
                    <a:lnTo>
                      <a:pt x="686673" y="544152"/>
                    </a:lnTo>
                    <a:lnTo>
                      <a:pt x="682814" y="540976"/>
                    </a:lnTo>
                    <a:lnTo>
                      <a:pt x="679409" y="537800"/>
                    </a:lnTo>
                    <a:lnTo>
                      <a:pt x="676004" y="533943"/>
                    </a:lnTo>
                    <a:lnTo>
                      <a:pt x="673053" y="530540"/>
                    </a:lnTo>
                    <a:lnTo>
                      <a:pt x="670102" y="526456"/>
                    </a:lnTo>
                    <a:lnTo>
                      <a:pt x="667605" y="522373"/>
                    </a:lnTo>
                    <a:lnTo>
                      <a:pt x="665107" y="518062"/>
                    </a:lnTo>
                    <a:lnTo>
                      <a:pt x="662837" y="513979"/>
                    </a:lnTo>
                    <a:lnTo>
                      <a:pt x="661021" y="509214"/>
                    </a:lnTo>
                    <a:lnTo>
                      <a:pt x="659432" y="504450"/>
                    </a:lnTo>
                    <a:lnTo>
                      <a:pt x="658070" y="499913"/>
                    </a:lnTo>
                    <a:lnTo>
                      <a:pt x="657162" y="494922"/>
                    </a:lnTo>
                    <a:lnTo>
                      <a:pt x="656027" y="489931"/>
                    </a:lnTo>
                    <a:lnTo>
                      <a:pt x="655573" y="484940"/>
                    </a:lnTo>
                    <a:lnTo>
                      <a:pt x="655573" y="479722"/>
                    </a:lnTo>
                    <a:lnTo>
                      <a:pt x="655573" y="475411"/>
                    </a:lnTo>
                    <a:lnTo>
                      <a:pt x="655800" y="471327"/>
                    </a:lnTo>
                    <a:lnTo>
                      <a:pt x="656708" y="467017"/>
                    </a:lnTo>
                    <a:lnTo>
                      <a:pt x="657389" y="463160"/>
                    </a:lnTo>
                    <a:lnTo>
                      <a:pt x="658297" y="458850"/>
                    </a:lnTo>
                    <a:lnTo>
                      <a:pt x="659432" y="455220"/>
                    </a:lnTo>
                    <a:lnTo>
                      <a:pt x="660567" y="451136"/>
                    </a:lnTo>
                    <a:lnTo>
                      <a:pt x="661929" y="447506"/>
                    </a:lnTo>
                    <a:lnTo>
                      <a:pt x="663745" y="443649"/>
                    </a:lnTo>
                    <a:lnTo>
                      <a:pt x="665561" y="440246"/>
                    </a:lnTo>
                    <a:lnTo>
                      <a:pt x="667605" y="436617"/>
                    </a:lnTo>
                    <a:lnTo>
                      <a:pt x="669648" y="433440"/>
                    </a:lnTo>
                    <a:lnTo>
                      <a:pt x="672145" y="430037"/>
                    </a:lnTo>
                    <a:lnTo>
                      <a:pt x="674642" y="426861"/>
                    </a:lnTo>
                    <a:lnTo>
                      <a:pt x="677139" y="423912"/>
                    </a:lnTo>
                    <a:lnTo>
                      <a:pt x="679863" y="420963"/>
                    </a:lnTo>
                    <a:lnTo>
                      <a:pt x="682814" y="418240"/>
                    </a:lnTo>
                    <a:lnTo>
                      <a:pt x="685765" y="415518"/>
                    </a:lnTo>
                    <a:lnTo>
                      <a:pt x="688943" y="413249"/>
                    </a:lnTo>
                    <a:lnTo>
                      <a:pt x="692121" y="410980"/>
                    </a:lnTo>
                    <a:lnTo>
                      <a:pt x="695526" y="408712"/>
                    </a:lnTo>
                    <a:lnTo>
                      <a:pt x="698932" y="406670"/>
                    </a:lnTo>
                    <a:lnTo>
                      <a:pt x="702791" y="404855"/>
                    </a:lnTo>
                    <a:lnTo>
                      <a:pt x="706196" y="403267"/>
                    </a:lnTo>
                    <a:lnTo>
                      <a:pt x="710055" y="401679"/>
                    </a:lnTo>
                    <a:lnTo>
                      <a:pt x="713914" y="400318"/>
                    </a:lnTo>
                    <a:lnTo>
                      <a:pt x="718000" y="399410"/>
                    </a:lnTo>
                    <a:lnTo>
                      <a:pt x="721859" y="398503"/>
                    </a:lnTo>
                    <a:lnTo>
                      <a:pt x="725945" y="397595"/>
                    </a:lnTo>
                    <a:lnTo>
                      <a:pt x="730032" y="397141"/>
                    </a:lnTo>
                    <a:lnTo>
                      <a:pt x="734345" y="396915"/>
                    </a:lnTo>
                    <a:lnTo>
                      <a:pt x="738658" y="396688"/>
                    </a:lnTo>
                    <a:lnTo>
                      <a:pt x="744106" y="396915"/>
                    </a:lnTo>
                    <a:lnTo>
                      <a:pt x="749554" y="397595"/>
                    </a:lnTo>
                    <a:lnTo>
                      <a:pt x="754775" y="398276"/>
                    </a:lnTo>
                    <a:lnTo>
                      <a:pt x="759770" y="399637"/>
                    </a:lnTo>
                    <a:lnTo>
                      <a:pt x="764764" y="400998"/>
                    </a:lnTo>
                    <a:lnTo>
                      <a:pt x="769758" y="403040"/>
                    </a:lnTo>
                    <a:lnTo>
                      <a:pt x="774298" y="405082"/>
                    </a:lnTo>
                    <a:lnTo>
                      <a:pt x="778838" y="407577"/>
                    </a:lnTo>
                    <a:lnTo>
                      <a:pt x="916859" y="288925"/>
                    </a:lnTo>
                    <a:close/>
                    <a:moveTo>
                      <a:pt x="607752" y="120128"/>
                    </a:moveTo>
                    <a:lnTo>
                      <a:pt x="595738" y="120581"/>
                    </a:lnTo>
                    <a:lnTo>
                      <a:pt x="583950" y="121488"/>
                    </a:lnTo>
                    <a:lnTo>
                      <a:pt x="571936" y="122621"/>
                    </a:lnTo>
                    <a:lnTo>
                      <a:pt x="559921" y="123755"/>
                    </a:lnTo>
                    <a:lnTo>
                      <a:pt x="548133" y="125341"/>
                    </a:lnTo>
                    <a:lnTo>
                      <a:pt x="536119" y="127154"/>
                    </a:lnTo>
                    <a:lnTo>
                      <a:pt x="524331" y="129421"/>
                    </a:lnTo>
                    <a:lnTo>
                      <a:pt x="512543" y="131688"/>
                    </a:lnTo>
                    <a:lnTo>
                      <a:pt x="500755" y="134407"/>
                    </a:lnTo>
                    <a:lnTo>
                      <a:pt x="489194" y="137581"/>
                    </a:lnTo>
                    <a:lnTo>
                      <a:pt x="477406" y="140754"/>
                    </a:lnTo>
                    <a:lnTo>
                      <a:pt x="466072" y="144380"/>
                    </a:lnTo>
                    <a:lnTo>
                      <a:pt x="454511" y="148234"/>
                    </a:lnTo>
                    <a:lnTo>
                      <a:pt x="443176" y="152313"/>
                    </a:lnTo>
                    <a:lnTo>
                      <a:pt x="431615" y="156620"/>
                    </a:lnTo>
                    <a:lnTo>
                      <a:pt x="420508" y="161380"/>
                    </a:lnTo>
                    <a:lnTo>
                      <a:pt x="409400" y="166593"/>
                    </a:lnTo>
                    <a:lnTo>
                      <a:pt x="398519" y="171579"/>
                    </a:lnTo>
                    <a:lnTo>
                      <a:pt x="387411" y="177246"/>
                    </a:lnTo>
                    <a:lnTo>
                      <a:pt x="376530" y="183139"/>
                    </a:lnTo>
                    <a:lnTo>
                      <a:pt x="365876" y="189485"/>
                    </a:lnTo>
                    <a:lnTo>
                      <a:pt x="355221" y="195831"/>
                    </a:lnTo>
                    <a:lnTo>
                      <a:pt x="344794" y="202631"/>
                    </a:lnTo>
                    <a:lnTo>
                      <a:pt x="334593" y="209431"/>
                    </a:lnTo>
                    <a:lnTo>
                      <a:pt x="324392" y="216684"/>
                    </a:lnTo>
                    <a:lnTo>
                      <a:pt x="314191" y="224163"/>
                    </a:lnTo>
                    <a:lnTo>
                      <a:pt x="304443" y="232323"/>
                    </a:lnTo>
                    <a:lnTo>
                      <a:pt x="294695" y="240483"/>
                    </a:lnTo>
                    <a:lnTo>
                      <a:pt x="284948" y="248869"/>
                    </a:lnTo>
                    <a:lnTo>
                      <a:pt x="275654" y="257482"/>
                    </a:lnTo>
                    <a:lnTo>
                      <a:pt x="266359" y="266548"/>
                    </a:lnTo>
                    <a:lnTo>
                      <a:pt x="257518" y="275614"/>
                    </a:lnTo>
                    <a:lnTo>
                      <a:pt x="248678" y="285134"/>
                    </a:lnTo>
                    <a:lnTo>
                      <a:pt x="240290" y="294654"/>
                    </a:lnTo>
                    <a:lnTo>
                      <a:pt x="232129" y="304400"/>
                    </a:lnTo>
                    <a:lnTo>
                      <a:pt x="224195" y="314373"/>
                    </a:lnTo>
                    <a:lnTo>
                      <a:pt x="216714" y="324346"/>
                    </a:lnTo>
                    <a:lnTo>
                      <a:pt x="209460" y="334545"/>
                    </a:lnTo>
                    <a:lnTo>
                      <a:pt x="202433" y="344971"/>
                    </a:lnTo>
                    <a:lnTo>
                      <a:pt x="195632" y="355397"/>
                    </a:lnTo>
                    <a:lnTo>
                      <a:pt x="189058" y="366050"/>
                    </a:lnTo>
                    <a:lnTo>
                      <a:pt x="183164" y="376703"/>
                    </a:lnTo>
                    <a:lnTo>
                      <a:pt x="177271" y="387583"/>
                    </a:lnTo>
                    <a:lnTo>
                      <a:pt x="171603" y="398462"/>
                    </a:lnTo>
                    <a:lnTo>
                      <a:pt x="166390" y="409342"/>
                    </a:lnTo>
                    <a:lnTo>
                      <a:pt x="161402" y="420448"/>
                    </a:lnTo>
                    <a:lnTo>
                      <a:pt x="156642" y="431554"/>
                    </a:lnTo>
                    <a:lnTo>
                      <a:pt x="152108" y="443114"/>
                    </a:lnTo>
                    <a:lnTo>
                      <a:pt x="148028" y="454673"/>
                    </a:lnTo>
                    <a:lnTo>
                      <a:pt x="144174" y="466006"/>
                    </a:lnTo>
                    <a:lnTo>
                      <a:pt x="140774" y="477565"/>
                    </a:lnTo>
                    <a:lnTo>
                      <a:pt x="137373" y="489125"/>
                    </a:lnTo>
                    <a:lnTo>
                      <a:pt x="134426" y="500911"/>
                    </a:lnTo>
                    <a:lnTo>
                      <a:pt x="131706" y="512470"/>
                    </a:lnTo>
                    <a:lnTo>
                      <a:pt x="129213" y="524256"/>
                    </a:lnTo>
                    <a:lnTo>
                      <a:pt x="127172" y="536269"/>
                    </a:lnTo>
                    <a:lnTo>
                      <a:pt x="125359" y="548055"/>
                    </a:lnTo>
                    <a:lnTo>
                      <a:pt x="123772" y="560068"/>
                    </a:lnTo>
                    <a:lnTo>
                      <a:pt x="122185" y="571854"/>
                    </a:lnTo>
                    <a:lnTo>
                      <a:pt x="121278" y="583867"/>
                    </a:lnTo>
                    <a:lnTo>
                      <a:pt x="120598" y="595880"/>
                    </a:lnTo>
                    <a:lnTo>
                      <a:pt x="120145" y="607666"/>
                    </a:lnTo>
                    <a:lnTo>
                      <a:pt x="120145" y="619905"/>
                    </a:lnTo>
                    <a:lnTo>
                      <a:pt x="120145" y="631918"/>
                    </a:lnTo>
                    <a:lnTo>
                      <a:pt x="120598" y="643704"/>
                    </a:lnTo>
                    <a:lnTo>
                      <a:pt x="121278" y="655717"/>
                    </a:lnTo>
                    <a:lnTo>
                      <a:pt x="122185" y="667503"/>
                    </a:lnTo>
                    <a:lnTo>
                      <a:pt x="123772" y="679516"/>
                    </a:lnTo>
                    <a:lnTo>
                      <a:pt x="125359" y="691529"/>
                    </a:lnTo>
                    <a:lnTo>
                      <a:pt x="127172" y="703315"/>
                    </a:lnTo>
                    <a:lnTo>
                      <a:pt x="129213" y="715328"/>
                    </a:lnTo>
                    <a:lnTo>
                      <a:pt x="131706" y="726887"/>
                    </a:lnTo>
                    <a:lnTo>
                      <a:pt x="134426" y="738673"/>
                    </a:lnTo>
                    <a:lnTo>
                      <a:pt x="137373" y="750460"/>
                    </a:lnTo>
                    <a:lnTo>
                      <a:pt x="140774" y="762019"/>
                    </a:lnTo>
                    <a:lnTo>
                      <a:pt x="144174" y="773579"/>
                    </a:lnTo>
                    <a:lnTo>
                      <a:pt x="148028" y="784911"/>
                    </a:lnTo>
                    <a:lnTo>
                      <a:pt x="152108" y="796471"/>
                    </a:lnTo>
                    <a:lnTo>
                      <a:pt x="156642" y="807804"/>
                    </a:lnTo>
                    <a:lnTo>
                      <a:pt x="161402" y="819136"/>
                    </a:lnTo>
                    <a:lnTo>
                      <a:pt x="166390" y="830016"/>
                    </a:lnTo>
                    <a:lnTo>
                      <a:pt x="171603" y="841122"/>
                    </a:lnTo>
                    <a:lnTo>
                      <a:pt x="177271" y="852002"/>
                    </a:lnTo>
                    <a:lnTo>
                      <a:pt x="183164" y="862881"/>
                    </a:lnTo>
                    <a:lnTo>
                      <a:pt x="189058" y="873534"/>
                    </a:lnTo>
                    <a:lnTo>
                      <a:pt x="195632" y="884187"/>
                    </a:lnTo>
                    <a:lnTo>
                      <a:pt x="202433" y="894613"/>
                    </a:lnTo>
                    <a:lnTo>
                      <a:pt x="209460" y="904813"/>
                    </a:lnTo>
                    <a:lnTo>
                      <a:pt x="216714" y="915239"/>
                    </a:lnTo>
                    <a:lnTo>
                      <a:pt x="224195" y="925212"/>
                    </a:lnTo>
                    <a:lnTo>
                      <a:pt x="232129" y="934958"/>
                    </a:lnTo>
                    <a:lnTo>
                      <a:pt x="240290" y="944931"/>
                    </a:lnTo>
                    <a:lnTo>
                      <a:pt x="248678" y="954450"/>
                    </a:lnTo>
                    <a:lnTo>
                      <a:pt x="257518" y="963743"/>
                    </a:lnTo>
                    <a:lnTo>
                      <a:pt x="266359" y="973036"/>
                    </a:lnTo>
                    <a:lnTo>
                      <a:pt x="275654" y="982102"/>
                    </a:lnTo>
                    <a:lnTo>
                      <a:pt x="284948" y="990715"/>
                    </a:lnTo>
                    <a:lnTo>
                      <a:pt x="294695" y="999102"/>
                    </a:lnTo>
                    <a:lnTo>
                      <a:pt x="304443" y="1007261"/>
                    </a:lnTo>
                    <a:lnTo>
                      <a:pt x="314191" y="1015194"/>
                    </a:lnTo>
                    <a:lnTo>
                      <a:pt x="324392" y="1022674"/>
                    </a:lnTo>
                    <a:lnTo>
                      <a:pt x="334593" y="1029927"/>
                    </a:lnTo>
                    <a:lnTo>
                      <a:pt x="344794" y="1036953"/>
                    </a:lnTo>
                    <a:lnTo>
                      <a:pt x="355221" y="1043753"/>
                    </a:lnTo>
                    <a:lnTo>
                      <a:pt x="365876" y="1050099"/>
                    </a:lnTo>
                    <a:lnTo>
                      <a:pt x="376530" y="1056446"/>
                    </a:lnTo>
                    <a:lnTo>
                      <a:pt x="387411" y="1062339"/>
                    </a:lnTo>
                    <a:lnTo>
                      <a:pt x="398292" y="1067779"/>
                    </a:lnTo>
                    <a:lnTo>
                      <a:pt x="409400" y="1072992"/>
                    </a:lnTo>
                    <a:lnTo>
                      <a:pt x="420508" y="1078205"/>
                    </a:lnTo>
                    <a:lnTo>
                      <a:pt x="431615" y="1082738"/>
                    </a:lnTo>
                    <a:lnTo>
                      <a:pt x="443176" y="1087271"/>
                    </a:lnTo>
                    <a:lnTo>
                      <a:pt x="454511" y="1091351"/>
                    </a:lnTo>
                    <a:lnTo>
                      <a:pt x="466072" y="1095204"/>
                    </a:lnTo>
                    <a:lnTo>
                      <a:pt x="477406" y="1098830"/>
                    </a:lnTo>
                    <a:lnTo>
                      <a:pt x="489194" y="1102004"/>
                    </a:lnTo>
                    <a:lnTo>
                      <a:pt x="500755" y="1104950"/>
                    </a:lnTo>
                    <a:lnTo>
                      <a:pt x="512543" y="1107897"/>
                    </a:lnTo>
                    <a:lnTo>
                      <a:pt x="524331" y="1110163"/>
                    </a:lnTo>
                    <a:lnTo>
                      <a:pt x="536119" y="1112203"/>
                    </a:lnTo>
                    <a:lnTo>
                      <a:pt x="548133" y="1114243"/>
                    </a:lnTo>
                    <a:lnTo>
                      <a:pt x="559921" y="1115830"/>
                    </a:lnTo>
                    <a:lnTo>
                      <a:pt x="571936" y="1116963"/>
                    </a:lnTo>
                    <a:lnTo>
                      <a:pt x="583950" y="1118096"/>
                    </a:lnTo>
                    <a:lnTo>
                      <a:pt x="595738" y="1118776"/>
                    </a:lnTo>
                    <a:lnTo>
                      <a:pt x="607752" y="1119230"/>
                    </a:lnTo>
                    <a:lnTo>
                      <a:pt x="619540" y="1119230"/>
                    </a:lnTo>
                    <a:lnTo>
                      <a:pt x="631782" y="1119230"/>
                    </a:lnTo>
                    <a:lnTo>
                      <a:pt x="643796" y="1118776"/>
                    </a:lnTo>
                    <a:lnTo>
                      <a:pt x="655584" y="1118096"/>
                    </a:lnTo>
                    <a:lnTo>
                      <a:pt x="667598" y="1116963"/>
                    </a:lnTo>
                    <a:lnTo>
                      <a:pt x="679613" y="1115830"/>
                    </a:lnTo>
                    <a:lnTo>
                      <a:pt x="691401" y="1114243"/>
                    </a:lnTo>
                    <a:lnTo>
                      <a:pt x="703415" y="1112203"/>
                    </a:lnTo>
                    <a:lnTo>
                      <a:pt x="715203" y="1110163"/>
                    </a:lnTo>
                    <a:lnTo>
                      <a:pt x="726991" y="1107897"/>
                    </a:lnTo>
                    <a:lnTo>
                      <a:pt x="738779" y="1104950"/>
                    </a:lnTo>
                    <a:lnTo>
                      <a:pt x="750340" y="1102004"/>
                    </a:lnTo>
                    <a:lnTo>
                      <a:pt x="762128" y="1098830"/>
                    </a:lnTo>
                    <a:lnTo>
                      <a:pt x="773462" y="1095204"/>
                    </a:lnTo>
                    <a:lnTo>
                      <a:pt x="785023" y="1091351"/>
                    </a:lnTo>
                    <a:lnTo>
                      <a:pt x="796358" y="1087271"/>
                    </a:lnTo>
                    <a:lnTo>
                      <a:pt x="807692" y="1082738"/>
                    </a:lnTo>
                    <a:lnTo>
                      <a:pt x="819026" y="1078205"/>
                    </a:lnTo>
                    <a:lnTo>
                      <a:pt x="830134" y="1072992"/>
                    </a:lnTo>
                    <a:lnTo>
                      <a:pt x="841015" y="1067779"/>
                    </a:lnTo>
                    <a:lnTo>
                      <a:pt x="852123" y="1062339"/>
                    </a:lnTo>
                    <a:lnTo>
                      <a:pt x="862777" y="1056446"/>
                    </a:lnTo>
                    <a:lnTo>
                      <a:pt x="873658" y="1050099"/>
                    </a:lnTo>
                    <a:lnTo>
                      <a:pt x="884086" y="1043753"/>
                    </a:lnTo>
                    <a:lnTo>
                      <a:pt x="894740" y="1036953"/>
                    </a:lnTo>
                    <a:lnTo>
                      <a:pt x="904941" y="1029927"/>
                    </a:lnTo>
                    <a:lnTo>
                      <a:pt x="915142" y="1022674"/>
                    </a:lnTo>
                    <a:lnTo>
                      <a:pt x="925343" y="1015194"/>
                    </a:lnTo>
                    <a:lnTo>
                      <a:pt x="935091" y="1007261"/>
                    </a:lnTo>
                    <a:lnTo>
                      <a:pt x="944839" y="999102"/>
                    </a:lnTo>
                    <a:lnTo>
                      <a:pt x="954586" y="990715"/>
                    </a:lnTo>
                    <a:lnTo>
                      <a:pt x="963880" y="982102"/>
                    </a:lnTo>
                    <a:lnTo>
                      <a:pt x="972948" y="973036"/>
                    </a:lnTo>
                    <a:lnTo>
                      <a:pt x="982016" y="963743"/>
                    </a:lnTo>
                    <a:lnTo>
                      <a:pt x="990856" y="954450"/>
                    </a:lnTo>
                    <a:lnTo>
                      <a:pt x="999244" y="944931"/>
                    </a:lnTo>
                    <a:lnTo>
                      <a:pt x="1007405" y="934958"/>
                    </a:lnTo>
                    <a:lnTo>
                      <a:pt x="1015339" y="925212"/>
                    </a:lnTo>
                    <a:lnTo>
                      <a:pt x="1022820" y="915239"/>
                    </a:lnTo>
                    <a:lnTo>
                      <a:pt x="1030074" y="904813"/>
                    </a:lnTo>
                    <a:lnTo>
                      <a:pt x="1037101" y="894613"/>
                    </a:lnTo>
                    <a:lnTo>
                      <a:pt x="1043902" y="884187"/>
                    </a:lnTo>
                    <a:lnTo>
                      <a:pt x="1050249" y="873534"/>
                    </a:lnTo>
                    <a:lnTo>
                      <a:pt x="1056370" y="862881"/>
                    </a:lnTo>
                    <a:lnTo>
                      <a:pt x="1062263" y="852002"/>
                    </a:lnTo>
                    <a:lnTo>
                      <a:pt x="1067931" y="841122"/>
                    </a:lnTo>
                    <a:lnTo>
                      <a:pt x="1073144" y="830016"/>
                    </a:lnTo>
                    <a:lnTo>
                      <a:pt x="1078132" y="819136"/>
                    </a:lnTo>
                    <a:lnTo>
                      <a:pt x="1082892" y="807804"/>
                    </a:lnTo>
                    <a:lnTo>
                      <a:pt x="1087426" y="796471"/>
                    </a:lnTo>
                    <a:lnTo>
                      <a:pt x="1091280" y="784911"/>
                    </a:lnTo>
                    <a:lnTo>
                      <a:pt x="1095360" y="773579"/>
                    </a:lnTo>
                    <a:lnTo>
                      <a:pt x="1098760" y="762019"/>
                    </a:lnTo>
                    <a:lnTo>
                      <a:pt x="1102161" y="750460"/>
                    </a:lnTo>
                    <a:lnTo>
                      <a:pt x="1105108" y="738673"/>
                    </a:lnTo>
                    <a:lnTo>
                      <a:pt x="1107828" y="726887"/>
                    </a:lnTo>
                    <a:lnTo>
                      <a:pt x="1110321" y="715328"/>
                    </a:lnTo>
                    <a:lnTo>
                      <a:pt x="1112362" y="703315"/>
                    </a:lnTo>
                    <a:lnTo>
                      <a:pt x="1114175" y="691529"/>
                    </a:lnTo>
                    <a:lnTo>
                      <a:pt x="1115762" y="679516"/>
                    </a:lnTo>
                    <a:lnTo>
                      <a:pt x="1117122" y="667503"/>
                    </a:lnTo>
                    <a:lnTo>
                      <a:pt x="1118256" y="655717"/>
                    </a:lnTo>
                    <a:lnTo>
                      <a:pt x="1118936" y="643704"/>
                    </a:lnTo>
                    <a:lnTo>
                      <a:pt x="1119389" y="631918"/>
                    </a:lnTo>
                    <a:lnTo>
                      <a:pt x="1119389" y="619905"/>
                    </a:lnTo>
                    <a:lnTo>
                      <a:pt x="1119389" y="607666"/>
                    </a:lnTo>
                    <a:lnTo>
                      <a:pt x="1118936" y="595880"/>
                    </a:lnTo>
                    <a:lnTo>
                      <a:pt x="1118256" y="583867"/>
                    </a:lnTo>
                    <a:lnTo>
                      <a:pt x="1117122" y="571854"/>
                    </a:lnTo>
                    <a:lnTo>
                      <a:pt x="1115762" y="560068"/>
                    </a:lnTo>
                    <a:lnTo>
                      <a:pt x="1114175" y="548055"/>
                    </a:lnTo>
                    <a:lnTo>
                      <a:pt x="1112362" y="536269"/>
                    </a:lnTo>
                    <a:lnTo>
                      <a:pt x="1110321" y="524256"/>
                    </a:lnTo>
                    <a:lnTo>
                      <a:pt x="1107828" y="512470"/>
                    </a:lnTo>
                    <a:lnTo>
                      <a:pt x="1105108" y="500911"/>
                    </a:lnTo>
                    <a:lnTo>
                      <a:pt x="1102161" y="489125"/>
                    </a:lnTo>
                    <a:lnTo>
                      <a:pt x="1098760" y="477565"/>
                    </a:lnTo>
                    <a:lnTo>
                      <a:pt x="1095360" y="466006"/>
                    </a:lnTo>
                    <a:lnTo>
                      <a:pt x="1091280" y="454673"/>
                    </a:lnTo>
                    <a:lnTo>
                      <a:pt x="1087426" y="443114"/>
                    </a:lnTo>
                    <a:lnTo>
                      <a:pt x="1082892" y="431554"/>
                    </a:lnTo>
                    <a:lnTo>
                      <a:pt x="1078132" y="420448"/>
                    </a:lnTo>
                    <a:lnTo>
                      <a:pt x="1073144" y="409342"/>
                    </a:lnTo>
                    <a:lnTo>
                      <a:pt x="1067931" y="398462"/>
                    </a:lnTo>
                    <a:lnTo>
                      <a:pt x="1062263" y="387583"/>
                    </a:lnTo>
                    <a:lnTo>
                      <a:pt x="1056370" y="376703"/>
                    </a:lnTo>
                    <a:lnTo>
                      <a:pt x="1050249" y="366050"/>
                    </a:lnTo>
                    <a:lnTo>
                      <a:pt x="1043902" y="355397"/>
                    </a:lnTo>
                    <a:lnTo>
                      <a:pt x="1037101" y="344971"/>
                    </a:lnTo>
                    <a:lnTo>
                      <a:pt x="1030074" y="334545"/>
                    </a:lnTo>
                    <a:lnTo>
                      <a:pt x="1022820" y="324346"/>
                    </a:lnTo>
                    <a:lnTo>
                      <a:pt x="1015339" y="314373"/>
                    </a:lnTo>
                    <a:lnTo>
                      <a:pt x="1007405" y="304400"/>
                    </a:lnTo>
                    <a:lnTo>
                      <a:pt x="999244" y="294654"/>
                    </a:lnTo>
                    <a:lnTo>
                      <a:pt x="990856" y="285134"/>
                    </a:lnTo>
                    <a:lnTo>
                      <a:pt x="982016" y="275614"/>
                    </a:lnTo>
                    <a:lnTo>
                      <a:pt x="972948" y="266548"/>
                    </a:lnTo>
                    <a:lnTo>
                      <a:pt x="963880" y="257482"/>
                    </a:lnTo>
                    <a:lnTo>
                      <a:pt x="954586" y="248869"/>
                    </a:lnTo>
                    <a:lnTo>
                      <a:pt x="944839" y="240483"/>
                    </a:lnTo>
                    <a:lnTo>
                      <a:pt x="935091" y="232323"/>
                    </a:lnTo>
                    <a:lnTo>
                      <a:pt x="925343" y="224163"/>
                    </a:lnTo>
                    <a:lnTo>
                      <a:pt x="915142" y="216684"/>
                    </a:lnTo>
                    <a:lnTo>
                      <a:pt x="904941" y="209431"/>
                    </a:lnTo>
                    <a:lnTo>
                      <a:pt x="894740" y="202631"/>
                    </a:lnTo>
                    <a:lnTo>
                      <a:pt x="884086" y="195831"/>
                    </a:lnTo>
                    <a:lnTo>
                      <a:pt x="873658" y="189485"/>
                    </a:lnTo>
                    <a:lnTo>
                      <a:pt x="862777" y="183139"/>
                    </a:lnTo>
                    <a:lnTo>
                      <a:pt x="852123" y="177246"/>
                    </a:lnTo>
                    <a:lnTo>
                      <a:pt x="841015" y="171579"/>
                    </a:lnTo>
                    <a:lnTo>
                      <a:pt x="830134" y="166593"/>
                    </a:lnTo>
                    <a:lnTo>
                      <a:pt x="819026" y="161380"/>
                    </a:lnTo>
                    <a:lnTo>
                      <a:pt x="807692" y="156620"/>
                    </a:lnTo>
                    <a:lnTo>
                      <a:pt x="796358" y="152313"/>
                    </a:lnTo>
                    <a:lnTo>
                      <a:pt x="785023" y="148234"/>
                    </a:lnTo>
                    <a:lnTo>
                      <a:pt x="773462" y="144380"/>
                    </a:lnTo>
                    <a:lnTo>
                      <a:pt x="762128" y="140754"/>
                    </a:lnTo>
                    <a:lnTo>
                      <a:pt x="750340" y="137581"/>
                    </a:lnTo>
                    <a:lnTo>
                      <a:pt x="738779" y="134407"/>
                    </a:lnTo>
                    <a:lnTo>
                      <a:pt x="726991" y="131688"/>
                    </a:lnTo>
                    <a:lnTo>
                      <a:pt x="715203" y="129421"/>
                    </a:lnTo>
                    <a:lnTo>
                      <a:pt x="703415" y="127154"/>
                    </a:lnTo>
                    <a:lnTo>
                      <a:pt x="691401" y="125341"/>
                    </a:lnTo>
                    <a:lnTo>
                      <a:pt x="679613" y="123755"/>
                    </a:lnTo>
                    <a:lnTo>
                      <a:pt x="667598" y="122621"/>
                    </a:lnTo>
                    <a:lnTo>
                      <a:pt x="655584" y="121488"/>
                    </a:lnTo>
                    <a:lnTo>
                      <a:pt x="643796" y="120581"/>
                    </a:lnTo>
                    <a:lnTo>
                      <a:pt x="631782" y="120128"/>
                    </a:lnTo>
                    <a:lnTo>
                      <a:pt x="619540" y="120128"/>
                    </a:lnTo>
                    <a:lnTo>
                      <a:pt x="607752" y="120128"/>
                    </a:lnTo>
                    <a:close/>
                    <a:moveTo>
                      <a:pt x="619540" y="0"/>
                    </a:moveTo>
                    <a:lnTo>
                      <a:pt x="634502" y="227"/>
                    </a:lnTo>
                    <a:lnTo>
                      <a:pt x="649690" y="907"/>
                    </a:lnTo>
                    <a:lnTo>
                      <a:pt x="664198" y="1587"/>
                    </a:lnTo>
                    <a:lnTo>
                      <a:pt x="678933" y="3173"/>
                    </a:lnTo>
                    <a:lnTo>
                      <a:pt x="694121" y="4533"/>
                    </a:lnTo>
                    <a:lnTo>
                      <a:pt x="708629" y="6573"/>
                    </a:lnTo>
                    <a:lnTo>
                      <a:pt x="723364" y="8840"/>
                    </a:lnTo>
                    <a:lnTo>
                      <a:pt x="738098" y="11560"/>
                    </a:lnTo>
                    <a:lnTo>
                      <a:pt x="752607" y="14506"/>
                    </a:lnTo>
                    <a:lnTo>
                      <a:pt x="767115" y="17906"/>
                    </a:lnTo>
                    <a:lnTo>
                      <a:pt x="781623" y="21533"/>
                    </a:lnTo>
                    <a:lnTo>
                      <a:pt x="796131" y="25839"/>
                    </a:lnTo>
                    <a:lnTo>
                      <a:pt x="810412" y="30146"/>
                    </a:lnTo>
                    <a:lnTo>
                      <a:pt x="824694" y="34905"/>
                    </a:lnTo>
                    <a:lnTo>
                      <a:pt x="838975" y="40118"/>
                    </a:lnTo>
                    <a:lnTo>
                      <a:pt x="853030" y="45558"/>
                    </a:lnTo>
                    <a:lnTo>
                      <a:pt x="866858" y="51451"/>
                    </a:lnTo>
                    <a:lnTo>
                      <a:pt x="880686" y="57571"/>
                    </a:lnTo>
                    <a:lnTo>
                      <a:pt x="894514" y="64144"/>
                    </a:lnTo>
                    <a:lnTo>
                      <a:pt x="907888" y="71170"/>
                    </a:lnTo>
                    <a:lnTo>
                      <a:pt x="921263" y="78423"/>
                    </a:lnTo>
                    <a:lnTo>
                      <a:pt x="934638" y="85903"/>
                    </a:lnTo>
                    <a:lnTo>
                      <a:pt x="947786" y="93836"/>
                    </a:lnTo>
                    <a:lnTo>
                      <a:pt x="960934" y="102222"/>
                    </a:lnTo>
                    <a:lnTo>
                      <a:pt x="973401" y="110835"/>
                    </a:lnTo>
                    <a:lnTo>
                      <a:pt x="986096" y="119901"/>
                    </a:lnTo>
                    <a:lnTo>
                      <a:pt x="998791" y="129421"/>
                    </a:lnTo>
                    <a:lnTo>
                      <a:pt x="1010805" y="139167"/>
                    </a:lnTo>
                    <a:lnTo>
                      <a:pt x="1023046" y="149140"/>
                    </a:lnTo>
                    <a:lnTo>
                      <a:pt x="1034607" y="159793"/>
                    </a:lnTo>
                    <a:lnTo>
                      <a:pt x="1046395" y="170446"/>
                    </a:lnTo>
                    <a:lnTo>
                      <a:pt x="1057956" y="181779"/>
                    </a:lnTo>
                    <a:lnTo>
                      <a:pt x="1067251" y="191072"/>
                    </a:lnTo>
                    <a:lnTo>
                      <a:pt x="1076318" y="200591"/>
                    </a:lnTo>
                    <a:lnTo>
                      <a:pt x="1084932" y="210564"/>
                    </a:lnTo>
                    <a:lnTo>
                      <a:pt x="1093546" y="220310"/>
                    </a:lnTo>
                    <a:lnTo>
                      <a:pt x="1101934" y="230283"/>
                    </a:lnTo>
                    <a:lnTo>
                      <a:pt x="1110095" y="240709"/>
                    </a:lnTo>
                    <a:lnTo>
                      <a:pt x="1117802" y="250909"/>
                    </a:lnTo>
                    <a:lnTo>
                      <a:pt x="1125510" y="261108"/>
                    </a:lnTo>
                    <a:lnTo>
                      <a:pt x="1132764" y="271988"/>
                    </a:lnTo>
                    <a:lnTo>
                      <a:pt x="1139791" y="282414"/>
                    </a:lnTo>
                    <a:lnTo>
                      <a:pt x="1146592" y="293294"/>
                    </a:lnTo>
                    <a:lnTo>
                      <a:pt x="1153166" y="304173"/>
                    </a:lnTo>
                    <a:lnTo>
                      <a:pt x="1159513" y="315279"/>
                    </a:lnTo>
                    <a:lnTo>
                      <a:pt x="1165634" y="326159"/>
                    </a:lnTo>
                    <a:lnTo>
                      <a:pt x="1171527" y="337492"/>
                    </a:lnTo>
                    <a:lnTo>
                      <a:pt x="1177195" y="348598"/>
                    </a:lnTo>
                    <a:lnTo>
                      <a:pt x="1182408" y="360157"/>
                    </a:lnTo>
                    <a:lnTo>
                      <a:pt x="1187622" y="371490"/>
                    </a:lnTo>
                    <a:lnTo>
                      <a:pt x="1192610" y="383050"/>
                    </a:lnTo>
                    <a:lnTo>
                      <a:pt x="1197143" y="394609"/>
                    </a:lnTo>
                    <a:lnTo>
                      <a:pt x="1201677" y="406395"/>
                    </a:lnTo>
                    <a:lnTo>
                      <a:pt x="1205984" y="418181"/>
                    </a:lnTo>
                    <a:lnTo>
                      <a:pt x="1209611" y="429741"/>
                    </a:lnTo>
                    <a:lnTo>
                      <a:pt x="1213465" y="441754"/>
                    </a:lnTo>
                    <a:lnTo>
                      <a:pt x="1216865" y="453540"/>
                    </a:lnTo>
                    <a:lnTo>
                      <a:pt x="1219812" y="465552"/>
                    </a:lnTo>
                    <a:lnTo>
                      <a:pt x="1222986" y="477792"/>
                    </a:lnTo>
                    <a:lnTo>
                      <a:pt x="1225706" y="489578"/>
                    </a:lnTo>
                    <a:lnTo>
                      <a:pt x="1228200" y="501818"/>
                    </a:lnTo>
                    <a:lnTo>
                      <a:pt x="1230240" y="514057"/>
                    </a:lnTo>
                    <a:lnTo>
                      <a:pt x="1232280" y="526070"/>
                    </a:lnTo>
                    <a:lnTo>
                      <a:pt x="1233867" y="538536"/>
                    </a:lnTo>
                    <a:lnTo>
                      <a:pt x="1235680" y="550775"/>
                    </a:lnTo>
                    <a:lnTo>
                      <a:pt x="1236814" y="563015"/>
                    </a:lnTo>
                    <a:lnTo>
                      <a:pt x="1237720" y="575254"/>
                    </a:lnTo>
                    <a:lnTo>
                      <a:pt x="1238401" y="587720"/>
                    </a:lnTo>
                    <a:lnTo>
                      <a:pt x="1239081" y="599733"/>
                    </a:lnTo>
                    <a:lnTo>
                      <a:pt x="1239307" y="612199"/>
                    </a:lnTo>
                    <a:lnTo>
                      <a:pt x="1239307" y="624665"/>
                    </a:lnTo>
                    <a:lnTo>
                      <a:pt x="1239081" y="636678"/>
                    </a:lnTo>
                    <a:lnTo>
                      <a:pt x="1238627" y="649144"/>
                    </a:lnTo>
                    <a:lnTo>
                      <a:pt x="1237947" y="661610"/>
                    </a:lnTo>
                    <a:lnTo>
                      <a:pt x="1237040" y="673623"/>
                    </a:lnTo>
                    <a:lnTo>
                      <a:pt x="1235907" y="686089"/>
                    </a:lnTo>
                    <a:lnTo>
                      <a:pt x="1234320" y="698102"/>
                    </a:lnTo>
                    <a:lnTo>
                      <a:pt x="1232507" y="710341"/>
                    </a:lnTo>
                    <a:lnTo>
                      <a:pt x="1230693" y="722807"/>
                    </a:lnTo>
                    <a:lnTo>
                      <a:pt x="1228653" y="734820"/>
                    </a:lnTo>
                    <a:lnTo>
                      <a:pt x="1226159" y="746833"/>
                    </a:lnTo>
                    <a:lnTo>
                      <a:pt x="1223439" y="759073"/>
                    </a:lnTo>
                    <a:lnTo>
                      <a:pt x="1220719" y="771085"/>
                    </a:lnTo>
                    <a:lnTo>
                      <a:pt x="1217545" y="783098"/>
                    </a:lnTo>
                    <a:lnTo>
                      <a:pt x="1214145" y="795111"/>
                    </a:lnTo>
                    <a:lnTo>
                      <a:pt x="1210518" y="806897"/>
                    </a:lnTo>
                    <a:lnTo>
                      <a:pt x="1206664" y="818683"/>
                    </a:lnTo>
                    <a:lnTo>
                      <a:pt x="1202357" y="830469"/>
                    </a:lnTo>
                    <a:lnTo>
                      <a:pt x="1198277" y="842255"/>
                    </a:lnTo>
                    <a:lnTo>
                      <a:pt x="1193516" y="853588"/>
                    </a:lnTo>
                    <a:lnTo>
                      <a:pt x="1188529" y="865374"/>
                    </a:lnTo>
                    <a:lnTo>
                      <a:pt x="1183769" y="876934"/>
                    </a:lnTo>
                    <a:lnTo>
                      <a:pt x="1178328" y="888267"/>
                    </a:lnTo>
                    <a:lnTo>
                      <a:pt x="1172661" y="899599"/>
                    </a:lnTo>
                    <a:lnTo>
                      <a:pt x="1166767" y="910706"/>
                    </a:lnTo>
                    <a:lnTo>
                      <a:pt x="1160646" y="921812"/>
                    </a:lnTo>
                    <a:lnTo>
                      <a:pt x="1534229" y="1295115"/>
                    </a:lnTo>
                    <a:lnTo>
                      <a:pt x="1540350" y="1301461"/>
                    </a:lnTo>
                    <a:lnTo>
                      <a:pt x="1545790" y="1308034"/>
                    </a:lnTo>
                    <a:lnTo>
                      <a:pt x="1551231" y="1314607"/>
                    </a:lnTo>
                    <a:lnTo>
                      <a:pt x="1556445" y="1321407"/>
                    </a:lnTo>
                    <a:lnTo>
                      <a:pt x="1560752" y="1328433"/>
                    </a:lnTo>
                    <a:lnTo>
                      <a:pt x="1565286" y="1335460"/>
                    </a:lnTo>
                    <a:lnTo>
                      <a:pt x="1569366" y="1342713"/>
                    </a:lnTo>
                    <a:lnTo>
                      <a:pt x="1572766" y="1349966"/>
                    </a:lnTo>
                    <a:lnTo>
                      <a:pt x="1576167" y="1357219"/>
                    </a:lnTo>
                    <a:lnTo>
                      <a:pt x="1578887" y="1364698"/>
                    </a:lnTo>
                    <a:lnTo>
                      <a:pt x="1581381" y="1372178"/>
                    </a:lnTo>
                    <a:lnTo>
                      <a:pt x="1583648" y="1379658"/>
                    </a:lnTo>
                    <a:lnTo>
                      <a:pt x="1585461" y="1387137"/>
                    </a:lnTo>
                    <a:lnTo>
                      <a:pt x="1586821" y="1394617"/>
                    </a:lnTo>
                    <a:lnTo>
                      <a:pt x="1587955" y="1402323"/>
                    </a:lnTo>
                    <a:lnTo>
                      <a:pt x="1588635" y="1409803"/>
                    </a:lnTo>
                    <a:lnTo>
                      <a:pt x="1589088" y="1417283"/>
                    </a:lnTo>
                    <a:lnTo>
                      <a:pt x="1589088" y="1424762"/>
                    </a:lnTo>
                    <a:lnTo>
                      <a:pt x="1588861" y="1432242"/>
                    </a:lnTo>
                    <a:lnTo>
                      <a:pt x="1588181" y="1439495"/>
                    </a:lnTo>
                    <a:lnTo>
                      <a:pt x="1587274" y="1446748"/>
                    </a:lnTo>
                    <a:lnTo>
                      <a:pt x="1585914" y="1454001"/>
                    </a:lnTo>
                    <a:lnTo>
                      <a:pt x="1584101" y="1461027"/>
                    </a:lnTo>
                    <a:lnTo>
                      <a:pt x="1581834" y="1467827"/>
                    </a:lnTo>
                    <a:lnTo>
                      <a:pt x="1579340" y="1474627"/>
                    </a:lnTo>
                    <a:lnTo>
                      <a:pt x="1576620" y="1481200"/>
                    </a:lnTo>
                    <a:lnTo>
                      <a:pt x="1573220" y="1487773"/>
                    </a:lnTo>
                    <a:lnTo>
                      <a:pt x="1569593" y="1494119"/>
                    </a:lnTo>
                    <a:lnTo>
                      <a:pt x="1565512" y="1500239"/>
                    </a:lnTo>
                    <a:lnTo>
                      <a:pt x="1561432" y="1506132"/>
                    </a:lnTo>
                    <a:lnTo>
                      <a:pt x="1556445" y="1511572"/>
                    </a:lnTo>
                    <a:lnTo>
                      <a:pt x="1551231" y="1517011"/>
                    </a:lnTo>
                    <a:lnTo>
                      <a:pt x="1517228" y="1551237"/>
                    </a:lnTo>
                    <a:lnTo>
                      <a:pt x="1511787" y="1556223"/>
                    </a:lnTo>
                    <a:lnTo>
                      <a:pt x="1506120" y="1561209"/>
                    </a:lnTo>
                    <a:lnTo>
                      <a:pt x="1500226" y="1565516"/>
                    </a:lnTo>
                    <a:lnTo>
                      <a:pt x="1494106" y="1569369"/>
                    </a:lnTo>
                    <a:lnTo>
                      <a:pt x="1487985" y="1573222"/>
                    </a:lnTo>
                    <a:lnTo>
                      <a:pt x="1481411" y="1576395"/>
                    </a:lnTo>
                    <a:lnTo>
                      <a:pt x="1474837" y="1579342"/>
                    </a:lnTo>
                    <a:lnTo>
                      <a:pt x="1468036" y="1581835"/>
                    </a:lnTo>
                    <a:lnTo>
                      <a:pt x="1461009" y="1583875"/>
                    </a:lnTo>
                    <a:lnTo>
                      <a:pt x="1453982" y="1585688"/>
                    </a:lnTo>
                    <a:lnTo>
                      <a:pt x="1446728" y="1587275"/>
                    </a:lnTo>
                    <a:lnTo>
                      <a:pt x="1439474" y="1588182"/>
                    </a:lnTo>
                    <a:lnTo>
                      <a:pt x="1432219" y="1588862"/>
                    </a:lnTo>
                    <a:lnTo>
                      <a:pt x="1424739" y="1589088"/>
                    </a:lnTo>
                    <a:lnTo>
                      <a:pt x="1417258" y="1589088"/>
                    </a:lnTo>
                    <a:lnTo>
                      <a:pt x="1409777" y="1588862"/>
                    </a:lnTo>
                    <a:lnTo>
                      <a:pt x="1402296" y="1587955"/>
                    </a:lnTo>
                    <a:lnTo>
                      <a:pt x="1394589" y="1587048"/>
                    </a:lnTo>
                    <a:lnTo>
                      <a:pt x="1387108" y="1585235"/>
                    </a:lnTo>
                    <a:lnTo>
                      <a:pt x="1379628" y="1583422"/>
                    </a:lnTo>
                    <a:lnTo>
                      <a:pt x="1372147" y="1581382"/>
                    </a:lnTo>
                    <a:lnTo>
                      <a:pt x="1364666" y="1578662"/>
                    </a:lnTo>
                    <a:lnTo>
                      <a:pt x="1357186" y="1575942"/>
                    </a:lnTo>
                    <a:lnTo>
                      <a:pt x="1349931" y="1572769"/>
                    </a:lnTo>
                    <a:lnTo>
                      <a:pt x="1342677" y="1569142"/>
                    </a:lnTo>
                    <a:lnTo>
                      <a:pt x="1335423" y="1565289"/>
                    </a:lnTo>
                    <a:lnTo>
                      <a:pt x="1328396" y="1560756"/>
                    </a:lnTo>
                    <a:lnTo>
                      <a:pt x="1321369" y="1556223"/>
                    </a:lnTo>
                    <a:lnTo>
                      <a:pt x="1314568" y="1551237"/>
                    </a:lnTo>
                    <a:lnTo>
                      <a:pt x="1307994" y="1545797"/>
                    </a:lnTo>
                    <a:lnTo>
                      <a:pt x="1301420" y="1540130"/>
                    </a:lnTo>
                    <a:lnTo>
                      <a:pt x="1295299" y="1534011"/>
                    </a:lnTo>
                    <a:lnTo>
                      <a:pt x="921716" y="1160708"/>
                    </a:lnTo>
                    <a:lnTo>
                      <a:pt x="910835" y="1166827"/>
                    </a:lnTo>
                    <a:lnTo>
                      <a:pt x="899501" y="1172720"/>
                    </a:lnTo>
                    <a:lnTo>
                      <a:pt x="888166" y="1178160"/>
                    </a:lnTo>
                    <a:lnTo>
                      <a:pt x="876832" y="1183600"/>
                    </a:lnTo>
                    <a:lnTo>
                      <a:pt x="865498" y="1188586"/>
                    </a:lnTo>
                    <a:lnTo>
                      <a:pt x="853710" y="1193346"/>
                    </a:lnTo>
                    <a:lnTo>
                      <a:pt x="842375" y="1198106"/>
                    </a:lnTo>
                    <a:lnTo>
                      <a:pt x="830588" y="1202412"/>
                    </a:lnTo>
                    <a:lnTo>
                      <a:pt x="818573" y="1206492"/>
                    </a:lnTo>
                    <a:lnTo>
                      <a:pt x="807012" y="1210572"/>
                    </a:lnTo>
                    <a:lnTo>
                      <a:pt x="794997" y="1213972"/>
                    </a:lnTo>
                    <a:lnTo>
                      <a:pt x="783210" y="1217598"/>
                    </a:lnTo>
                    <a:lnTo>
                      <a:pt x="771195" y="1220545"/>
                    </a:lnTo>
                    <a:lnTo>
                      <a:pt x="758954" y="1223265"/>
                    </a:lnTo>
                    <a:lnTo>
                      <a:pt x="746939" y="1226211"/>
                    </a:lnTo>
                    <a:lnTo>
                      <a:pt x="734698" y="1228478"/>
                    </a:lnTo>
                    <a:lnTo>
                      <a:pt x="722457" y="1230518"/>
                    </a:lnTo>
                    <a:lnTo>
                      <a:pt x="710442" y="1232784"/>
                    </a:lnTo>
                    <a:lnTo>
                      <a:pt x="698201" y="1234371"/>
                    </a:lnTo>
                    <a:lnTo>
                      <a:pt x="685960" y="1235731"/>
                    </a:lnTo>
                    <a:lnTo>
                      <a:pt x="673719" y="1236864"/>
                    </a:lnTo>
                    <a:lnTo>
                      <a:pt x="661478" y="1237771"/>
                    </a:lnTo>
                    <a:lnTo>
                      <a:pt x="649010" y="1238451"/>
                    </a:lnTo>
                    <a:lnTo>
                      <a:pt x="636769" y="1239131"/>
                    </a:lnTo>
                    <a:lnTo>
                      <a:pt x="624527" y="1239357"/>
                    </a:lnTo>
                    <a:lnTo>
                      <a:pt x="612060" y="1239357"/>
                    </a:lnTo>
                    <a:lnTo>
                      <a:pt x="599818" y="1239131"/>
                    </a:lnTo>
                    <a:lnTo>
                      <a:pt x="587577" y="1238451"/>
                    </a:lnTo>
                    <a:lnTo>
                      <a:pt x="575109" y="1237544"/>
                    </a:lnTo>
                    <a:lnTo>
                      <a:pt x="562868" y="1236638"/>
                    </a:lnTo>
                    <a:lnTo>
                      <a:pt x="550627" y="1235504"/>
                    </a:lnTo>
                    <a:lnTo>
                      <a:pt x="538612" y="1233918"/>
                    </a:lnTo>
                    <a:lnTo>
                      <a:pt x="526145" y="1232331"/>
                    </a:lnTo>
                    <a:lnTo>
                      <a:pt x="513903" y="1230291"/>
                    </a:lnTo>
                    <a:lnTo>
                      <a:pt x="501889" y="1228025"/>
                    </a:lnTo>
                    <a:lnTo>
                      <a:pt x="489648" y="1225758"/>
                    </a:lnTo>
                    <a:lnTo>
                      <a:pt x="477633" y="1222811"/>
                    </a:lnTo>
                    <a:lnTo>
                      <a:pt x="465619" y="1219865"/>
                    </a:lnTo>
                    <a:lnTo>
                      <a:pt x="453604" y="1216918"/>
                    </a:lnTo>
                    <a:lnTo>
                      <a:pt x="441590" y="1213292"/>
                    </a:lnTo>
                    <a:lnTo>
                      <a:pt x="429802" y="1209665"/>
                    </a:lnTo>
                    <a:lnTo>
                      <a:pt x="418014" y="1205812"/>
                    </a:lnTo>
                    <a:lnTo>
                      <a:pt x="406453" y="1201506"/>
                    </a:lnTo>
                    <a:lnTo>
                      <a:pt x="394665" y="1197199"/>
                    </a:lnTo>
                    <a:lnTo>
                      <a:pt x="383104" y="1192440"/>
                    </a:lnTo>
                    <a:lnTo>
                      <a:pt x="371543" y="1187680"/>
                    </a:lnTo>
                    <a:lnTo>
                      <a:pt x="359982" y="1182467"/>
                    </a:lnTo>
                    <a:lnTo>
                      <a:pt x="348647" y="1177027"/>
                    </a:lnTo>
                    <a:lnTo>
                      <a:pt x="337313" y="1171360"/>
                    </a:lnTo>
                    <a:lnTo>
                      <a:pt x="326205" y="1165694"/>
                    </a:lnTo>
                    <a:lnTo>
                      <a:pt x="315097" y="1159574"/>
                    </a:lnTo>
                    <a:lnTo>
                      <a:pt x="304216" y="1153228"/>
                    </a:lnTo>
                    <a:lnTo>
                      <a:pt x="293109" y="1146655"/>
                    </a:lnTo>
                    <a:lnTo>
                      <a:pt x="282454" y="1139629"/>
                    </a:lnTo>
                    <a:lnTo>
                      <a:pt x="272026" y="1132602"/>
                    </a:lnTo>
                    <a:lnTo>
                      <a:pt x="261145" y="1125349"/>
                    </a:lnTo>
                    <a:lnTo>
                      <a:pt x="250944" y="1117643"/>
                    </a:lnTo>
                    <a:lnTo>
                      <a:pt x="240517" y="1109937"/>
                    </a:lnTo>
                    <a:lnTo>
                      <a:pt x="230316" y="1101777"/>
                    </a:lnTo>
                    <a:lnTo>
                      <a:pt x="220341" y="1093617"/>
                    </a:lnTo>
                    <a:lnTo>
                      <a:pt x="210367" y="1085004"/>
                    </a:lnTo>
                    <a:lnTo>
                      <a:pt x="200620" y="1076391"/>
                    </a:lnTo>
                    <a:lnTo>
                      <a:pt x="191099" y="1067099"/>
                    </a:lnTo>
                    <a:lnTo>
                      <a:pt x="181578" y="1057806"/>
                    </a:lnTo>
                    <a:lnTo>
                      <a:pt x="170470" y="1046473"/>
                    </a:lnTo>
                    <a:lnTo>
                      <a:pt x="159589" y="1034913"/>
                    </a:lnTo>
                    <a:lnTo>
                      <a:pt x="149161" y="1022901"/>
                    </a:lnTo>
                    <a:lnTo>
                      <a:pt x="139187" y="1010888"/>
                    </a:lnTo>
                    <a:lnTo>
                      <a:pt x="129213" y="998648"/>
                    </a:lnTo>
                    <a:lnTo>
                      <a:pt x="119918" y="985956"/>
                    </a:lnTo>
                    <a:lnTo>
                      <a:pt x="110851" y="973489"/>
                    </a:lnTo>
                    <a:lnTo>
                      <a:pt x="102237" y="960797"/>
                    </a:lnTo>
                    <a:lnTo>
                      <a:pt x="93849" y="947651"/>
                    </a:lnTo>
                    <a:lnTo>
                      <a:pt x="85688" y="934505"/>
                    </a:lnTo>
                    <a:lnTo>
                      <a:pt x="78208" y="921358"/>
                    </a:lnTo>
                    <a:lnTo>
                      <a:pt x="70954" y="907986"/>
                    </a:lnTo>
                    <a:lnTo>
                      <a:pt x="64153" y="894386"/>
                    </a:lnTo>
                    <a:lnTo>
                      <a:pt x="57579" y="880560"/>
                    </a:lnTo>
                    <a:lnTo>
                      <a:pt x="51232" y="866734"/>
                    </a:lnTo>
                    <a:lnTo>
                      <a:pt x="45338" y="852908"/>
                    </a:lnTo>
                    <a:lnTo>
                      <a:pt x="39897" y="838856"/>
                    </a:lnTo>
                    <a:lnTo>
                      <a:pt x="34910" y="824803"/>
                    </a:lnTo>
                    <a:lnTo>
                      <a:pt x="30150" y="810524"/>
                    </a:lnTo>
                    <a:lnTo>
                      <a:pt x="25616" y="796244"/>
                    </a:lnTo>
                    <a:lnTo>
                      <a:pt x="21535" y="781738"/>
                    </a:lnTo>
                    <a:lnTo>
                      <a:pt x="17682" y="767232"/>
                    </a:lnTo>
                    <a:lnTo>
                      <a:pt x="14508" y="752726"/>
                    </a:lnTo>
                    <a:lnTo>
                      <a:pt x="11334" y="738220"/>
                    </a:lnTo>
                    <a:lnTo>
                      <a:pt x="8841" y="723487"/>
                    </a:lnTo>
                    <a:lnTo>
                      <a:pt x="6574" y="708755"/>
                    </a:lnTo>
                    <a:lnTo>
                      <a:pt x="4307" y="694022"/>
                    </a:lnTo>
                    <a:lnTo>
                      <a:pt x="2947" y="679289"/>
                    </a:lnTo>
                    <a:lnTo>
                      <a:pt x="1587" y="664330"/>
                    </a:lnTo>
                    <a:lnTo>
                      <a:pt x="680" y="649597"/>
                    </a:lnTo>
                    <a:lnTo>
                      <a:pt x="227" y="634638"/>
                    </a:lnTo>
                    <a:lnTo>
                      <a:pt x="0" y="619905"/>
                    </a:lnTo>
                    <a:lnTo>
                      <a:pt x="227" y="604946"/>
                    </a:lnTo>
                    <a:lnTo>
                      <a:pt x="680" y="589987"/>
                    </a:lnTo>
                    <a:lnTo>
                      <a:pt x="1587" y="575254"/>
                    </a:lnTo>
                    <a:lnTo>
                      <a:pt x="2947" y="560295"/>
                    </a:lnTo>
                    <a:lnTo>
                      <a:pt x="4307" y="545562"/>
                    </a:lnTo>
                    <a:lnTo>
                      <a:pt x="6574" y="530830"/>
                    </a:lnTo>
                    <a:lnTo>
                      <a:pt x="8841" y="516097"/>
                    </a:lnTo>
                    <a:lnTo>
                      <a:pt x="11334" y="501364"/>
                    </a:lnTo>
                    <a:lnTo>
                      <a:pt x="14508" y="486858"/>
                    </a:lnTo>
                    <a:lnTo>
                      <a:pt x="17682" y="472352"/>
                    </a:lnTo>
                    <a:lnTo>
                      <a:pt x="21535" y="457846"/>
                    </a:lnTo>
                    <a:lnTo>
                      <a:pt x="25616" y="443340"/>
                    </a:lnTo>
                    <a:lnTo>
                      <a:pt x="30150" y="429061"/>
                    </a:lnTo>
                    <a:lnTo>
                      <a:pt x="34910" y="414781"/>
                    </a:lnTo>
                    <a:lnTo>
                      <a:pt x="39897" y="400502"/>
                    </a:lnTo>
                    <a:lnTo>
                      <a:pt x="45338" y="386449"/>
                    </a:lnTo>
                    <a:lnTo>
                      <a:pt x="51232" y="372850"/>
                    </a:lnTo>
                    <a:lnTo>
                      <a:pt x="57579" y="359024"/>
                    </a:lnTo>
                    <a:lnTo>
                      <a:pt x="64153" y="345198"/>
                    </a:lnTo>
                    <a:lnTo>
                      <a:pt x="70954" y="331599"/>
                    </a:lnTo>
                    <a:lnTo>
                      <a:pt x="78208" y="318226"/>
                    </a:lnTo>
                    <a:lnTo>
                      <a:pt x="85688" y="304853"/>
                    </a:lnTo>
                    <a:lnTo>
                      <a:pt x="93849" y="291934"/>
                    </a:lnTo>
                    <a:lnTo>
                      <a:pt x="102237" y="278788"/>
                    </a:lnTo>
                    <a:lnTo>
                      <a:pt x="110851" y="266095"/>
                    </a:lnTo>
                    <a:lnTo>
                      <a:pt x="119918" y="253402"/>
                    </a:lnTo>
                    <a:lnTo>
                      <a:pt x="129213" y="240936"/>
                    </a:lnTo>
                    <a:lnTo>
                      <a:pt x="139187" y="228697"/>
                    </a:lnTo>
                    <a:lnTo>
                      <a:pt x="149161" y="216457"/>
                    </a:lnTo>
                    <a:lnTo>
                      <a:pt x="159589" y="204671"/>
                    </a:lnTo>
                    <a:lnTo>
                      <a:pt x="170470" y="193111"/>
                    </a:lnTo>
                    <a:lnTo>
                      <a:pt x="181578" y="181779"/>
                    </a:lnTo>
                    <a:lnTo>
                      <a:pt x="193139" y="170446"/>
                    </a:lnTo>
                    <a:lnTo>
                      <a:pt x="204473" y="159793"/>
                    </a:lnTo>
                    <a:lnTo>
                      <a:pt x="216488" y="149140"/>
                    </a:lnTo>
                    <a:lnTo>
                      <a:pt x="228729" y="139167"/>
                    </a:lnTo>
                    <a:lnTo>
                      <a:pt x="240743" y="129421"/>
                    </a:lnTo>
                    <a:lnTo>
                      <a:pt x="253438" y="119901"/>
                    </a:lnTo>
                    <a:lnTo>
                      <a:pt x="266133" y="110835"/>
                    </a:lnTo>
                    <a:lnTo>
                      <a:pt x="278600" y="102222"/>
                    </a:lnTo>
                    <a:lnTo>
                      <a:pt x="291748" y="93836"/>
                    </a:lnTo>
                    <a:lnTo>
                      <a:pt x="304896" y="85903"/>
                    </a:lnTo>
                    <a:lnTo>
                      <a:pt x="318271" y="78423"/>
                    </a:lnTo>
                    <a:lnTo>
                      <a:pt x="331646" y="71170"/>
                    </a:lnTo>
                    <a:lnTo>
                      <a:pt x="345020" y="64144"/>
                    </a:lnTo>
                    <a:lnTo>
                      <a:pt x="358848" y="57571"/>
                    </a:lnTo>
                    <a:lnTo>
                      <a:pt x="372676" y="51451"/>
                    </a:lnTo>
                    <a:lnTo>
                      <a:pt x="386504" y="45558"/>
                    </a:lnTo>
                    <a:lnTo>
                      <a:pt x="400559" y="40118"/>
                    </a:lnTo>
                    <a:lnTo>
                      <a:pt x="414840" y="34905"/>
                    </a:lnTo>
                    <a:lnTo>
                      <a:pt x="429122" y="30146"/>
                    </a:lnTo>
                    <a:lnTo>
                      <a:pt x="443403" y="25839"/>
                    </a:lnTo>
                    <a:lnTo>
                      <a:pt x="457911" y="21533"/>
                    </a:lnTo>
                    <a:lnTo>
                      <a:pt x="472419" y="17906"/>
                    </a:lnTo>
                    <a:lnTo>
                      <a:pt x="486927" y="14506"/>
                    </a:lnTo>
                    <a:lnTo>
                      <a:pt x="501435" y="11560"/>
                    </a:lnTo>
                    <a:lnTo>
                      <a:pt x="515944" y="8840"/>
                    </a:lnTo>
                    <a:lnTo>
                      <a:pt x="530678" y="6573"/>
                    </a:lnTo>
                    <a:lnTo>
                      <a:pt x="545413" y="4533"/>
                    </a:lnTo>
                    <a:lnTo>
                      <a:pt x="560148" y="3173"/>
                    </a:lnTo>
                    <a:lnTo>
                      <a:pt x="575109" y="1587"/>
                    </a:lnTo>
                    <a:lnTo>
                      <a:pt x="589844" y="907"/>
                    </a:lnTo>
                    <a:lnTo>
                      <a:pt x="604806" y="227"/>
                    </a:lnTo>
                    <a:lnTo>
                      <a:pt x="6195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lnSpcReduction="10000"/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4" name="ïṡḻïďè">
              <a:extLst>
                <a:ext uri="{FF2B5EF4-FFF2-40B4-BE49-F238E27FC236}">
                  <a16:creationId xmlns:a16="http://schemas.microsoft.com/office/drawing/2014/main" id="{FF4B4384-84FB-4DE4-9E0B-4DD6C5FF27DB}"/>
                </a:ext>
              </a:extLst>
            </p:cNvPr>
            <p:cNvGrpSpPr/>
            <p:nvPr/>
          </p:nvGrpSpPr>
          <p:grpSpPr>
            <a:xfrm>
              <a:off x="9742839" y="3146931"/>
              <a:ext cx="1012825" cy="1012825"/>
              <a:chOff x="5224465" y="1729581"/>
              <a:chExt cx="1012825" cy="1012825"/>
            </a:xfrm>
          </p:grpSpPr>
          <p:sp>
            <p:nvSpPr>
              <p:cNvPr id="24" name="íṡḻîḑé">
                <a:extLst>
                  <a:ext uri="{FF2B5EF4-FFF2-40B4-BE49-F238E27FC236}">
                    <a16:creationId xmlns:a16="http://schemas.microsoft.com/office/drawing/2014/main" id="{45105553-559D-4997-959A-B6EB7371157E}"/>
                  </a:ext>
                </a:extLst>
              </p:cNvPr>
              <p:cNvSpPr/>
              <p:nvPr/>
            </p:nvSpPr>
            <p:spPr>
              <a:xfrm flipH="1">
                <a:off x="5224465" y="1729581"/>
                <a:ext cx="1012825" cy="1012825"/>
              </a:xfrm>
              <a:prstGeom prst="ellipse">
                <a:avLst/>
              </a:prstGeom>
              <a:solidFill>
                <a:srgbClr val="FFFFFF"/>
              </a:solidFill>
              <a:ln w="3175">
                <a:solidFill>
                  <a:srgbClr val="DDDDDD"/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" name="íśliḓé">
                <a:extLst>
                  <a:ext uri="{FF2B5EF4-FFF2-40B4-BE49-F238E27FC236}">
                    <a16:creationId xmlns:a16="http://schemas.microsoft.com/office/drawing/2014/main" id="{2D51F312-C72F-4232-9C51-EE3F945020E9}"/>
                  </a:ext>
                </a:extLst>
              </p:cNvPr>
              <p:cNvSpPr/>
              <p:nvPr/>
            </p:nvSpPr>
            <p:spPr>
              <a:xfrm flipH="1">
                <a:off x="5314351" y="1819467"/>
                <a:ext cx="833053" cy="833053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" name="íṣlïdé">
                <a:extLst>
                  <a:ext uri="{FF2B5EF4-FFF2-40B4-BE49-F238E27FC236}">
                    <a16:creationId xmlns:a16="http://schemas.microsoft.com/office/drawing/2014/main" id="{CCA45A22-C14F-433C-B681-0BB042A9E254}"/>
                  </a:ext>
                </a:extLst>
              </p:cNvPr>
              <p:cNvSpPr/>
              <p:nvPr/>
            </p:nvSpPr>
            <p:spPr bwMode="auto">
              <a:xfrm>
                <a:off x="5541965" y="2047874"/>
                <a:ext cx="377825" cy="376239"/>
              </a:xfrm>
              <a:custGeom>
                <a:avLst/>
                <a:gdLst>
                  <a:gd name="T0" fmla="*/ 984018 w 1589088"/>
                  <a:gd name="T1" fmla="*/ 589506 h 1589088"/>
                  <a:gd name="T2" fmla="*/ 955171 w 1589088"/>
                  <a:gd name="T3" fmla="*/ 645802 h 1589088"/>
                  <a:gd name="T4" fmla="*/ 898294 w 1589088"/>
                  <a:gd name="T5" fmla="*/ 673272 h 1589088"/>
                  <a:gd name="T6" fmla="*/ 881422 w 1589088"/>
                  <a:gd name="T7" fmla="*/ 964824 h 1589088"/>
                  <a:gd name="T8" fmla="*/ 873530 w 1589088"/>
                  <a:gd name="T9" fmla="*/ 1040159 h 1589088"/>
                  <a:gd name="T10" fmla="*/ 824817 w 1589088"/>
                  <a:gd name="T11" fmla="*/ 1084490 h 1589088"/>
                  <a:gd name="T12" fmla="*/ 756238 w 1589088"/>
                  <a:gd name="T13" fmla="*/ 1088026 h 1589088"/>
                  <a:gd name="T14" fmla="*/ 703444 w 1589088"/>
                  <a:gd name="T15" fmla="*/ 1048590 h 1589088"/>
                  <a:gd name="T16" fmla="*/ 686571 w 1589088"/>
                  <a:gd name="T17" fmla="*/ 985493 h 1589088"/>
                  <a:gd name="T18" fmla="*/ 486007 w 1589088"/>
                  <a:gd name="T19" fmla="*/ 893024 h 1589088"/>
                  <a:gd name="T20" fmla="*/ 398106 w 1589088"/>
                  <a:gd name="T21" fmla="*/ 820680 h 1589088"/>
                  <a:gd name="T22" fmla="*/ 402189 w 1589088"/>
                  <a:gd name="T23" fmla="*/ 755134 h 1589088"/>
                  <a:gd name="T24" fmla="*/ 446547 w 1589088"/>
                  <a:gd name="T25" fmla="*/ 706452 h 1589088"/>
                  <a:gd name="T26" fmla="*/ 514037 w 1589088"/>
                  <a:gd name="T27" fmla="*/ 696389 h 1589088"/>
                  <a:gd name="T28" fmla="*/ 570641 w 1589088"/>
                  <a:gd name="T29" fmla="*/ 730385 h 1589088"/>
                  <a:gd name="T30" fmla="*/ 593501 w 1589088"/>
                  <a:gd name="T31" fmla="*/ 794027 h 1589088"/>
                  <a:gd name="T32" fmla="*/ 818558 w 1589088"/>
                  <a:gd name="T33" fmla="*/ 648522 h 1589088"/>
                  <a:gd name="T34" fmla="*/ 785901 w 1589088"/>
                  <a:gd name="T35" fmla="*/ 575091 h 1589088"/>
                  <a:gd name="T36" fmla="*/ 808761 w 1589088"/>
                  <a:gd name="T37" fmla="*/ 511721 h 1589088"/>
                  <a:gd name="T38" fmla="*/ 865365 w 1589088"/>
                  <a:gd name="T39" fmla="*/ 477726 h 1589088"/>
                  <a:gd name="T40" fmla="*/ 728574 w 1589088"/>
                  <a:gd name="T41" fmla="*/ 144010 h 1589088"/>
                  <a:gd name="T42" fmla="*/ 531280 w 1589088"/>
                  <a:gd name="T43" fmla="*/ 182593 h 1589088"/>
                  <a:gd name="T44" fmla="*/ 353281 w 1589088"/>
                  <a:gd name="T45" fmla="*/ 288291 h 1589088"/>
                  <a:gd name="T46" fmla="*/ 219577 w 1589088"/>
                  <a:gd name="T47" fmla="*/ 451592 h 1589088"/>
                  <a:gd name="T48" fmla="*/ 152454 w 1589088"/>
                  <a:gd name="T49" fmla="*/ 642880 h 1589088"/>
                  <a:gd name="T50" fmla="*/ 152454 w 1589088"/>
                  <a:gd name="T51" fmla="*/ 843135 h 1589088"/>
                  <a:gd name="T52" fmla="*/ 219577 w 1589088"/>
                  <a:gd name="T53" fmla="*/ 1034422 h 1589088"/>
                  <a:gd name="T54" fmla="*/ 353281 w 1589088"/>
                  <a:gd name="T55" fmla="*/ 1197724 h 1589088"/>
                  <a:gd name="T56" fmla="*/ 531280 w 1589088"/>
                  <a:gd name="T57" fmla="*/ 1303421 h 1589088"/>
                  <a:gd name="T58" fmla="*/ 728574 w 1589088"/>
                  <a:gd name="T59" fmla="*/ 1341734 h 1589088"/>
                  <a:gd name="T60" fmla="*/ 927227 w 1589088"/>
                  <a:gd name="T61" fmla="*/ 1312931 h 1589088"/>
                  <a:gd name="T62" fmla="*/ 1109302 w 1589088"/>
                  <a:gd name="T63" fmla="*/ 1217015 h 1589088"/>
                  <a:gd name="T64" fmla="*/ 1251431 w 1589088"/>
                  <a:gd name="T65" fmla="*/ 1059964 h 1589088"/>
                  <a:gd name="T66" fmla="*/ 1328065 w 1589088"/>
                  <a:gd name="T67" fmla="*/ 871393 h 1589088"/>
                  <a:gd name="T68" fmla="*/ 1337576 w 1589088"/>
                  <a:gd name="T69" fmla="*/ 671410 h 1589088"/>
                  <a:gd name="T70" fmla="*/ 1280237 w 1589088"/>
                  <a:gd name="T71" fmla="*/ 477677 h 1589088"/>
                  <a:gd name="T72" fmla="*/ 1155500 w 1589088"/>
                  <a:gd name="T73" fmla="*/ 308670 h 1589088"/>
                  <a:gd name="T74" fmla="*/ 981849 w 1589088"/>
                  <a:gd name="T75" fmla="*/ 193462 h 1589088"/>
                  <a:gd name="T76" fmla="*/ 785915 w 1589088"/>
                  <a:gd name="T77" fmla="*/ 145640 h 1589088"/>
                  <a:gd name="T78" fmla="*/ 902226 w 1589088"/>
                  <a:gd name="T79" fmla="*/ 17390 h 1589088"/>
                  <a:gd name="T80" fmla="*/ 1136207 w 1589088"/>
                  <a:gd name="T81" fmla="*/ 112491 h 1589088"/>
                  <a:gd name="T82" fmla="*/ 1320999 w 1589088"/>
                  <a:gd name="T83" fmla="*/ 276063 h 1589088"/>
                  <a:gd name="T84" fmla="*/ 1429702 w 1589088"/>
                  <a:gd name="T85" fmla="*/ 459201 h 1589088"/>
                  <a:gd name="T86" fmla="*/ 1481334 w 1589088"/>
                  <a:gd name="T87" fmla="*/ 660270 h 1589088"/>
                  <a:gd name="T88" fmla="*/ 1475356 w 1589088"/>
                  <a:gd name="T89" fmla="*/ 866502 h 1589088"/>
                  <a:gd name="T90" fmla="*/ 1412581 w 1589088"/>
                  <a:gd name="T91" fmla="*/ 1064855 h 1589088"/>
                  <a:gd name="T92" fmla="*/ 1892771 w 1589088"/>
                  <a:gd name="T93" fmla="*/ 1636001 h 1589088"/>
                  <a:gd name="T94" fmla="*/ 1896304 w 1589088"/>
                  <a:gd name="T95" fmla="*/ 1759632 h 1589088"/>
                  <a:gd name="T96" fmla="*/ 1783798 w 1589088"/>
                  <a:gd name="T97" fmla="*/ 1885980 h 1589088"/>
                  <a:gd name="T98" fmla="*/ 1662866 w 1589088"/>
                  <a:gd name="T99" fmla="*/ 1900381 h 1589088"/>
                  <a:gd name="T100" fmla="*/ 1104954 w 1589088"/>
                  <a:gd name="T101" fmla="*/ 1391458 h 1589088"/>
                  <a:gd name="T102" fmla="*/ 909835 w 1589088"/>
                  <a:gd name="T103" fmla="*/ 1466451 h 1589088"/>
                  <a:gd name="T104" fmla="*/ 704388 w 1589088"/>
                  <a:gd name="T105" fmla="*/ 1484656 h 1589088"/>
                  <a:gd name="T106" fmla="*/ 501116 w 1589088"/>
                  <a:gd name="T107" fmla="*/ 1445528 h 1589088"/>
                  <a:gd name="T108" fmla="*/ 313061 w 1589088"/>
                  <a:gd name="T109" fmla="*/ 1349069 h 1589088"/>
                  <a:gd name="T110" fmla="*/ 143758 w 1589088"/>
                  <a:gd name="T111" fmla="*/ 1181965 h 1589088"/>
                  <a:gd name="T112" fmla="*/ 30708 w 1589088"/>
                  <a:gd name="T113" fmla="*/ 954538 h 1589088"/>
                  <a:gd name="T114" fmla="*/ 815 w 1589088"/>
                  <a:gd name="T115" fmla="*/ 707277 h 1589088"/>
                  <a:gd name="T116" fmla="*/ 54351 w 1589088"/>
                  <a:gd name="T117" fmla="*/ 463275 h 1589088"/>
                  <a:gd name="T118" fmla="*/ 191315 w 1589088"/>
                  <a:gd name="T119" fmla="*/ 245360 h 1589088"/>
                  <a:gd name="T120" fmla="*/ 397577 w 1589088"/>
                  <a:gd name="T121" fmla="*/ 85319 h 1589088"/>
                  <a:gd name="T122" fmla="*/ 636177 w 1589088"/>
                  <a:gd name="T123" fmla="*/ 7880 h 1589088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1589088" h="1589088">
                    <a:moveTo>
                      <a:pt x="916859" y="288925"/>
                    </a:moveTo>
                    <a:lnTo>
                      <a:pt x="954088" y="332030"/>
                    </a:lnTo>
                    <a:lnTo>
                      <a:pt x="816067" y="450682"/>
                    </a:lnTo>
                    <a:lnTo>
                      <a:pt x="817430" y="454085"/>
                    </a:lnTo>
                    <a:lnTo>
                      <a:pt x="818338" y="457488"/>
                    </a:lnTo>
                    <a:lnTo>
                      <a:pt x="819246" y="461118"/>
                    </a:lnTo>
                    <a:lnTo>
                      <a:pt x="820381" y="464748"/>
                    </a:lnTo>
                    <a:lnTo>
                      <a:pt x="820835" y="468378"/>
                    </a:lnTo>
                    <a:lnTo>
                      <a:pt x="821289" y="472008"/>
                    </a:lnTo>
                    <a:lnTo>
                      <a:pt x="821743" y="475865"/>
                    </a:lnTo>
                    <a:lnTo>
                      <a:pt x="821743" y="479722"/>
                    </a:lnTo>
                    <a:lnTo>
                      <a:pt x="821743" y="483805"/>
                    </a:lnTo>
                    <a:lnTo>
                      <a:pt x="821289" y="487662"/>
                    </a:lnTo>
                    <a:lnTo>
                      <a:pt x="820835" y="491746"/>
                    </a:lnTo>
                    <a:lnTo>
                      <a:pt x="820154" y="495602"/>
                    </a:lnTo>
                    <a:lnTo>
                      <a:pt x="819246" y="499459"/>
                    </a:lnTo>
                    <a:lnTo>
                      <a:pt x="818338" y="503089"/>
                    </a:lnTo>
                    <a:lnTo>
                      <a:pt x="816976" y="506946"/>
                    </a:lnTo>
                    <a:lnTo>
                      <a:pt x="815840" y="510349"/>
                    </a:lnTo>
                    <a:lnTo>
                      <a:pt x="814251" y="513979"/>
                    </a:lnTo>
                    <a:lnTo>
                      <a:pt x="812662" y="517382"/>
                    </a:lnTo>
                    <a:lnTo>
                      <a:pt x="810619" y="520785"/>
                    </a:lnTo>
                    <a:lnTo>
                      <a:pt x="808803" y="523961"/>
                    </a:lnTo>
                    <a:lnTo>
                      <a:pt x="806760" y="527137"/>
                    </a:lnTo>
                    <a:lnTo>
                      <a:pt x="804263" y="530313"/>
                    </a:lnTo>
                    <a:lnTo>
                      <a:pt x="801993" y="533036"/>
                    </a:lnTo>
                    <a:lnTo>
                      <a:pt x="799496" y="535985"/>
                    </a:lnTo>
                    <a:lnTo>
                      <a:pt x="796772" y="538707"/>
                    </a:lnTo>
                    <a:lnTo>
                      <a:pt x="794048" y="541203"/>
                    </a:lnTo>
                    <a:lnTo>
                      <a:pt x="791324" y="543698"/>
                    </a:lnTo>
                    <a:lnTo>
                      <a:pt x="788146" y="545967"/>
                    </a:lnTo>
                    <a:lnTo>
                      <a:pt x="785194" y="548009"/>
                    </a:lnTo>
                    <a:lnTo>
                      <a:pt x="781789" y="550051"/>
                    </a:lnTo>
                    <a:lnTo>
                      <a:pt x="778611" y="552093"/>
                    </a:lnTo>
                    <a:lnTo>
                      <a:pt x="775433" y="553908"/>
                    </a:lnTo>
                    <a:lnTo>
                      <a:pt x="771801" y="555496"/>
                    </a:lnTo>
                    <a:lnTo>
                      <a:pt x="768396" y="556857"/>
                    </a:lnTo>
                    <a:lnTo>
                      <a:pt x="764537" y="558218"/>
                    </a:lnTo>
                    <a:lnTo>
                      <a:pt x="760905" y="559352"/>
                    </a:lnTo>
                    <a:lnTo>
                      <a:pt x="757046" y="560260"/>
                    </a:lnTo>
                    <a:lnTo>
                      <a:pt x="753413" y="560940"/>
                    </a:lnTo>
                    <a:lnTo>
                      <a:pt x="749327" y="561621"/>
                    </a:lnTo>
                    <a:lnTo>
                      <a:pt x="745241" y="562075"/>
                    </a:lnTo>
                    <a:lnTo>
                      <a:pt x="692121" y="754005"/>
                    </a:lnTo>
                    <a:lnTo>
                      <a:pt x="697343" y="756728"/>
                    </a:lnTo>
                    <a:lnTo>
                      <a:pt x="702110" y="759904"/>
                    </a:lnTo>
                    <a:lnTo>
                      <a:pt x="706650" y="763080"/>
                    </a:lnTo>
                    <a:lnTo>
                      <a:pt x="710963" y="766937"/>
                    </a:lnTo>
                    <a:lnTo>
                      <a:pt x="715049" y="770794"/>
                    </a:lnTo>
                    <a:lnTo>
                      <a:pt x="718908" y="774877"/>
                    </a:lnTo>
                    <a:lnTo>
                      <a:pt x="722313" y="779188"/>
                    </a:lnTo>
                    <a:lnTo>
                      <a:pt x="725718" y="783952"/>
                    </a:lnTo>
                    <a:lnTo>
                      <a:pt x="728670" y="788943"/>
                    </a:lnTo>
                    <a:lnTo>
                      <a:pt x="731167" y="793934"/>
                    </a:lnTo>
                    <a:lnTo>
                      <a:pt x="733437" y="799379"/>
                    </a:lnTo>
                    <a:lnTo>
                      <a:pt x="735253" y="804824"/>
                    </a:lnTo>
                    <a:lnTo>
                      <a:pt x="736615" y="810496"/>
                    </a:lnTo>
                    <a:lnTo>
                      <a:pt x="737750" y="816167"/>
                    </a:lnTo>
                    <a:lnTo>
                      <a:pt x="738431" y="822066"/>
                    </a:lnTo>
                    <a:lnTo>
                      <a:pt x="738658" y="828191"/>
                    </a:lnTo>
                    <a:lnTo>
                      <a:pt x="738658" y="832729"/>
                    </a:lnTo>
                    <a:lnTo>
                      <a:pt x="738431" y="836812"/>
                    </a:lnTo>
                    <a:lnTo>
                      <a:pt x="737523" y="840896"/>
                    </a:lnTo>
                    <a:lnTo>
                      <a:pt x="736842" y="844980"/>
                    </a:lnTo>
                    <a:lnTo>
                      <a:pt x="735934" y="849063"/>
                    </a:lnTo>
                    <a:lnTo>
                      <a:pt x="734799" y="852920"/>
                    </a:lnTo>
                    <a:lnTo>
                      <a:pt x="733664" y="856777"/>
                    </a:lnTo>
                    <a:lnTo>
                      <a:pt x="732075" y="860407"/>
                    </a:lnTo>
                    <a:lnTo>
                      <a:pt x="730259" y="864263"/>
                    </a:lnTo>
                    <a:lnTo>
                      <a:pt x="728670" y="867666"/>
                    </a:lnTo>
                    <a:lnTo>
                      <a:pt x="726626" y="871296"/>
                    </a:lnTo>
                    <a:lnTo>
                      <a:pt x="724583" y="874699"/>
                    </a:lnTo>
                    <a:lnTo>
                      <a:pt x="722086" y="877876"/>
                    </a:lnTo>
                    <a:lnTo>
                      <a:pt x="719589" y="881052"/>
                    </a:lnTo>
                    <a:lnTo>
                      <a:pt x="717092" y="884228"/>
                    </a:lnTo>
                    <a:lnTo>
                      <a:pt x="714141" y="886950"/>
                    </a:lnTo>
                    <a:lnTo>
                      <a:pt x="711417" y="889673"/>
                    </a:lnTo>
                    <a:lnTo>
                      <a:pt x="708239" y="892395"/>
                    </a:lnTo>
                    <a:lnTo>
                      <a:pt x="705288" y="894891"/>
                    </a:lnTo>
                    <a:lnTo>
                      <a:pt x="702110" y="896933"/>
                    </a:lnTo>
                    <a:lnTo>
                      <a:pt x="698705" y="899428"/>
                    </a:lnTo>
                    <a:lnTo>
                      <a:pt x="695299" y="901243"/>
                    </a:lnTo>
                    <a:lnTo>
                      <a:pt x="691440" y="903058"/>
                    </a:lnTo>
                    <a:lnTo>
                      <a:pt x="688035" y="904646"/>
                    </a:lnTo>
                    <a:lnTo>
                      <a:pt x="684176" y="906234"/>
                    </a:lnTo>
                    <a:lnTo>
                      <a:pt x="680317" y="907595"/>
                    </a:lnTo>
                    <a:lnTo>
                      <a:pt x="676231" y="908730"/>
                    </a:lnTo>
                    <a:lnTo>
                      <a:pt x="672372" y="909637"/>
                    </a:lnTo>
                    <a:lnTo>
                      <a:pt x="668286" y="910318"/>
                    </a:lnTo>
                    <a:lnTo>
                      <a:pt x="664199" y="910771"/>
                    </a:lnTo>
                    <a:lnTo>
                      <a:pt x="659886" y="911225"/>
                    </a:lnTo>
                    <a:lnTo>
                      <a:pt x="655573" y="911225"/>
                    </a:lnTo>
                    <a:lnTo>
                      <a:pt x="651260" y="911225"/>
                    </a:lnTo>
                    <a:lnTo>
                      <a:pt x="646947" y="910771"/>
                    </a:lnTo>
                    <a:lnTo>
                      <a:pt x="643088" y="910318"/>
                    </a:lnTo>
                    <a:lnTo>
                      <a:pt x="638775" y="909637"/>
                    </a:lnTo>
                    <a:lnTo>
                      <a:pt x="634915" y="908730"/>
                    </a:lnTo>
                    <a:lnTo>
                      <a:pt x="630829" y="907595"/>
                    </a:lnTo>
                    <a:lnTo>
                      <a:pt x="627197" y="906234"/>
                    </a:lnTo>
                    <a:lnTo>
                      <a:pt x="623338" y="904646"/>
                    </a:lnTo>
                    <a:lnTo>
                      <a:pt x="619706" y="903058"/>
                    </a:lnTo>
                    <a:lnTo>
                      <a:pt x="616074" y="901243"/>
                    </a:lnTo>
                    <a:lnTo>
                      <a:pt x="612669" y="899428"/>
                    </a:lnTo>
                    <a:lnTo>
                      <a:pt x="609037" y="896933"/>
                    </a:lnTo>
                    <a:lnTo>
                      <a:pt x="605858" y="894891"/>
                    </a:lnTo>
                    <a:lnTo>
                      <a:pt x="602680" y="892395"/>
                    </a:lnTo>
                    <a:lnTo>
                      <a:pt x="599729" y="889673"/>
                    </a:lnTo>
                    <a:lnTo>
                      <a:pt x="596778" y="886950"/>
                    </a:lnTo>
                    <a:lnTo>
                      <a:pt x="594054" y="884228"/>
                    </a:lnTo>
                    <a:lnTo>
                      <a:pt x="591557" y="881052"/>
                    </a:lnTo>
                    <a:lnTo>
                      <a:pt x="588833" y="877876"/>
                    </a:lnTo>
                    <a:lnTo>
                      <a:pt x="586790" y="874699"/>
                    </a:lnTo>
                    <a:lnTo>
                      <a:pt x="584520" y="871296"/>
                    </a:lnTo>
                    <a:lnTo>
                      <a:pt x="582704" y="867666"/>
                    </a:lnTo>
                    <a:lnTo>
                      <a:pt x="580661" y="864263"/>
                    </a:lnTo>
                    <a:lnTo>
                      <a:pt x="579072" y="860407"/>
                    </a:lnTo>
                    <a:lnTo>
                      <a:pt x="577710" y="856777"/>
                    </a:lnTo>
                    <a:lnTo>
                      <a:pt x="576348" y="852920"/>
                    </a:lnTo>
                    <a:lnTo>
                      <a:pt x="575212" y="849063"/>
                    </a:lnTo>
                    <a:lnTo>
                      <a:pt x="574077" y="844980"/>
                    </a:lnTo>
                    <a:lnTo>
                      <a:pt x="573396" y="840896"/>
                    </a:lnTo>
                    <a:lnTo>
                      <a:pt x="572942" y="836812"/>
                    </a:lnTo>
                    <a:lnTo>
                      <a:pt x="572488" y="832729"/>
                    </a:lnTo>
                    <a:lnTo>
                      <a:pt x="572488" y="828191"/>
                    </a:lnTo>
                    <a:lnTo>
                      <a:pt x="572488" y="825242"/>
                    </a:lnTo>
                    <a:lnTo>
                      <a:pt x="572715" y="822066"/>
                    </a:lnTo>
                    <a:lnTo>
                      <a:pt x="573623" y="815940"/>
                    </a:lnTo>
                    <a:lnTo>
                      <a:pt x="574986" y="810042"/>
                    </a:lnTo>
                    <a:lnTo>
                      <a:pt x="576575" y="804370"/>
                    </a:lnTo>
                    <a:lnTo>
                      <a:pt x="454445" y="733134"/>
                    </a:lnTo>
                    <a:lnTo>
                      <a:pt x="449904" y="736083"/>
                    </a:lnTo>
                    <a:lnTo>
                      <a:pt x="444910" y="738352"/>
                    </a:lnTo>
                    <a:lnTo>
                      <a:pt x="439689" y="740166"/>
                    </a:lnTo>
                    <a:lnTo>
                      <a:pt x="434468" y="741981"/>
                    </a:lnTo>
                    <a:lnTo>
                      <a:pt x="429020" y="743569"/>
                    </a:lnTo>
                    <a:lnTo>
                      <a:pt x="423571" y="744477"/>
                    </a:lnTo>
                    <a:lnTo>
                      <a:pt x="417669" y="745158"/>
                    </a:lnTo>
                    <a:lnTo>
                      <a:pt x="412221" y="745384"/>
                    </a:lnTo>
                    <a:lnTo>
                      <a:pt x="408589" y="745158"/>
                    </a:lnTo>
                    <a:lnTo>
                      <a:pt x="405411" y="744931"/>
                    </a:lnTo>
                    <a:lnTo>
                      <a:pt x="398828" y="744023"/>
                    </a:lnTo>
                    <a:lnTo>
                      <a:pt x="305755" y="898294"/>
                    </a:lnTo>
                    <a:lnTo>
                      <a:pt x="257175" y="869255"/>
                    </a:lnTo>
                    <a:lnTo>
                      <a:pt x="349113" y="716118"/>
                    </a:lnTo>
                    <a:lnTo>
                      <a:pt x="347070" y="713396"/>
                    </a:lnTo>
                    <a:lnTo>
                      <a:pt x="344573" y="710220"/>
                    </a:lnTo>
                    <a:lnTo>
                      <a:pt x="342757" y="707497"/>
                    </a:lnTo>
                    <a:lnTo>
                      <a:pt x="340714" y="704321"/>
                    </a:lnTo>
                    <a:lnTo>
                      <a:pt x="339125" y="701145"/>
                    </a:lnTo>
                    <a:lnTo>
                      <a:pt x="337536" y="697969"/>
                    </a:lnTo>
                    <a:lnTo>
                      <a:pt x="335720" y="694793"/>
                    </a:lnTo>
                    <a:lnTo>
                      <a:pt x="334358" y="691390"/>
                    </a:lnTo>
                    <a:lnTo>
                      <a:pt x="333223" y="687987"/>
                    </a:lnTo>
                    <a:lnTo>
                      <a:pt x="332087" y="684584"/>
                    </a:lnTo>
                    <a:lnTo>
                      <a:pt x="331179" y="680954"/>
                    </a:lnTo>
                    <a:lnTo>
                      <a:pt x="330498" y="677324"/>
                    </a:lnTo>
                    <a:lnTo>
                      <a:pt x="329590" y="673467"/>
                    </a:lnTo>
                    <a:lnTo>
                      <a:pt x="329136" y="670064"/>
                    </a:lnTo>
                    <a:lnTo>
                      <a:pt x="328909" y="665981"/>
                    </a:lnTo>
                    <a:lnTo>
                      <a:pt x="328909" y="662351"/>
                    </a:lnTo>
                    <a:lnTo>
                      <a:pt x="328909" y="658040"/>
                    </a:lnTo>
                    <a:lnTo>
                      <a:pt x="329363" y="653730"/>
                    </a:lnTo>
                    <a:lnTo>
                      <a:pt x="330044" y="649646"/>
                    </a:lnTo>
                    <a:lnTo>
                      <a:pt x="330725" y="645335"/>
                    </a:lnTo>
                    <a:lnTo>
                      <a:pt x="331633" y="641479"/>
                    </a:lnTo>
                    <a:lnTo>
                      <a:pt x="332768" y="637395"/>
                    </a:lnTo>
                    <a:lnTo>
                      <a:pt x="333904" y="633765"/>
                    </a:lnTo>
                    <a:lnTo>
                      <a:pt x="335493" y="629908"/>
                    </a:lnTo>
                    <a:lnTo>
                      <a:pt x="337082" y="626279"/>
                    </a:lnTo>
                    <a:lnTo>
                      <a:pt x="339125" y="622649"/>
                    </a:lnTo>
                    <a:lnTo>
                      <a:pt x="340941" y="619246"/>
                    </a:lnTo>
                    <a:lnTo>
                      <a:pt x="342984" y="615843"/>
                    </a:lnTo>
                    <a:lnTo>
                      <a:pt x="345481" y="612666"/>
                    </a:lnTo>
                    <a:lnTo>
                      <a:pt x="347978" y="609263"/>
                    </a:lnTo>
                    <a:lnTo>
                      <a:pt x="350475" y="606314"/>
                    </a:lnTo>
                    <a:lnTo>
                      <a:pt x="353426" y="603592"/>
                    </a:lnTo>
                    <a:lnTo>
                      <a:pt x="356150" y="600642"/>
                    </a:lnTo>
                    <a:lnTo>
                      <a:pt x="359101" y="598147"/>
                    </a:lnTo>
                    <a:lnTo>
                      <a:pt x="362279" y="595878"/>
                    </a:lnTo>
                    <a:lnTo>
                      <a:pt x="365458" y="593383"/>
                    </a:lnTo>
                    <a:lnTo>
                      <a:pt x="369090" y="591341"/>
                    </a:lnTo>
                    <a:lnTo>
                      <a:pt x="372495" y="589299"/>
                    </a:lnTo>
                    <a:lnTo>
                      <a:pt x="376127" y="587484"/>
                    </a:lnTo>
                    <a:lnTo>
                      <a:pt x="379759" y="585669"/>
                    </a:lnTo>
                    <a:lnTo>
                      <a:pt x="383618" y="584308"/>
                    </a:lnTo>
                    <a:lnTo>
                      <a:pt x="387250" y="582947"/>
                    </a:lnTo>
                    <a:lnTo>
                      <a:pt x="391336" y="581812"/>
                    </a:lnTo>
                    <a:lnTo>
                      <a:pt x="395196" y="580905"/>
                    </a:lnTo>
                    <a:lnTo>
                      <a:pt x="399509" y="580224"/>
                    </a:lnTo>
                    <a:lnTo>
                      <a:pt x="403368" y="579544"/>
                    </a:lnTo>
                    <a:lnTo>
                      <a:pt x="407681" y="579317"/>
                    </a:lnTo>
                    <a:lnTo>
                      <a:pt x="412221" y="579090"/>
                    </a:lnTo>
                    <a:lnTo>
                      <a:pt x="416307" y="579317"/>
                    </a:lnTo>
                    <a:lnTo>
                      <a:pt x="420620" y="579544"/>
                    </a:lnTo>
                    <a:lnTo>
                      <a:pt x="424707" y="580224"/>
                    </a:lnTo>
                    <a:lnTo>
                      <a:pt x="428793" y="580905"/>
                    </a:lnTo>
                    <a:lnTo>
                      <a:pt x="432652" y="581812"/>
                    </a:lnTo>
                    <a:lnTo>
                      <a:pt x="436738" y="582947"/>
                    </a:lnTo>
                    <a:lnTo>
                      <a:pt x="440597" y="584308"/>
                    </a:lnTo>
                    <a:lnTo>
                      <a:pt x="444456" y="585669"/>
                    </a:lnTo>
                    <a:lnTo>
                      <a:pt x="447861" y="587484"/>
                    </a:lnTo>
                    <a:lnTo>
                      <a:pt x="451720" y="589299"/>
                    </a:lnTo>
                    <a:lnTo>
                      <a:pt x="454899" y="591341"/>
                    </a:lnTo>
                    <a:lnTo>
                      <a:pt x="458531" y="593383"/>
                    </a:lnTo>
                    <a:lnTo>
                      <a:pt x="461709" y="595878"/>
                    </a:lnTo>
                    <a:lnTo>
                      <a:pt x="464887" y="598147"/>
                    </a:lnTo>
                    <a:lnTo>
                      <a:pt x="467838" y="600642"/>
                    </a:lnTo>
                    <a:lnTo>
                      <a:pt x="470562" y="603592"/>
                    </a:lnTo>
                    <a:lnTo>
                      <a:pt x="473513" y="606314"/>
                    </a:lnTo>
                    <a:lnTo>
                      <a:pt x="476010" y="609263"/>
                    </a:lnTo>
                    <a:lnTo>
                      <a:pt x="478734" y="612666"/>
                    </a:lnTo>
                    <a:lnTo>
                      <a:pt x="481004" y="615843"/>
                    </a:lnTo>
                    <a:lnTo>
                      <a:pt x="483047" y="619246"/>
                    </a:lnTo>
                    <a:lnTo>
                      <a:pt x="484864" y="622649"/>
                    </a:lnTo>
                    <a:lnTo>
                      <a:pt x="486907" y="626279"/>
                    </a:lnTo>
                    <a:lnTo>
                      <a:pt x="488496" y="629908"/>
                    </a:lnTo>
                    <a:lnTo>
                      <a:pt x="490085" y="633765"/>
                    </a:lnTo>
                    <a:lnTo>
                      <a:pt x="491220" y="637395"/>
                    </a:lnTo>
                    <a:lnTo>
                      <a:pt x="492355" y="641479"/>
                    </a:lnTo>
                    <a:lnTo>
                      <a:pt x="493490" y="645335"/>
                    </a:lnTo>
                    <a:lnTo>
                      <a:pt x="494171" y="649646"/>
                    </a:lnTo>
                    <a:lnTo>
                      <a:pt x="494625" y="653730"/>
                    </a:lnTo>
                    <a:lnTo>
                      <a:pt x="495079" y="658040"/>
                    </a:lnTo>
                    <a:lnTo>
                      <a:pt x="495079" y="662351"/>
                    </a:lnTo>
                    <a:lnTo>
                      <a:pt x="495079" y="665527"/>
                    </a:lnTo>
                    <a:lnTo>
                      <a:pt x="494852" y="669157"/>
                    </a:lnTo>
                    <a:lnTo>
                      <a:pt x="494398" y="672333"/>
                    </a:lnTo>
                    <a:lnTo>
                      <a:pt x="493944" y="675509"/>
                    </a:lnTo>
                    <a:lnTo>
                      <a:pt x="492355" y="682088"/>
                    </a:lnTo>
                    <a:lnTo>
                      <a:pt x="490539" y="688214"/>
                    </a:lnTo>
                    <a:lnTo>
                      <a:pt x="610853" y="758543"/>
                    </a:lnTo>
                    <a:lnTo>
                      <a:pt x="616528" y="755140"/>
                    </a:lnTo>
                    <a:lnTo>
                      <a:pt x="622430" y="752417"/>
                    </a:lnTo>
                    <a:lnTo>
                      <a:pt x="628559" y="749922"/>
                    </a:lnTo>
                    <a:lnTo>
                      <a:pt x="634915" y="748107"/>
                    </a:lnTo>
                    <a:lnTo>
                      <a:pt x="690305" y="547101"/>
                    </a:lnTo>
                    <a:lnTo>
                      <a:pt x="686673" y="544152"/>
                    </a:lnTo>
                    <a:lnTo>
                      <a:pt x="682814" y="540976"/>
                    </a:lnTo>
                    <a:lnTo>
                      <a:pt x="679409" y="537800"/>
                    </a:lnTo>
                    <a:lnTo>
                      <a:pt x="676004" y="533943"/>
                    </a:lnTo>
                    <a:lnTo>
                      <a:pt x="673053" y="530540"/>
                    </a:lnTo>
                    <a:lnTo>
                      <a:pt x="670102" y="526456"/>
                    </a:lnTo>
                    <a:lnTo>
                      <a:pt x="667605" y="522373"/>
                    </a:lnTo>
                    <a:lnTo>
                      <a:pt x="665107" y="518062"/>
                    </a:lnTo>
                    <a:lnTo>
                      <a:pt x="662837" y="513979"/>
                    </a:lnTo>
                    <a:lnTo>
                      <a:pt x="661021" y="509214"/>
                    </a:lnTo>
                    <a:lnTo>
                      <a:pt x="659432" y="504450"/>
                    </a:lnTo>
                    <a:lnTo>
                      <a:pt x="658070" y="499913"/>
                    </a:lnTo>
                    <a:lnTo>
                      <a:pt x="657162" y="494922"/>
                    </a:lnTo>
                    <a:lnTo>
                      <a:pt x="656027" y="489931"/>
                    </a:lnTo>
                    <a:lnTo>
                      <a:pt x="655573" y="484940"/>
                    </a:lnTo>
                    <a:lnTo>
                      <a:pt x="655573" y="479722"/>
                    </a:lnTo>
                    <a:lnTo>
                      <a:pt x="655573" y="475411"/>
                    </a:lnTo>
                    <a:lnTo>
                      <a:pt x="655800" y="471327"/>
                    </a:lnTo>
                    <a:lnTo>
                      <a:pt x="656708" y="467017"/>
                    </a:lnTo>
                    <a:lnTo>
                      <a:pt x="657389" y="463160"/>
                    </a:lnTo>
                    <a:lnTo>
                      <a:pt x="658297" y="458850"/>
                    </a:lnTo>
                    <a:lnTo>
                      <a:pt x="659432" y="455220"/>
                    </a:lnTo>
                    <a:lnTo>
                      <a:pt x="660567" y="451136"/>
                    </a:lnTo>
                    <a:lnTo>
                      <a:pt x="661929" y="447506"/>
                    </a:lnTo>
                    <a:lnTo>
                      <a:pt x="663745" y="443649"/>
                    </a:lnTo>
                    <a:lnTo>
                      <a:pt x="665561" y="440246"/>
                    </a:lnTo>
                    <a:lnTo>
                      <a:pt x="667605" y="436617"/>
                    </a:lnTo>
                    <a:lnTo>
                      <a:pt x="669648" y="433440"/>
                    </a:lnTo>
                    <a:lnTo>
                      <a:pt x="672145" y="430037"/>
                    </a:lnTo>
                    <a:lnTo>
                      <a:pt x="674642" y="426861"/>
                    </a:lnTo>
                    <a:lnTo>
                      <a:pt x="677139" y="423912"/>
                    </a:lnTo>
                    <a:lnTo>
                      <a:pt x="679863" y="420963"/>
                    </a:lnTo>
                    <a:lnTo>
                      <a:pt x="682814" y="418240"/>
                    </a:lnTo>
                    <a:lnTo>
                      <a:pt x="685765" y="415518"/>
                    </a:lnTo>
                    <a:lnTo>
                      <a:pt x="688943" y="413249"/>
                    </a:lnTo>
                    <a:lnTo>
                      <a:pt x="692121" y="410980"/>
                    </a:lnTo>
                    <a:lnTo>
                      <a:pt x="695526" y="408712"/>
                    </a:lnTo>
                    <a:lnTo>
                      <a:pt x="698932" y="406670"/>
                    </a:lnTo>
                    <a:lnTo>
                      <a:pt x="702791" y="404855"/>
                    </a:lnTo>
                    <a:lnTo>
                      <a:pt x="706196" y="403267"/>
                    </a:lnTo>
                    <a:lnTo>
                      <a:pt x="710055" y="401679"/>
                    </a:lnTo>
                    <a:lnTo>
                      <a:pt x="713914" y="400318"/>
                    </a:lnTo>
                    <a:lnTo>
                      <a:pt x="718000" y="399410"/>
                    </a:lnTo>
                    <a:lnTo>
                      <a:pt x="721859" y="398503"/>
                    </a:lnTo>
                    <a:lnTo>
                      <a:pt x="725945" y="397595"/>
                    </a:lnTo>
                    <a:lnTo>
                      <a:pt x="730032" y="397141"/>
                    </a:lnTo>
                    <a:lnTo>
                      <a:pt x="734345" y="396915"/>
                    </a:lnTo>
                    <a:lnTo>
                      <a:pt x="738658" y="396688"/>
                    </a:lnTo>
                    <a:lnTo>
                      <a:pt x="744106" y="396915"/>
                    </a:lnTo>
                    <a:lnTo>
                      <a:pt x="749554" y="397595"/>
                    </a:lnTo>
                    <a:lnTo>
                      <a:pt x="754775" y="398276"/>
                    </a:lnTo>
                    <a:lnTo>
                      <a:pt x="759770" y="399637"/>
                    </a:lnTo>
                    <a:lnTo>
                      <a:pt x="764764" y="400998"/>
                    </a:lnTo>
                    <a:lnTo>
                      <a:pt x="769758" y="403040"/>
                    </a:lnTo>
                    <a:lnTo>
                      <a:pt x="774298" y="405082"/>
                    </a:lnTo>
                    <a:lnTo>
                      <a:pt x="778838" y="407577"/>
                    </a:lnTo>
                    <a:lnTo>
                      <a:pt x="916859" y="288925"/>
                    </a:lnTo>
                    <a:close/>
                    <a:moveTo>
                      <a:pt x="607752" y="120128"/>
                    </a:moveTo>
                    <a:lnTo>
                      <a:pt x="595738" y="120581"/>
                    </a:lnTo>
                    <a:lnTo>
                      <a:pt x="583950" y="121488"/>
                    </a:lnTo>
                    <a:lnTo>
                      <a:pt x="571936" y="122621"/>
                    </a:lnTo>
                    <a:lnTo>
                      <a:pt x="559921" y="123755"/>
                    </a:lnTo>
                    <a:lnTo>
                      <a:pt x="548133" y="125341"/>
                    </a:lnTo>
                    <a:lnTo>
                      <a:pt x="536119" y="127154"/>
                    </a:lnTo>
                    <a:lnTo>
                      <a:pt x="524331" y="129421"/>
                    </a:lnTo>
                    <a:lnTo>
                      <a:pt x="512543" y="131688"/>
                    </a:lnTo>
                    <a:lnTo>
                      <a:pt x="500755" y="134407"/>
                    </a:lnTo>
                    <a:lnTo>
                      <a:pt x="489194" y="137581"/>
                    </a:lnTo>
                    <a:lnTo>
                      <a:pt x="477406" y="140754"/>
                    </a:lnTo>
                    <a:lnTo>
                      <a:pt x="466072" y="144380"/>
                    </a:lnTo>
                    <a:lnTo>
                      <a:pt x="454511" y="148234"/>
                    </a:lnTo>
                    <a:lnTo>
                      <a:pt x="443176" y="152313"/>
                    </a:lnTo>
                    <a:lnTo>
                      <a:pt x="431615" y="156620"/>
                    </a:lnTo>
                    <a:lnTo>
                      <a:pt x="420508" y="161380"/>
                    </a:lnTo>
                    <a:lnTo>
                      <a:pt x="409400" y="166593"/>
                    </a:lnTo>
                    <a:lnTo>
                      <a:pt x="398519" y="171579"/>
                    </a:lnTo>
                    <a:lnTo>
                      <a:pt x="387411" y="177246"/>
                    </a:lnTo>
                    <a:lnTo>
                      <a:pt x="376530" y="183139"/>
                    </a:lnTo>
                    <a:lnTo>
                      <a:pt x="365876" y="189485"/>
                    </a:lnTo>
                    <a:lnTo>
                      <a:pt x="355221" y="195831"/>
                    </a:lnTo>
                    <a:lnTo>
                      <a:pt x="344794" y="202631"/>
                    </a:lnTo>
                    <a:lnTo>
                      <a:pt x="334593" y="209431"/>
                    </a:lnTo>
                    <a:lnTo>
                      <a:pt x="324392" y="216684"/>
                    </a:lnTo>
                    <a:lnTo>
                      <a:pt x="314191" y="224163"/>
                    </a:lnTo>
                    <a:lnTo>
                      <a:pt x="304443" y="232323"/>
                    </a:lnTo>
                    <a:lnTo>
                      <a:pt x="294695" y="240483"/>
                    </a:lnTo>
                    <a:lnTo>
                      <a:pt x="284948" y="248869"/>
                    </a:lnTo>
                    <a:lnTo>
                      <a:pt x="275654" y="257482"/>
                    </a:lnTo>
                    <a:lnTo>
                      <a:pt x="266359" y="266548"/>
                    </a:lnTo>
                    <a:lnTo>
                      <a:pt x="257518" y="275614"/>
                    </a:lnTo>
                    <a:lnTo>
                      <a:pt x="248678" y="285134"/>
                    </a:lnTo>
                    <a:lnTo>
                      <a:pt x="240290" y="294654"/>
                    </a:lnTo>
                    <a:lnTo>
                      <a:pt x="232129" y="304400"/>
                    </a:lnTo>
                    <a:lnTo>
                      <a:pt x="224195" y="314373"/>
                    </a:lnTo>
                    <a:lnTo>
                      <a:pt x="216714" y="324346"/>
                    </a:lnTo>
                    <a:lnTo>
                      <a:pt x="209460" y="334545"/>
                    </a:lnTo>
                    <a:lnTo>
                      <a:pt x="202433" y="344971"/>
                    </a:lnTo>
                    <a:lnTo>
                      <a:pt x="195632" y="355397"/>
                    </a:lnTo>
                    <a:lnTo>
                      <a:pt x="189058" y="366050"/>
                    </a:lnTo>
                    <a:lnTo>
                      <a:pt x="183164" y="376703"/>
                    </a:lnTo>
                    <a:lnTo>
                      <a:pt x="177271" y="387583"/>
                    </a:lnTo>
                    <a:lnTo>
                      <a:pt x="171603" y="398462"/>
                    </a:lnTo>
                    <a:lnTo>
                      <a:pt x="166390" y="409342"/>
                    </a:lnTo>
                    <a:lnTo>
                      <a:pt x="161402" y="420448"/>
                    </a:lnTo>
                    <a:lnTo>
                      <a:pt x="156642" y="431554"/>
                    </a:lnTo>
                    <a:lnTo>
                      <a:pt x="152108" y="443114"/>
                    </a:lnTo>
                    <a:lnTo>
                      <a:pt x="148028" y="454673"/>
                    </a:lnTo>
                    <a:lnTo>
                      <a:pt x="144174" y="466006"/>
                    </a:lnTo>
                    <a:lnTo>
                      <a:pt x="140774" y="477565"/>
                    </a:lnTo>
                    <a:lnTo>
                      <a:pt x="137373" y="489125"/>
                    </a:lnTo>
                    <a:lnTo>
                      <a:pt x="134426" y="500911"/>
                    </a:lnTo>
                    <a:lnTo>
                      <a:pt x="131706" y="512470"/>
                    </a:lnTo>
                    <a:lnTo>
                      <a:pt x="129213" y="524256"/>
                    </a:lnTo>
                    <a:lnTo>
                      <a:pt x="127172" y="536269"/>
                    </a:lnTo>
                    <a:lnTo>
                      <a:pt x="125359" y="548055"/>
                    </a:lnTo>
                    <a:lnTo>
                      <a:pt x="123772" y="560068"/>
                    </a:lnTo>
                    <a:lnTo>
                      <a:pt x="122185" y="571854"/>
                    </a:lnTo>
                    <a:lnTo>
                      <a:pt x="121278" y="583867"/>
                    </a:lnTo>
                    <a:lnTo>
                      <a:pt x="120598" y="595880"/>
                    </a:lnTo>
                    <a:lnTo>
                      <a:pt x="120145" y="607666"/>
                    </a:lnTo>
                    <a:lnTo>
                      <a:pt x="120145" y="619905"/>
                    </a:lnTo>
                    <a:lnTo>
                      <a:pt x="120145" y="631918"/>
                    </a:lnTo>
                    <a:lnTo>
                      <a:pt x="120598" y="643704"/>
                    </a:lnTo>
                    <a:lnTo>
                      <a:pt x="121278" y="655717"/>
                    </a:lnTo>
                    <a:lnTo>
                      <a:pt x="122185" y="667503"/>
                    </a:lnTo>
                    <a:lnTo>
                      <a:pt x="123772" y="679516"/>
                    </a:lnTo>
                    <a:lnTo>
                      <a:pt x="125359" y="691529"/>
                    </a:lnTo>
                    <a:lnTo>
                      <a:pt x="127172" y="703315"/>
                    </a:lnTo>
                    <a:lnTo>
                      <a:pt x="129213" y="715328"/>
                    </a:lnTo>
                    <a:lnTo>
                      <a:pt x="131706" y="726887"/>
                    </a:lnTo>
                    <a:lnTo>
                      <a:pt x="134426" y="738673"/>
                    </a:lnTo>
                    <a:lnTo>
                      <a:pt x="137373" y="750460"/>
                    </a:lnTo>
                    <a:lnTo>
                      <a:pt x="140774" y="762019"/>
                    </a:lnTo>
                    <a:lnTo>
                      <a:pt x="144174" y="773579"/>
                    </a:lnTo>
                    <a:lnTo>
                      <a:pt x="148028" y="784911"/>
                    </a:lnTo>
                    <a:lnTo>
                      <a:pt x="152108" y="796471"/>
                    </a:lnTo>
                    <a:lnTo>
                      <a:pt x="156642" y="807804"/>
                    </a:lnTo>
                    <a:lnTo>
                      <a:pt x="161402" y="819136"/>
                    </a:lnTo>
                    <a:lnTo>
                      <a:pt x="166390" y="830016"/>
                    </a:lnTo>
                    <a:lnTo>
                      <a:pt x="171603" y="841122"/>
                    </a:lnTo>
                    <a:lnTo>
                      <a:pt x="177271" y="852002"/>
                    </a:lnTo>
                    <a:lnTo>
                      <a:pt x="183164" y="862881"/>
                    </a:lnTo>
                    <a:lnTo>
                      <a:pt x="189058" y="873534"/>
                    </a:lnTo>
                    <a:lnTo>
                      <a:pt x="195632" y="884187"/>
                    </a:lnTo>
                    <a:lnTo>
                      <a:pt x="202433" y="894613"/>
                    </a:lnTo>
                    <a:lnTo>
                      <a:pt x="209460" y="904813"/>
                    </a:lnTo>
                    <a:lnTo>
                      <a:pt x="216714" y="915239"/>
                    </a:lnTo>
                    <a:lnTo>
                      <a:pt x="224195" y="925212"/>
                    </a:lnTo>
                    <a:lnTo>
                      <a:pt x="232129" y="934958"/>
                    </a:lnTo>
                    <a:lnTo>
                      <a:pt x="240290" y="944931"/>
                    </a:lnTo>
                    <a:lnTo>
                      <a:pt x="248678" y="954450"/>
                    </a:lnTo>
                    <a:lnTo>
                      <a:pt x="257518" y="963743"/>
                    </a:lnTo>
                    <a:lnTo>
                      <a:pt x="266359" y="973036"/>
                    </a:lnTo>
                    <a:lnTo>
                      <a:pt x="275654" y="982102"/>
                    </a:lnTo>
                    <a:lnTo>
                      <a:pt x="284948" y="990715"/>
                    </a:lnTo>
                    <a:lnTo>
                      <a:pt x="294695" y="999102"/>
                    </a:lnTo>
                    <a:lnTo>
                      <a:pt x="304443" y="1007261"/>
                    </a:lnTo>
                    <a:lnTo>
                      <a:pt x="314191" y="1015194"/>
                    </a:lnTo>
                    <a:lnTo>
                      <a:pt x="324392" y="1022674"/>
                    </a:lnTo>
                    <a:lnTo>
                      <a:pt x="334593" y="1029927"/>
                    </a:lnTo>
                    <a:lnTo>
                      <a:pt x="344794" y="1036953"/>
                    </a:lnTo>
                    <a:lnTo>
                      <a:pt x="355221" y="1043753"/>
                    </a:lnTo>
                    <a:lnTo>
                      <a:pt x="365876" y="1050099"/>
                    </a:lnTo>
                    <a:lnTo>
                      <a:pt x="376530" y="1056446"/>
                    </a:lnTo>
                    <a:lnTo>
                      <a:pt x="387411" y="1062339"/>
                    </a:lnTo>
                    <a:lnTo>
                      <a:pt x="398292" y="1067779"/>
                    </a:lnTo>
                    <a:lnTo>
                      <a:pt x="409400" y="1072992"/>
                    </a:lnTo>
                    <a:lnTo>
                      <a:pt x="420508" y="1078205"/>
                    </a:lnTo>
                    <a:lnTo>
                      <a:pt x="431615" y="1082738"/>
                    </a:lnTo>
                    <a:lnTo>
                      <a:pt x="443176" y="1087271"/>
                    </a:lnTo>
                    <a:lnTo>
                      <a:pt x="454511" y="1091351"/>
                    </a:lnTo>
                    <a:lnTo>
                      <a:pt x="466072" y="1095204"/>
                    </a:lnTo>
                    <a:lnTo>
                      <a:pt x="477406" y="1098830"/>
                    </a:lnTo>
                    <a:lnTo>
                      <a:pt x="489194" y="1102004"/>
                    </a:lnTo>
                    <a:lnTo>
                      <a:pt x="500755" y="1104950"/>
                    </a:lnTo>
                    <a:lnTo>
                      <a:pt x="512543" y="1107897"/>
                    </a:lnTo>
                    <a:lnTo>
                      <a:pt x="524331" y="1110163"/>
                    </a:lnTo>
                    <a:lnTo>
                      <a:pt x="536119" y="1112203"/>
                    </a:lnTo>
                    <a:lnTo>
                      <a:pt x="548133" y="1114243"/>
                    </a:lnTo>
                    <a:lnTo>
                      <a:pt x="559921" y="1115830"/>
                    </a:lnTo>
                    <a:lnTo>
                      <a:pt x="571936" y="1116963"/>
                    </a:lnTo>
                    <a:lnTo>
                      <a:pt x="583950" y="1118096"/>
                    </a:lnTo>
                    <a:lnTo>
                      <a:pt x="595738" y="1118776"/>
                    </a:lnTo>
                    <a:lnTo>
                      <a:pt x="607752" y="1119230"/>
                    </a:lnTo>
                    <a:lnTo>
                      <a:pt x="619540" y="1119230"/>
                    </a:lnTo>
                    <a:lnTo>
                      <a:pt x="631782" y="1119230"/>
                    </a:lnTo>
                    <a:lnTo>
                      <a:pt x="643796" y="1118776"/>
                    </a:lnTo>
                    <a:lnTo>
                      <a:pt x="655584" y="1118096"/>
                    </a:lnTo>
                    <a:lnTo>
                      <a:pt x="667598" y="1116963"/>
                    </a:lnTo>
                    <a:lnTo>
                      <a:pt x="679613" y="1115830"/>
                    </a:lnTo>
                    <a:lnTo>
                      <a:pt x="691401" y="1114243"/>
                    </a:lnTo>
                    <a:lnTo>
                      <a:pt x="703415" y="1112203"/>
                    </a:lnTo>
                    <a:lnTo>
                      <a:pt x="715203" y="1110163"/>
                    </a:lnTo>
                    <a:lnTo>
                      <a:pt x="726991" y="1107897"/>
                    </a:lnTo>
                    <a:lnTo>
                      <a:pt x="738779" y="1104950"/>
                    </a:lnTo>
                    <a:lnTo>
                      <a:pt x="750340" y="1102004"/>
                    </a:lnTo>
                    <a:lnTo>
                      <a:pt x="762128" y="1098830"/>
                    </a:lnTo>
                    <a:lnTo>
                      <a:pt x="773462" y="1095204"/>
                    </a:lnTo>
                    <a:lnTo>
                      <a:pt x="785023" y="1091351"/>
                    </a:lnTo>
                    <a:lnTo>
                      <a:pt x="796358" y="1087271"/>
                    </a:lnTo>
                    <a:lnTo>
                      <a:pt x="807692" y="1082738"/>
                    </a:lnTo>
                    <a:lnTo>
                      <a:pt x="819026" y="1078205"/>
                    </a:lnTo>
                    <a:lnTo>
                      <a:pt x="830134" y="1072992"/>
                    </a:lnTo>
                    <a:lnTo>
                      <a:pt x="841015" y="1067779"/>
                    </a:lnTo>
                    <a:lnTo>
                      <a:pt x="852123" y="1062339"/>
                    </a:lnTo>
                    <a:lnTo>
                      <a:pt x="862777" y="1056446"/>
                    </a:lnTo>
                    <a:lnTo>
                      <a:pt x="873658" y="1050099"/>
                    </a:lnTo>
                    <a:lnTo>
                      <a:pt x="884086" y="1043753"/>
                    </a:lnTo>
                    <a:lnTo>
                      <a:pt x="894740" y="1036953"/>
                    </a:lnTo>
                    <a:lnTo>
                      <a:pt x="904941" y="1029927"/>
                    </a:lnTo>
                    <a:lnTo>
                      <a:pt x="915142" y="1022674"/>
                    </a:lnTo>
                    <a:lnTo>
                      <a:pt x="925343" y="1015194"/>
                    </a:lnTo>
                    <a:lnTo>
                      <a:pt x="935091" y="1007261"/>
                    </a:lnTo>
                    <a:lnTo>
                      <a:pt x="944839" y="999102"/>
                    </a:lnTo>
                    <a:lnTo>
                      <a:pt x="954586" y="990715"/>
                    </a:lnTo>
                    <a:lnTo>
                      <a:pt x="963880" y="982102"/>
                    </a:lnTo>
                    <a:lnTo>
                      <a:pt x="972948" y="973036"/>
                    </a:lnTo>
                    <a:lnTo>
                      <a:pt x="982016" y="963743"/>
                    </a:lnTo>
                    <a:lnTo>
                      <a:pt x="990856" y="954450"/>
                    </a:lnTo>
                    <a:lnTo>
                      <a:pt x="999244" y="944931"/>
                    </a:lnTo>
                    <a:lnTo>
                      <a:pt x="1007405" y="934958"/>
                    </a:lnTo>
                    <a:lnTo>
                      <a:pt x="1015339" y="925212"/>
                    </a:lnTo>
                    <a:lnTo>
                      <a:pt x="1022820" y="915239"/>
                    </a:lnTo>
                    <a:lnTo>
                      <a:pt x="1030074" y="904813"/>
                    </a:lnTo>
                    <a:lnTo>
                      <a:pt x="1037101" y="894613"/>
                    </a:lnTo>
                    <a:lnTo>
                      <a:pt x="1043902" y="884187"/>
                    </a:lnTo>
                    <a:lnTo>
                      <a:pt x="1050249" y="873534"/>
                    </a:lnTo>
                    <a:lnTo>
                      <a:pt x="1056370" y="862881"/>
                    </a:lnTo>
                    <a:lnTo>
                      <a:pt x="1062263" y="852002"/>
                    </a:lnTo>
                    <a:lnTo>
                      <a:pt x="1067931" y="841122"/>
                    </a:lnTo>
                    <a:lnTo>
                      <a:pt x="1073144" y="830016"/>
                    </a:lnTo>
                    <a:lnTo>
                      <a:pt x="1078132" y="819136"/>
                    </a:lnTo>
                    <a:lnTo>
                      <a:pt x="1082892" y="807804"/>
                    </a:lnTo>
                    <a:lnTo>
                      <a:pt x="1087426" y="796471"/>
                    </a:lnTo>
                    <a:lnTo>
                      <a:pt x="1091280" y="784911"/>
                    </a:lnTo>
                    <a:lnTo>
                      <a:pt x="1095360" y="773579"/>
                    </a:lnTo>
                    <a:lnTo>
                      <a:pt x="1098760" y="762019"/>
                    </a:lnTo>
                    <a:lnTo>
                      <a:pt x="1102161" y="750460"/>
                    </a:lnTo>
                    <a:lnTo>
                      <a:pt x="1105108" y="738673"/>
                    </a:lnTo>
                    <a:lnTo>
                      <a:pt x="1107828" y="726887"/>
                    </a:lnTo>
                    <a:lnTo>
                      <a:pt x="1110321" y="715328"/>
                    </a:lnTo>
                    <a:lnTo>
                      <a:pt x="1112362" y="703315"/>
                    </a:lnTo>
                    <a:lnTo>
                      <a:pt x="1114175" y="691529"/>
                    </a:lnTo>
                    <a:lnTo>
                      <a:pt x="1115762" y="679516"/>
                    </a:lnTo>
                    <a:lnTo>
                      <a:pt x="1117122" y="667503"/>
                    </a:lnTo>
                    <a:lnTo>
                      <a:pt x="1118256" y="655717"/>
                    </a:lnTo>
                    <a:lnTo>
                      <a:pt x="1118936" y="643704"/>
                    </a:lnTo>
                    <a:lnTo>
                      <a:pt x="1119389" y="631918"/>
                    </a:lnTo>
                    <a:lnTo>
                      <a:pt x="1119389" y="619905"/>
                    </a:lnTo>
                    <a:lnTo>
                      <a:pt x="1119389" y="607666"/>
                    </a:lnTo>
                    <a:lnTo>
                      <a:pt x="1118936" y="595880"/>
                    </a:lnTo>
                    <a:lnTo>
                      <a:pt x="1118256" y="583867"/>
                    </a:lnTo>
                    <a:lnTo>
                      <a:pt x="1117122" y="571854"/>
                    </a:lnTo>
                    <a:lnTo>
                      <a:pt x="1115762" y="560068"/>
                    </a:lnTo>
                    <a:lnTo>
                      <a:pt x="1114175" y="548055"/>
                    </a:lnTo>
                    <a:lnTo>
                      <a:pt x="1112362" y="536269"/>
                    </a:lnTo>
                    <a:lnTo>
                      <a:pt x="1110321" y="524256"/>
                    </a:lnTo>
                    <a:lnTo>
                      <a:pt x="1107828" y="512470"/>
                    </a:lnTo>
                    <a:lnTo>
                      <a:pt x="1105108" y="500911"/>
                    </a:lnTo>
                    <a:lnTo>
                      <a:pt x="1102161" y="489125"/>
                    </a:lnTo>
                    <a:lnTo>
                      <a:pt x="1098760" y="477565"/>
                    </a:lnTo>
                    <a:lnTo>
                      <a:pt x="1095360" y="466006"/>
                    </a:lnTo>
                    <a:lnTo>
                      <a:pt x="1091280" y="454673"/>
                    </a:lnTo>
                    <a:lnTo>
                      <a:pt x="1087426" y="443114"/>
                    </a:lnTo>
                    <a:lnTo>
                      <a:pt x="1082892" y="431554"/>
                    </a:lnTo>
                    <a:lnTo>
                      <a:pt x="1078132" y="420448"/>
                    </a:lnTo>
                    <a:lnTo>
                      <a:pt x="1073144" y="409342"/>
                    </a:lnTo>
                    <a:lnTo>
                      <a:pt x="1067931" y="398462"/>
                    </a:lnTo>
                    <a:lnTo>
                      <a:pt x="1062263" y="387583"/>
                    </a:lnTo>
                    <a:lnTo>
                      <a:pt x="1056370" y="376703"/>
                    </a:lnTo>
                    <a:lnTo>
                      <a:pt x="1050249" y="366050"/>
                    </a:lnTo>
                    <a:lnTo>
                      <a:pt x="1043902" y="355397"/>
                    </a:lnTo>
                    <a:lnTo>
                      <a:pt x="1037101" y="344971"/>
                    </a:lnTo>
                    <a:lnTo>
                      <a:pt x="1030074" y="334545"/>
                    </a:lnTo>
                    <a:lnTo>
                      <a:pt x="1022820" y="324346"/>
                    </a:lnTo>
                    <a:lnTo>
                      <a:pt x="1015339" y="314373"/>
                    </a:lnTo>
                    <a:lnTo>
                      <a:pt x="1007405" y="304400"/>
                    </a:lnTo>
                    <a:lnTo>
                      <a:pt x="999244" y="294654"/>
                    </a:lnTo>
                    <a:lnTo>
                      <a:pt x="990856" y="285134"/>
                    </a:lnTo>
                    <a:lnTo>
                      <a:pt x="982016" y="275614"/>
                    </a:lnTo>
                    <a:lnTo>
                      <a:pt x="972948" y="266548"/>
                    </a:lnTo>
                    <a:lnTo>
                      <a:pt x="963880" y="257482"/>
                    </a:lnTo>
                    <a:lnTo>
                      <a:pt x="954586" y="248869"/>
                    </a:lnTo>
                    <a:lnTo>
                      <a:pt x="944839" y="240483"/>
                    </a:lnTo>
                    <a:lnTo>
                      <a:pt x="935091" y="232323"/>
                    </a:lnTo>
                    <a:lnTo>
                      <a:pt x="925343" y="224163"/>
                    </a:lnTo>
                    <a:lnTo>
                      <a:pt x="915142" y="216684"/>
                    </a:lnTo>
                    <a:lnTo>
                      <a:pt x="904941" y="209431"/>
                    </a:lnTo>
                    <a:lnTo>
                      <a:pt x="894740" y="202631"/>
                    </a:lnTo>
                    <a:lnTo>
                      <a:pt x="884086" y="195831"/>
                    </a:lnTo>
                    <a:lnTo>
                      <a:pt x="873658" y="189485"/>
                    </a:lnTo>
                    <a:lnTo>
                      <a:pt x="862777" y="183139"/>
                    </a:lnTo>
                    <a:lnTo>
                      <a:pt x="852123" y="177246"/>
                    </a:lnTo>
                    <a:lnTo>
                      <a:pt x="841015" y="171579"/>
                    </a:lnTo>
                    <a:lnTo>
                      <a:pt x="830134" y="166593"/>
                    </a:lnTo>
                    <a:lnTo>
                      <a:pt x="819026" y="161380"/>
                    </a:lnTo>
                    <a:lnTo>
                      <a:pt x="807692" y="156620"/>
                    </a:lnTo>
                    <a:lnTo>
                      <a:pt x="796358" y="152313"/>
                    </a:lnTo>
                    <a:lnTo>
                      <a:pt x="785023" y="148234"/>
                    </a:lnTo>
                    <a:lnTo>
                      <a:pt x="773462" y="144380"/>
                    </a:lnTo>
                    <a:lnTo>
                      <a:pt x="762128" y="140754"/>
                    </a:lnTo>
                    <a:lnTo>
                      <a:pt x="750340" y="137581"/>
                    </a:lnTo>
                    <a:lnTo>
                      <a:pt x="738779" y="134407"/>
                    </a:lnTo>
                    <a:lnTo>
                      <a:pt x="726991" y="131688"/>
                    </a:lnTo>
                    <a:lnTo>
                      <a:pt x="715203" y="129421"/>
                    </a:lnTo>
                    <a:lnTo>
                      <a:pt x="703415" y="127154"/>
                    </a:lnTo>
                    <a:lnTo>
                      <a:pt x="691401" y="125341"/>
                    </a:lnTo>
                    <a:lnTo>
                      <a:pt x="679613" y="123755"/>
                    </a:lnTo>
                    <a:lnTo>
                      <a:pt x="667598" y="122621"/>
                    </a:lnTo>
                    <a:lnTo>
                      <a:pt x="655584" y="121488"/>
                    </a:lnTo>
                    <a:lnTo>
                      <a:pt x="643796" y="120581"/>
                    </a:lnTo>
                    <a:lnTo>
                      <a:pt x="631782" y="120128"/>
                    </a:lnTo>
                    <a:lnTo>
                      <a:pt x="619540" y="120128"/>
                    </a:lnTo>
                    <a:lnTo>
                      <a:pt x="607752" y="120128"/>
                    </a:lnTo>
                    <a:close/>
                    <a:moveTo>
                      <a:pt x="619540" y="0"/>
                    </a:moveTo>
                    <a:lnTo>
                      <a:pt x="634502" y="227"/>
                    </a:lnTo>
                    <a:lnTo>
                      <a:pt x="649690" y="907"/>
                    </a:lnTo>
                    <a:lnTo>
                      <a:pt x="664198" y="1587"/>
                    </a:lnTo>
                    <a:lnTo>
                      <a:pt x="678933" y="3173"/>
                    </a:lnTo>
                    <a:lnTo>
                      <a:pt x="694121" y="4533"/>
                    </a:lnTo>
                    <a:lnTo>
                      <a:pt x="708629" y="6573"/>
                    </a:lnTo>
                    <a:lnTo>
                      <a:pt x="723364" y="8840"/>
                    </a:lnTo>
                    <a:lnTo>
                      <a:pt x="738098" y="11560"/>
                    </a:lnTo>
                    <a:lnTo>
                      <a:pt x="752607" y="14506"/>
                    </a:lnTo>
                    <a:lnTo>
                      <a:pt x="767115" y="17906"/>
                    </a:lnTo>
                    <a:lnTo>
                      <a:pt x="781623" y="21533"/>
                    </a:lnTo>
                    <a:lnTo>
                      <a:pt x="796131" y="25839"/>
                    </a:lnTo>
                    <a:lnTo>
                      <a:pt x="810412" y="30146"/>
                    </a:lnTo>
                    <a:lnTo>
                      <a:pt x="824694" y="34905"/>
                    </a:lnTo>
                    <a:lnTo>
                      <a:pt x="838975" y="40118"/>
                    </a:lnTo>
                    <a:lnTo>
                      <a:pt x="853030" y="45558"/>
                    </a:lnTo>
                    <a:lnTo>
                      <a:pt x="866858" y="51451"/>
                    </a:lnTo>
                    <a:lnTo>
                      <a:pt x="880686" y="57571"/>
                    </a:lnTo>
                    <a:lnTo>
                      <a:pt x="894514" y="64144"/>
                    </a:lnTo>
                    <a:lnTo>
                      <a:pt x="907888" y="71170"/>
                    </a:lnTo>
                    <a:lnTo>
                      <a:pt x="921263" y="78423"/>
                    </a:lnTo>
                    <a:lnTo>
                      <a:pt x="934638" y="85903"/>
                    </a:lnTo>
                    <a:lnTo>
                      <a:pt x="947786" y="93836"/>
                    </a:lnTo>
                    <a:lnTo>
                      <a:pt x="960934" y="102222"/>
                    </a:lnTo>
                    <a:lnTo>
                      <a:pt x="973401" y="110835"/>
                    </a:lnTo>
                    <a:lnTo>
                      <a:pt x="986096" y="119901"/>
                    </a:lnTo>
                    <a:lnTo>
                      <a:pt x="998791" y="129421"/>
                    </a:lnTo>
                    <a:lnTo>
                      <a:pt x="1010805" y="139167"/>
                    </a:lnTo>
                    <a:lnTo>
                      <a:pt x="1023046" y="149140"/>
                    </a:lnTo>
                    <a:lnTo>
                      <a:pt x="1034607" y="159793"/>
                    </a:lnTo>
                    <a:lnTo>
                      <a:pt x="1046395" y="170446"/>
                    </a:lnTo>
                    <a:lnTo>
                      <a:pt x="1057956" y="181779"/>
                    </a:lnTo>
                    <a:lnTo>
                      <a:pt x="1067251" y="191072"/>
                    </a:lnTo>
                    <a:lnTo>
                      <a:pt x="1076318" y="200591"/>
                    </a:lnTo>
                    <a:lnTo>
                      <a:pt x="1084932" y="210564"/>
                    </a:lnTo>
                    <a:lnTo>
                      <a:pt x="1093546" y="220310"/>
                    </a:lnTo>
                    <a:lnTo>
                      <a:pt x="1101934" y="230283"/>
                    </a:lnTo>
                    <a:lnTo>
                      <a:pt x="1110095" y="240709"/>
                    </a:lnTo>
                    <a:lnTo>
                      <a:pt x="1117802" y="250909"/>
                    </a:lnTo>
                    <a:lnTo>
                      <a:pt x="1125510" y="261108"/>
                    </a:lnTo>
                    <a:lnTo>
                      <a:pt x="1132764" y="271988"/>
                    </a:lnTo>
                    <a:lnTo>
                      <a:pt x="1139791" y="282414"/>
                    </a:lnTo>
                    <a:lnTo>
                      <a:pt x="1146592" y="293294"/>
                    </a:lnTo>
                    <a:lnTo>
                      <a:pt x="1153166" y="304173"/>
                    </a:lnTo>
                    <a:lnTo>
                      <a:pt x="1159513" y="315279"/>
                    </a:lnTo>
                    <a:lnTo>
                      <a:pt x="1165634" y="326159"/>
                    </a:lnTo>
                    <a:lnTo>
                      <a:pt x="1171527" y="337492"/>
                    </a:lnTo>
                    <a:lnTo>
                      <a:pt x="1177195" y="348598"/>
                    </a:lnTo>
                    <a:lnTo>
                      <a:pt x="1182408" y="360157"/>
                    </a:lnTo>
                    <a:lnTo>
                      <a:pt x="1187622" y="371490"/>
                    </a:lnTo>
                    <a:lnTo>
                      <a:pt x="1192610" y="383050"/>
                    </a:lnTo>
                    <a:lnTo>
                      <a:pt x="1197143" y="394609"/>
                    </a:lnTo>
                    <a:lnTo>
                      <a:pt x="1201677" y="406395"/>
                    </a:lnTo>
                    <a:lnTo>
                      <a:pt x="1205984" y="418181"/>
                    </a:lnTo>
                    <a:lnTo>
                      <a:pt x="1209611" y="429741"/>
                    </a:lnTo>
                    <a:lnTo>
                      <a:pt x="1213465" y="441754"/>
                    </a:lnTo>
                    <a:lnTo>
                      <a:pt x="1216865" y="453540"/>
                    </a:lnTo>
                    <a:lnTo>
                      <a:pt x="1219812" y="465552"/>
                    </a:lnTo>
                    <a:lnTo>
                      <a:pt x="1222986" y="477792"/>
                    </a:lnTo>
                    <a:lnTo>
                      <a:pt x="1225706" y="489578"/>
                    </a:lnTo>
                    <a:lnTo>
                      <a:pt x="1228200" y="501818"/>
                    </a:lnTo>
                    <a:lnTo>
                      <a:pt x="1230240" y="514057"/>
                    </a:lnTo>
                    <a:lnTo>
                      <a:pt x="1232280" y="526070"/>
                    </a:lnTo>
                    <a:lnTo>
                      <a:pt x="1233867" y="538536"/>
                    </a:lnTo>
                    <a:lnTo>
                      <a:pt x="1235680" y="550775"/>
                    </a:lnTo>
                    <a:lnTo>
                      <a:pt x="1236814" y="563015"/>
                    </a:lnTo>
                    <a:lnTo>
                      <a:pt x="1237720" y="575254"/>
                    </a:lnTo>
                    <a:lnTo>
                      <a:pt x="1238401" y="587720"/>
                    </a:lnTo>
                    <a:lnTo>
                      <a:pt x="1239081" y="599733"/>
                    </a:lnTo>
                    <a:lnTo>
                      <a:pt x="1239307" y="612199"/>
                    </a:lnTo>
                    <a:lnTo>
                      <a:pt x="1239307" y="624665"/>
                    </a:lnTo>
                    <a:lnTo>
                      <a:pt x="1239081" y="636678"/>
                    </a:lnTo>
                    <a:lnTo>
                      <a:pt x="1238627" y="649144"/>
                    </a:lnTo>
                    <a:lnTo>
                      <a:pt x="1237947" y="661610"/>
                    </a:lnTo>
                    <a:lnTo>
                      <a:pt x="1237040" y="673623"/>
                    </a:lnTo>
                    <a:lnTo>
                      <a:pt x="1235907" y="686089"/>
                    </a:lnTo>
                    <a:lnTo>
                      <a:pt x="1234320" y="698102"/>
                    </a:lnTo>
                    <a:lnTo>
                      <a:pt x="1232507" y="710341"/>
                    </a:lnTo>
                    <a:lnTo>
                      <a:pt x="1230693" y="722807"/>
                    </a:lnTo>
                    <a:lnTo>
                      <a:pt x="1228653" y="734820"/>
                    </a:lnTo>
                    <a:lnTo>
                      <a:pt x="1226159" y="746833"/>
                    </a:lnTo>
                    <a:lnTo>
                      <a:pt x="1223439" y="759073"/>
                    </a:lnTo>
                    <a:lnTo>
                      <a:pt x="1220719" y="771085"/>
                    </a:lnTo>
                    <a:lnTo>
                      <a:pt x="1217545" y="783098"/>
                    </a:lnTo>
                    <a:lnTo>
                      <a:pt x="1214145" y="795111"/>
                    </a:lnTo>
                    <a:lnTo>
                      <a:pt x="1210518" y="806897"/>
                    </a:lnTo>
                    <a:lnTo>
                      <a:pt x="1206664" y="818683"/>
                    </a:lnTo>
                    <a:lnTo>
                      <a:pt x="1202357" y="830469"/>
                    </a:lnTo>
                    <a:lnTo>
                      <a:pt x="1198277" y="842255"/>
                    </a:lnTo>
                    <a:lnTo>
                      <a:pt x="1193516" y="853588"/>
                    </a:lnTo>
                    <a:lnTo>
                      <a:pt x="1188529" y="865374"/>
                    </a:lnTo>
                    <a:lnTo>
                      <a:pt x="1183769" y="876934"/>
                    </a:lnTo>
                    <a:lnTo>
                      <a:pt x="1178328" y="888267"/>
                    </a:lnTo>
                    <a:lnTo>
                      <a:pt x="1172661" y="899599"/>
                    </a:lnTo>
                    <a:lnTo>
                      <a:pt x="1166767" y="910706"/>
                    </a:lnTo>
                    <a:lnTo>
                      <a:pt x="1160646" y="921812"/>
                    </a:lnTo>
                    <a:lnTo>
                      <a:pt x="1534229" y="1295115"/>
                    </a:lnTo>
                    <a:lnTo>
                      <a:pt x="1540350" y="1301461"/>
                    </a:lnTo>
                    <a:lnTo>
                      <a:pt x="1545790" y="1308034"/>
                    </a:lnTo>
                    <a:lnTo>
                      <a:pt x="1551231" y="1314607"/>
                    </a:lnTo>
                    <a:lnTo>
                      <a:pt x="1556445" y="1321407"/>
                    </a:lnTo>
                    <a:lnTo>
                      <a:pt x="1560752" y="1328433"/>
                    </a:lnTo>
                    <a:lnTo>
                      <a:pt x="1565286" y="1335460"/>
                    </a:lnTo>
                    <a:lnTo>
                      <a:pt x="1569366" y="1342713"/>
                    </a:lnTo>
                    <a:lnTo>
                      <a:pt x="1572766" y="1349966"/>
                    </a:lnTo>
                    <a:lnTo>
                      <a:pt x="1576167" y="1357219"/>
                    </a:lnTo>
                    <a:lnTo>
                      <a:pt x="1578887" y="1364698"/>
                    </a:lnTo>
                    <a:lnTo>
                      <a:pt x="1581381" y="1372178"/>
                    </a:lnTo>
                    <a:lnTo>
                      <a:pt x="1583648" y="1379658"/>
                    </a:lnTo>
                    <a:lnTo>
                      <a:pt x="1585461" y="1387137"/>
                    </a:lnTo>
                    <a:lnTo>
                      <a:pt x="1586821" y="1394617"/>
                    </a:lnTo>
                    <a:lnTo>
                      <a:pt x="1587955" y="1402323"/>
                    </a:lnTo>
                    <a:lnTo>
                      <a:pt x="1588635" y="1409803"/>
                    </a:lnTo>
                    <a:lnTo>
                      <a:pt x="1589088" y="1417283"/>
                    </a:lnTo>
                    <a:lnTo>
                      <a:pt x="1589088" y="1424762"/>
                    </a:lnTo>
                    <a:lnTo>
                      <a:pt x="1588861" y="1432242"/>
                    </a:lnTo>
                    <a:lnTo>
                      <a:pt x="1588181" y="1439495"/>
                    </a:lnTo>
                    <a:lnTo>
                      <a:pt x="1587274" y="1446748"/>
                    </a:lnTo>
                    <a:lnTo>
                      <a:pt x="1585914" y="1454001"/>
                    </a:lnTo>
                    <a:lnTo>
                      <a:pt x="1584101" y="1461027"/>
                    </a:lnTo>
                    <a:lnTo>
                      <a:pt x="1581834" y="1467827"/>
                    </a:lnTo>
                    <a:lnTo>
                      <a:pt x="1579340" y="1474627"/>
                    </a:lnTo>
                    <a:lnTo>
                      <a:pt x="1576620" y="1481200"/>
                    </a:lnTo>
                    <a:lnTo>
                      <a:pt x="1573220" y="1487773"/>
                    </a:lnTo>
                    <a:lnTo>
                      <a:pt x="1569593" y="1494119"/>
                    </a:lnTo>
                    <a:lnTo>
                      <a:pt x="1565512" y="1500239"/>
                    </a:lnTo>
                    <a:lnTo>
                      <a:pt x="1561432" y="1506132"/>
                    </a:lnTo>
                    <a:lnTo>
                      <a:pt x="1556445" y="1511572"/>
                    </a:lnTo>
                    <a:lnTo>
                      <a:pt x="1551231" y="1517011"/>
                    </a:lnTo>
                    <a:lnTo>
                      <a:pt x="1517228" y="1551237"/>
                    </a:lnTo>
                    <a:lnTo>
                      <a:pt x="1511787" y="1556223"/>
                    </a:lnTo>
                    <a:lnTo>
                      <a:pt x="1506120" y="1561209"/>
                    </a:lnTo>
                    <a:lnTo>
                      <a:pt x="1500226" y="1565516"/>
                    </a:lnTo>
                    <a:lnTo>
                      <a:pt x="1494106" y="1569369"/>
                    </a:lnTo>
                    <a:lnTo>
                      <a:pt x="1487985" y="1573222"/>
                    </a:lnTo>
                    <a:lnTo>
                      <a:pt x="1481411" y="1576395"/>
                    </a:lnTo>
                    <a:lnTo>
                      <a:pt x="1474837" y="1579342"/>
                    </a:lnTo>
                    <a:lnTo>
                      <a:pt x="1468036" y="1581835"/>
                    </a:lnTo>
                    <a:lnTo>
                      <a:pt x="1461009" y="1583875"/>
                    </a:lnTo>
                    <a:lnTo>
                      <a:pt x="1453982" y="1585688"/>
                    </a:lnTo>
                    <a:lnTo>
                      <a:pt x="1446728" y="1587275"/>
                    </a:lnTo>
                    <a:lnTo>
                      <a:pt x="1439474" y="1588182"/>
                    </a:lnTo>
                    <a:lnTo>
                      <a:pt x="1432219" y="1588862"/>
                    </a:lnTo>
                    <a:lnTo>
                      <a:pt x="1424739" y="1589088"/>
                    </a:lnTo>
                    <a:lnTo>
                      <a:pt x="1417258" y="1589088"/>
                    </a:lnTo>
                    <a:lnTo>
                      <a:pt x="1409777" y="1588862"/>
                    </a:lnTo>
                    <a:lnTo>
                      <a:pt x="1402296" y="1587955"/>
                    </a:lnTo>
                    <a:lnTo>
                      <a:pt x="1394589" y="1587048"/>
                    </a:lnTo>
                    <a:lnTo>
                      <a:pt x="1387108" y="1585235"/>
                    </a:lnTo>
                    <a:lnTo>
                      <a:pt x="1379628" y="1583422"/>
                    </a:lnTo>
                    <a:lnTo>
                      <a:pt x="1372147" y="1581382"/>
                    </a:lnTo>
                    <a:lnTo>
                      <a:pt x="1364666" y="1578662"/>
                    </a:lnTo>
                    <a:lnTo>
                      <a:pt x="1357186" y="1575942"/>
                    </a:lnTo>
                    <a:lnTo>
                      <a:pt x="1349931" y="1572769"/>
                    </a:lnTo>
                    <a:lnTo>
                      <a:pt x="1342677" y="1569142"/>
                    </a:lnTo>
                    <a:lnTo>
                      <a:pt x="1335423" y="1565289"/>
                    </a:lnTo>
                    <a:lnTo>
                      <a:pt x="1328396" y="1560756"/>
                    </a:lnTo>
                    <a:lnTo>
                      <a:pt x="1321369" y="1556223"/>
                    </a:lnTo>
                    <a:lnTo>
                      <a:pt x="1314568" y="1551237"/>
                    </a:lnTo>
                    <a:lnTo>
                      <a:pt x="1307994" y="1545797"/>
                    </a:lnTo>
                    <a:lnTo>
                      <a:pt x="1301420" y="1540130"/>
                    </a:lnTo>
                    <a:lnTo>
                      <a:pt x="1295299" y="1534011"/>
                    </a:lnTo>
                    <a:lnTo>
                      <a:pt x="921716" y="1160708"/>
                    </a:lnTo>
                    <a:lnTo>
                      <a:pt x="910835" y="1166827"/>
                    </a:lnTo>
                    <a:lnTo>
                      <a:pt x="899501" y="1172720"/>
                    </a:lnTo>
                    <a:lnTo>
                      <a:pt x="888166" y="1178160"/>
                    </a:lnTo>
                    <a:lnTo>
                      <a:pt x="876832" y="1183600"/>
                    </a:lnTo>
                    <a:lnTo>
                      <a:pt x="865498" y="1188586"/>
                    </a:lnTo>
                    <a:lnTo>
                      <a:pt x="853710" y="1193346"/>
                    </a:lnTo>
                    <a:lnTo>
                      <a:pt x="842375" y="1198106"/>
                    </a:lnTo>
                    <a:lnTo>
                      <a:pt x="830588" y="1202412"/>
                    </a:lnTo>
                    <a:lnTo>
                      <a:pt x="818573" y="1206492"/>
                    </a:lnTo>
                    <a:lnTo>
                      <a:pt x="807012" y="1210572"/>
                    </a:lnTo>
                    <a:lnTo>
                      <a:pt x="794997" y="1213972"/>
                    </a:lnTo>
                    <a:lnTo>
                      <a:pt x="783210" y="1217598"/>
                    </a:lnTo>
                    <a:lnTo>
                      <a:pt x="771195" y="1220545"/>
                    </a:lnTo>
                    <a:lnTo>
                      <a:pt x="758954" y="1223265"/>
                    </a:lnTo>
                    <a:lnTo>
                      <a:pt x="746939" y="1226211"/>
                    </a:lnTo>
                    <a:lnTo>
                      <a:pt x="734698" y="1228478"/>
                    </a:lnTo>
                    <a:lnTo>
                      <a:pt x="722457" y="1230518"/>
                    </a:lnTo>
                    <a:lnTo>
                      <a:pt x="710442" y="1232784"/>
                    </a:lnTo>
                    <a:lnTo>
                      <a:pt x="698201" y="1234371"/>
                    </a:lnTo>
                    <a:lnTo>
                      <a:pt x="685960" y="1235731"/>
                    </a:lnTo>
                    <a:lnTo>
                      <a:pt x="673719" y="1236864"/>
                    </a:lnTo>
                    <a:lnTo>
                      <a:pt x="661478" y="1237771"/>
                    </a:lnTo>
                    <a:lnTo>
                      <a:pt x="649010" y="1238451"/>
                    </a:lnTo>
                    <a:lnTo>
                      <a:pt x="636769" y="1239131"/>
                    </a:lnTo>
                    <a:lnTo>
                      <a:pt x="624527" y="1239357"/>
                    </a:lnTo>
                    <a:lnTo>
                      <a:pt x="612060" y="1239357"/>
                    </a:lnTo>
                    <a:lnTo>
                      <a:pt x="599818" y="1239131"/>
                    </a:lnTo>
                    <a:lnTo>
                      <a:pt x="587577" y="1238451"/>
                    </a:lnTo>
                    <a:lnTo>
                      <a:pt x="575109" y="1237544"/>
                    </a:lnTo>
                    <a:lnTo>
                      <a:pt x="562868" y="1236638"/>
                    </a:lnTo>
                    <a:lnTo>
                      <a:pt x="550627" y="1235504"/>
                    </a:lnTo>
                    <a:lnTo>
                      <a:pt x="538612" y="1233918"/>
                    </a:lnTo>
                    <a:lnTo>
                      <a:pt x="526145" y="1232331"/>
                    </a:lnTo>
                    <a:lnTo>
                      <a:pt x="513903" y="1230291"/>
                    </a:lnTo>
                    <a:lnTo>
                      <a:pt x="501889" y="1228025"/>
                    </a:lnTo>
                    <a:lnTo>
                      <a:pt x="489648" y="1225758"/>
                    </a:lnTo>
                    <a:lnTo>
                      <a:pt x="477633" y="1222811"/>
                    </a:lnTo>
                    <a:lnTo>
                      <a:pt x="465619" y="1219865"/>
                    </a:lnTo>
                    <a:lnTo>
                      <a:pt x="453604" y="1216918"/>
                    </a:lnTo>
                    <a:lnTo>
                      <a:pt x="441590" y="1213292"/>
                    </a:lnTo>
                    <a:lnTo>
                      <a:pt x="429802" y="1209665"/>
                    </a:lnTo>
                    <a:lnTo>
                      <a:pt x="418014" y="1205812"/>
                    </a:lnTo>
                    <a:lnTo>
                      <a:pt x="406453" y="1201506"/>
                    </a:lnTo>
                    <a:lnTo>
                      <a:pt x="394665" y="1197199"/>
                    </a:lnTo>
                    <a:lnTo>
                      <a:pt x="383104" y="1192440"/>
                    </a:lnTo>
                    <a:lnTo>
                      <a:pt x="371543" y="1187680"/>
                    </a:lnTo>
                    <a:lnTo>
                      <a:pt x="359982" y="1182467"/>
                    </a:lnTo>
                    <a:lnTo>
                      <a:pt x="348647" y="1177027"/>
                    </a:lnTo>
                    <a:lnTo>
                      <a:pt x="337313" y="1171360"/>
                    </a:lnTo>
                    <a:lnTo>
                      <a:pt x="326205" y="1165694"/>
                    </a:lnTo>
                    <a:lnTo>
                      <a:pt x="315097" y="1159574"/>
                    </a:lnTo>
                    <a:lnTo>
                      <a:pt x="304216" y="1153228"/>
                    </a:lnTo>
                    <a:lnTo>
                      <a:pt x="293109" y="1146655"/>
                    </a:lnTo>
                    <a:lnTo>
                      <a:pt x="282454" y="1139629"/>
                    </a:lnTo>
                    <a:lnTo>
                      <a:pt x="272026" y="1132602"/>
                    </a:lnTo>
                    <a:lnTo>
                      <a:pt x="261145" y="1125349"/>
                    </a:lnTo>
                    <a:lnTo>
                      <a:pt x="250944" y="1117643"/>
                    </a:lnTo>
                    <a:lnTo>
                      <a:pt x="240517" y="1109937"/>
                    </a:lnTo>
                    <a:lnTo>
                      <a:pt x="230316" y="1101777"/>
                    </a:lnTo>
                    <a:lnTo>
                      <a:pt x="220341" y="1093617"/>
                    </a:lnTo>
                    <a:lnTo>
                      <a:pt x="210367" y="1085004"/>
                    </a:lnTo>
                    <a:lnTo>
                      <a:pt x="200620" y="1076391"/>
                    </a:lnTo>
                    <a:lnTo>
                      <a:pt x="191099" y="1067099"/>
                    </a:lnTo>
                    <a:lnTo>
                      <a:pt x="181578" y="1057806"/>
                    </a:lnTo>
                    <a:lnTo>
                      <a:pt x="170470" y="1046473"/>
                    </a:lnTo>
                    <a:lnTo>
                      <a:pt x="159589" y="1034913"/>
                    </a:lnTo>
                    <a:lnTo>
                      <a:pt x="149161" y="1022901"/>
                    </a:lnTo>
                    <a:lnTo>
                      <a:pt x="139187" y="1010888"/>
                    </a:lnTo>
                    <a:lnTo>
                      <a:pt x="129213" y="998648"/>
                    </a:lnTo>
                    <a:lnTo>
                      <a:pt x="119918" y="985956"/>
                    </a:lnTo>
                    <a:lnTo>
                      <a:pt x="110851" y="973489"/>
                    </a:lnTo>
                    <a:lnTo>
                      <a:pt x="102237" y="960797"/>
                    </a:lnTo>
                    <a:lnTo>
                      <a:pt x="93849" y="947651"/>
                    </a:lnTo>
                    <a:lnTo>
                      <a:pt x="85688" y="934505"/>
                    </a:lnTo>
                    <a:lnTo>
                      <a:pt x="78208" y="921358"/>
                    </a:lnTo>
                    <a:lnTo>
                      <a:pt x="70954" y="907986"/>
                    </a:lnTo>
                    <a:lnTo>
                      <a:pt x="64153" y="894386"/>
                    </a:lnTo>
                    <a:lnTo>
                      <a:pt x="57579" y="880560"/>
                    </a:lnTo>
                    <a:lnTo>
                      <a:pt x="51232" y="866734"/>
                    </a:lnTo>
                    <a:lnTo>
                      <a:pt x="45338" y="852908"/>
                    </a:lnTo>
                    <a:lnTo>
                      <a:pt x="39897" y="838856"/>
                    </a:lnTo>
                    <a:lnTo>
                      <a:pt x="34910" y="824803"/>
                    </a:lnTo>
                    <a:lnTo>
                      <a:pt x="30150" y="810524"/>
                    </a:lnTo>
                    <a:lnTo>
                      <a:pt x="25616" y="796244"/>
                    </a:lnTo>
                    <a:lnTo>
                      <a:pt x="21535" y="781738"/>
                    </a:lnTo>
                    <a:lnTo>
                      <a:pt x="17682" y="767232"/>
                    </a:lnTo>
                    <a:lnTo>
                      <a:pt x="14508" y="752726"/>
                    </a:lnTo>
                    <a:lnTo>
                      <a:pt x="11334" y="738220"/>
                    </a:lnTo>
                    <a:lnTo>
                      <a:pt x="8841" y="723487"/>
                    </a:lnTo>
                    <a:lnTo>
                      <a:pt x="6574" y="708755"/>
                    </a:lnTo>
                    <a:lnTo>
                      <a:pt x="4307" y="694022"/>
                    </a:lnTo>
                    <a:lnTo>
                      <a:pt x="2947" y="679289"/>
                    </a:lnTo>
                    <a:lnTo>
                      <a:pt x="1587" y="664330"/>
                    </a:lnTo>
                    <a:lnTo>
                      <a:pt x="680" y="649597"/>
                    </a:lnTo>
                    <a:lnTo>
                      <a:pt x="227" y="634638"/>
                    </a:lnTo>
                    <a:lnTo>
                      <a:pt x="0" y="619905"/>
                    </a:lnTo>
                    <a:lnTo>
                      <a:pt x="227" y="604946"/>
                    </a:lnTo>
                    <a:lnTo>
                      <a:pt x="680" y="589987"/>
                    </a:lnTo>
                    <a:lnTo>
                      <a:pt x="1587" y="575254"/>
                    </a:lnTo>
                    <a:lnTo>
                      <a:pt x="2947" y="560295"/>
                    </a:lnTo>
                    <a:lnTo>
                      <a:pt x="4307" y="545562"/>
                    </a:lnTo>
                    <a:lnTo>
                      <a:pt x="6574" y="530830"/>
                    </a:lnTo>
                    <a:lnTo>
                      <a:pt x="8841" y="516097"/>
                    </a:lnTo>
                    <a:lnTo>
                      <a:pt x="11334" y="501364"/>
                    </a:lnTo>
                    <a:lnTo>
                      <a:pt x="14508" y="486858"/>
                    </a:lnTo>
                    <a:lnTo>
                      <a:pt x="17682" y="472352"/>
                    </a:lnTo>
                    <a:lnTo>
                      <a:pt x="21535" y="457846"/>
                    </a:lnTo>
                    <a:lnTo>
                      <a:pt x="25616" y="443340"/>
                    </a:lnTo>
                    <a:lnTo>
                      <a:pt x="30150" y="429061"/>
                    </a:lnTo>
                    <a:lnTo>
                      <a:pt x="34910" y="414781"/>
                    </a:lnTo>
                    <a:lnTo>
                      <a:pt x="39897" y="400502"/>
                    </a:lnTo>
                    <a:lnTo>
                      <a:pt x="45338" y="386449"/>
                    </a:lnTo>
                    <a:lnTo>
                      <a:pt x="51232" y="372850"/>
                    </a:lnTo>
                    <a:lnTo>
                      <a:pt x="57579" y="359024"/>
                    </a:lnTo>
                    <a:lnTo>
                      <a:pt x="64153" y="345198"/>
                    </a:lnTo>
                    <a:lnTo>
                      <a:pt x="70954" y="331599"/>
                    </a:lnTo>
                    <a:lnTo>
                      <a:pt x="78208" y="318226"/>
                    </a:lnTo>
                    <a:lnTo>
                      <a:pt x="85688" y="304853"/>
                    </a:lnTo>
                    <a:lnTo>
                      <a:pt x="93849" y="291934"/>
                    </a:lnTo>
                    <a:lnTo>
                      <a:pt x="102237" y="278788"/>
                    </a:lnTo>
                    <a:lnTo>
                      <a:pt x="110851" y="266095"/>
                    </a:lnTo>
                    <a:lnTo>
                      <a:pt x="119918" y="253402"/>
                    </a:lnTo>
                    <a:lnTo>
                      <a:pt x="129213" y="240936"/>
                    </a:lnTo>
                    <a:lnTo>
                      <a:pt x="139187" y="228697"/>
                    </a:lnTo>
                    <a:lnTo>
                      <a:pt x="149161" y="216457"/>
                    </a:lnTo>
                    <a:lnTo>
                      <a:pt x="159589" y="204671"/>
                    </a:lnTo>
                    <a:lnTo>
                      <a:pt x="170470" y="193111"/>
                    </a:lnTo>
                    <a:lnTo>
                      <a:pt x="181578" y="181779"/>
                    </a:lnTo>
                    <a:lnTo>
                      <a:pt x="193139" y="170446"/>
                    </a:lnTo>
                    <a:lnTo>
                      <a:pt x="204473" y="159793"/>
                    </a:lnTo>
                    <a:lnTo>
                      <a:pt x="216488" y="149140"/>
                    </a:lnTo>
                    <a:lnTo>
                      <a:pt x="228729" y="139167"/>
                    </a:lnTo>
                    <a:lnTo>
                      <a:pt x="240743" y="129421"/>
                    </a:lnTo>
                    <a:lnTo>
                      <a:pt x="253438" y="119901"/>
                    </a:lnTo>
                    <a:lnTo>
                      <a:pt x="266133" y="110835"/>
                    </a:lnTo>
                    <a:lnTo>
                      <a:pt x="278600" y="102222"/>
                    </a:lnTo>
                    <a:lnTo>
                      <a:pt x="291748" y="93836"/>
                    </a:lnTo>
                    <a:lnTo>
                      <a:pt x="304896" y="85903"/>
                    </a:lnTo>
                    <a:lnTo>
                      <a:pt x="318271" y="78423"/>
                    </a:lnTo>
                    <a:lnTo>
                      <a:pt x="331646" y="71170"/>
                    </a:lnTo>
                    <a:lnTo>
                      <a:pt x="345020" y="64144"/>
                    </a:lnTo>
                    <a:lnTo>
                      <a:pt x="358848" y="57571"/>
                    </a:lnTo>
                    <a:lnTo>
                      <a:pt x="372676" y="51451"/>
                    </a:lnTo>
                    <a:lnTo>
                      <a:pt x="386504" y="45558"/>
                    </a:lnTo>
                    <a:lnTo>
                      <a:pt x="400559" y="40118"/>
                    </a:lnTo>
                    <a:lnTo>
                      <a:pt x="414840" y="34905"/>
                    </a:lnTo>
                    <a:lnTo>
                      <a:pt x="429122" y="30146"/>
                    </a:lnTo>
                    <a:lnTo>
                      <a:pt x="443403" y="25839"/>
                    </a:lnTo>
                    <a:lnTo>
                      <a:pt x="457911" y="21533"/>
                    </a:lnTo>
                    <a:lnTo>
                      <a:pt x="472419" y="17906"/>
                    </a:lnTo>
                    <a:lnTo>
                      <a:pt x="486927" y="14506"/>
                    </a:lnTo>
                    <a:lnTo>
                      <a:pt x="501435" y="11560"/>
                    </a:lnTo>
                    <a:lnTo>
                      <a:pt x="515944" y="8840"/>
                    </a:lnTo>
                    <a:lnTo>
                      <a:pt x="530678" y="6573"/>
                    </a:lnTo>
                    <a:lnTo>
                      <a:pt x="545413" y="4533"/>
                    </a:lnTo>
                    <a:lnTo>
                      <a:pt x="560148" y="3173"/>
                    </a:lnTo>
                    <a:lnTo>
                      <a:pt x="575109" y="1587"/>
                    </a:lnTo>
                    <a:lnTo>
                      <a:pt x="589844" y="907"/>
                    </a:lnTo>
                    <a:lnTo>
                      <a:pt x="604806" y="227"/>
                    </a:lnTo>
                    <a:lnTo>
                      <a:pt x="6195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lnSpcReduction="10000"/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5" name="íŝḻïdê">
              <a:extLst>
                <a:ext uri="{FF2B5EF4-FFF2-40B4-BE49-F238E27FC236}">
                  <a16:creationId xmlns:a16="http://schemas.microsoft.com/office/drawing/2014/main" id="{646B911B-93B7-4D28-9A50-43D95CBAAAEF}"/>
                </a:ext>
              </a:extLst>
            </p:cNvPr>
            <p:cNvGrpSpPr/>
            <p:nvPr/>
          </p:nvGrpSpPr>
          <p:grpSpPr>
            <a:xfrm>
              <a:off x="3441403" y="4697718"/>
              <a:ext cx="2542477" cy="1436382"/>
              <a:chOff x="3441403" y="1130300"/>
              <a:chExt cx="2542477" cy="1436382"/>
            </a:xfrm>
          </p:grpSpPr>
          <p:sp>
            <p:nvSpPr>
              <p:cNvPr id="22" name="îş1ïďé">
                <a:extLst>
                  <a:ext uri="{FF2B5EF4-FFF2-40B4-BE49-F238E27FC236}">
                    <a16:creationId xmlns:a16="http://schemas.microsoft.com/office/drawing/2014/main" id="{4D771D56-8803-4458-976C-344E7538ED82}"/>
                  </a:ext>
                </a:extLst>
              </p:cNvPr>
              <p:cNvSpPr txBox="1"/>
              <p:nvPr/>
            </p:nvSpPr>
            <p:spPr bwMode="auto">
              <a:xfrm>
                <a:off x="3441403" y="1130300"/>
                <a:ext cx="254247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23" name="ïśḷíḑé">
                <a:extLst>
                  <a:ext uri="{FF2B5EF4-FFF2-40B4-BE49-F238E27FC236}">
                    <a16:creationId xmlns:a16="http://schemas.microsoft.com/office/drawing/2014/main" id="{8215932B-92C6-4282-88DF-7C455F7CAEBF}"/>
                  </a:ext>
                </a:extLst>
              </p:cNvPr>
              <p:cNvSpPr/>
              <p:nvPr/>
            </p:nvSpPr>
            <p:spPr bwMode="auto">
              <a:xfrm>
                <a:off x="3441403" y="1572106"/>
                <a:ext cx="2542477" cy="9945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</a:t>
                </a:r>
              </a:p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……</a:t>
                </a:r>
              </a:p>
            </p:txBody>
          </p:sp>
        </p:grpSp>
        <p:grpSp>
          <p:nvGrpSpPr>
            <p:cNvPr id="16" name="iṥļïḋê">
              <a:extLst>
                <a:ext uri="{FF2B5EF4-FFF2-40B4-BE49-F238E27FC236}">
                  <a16:creationId xmlns:a16="http://schemas.microsoft.com/office/drawing/2014/main" id="{4C6A0C62-034A-44CE-A71C-127432944FB1}"/>
                </a:ext>
              </a:extLst>
            </p:cNvPr>
            <p:cNvGrpSpPr/>
            <p:nvPr/>
          </p:nvGrpSpPr>
          <p:grpSpPr>
            <a:xfrm rot="5400000">
              <a:off x="7207290" y="2409333"/>
              <a:ext cx="547311" cy="862012"/>
              <a:chOff x="4621590" y="1805781"/>
              <a:chExt cx="547311" cy="862012"/>
            </a:xfrm>
          </p:grpSpPr>
          <p:sp>
            <p:nvSpPr>
              <p:cNvPr id="20" name="îSḷíḋè">
                <a:extLst>
                  <a:ext uri="{FF2B5EF4-FFF2-40B4-BE49-F238E27FC236}">
                    <a16:creationId xmlns:a16="http://schemas.microsoft.com/office/drawing/2014/main" id="{4167E650-D3F3-4D82-929A-5E99E550FC75}"/>
                  </a:ext>
                </a:extLst>
              </p:cNvPr>
              <p:cNvSpPr/>
              <p:nvPr/>
            </p:nvSpPr>
            <p:spPr>
              <a:xfrm flipH="1">
                <a:off x="4976814" y="1805781"/>
                <a:ext cx="192087" cy="862012"/>
              </a:xfrm>
              <a:custGeom>
                <a:avLst/>
                <a:gdLst>
                  <a:gd name="connsiteX0" fmla="*/ 0 w 200069"/>
                  <a:gd name="connsiteY0" fmla="*/ 0 h 904875"/>
                  <a:gd name="connsiteX1" fmla="*/ 200025 w 200069"/>
                  <a:gd name="connsiteY1" fmla="*/ 490538 h 904875"/>
                  <a:gd name="connsiteX2" fmla="*/ 14288 w 200069"/>
                  <a:gd name="connsiteY2" fmla="*/ 904875 h 904875"/>
                  <a:gd name="connsiteX0-1" fmla="*/ 0 w 202450"/>
                  <a:gd name="connsiteY0-2" fmla="*/ 0 h 904875"/>
                  <a:gd name="connsiteX1-3" fmla="*/ 202407 w 202450"/>
                  <a:gd name="connsiteY1-4" fmla="*/ 471488 h 904875"/>
                  <a:gd name="connsiteX2-5" fmla="*/ 14288 w 202450"/>
                  <a:gd name="connsiteY2-6" fmla="*/ 904875 h 904875"/>
                  <a:gd name="connsiteX0-7" fmla="*/ 0 w 202558"/>
                  <a:gd name="connsiteY0-8" fmla="*/ 0 h 904875"/>
                  <a:gd name="connsiteX1-9" fmla="*/ 202407 w 202558"/>
                  <a:gd name="connsiteY1-10" fmla="*/ 471488 h 904875"/>
                  <a:gd name="connsiteX2-11" fmla="*/ 14288 w 202558"/>
                  <a:gd name="connsiteY2-12" fmla="*/ 904875 h 904875"/>
                  <a:gd name="connsiteX0-13" fmla="*/ 0 w 204846"/>
                  <a:gd name="connsiteY0-14" fmla="*/ 0 h 897731"/>
                  <a:gd name="connsiteX1-15" fmla="*/ 204788 w 204846"/>
                  <a:gd name="connsiteY1-16" fmla="*/ 464344 h 897731"/>
                  <a:gd name="connsiteX2-17" fmla="*/ 16669 w 204846"/>
                  <a:gd name="connsiteY2-18" fmla="*/ 897731 h 897731"/>
                  <a:gd name="connsiteX0-19" fmla="*/ 0 w 204846"/>
                  <a:gd name="connsiteY0-20" fmla="*/ 0 h 897731"/>
                  <a:gd name="connsiteX1-21" fmla="*/ 204788 w 204846"/>
                  <a:gd name="connsiteY1-22" fmla="*/ 464344 h 897731"/>
                  <a:gd name="connsiteX2-23" fmla="*/ 16669 w 204846"/>
                  <a:gd name="connsiteY2-24" fmla="*/ 897731 h 897731"/>
                  <a:gd name="connsiteX0-25" fmla="*/ 0 w 204798"/>
                  <a:gd name="connsiteY0-26" fmla="*/ 0 h 916781"/>
                  <a:gd name="connsiteX1-27" fmla="*/ 204788 w 204798"/>
                  <a:gd name="connsiteY1-28" fmla="*/ 464344 h 916781"/>
                  <a:gd name="connsiteX2-29" fmla="*/ 7144 w 204798"/>
                  <a:gd name="connsiteY2-30" fmla="*/ 916781 h 916781"/>
                  <a:gd name="connsiteX0-31" fmla="*/ 0 w 204800"/>
                  <a:gd name="connsiteY0-32" fmla="*/ 0 h 916781"/>
                  <a:gd name="connsiteX1-33" fmla="*/ 204788 w 204800"/>
                  <a:gd name="connsiteY1-34" fmla="*/ 464344 h 916781"/>
                  <a:gd name="connsiteX2-35" fmla="*/ 7144 w 204800"/>
                  <a:gd name="connsiteY2-36" fmla="*/ 916781 h 91678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204800" h="916781">
                    <a:moveTo>
                      <a:pt x="0" y="0"/>
                    </a:moveTo>
                    <a:cubicBezTo>
                      <a:pt x="158353" y="148432"/>
                      <a:pt x="203597" y="311547"/>
                      <a:pt x="204788" y="464344"/>
                    </a:cubicBezTo>
                    <a:cubicBezTo>
                      <a:pt x="205979" y="617141"/>
                      <a:pt x="120253" y="789782"/>
                      <a:pt x="7144" y="916781"/>
                    </a:cubicBezTo>
                  </a:path>
                </a:pathLst>
              </a:custGeom>
              <a:noFill/>
              <a:ln w="25400">
                <a:solidFill>
                  <a:schemeClr val="bg1">
                    <a:lumMod val="75000"/>
                  </a:schemeClr>
                </a:solidFill>
                <a:headEnd type="oval" w="sm" len="sm"/>
                <a:tailEnd type="oval" w="sm" len="sm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FA5C70A7-5325-48DF-B21E-635491923FEA}"/>
                  </a:ext>
                </a:extLst>
              </p:cNvPr>
              <p:cNvCxnSpPr/>
              <p:nvPr/>
            </p:nvCxnSpPr>
            <p:spPr>
              <a:xfrm rot="16200000" flipH="1" flipV="1">
                <a:off x="4798808" y="2057186"/>
                <a:ext cx="2382" cy="356817"/>
              </a:xfrm>
              <a:prstGeom prst="line">
                <a:avLst/>
              </a:prstGeom>
              <a:ln w="25400" cap="rnd">
                <a:solidFill>
                  <a:schemeClr val="bg1">
                    <a:lumMod val="75000"/>
                  </a:schemeClr>
                </a:solidFill>
                <a:round/>
                <a:headEnd type="oval" w="lg" len="lg"/>
                <a:tail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" name="ïṣḻiḋe">
              <a:extLst>
                <a:ext uri="{FF2B5EF4-FFF2-40B4-BE49-F238E27FC236}">
                  <a16:creationId xmlns:a16="http://schemas.microsoft.com/office/drawing/2014/main" id="{6C3E43B2-3F1E-4A58-BBF5-FB3440ECD031}"/>
                </a:ext>
              </a:extLst>
            </p:cNvPr>
            <p:cNvGrpSpPr/>
            <p:nvPr/>
          </p:nvGrpSpPr>
          <p:grpSpPr>
            <a:xfrm rot="16200000" flipV="1">
              <a:off x="9958084" y="3975547"/>
              <a:ext cx="582331" cy="862012"/>
              <a:chOff x="4586570" y="1805781"/>
              <a:chExt cx="582331" cy="862012"/>
            </a:xfrm>
          </p:grpSpPr>
          <p:sp>
            <p:nvSpPr>
              <p:cNvPr id="18" name="îṧlïḋe">
                <a:extLst>
                  <a:ext uri="{FF2B5EF4-FFF2-40B4-BE49-F238E27FC236}">
                    <a16:creationId xmlns:a16="http://schemas.microsoft.com/office/drawing/2014/main" id="{6BD2DD33-FD6D-4EA5-BA07-C1CC601E3530}"/>
                  </a:ext>
                </a:extLst>
              </p:cNvPr>
              <p:cNvSpPr/>
              <p:nvPr/>
            </p:nvSpPr>
            <p:spPr>
              <a:xfrm flipH="1">
                <a:off x="4976814" y="1805781"/>
                <a:ext cx="192087" cy="862012"/>
              </a:xfrm>
              <a:custGeom>
                <a:avLst/>
                <a:gdLst>
                  <a:gd name="connsiteX0" fmla="*/ 0 w 200069"/>
                  <a:gd name="connsiteY0" fmla="*/ 0 h 904875"/>
                  <a:gd name="connsiteX1" fmla="*/ 200025 w 200069"/>
                  <a:gd name="connsiteY1" fmla="*/ 490538 h 904875"/>
                  <a:gd name="connsiteX2" fmla="*/ 14288 w 200069"/>
                  <a:gd name="connsiteY2" fmla="*/ 904875 h 904875"/>
                  <a:gd name="connsiteX0-1" fmla="*/ 0 w 202450"/>
                  <a:gd name="connsiteY0-2" fmla="*/ 0 h 904875"/>
                  <a:gd name="connsiteX1-3" fmla="*/ 202407 w 202450"/>
                  <a:gd name="connsiteY1-4" fmla="*/ 471488 h 904875"/>
                  <a:gd name="connsiteX2-5" fmla="*/ 14288 w 202450"/>
                  <a:gd name="connsiteY2-6" fmla="*/ 904875 h 904875"/>
                  <a:gd name="connsiteX0-7" fmla="*/ 0 w 202558"/>
                  <a:gd name="connsiteY0-8" fmla="*/ 0 h 904875"/>
                  <a:gd name="connsiteX1-9" fmla="*/ 202407 w 202558"/>
                  <a:gd name="connsiteY1-10" fmla="*/ 471488 h 904875"/>
                  <a:gd name="connsiteX2-11" fmla="*/ 14288 w 202558"/>
                  <a:gd name="connsiteY2-12" fmla="*/ 904875 h 904875"/>
                  <a:gd name="connsiteX0-13" fmla="*/ 0 w 204846"/>
                  <a:gd name="connsiteY0-14" fmla="*/ 0 h 897731"/>
                  <a:gd name="connsiteX1-15" fmla="*/ 204788 w 204846"/>
                  <a:gd name="connsiteY1-16" fmla="*/ 464344 h 897731"/>
                  <a:gd name="connsiteX2-17" fmla="*/ 16669 w 204846"/>
                  <a:gd name="connsiteY2-18" fmla="*/ 897731 h 897731"/>
                  <a:gd name="connsiteX0-19" fmla="*/ 0 w 204846"/>
                  <a:gd name="connsiteY0-20" fmla="*/ 0 h 897731"/>
                  <a:gd name="connsiteX1-21" fmla="*/ 204788 w 204846"/>
                  <a:gd name="connsiteY1-22" fmla="*/ 464344 h 897731"/>
                  <a:gd name="connsiteX2-23" fmla="*/ 16669 w 204846"/>
                  <a:gd name="connsiteY2-24" fmla="*/ 897731 h 897731"/>
                  <a:gd name="connsiteX0-25" fmla="*/ 0 w 204798"/>
                  <a:gd name="connsiteY0-26" fmla="*/ 0 h 916781"/>
                  <a:gd name="connsiteX1-27" fmla="*/ 204788 w 204798"/>
                  <a:gd name="connsiteY1-28" fmla="*/ 464344 h 916781"/>
                  <a:gd name="connsiteX2-29" fmla="*/ 7144 w 204798"/>
                  <a:gd name="connsiteY2-30" fmla="*/ 916781 h 916781"/>
                  <a:gd name="connsiteX0-31" fmla="*/ 0 w 204800"/>
                  <a:gd name="connsiteY0-32" fmla="*/ 0 h 916781"/>
                  <a:gd name="connsiteX1-33" fmla="*/ 204788 w 204800"/>
                  <a:gd name="connsiteY1-34" fmla="*/ 464344 h 916781"/>
                  <a:gd name="connsiteX2-35" fmla="*/ 7144 w 204800"/>
                  <a:gd name="connsiteY2-36" fmla="*/ 916781 h 91678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204800" h="916781">
                    <a:moveTo>
                      <a:pt x="0" y="0"/>
                    </a:moveTo>
                    <a:cubicBezTo>
                      <a:pt x="158353" y="148432"/>
                      <a:pt x="203597" y="311547"/>
                      <a:pt x="204788" y="464344"/>
                    </a:cubicBezTo>
                    <a:cubicBezTo>
                      <a:pt x="205979" y="617141"/>
                      <a:pt x="120253" y="789782"/>
                      <a:pt x="7144" y="916781"/>
                    </a:cubicBezTo>
                  </a:path>
                </a:pathLst>
              </a:custGeom>
              <a:noFill/>
              <a:ln w="25400">
                <a:solidFill>
                  <a:schemeClr val="bg1">
                    <a:lumMod val="75000"/>
                  </a:schemeClr>
                </a:solidFill>
                <a:headEnd type="oval" w="sm" len="sm"/>
                <a:tailEnd type="oval" w="sm" len="sm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D162AC31-851C-4462-9C8F-7C8A007BDD86}"/>
                  </a:ext>
                </a:extLst>
              </p:cNvPr>
              <p:cNvCxnSpPr/>
              <p:nvPr/>
            </p:nvCxnSpPr>
            <p:spPr>
              <a:xfrm rot="16200000" flipH="1" flipV="1">
                <a:off x="4781295" y="2039675"/>
                <a:ext cx="2387" cy="391838"/>
              </a:xfrm>
              <a:prstGeom prst="line">
                <a:avLst/>
              </a:prstGeom>
              <a:ln w="25400" cap="rnd">
                <a:solidFill>
                  <a:schemeClr val="bg1">
                    <a:lumMod val="75000"/>
                  </a:schemeClr>
                </a:solidFill>
                <a:round/>
                <a:headEnd type="oval" w="lg" len="lg"/>
                <a:tail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309040709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A90BCF1-C9B1-48A9-B96E-A0F35FA3BF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164408F-6D92-4C6F-AD71-57118309E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941598F-3916-441B-8F06-782416505F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24</a:t>
            </a:fld>
            <a:endParaRPr lang="zh-CN" altLang="en-US"/>
          </a:p>
        </p:txBody>
      </p:sp>
      <p:grpSp>
        <p:nvGrpSpPr>
          <p:cNvPr id="5" name="b5e80740-5b81-4db6-8a2a-792167cc284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F1B28B32-710B-41B5-A1B3-779F22F7A98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130300"/>
            <a:ext cx="10845800" cy="5016500"/>
            <a:chOff x="673100" y="1130300"/>
            <a:chExt cx="10845800" cy="5016500"/>
          </a:xfrm>
        </p:grpSpPr>
        <p:sp>
          <p:nvSpPr>
            <p:cNvPr id="6" name="ïṧḷîďé">
              <a:extLst>
                <a:ext uri="{FF2B5EF4-FFF2-40B4-BE49-F238E27FC236}">
                  <a16:creationId xmlns:a16="http://schemas.microsoft.com/office/drawing/2014/main" id="{4BD434CF-61F6-4A78-9D70-E70105B2BD33}"/>
                </a:ext>
              </a:extLst>
            </p:cNvPr>
            <p:cNvSpPr/>
            <p:nvPr/>
          </p:nvSpPr>
          <p:spPr bwMode="auto">
            <a:xfrm>
              <a:off x="673100" y="1130300"/>
              <a:ext cx="3542453" cy="5016500"/>
            </a:xfrm>
            <a:prstGeom prst="roundRect">
              <a:avLst>
                <a:gd name="adj" fmla="val 8098"/>
              </a:avLst>
            </a:prstGeom>
            <a:solidFill>
              <a:schemeClr val="bg2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grpSp>
          <p:nvGrpSpPr>
            <p:cNvPr id="7" name="iṥļiḍè">
              <a:extLst>
                <a:ext uri="{FF2B5EF4-FFF2-40B4-BE49-F238E27FC236}">
                  <a16:creationId xmlns:a16="http://schemas.microsoft.com/office/drawing/2014/main" id="{FCC9FA80-F322-43ED-8A6F-70AEDFFF8D50}"/>
                </a:ext>
              </a:extLst>
            </p:cNvPr>
            <p:cNvGrpSpPr/>
            <p:nvPr/>
          </p:nvGrpSpPr>
          <p:grpSpPr>
            <a:xfrm>
              <a:off x="1537363" y="5274227"/>
              <a:ext cx="1813928" cy="401524"/>
              <a:chOff x="1506490" y="5270500"/>
              <a:chExt cx="1441983" cy="401778"/>
            </a:xfrm>
          </p:grpSpPr>
          <p:sp>
            <p:nvSpPr>
              <p:cNvPr id="36" name="îṧḷiḍè">
                <a:extLst>
                  <a:ext uri="{FF2B5EF4-FFF2-40B4-BE49-F238E27FC236}">
                    <a16:creationId xmlns:a16="http://schemas.microsoft.com/office/drawing/2014/main" id="{C60C2DF5-BBA8-4B9F-9868-F203245086F4}"/>
                  </a:ext>
                </a:extLst>
              </p:cNvPr>
              <p:cNvSpPr/>
              <p:nvPr/>
            </p:nvSpPr>
            <p:spPr>
              <a:xfrm>
                <a:off x="1506490" y="5272993"/>
                <a:ext cx="1441983" cy="399285"/>
              </a:xfrm>
              <a:prstGeom prst="roundRect">
                <a:avLst>
                  <a:gd name="adj" fmla="val 50000"/>
                </a:avLst>
              </a:prstGeom>
              <a:noFill/>
              <a:ln w="22225" cap="flat">
                <a:solidFill>
                  <a:schemeClr val="accent1"/>
                </a:solidFill>
                <a:prstDash val="solid"/>
                <a:miter lim="400000"/>
              </a:ln>
              <a:effectLst/>
            </p:spPr>
            <p:txBody>
              <a:bodyPr wrap="square" lIns="90000" tIns="46800" rIns="90000" bIns="46800" numCol="1" anchor="ctr">
                <a:normAutofit fontScale="47500" lnSpcReduction="20000"/>
              </a:bodyPr>
              <a:lstStyle/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37" name="iṥľîďé">
                <a:extLst>
                  <a:ext uri="{FF2B5EF4-FFF2-40B4-BE49-F238E27FC236}">
                    <a16:creationId xmlns:a16="http://schemas.microsoft.com/office/drawing/2014/main" id="{69A1A173-B4EB-4EA8-A8F9-20489CA03288}"/>
                  </a:ext>
                </a:extLst>
              </p:cNvPr>
              <p:cNvSpPr/>
              <p:nvPr/>
            </p:nvSpPr>
            <p:spPr>
              <a:xfrm>
                <a:off x="1540527" y="5270500"/>
                <a:ext cx="1207811" cy="39369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p14="http://schemas.microsoft.com/office/powerpoint/2010/main" xmlns:a14="http://schemas.microsoft.com/office/drawing/2010/main" xmlns:a16="http://schemas.microsoft.com/office/drawing/2014/main" val="1"/>
                </a:ext>
              </a:extLst>
            </p:spPr>
            <p:txBody>
              <a:bodyPr wrap="none" lIns="90000" tIns="46800" rIns="90000" bIns="46800" numCol="1" anchor="ctr">
                <a:normAutofit/>
              </a:bodyPr>
              <a:lstStyle>
                <a:lvl1pPr algn="ctr">
                  <a:defRPr cap="none"/>
                </a:lvl1pPr>
              </a:lstStyle>
              <a:p>
                <a:r>
                  <a:rPr lang="en-US" altLang="zh-CN" dirty="0"/>
                  <a:t>Text</a:t>
                </a:r>
                <a:endParaRPr lang="en-US" dirty="0"/>
              </a:p>
            </p:txBody>
          </p:sp>
          <p:sp>
            <p:nvSpPr>
              <p:cNvPr id="38" name="íşlíďê">
                <a:extLst>
                  <a:ext uri="{FF2B5EF4-FFF2-40B4-BE49-F238E27FC236}">
                    <a16:creationId xmlns:a16="http://schemas.microsoft.com/office/drawing/2014/main" id="{0EBBE8CF-400C-422E-9416-947B0CAC9F98}"/>
                  </a:ext>
                </a:extLst>
              </p:cNvPr>
              <p:cNvSpPr/>
              <p:nvPr/>
            </p:nvSpPr>
            <p:spPr>
              <a:xfrm>
                <a:off x="2633514" y="5442711"/>
                <a:ext cx="114825" cy="598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1917"/>
                    </a:moveTo>
                    <a:cubicBezTo>
                      <a:pt x="16615" y="21600"/>
                      <a:pt x="16615" y="21600"/>
                      <a:pt x="16615" y="21600"/>
                    </a:cubicBezTo>
                    <a:cubicBezTo>
                      <a:pt x="16615" y="21600"/>
                      <a:pt x="16615" y="21600"/>
                      <a:pt x="16283" y="21600"/>
                    </a:cubicBezTo>
                    <a:cubicBezTo>
                      <a:pt x="16283" y="21600"/>
                      <a:pt x="15951" y="21600"/>
                      <a:pt x="15951" y="20855"/>
                    </a:cubicBezTo>
                    <a:cubicBezTo>
                      <a:pt x="15951" y="14897"/>
                      <a:pt x="15951" y="14897"/>
                      <a:pt x="15951" y="14897"/>
                    </a:cubicBezTo>
                    <a:cubicBezTo>
                      <a:pt x="332" y="14897"/>
                      <a:pt x="332" y="14897"/>
                      <a:pt x="332" y="14897"/>
                    </a:cubicBezTo>
                    <a:cubicBezTo>
                      <a:pt x="0" y="14897"/>
                      <a:pt x="0" y="14152"/>
                      <a:pt x="0" y="13407"/>
                    </a:cubicBezTo>
                    <a:cubicBezTo>
                      <a:pt x="0" y="8193"/>
                      <a:pt x="0" y="8193"/>
                      <a:pt x="0" y="8193"/>
                    </a:cubicBezTo>
                    <a:cubicBezTo>
                      <a:pt x="0" y="7448"/>
                      <a:pt x="0" y="7448"/>
                      <a:pt x="332" y="7448"/>
                    </a:cubicBezTo>
                    <a:cubicBezTo>
                      <a:pt x="15951" y="7448"/>
                      <a:pt x="15951" y="7448"/>
                      <a:pt x="15951" y="7448"/>
                    </a:cubicBezTo>
                    <a:cubicBezTo>
                      <a:pt x="15951" y="745"/>
                      <a:pt x="15951" y="745"/>
                      <a:pt x="15951" y="745"/>
                    </a:cubicBezTo>
                    <a:cubicBezTo>
                      <a:pt x="15951" y="745"/>
                      <a:pt x="16283" y="0"/>
                      <a:pt x="16283" y="0"/>
                    </a:cubicBezTo>
                    <a:cubicBezTo>
                      <a:pt x="16615" y="0"/>
                      <a:pt x="16615" y="0"/>
                      <a:pt x="16615" y="0"/>
                    </a:cubicBezTo>
                    <a:cubicBezTo>
                      <a:pt x="21600" y="10428"/>
                      <a:pt x="21600" y="10428"/>
                      <a:pt x="21600" y="10428"/>
                    </a:cubicBezTo>
                    <a:cubicBezTo>
                      <a:pt x="21600" y="10428"/>
                      <a:pt x="21600" y="10428"/>
                      <a:pt x="21600" y="11172"/>
                    </a:cubicBezTo>
                    <a:cubicBezTo>
                      <a:pt x="21600" y="11172"/>
                      <a:pt x="21600" y="11172"/>
                      <a:pt x="21600" y="1191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0000" tIns="46800" rIns="90000" bIns="46800" numCol="1" anchor="t">
                <a:normAutofit fontScale="25000" lnSpcReduction="20000"/>
              </a:bodyPr>
              <a:lstStyle/>
              <a:p>
                <a:pPr defTabSz="457200">
                  <a:defRPr sz="24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</p:grpSp>
        <p:sp>
          <p:nvSpPr>
            <p:cNvPr id="8" name="ïṧlîḍê">
              <a:extLst>
                <a:ext uri="{FF2B5EF4-FFF2-40B4-BE49-F238E27FC236}">
                  <a16:creationId xmlns:a16="http://schemas.microsoft.com/office/drawing/2014/main" id="{2FC3572A-BF84-43EB-94C0-102DDD104462}"/>
                </a:ext>
              </a:extLst>
            </p:cNvPr>
            <p:cNvSpPr txBox="1"/>
            <p:nvPr/>
          </p:nvSpPr>
          <p:spPr bwMode="auto">
            <a:xfrm>
              <a:off x="944366" y="3209550"/>
              <a:ext cx="2999920" cy="44152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400" b="1" dirty="0"/>
                <a:t>$10</a:t>
              </a:r>
            </a:p>
          </p:txBody>
        </p:sp>
        <p:sp>
          <p:nvSpPr>
            <p:cNvPr id="9" name="ïsḻíḑê">
              <a:extLst>
                <a:ext uri="{FF2B5EF4-FFF2-40B4-BE49-F238E27FC236}">
                  <a16:creationId xmlns:a16="http://schemas.microsoft.com/office/drawing/2014/main" id="{4083DA49-1968-4C37-AE8E-549582661093}"/>
                </a:ext>
              </a:extLst>
            </p:cNvPr>
            <p:cNvSpPr/>
            <p:nvPr/>
          </p:nvSpPr>
          <p:spPr bwMode="auto">
            <a:xfrm>
              <a:off x="944366" y="3651074"/>
              <a:ext cx="2999920" cy="11634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50000"/>
                </a:lnSpc>
              </a:pPr>
              <a:endParaRPr lang="en-US" altLang="zh-CN" sz="1100" dirty="0"/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0" name="îṣ1ïdé">
              <a:extLst>
                <a:ext uri="{FF2B5EF4-FFF2-40B4-BE49-F238E27FC236}">
                  <a16:creationId xmlns:a16="http://schemas.microsoft.com/office/drawing/2014/main" id="{7F3A406C-AE3E-4C08-B313-6C2FABF566B7}"/>
                </a:ext>
              </a:extLst>
            </p:cNvPr>
            <p:cNvSpPr txBox="1"/>
            <p:nvPr/>
          </p:nvSpPr>
          <p:spPr bwMode="auto">
            <a:xfrm>
              <a:off x="944366" y="2589124"/>
              <a:ext cx="2999920" cy="44152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11" name="îṧ1íďe">
              <a:extLst>
                <a:ext uri="{FF2B5EF4-FFF2-40B4-BE49-F238E27FC236}">
                  <a16:creationId xmlns:a16="http://schemas.microsoft.com/office/drawing/2014/main" id="{0CBB8037-1A63-4396-84C3-6236F11D598E}"/>
                </a:ext>
              </a:extLst>
            </p:cNvPr>
            <p:cNvSpPr/>
            <p:nvPr/>
          </p:nvSpPr>
          <p:spPr bwMode="auto">
            <a:xfrm>
              <a:off x="4324774" y="1130300"/>
              <a:ext cx="3542453" cy="5016500"/>
            </a:xfrm>
            <a:prstGeom prst="roundRect">
              <a:avLst>
                <a:gd name="adj" fmla="val 8098"/>
              </a:avLst>
            </a:prstGeom>
            <a:solidFill>
              <a:schemeClr val="accent1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grpSp>
          <p:nvGrpSpPr>
            <p:cNvPr id="12" name="íṡľïḓè">
              <a:extLst>
                <a:ext uri="{FF2B5EF4-FFF2-40B4-BE49-F238E27FC236}">
                  <a16:creationId xmlns:a16="http://schemas.microsoft.com/office/drawing/2014/main" id="{9ED9DAFD-6C50-4F27-82B7-1FD2DEBBD176}"/>
                </a:ext>
              </a:extLst>
            </p:cNvPr>
            <p:cNvGrpSpPr/>
            <p:nvPr/>
          </p:nvGrpSpPr>
          <p:grpSpPr>
            <a:xfrm>
              <a:off x="5189037" y="5274227"/>
              <a:ext cx="1813928" cy="401524"/>
              <a:chOff x="5189037" y="5274227"/>
              <a:chExt cx="1813928" cy="401524"/>
            </a:xfrm>
          </p:grpSpPr>
          <p:sp>
            <p:nvSpPr>
              <p:cNvPr id="33" name="íṣ1ïḓe">
                <a:extLst>
                  <a:ext uri="{FF2B5EF4-FFF2-40B4-BE49-F238E27FC236}">
                    <a16:creationId xmlns:a16="http://schemas.microsoft.com/office/drawing/2014/main" id="{51C5384E-5B75-401E-B6B1-90290424A39A}"/>
                  </a:ext>
                </a:extLst>
              </p:cNvPr>
              <p:cNvSpPr/>
              <p:nvPr/>
            </p:nvSpPr>
            <p:spPr>
              <a:xfrm>
                <a:off x="5189037" y="5276718"/>
                <a:ext cx="1813928" cy="399033"/>
              </a:xfrm>
              <a:prstGeom prst="roundRect">
                <a:avLst>
                  <a:gd name="adj" fmla="val 50000"/>
                </a:avLst>
              </a:prstGeom>
              <a:noFill/>
              <a:ln w="22225" cap="flat">
                <a:solidFill>
                  <a:schemeClr val="bg1"/>
                </a:solidFill>
                <a:prstDash val="solid"/>
                <a:miter lim="400000"/>
              </a:ln>
              <a:effectLst/>
            </p:spPr>
            <p:txBody>
              <a:bodyPr wrap="square" lIns="90000" tIns="46800" rIns="90000" bIns="46800" numCol="1" anchor="ctr">
                <a:normAutofit fontScale="47500" lnSpcReduction="20000"/>
              </a:bodyPr>
              <a:lstStyle/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34" name="íṩḻïḓe">
                <a:extLst>
                  <a:ext uri="{FF2B5EF4-FFF2-40B4-BE49-F238E27FC236}">
                    <a16:creationId xmlns:a16="http://schemas.microsoft.com/office/drawing/2014/main" id="{07794244-4845-4911-A8E3-C893768011D6}"/>
                  </a:ext>
                </a:extLst>
              </p:cNvPr>
              <p:cNvSpPr/>
              <p:nvPr/>
            </p:nvSpPr>
            <p:spPr>
              <a:xfrm>
                <a:off x="5231854" y="5274227"/>
                <a:ext cx="1519354" cy="39345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p14="http://schemas.microsoft.com/office/powerpoint/2010/main" xmlns:a14="http://schemas.microsoft.com/office/drawing/2010/main" xmlns:a16="http://schemas.microsoft.com/office/drawing/2014/main" val="1"/>
                </a:ext>
              </a:extLst>
            </p:spPr>
            <p:txBody>
              <a:bodyPr wrap="none" lIns="90000" tIns="46800" rIns="90000" bIns="46800" numCol="1" anchor="ctr">
                <a:normAutofit/>
              </a:bodyPr>
              <a:lstStyle>
                <a:lvl1pPr algn="ctr">
                  <a:defRPr cap="none"/>
                </a:lvl1pPr>
              </a:lstStyle>
              <a:p>
                <a:r>
                  <a:rPr lang="en-US" altLang="zh-CN" dirty="0">
                    <a:solidFill>
                      <a:schemeClr val="bg1"/>
                    </a:solidFill>
                  </a:rPr>
                  <a:t>Text</a:t>
                </a:r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5" name="íşľïḋè">
                <a:extLst>
                  <a:ext uri="{FF2B5EF4-FFF2-40B4-BE49-F238E27FC236}">
                    <a16:creationId xmlns:a16="http://schemas.microsoft.com/office/drawing/2014/main" id="{1BFB87AA-FB05-42B8-9A54-80B9B0EBD151}"/>
                  </a:ext>
                </a:extLst>
              </p:cNvPr>
              <p:cNvSpPr/>
              <p:nvPr/>
            </p:nvSpPr>
            <p:spPr>
              <a:xfrm>
                <a:off x="6606765" y="5446329"/>
                <a:ext cx="144443" cy="598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1917"/>
                    </a:moveTo>
                    <a:cubicBezTo>
                      <a:pt x="16615" y="21600"/>
                      <a:pt x="16615" y="21600"/>
                      <a:pt x="16615" y="21600"/>
                    </a:cubicBezTo>
                    <a:cubicBezTo>
                      <a:pt x="16615" y="21600"/>
                      <a:pt x="16615" y="21600"/>
                      <a:pt x="16283" y="21600"/>
                    </a:cubicBezTo>
                    <a:cubicBezTo>
                      <a:pt x="16283" y="21600"/>
                      <a:pt x="15951" y="21600"/>
                      <a:pt x="15951" y="20855"/>
                    </a:cubicBezTo>
                    <a:cubicBezTo>
                      <a:pt x="15951" y="14897"/>
                      <a:pt x="15951" y="14897"/>
                      <a:pt x="15951" y="14897"/>
                    </a:cubicBezTo>
                    <a:cubicBezTo>
                      <a:pt x="332" y="14897"/>
                      <a:pt x="332" y="14897"/>
                      <a:pt x="332" y="14897"/>
                    </a:cubicBezTo>
                    <a:cubicBezTo>
                      <a:pt x="0" y="14897"/>
                      <a:pt x="0" y="14152"/>
                      <a:pt x="0" y="13407"/>
                    </a:cubicBezTo>
                    <a:cubicBezTo>
                      <a:pt x="0" y="8193"/>
                      <a:pt x="0" y="8193"/>
                      <a:pt x="0" y="8193"/>
                    </a:cubicBezTo>
                    <a:cubicBezTo>
                      <a:pt x="0" y="7448"/>
                      <a:pt x="0" y="7448"/>
                      <a:pt x="332" y="7448"/>
                    </a:cubicBezTo>
                    <a:cubicBezTo>
                      <a:pt x="15951" y="7448"/>
                      <a:pt x="15951" y="7448"/>
                      <a:pt x="15951" y="7448"/>
                    </a:cubicBezTo>
                    <a:cubicBezTo>
                      <a:pt x="15951" y="745"/>
                      <a:pt x="15951" y="745"/>
                      <a:pt x="15951" y="745"/>
                    </a:cubicBezTo>
                    <a:cubicBezTo>
                      <a:pt x="15951" y="745"/>
                      <a:pt x="16283" y="0"/>
                      <a:pt x="16283" y="0"/>
                    </a:cubicBezTo>
                    <a:cubicBezTo>
                      <a:pt x="16615" y="0"/>
                      <a:pt x="16615" y="0"/>
                      <a:pt x="16615" y="0"/>
                    </a:cubicBezTo>
                    <a:cubicBezTo>
                      <a:pt x="21600" y="10428"/>
                      <a:pt x="21600" y="10428"/>
                      <a:pt x="21600" y="10428"/>
                    </a:cubicBezTo>
                    <a:cubicBezTo>
                      <a:pt x="21600" y="10428"/>
                      <a:pt x="21600" y="10428"/>
                      <a:pt x="21600" y="11172"/>
                    </a:cubicBezTo>
                    <a:cubicBezTo>
                      <a:pt x="21600" y="11172"/>
                      <a:pt x="21600" y="11172"/>
                      <a:pt x="21600" y="11917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0000" tIns="46800" rIns="90000" bIns="46800" numCol="1" anchor="t">
                <a:normAutofit fontScale="25000" lnSpcReduction="20000"/>
              </a:bodyPr>
              <a:lstStyle/>
              <a:p>
                <a:pPr defTabSz="457200">
                  <a:defRPr sz="24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</p:grpSp>
        <p:sp>
          <p:nvSpPr>
            <p:cNvPr id="13" name="íŝ1îďe">
              <a:extLst>
                <a:ext uri="{FF2B5EF4-FFF2-40B4-BE49-F238E27FC236}">
                  <a16:creationId xmlns:a16="http://schemas.microsoft.com/office/drawing/2014/main" id="{36F0B455-AFA9-477A-ADCB-ED80034355F7}"/>
                </a:ext>
              </a:extLst>
            </p:cNvPr>
            <p:cNvSpPr txBox="1"/>
            <p:nvPr/>
          </p:nvSpPr>
          <p:spPr bwMode="auto">
            <a:xfrm>
              <a:off x="4596040" y="3209550"/>
              <a:ext cx="2999920" cy="44152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400" b="1" dirty="0">
                  <a:solidFill>
                    <a:schemeClr val="bg1"/>
                  </a:solidFill>
                </a:rPr>
                <a:t>$30</a:t>
              </a:r>
            </a:p>
          </p:txBody>
        </p:sp>
        <p:sp>
          <p:nvSpPr>
            <p:cNvPr id="14" name="îṥḻîḑe">
              <a:extLst>
                <a:ext uri="{FF2B5EF4-FFF2-40B4-BE49-F238E27FC236}">
                  <a16:creationId xmlns:a16="http://schemas.microsoft.com/office/drawing/2014/main" id="{11B9836A-9CC6-45DA-8AB8-770A30DC76F3}"/>
                </a:ext>
              </a:extLst>
            </p:cNvPr>
            <p:cNvSpPr/>
            <p:nvPr/>
          </p:nvSpPr>
          <p:spPr bwMode="auto">
            <a:xfrm>
              <a:off x="4596040" y="3651074"/>
              <a:ext cx="2999920" cy="11634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/>
                  </a:solidFill>
                </a:rPr>
                <a:t>Copy paste fonts. Choose the only option to retain text.</a:t>
              </a:r>
            </a:p>
            <a:p>
              <a:pPr algn="ctr">
                <a:lnSpc>
                  <a:spcPct val="150000"/>
                </a:lnSpc>
              </a:pPr>
              <a:endParaRPr lang="en-US" altLang="zh-CN" sz="1100" dirty="0">
                <a:solidFill>
                  <a:schemeClr val="bg1"/>
                </a:solidFill>
              </a:endParaRP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/>
                  </a:solidFill>
                </a:rPr>
                <a:t>……</a:t>
              </a:r>
            </a:p>
          </p:txBody>
        </p:sp>
        <p:sp>
          <p:nvSpPr>
            <p:cNvPr id="15" name="îṣḻiḍé">
              <a:extLst>
                <a:ext uri="{FF2B5EF4-FFF2-40B4-BE49-F238E27FC236}">
                  <a16:creationId xmlns:a16="http://schemas.microsoft.com/office/drawing/2014/main" id="{6A6B4D19-98D9-41EC-9CF2-867F824EE186}"/>
                </a:ext>
              </a:extLst>
            </p:cNvPr>
            <p:cNvSpPr txBox="1"/>
            <p:nvPr/>
          </p:nvSpPr>
          <p:spPr bwMode="auto">
            <a:xfrm>
              <a:off x="4596040" y="2589124"/>
              <a:ext cx="2999920" cy="44152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16" name="îšľïde">
              <a:extLst>
                <a:ext uri="{FF2B5EF4-FFF2-40B4-BE49-F238E27FC236}">
                  <a16:creationId xmlns:a16="http://schemas.microsoft.com/office/drawing/2014/main" id="{F7DAEA13-947B-47A9-88E2-00F9D7F714B8}"/>
                </a:ext>
              </a:extLst>
            </p:cNvPr>
            <p:cNvSpPr/>
            <p:nvPr/>
          </p:nvSpPr>
          <p:spPr bwMode="auto">
            <a:xfrm>
              <a:off x="7976447" y="1130300"/>
              <a:ext cx="3542453" cy="5016500"/>
            </a:xfrm>
            <a:prstGeom prst="roundRect">
              <a:avLst>
                <a:gd name="adj" fmla="val 8098"/>
              </a:avLst>
            </a:prstGeom>
            <a:solidFill>
              <a:schemeClr val="bg2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grpSp>
          <p:nvGrpSpPr>
            <p:cNvPr id="17" name="ïšlíḓè">
              <a:extLst>
                <a:ext uri="{FF2B5EF4-FFF2-40B4-BE49-F238E27FC236}">
                  <a16:creationId xmlns:a16="http://schemas.microsoft.com/office/drawing/2014/main" id="{C8A369B2-DC44-4A1E-B5D5-0B6F977BB74F}"/>
                </a:ext>
              </a:extLst>
            </p:cNvPr>
            <p:cNvGrpSpPr/>
            <p:nvPr/>
          </p:nvGrpSpPr>
          <p:grpSpPr>
            <a:xfrm>
              <a:off x="8840710" y="5274227"/>
              <a:ext cx="1813928" cy="401524"/>
              <a:chOff x="1506490" y="5270500"/>
              <a:chExt cx="1441983" cy="401778"/>
            </a:xfrm>
          </p:grpSpPr>
          <p:sp>
            <p:nvSpPr>
              <p:cNvPr id="30" name="iŝḻiḍe">
                <a:extLst>
                  <a:ext uri="{FF2B5EF4-FFF2-40B4-BE49-F238E27FC236}">
                    <a16:creationId xmlns:a16="http://schemas.microsoft.com/office/drawing/2014/main" id="{ED87E154-02BC-48BD-BC6D-38AC56A68A40}"/>
                  </a:ext>
                </a:extLst>
              </p:cNvPr>
              <p:cNvSpPr/>
              <p:nvPr/>
            </p:nvSpPr>
            <p:spPr>
              <a:xfrm>
                <a:off x="1506490" y="5272993"/>
                <a:ext cx="1441983" cy="399285"/>
              </a:xfrm>
              <a:prstGeom prst="roundRect">
                <a:avLst>
                  <a:gd name="adj" fmla="val 50000"/>
                </a:avLst>
              </a:prstGeom>
              <a:noFill/>
              <a:ln w="22225" cap="flat">
                <a:solidFill>
                  <a:schemeClr val="accent1"/>
                </a:solidFill>
                <a:prstDash val="solid"/>
                <a:miter lim="400000"/>
              </a:ln>
              <a:effectLst/>
            </p:spPr>
            <p:txBody>
              <a:bodyPr wrap="square" lIns="90000" tIns="46800" rIns="90000" bIns="46800" numCol="1" anchor="ctr">
                <a:normAutofit fontScale="47500" lnSpcReduction="20000"/>
              </a:bodyPr>
              <a:lstStyle/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31" name="išļïďe">
                <a:extLst>
                  <a:ext uri="{FF2B5EF4-FFF2-40B4-BE49-F238E27FC236}">
                    <a16:creationId xmlns:a16="http://schemas.microsoft.com/office/drawing/2014/main" id="{D8B31694-21F5-4647-A7BE-EE5090E32E19}"/>
                  </a:ext>
                </a:extLst>
              </p:cNvPr>
              <p:cNvSpPr/>
              <p:nvPr/>
            </p:nvSpPr>
            <p:spPr>
              <a:xfrm>
                <a:off x="1540527" y="5270500"/>
                <a:ext cx="1207811" cy="39369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p14="http://schemas.microsoft.com/office/powerpoint/2010/main" xmlns:a14="http://schemas.microsoft.com/office/drawing/2010/main" xmlns:a16="http://schemas.microsoft.com/office/drawing/2014/main" val="1"/>
                </a:ext>
              </a:extLst>
            </p:spPr>
            <p:txBody>
              <a:bodyPr wrap="none" lIns="90000" tIns="46800" rIns="90000" bIns="46800" numCol="1" anchor="ctr">
                <a:normAutofit/>
              </a:bodyPr>
              <a:lstStyle>
                <a:lvl1pPr algn="ctr">
                  <a:defRPr cap="none"/>
                </a:lvl1pPr>
              </a:lstStyle>
              <a:p>
                <a:r>
                  <a:rPr lang="en-US" altLang="zh-CN" dirty="0"/>
                  <a:t>Text</a:t>
                </a:r>
                <a:endParaRPr lang="en-US" dirty="0"/>
              </a:p>
            </p:txBody>
          </p:sp>
          <p:sp>
            <p:nvSpPr>
              <p:cNvPr id="32" name="iṧḷïḍe">
                <a:extLst>
                  <a:ext uri="{FF2B5EF4-FFF2-40B4-BE49-F238E27FC236}">
                    <a16:creationId xmlns:a16="http://schemas.microsoft.com/office/drawing/2014/main" id="{98D0F63F-F889-46E2-93D4-D8EE2AB52C2E}"/>
                  </a:ext>
                </a:extLst>
              </p:cNvPr>
              <p:cNvSpPr/>
              <p:nvPr/>
            </p:nvSpPr>
            <p:spPr>
              <a:xfrm>
                <a:off x="2633514" y="5442711"/>
                <a:ext cx="114825" cy="598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1917"/>
                    </a:moveTo>
                    <a:cubicBezTo>
                      <a:pt x="16615" y="21600"/>
                      <a:pt x="16615" y="21600"/>
                      <a:pt x="16615" y="21600"/>
                    </a:cubicBezTo>
                    <a:cubicBezTo>
                      <a:pt x="16615" y="21600"/>
                      <a:pt x="16615" y="21600"/>
                      <a:pt x="16283" y="21600"/>
                    </a:cubicBezTo>
                    <a:cubicBezTo>
                      <a:pt x="16283" y="21600"/>
                      <a:pt x="15951" y="21600"/>
                      <a:pt x="15951" y="20855"/>
                    </a:cubicBezTo>
                    <a:cubicBezTo>
                      <a:pt x="15951" y="14897"/>
                      <a:pt x="15951" y="14897"/>
                      <a:pt x="15951" y="14897"/>
                    </a:cubicBezTo>
                    <a:cubicBezTo>
                      <a:pt x="332" y="14897"/>
                      <a:pt x="332" y="14897"/>
                      <a:pt x="332" y="14897"/>
                    </a:cubicBezTo>
                    <a:cubicBezTo>
                      <a:pt x="0" y="14897"/>
                      <a:pt x="0" y="14152"/>
                      <a:pt x="0" y="13407"/>
                    </a:cubicBezTo>
                    <a:cubicBezTo>
                      <a:pt x="0" y="8193"/>
                      <a:pt x="0" y="8193"/>
                      <a:pt x="0" y="8193"/>
                    </a:cubicBezTo>
                    <a:cubicBezTo>
                      <a:pt x="0" y="7448"/>
                      <a:pt x="0" y="7448"/>
                      <a:pt x="332" y="7448"/>
                    </a:cubicBezTo>
                    <a:cubicBezTo>
                      <a:pt x="15951" y="7448"/>
                      <a:pt x="15951" y="7448"/>
                      <a:pt x="15951" y="7448"/>
                    </a:cubicBezTo>
                    <a:cubicBezTo>
                      <a:pt x="15951" y="745"/>
                      <a:pt x="15951" y="745"/>
                      <a:pt x="15951" y="745"/>
                    </a:cubicBezTo>
                    <a:cubicBezTo>
                      <a:pt x="15951" y="745"/>
                      <a:pt x="16283" y="0"/>
                      <a:pt x="16283" y="0"/>
                    </a:cubicBezTo>
                    <a:cubicBezTo>
                      <a:pt x="16615" y="0"/>
                      <a:pt x="16615" y="0"/>
                      <a:pt x="16615" y="0"/>
                    </a:cubicBezTo>
                    <a:cubicBezTo>
                      <a:pt x="21600" y="10428"/>
                      <a:pt x="21600" y="10428"/>
                      <a:pt x="21600" y="10428"/>
                    </a:cubicBezTo>
                    <a:cubicBezTo>
                      <a:pt x="21600" y="10428"/>
                      <a:pt x="21600" y="10428"/>
                      <a:pt x="21600" y="11172"/>
                    </a:cubicBezTo>
                    <a:cubicBezTo>
                      <a:pt x="21600" y="11172"/>
                      <a:pt x="21600" y="11172"/>
                      <a:pt x="21600" y="1191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0000" tIns="46800" rIns="90000" bIns="46800" numCol="1" anchor="t">
                <a:normAutofit fontScale="25000" lnSpcReduction="20000"/>
              </a:bodyPr>
              <a:lstStyle/>
              <a:p>
                <a:pPr defTabSz="457200">
                  <a:defRPr sz="24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</p:grpSp>
        <p:sp>
          <p:nvSpPr>
            <p:cNvPr id="18" name="íšḷïḋe">
              <a:extLst>
                <a:ext uri="{FF2B5EF4-FFF2-40B4-BE49-F238E27FC236}">
                  <a16:creationId xmlns:a16="http://schemas.microsoft.com/office/drawing/2014/main" id="{BF2B5B07-5E42-44C1-B00F-C6B857ACCBA6}"/>
                </a:ext>
              </a:extLst>
            </p:cNvPr>
            <p:cNvSpPr txBox="1"/>
            <p:nvPr/>
          </p:nvSpPr>
          <p:spPr bwMode="auto">
            <a:xfrm>
              <a:off x="8247713" y="3209550"/>
              <a:ext cx="2999920" cy="44152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400" b="1" dirty="0"/>
                <a:t>$60</a:t>
              </a:r>
            </a:p>
          </p:txBody>
        </p:sp>
        <p:sp>
          <p:nvSpPr>
            <p:cNvPr id="19" name="iṡļîḋè">
              <a:extLst>
                <a:ext uri="{FF2B5EF4-FFF2-40B4-BE49-F238E27FC236}">
                  <a16:creationId xmlns:a16="http://schemas.microsoft.com/office/drawing/2014/main" id="{5580BD19-B33C-4CE3-9272-9F66EEF817AA}"/>
                </a:ext>
              </a:extLst>
            </p:cNvPr>
            <p:cNvSpPr/>
            <p:nvPr/>
          </p:nvSpPr>
          <p:spPr bwMode="auto">
            <a:xfrm>
              <a:off x="8247713" y="3651074"/>
              <a:ext cx="2999920" cy="11634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50000"/>
                </a:lnSpc>
              </a:pPr>
              <a:endParaRPr lang="en-US" altLang="zh-CN" sz="1100" dirty="0"/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0" name="iŝḷïḍe">
              <a:extLst>
                <a:ext uri="{FF2B5EF4-FFF2-40B4-BE49-F238E27FC236}">
                  <a16:creationId xmlns:a16="http://schemas.microsoft.com/office/drawing/2014/main" id="{13AB939B-0BD6-4529-A1F2-E9ED8369B0EF}"/>
                </a:ext>
              </a:extLst>
            </p:cNvPr>
            <p:cNvSpPr txBox="1"/>
            <p:nvPr/>
          </p:nvSpPr>
          <p:spPr bwMode="auto">
            <a:xfrm>
              <a:off x="8247713" y="2589124"/>
              <a:ext cx="2999920" cy="44152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grpSp>
          <p:nvGrpSpPr>
            <p:cNvPr id="21" name="îśļiḋê">
              <a:extLst>
                <a:ext uri="{FF2B5EF4-FFF2-40B4-BE49-F238E27FC236}">
                  <a16:creationId xmlns:a16="http://schemas.microsoft.com/office/drawing/2014/main" id="{FA2CB9CB-A44C-4028-BE0D-A4F0463CBEFD}"/>
                </a:ext>
              </a:extLst>
            </p:cNvPr>
            <p:cNvGrpSpPr/>
            <p:nvPr/>
          </p:nvGrpSpPr>
          <p:grpSpPr>
            <a:xfrm>
              <a:off x="1932105" y="1443893"/>
              <a:ext cx="1024443" cy="1026520"/>
              <a:chOff x="668200" y="2627713"/>
              <a:chExt cx="1024443" cy="1026520"/>
            </a:xfrm>
          </p:grpSpPr>
          <p:sp>
            <p:nvSpPr>
              <p:cNvPr id="28" name="iṥlîḍê">
                <a:extLst>
                  <a:ext uri="{FF2B5EF4-FFF2-40B4-BE49-F238E27FC236}">
                    <a16:creationId xmlns:a16="http://schemas.microsoft.com/office/drawing/2014/main" id="{4E1D9468-575F-491C-B696-EF37C796CA7E}"/>
                  </a:ext>
                </a:extLst>
              </p:cNvPr>
              <p:cNvSpPr/>
              <p:nvPr/>
            </p:nvSpPr>
            <p:spPr bwMode="auto">
              <a:xfrm>
                <a:off x="668200" y="2627713"/>
                <a:ext cx="1024443" cy="1026520"/>
              </a:xfrm>
              <a:prstGeom prst="ellipse">
                <a:avLst/>
              </a:prstGeom>
              <a:solidFill>
                <a:schemeClr val="accent1"/>
              </a:solidFill>
              <a:ln w="57150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700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íşḷïďé">
                <a:extLst>
                  <a:ext uri="{FF2B5EF4-FFF2-40B4-BE49-F238E27FC236}">
                    <a16:creationId xmlns:a16="http://schemas.microsoft.com/office/drawing/2014/main" id="{CFCC90FF-041C-451E-A70E-86FA1130786C}"/>
                  </a:ext>
                </a:extLst>
              </p:cNvPr>
              <p:cNvSpPr/>
              <p:nvPr/>
            </p:nvSpPr>
            <p:spPr bwMode="auto">
              <a:xfrm>
                <a:off x="920954" y="2891096"/>
                <a:ext cx="518934" cy="499754"/>
              </a:xfrm>
              <a:custGeom>
                <a:avLst/>
                <a:gdLst>
                  <a:gd name="connsiteX0" fmla="*/ 216243 w 609050"/>
                  <a:gd name="connsiteY0" fmla="*/ 412730 h 586540"/>
                  <a:gd name="connsiteX1" fmla="*/ 216243 w 609050"/>
                  <a:gd name="connsiteY1" fmla="*/ 456594 h 586540"/>
                  <a:gd name="connsiteX2" fmla="*/ 293953 w 609050"/>
                  <a:gd name="connsiteY2" fmla="*/ 456594 h 586540"/>
                  <a:gd name="connsiteX3" fmla="*/ 293953 w 609050"/>
                  <a:gd name="connsiteY3" fmla="*/ 412730 h 586540"/>
                  <a:gd name="connsiteX4" fmla="*/ 69884 w 609050"/>
                  <a:gd name="connsiteY4" fmla="*/ 412730 h 586540"/>
                  <a:gd name="connsiteX5" fmla="*/ 69884 w 609050"/>
                  <a:gd name="connsiteY5" fmla="*/ 456594 h 586540"/>
                  <a:gd name="connsiteX6" fmla="*/ 147595 w 609050"/>
                  <a:gd name="connsiteY6" fmla="*/ 456594 h 586540"/>
                  <a:gd name="connsiteX7" fmla="*/ 147595 w 609050"/>
                  <a:gd name="connsiteY7" fmla="*/ 412730 h 586540"/>
                  <a:gd name="connsiteX8" fmla="*/ 460769 w 609050"/>
                  <a:gd name="connsiteY8" fmla="*/ 376268 h 586540"/>
                  <a:gd name="connsiteX9" fmla="*/ 460769 w 609050"/>
                  <a:gd name="connsiteY9" fmla="*/ 414786 h 586540"/>
                  <a:gd name="connsiteX10" fmla="*/ 555916 w 609050"/>
                  <a:gd name="connsiteY10" fmla="*/ 414786 h 586540"/>
                  <a:gd name="connsiteX11" fmla="*/ 555916 w 609050"/>
                  <a:gd name="connsiteY11" fmla="*/ 376268 h 586540"/>
                  <a:gd name="connsiteX12" fmla="*/ 216243 w 609050"/>
                  <a:gd name="connsiteY12" fmla="*/ 339670 h 586540"/>
                  <a:gd name="connsiteX13" fmla="*/ 216243 w 609050"/>
                  <a:gd name="connsiteY13" fmla="*/ 383533 h 586540"/>
                  <a:gd name="connsiteX14" fmla="*/ 293953 w 609050"/>
                  <a:gd name="connsiteY14" fmla="*/ 383533 h 586540"/>
                  <a:gd name="connsiteX15" fmla="*/ 293953 w 609050"/>
                  <a:gd name="connsiteY15" fmla="*/ 339670 h 586540"/>
                  <a:gd name="connsiteX16" fmla="*/ 69884 w 609050"/>
                  <a:gd name="connsiteY16" fmla="*/ 339670 h 586540"/>
                  <a:gd name="connsiteX17" fmla="*/ 69884 w 609050"/>
                  <a:gd name="connsiteY17" fmla="*/ 383533 h 586540"/>
                  <a:gd name="connsiteX18" fmla="*/ 147595 w 609050"/>
                  <a:gd name="connsiteY18" fmla="*/ 383533 h 586540"/>
                  <a:gd name="connsiteX19" fmla="*/ 147595 w 609050"/>
                  <a:gd name="connsiteY19" fmla="*/ 339670 h 586540"/>
                  <a:gd name="connsiteX20" fmla="*/ 460769 w 609050"/>
                  <a:gd name="connsiteY20" fmla="*/ 303071 h 586540"/>
                  <a:gd name="connsiteX21" fmla="*/ 460769 w 609050"/>
                  <a:gd name="connsiteY21" fmla="*/ 341726 h 586540"/>
                  <a:gd name="connsiteX22" fmla="*/ 555916 w 609050"/>
                  <a:gd name="connsiteY22" fmla="*/ 341726 h 586540"/>
                  <a:gd name="connsiteX23" fmla="*/ 555916 w 609050"/>
                  <a:gd name="connsiteY23" fmla="*/ 303071 h 586540"/>
                  <a:gd name="connsiteX24" fmla="*/ 216243 w 609050"/>
                  <a:gd name="connsiteY24" fmla="*/ 266609 h 586540"/>
                  <a:gd name="connsiteX25" fmla="*/ 216243 w 609050"/>
                  <a:gd name="connsiteY25" fmla="*/ 310473 h 586540"/>
                  <a:gd name="connsiteX26" fmla="*/ 293953 w 609050"/>
                  <a:gd name="connsiteY26" fmla="*/ 310473 h 586540"/>
                  <a:gd name="connsiteX27" fmla="*/ 293953 w 609050"/>
                  <a:gd name="connsiteY27" fmla="*/ 266609 h 586540"/>
                  <a:gd name="connsiteX28" fmla="*/ 69884 w 609050"/>
                  <a:gd name="connsiteY28" fmla="*/ 266609 h 586540"/>
                  <a:gd name="connsiteX29" fmla="*/ 69884 w 609050"/>
                  <a:gd name="connsiteY29" fmla="*/ 310473 h 586540"/>
                  <a:gd name="connsiteX30" fmla="*/ 147595 w 609050"/>
                  <a:gd name="connsiteY30" fmla="*/ 310473 h 586540"/>
                  <a:gd name="connsiteX31" fmla="*/ 147595 w 609050"/>
                  <a:gd name="connsiteY31" fmla="*/ 266609 h 586540"/>
                  <a:gd name="connsiteX32" fmla="*/ 460769 w 609050"/>
                  <a:gd name="connsiteY32" fmla="*/ 230010 h 586540"/>
                  <a:gd name="connsiteX33" fmla="*/ 460769 w 609050"/>
                  <a:gd name="connsiteY33" fmla="*/ 268528 h 586540"/>
                  <a:gd name="connsiteX34" fmla="*/ 555916 w 609050"/>
                  <a:gd name="connsiteY34" fmla="*/ 268528 h 586540"/>
                  <a:gd name="connsiteX35" fmla="*/ 555916 w 609050"/>
                  <a:gd name="connsiteY35" fmla="*/ 230010 h 586540"/>
                  <a:gd name="connsiteX36" fmla="*/ 216243 w 609050"/>
                  <a:gd name="connsiteY36" fmla="*/ 193549 h 586540"/>
                  <a:gd name="connsiteX37" fmla="*/ 216243 w 609050"/>
                  <a:gd name="connsiteY37" fmla="*/ 237412 h 586540"/>
                  <a:gd name="connsiteX38" fmla="*/ 293953 w 609050"/>
                  <a:gd name="connsiteY38" fmla="*/ 237412 h 586540"/>
                  <a:gd name="connsiteX39" fmla="*/ 293953 w 609050"/>
                  <a:gd name="connsiteY39" fmla="*/ 193549 h 586540"/>
                  <a:gd name="connsiteX40" fmla="*/ 69884 w 609050"/>
                  <a:gd name="connsiteY40" fmla="*/ 193549 h 586540"/>
                  <a:gd name="connsiteX41" fmla="*/ 69884 w 609050"/>
                  <a:gd name="connsiteY41" fmla="*/ 237412 h 586540"/>
                  <a:gd name="connsiteX42" fmla="*/ 147595 w 609050"/>
                  <a:gd name="connsiteY42" fmla="*/ 237412 h 586540"/>
                  <a:gd name="connsiteX43" fmla="*/ 147595 w 609050"/>
                  <a:gd name="connsiteY43" fmla="*/ 193549 h 586540"/>
                  <a:gd name="connsiteX44" fmla="*/ 460769 w 609050"/>
                  <a:gd name="connsiteY44" fmla="*/ 156950 h 586540"/>
                  <a:gd name="connsiteX45" fmla="*/ 460769 w 609050"/>
                  <a:gd name="connsiteY45" fmla="*/ 195468 h 586540"/>
                  <a:gd name="connsiteX46" fmla="*/ 555916 w 609050"/>
                  <a:gd name="connsiteY46" fmla="*/ 195468 h 586540"/>
                  <a:gd name="connsiteX47" fmla="*/ 555916 w 609050"/>
                  <a:gd name="connsiteY47" fmla="*/ 156950 h 586540"/>
                  <a:gd name="connsiteX48" fmla="*/ 192926 w 609050"/>
                  <a:gd name="connsiteY48" fmla="*/ 96251 h 586540"/>
                  <a:gd name="connsiteX49" fmla="*/ 361366 w 609050"/>
                  <a:gd name="connsiteY49" fmla="*/ 96251 h 586540"/>
                  <a:gd name="connsiteX50" fmla="*/ 361366 w 609050"/>
                  <a:gd name="connsiteY50" fmla="*/ 114880 h 586540"/>
                  <a:gd name="connsiteX51" fmla="*/ 192926 w 609050"/>
                  <a:gd name="connsiteY51" fmla="*/ 114880 h 586540"/>
                  <a:gd name="connsiteX52" fmla="*/ 192926 w 609050"/>
                  <a:gd name="connsiteY52" fmla="*/ 49819 h 586540"/>
                  <a:gd name="connsiteX53" fmla="*/ 361366 w 609050"/>
                  <a:gd name="connsiteY53" fmla="*/ 49819 h 586540"/>
                  <a:gd name="connsiteX54" fmla="*/ 361366 w 609050"/>
                  <a:gd name="connsiteY54" fmla="*/ 68307 h 586540"/>
                  <a:gd name="connsiteX55" fmla="*/ 192926 w 609050"/>
                  <a:gd name="connsiteY55" fmla="*/ 68307 h 586540"/>
                  <a:gd name="connsiteX56" fmla="*/ 166130 w 609050"/>
                  <a:gd name="connsiteY56" fmla="*/ 25222 h 586540"/>
                  <a:gd name="connsiteX57" fmla="*/ 166130 w 609050"/>
                  <a:gd name="connsiteY57" fmla="*/ 155716 h 586540"/>
                  <a:gd name="connsiteX58" fmla="*/ 338987 w 609050"/>
                  <a:gd name="connsiteY58" fmla="*/ 155716 h 586540"/>
                  <a:gd name="connsiteX59" fmla="*/ 338987 w 609050"/>
                  <a:gd name="connsiteY59" fmla="*/ 341040 h 586540"/>
                  <a:gd name="connsiteX60" fmla="*/ 338987 w 609050"/>
                  <a:gd name="connsiteY60" fmla="*/ 531710 h 586540"/>
                  <a:gd name="connsiteX61" fmla="*/ 366721 w 609050"/>
                  <a:gd name="connsiteY61" fmla="*/ 531710 h 586540"/>
                  <a:gd name="connsiteX62" fmla="*/ 366721 w 609050"/>
                  <a:gd name="connsiteY62" fmla="*/ 341040 h 586540"/>
                  <a:gd name="connsiteX63" fmla="*/ 366721 w 609050"/>
                  <a:gd name="connsiteY63" fmla="*/ 155305 h 586540"/>
                  <a:gd name="connsiteX64" fmla="*/ 388002 w 609050"/>
                  <a:gd name="connsiteY64" fmla="*/ 143517 h 586540"/>
                  <a:gd name="connsiteX65" fmla="*/ 388002 w 609050"/>
                  <a:gd name="connsiteY65" fmla="*/ 25222 h 586540"/>
                  <a:gd name="connsiteX66" fmla="*/ 140867 w 609050"/>
                  <a:gd name="connsiteY66" fmla="*/ 0 h 586540"/>
                  <a:gd name="connsiteX67" fmla="*/ 413402 w 609050"/>
                  <a:gd name="connsiteY67" fmla="*/ 0 h 586540"/>
                  <a:gd name="connsiteX68" fmla="*/ 413402 w 609050"/>
                  <a:gd name="connsiteY68" fmla="*/ 129398 h 586540"/>
                  <a:gd name="connsiteX69" fmla="*/ 432486 w 609050"/>
                  <a:gd name="connsiteY69" fmla="*/ 118843 h 586540"/>
                  <a:gd name="connsiteX70" fmla="*/ 584199 w 609050"/>
                  <a:gd name="connsiteY70" fmla="*/ 118843 h 586540"/>
                  <a:gd name="connsiteX71" fmla="*/ 584199 w 609050"/>
                  <a:gd name="connsiteY71" fmla="*/ 531710 h 586540"/>
                  <a:gd name="connsiteX72" fmla="*/ 609050 w 609050"/>
                  <a:gd name="connsiteY72" fmla="*/ 531710 h 586540"/>
                  <a:gd name="connsiteX73" fmla="*/ 609050 w 609050"/>
                  <a:gd name="connsiteY73" fmla="*/ 586540 h 586540"/>
                  <a:gd name="connsiteX74" fmla="*/ 0 w 609050"/>
                  <a:gd name="connsiteY74" fmla="*/ 586540 h 586540"/>
                  <a:gd name="connsiteX75" fmla="*/ 0 w 609050"/>
                  <a:gd name="connsiteY75" fmla="*/ 531710 h 586540"/>
                  <a:gd name="connsiteX76" fmla="*/ 24851 w 609050"/>
                  <a:gd name="connsiteY76" fmla="*/ 531710 h 586540"/>
                  <a:gd name="connsiteX77" fmla="*/ 24851 w 609050"/>
                  <a:gd name="connsiteY77" fmla="*/ 155716 h 586540"/>
                  <a:gd name="connsiteX78" fmla="*/ 140867 w 609050"/>
                  <a:gd name="connsiteY78" fmla="*/ 155716 h 586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609050" h="586540">
                    <a:moveTo>
                      <a:pt x="216243" y="412730"/>
                    </a:moveTo>
                    <a:lnTo>
                      <a:pt x="216243" y="456594"/>
                    </a:lnTo>
                    <a:lnTo>
                      <a:pt x="293953" y="456594"/>
                    </a:lnTo>
                    <a:lnTo>
                      <a:pt x="293953" y="412730"/>
                    </a:lnTo>
                    <a:close/>
                    <a:moveTo>
                      <a:pt x="69884" y="412730"/>
                    </a:moveTo>
                    <a:lnTo>
                      <a:pt x="69884" y="456594"/>
                    </a:lnTo>
                    <a:lnTo>
                      <a:pt x="147595" y="456594"/>
                    </a:lnTo>
                    <a:lnTo>
                      <a:pt x="147595" y="412730"/>
                    </a:lnTo>
                    <a:close/>
                    <a:moveTo>
                      <a:pt x="460769" y="376268"/>
                    </a:moveTo>
                    <a:lnTo>
                      <a:pt x="460769" y="414786"/>
                    </a:lnTo>
                    <a:lnTo>
                      <a:pt x="555916" y="414786"/>
                    </a:lnTo>
                    <a:lnTo>
                      <a:pt x="555916" y="376268"/>
                    </a:lnTo>
                    <a:close/>
                    <a:moveTo>
                      <a:pt x="216243" y="339670"/>
                    </a:moveTo>
                    <a:lnTo>
                      <a:pt x="216243" y="383533"/>
                    </a:lnTo>
                    <a:lnTo>
                      <a:pt x="293953" y="383533"/>
                    </a:lnTo>
                    <a:lnTo>
                      <a:pt x="293953" y="339670"/>
                    </a:lnTo>
                    <a:close/>
                    <a:moveTo>
                      <a:pt x="69884" y="339670"/>
                    </a:moveTo>
                    <a:lnTo>
                      <a:pt x="69884" y="383533"/>
                    </a:lnTo>
                    <a:lnTo>
                      <a:pt x="147595" y="383533"/>
                    </a:lnTo>
                    <a:lnTo>
                      <a:pt x="147595" y="339670"/>
                    </a:lnTo>
                    <a:close/>
                    <a:moveTo>
                      <a:pt x="460769" y="303071"/>
                    </a:moveTo>
                    <a:lnTo>
                      <a:pt x="460769" y="341726"/>
                    </a:lnTo>
                    <a:lnTo>
                      <a:pt x="555916" y="341726"/>
                    </a:lnTo>
                    <a:lnTo>
                      <a:pt x="555916" y="303071"/>
                    </a:lnTo>
                    <a:close/>
                    <a:moveTo>
                      <a:pt x="216243" y="266609"/>
                    </a:moveTo>
                    <a:lnTo>
                      <a:pt x="216243" y="310473"/>
                    </a:lnTo>
                    <a:lnTo>
                      <a:pt x="293953" y="310473"/>
                    </a:lnTo>
                    <a:lnTo>
                      <a:pt x="293953" y="266609"/>
                    </a:lnTo>
                    <a:close/>
                    <a:moveTo>
                      <a:pt x="69884" y="266609"/>
                    </a:moveTo>
                    <a:lnTo>
                      <a:pt x="69884" y="310473"/>
                    </a:lnTo>
                    <a:lnTo>
                      <a:pt x="147595" y="310473"/>
                    </a:lnTo>
                    <a:lnTo>
                      <a:pt x="147595" y="266609"/>
                    </a:lnTo>
                    <a:close/>
                    <a:moveTo>
                      <a:pt x="460769" y="230010"/>
                    </a:moveTo>
                    <a:lnTo>
                      <a:pt x="460769" y="268528"/>
                    </a:lnTo>
                    <a:lnTo>
                      <a:pt x="555916" y="268528"/>
                    </a:lnTo>
                    <a:lnTo>
                      <a:pt x="555916" y="230010"/>
                    </a:lnTo>
                    <a:close/>
                    <a:moveTo>
                      <a:pt x="216243" y="193549"/>
                    </a:moveTo>
                    <a:lnTo>
                      <a:pt x="216243" y="237412"/>
                    </a:lnTo>
                    <a:lnTo>
                      <a:pt x="293953" y="237412"/>
                    </a:lnTo>
                    <a:lnTo>
                      <a:pt x="293953" y="193549"/>
                    </a:lnTo>
                    <a:close/>
                    <a:moveTo>
                      <a:pt x="69884" y="193549"/>
                    </a:moveTo>
                    <a:lnTo>
                      <a:pt x="69884" y="237412"/>
                    </a:lnTo>
                    <a:lnTo>
                      <a:pt x="147595" y="237412"/>
                    </a:lnTo>
                    <a:lnTo>
                      <a:pt x="147595" y="193549"/>
                    </a:lnTo>
                    <a:close/>
                    <a:moveTo>
                      <a:pt x="460769" y="156950"/>
                    </a:moveTo>
                    <a:lnTo>
                      <a:pt x="460769" y="195468"/>
                    </a:lnTo>
                    <a:lnTo>
                      <a:pt x="555916" y="195468"/>
                    </a:lnTo>
                    <a:lnTo>
                      <a:pt x="555916" y="156950"/>
                    </a:lnTo>
                    <a:close/>
                    <a:moveTo>
                      <a:pt x="192926" y="96251"/>
                    </a:moveTo>
                    <a:lnTo>
                      <a:pt x="361366" y="96251"/>
                    </a:lnTo>
                    <a:lnTo>
                      <a:pt x="361366" y="114880"/>
                    </a:lnTo>
                    <a:lnTo>
                      <a:pt x="192926" y="114880"/>
                    </a:lnTo>
                    <a:close/>
                    <a:moveTo>
                      <a:pt x="192926" y="49819"/>
                    </a:moveTo>
                    <a:lnTo>
                      <a:pt x="361366" y="49819"/>
                    </a:lnTo>
                    <a:lnTo>
                      <a:pt x="361366" y="68307"/>
                    </a:lnTo>
                    <a:lnTo>
                      <a:pt x="192926" y="68307"/>
                    </a:lnTo>
                    <a:close/>
                    <a:moveTo>
                      <a:pt x="166130" y="25222"/>
                    </a:moveTo>
                    <a:lnTo>
                      <a:pt x="166130" y="155716"/>
                    </a:lnTo>
                    <a:lnTo>
                      <a:pt x="338987" y="155716"/>
                    </a:lnTo>
                    <a:lnTo>
                      <a:pt x="338987" y="341040"/>
                    </a:lnTo>
                    <a:lnTo>
                      <a:pt x="338987" y="531710"/>
                    </a:lnTo>
                    <a:lnTo>
                      <a:pt x="366721" y="531710"/>
                    </a:lnTo>
                    <a:lnTo>
                      <a:pt x="366721" y="341040"/>
                    </a:lnTo>
                    <a:lnTo>
                      <a:pt x="366721" y="155305"/>
                    </a:lnTo>
                    <a:lnTo>
                      <a:pt x="388002" y="143517"/>
                    </a:lnTo>
                    <a:lnTo>
                      <a:pt x="388002" y="25222"/>
                    </a:lnTo>
                    <a:close/>
                    <a:moveTo>
                      <a:pt x="140867" y="0"/>
                    </a:moveTo>
                    <a:lnTo>
                      <a:pt x="413402" y="0"/>
                    </a:lnTo>
                    <a:lnTo>
                      <a:pt x="413402" y="129398"/>
                    </a:lnTo>
                    <a:lnTo>
                      <a:pt x="432486" y="118843"/>
                    </a:lnTo>
                    <a:lnTo>
                      <a:pt x="584199" y="118843"/>
                    </a:lnTo>
                    <a:lnTo>
                      <a:pt x="584199" y="531710"/>
                    </a:lnTo>
                    <a:lnTo>
                      <a:pt x="609050" y="531710"/>
                    </a:lnTo>
                    <a:lnTo>
                      <a:pt x="609050" y="586540"/>
                    </a:lnTo>
                    <a:lnTo>
                      <a:pt x="0" y="586540"/>
                    </a:lnTo>
                    <a:lnTo>
                      <a:pt x="0" y="531710"/>
                    </a:lnTo>
                    <a:lnTo>
                      <a:pt x="24851" y="531710"/>
                    </a:lnTo>
                    <a:lnTo>
                      <a:pt x="24851" y="155716"/>
                    </a:lnTo>
                    <a:lnTo>
                      <a:pt x="140867" y="15571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2" name="iṡlîḋê">
              <a:extLst>
                <a:ext uri="{FF2B5EF4-FFF2-40B4-BE49-F238E27FC236}">
                  <a16:creationId xmlns:a16="http://schemas.microsoft.com/office/drawing/2014/main" id="{11C4C124-A2F9-47D0-9621-9A7F0E9479A4}"/>
                </a:ext>
              </a:extLst>
            </p:cNvPr>
            <p:cNvGrpSpPr/>
            <p:nvPr/>
          </p:nvGrpSpPr>
          <p:grpSpPr>
            <a:xfrm>
              <a:off x="5582322" y="1443893"/>
              <a:ext cx="1024443" cy="1026520"/>
              <a:chOff x="668200" y="2627713"/>
              <a:chExt cx="1024443" cy="1026520"/>
            </a:xfrm>
            <a:solidFill>
              <a:schemeClr val="bg1"/>
            </a:solidFill>
          </p:grpSpPr>
          <p:sp>
            <p:nvSpPr>
              <p:cNvPr id="26" name="ïšļiḍe">
                <a:extLst>
                  <a:ext uri="{FF2B5EF4-FFF2-40B4-BE49-F238E27FC236}">
                    <a16:creationId xmlns:a16="http://schemas.microsoft.com/office/drawing/2014/main" id="{6D322FB0-7B5C-4A61-8035-974698EE9764}"/>
                  </a:ext>
                </a:extLst>
              </p:cNvPr>
              <p:cNvSpPr/>
              <p:nvPr/>
            </p:nvSpPr>
            <p:spPr bwMode="auto">
              <a:xfrm>
                <a:off x="668200" y="2627713"/>
                <a:ext cx="1024443" cy="1026520"/>
              </a:xfrm>
              <a:prstGeom prst="ellipse">
                <a:avLst/>
              </a:prstGeom>
              <a:grpFill/>
              <a:ln w="57150">
                <a:solidFill>
                  <a:schemeClr val="tx2">
                    <a:lumMod val="20000"/>
                    <a:lumOff val="80000"/>
                  </a:schemeClr>
                </a:solidFill>
                <a:round/>
                <a:headEnd/>
                <a:tailEnd/>
              </a:ln>
              <a:extLst/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700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isļïďê">
                <a:extLst>
                  <a:ext uri="{FF2B5EF4-FFF2-40B4-BE49-F238E27FC236}">
                    <a16:creationId xmlns:a16="http://schemas.microsoft.com/office/drawing/2014/main" id="{D11FCD57-8B1B-4D34-8C01-FAABFFBE19A2}"/>
                  </a:ext>
                </a:extLst>
              </p:cNvPr>
              <p:cNvSpPr/>
              <p:nvPr/>
            </p:nvSpPr>
            <p:spPr bwMode="auto">
              <a:xfrm>
                <a:off x="920954" y="2891096"/>
                <a:ext cx="518934" cy="499754"/>
              </a:xfrm>
              <a:custGeom>
                <a:avLst/>
                <a:gdLst>
                  <a:gd name="connsiteX0" fmla="*/ 216243 w 609050"/>
                  <a:gd name="connsiteY0" fmla="*/ 412730 h 586540"/>
                  <a:gd name="connsiteX1" fmla="*/ 216243 w 609050"/>
                  <a:gd name="connsiteY1" fmla="*/ 456594 h 586540"/>
                  <a:gd name="connsiteX2" fmla="*/ 293953 w 609050"/>
                  <a:gd name="connsiteY2" fmla="*/ 456594 h 586540"/>
                  <a:gd name="connsiteX3" fmla="*/ 293953 w 609050"/>
                  <a:gd name="connsiteY3" fmla="*/ 412730 h 586540"/>
                  <a:gd name="connsiteX4" fmla="*/ 69884 w 609050"/>
                  <a:gd name="connsiteY4" fmla="*/ 412730 h 586540"/>
                  <a:gd name="connsiteX5" fmla="*/ 69884 w 609050"/>
                  <a:gd name="connsiteY5" fmla="*/ 456594 h 586540"/>
                  <a:gd name="connsiteX6" fmla="*/ 147595 w 609050"/>
                  <a:gd name="connsiteY6" fmla="*/ 456594 h 586540"/>
                  <a:gd name="connsiteX7" fmla="*/ 147595 w 609050"/>
                  <a:gd name="connsiteY7" fmla="*/ 412730 h 586540"/>
                  <a:gd name="connsiteX8" fmla="*/ 460769 w 609050"/>
                  <a:gd name="connsiteY8" fmla="*/ 376268 h 586540"/>
                  <a:gd name="connsiteX9" fmla="*/ 460769 w 609050"/>
                  <a:gd name="connsiteY9" fmla="*/ 414786 h 586540"/>
                  <a:gd name="connsiteX10" fmla="*/ 555916 w 609050"/>
                  <a:gd name="connsiteY10" fmla="*/ 414786 h 586540"/>
                  <a:gd name="connsiteX11" fmla="*/ 555916 w 609050"/>
                  <a:gd name="connsiteY11" fmla="*/ 376268 h 586540"/>
                  <a:gd name="connsiteX12" fmla="*/ 216243 w 609050"/>
                  <a:gd name="connsiteY12" fmla="*/ 339670 h 586540"/>
                  <a:gd name="connsiteX13" fmla="*/ 216243 w 609050"/>
                  <a:gd name="connsiteY13" fmla="*/ 383533 h 586540"/>
                  <a:gd name="connsiteX14" fmla="*/ 293953 w 609050"/>
                  <a:gd name="connsiteY14" fmla="*/ 383533 h 586540"/>
                  <a:gd name="connsiteX15" fmla="*/ 293953 w 609050"/>
                  <a:gd name="connsiteY15" fmla="*/ 339670 h 586540"/>
                  <a:gd name="connsiteX16" fmla="*/ 69884 w 609050"/>
                  <a:gd name="connsiteY16" fmla="*/ 339670 h 586540"/>
                  <a:gd name="connsiteX17" fmla="*/ 69884 w 609050"/>
                  <a:gd name="connsiteY17" fmla="*/ 383533 h 586540"/>
                  <a:gd name="connsiteX18" fmla="*/ 147595 w 609050"/>
                  <a:gd name="connsiteY18" fmla="*/ 383533 h 586540"/>
                  <a:gd name="connsiteX19" fmla="*/ 147595 w 609050"/>
                  <a:gd name="connsiteY19" fmla="*/ 339670 h 586540"/>
                  <a:gd name="connsiteX20" fmla="*/ 460769 w 609050"/>
                  <a:gd name="connsiteY20" fmla="*/ 303071 h 586540"/>
                  <a:gd name="connsiteX21" fmla="*/ 460769 w 609050"/>
                  <a:gd name="connsiteY21" fmla="*/ 341726 h 586540"/>
                  <a:gd name="connsiteX22" fmla="*/ 555916 w 609050"/>
                  <a:gd name="connsiteY22" fmla="*/ 341726 h 586540"/>
                  <a:gd name="connsiteX23" fmla="*/ 555916 w 609050"/>
                  <a:gd name="connsiteY23" fmla="*/ 303071 h 586540"/>
                  <a:gd name="connsiteX24" fmla="*/ 216243 w 609050"/>
                  <a:gd name="connsiteY24" fmla="*/ 266609 h 586540"/>
                  <a:gd name="connsiteX25" fmla="*/ 216243 w 609050"/>
                  <a:gd name="connsiteY25" fmla="*/ 310473 h 586540"/>
                  <a:gd name="connsiteX26" fmla="*/ 293953 w 609050"/>
                  <a:gd name="connsiteY26" fmla="*/ 310473 h 586540"/>
                  <a:gd name="connsiteX27" fmla="*/ 293953 w 609050"/>
                  <a:gd name="connsiteY27" fmla="*/ 266609 h 586540"/>
                  <a:gd name="connsiteX28" fmla="*/ 69884 w 609050"/>
                  <a:gd name="connsiteY28" fmla="*/ 266609 h 586540"/>
                  <a:gd name="connsiteX29" fmla="*/ 69884 w 609050"/>
                  <a:gd name="connsiteY29" fmla="*/ 310473 h 586540"/>
                  <a:gd name="connsiteX30" fmla="*/ 147595 w 609050"/>
                  <a:gd name="connsiteY30" fmla="*/ 310473 h 586540"/>
                  <a:gd name="connsiteX31" fmla="*/ 147595 w 609050"/>
                  <a:gd name="connsiteY31" fmla="*/ 266609 h 586540"/>
                  <a:gd name="connsiteX32" fmla="*/ 460769 w 609050"/>
                  <a:gd name="connsiteY32" fmla="*/ 230010 h 586540"/>
                  <a:gd name="connsiteX33" fmla="*/ 460769 w 609050"/>
                  <a:gd name="connsiteY33" fmla="*/ 268528 h 586540"/>
                  <a:gd name="connsiteX34" fmla="*/ 555916 w 609050"/>
                  <a:gd name="connsiteY34" fmla="*/ 268528 h 586540"/>
                  <a:gd name="connsiteX35" fmla="*/ 555916 w 609050"/>
                  <a:gd name="connsiteY35" fmla="*/ 230010 h 586540"/>
                  <a:gd name="connsiteX36" fmla="*/ 216243 w 609050"/>
                  <a:gd name="connsiteY36" fmla="*/ 193549 h 586540"/>
                  <a:gd name="connsiteX37" fmla="*/ 216243 w 609050"/>
                  <a:gd name="connsiteY37" fmla="*/ 237412 h 586540"/>
                  <a:gd name="connsiteX38" fmla="*/ 293953 w 609050"/>
                  <a:gd name="connsiteY38" fmla="*/ 237412 h 586540"/>
                  <a:gd name="connsiteX39" fmla="*/ 293953 w 609050"/>
                  <a:gd name="connsiteY39" fmla="*/ 193549 h 586540"/>
                  <a:gd name="connsiteX40" fmla="*/ 69884 w 609050"/>
                  <a:gd name="connsiteY40" fmla="*/ 193549 h 586540"/>
                  <a:gd name="connsiteX41" fmla="*/ 69884 w 609050"/>
                  <a:gd name="connsiteY41" fmla="*/ 237412 h 586540"/>
                  <a:gd name="connsiteX42" fmla="*/ 147595 w 609050"/>
                  <a:gd name="connsiteY42" fmla="*/ 237412 h 586540"/>
                  <a:gd name="connsiteX43" fmla="*/ 147595 w 609050"/>
                  <a:gd name="connsiteY43" fmla="*/ 193549 h 586540"/>
                  <a:gd name="connsiteX44" fmla="*/ 460769 w 609050"/>
                  <a:gd name="connsiteY44" fmla="*/ 156950 h 586540"/>
                  <a:gd name="connsiteX45" fmla="*/ 460769 w 609050"/>
                  <a:gd name="connsiteY45" fmla="*/ 195468 h 586540"/>
                  <a:gd name="connsiteX46" fmla="*/ 555916 w 609050"/>
                  <a:gd name="connsiteY46" fmla="*/ 195468 h 586540"/>
                  <a:gd name="connsiteX47" fmla="*/ 555916 w 609050"/>
                  <a:gd name="connsiteY47" fmla="*/ 156950 h 586540"/>
                  <a:gd name="connsiteX48" fmla="*/ 192926 w 609050"/>
                  <a:gd name="connsiteY48" fmla="*/ 96251 h 586540"/>
                  <a:gd name="connsiteX49" fmla="*/ 361366 w 609050"/>
                  <a:gd name="connsiteY49" fmla="*/ 96251 h 586540"/>
                  <a:gd name="connsiteX50" fmla="*/ 361366 w 609050"/>
                  <a:gd name="connsiteY50" fmla="*/ 114880 h 586540"/>
                  <a:gd name="connsiteX51" fmla="*/ 192926 w 609050"/>
                  <a:gd name="connsiteY51" fmla="*/ 114880 h 586540"/>
                  <a:gd name="connsiteX52" fmla="*/ 192926 w 609050"/>
                  <a:gd name="connsiteY52" fmla="*/ 49819 h 586540"/>
                  <a:gd name="connsiteX53" fmla="*/ 361366 w 609050"/>
                  <a:gd name="connsiteY53" fmla="*/ 49819 h 586540"/>
                  <a:gd name="connsiteX54" fmla="*/ 361366 w 609050"/>
                  <a:gd name="connsiteY54" fmla="*/ 68307 h 586540"/>
                  <a:gd name="connsiteX55" fmla="*/ 192926 w 609050"/>
                  <a:gd name="connsiteY55" fmla="*/ 68307 h 586540"/>
                  <a:gd name="connsiteX56" fmla="*/ 166130 w 609050"/>
                  <a:gd name="connsiteY56" fmla="*/ 25222 h 586540"/>
                  <a:gd name="connsiteX57" fmla="*/ 166130 w 609050"/>
                  <a:gd name="connsiteY57" fmla="*/ 155716 h 586540"/>
                  <a:gd name="connsiteX58" fmla="*/ 338987 w 609050"/>
                  <a:gd name="connsiteY58" fmla="*/ 155716 h 586540"/>
                  <a:gd name="connsiteX59" fmla="*/ 338987 w 609050"/>
                  <a:gd name="connsiteY59" fmla="*/ 341040 h 586540"/>
                  <a:gd name="connsiteX60" fmla="*/ 338987 w 609050"/>
                  <a:gd name="connsiteY60" fmla="*/ 531710 h 586540"/>
                  <a:gd name="connsiteX61" fmla="*/ 366721 w 609050"/>
                  <a:gd name="connsiteY61" fmla="*/ 531710 h 586540"/>
                  <a:gd name="connsiteX62" fmla="*/ 366721 w 609050"/>
                  <a:gd name="connsiteY62" fmla="*/ 341040 h 586540"/>
                  <a:gd name="connsiteX63" fmla="*/ 366721 w 609050"/>
                  <a:gd name="connsiteY63" fmla="*/ 155305 h 586540"/>
                  <a:gd name="connsiteX64" fmla="*/ 388002 w 609050"/>
                  <a:gd name="connsiteY64" fmla="*/ 143517 h 586540"/>
                  <a:gd name="connsiteX65" fmla="*/ 388002 w 609050"/>
                  <a:gd name="connsiteY65" fmla="*/ 25222 h 586540"/>
                  <a:gd name="connsiteX66" fmla="*/ 140867 w 609050"/>
                  <a:gd name="connsiteY66" fmla="*/ 0 h 586540"/>
                  <a:gd name="connsiteX67" fmla="*/ 413402 w 609050"/>
                  <a:gd name="connsiteY67" fmla="*/ 0 h 586540"/>
                  <a:gd name="connsiteX68" fmla="*/ 413402 w 609050"/>
                  <a:gd name="connsiteY68" fmla="*/ 129398 h 586540"/>
                  <a:gd name="connsiteX69" fmla="*/ 432486 w 609050"/>
                  <a:gd name="connsiteY69" fmla="*/ 118843 h 586540"/>
                  <a:gd name="connsiteX70" fmla="*/ 584199 w 609050"/>
                  <a:gd name="connsiteY70" fmla="*/ 118843 h 586540"/>
                  <a:gd name="connsiteX71" fmla="*/ 584199 w 609050"/>
                  <a:gd name="connsiteY71" fmla="*/ 531710 h 586540"/>
                  <a:gd name="connsiteX72" fmla="*/ 609050 w 609050"/>
                  <a:gd name="connsiteY72" fmla="*/ 531710 h 586540"/>
                  <a:gd name="connsiteX73" fmla="*/ 609050 w 609050"/>
                  <a:gd name="connsiteY73" fmla="*/ 586540 h 586540"/>
                  <a:gd name="connsiteX74" fmla="*/ 0 w 609050"/>
                  <a:gd name="connsiteY74" fmla="*/ 586540 h 586540"/>
                  <a:gd name="connsiteX75" fmla="*/ 0 w 609050"/>
                  <a:gd name="connsiteY75" fmla="*/ 531710 h 586540"/>
                  <a:gd name="connsiteX76" fmla="*/ 24851 w 609050"/>
                  <a:gd name="connsiteY76" fmla="*/ 531710 h 586540"/>
                  <a:gd name="connsiteX77" fmla="*/ 24851 w 609050"/>
                  <a:gd name="connsiteY77" fmla="*/ 155716 h 586540"/>
                  <a:gd name="connsiteX78" fmla="*/ 140867 w 609050"/>
                  <a:gd name="connsiteY78" fmla="*/ 155716 h 586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609050" h="586540">
                    <a:moveTo>
                      <a:pt x="216243" y="412730"/>
                    </a:moveTo>
                    <a:lnTo>
                      <a:pt x="216243" y="456594"/>
                    </a:lnTo>
                    <a:lnTo>
                      <a:pt x="293953" y="456594"/>
                    </a:lnTo>
                    <a:lnTo>
                      <a:pt x="293953" y="412730"/>
                    </a:lnTo>
                    <a:close/>
                    <a:moveTo>
                      <a:pt x="69884" y="412730"/>
                    </a:moveTo>
                    <a:lnTo>
                      <a:pt x="69884" y="456594"/>
                    </a:lnTo>
                    <a:lnTo>
                      <a:pt x="147595" y="456594"/>
                    </a:lnTo>
                    <a:lnTo>
                      <a:pt x="147595" y="412730"/>
                    </a:lnTo>
                    <a:close/>
                    <a:moveTo>
                      <a:pt x="460769" y="376268"/>
                    </a:moveTo>
                    <a:lnTo>
                      <a:pt x="460769" y="414786"/>
                    </a:lnTo>
                    <a:lnTo>
                      <a:pt x="555916" y="414786"/>
                    </a:lnTo>
                    <a:lnTo>
                      <a:pt x="555916" y="376268"/>
                    </a:lnTo>
                    <a:close/>
                    <a:moveTo>
                      <a:pt x="216243" y="339670"/>
                    </a:moveTo>
                    <a:lnTo>
                      <a:pt x="216243" y="383533"/>
                    </a:lnTo>
                    <a:lnTo>
                      <a:pt x="293953" y="383533"/>
                    </a:lnTo>
                    <a:lnTo>
                      <a:pt x="293953" y="339670"/>
                    </a:lnTo>
                    <a:close/>
                    <a:moveTo>
                      <a:pt x="69884" y="339670"/>
                    </a:moveTo>
                    <a:lnTo>
                      <a:pt x="69884" y="383533"/>
                    </a:lnTo>
                    <a:lnTo>
                      <a:pt x="147595" y="383533"/>
                    </a:lnTo>
                    <a:lnTo>
                      <a:pt x="147595" y="339670"/>
                    </a:lnTo>
                    <a:close/>
                    <a:moveTo>
                      <a:pt x="460769" y="303071"/>
                    </a:moveTo>
                    <a:lnTo>
                      <a:pt x="460769" y="341726"/>
                    </a:lnTo>
                    <a:lnTo>
                      <a:pt x="555916" y="341726"/>
                    </a:lnTo>
                    <a:lnTo>
                      <a:pt x="555916" y="303071"/>
                    </a:lnTo>
                    <a:close/>
                    <a:moveTo>
                      <a:pt x="216243" y="266609"/>
                    </a:moveTo>
                    <a:lnTo>
                      <a:pt x="216243" y="310473"/>
                    </a:lnTo>
                    <a:lnTo>
                      <a:pt x="293953" y="310473"/>
                    </a:lnTo>
                    <a:lnTo>
                      <a:pt x="293953" y="266609"/>
                    </a:lnTo>
                    <a:close/>
                    <a:moveTo>
                      <a:pt x="69884" y="266609"/>
                    </a:moveTo>
                    <a:lnTo>
                      <a:pt x="69884" y="310473"/>
                    </a:lnTo>
                    <a:lnTo>
                      <a:pt x="147595" y="310473"/>
                    </a:lnTo>
                    <a:lnTo>
                      <a:pt x="147595" y="266609"/>
                    </a:lnTo>
                    <a:close/>
                    <a:moveTo>
                      <a:pt x="460769" y="230010"/>
                    </a:moveTo>
                    <a:lnTo>
                      <a:pt x="460769" y="268528"/>
                    </a:lnTo>
                    <a:lnTo>
                      <a:pt x="555916" y="268528"/>
                    </a:lnTo>
                    <a:lnTo>
                      <a:pt x="555916" y="230010"/>
                    </a:lnTo>
                    <a:close/>
                    <a:moveTo>
                      <a:pt x="216243" y="193549"/>
                    </a:moveTo>
                    <a:lnTo>
                      <a:pt x="216243" y="237412"/>
                    </a:lnTo>
                    <a:lnTo>
                      <a:pt x="293953" y="237412"/>
                    </a:lnTo>
                    <a:lnTo>
                      <a:pt x="293953" y="193549"/>
                    </a:lnTo>
                    <a:close/>
                    <a:moveTo>
                      <a:pt x="69884" y="193549"/>
                    </a:moveTo>
                    <a:lnTo>
                      <a:pt x="69884" y="237412"/>
                    </a:lnTo>
                    <a:lnTo>
                      <a:pt x="147595" y="237412"/>
                    </a:lnTo>
                    <a:lnTo>
                      <a:pt x="147595" y="193549"/>
                    </a:lnTo>
                    <a:close/>
                    <a:moveTo>
                      <a:pt x="460769" y="156950"/>
                    </a:moveTo>
                    <a:lnTo>
                      <a:pt x="460769" y="195468"/>
                    </a:lnTo>
                    <a:lnTo>
                      <a:pt x="555916" y="195468"/>
                    </a:lnTo>
                    <a:lnTo>
                      <a:pt x="555916" y="156950"/>
                    </a:lnTo>
                    <a:close/>
                    <a:moveTo>
                      <a:pt x="192926" y="96251"/>
                    </a:moveTo>
                    <a:lnTo>
                      <a:pt x="361366" y="96251"/>
                    </a:lnTo>
                    <a:lnTo>
                      <a:pt x="361366" y="114880"/>
                    </a:lnTo>
                    <a:lnTo>
                      <a:pt x="192926" y="114880"/>
                    </a:lnTo>
                    <a:close/>
                    <a:moveTo>
                      <a:pt x="192926" y="49819"/>
                    </a:moveTo>
                    <a:lnTo>
                      <a:pt x="361366" y="49819"/>
                    </a:lnTo>
                    <a:lnTo>
                      <a:pt x="361366" y="68307"/>
                    </a:lnTo>
                    <a:lnTo>
                      <a:pt x="192926" y="68307"/>
                    </a:lnTo>
                    <a:close/>
                    <a:moveTo>
                      <a:pt x="166130" y="25222"/>
                    </a:moveTo>
                    <a:lnTo>
                      <a:pt x="166130" y="155716"/>
                    </a:lnTo>
                    <a:lnTo>
                      <a:pt x="338987" y="155716"/>
                    </a:lnTo>
                    <a:lnTo>
                      <a:pt x="338987" y="341040"/>
                    </a:lnTo>
                    <a:lnTo>
                      <a:pt x="338987" y="531710"/>
                    </a:lnTo>
                    <a:lnTo>
                      <a:pt x="366721" y="531710"/>
                    </a:lnTo>
                    <a:lnTo>
                      <a:pt x="366721" y="341040"/>
                    </a:lnTo>
                    <a:lnTo>
                      <a:pt x="366721" y="155305"/>
                    </a:lnTo>
                    <a:lnTo>
                      <a:pt x="388002" y="143517"/>
                    </a:lnTo>
                    <a:lnTo>
                      <a:pt x="388002" y="25222"/>
                    </a:lnTo>
                    <a:close/>
                    <a:moveTo>
                      <a:pt x="140867" y="0"/>
                    </a:moveTo>
                    <a:lnTo>
                      <a:pt x="413402" y="0"/>
                    </a:lnTo>
                    <a:lnTo>
                      <a:pt x="413402" y="129398"/>
                    </a:lnTo>
                    <a:lnTo>
                      <a:pt x="432486" y="118843"/>
                    </a:lnTo>
                    <a:lnTo>
                      <a:pt x="584199" y="118843"/>
                    </a:lnTo>
                    <a:lnTo>
                      <a:pt x="584199" y="531710"/>
                    </a:lnTo>
                    <a:lnTo>
                      <a:pt x="609050" y="531710"/>
                    </a:lnTo>
                    <a:lnTo>
                      <a:pt x="609050" y="586540"/>
                    </a:lnTo>
                    <a:lnTo>
                      <a:pt x="0" y="586540"/>
                    </a:lnTo>
                    <a:lnTo>
                      <a:pt x="0" y="531710"/>
                    </a:lnTo>
                    <a:lnTo>
                      <a:pt x="24851" y="531710"/>
                    </a:lnTo>
                    <a:lnTo>
                      <a:pt x="24851" y="155716"/>
                    </a:lnTo>
                    <a:lnTo>
                      <a:pt x="140867" y="15571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3" name="íṩlîdê">
              <a:extLst>
                <a:ext uri="{FF2B5EF4-FFF2-40B4-BE49-F238E27FC236}">
                  <a16:creationId xmlns:a16="http://schemas.microsoft.com/office/drawing/2014/main" id="{8AACB38D-F9CC-4DDC-9B3D-4DFEC187456A}"/>
                </a:ext>
              </a:extLst>
            </p:cNvPr>
            <p:cNvGrpSpPr/>
            <p:nvPr/>
          </p:nvGrpSpPr>
          <p:grpSpPr>
            <a:xfrm>
              <a:off x="9232539" y="1443893"/>
              <a:ext cx="1024443" cy="1026520"/>
              <a:chOff x="668200" y="2627713"/>
              <a:chExt cx="1024443" cy="1026520"/>
            </a:xfrm>
          </p:grpSpPr>
          <p:sp>
            <p:nvSpPr>
              <p:cNvPr id="24" name="îṥḷiḓe">
                <a:extLst>
                  <a:ext uri="{FF2B5EF4-FFF2-40B4-BE49-F238E27FC236}">
                    <a16:creationId xmlns:a16="http://schemas.microsoft.com/office/drawing/2014/main" id="{8FAC55AA-7B3B-4251-A905-6A747D225CDD}"/>
                  </a:ext>
                </a:extLst>
              </p:cNvPr>
              <p:cNvSpPr/>
              <p:nvPr/>
            </p:nvSpPr>
            <p:spPr bwMode="auto">
              <a:xfrm>
                <a:off x="668200" y="2627713"/>
                <a:ext cx="1024443" cy="1026520"/>
              </a:xfrm>
              <a:prstGeom prst="ellipse">
                <a:avLst/>
              </a:prstGeom>
              <a:solidFill>
                <a:schemeClr val="accent1"/>
              </a:solidFill>
              <a:ln w="57150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700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íslîḑê">
                <a:extLst>
                  <a:ext uri="{FF2B5EF4-FFF2-40B4-BE49-F238E27FC236}">
                    <a16:creationId xmlns:a16="http://schemas.microsoft.com/office/drawing/2014/main" id="{562F6EF4-FD0B-4037-A868-79A508625602}"/>
                  </a:ext>
                </a:extLst>
              </p:cNvPr>
              <p:cNvSpPr/>
              <p:nvPr/>
            </p:nvSpPr>
            <p:spPr bwMode="auto">
              <a:xfrm>
                <a:off x="920954" y="2891096"/>
                <a:ext cx="518934" cy="499754"/>
              </a:xfrm>
              <a:custGeom>
                <a:avLst/>
                <a:gdLst>
                  <a:gd name="connsiteX0" fmla="*/ 216243 w 609050"/>
                  <a:gd name="connsiteY0" fmla="*/ 412730 h 586540"/>
                  <a:gd name="connsiteX1" fmla="*/ 216243 w 609050"/>
                  <a:gd name="connsiteY1" fmla="*/ 456594 h 586540"/>
                  <a:gd name="connsiteX2" fmla="*/ 293953 w 609050"/>
                  <a:gd name="connsiteY2" fmla="*/ 456594 h 586540"/>
                  <a:gd name="connsiteX3" fmla="*/ 293953 w 609050"/>
                  <a:gd name="connsiteY3" fmla="*/ 412730 h 586540"/>
                  <a:gd name="connsiteX4" fmla="*/ 69884 w 609050"/>
                  <a:gd name="connsiteY4" fmla="*/ 412730 h 586540"/>
                  <a:gd name="connsiteX5" fmla="*/ 69884 w 609050"/>
                  <a:gd name="connsiteY5" fmla="*/ 456594 h 586540"/>
                  <a:gd name="connsiteX6" fmla="*/ 147595 w 609050"/>
                  <a:gd name="connsiteY6" fmla="*/ 456594 h 586540"/>
                  <a:gd name="connsiteX7" fmla="*/ 147595 w 609050"/>
                  <a:gd name="connsiteY7" fmla="*/ 412730 h 586540"/>
                  <a:gd name="connsiteX8" fmla="*/ 460769 w 609050"/>
                  <a:gd name="connsiteY8" fmla="*/ 376268 h 586540"/>
                  <a:gd name="connsiteX9" fmla="*/ 460769 w 609050"/>
                  <a:gd name="connsiteY9" fmla="*/ 414786 h 586540"/>
                  <a:gd name="connsiteX10" fmla="*/ 555916 w 609050"/>
                  <a:gd name="connsiteY10" fmla="*/ 414786 h 586540"/>
                  <a:gd name="connsiteX11" fmla="*/ 555916 w 609050"/>
                  <a:gd name="connsiteY11" fmla="*/ 376268 h 586540"/>
                  <a:gd name="connsiteX12" fmla="*/ 216243 w 609050"/>
                  <a:gd name="connsiteY12" fmla="*/ 339670 h 586540"/>
                  <a:gd name="connsiteX13" fmla="*/ 216243 w 609050"/>
                  <a:gd name="connsiteY13" fmla="*/ 383533 h 586540"/>
                  <a:gd name="connsiteX14" fmla="*/ 293953 w 609050"/>
                  <a:gd name="connsiteY14" fmla="*/ 383533 h 586540"/>
                  <a:gd name="connsiteX15" fmla="*/ 293953 w 609050"/>
                  <a:gd name="connsiteY15" fmla="*/ 339670 h 586540"/>
                  <a:gd name="connsiteX16" fmla="*/ 69884 w 609050"/>
                  <a:gd name="connsiteY16" fmla="*/ 339670 h 586540"/>
                  <a:gd name="connsiteX17" fmla="*/ 69884 w 609050"/>
                  <a:gd name="connsiteY17" fmla="*/ 383533 h 586540"/>
                  <a:gd name="connsiteX18" fmla="*/ 147595 w 609050"/>
                  <a:gd name="connsiteY18" fmla="*/ 383533 h 586540"/>
                  <a:gd name="connsiteX19" fmla="*/ 147595 w 609050"/>
                  <a:gd name="connsiteY19" fmla="*/ 339670 h 586540"/>
                  <a:gd name="connsiteX20" fmla="*/ 460769 w 609050"/>
                  <a:gd name="connsiteY20" fmla="*/ 303071 h 586540"/>
                  <a:gd name="connsiteX21" fmla="*/ 460769 w 609050"/>
                  <a:gd name="connsiteY21" fmla="*/ 341726 h 586540"/>
                  <a:gd name="connsiteX22" fmla="*/ 555916 w 609050"/>
                  <a:gd name="connsiteY22" fmla="*/ 341726 h 586540"/>
                  <a:gd name="connsiteX23" fmla="*/ 555916 w 609050"/>
                  <a:gd name="connsiteY23" fmla="*/ 303071 h 586540"/>
                  <a:gd name="connsiteX24" fmla="*/ 216243 w 609050"/>
                  <a:gd name="connsiteY24" fmla="*/ 266609 h 586540"/>
                  <a:gd name="connsiteX25" fmla="*/ 216243 w 609050"/>
                  <a:gd name="connsiteY25" fmla="*/ 310473 h 586540"/>
                  <a:gd name="connsiteX26" fmla="*/ 293953 w 609050"/>
                  <a:gd name="connsiteY26" fmla="*/ 310473 h 586540"/>
                  <a:gd name="connsiteX27" fmla="*/ 293953 w 609050"/>
                  <a:gd name="connsiteY27" fmla="*/ 266609 h 586540"/>
                  <a:gd name="connsiteX28" fmla="*/ 69884 w 609050"/>
                  <a:gd name="connsiteY28" fmla="*/ 266609 h 586540"/>
                  <a:gd name="connsiteX29" fmla="*/ 69884 w 609050"/>
                  <a:gd name="connsiteY29" fmla="*/ 310473 h 586540"/>
                  <a:gd name="connsiteX30" fmla="*/ 147595 w 609050"/>
                  <a:gd name="connsiteY30" fmla="*/ 310473 h 586540"/>
                  <a:gd name="connsiteX31" fmla="*/ 147595 w 609050"/>
                  <a:gd name="connsiteY31" fmla="*/ 266609 h 586540"/>
                  <a:gd name="connsiteX32" fmla="*/ 460769 w 609050"/>
                  <a:gd name="connsiteY32" fmla="*/ 230010 h 586540"/>
                  <a:gd name="connsiteX33" fmla="*/ 460769 w 609050"/>
                  <a:gd name="connsiteY33" fmla="*/ 268528 h 586540"/>
                  <a:gd name="connsiteX34" fmla="*/ 555916 w 609050"/>
                  <a:gd name="connsiteY34" fmla="*/ 268528 h 586540"/>
                  <a:gd name="connsiteX35" fmla="*/ 555916 w 609050"/>
                  <a:gd name="connsiteY35" fmla="*/ 230010 h 586540"/>
                  <a:gd name="connsiteX36" fmla="*/ 216243 w 609050"/>
                  <a:gd name="connsiteY36" fmla="*/ 193549 h 586540"/>
                  <a:gd name="connsiteX37" fmla="*/ 216243 w 609050"/>
                  <a:gd name="connsiteY37" fmla="*/ 237412 h 586540"/>
                  <a:gd name="connsiteX38" fmla="*/ 293953 w 609050"/>
                  <a:gd name="connsiteY38" fmla="*/ 237412 h 586540"/>
                  <a:gd name="connsiteX39" fmla="*/ 293953 w 609050"/>
                  <a:gd name="connsiteY39" fmla="*/ 193549 h 586540"/>
                  <a:gd name="connsiteX40" fmla="*/ 69884 w 609050"/>
                  <a:gd name="connsiteY40" fmla="*/ 193549 h 586540"/>
                  <a:gd name="connsiteX41" fmla="*/ 69884 w 609050"/>
                  <a:gd name="connsiteY41" fmla="*/ 237412 h 586540"/>
                  <a:gd name="connsiteX42" fmla="*/ 147595 w 609050"/>
                  <a:gd name="connsiteY42" fmla="*/ 237412 h 586540"/>
                  <a:gd name="connsiteX43" fmla="*/ 147595 w 609050"/>
                  <a:gd name="connsiteY43" fmla="*/ 193549 h 586540"/>
                  <a:gd name="connsiteX44" fmla="*/ 460769 w 609050"/>
                  <a:gd name="connsiteY44" fmla="*/ 156950 h 586540"/>
                  <a:gd name="connsiteX45" fmla="*/ 460769 w 609050"/>
                  <a:gd name="connsiteY45" fmla="*/ 195468 h 586540"/>
                  <a:gd name="connsiteX46" fmla="*/ 555916 w 609050"/>
                  <a:gd name="connsiteY46" fmla="*/ 195468 h 586540"/>
                  <a:gd name="connsiteX47" fmla="*/ 555916 w 609050"/>
                  <a:gd name="connsiteY47" fmla="*/ 156950 h 586540"/>
                  <a:gd name="connsiteX48" fmla="*/ 192926 w 609050"/>
                  <a:gd name="connsiteY48" fmla="*/ 96251 h 586540"/>
                  <a:gd name="connsiteX49" fmla="*/ 361366 w 609050"/>
                  <a:gd name="connsiteY49" fmla="*/ 96251 h 586540"/>
                  <a:gd name="connsiteX50" fmla="*/ 361366 w 609050"/>
                  <a:gd name="connsiteY50" fmla="*/ 114880 h 586540"/>
                  <a:gd name="connsiteX51" fmla="*/ 192926 w 609050"/>
                  <a:gd name="connsiteY51" fmla="*/ 114880 h 586540"/>
                  <a:gd name="connsiteX52" fmla="*/ 192926 w 609050"/>
                  <a:gd name="connsiteY52" fmla="*/ 49819 h 586540"/>
                  <a:gd name="connsiteX53" fmla="*/ 361366 w 609050"/>
                  <a:gd name="connsiteY53" fmla="*/ 49819 h 586540"/>
                  <a:gd name="connsiteX54" fmla="*/ 361366 w 609050"/>
                  <a:gd name="connsiteY54" fmla="*/ 68307 h 586540"/>
                  <a:gd name="connsiteX55" fmla="*/ 192926 w 609050"/>
                  <a:gd name="connsiteY55" fmla="*/ 68307 h 586540"/>
                  <a:gd name="connsiteX56" fmla="*/ 166130 w 609050"/>
                  <a:gd name="connsiteY56" fmla="*/ 25222 h 586540"/>
                  <a:gd name="connsiteX57" fmla="*/ 166130 w 609050"/>
                  <a:gd name="connsiteY57" fmla="*/ 155716 h 586540"/>
                  <a:gd name="connsiteX58" fmla="*/ 338987 w 609050"/>
                  <a:gd name="connsiteY58" fmla="*/ 155716 h 586540"/>
                  <a:gd name="connsiteX59" fmla="*/ 338987 w 609050"/>
                  <a:gd name="connsiteY59" fmla="*/ 341040 h 586540"/>
                  <a:gd name="connsiteX60" fmla="*/ 338987 w 609050"/>
                  <a:gd name="connsiteY60" fmla="*/ 531710 h 586540"/>
                  <a:gd name="connsiteX61" fmla="*/ 366721 w 609050"/>
                  <a:gd name="connsiteY61" fmla="*/ 531710 h 586540"/>
                  <a:gd name="connsiteX62" fmla="*/ 366721 w 609050"/>
                  <a:gd name="connsiteY62" fmla="*/ 341040 h 586540"/>
                  <a:gd name="connsiteX63" fmla="*/ 366721 w 609050"/>
                  <a:gd name="connsiteY63" fmla="*/ 155305 h 586540"/>
                  <a:gd name="connsiteX64" fmla="*/ 388002 w 609050"/>
                  <a:gd name="connsiteY64" fmla="*/ 143517 h 586540"/>
                  <a:gd name="connsiteX65" fmla="*/ 388002 w 609050"/>
                  <a:gd name="connsiteY65" fmla="*/ 25222 h 586540"/>
                  <a:gd name="connsiteX66" fmla="*/ 140867 w 609050"/>
                  <a:gd name="connsiteY66" fmla="*/ 0 h 586540"/>
                  <a:gd name="connsiteX67" fmla="*/ 413402 w 609050"/>
                  <a:gd name="connsiteY67" fmla="*/ 0 h 586540"/>
                  <a:gd name="connsiteX68" fmla="*/ 413402 w 609050"/>
                  <a:gd name="connsiteY68" fmla="*/ 129398 h 586540"/>
                  <a:gd name="connsiteX69" fmla="*/ 432486 w 609050"/>
                  <a:gd name="connsiteY69" fmla="*/ 118843 h 586540"/>
                  <a:gd name="connsiteX70" fmla="*/ 584199 w 609050"/>
                  <a:gd name="connsiteY70" fmla="*/ 118843 h 586540"/>
                  <a:gd name="connsiteX71" fmla="*/ 584199 w 609050"/>
                  <a:gd name="connsiteY71" fmla="*/ 531710 h 586540"/>
                  <a:gd name="connsiteX72" fmla="*/ 609050 w 609050"/>
                  <a:gd name="connsiteY72" fmla="*/ 531710 h 586540"/>
                  <a:gd name="connsiteX73" fmla="*/ 609050 w 609050"/>
                  <a:gd name="connsiteY73" fmla="*/ 586540 h 586540"/>
                  <a:gd name="connsiteX74" fmla="*/ 0 w 609050"/>
                  <a:gd name="connsiteY74" fmla="*/ 586540 h 586540"/>
                  <a:gd name="connsiteX75" fmla="*/ 0 w 609050"/>
                  <a:gd name="connsiteY75" fmla="*/ 531710 h 586540"/>
                  <a:gd name="connsiteX76" fmla="*/ 24851 w 609050"/>
                  <a:gd name="connsiteY76" fmla="*/ 531710 h 586540"/>
                  <a:gd name="connsiteX77" fmla="*/ 24851 w 609050"/>
                  <a:gd name="connsiteY77" fmla="*/ 155716 h 586540"/>
                  <a:gd name="connsiteX78" fmla="*/ 140867 w 609050"/>
                  <a:gd name="connsiteY78" fmla="*/ 155716 h 586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609050" h="586540">
                    <a:moveTo>
                      <a:pt x="216243" y="412730"/>
                    </a:moveTo>
                    <a:lnTo>
                      <a:pt x="216243" y="456594"/>
                    </a:lnTo>
                    <a:lnTo>
                      <a:pt x="293953" y="456594"/>
                    </a:lnTo>
                    <a:lnTo>
                      <a:pt x="293953" y="412730"/>
                    </a:lnTo>
                    <a:close/>
                    <a:moveTo>
                      <a:pt x="69884" y="412730"/>
                    </a:moveTo>
                    <a:lnTo>
                      <a:pt x="69884" y="456594"/>
                    </a:lnTo>
                    <a:lnTo>
                      <a:pt x="147595" y="456594"/>
                    </a:lnTo>
                    <a:lnTo>
                      <a:pt x="147595" y="412730"/>
                    </a:lnTo>
                    <a:close/>
                    <a:moveTo>
                      <a:pt x="460769" y="376268"/>
                    </a:moveTo>
                    <a:lnTo>
                      <a:pt x="460769" y="414786"/>
                    </a:lnTo>
                    <a:lnTo>
                      <a:pt x="555916" y="414786"/>
                    </a:lnTo>
                    <a:lnTo>
                      <a:pt x="555916" y="376268"/>
                    </a:lnTo>
                    <a:close/>
                    <a:moveTo>
                      <a:pt x="216243" y="339670"/>
                    </a:moveTo>
                    <a:lnTo>
                      <a:pt x="216243" y="383533"/>
                    </a:lnTo>
                    <a:lnTo>
                      <a:pt x="293953" y="383533"/>
                    </a:lnTo>
                    <a:lnTo>
                      <a:pt x="293953" y="339670"/>
                    </a:lnTo>
                    <a:close/>
                    <a:moveTo>
                      <a:pt x="69884" y="339670"/>
                    </a:moveTo>
                    <a:lnTo>
                      <a:pt x="69884" y="383533"/>
                    </a:lnTo>
                    <a:lnTo>
                      <a:pt x="147595" y="383533"/>
                    </a:lnTo>
                    <a:lnTo>
                      <a:pt x="147595" y="339670"/>
                    </a:lnTo>
                    <a:close/>
                    <a:moveTo>
                      <a:pt x="460769" y="303071"/>
                    </a:moveTo>
                    <a:lnTo>
                      <a:pt x="460769" y="341726"/>
                    </a:lnTo>
                    <a:lnTo>
                      <a:pt x="555916" y="341726"/>
                    </a:lnTo>
                    <a:lnTo>
                      <a:pt x="555916" y="303071"/>
                    </a:lnTo>
                    <a:close/>
                    <a:moveTo>
                      <a:pt x="216243" y="266609"/>
                    </a:moveTo>
                    <a:lnTo>
                      <a:pt x="216243" y="310473"/>
                    </a:lnTo>
                    <a:lnTo>
                      <a:pt x="293953" y="310473"/>
                    </a:lnTo>
                    <a:lnTo>
                      <a:pt x="293953" y="266609"/>
                    </a:lnTo>
                    <a:close/>
                    <a:moveTo>
                      <a:pt x="69884" y="266609"/>
                    </a:moveTo>
                    <a:lnTo>
                      <a:pt x="69884" y="310473"/>
                    </a:lnTo>
                    <a:lnTo>
                      <a:pt x="147595" y="310473"/>
                    </a:lnTo>
                    <a:lnTo>
                      <a:pt x="147595" y="266609"/>
                    </a:lnTo>
                    <a:close/>
                    <a:moveTo>
                      <a:pt x="460769" y="230010"/>
                    </a:moveTo>
                    <a:lnTo>
                      <a:pt x="460769" y="268528"/>
                    </a:lnTo>
                    <a:lnTo>
                      <a:pt x="555916" y="268528"/>
                    </a:lnTo>
                    <a:lnTo>
                      <a:pt x="555916" y="230010"/>
                    </a:lnTo>
                    <a:close/>
                    <a:moveTo>
                      <a:pt x="216243" y="193549"/>
                    </a:moveTo>
                    <a:lnTo>
                      <a:pt x="216243" y="237412"/>
                    </a:lnTo>
                    <a:lnTo>
                      <a:pt x="293953" y="237412"/>
                    </a:lnTo>
                    <a:lnTo>
                      <a:pt x="293953" y="193549"/>
                    </a:lnTo>
                    <a:close/>
                    <a:moveTo>
                      <a:pt x="69884" y="193549"/>
                    </a:moveTo>
                    <a:lnTo>
                      <a:pt x="69884" y="237412"/>
                    </a:lnTo>
                    <a:lnTo>
                      <a:pt x="147595" y="237412"/>
                    </a:lnTo>
                    <a:lnTo>
                      <a:pt x="147595" y="193549"/>
                    </a:lnTo>
                    <a:close/>
                    <a:moveTo>
                      <a:pt x="460769" y="156950"/>
                    </a:moveTo>
                    <a:lnTo>
                      <a:pt x="460769" y="195468"/>
                    </a:lnTo>
                    <a:lnTo>
                      <a:pt x="555916" y="195468"/>
                    </a:lnTo>
                    <a:lnTo>
                      <a:pt x="555916" y="156950"/>
                    </a:lnTo>
                    <a:close/>
                    <a:moveTo>
                      <a:pt x="192926" y="96251"/>
                    </a:moveTo>
                    <a:lnTo>
                      <a:pt x="361366" y="96251"/>
                    </a:lnTo>
                    <a:lnTo>
                      <a:pt x="361366" y="114880"/>
                    </a:lnTo>
                    <a:lnTo>
                      <a:pt x="192926" y="114880"/>
                    </a:lnTo>
                    <a:close/>
                    <a:moveTo>
                      <a:pt x="192926" y="49819"/>
                    </a:moveTo>
                    <a:lnTo>
                      <a:pt x="361366" y="49819"/>
                    </a:lnTo>
                    <a:lnTo>
                      <a:pt x="361366" y="68307"/>
                    </a:lnTo>
                    <a:lnTo>
                      <a:pt x="192926" y="68307"/>
                    </a:lnTo>
                    <a:close/>
                    <a:moveTo>
                      <a:pt x="166130" y="25222"/>
                    </a:moveTo>
                    <a:lnTo>
                      <a:pt x="166130" y="155716"/>
                    </a:lnTo>
                    <a:lnTo>
                      <a:pt x="338987" y="155716"/>
                    </a:lnTo>
                    <a:lnTo>
                      <a:pt x="338987" y="341040"/>
                    </a:lnTo>
                    <a:lnTo>
                      <a:pt x="338987" y="531710"/>
                    </a:lnTo>
                    <a:lnTo>
                      <a:pt x="366721" y="531710"/>
                    </a:lnTo>
                    <a:lnTo>
                      <a:pt x="366721" y="341040"/>
                    </a:lnTo>
                    <a:lnTo>
                      <a:pt x="366721" y="155305"/>
                    </a:lnTo>
                    <a:lnTo>
                      <a:pt x="388002" y="143517"/>
                    </a:lnTo>
                    <a:lnTo>
                      <a:pt x="388002" y="25222"/>
                    </a:lnTo>
                    <a:close/>
                    <a:moveTo>
                      <a:pt x="140867" y="0"/>
                    </a:moveTo>
                    <a:lnTo>
                      <a:pt x="413402" y="0"/>
                    </a:lnTo>
                    <a:lnTo>
                      <a:pt x="413402" y="129398"/>
                    </a:lnTo>
                    <a:lnTo>
                      <a:pt x="432486" y="118843"/>
                    </a:lnTo>
                    <a:lnTo>
                      <a:pt x="584199" y="118843"/>
                    </a:lnTo>
                    <a:lnTo>
                      <a:pt x="584199" y="531710"/>
                    </a:lnTo>
                    <a:lnTo>
                      <a:pt x="609050" y="531710"/>
                    </a:lnTo>
                    <a:lnTo>
                      <a:pt x="609050" y="586540"/>
                    </a:lnTo>
                    <a:lnTo>
                      <a:pt x="0" y="586540"/>
                    </a:lnTo>
                    <a:lnTo>
                      <a:pt x="0" y="531710"/>
                    </a:lnTo>
                    <a:lnTo>
                      <a:pt x="24851" y="531710"/>
                    </a:lnTo>
                    <a:lnTo>
                      <a:pt x="24851" y="155716"/>
                    </a:lnTo>
                    <a:lnTo>
                      <a:pt x="140867" y="15571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2563115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5000409" y="2889927"/>
            <a:ext cx="1311995" cy="1140731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3">
                    <a:lumMod val="50000"/>
                  </a:schemeClr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/04</a:t>
            </a:r>
            <a:endParaRPr lang="zh-CN" altLang="en-US" spc="100" dirty="0">
              <a:solidFill>
                <a:schemeClr val="accent3">
                  <a:lumMod val="50000"/>
                </a:schemeClr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216349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B5B940A-5FBD-407C-8C47-E550128E35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35C042B-0C63-4A3C-963F-9ADC496A8B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C7FCD02-644C-42D9-AC38-67EF1F710B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26</a:t>
            </a:fld>
            <a:endParaRPr lang="zh-CN" altLang="en-US"/>
          </a:p>
        </p:txBody>
      </p:sp>
      <p:grpSp>
        <p:nvGrpSpPr>
          <p:cNvPr id="5" name="e64f2942-ba23-4e9f-a62f-444e3a592cb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C7FE4838-F813-4881-AF9C-BC70FA1F9A3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6725" y="1224000"/>
            <a:ext cx="10867099" cy="4919625"/>
            <a:chOff x="686725" y="1224000"/>
            <a:chExt cx="10867099" cy="4919625"/>
          </a:xfrm>
        </p:grpSpPr>
        <p:sp>
          <p:nvSpPr>
            <p:cNvPr id="6" name="iṡľíḓe">
              <a:extLst>
                <a:ext uri="{FF2B5EF4-FFF2-40B4-BE49-F238E27FC236}">
                  <a16:creationId xmlns:a16="http://schemas.microsoft.com/office/drawing/2014/main" id="{5BA899FF-C90D-46F2-9367-3A852F8A2143}"/>
                </a:ext>
              </a:extLst>
            </p:cNvPr>
            <p:cNvSpPr txBox="1"/>
            <p:nvPr/>
          </p:nvSpPr>
          <p:spPr>
            <a:xfrm>
              <a:off x="5151002" y="3838499"/>
              <a:ext cx="3151348" cy="1131827"/>
            </a:xfrm>
            <a:prstGeom prst="rect">
              <a:avLst/>
            </a:prstGeom>
          </p:spPr>
          <p:txBody>
            <a:bodyPr wrap="square" anchor="t" anchorCtr="0">
              <a:normAutofit/>
            </a:bodyPr>
            <a:lstStyle>
              <a:defPPr>
                <a:defRPr lang="zh-CN"/>
              </a:defPPr>
              <a:lvl1pPr indent="0" algn="ctr" defTabSz="914264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1100"/>
              </a:lvl1pPr>
              <a:lvl2pPr marL="685702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/>
              </a:lvl2pPr>
              <a:lvl3pPr marL="1142830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/>
              </a:lvl3pPr>
              <a:lvl4pPr marL="1599960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/>
              </a:lvl4pPr>
              <a:lvl5pPr marL="2057091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/>
              </a:lvl5pPr>
              <a:lvl6pPr marL="2514224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356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8488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5622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r>
                <a:rPr lang="en-US" altLang="zh-CN" dirty="0"/>
                <a:t>Supporting text here. </a:t>
              </a:r>
            </a:p>
            <a:p>
              <a:r>
                <a:rPr lang="en-US" altLang="zh-CN" dirty="0"/>
                <a:t>When you copy &amp; paste, choose "keep text only" option.</a:t>
              </a:r>
            </a:p>
          </p:txBody>
        </p:sp>
        <p:sp>
          <p:nvSpPr>
            <p:cNvPr id="7" name="î$ḻíḑè">
              <a:extLst>
                <a:ext uri="{FF2B5EF4-FFF2-40B4-BE49-F238E27FC236}">
                  <a16:creationId xmlns:a16="http://schemas.microsoft.com/office/drawing/2014/main" id="{DDF8BBE5-2B74-4A24-AE32-1590E87BA2AA}"/>
                </a:ext>
              </a:extLst>
            </p:cNvPr>
            <p:cNvSpPr txBox="1"/>
            <p:nvPr/>
          </p:nvSpPr>
          <p:spPr>
            <a:xfrm>
              <a:off x="8400579" y="3838499"/>
              <a:ext cx="3151348" cy="1131827"/>
            </a:xfrm>
            <a:prstGeom prst="rect">
              <a:avLst/>
            </a:prstGeom>
          </p:spPr>
          <p:txBody>
            <a:bodyPr wrap="square" anchor="t" anchorCtr="0">
              <a:normAutofit/>
            </a:bodyPr>
            <a:lstStyle>
              <a:defPPr>
                <a:defRPr lang="zh-CN"/>
              </a:defPPr>
              <a:lvl1pPr indent="0" algn="ctr" defTabSz="914264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1100"/>
              </a:lvl1pPr>
              <a:lvl2pPr marL="685702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/>
              </a:lvl2pPr>
              <a:lvl3pPr marL="1142830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/>
              </a:lvl3pPr>
              <a:lvl4pPr marL="1599960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/>
              </a:lvl4pPr>
              <a:lvl5pPr marL="2057091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/>
              </a:lvl5pPr>
              <a:lvl6pPr marL="2514224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356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8488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5622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r>
                <a:rPr lang="en-US" altLang="zh-CN" dirty="0"/>
                <a:t>Supporting text here. </a:t>
              </a:r>
            </a:p>
            <a:p>
              <a:r>
                <a:rPr lang="en-US" altLang="zh-CN" dirty="0"/>
                <a:t>When you copy &amp; paste, choose "keep text only" option.</a:t>
              </a:r>
            </a:p>
          </p:txBody>
        </p:sp>
        <p:sp>
          <p:nvSpPr>
            <p:cNvPr id="8" name="íṩľîdè">
              <a:extLst>
                <a:ext uri="{FF2B5EF4-FFF2-40B4-BE49-F238E27FC236}">
                  <a16:creationId xmlns:a16="http://schemas.microsoft.com/office/drawing/2014/main" id="{DC0C5206-DA34-43BF-BD1E-F722616A88A7}"/>
                </a:ext>
              </a:extLst>
            </p:cNvPr>
            <p:cNvSpPr/>
            <p:nvPr/>
          </p:nvSpPr>
          <p:spPr>
            <a:xfrm>
              <a:off x="5157804" y="3358916"/>
              <a:ext cx="3137740" cy="417072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wrap="none" lIns="90000" tIns="46800" rIns="90000" bIns="46800" anchor="ctr">
              <a:normAutofit/>
            </a:bodyPr>
            <a:lstStyle/>
            <a:p>
              <a:pPr algn="ctr"/>
              <a:r>
                <a:rPr lang="en-US" altLang="zh-CN" sz="2000" b="1" dirty="0"/>
                <a:t>Text Here</a:t>
              </a:r>
            </a:p>
          </p:txBody>
        </p:sp>
        <p:sp>
          <p:nvSpPr>
            <p:cNvPr id="9" name="ís1íḍè">
              <a:extLst>
                <a:ext uri="{FF2B5EF4-FFF2-40B4-BE49-F238E27FC236}">
                  <a16:creationId xmlns:a16="http://schemas.microsoft.com/office/drawing/2014/main" id="{AB5A5DF7-0DB7-4208-9247-60E1CBC5B537}"/>
                </a:ext>
              </a:extLst>
            </p:cNvPr>
            <p:cNvSpPr/>
            <p:nvPr/>
          </p:nvSpPr>
          <p:spPr>
            <a:xfrm>
              <a:off x="5157804" y="2214000"/>
              <a:ext cx="3137740" cy="1107000"/>
            </a:xfrm>
            <a:prstGeom prst="rect">
              <a:avLst/>
            </a:prstGeom>
            <a:blipFill>
              <a:blip r:embed="rId3"/>
              <a:stretch>
                <a:fillRect t="-30060" b="-29378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íśḷíḋè">
              <a:extLst>
                <a:ext uri="{FF2B5EF4-FFF2-40B4-BE49-F238E27FC236}">
                  <a16:creationId xmlns:a16="http://schemas.microsoft.com/office/drawing/2014/main" id="{3D82FA25-26CD-46C7-958A-11986933CBF4}"/>
                </a:ext>
              </a:extLst>
            </p:cNvPr>
            <p:cNvSpPr/>
            <p:nvPr/>
          </p:nvSpPr>
          <p:spPr>
            <a:xfrm>
              <a:off x="8398680" y="3358916"/>
              <a:ext cx="3155144" cy="417072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wrap="none" lIns="90000" tIns="46800" rIns="90000" bIns="46800" anchor="ctr">
              <a:normAutofit/>
            </a:bodyPr>
            <a:lstStyle/>
            <a:p>
              <a:pPr algn="ctr"/>
              <a:r>
                <a:rPr lang="en-US" altLang="zh-CN" sz="2000" b="1" dirty="0"/>
                <a:t>Text Here</a:t>
              </a:r>
            </a:p>
          </p:txBody>
        </p:sp>
        <p:sp>
          <p:nvSpPr>
            <p:cNvPr id="11" name="ïSļíḋê">
              <a:extLst>
                <a:ext uri="{FF2B5EF4-FFF2-40B4-BE49-F238E27FC236}">
                  <a16:creationId xmlns:a16="http://schemas.microsoft.com/office/drawing/2014/main" id="{85A4CB1E-7CA4-4491-967B-73A419E447EC}"/>
                </a:ext>
              </a:extLst>
            </p:cNvPr>
            <p:cNvSpPr/>
            <p:nvPr/>
          </p:nvSpPr>
          <p:spPr>
            <a:xfrm>
              <a:off x="8398680" y="2214000"/>
              <a:ext cx="3137740" cy="1107000"/>
            </a:xfrm>
            <a:prstGeom prst="rect">
              <a:avLst/>
            </a:prstGeom>
            <a:blipFill>
              <a:blip r:embed="rId4"/>
              <a:stretch>
                <a:fillRect t="-30060" b="-29378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grpSp>
          <p:nvGrpSpPr>
            <p:cNvPr id="12" name="iṥ1ïḍé">
              <a:extLst>
                <a:ext uri="{FF2B5EF4-FFF2-40B4-BE49-F238E27FC236}">
                  <a16:creationId xmlns:a16="http://schemas.microsoft.com/office/drawing/2014/main" id="{A4CD5D36-226B-4040-BEC9-070F468C9F77}"/>
                </a:ext>
              </a:extLst>
            </p:cNvPr>
            <p:cNvGrpSpPr/>
            <p:nvPr/>
          </p:nvGrpSpPr>
          <p:grpSpPr>
            <a:xfrm>
              <a:off x="6268206" y="1719000"/>
              <a:ext cx="916936" cy="916934"/>
              <a:chOff x="1371000" y="1758363"/>
              <a:chExt cx="731886" cy="731885"/>
            </a:xfrm>
          </p:grpSpPr>
          <p:sp>
            <p:nvSpPr>
              <p:cNvPr id="20" name="iṩlïďe">
                <a:extLst>
                  <a:ext uri="{FF2B5EF4-FFF2-40B4-BE49-F238E27FC236}">
                    <a16:creationId xmlns:a16="http://schemas.microsoft.com/office/drawing/2014/main" id="{972FC2A2-D020-4A04-B656-1C86B9CA8FE6}"/>
                  </a:ext>
                </a:extLst>
              </p:cNvPr>
              <p:cNvSpPr/>
              <p:nvPr/>
            </p:nvSpPr>
            <p:spPr>
              <a:xfrm>
                <a:off x="1371000" y="1758363"/>
                <a:ext cx="731886" cy="731885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1" name="iŝḷïḓè">
                <a:extLst>
                  <a:ext uri="{FF2B5EF4-FFF2-40B4-BE49-F238E27FC236}">
                    <a16:creationId xmlns:a16="http://schemas.microsoft.com/office/drawing/2014/main" id="{746379E3-F8D8-46A4-A33E-19064983E043}"/>
                  </a:ext>
                </a:extLst>
              </p:cNvPr>
              <p:cNvSpPr/>
              <p:nvPr/>
            </p:nvSpPr>
            <p:spPr>
              <a:xfrm>
                <a:off x="1538107" y="1926993"/>
                <a:ext cx="400739" cy="400123"/>
              </a:xfrm>
              <a:custGeom>
                <a:avLst/>
                <a:gdLst>
                  <a:gd name="connsiteX0" fmla="*/ 333891 w 578320"/>
                  <a:gd name="connsiteY0" fmla="*/ 314976 h 577432"/>
                  <a:gd name="connsiteX1" fmla="*/ 398475 w 578320"/>
                  <a:gd name="connsiteY1" fmla="*/ 314976 h 577432"/>
                  <a:gd name="connsiteX2" fmla="*/ 424308 w 578320"/>
                  <a:gd name="connsiteY2" fmla="*/ 340761 h 577432"/>
                  <a:gd name="connsiteX3" fmla="*/ 424308 w 578320"/>
                  <a:gd name="connsiteY3" fmla="*/ 550726 h 577432"/>
                  <a:gd name="connsiteX4" fmla="*/ 398475 w 578320"/>
                  <a:gd name="connsiteY4" fmla="*/ 577432 h 577432"/>
                  <a:gd name="connsiteX5" fmla="*/ 333891 w 578320"/>
                  <a:gd name="connsiteY5" fmla="*/ 577432 h 577432"/>
                  <a:gd name="connsiteX6" fmla="*/ 307135 w 578320"/>
                  <a:gd name="connsiteY6" fmla="*/ 550726 h 577432"/>
                  <a:gd name="connsiteX7" fmla="*/ 307135 w 578320"/>
                  <a:gd name="connsiteY7" fmla="*/ 340761 h 577432"/>
                  <a:gd name="connsiteX8" fmla="*/ 333891 w 578320"/>
                  <a:gd name="connsiteY8" fmla="*/ 314976 h 577432"/>
                  <a:gd name="connsiteX9" fmla="*/ 179853 w 578320"/>
                  <a:gd name="connsiteY9" fmla="*/ 314976 h 577432"/>
                  <a:gd name="connsiteX10" fmla="*/ 244456 w 578320"/>
                  <a:gd name="connsiteY10" fmla="*/ 314976 h 577432"/>
                  <a:gd name="connsiteX11" fmla="*/ 270297 w 578320"/>
                  <a:gd name="connsiteY11" fmla="*/ 340761 h 577432"/>
                  <a:gd name="connsiteX12" fmla="*/ 270297 w 578320"/>
                  <a:gd name="connsiteY12" fmla="*/ 550726 h 577432"/>
                  <a:gd name="connsiteX13" fmla="*/ 244456 w 578320"/>
                  <a:gd name="connsiteY13" fmla="*/ 577432 h 577432"/>
                  <a:gd name="connsiteX14" fmla="*/ 179853 w 578320"/>
                  <a:gd name="connsiteY14" fmla="*/ 577432 h 577432"/>
                  <a:gd name="connsiteX15" fmla="*/ 154012 w 578320"/>
                  <a:gd name="connsiteY15" fmla="*/ 550726 h 577432"/>
                  <a:gd name="connsiteX16" fmla="*/ 154012 w 578320"/>
                  <a:gd name="connsiteY16" fmla="*/ 340761 h 577432"/>
                  <a:gd name="connsiteX17" fmla="*/ 179853 w 578320"/>
                  <a:gd name="connsiteY17" fmla="*/ 314976 h 577432"/>
                  <a:gd name="connsiteX18" fmla="*/ 486980 w 578320"/>
                  <a:gd name="connsiteY18" fmla="*/ 235677 h 577432"/>
                  <a:gd name="connsiteX19" fmla="*/ 551564 w 578320"/>
                  <a:gd name="connsiteY19" fmla="*/ 235677 h 577432"/>
                  <a:gd name="connsiteX20" fmla="*/ 578320 w 578320"/>
                  <a:gd name="connsiteY20" fmla="*/ 262391 h 577432"/>
                  <a:gd name="connsiteX21" fmla="*/ 578320 w 578320"/>
                  <a:gd name="connsiteY21" fmla="*/ 550718 h 577432"/>
                  <a:gd name="connsiteX22" fmla="*/ 551564 w 578320"/>
                  <a:gd name="connsiteY22" fmla="*/ 577432 h 577432"/>
                  <a:gd name="connsiteX23" fmla="*/ 486980 w 578320"/>
                  <a:gd name="connsiteY23" fmla="*/ 577432 h 577432"/>
                  <a:gd name="connsiteX24" fmla="*/ 461147 w 578320"/>
                  <a:gd name="connsiteY24" fmla="*/ 550718 h 577432"/>
                  <a:gd name="connsiteX25" fmla="*/ 461147 w 578320"/>
                  <a:gd name="connsiteY25" fmla="*/ 262391 h 577432"/>
                  <a:gd name="connsiteX26" fmla="*/ 486980 w 578320"/>
                  <a:gd name="connsiteY26" fmla="*/ 235677 h 577432"/>
                  <a:gd name="connsiteX27" fmla="*/ 25833 w 578320"/>
                  <a:gd name="connsiteY27" fmla="*/ 235677 h 577432"/>
                  <a:gd name="connsiteX28" fmla="*/ 90417 w 578320"/>
                  <a:gd name="connsiteY28" fmla="*/ 235677 h 577432"/>
                  <a:gd name="connsiteX29" fmla="*/ 117173 w 578320"/>
                  <a:gd name="connsiteY29" fmla="*/ 262391 h 577432"/>
                  <a:gd name="connsiteX30" fmla="*/ 117173 w 578320"/>
                  <a:gd name="connsiteY30" fmla="*/ 550718 h 577432"/>
                  <a:gd name="connsiteX31" fmla="*/ 90417 w 578320"/>
                  <a:gd name="connsiteY31" fmla="*/ 577432 h 577432"/>
                  <a:gd name="connsiteX32" fmla="*/ 25833 w 578320"/>
                  <a:gd name="connsiteY32" fmla="*/ 577432 h 577432"/>
                  <a:gd name="connsiteX33" fmla="*/ 0 w 578320"/>
                  <a:gd name="connsiteY33" fmla="*/ 550718 h 577432"/>
                  <a:gd name="connsiteX34" fmla="*/ 0 w 578320"/>
                  <a:gd name="connsiteY34" fmla="*/ 262391 h 577432"/>
                  <a:gd name="connsiteX35" fmla="*/ 25833 w 578320"/>
                  <a:gd name="connsiteY35" fmla="*/ 235677 h 577432"/>
                  <a:gd name="connsiteX36" fmla="*/ 297075 w 578320"/>
                  <a:gd name="connsiteY36" fmla="*/ 158450 h 577432"/>
                  <a:gd name="connsiteX37" fmla="*/ 326516 w 578320"/>
                  <a:gd name="connsiteY37" fmla="*/ 181440 h 577432"/>
                  <a:gd name="connsiteX38" fmla="*/ 297075 w 578320"/>
                  <a:gd name="connsiteY38" fmla="*/ 205349 h 577432"/>
                  <a:gd name="connsiteX39" fmla="*/ 282280 w 578320"/>
                  <a:gd name="connsiteY39" fmla="*/ 81074 h 577432"/>
                  <a:gd name="connsiteX40" fmla="*/ 282280 w 578320"/>
                  <a:gd name="connsiteY40" fmla="*/ 124274 h 577432"/>
                  <a:gd name="connsiteX41" fmla="*/ 255502 w 578320"/>
                  <a:gd name="connsiteY41" fmla="*/ 101295 h 577432"/>
                  <a:gd name="connsiteX42" fmla="*/ 282280 w 578320"/>
                  <a:gd name="connsiteY42" fmla="*/ 81074 h 577432"/>
                  <a:gd name="connsiteX43" fmla="*/ 289621 w 578320"/>
                  <a:gd name="connsiteY43" fmla="*/ 35910 h 577432"/>
                  <a:gd name="connsiteX44" fmla="*/ 282244 w 578320"/>
                  <a:gd name="connsiteY44" fmla="*/ 44197 h 577432"/>
                  <a:gd name="connsiteX45" fmla="*/ 282244 w 578320"/>
                  <a:gd name="connsiteY45" fmla="*/ 57087 h 577432"/>
                  <a:gd name="connsiteX46" fmla="*/ 225069 w 578320"/>
                  <a:gd name="connsiteY46" fmla="*/ 106808 h 577432"/>
                  <a:gd name="connsiteX47" fmla="*/ 282244 w 578320"/>
                  <a:gd name="connsiteY47" fmla="*/ 155609 h 577432"/>
                  <a:gd name="connsiteX48" fmla="*/ 282244 w 578320"/>
                  <a:gd name="connsiteY48" fmla="*/ 205330 h 577432"/>
                  <a:gd name="connsiteX49" fmla="*/ 237057 w 578320"/>
                  <a:gd name="connsiteY49" fmla="*/ 170341 h 577432"/>
                  <a:gd name="connsiteX50" fmla="*/ 222302 w 578320"/>
                  <a:gd name="connsiteY50" fmla="*/ 185994 h 577432"/>
                  <a:gd name="connsiteX51" fmla="*/ 282244 w 578320"/>
                  <a:gd name="connsiteY51" fmla="*/ 229269 h 577432"/>
                  <a:gd name="connsiteX52" fmla="*/ 282244 w 578320"/>
                  <a:gd name="connsiteY52" fmla="*/ 244002 h 577432"/>
                  <a:gd name="connsiteX53" fmla="*/ 289621 w 578320"/>
                  <a:gd name="connsiteY53" fmla="*/ 252288 h 577432"/>
                  <a:gd name="connsiteX54" fmla="*/ 296999 w 578320"/>
                  <a:gd name="connsiteY54" fmla="*/ 244002 h 577432"/>
                  <a:gd name="connsiteX55" fmla="*/ 296999 w 578320"/>
                  <a:gd name="connsiteY55" fmla="*/ 229269 h 577432"/>
                  <a:gd name="connsiteX56" fmla="*/ 356018 w 578320"/>
                  <a:gd name="connsiteY56" fmla="*/ 179548 h 577432"/>
                  <a:gd name="connsiteX57" fmla="*/ 296999 w 578320"/>
                  <a:gd name="connsiteY57" fmla="*/ 126144 h 577432"/>
                  <a:gd name="connsiteX58" fmla="*/ 296999 w 578320"/>
                  <a:gd name="connsiteY58" fmla="*/ 81027 h 577432"/>
                  <a:gd name="connsiteX59" fmla="*/ 338497 w 578320"/>
                  <a:gd name="connsiteY59" fmla="*/ 106808 h 577432"/>
                  <a:gd name="connsiteX60" fmla="*/ 353252 w 578320"/>
                  <a:gd name="connsiteY60" fmla="*/ 92076 h 577432"/>
                  <a:gd name="connsiteX61" fmla="*/ 296999 w 578320"/>
                  <a:gd name="connsiteY61" fmla="*/ 57087 h 577432"/>
                  <a:gd name="connsiteX62" fmla="*/ 296999 w 578320"/>
                  <a:gd name="connsiteY62" fmla="*/ 44197 h 577432"/>
                  <a:gd name="connsiteX63" fmla="*/ 289621 w 578320"/>
                  <a:gd name="connsiteY63" fmla="*/ 35910 h 577432"/>
                  <a:gd name="connsiteX64" fmla="*/ 288699 w 578320"/>
                  <a:gd name="connsiteY64" fmla="*/ 0 h 577432"/>
                  <a:gd name="connsiteX65" fmla="*/ 433481 w 578320"/>
                  <a:gd name="connsiteY65" fmla="*/ 144559 h 577432"/>
                  <a:gd name="connsiteX66" fmla="*/ 288699 w 578320"/>
                  <a:gd name="connsiteY66" fmla="*/ 288198 h 577432"/>
                  <a:gd name="connsiteX67" fmla="*/ 144839 w 578320"/>
                  <a:gd name="connsiteY67" fmla="*/ 144559 h 577432"/>
                  <a:gd name="connsiteX68" fmla="*/ 288699 w 578320"/>
                  <a:gd name="connsiteY68" fmla="*/ 0 h 577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578320" h="577432">
                    <a:moveTo>
                      <a:pt x="333891" y="314976"/>
                    </a:moveTo>
                    <a:lnTo>
                      <a:pt x="398475" y="314976"/>
                    </a:lnTo>
                    <a:cubicBezTo>
                      <a:pt x="412314" y="314976"/>
                      <a:pt x="424308" y="326948"/>
                      <a:pt x="424308" y="340761"/>
                    </a:cubicBezTo>
                    <a:lnTo>
                      <a:pt x="424308" y="550726"/>
                    </a:lnTo>
                    <a:cubicBezTo>
                      <a:pt x="424308" y="565460"/>
                      <a:pt x="412314" y="577432"/>
                      <a:pt x="398475" y="577432"/>
                    </a:cubicBezTo>
                    <a:lnTo>
                      <a:pt x="333891" y="577432"/>
                    </a:lnTo>
                    <a:cubicBezTo>
                      <a:pt x="319129" y="577432"/>
                      <a:pt x="307135" y="565460"/>
                      <a:pt x="307135" y="550726"/>
                    </a:cubicBezTo>
                    <a:lnTo>
                      <a:pt x="307135" y="340761"/>
                    </a:lnTo>
                    <a:cubicBezTo>
                      <a:pt x="307135" y="326948"/>
                      <a:pt x="319129" y="314976"/>
                      <a:pt x="333891" y="314976"/>
                    </a:cubicBezTo>
                    <a:close/>
                    <a:moveTo>
                      <a:pt x="179853" y="314976"/>
                    </a:moveTo>
                    <a:lnTo>
                      <a:pt x="244456" y="314976"/>
                    </a:lnTo>
                    <a:cubicBezTo>
                      <a:pt x="259222" y="314976"/>
                      <a:pt x="270297" y="326948"/>
                      <a:pt x="270297" y="340761"/>
                    </a:cubicBezTo>
                    <a:lnTo>
                      <a:pt x="270297" y="550726"/>
                    </a:lnTo>
                    <a:cubicBezTo>
                      <a:pt x="270297" y="565460"/>
                      <a:pt x="259222" y="577432"/>
                      <a:pt x="244456" y="577432"/>
                    </a:cubicBezTo>
                    <a:lnTo>
                      <a:pt x="179853" y="577432"/>
                    </a:lnTo>
                    <a:cubicBezTo>
                      <a:pt x="165087" y="577432"/>
                      <a:pt x="154012" y="565460"/>
                      <a:pt x="154012" y="550726"/>
                    </a:cubicBezTo>
                    <a:lnTo>
                      <a:pt x="154012" y="340761"/>
                    </a:lnTo>
                    <a:cubicBezTo>
                      <a:pt x="154012" y="326948"/>
                      <a:pt x="165087" y="314976"/>
                      <a:pt x="179853" y="314976"/>
                    </a:cubicBezTo>
                    <a:close/>
                    <a:moveTo>
                      <a:pt x="486980" y="235677"/>
                    </a:moveTo>
                    <a:lnTo>
                      <a:pt x="551564" y="235677"/>
                    </a:lnTo>
                    <a:cubicBezTo>
                      <a:pt x="566326" y="235677"/>
                      <a:pt x="578320" y="247652"/>
                      <a:pt x="578320" y="262391"/>
                    </a:cubicBezTo>
                    <a:lnTo>
                      <a:pt x="578320" y="550718"/>
                    </a:lnTo>
                    <a:cubicBezTo>
                      <a:pt x="578320" y="565457"/>
                      <a:pt x="566326" y="577432"/>
                      <a:pt x="551564" y="577432"/>
                    </a:cubicBezTo>
                    <a:lnTo>
                      <a:pt x="486980" y="577432"/>
                    </a:lnTo>
                    <a:cubicBezTo>
                      <a:pt x="473141" y="577432"/>
                      <a:pt x="461147" y="565457"/>
                      <a:pt x="461147" y="550718"/>
                    </a:cubicBezTo>
                    <a:lnTo>
                      <a:pt x="461147" y="262391"/>
                    </a:lnTo>
                    <a:cubicBezTo>
                      <a:pt x="461147" y="247652"/>
                      <a:pt x="473141" y="235677"/>
                      <a:pt x="486980" y="235677"/>
                    </a:cubicBezTo>
                    <a:close/>
                    <a:moveTo>
                      <a:pt x="25833" y="235677"/>
                    </a:moveTo>
                    <a:lnTo>
                      <a:pt x="90417" y="235677"/>
                    </a:lnTo>
                    <a:cubicBezTo>
                      <a:pt x="105179" y="235677"/>
                      <a:pt x="117173" y="247652"/>
                      <a:pt x="117173" y="262391"/>
                    </a:cubicBezTo>
                    <a:lnTo>
                      <a:pt x="117173" y="550718"/>
                    </a:lnTo>
                    <a:cubicBezTo>
                      <a:pt x="117173" y="565457"/>
                      <a:pt x="105179" y="577432"/>
                      <a:pt x="90417" y="577432"/>
                    </a:cubicBezTo>
                    <a:lnTo>
                      <a:pt x="25833" y="577432"/>
                    </a:lnTo>
                    <a:cubicBezTo>
                      <a:pt x="11994" y="577432"/>
                      <a:pt x="0" y="565457"/>
                      <a:pt x="0" y="550718"/>
                    </a:cubicBezTo>
                    <a:lnTo>
                      <a:pt x="0" y="262391"/>
                    </a:lnTo>
                    <a:cubicBezTo>
                      <a:pt x="0" y="247652"/>
                      <a:pt x="11994" y="235677"/>
                      <a:pt x="25833" y="235677"/>
                    </a:cubicBezTo>
                    <a:close/>
                    <a:moveTo>
                      <a:pt x="297075" y="158450"/>
                    </a:moveTo>
                    <a:cubicBezTo>
                      <a:pt x="309956" y="161209"/>
                      <a:pt x="326516" y="165807"/>
                      <a:pt x="326516" y="181440"/>
                    </a:cubicBezTo>
                    <a:cubicBezTo>
                      <a:pt x="326516" y="197992"/>
                      <a:pt x="310876" y="204429"/>
                      <a:pt x="297075" y="205349"/>
                    </a:cubicBezTo>
                    <a:close/>
                    <a:moveTo>
                      <a:pt x="282280" y="81074"/>
                    </a:moveTo>
                    <a:lnTo>
                      <a:pt x="282280" y="124274"/>
                    </a:lnTo>
                    <a:cubicBezTo>
                      <a:pt x="264736" y="120597"/>
                      <a:pt x="255502" y="113244"/>
                      <a:pt x="255502" y="101295"/>
                    </a:cubicBezTo>
                    <a:cubicBezTo>
                      <a:pt x="255502" y="91185"/>
                      <a:pt x="265659" y="81993"/>
                      <a:pt x="282280" y="81074"/>
                    </a:cubicBezTo>
                    <a:close/>
                    <a:moveTo>
                      <a:pt x="289621" y="35910"/>
                    </a:moveTo>
                    <a:cubicBezTo>
                      <a:pt x="285010" y="35910"/>
                      <a:pt x="282244" y="40513"/>
                      <a:pt x="282244" y="44197"/>
                    </a:cubicBezTo>
                    <a:lnTo>
                      <a:pt x="282244" y="57087"/>
                    </a:lnTo>
                    <a:cubicBezTo>
                      <a:pt x="252734" y="58008"/>
                      <a:pt x="225069" y="74582"/>
                      <a:pt x="225069" y="106808"/>
                    </a:cubicBezTo>
                    <a:cubicBezTo>
                      <a:pt x="225069" y="133510"/>
                      <a:pt x="247201" y="149163"/>
                      <a:pt x="282244" y="155609"/>
                    </a:cubicBezTo>
                    <a:lnTo>
                      <a:pt x="282244" y="205330"/>
                    </a:lnTo>
                    <a:cubicBezTo>
                      <a:pt x="242590" y="203488"/>
                      <a:pt x="263800" y="170341"/>
                      <a:pt x="237057" y="170341"/>
                    </a:cubicBezTo>
                    <a:cubicBezTo>
                      <a:pt x="227835" y="170341"/>
                      <a:pt x="222302" y="175865"/>
                      <a:pt x="222302" y="185994"/>
                    </a:cubicBezTo>
                    <a:cubicBezTo>
                      <a:pt x="222302" y="204409"/>
                      <a:pt x="241668" y="228349"/>
                      <a:pt x="282244" y="229269"/>
                    </a:cubicBezTo>
                    <a:lnTo>
                      <a:pt x="282244" y="244002"/>
                    </a:lnTo>
                    <a:cubicBezTo>
                      <a:pt x="282244" y="248605"/>
                      <a:pt x="285010" y="252288"/>
                      <a:pt x="289621" y="252288"/>
                    </a:cubicBezTo>
                    <a:cubicBezTo>
                      <a:pt x="293310" y="252288"/>
                      <a:pt x="296999" y="248605"/>
                      <a:pt x="296999" y="244002"/>
                    </a:cubicBezTo>
                    <a:lnTo>
                      <a:pt x="296999" y="229269"/>
                    </a:lnTo>
                    <a:cubicBezTo>
                      <a:pt x="332041" y="227428"/>
                      <a:pt x="356018" y="210854"/>
                      <a:pt x="356018" y="179548"/>
                    </a:cubicBezTo>
                    <a:cubicBezTo>
                      <a:pt x="356018" y="142718"/>
                      <a:pt x="328353" y="133510"/>
                      <a:pt x="296999" y="126144"/>
                    </a:cubicBezTo>
                    <a:lnTo>
                      <a:pt x="296999" y="81027"/>
                    </a:lnTo>
                    <a:cubicBezTo>
                      <a:pt x="322820" y="81948"/>
                      <a:pt x="322820" y="106808"/>
                      <a:pt x="338497" y="106808"/>
                    </a:cubicBezTo>
                    <a:cubicBezTo>
                      <a:pt x="346796" y="106808"/>
                      <a:pt x="353252" y="101284"/>
                      <a:pt x="353252" y="92076"/>
                    </a:cubicBezTo>
                    <a:cubicBezTo>
                      <a:pt x="353252" y="69057"/>
                      <a:pt x="315442" y="57087"/>
                      <a:pt x="296999" y="57087"/>
                    </a:cubicBezTo>
                    <a:lnTo>
                      <a:pt x="296999" y="44197"/>
                    </a:lnTo>
                    <a:cubicBezTo>
                      <a:pt x="296999" y="40513"/>
                      <a:pt x="293310" y="35910"/>
                      <a:pt x="289621" y="35910"/>
                    </a:cubicBezTo>
                    <a:close/>
                    <a:moveTo>
                      <a:pt x="288699" y="0"/>
                    </a:moveTo>
                    <a:cubicBezTo>
                      <a:pt x="368929" y="0"/>
                      <a:pt x="433481" y="64453"/>
                      <a:pt x="433481" y="144559"/>
                    </a:cubicBezTo>
                    <a:cubicBezTo>
                      <a:pt x="433481" y="223745"/>
                      <a:pt x="368929" y="288198"/>
                      <a:pt x="288699" y="288198"/>
                    </a:cubicBezTo>
                    <a:cubicBezTo>
                      <a:pt x="209392" y="288198"/>
                      <a:pt x="144839" y="223745"/>
                      <a:pt x="144839" y="144559"/>
                    </a:cubicBezTo>
                    <a:cubicBezTo>
                      <a:pt x="144839" y="64453"/>
                      <a:pt x="209392" y="0"/>
                      <a:pt x="28869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dirty="0"/>
              </a:p>
            </p:txBody>
          </p:sp>
        </p:grpSp>
        <p:grpSp>
          <p:nvGrpSpPr>
            <p:cNvPr id="13" name="ïṡļíde">
              <a:extLst>
                <a:ext uri="{FF2B5EF4-FFF2-40B4-BE49-F238E27FC236}">
                  <a16:creationId xmlns:a16="http://schemas.microsoft.com/office/drawing/2014/main" id="{AE19A1CC-30FC-48BD-9A1B-BBE44323CCAD}"/>
                </a:ext>
              </a:extLst>
            </p:cNvPr>
            <p:cNvGrpSpPr/>
            <p:nvPr/>
          </p:nvGrpSpPr>
          <p:grpSpPr>
            <a:xfrm>
              <a:off x="9509082" y="1719000"/>
              <a:ext cx="916936" cy="916934"/>
              <a:chOff x="1371000" y="1758363"/>
              <a:chExt cx="731886" cy="731885"/>
            </a:xfrm>
          </p:grpSpPr>
          <p:sp>
            <p:nvSpPr>
              <p:cNvPr id="18" name="ísḻiḋe">
                <a:extLst>
                  <a:ext uri="{FF2B5EF4-FFF2-40B4-BE49-F238E27FC236}">
                    <a16:creationId xmlns:a16="http://schemas.microsoft.com/office/drawing/2014/main" id="{0E6BF015-7054-4F4A-B0C7-69C07016DCFE}"/>
                  </a:ext>
                </a:extLst>
              </p:cNvPr>
              <p:cNvSpPr/>
              <p:nvPr/>
            </p:nvSpPr>
            <p:spPr>
              <a:xfrm>
                <a:off x="1371000" y="1758363"/>
                <a:ext cx="731886" cy="731885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9" name="îŝḻïdè">
                <a:extLst>
                  <a:ext uri="{FF2B5EF4-FFF2-40B4-BE49-F238E27FC236}">
                    <a16:creationId xmlns:a16="http://schemas.microsoft.com/office/drawing/2014/main" id="{8FCB62AD-7562-45C4-B458-850E75BDE624}"/>
                  </a:ext>
                </a:extLst>
              </p:cNvPr>
              <p:cNvSpPr/>
              <p:nvPr/>
            </p:nvSpPr>
            <p:spPr>
              <a:xfrm>
                <a:off x="1538107" y="1926993"/>
                <a:ext cx="400739" cy="400123"/>
              </a:xfrm>
              <a:custGeom>
                <a:avLst/>
                <a:gdLst>
                  <a:gd name="connsiteX0" fmla="*/ 333891 w 578320"/>
                  <a:gd name="connsiteY0" fmla="*/ 314976 h 577432"/>
                  <a:gd name="connsiteX1" fmla="*/ 398475 w 578320"/>
                  <a:gd name="connsiteY1" fmla="*/ 314976 h 577432"/>
                  <a:gd name="connsiteX2" fmla="*/ 424308 w 578320"/>
                  <a:gd name="connsiteY2" fmla="*/ 340761 h 577432"/>
                  <a:gd name="connsiteX3" fmla="*/ 424308 w 578320"/>
                  <a:gd name="connsiteY3" fmla="*/ 550726 h 577432"/>
                  <a:gd name="connsiteX4" fmla="*/ 398475 w 578320"/>
                  <a:gd name="connsiteY4" fmla="*/ 577432 h 577432"/>
                  <a:gd name="connsiteX5" fmla="*/ 333891 w 578320"/>
                  <a:gd name="connsiteY5" fmla="*/ 577432 h 577432"/>
                  <a:gd name="connsiteX6" fmla="*/ 307135 w 578320"/>
                  <a:gd name="connsiteY6" fmla="*/ 550726 h 577432"/>
                  <a:gd name="connsiteX7" fmla="*/ 307135 w 578320"/>
                  <a:gd name="connsiteY7" fmla="*/ 340761 h 577432"/>
                  <a:gd name="connsiteX8" fmla="*/ 333891 w 578320"/>
                  <a:gd name="connsiteY8" fmla="*/ 314976 h 577432"/>
                  <a:gd name="connsiteX9" fmla="*/ 179853 w 578320"/>
                  <a:gd name="connsiteY9" fmla="*/ 314976 h 577432"/>
                  <a:gd name="connsiteX10" fmla="*/ 244456 w 578320"/>
                  <a:gd name="connsiteY10" fmla="*/ 314976 h 577432"/>
                  <a:gd name="connsiteX11" fmla="*/ 270297 w 578320"/>
                  <a:gd name="connsiteY11" fmla="*/ 340761 h 577432"/>
                  <a:gd name="connsiteX12" fmla="*/ 270297 w 578320"/>
                  <a:gd name="connsiteY12" fmla="*/ 550726 h 577432"/>
                  <a:gd name="connsiteX13" fmla="*/ 244456 w 578320"/>
                  <a:gd name="connsiteY13" fmla="*/ 577432 h 577432"/>
                  <a:gd name="connsiteX14" fmla="*/ 179853 w 578320"/>
                  <a:gd name="connsiteY14" fmla="*/ 577432 h 577432"/>
                  <a:gd name="connsiteX15" fmla="*/ 154012 w 578320"/>
                  <a:gd name="connsiteY15" fmla="*/ 550726 h 577432"/>
                  <a:gd name="connsiteX16" fmla="*/ 154012 w 578320"/>
                  <a:gd name="connsiteY16" fmla="*/ 340761 h 577432"/>
                  <a:gd name="connsiteX17" fmla="*/ 179853 w 578320"/>
                  <a:gd name="connsiteY17" fmla="*/ 314976 h 577432"/>
                  <a:gd name="connsiteX18" fmla="*/ 486980 w 578320"/>
                  <a:gd name="connsiteY18" fmla="*/ 235677 h 577432"/>
                  <a:gd name="connsiteX19" fmla="*/ 551564 w 578320"/>
                  <a:gd name="connsiteY19" fmla="*/ 235677 h 577432"/>
                  <a:gd name="connsiteX20" fmla="*/ 578320 w 578320"/>
                  <a:gd name="connsiteY20" fmla="*/ 262391 h 577432"/>
                  <a:gd name="connsiteX21" fmla="*/ 578320 w 578320"/>
                  <a:gd name="connsiteY21" fmla="*/ 550718 h 577432"/>
                  <a:gd name="connsiteX22" fmla="*/ 551564 w 578320"/>
                  <a:gd name="connsiteY22" fmla="*/ 577432 h 577432"/>
                  <a:gd name="connsiteX23" fmla="*/ 486980 w 578320"/>
                  <a:gd name="connsiteY23" fmla="*/ 577432 h 577432"/>
                  <a:gd name="connsiteX24" fmla="*/ 461147 w 578320"/>
                  <a:gd name="connsiteY24" fmla="*/ 550718 h 577432"/>
                  <a:gd name="connsiteX25" fmla="*/ 461147 w 578320"/>
                  <a:gd name="connsiteY25" fmla="*/ 262391 h 577432"/>
                  <a:gd name="connsiteX26" fmla="*/ 486980 w 578320"/>
                  <a:gd name="connsiteY26" fmla="*/ 235677 h 577432"/>
                  <a:gd name="connsiteX27" fmla="*/ 25833 w 578320"/>
                  <a:gd name="connsiteY27" fmla="*/ 235677 h 577432"/>
                  <a:gd name="connsiteX28" fmla="*/ 90417 w 578320"/>
                  <a:gd name="connsiteY28" fmla="*/ 235677 h 577432"/>
                  <a:gd name="connsiteX29" fmla="*/ 117173 w 578320"/>
                  <a:gd name="connsiteY29" fmla="*/ 262391 h 577432"/>
                  <a:gd name="connsiteX30" fmla="*/ 117173 w 578320"/>
                  <a:gd name="connsiteY30" fmla="*/ 550718 h 577432"/>
                  <a:gd name="connsiteX31" fmla="*/ 90417 w 578320"/>
                  <a:gd name="connsiteY31" fmla="*/ 577432 h 577432"/>
                  <a:gd name="connsiteX32" fmla="*/ 25833 w 578320"/>
                  <a:gd name="connsiteY32" fmla="*/ 577432 h 577432"/>
                  <a:gd name="connsiteX33" fmla="*/ 0 w 578320"/>
                  <a:gd name="connsiteY33" fmla="*/ 550718 h 577432"/>
                  <a:gd name="connsiteX34" fmla="*/ 0 w 578320"/>
                  <a:gd name="connsiteY34" fmla="*/ 262391 h 577432"/>
                  <a:gd name="connsiteX35" fmla="*/ 25833 w 578320"/>
                  <a:gd name="connsiteY35" fmla="*/ 235677 h 577432"/>
                  <a:gd name="connsiteX36" fmla="*/ 297075 w 578320"/>
                  <a:gd name="connsiteY36" fmla="*/ 158450 h 577432"/>
                  <a:gd name="connsiteX37" fmla="*/ 326516 w 578320"/>
                  <a:gd name="connsiteY37" fmla="*/ 181440 h 577432"/>
                  <a:gd name="connsiteX38" fmla="*/ 297075 w 578320"/>
                  <a:gd name="connsiteY38" fmla="*/ 205349 h 577432"/>
                  <a:gd name="connsiteX39" fmla="*/ 282280 w 578320"/>
                  <a:gd name="connsiteY39" fmla="*/ 81074 h 577432"/>
                  <a:gd name="connsiteX40" fmla="*/ 282280 w 578320"/>
                  <a:gd name="connsiteY40" fmla="*/ 124274 h 577432"/>
                  <a:gd name="connsiteX41" fmla="*/ 255502 w 578320"/>
                  <a:gd name="connsiteY41" fmla="*/ 101295 h 577432"/>
                  <a:gd name="connsiteX42" fmla="*/ 282280 w 578320"/>
                  <a:gd name="connsiteY42" fmla="*/ 81074 h 577432"/>
                  <a:gd name="connsiteX43" fmla="*/ 289621 w 578320"/>
                  <a:gd name="connsiteY43" fmla="*/ 35910 h 577432"/>
                  <a:gd name="connsiteX44" fmla="*/ 282244 w 578320"/>
                  <a:gd name="connsiteY44" fmla="*/ 44197 h 577432"/>
                  <a:gd name="connsiteX45" fmla="*/ 282244 w 578320"/>
                  <a:gd name="connsiteY45" fmla="*/ 57087 h 577432"/>
                  <a:gd name="connsiteX46" fmla="*/ 225069 w 578320"/>
                  <a:gd name="connsiteY46" fmla="*/ 106808 h 577432"/>
                  <a:gd name="connsiteX47" fmla="*/ 282244 w 578320"/>
                  <a:gd name="connsiteY47" fmla="*/ 155609 h 577432"/>
                  <a:gd name="connsiteX48" fmla="*/ 282244 w 578320"/>
                  <a:gd name="connsiteY48" fmla="*/ 205330 h 577432"/>
                  <a:gd name="connsiteX49" fmla="*/ 237057 w 578320"/>
                  <a:gd name="connsiteY49" fmla="*/ 170341 h 577432"/>
                  <a:gd name="connsiteX50" fmla="*/ 222302 w 578320"/>
                  <a:gd name="connsiteY50" fmla="*/ 185994 h 577432"/>
                  <a:gd name="connsiteX51" fmla="*/ 282244 w 578320"/>
                  <a:gd name="connsiteY51" fmla="*/ 229269 h 577432"/>
                  <a:gd name="connsiteX52" fmla="*/ 282244 w 578320"/>
                  <a:gd name="connsiteY52" fmla="*/ 244002 h 577432"/>
                  <a:gd name="connsiteX53" fmla="*/ 289621 w 578320"/>
                  <a:gd name="connsiteY53" fmla="*/ 252288 h 577432"/>
                  <a:gd name="connsiteX54" fmla="*/ 296999 w 578320"/>
                  <a:gd name="connsiteY54" fmla="*/ 244002 h 577432"/>
                  <a:gd name="connsiteX55" fmla="*/ 296999 w 578320"/>
                  <a:gd name="connsiteY55" fmla="*/ 229269 h 577432"/>
                  <a:gd name="connsiteX56" fmla="*/ 356018 w 578320"/>
                  <a:gd name="connsiteY56" fmla="*/ 179548 h 577432"/>
                  <a:gd name="connsiteX57" fmla="*/ 296999 w 578320"/>
                  <a:gd name="connsiteY57" fmla="*/ 126144 h 577432"/>
                  <a:gd name="connsiteX58" fmla="*/ 296999 w 578320"/>
                  <a:gd name="connsiteY58" fmla="*/ 81027 h 577432"/>
                  <a:gd name="connsiteX59" fmla="*/ 338497 w 578320"/>
                  <a:gd name="connsiteY59" fmla="*/ 106808 h 577432"/>
                  <a:gd name="connsiteX60" fmla="*/ 353252 w 578320"/>
                  <a:gd name="connsiteY60" fmla="*/ 92076 h 577432"/>
                  <a:gd name="connsiteX61" fmla="*/ 296999 w 578320"/>
                  <a:gd name="connsiteY61" fmla="*/ 57087 h 577432"/>
                  <a:gd name="connsiteX62" fmla="*/ 296999 w 578320"/>
                  <a:gd name="connsiteY62" fmla="*/ 44197 h 577432"/>
                  <a:gd name="connsiteX63" fmla="*/ 289621 w 578320"/>
                  <a:gd name="connsiteY63" fmla="*/ 35910 h 577432"/>
                  <a:gd name="connsiteX64" fmla="*/ 288699 w 578320"/>
                  <a:gd name="connsiteY64" fmla="*/ 0 h 577432"/>
                  <a:gd name="connsiteX65" fmla="*/ 433481 w 578320"/>
                  <a:gd name="connsiteY65" fmla="*/ 144559 h 577432"/>
                  <a:gd name="connsiteX66" fmla="*/ 288699 w 578320"/>
                  <a:gd name="connsiteY66" fmla="*/ 288198 h 577432"/>
                  <a:gd name="connsiteX67" fmla="*/ 144839 w 578320"/>
                  <a:gd name="connsiteY67" fmla="*/ 144559 h 577432"/>
                  <a:gd name="connsiteX68" fmla="*/ 288699 w 578320"/>
                  <a:gd name="connsiteY68" fmla="*/ 0 h 577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578320" h="577432">
                    <a:moveTo>
                      <a:pt x="333891" y="314976"/>
                    </a:moveTo>
                    <a:lnTo>
                      <a:pt x="398475" y="314976"/>
                    </a:lnTo>
                    <a:cubicBezTo>
                      <a:pt x="412314" y="314976"/>
                      <a:pt x="424308" y="326948"/>
                      <a:pt x="424308" y="340761"/>
                    </a:cubicBezTo>
                    <a:lnTo>
                      <a:pt x="424308" y="550726"/>
                    </a:lnTo>
                    <a:cubicBezTo>
                      <a:pt x="424308" y="565460"/>
                      <a:pt x="412314" y="577432"/>
                      <a:pt x="398475" y="577432"/>
                    </a:cubicBezTo>
                    <a:lnTo>
                      <a:pt x="333891" y="577432"/>
                    </a:lnTo>
                    <a:cubicBezTo>
                      <a:pt x="319129" y="577432"/>
                      <a:pt x="307135" y="565460"/>
                      <a:pt x="307135" y="550726"/>
                    </a:cubicBezTo>
                    <a:lnTo>
                      <a:pt x="307135" y="340761"/>
                    </a:lnTo>
                    <a:cubicBezTo>
                      <a:pt x="307135" y="326948"/>
                      <a:pt x="319129" y="314976"/>
                      <a:pt x="333891" y="314976"/>
                    </a:cubicBezTo>
                    <a:close/>
                    <a:moveTo>
                      <a:pt x="179853" y="314976"/>
                    </a:moveTo>
                    <a:lnTo>
                      <a:pt x="244456" y="314976"/>
                    </a:lnTo>
                    <a:cubicBezTo>
                      <a:pt x="259222" y="314976"/>
                      <a:pt x="270297" y="326948"/>
                      <a:pt x="270297" y="340761"/>
                    </a:cubicBezTo>
                    <a:lnTo>
                      <a:pt x="270297" y="550726"/>
                    </a:lnTo>
                    <a:cubicBezTo>
                      <a:pt x="270297" y="565460"/>
                      <a:pt x="259222" y="577432"/>
                      <a:pt x="244456" y="577432"/>
                    </a:cubicBezTo>
                    <a:lnTo>
                      <a:pt x="179853" y="577432"/>
                    </a:lnTo>
                    <a:cubicBezTo>
                      <a:pt x="165087" y="577432"/>
                      <a:pt x="154012" y="565460"/>
                      <a:pt x="154012" y="550726"/>
                    </a:cubicBezTo>
                    <a:lnTo>
                      <a:pt x="154012" y="340761"/>
                    </a:lnTo>
                    <a:cubicBezTo>
                      <a:pt x="154012" y="326948"/>
                      <a:pt x="165087" y="314976"/>
                      <a:pt x="179853" y="314976"/>
                    </a:cubicBezTo>
                    <a:close/>
                    <a:moveTo>
                      <a:pt x="486980" y="235677"/>
                    </a:moveTo>
                    <a:lnTo>
                      <a:pt x="551564" y="235677"/>
                    </a:lnTo>
                    <a:cubicBezTo>
                      <a:pt x="566326" y="235677"/>
                      <a:pt x="578320" y="247652"/>
                      <a:pt x="578320" y="262391"/>
                    </a:cubicBezTo>
                    <a:lnTo>
                      <a:pt x="578320" y="550718"/>
                    </a:lnTo>
                    <a:cubicBezTo>
                      <a:pt x="578320" y="565457"/>
                      <a:pt x="566326" y="577432"/>
                      <a:pt x="551564" y="577432"/>
                    </a:cubicBezTo>
                    <a:lnTo>
                      <a:pt x="486980" y="577432"/>
                    </a:lnTo>
                    <a:cubicBezTo>
                      <a:pt x="473141" y="577432"/>
                      <a:pt x="461147" y="565457"/>
                      <a:pt x="461147" y="550718"/>
                    </a:cubicBezTo>
                    <a:lnTo>
                      <a:pt x="461147" y="262391"/>
                    </a:lnTo>
                    <a:cubicBezTo>
                      <a:pt x="461147" y="247652"/>
                      <a:pt x="473141" y="235677"/>
                      <a:pt x="486980" y="235677"/>
                    </a:cubicBezTo>
                    <a:close/>
                    <a:moveTo>
                      <a:pt x="25833" y="235677"/>
                    </a:moveTo>
                    <a:lnTo>
                      <a:pt x="90417" y="235677"/>
                    </a:lnTo>
                    <a:cubicBezTo>
                      <a:pt x="105179" y="235677"/>
                      <a:pt x="117173" y="247652"/>
                      <a:pt x="117173" y="262391"/>
                    </a:cubicBezTo>
                    <a:lnTo>
                      <a:pt x="117173" y="550718"/>
                    </a:lnTo>
                    <a:cubicBezTo>
                      <a:pt x="117173" y="565457"/>
                      <a:pt x="105179" y="577432"/>
                      <a:pt x="90417" y="577432"/>
                    </a:cubicBezTo>
                    <a:lnTo>
                      <a:pt x="25833" y="577432"/>
                    </a:lnTo>
                    <a:cubicBezTo>
                      <a:pt x="11994" y="577432"/>
                      <a:pt x="0" y="565457"/>
                      <a:pt x="0" y="550718"/>
                    </a:cubicBezTo>
                    <a:lnTo>
                      <a:pt x="0" y="262391"/>
                    </a:lnTo>
                    <a:cubicBezTo>
                      <a:pt x="0" y="247652"/>
                      <a:pt x="11994" y="235677"/>
                      <a:pt x="25833" y="235677"/>
                    </a:cubicBezTo>
                    <a:close/>
                    <a:moveTo>
                      <a:pt x="297075" y="158450"/>
                    </a:moveTo>
                    <a:cubicBezTo>
                      <a:pt x="309956" y="161209"/>
                      <a:pt x="326516" y="165807"/>
                      <a:pt x="326516" y="181440"/>
                    </a:cubicBezTo>
                    <a:cubicBezTo>
                      <a:pt x="326516" y="197992"/>
                      <a:pt x="310876" y="204429"/>
                      <a:pt x="297075" y="205349"/>
                    </a:cubicBezTo>
                    <a:close/>
                    <a:moveTo>
                      <a:pt x="282280" y="81074"/>
                    </a:moveTo>
                    <a:lnTo>
                      <a:pt x="282280" y="124274"/>
                    </a:lnTo>
                    <a:cubicBezTo>
                      <a:pt x="264736" y="120597"/>
                      <a:pt x="255502" y="113244"/>
                      <a:pt x="255502" y="101295"/>
                    </a:cubicBezTo>
                    <a:cubicBezTo>
                      <a:pt x="255502" y="91185"/>
                      <a:pt x="265659" y="81993"/>
                      <a:pt x="282280" y="81074"/>
                    </a:cubicBezTo>
                    <a:close/>
                    <a:moveTo>
                      <a:pt x="289621" y="35910"/>
                    </a:moveTo>
                    <a:cubicBezTo>
                      <a:pt x="285010" y="35910"/>
                      <a:pt x="282244" y="40513"/>
                      <a:pt x="282244" y="44197"/>
                    </a:cubicBezTo>
                    <a:lnTo>
                      <a:pt x="282244" y="57087"/>
                    </a:lnTo>
                    <a:cubicBezTo>
                      <a:pt x="252734" y="58008"/>
                      <a:pt x="225069" y="74582"/>
                      <a:pt x="225069" y="106808"/>
                    </a:cubicBezTo>
                    <a:cubicBezTo>
                      <a:pt x="225069" y="133510"/>
                      <a:pt x="247201" y="149163"/>
                      <a:pt x="282244" y="155609"/>
                    </a:cubicBezTo>
                    <a:lnTo>
                      <a:pt x="282244" y="205330"/>
                    </a:lnTo>
                    <a:cubicBezTo>
                      <a:pt x="242590" y="203488"/>
                      <a:pt x="263800" y="170341"/>
                      <a:pt x="237057" y="170341"/>
                    </a:cubicBezTo>
                    <a:cubicBezTo>
                      <a:pt x="227835" y="170341"/>
                      <a:pt x="222302" y="175865"/>
                      <a:pt x="222302" y="185994"/>
                    </a:cubicBezTo>
                    <a:cubicBezTo>
                      <a:pt x="222302" y="204409"/>
                      <a:pt x="241668" y="228349"/>
                      <a:pt x="282244" y="229269"/>
                    </a:cubicBezTo>
                    <a:lnTo>
                      <a:pt x="282244" y="244002"/>
                    </a:lnTo>
                    <a:cubicBezTo>
                      <a:pt x="282244" y="248605"/>
                      <a:pt x="285010" y="252288"/>
                      <a:pt x="289621" y="252288"/>
                    </a:cubicBezTo>
                    <a:cubicBezTo>
                      <a:pt x="293310" y="252288"/>
                      <a:pt x="296999" y="248605"/>
                      <a:pt x="296999" y="244002"/>
                    </a:cubicBezTo>
                    <a:lnTo>
                      <a:pt x="296999" y="229269"/>
                    </a:lnTo>
                    <a:cubicBezTo>
                      <a:pt x="332041" y="227428"/>
                      <a:pt x="356018" y="210854"/>
                      <a:pt x="356018" y="179548"/>
                    </a:cubicBezTo>
                    <a:cubicBezTo>
                      <a:pt x="356018" y="142718"/>
                      <a:pt x="328353" y="133510"/>
                      <a:pt x="296999" y="126144"/>
                    </a:cubicBezTo>
                    <a:lnTo>
                      <a:pt x="296999" y="81027"/>
                    </a:lnTo>
                    <a:cubicBezTo>
                      <a:pt x="322820" y="81948"/>
                      <a:pt x="322820" y="106808"/>
                      <a:pt x="338497" y="106808"/>
                    </a:cubicBezTo>
                    <a:cubicBezTo>
                      <a:pt x="346796" y="106808"/>
                      <a:pt x="353252" y="101284"/>
                      <a:pt x="353252" y="92076"/>
                    </a:cubicBezTo>
                    <a:cubicBezTo>
                      <a:pt x="353252" y="69057"/>
                      <a:pt x="315442" y="57087"/>
                      <a:pt x="296999" y="57087"/>
                    </a:cubicBezTo>
                    <a:lnTo>
                      <a:pt x="296999" y="44197"/>
                    </a:lnTo>
                    <a:cubicBezTo>
                      <a:pt x="296999" y="40513"/>
                      <a:pt x="293310" y="35910"/>
                      <a:pt x="289621" y="35910"/>
                    </a:cubicBezTo>
                    <a:close/>
                    <a:moveTo>
                      <a:pt x="288699" y="0"/>
                    </a:moveTo>
                    <a:cubicBezTo>
                      <a:pt x="368929" y="0"/>
                      <a:pt x="433481" y="64453"/>
                      <a:pt x="433481" y="144559"/>
                    </a:cubicBezTo>
                    <a:cubicBezTo>
                      <a:pt x="433481" y="223745"/>
                      <a:pt x="368929" y="288198"/>
                      <a:pt x="288699" y="288198"/>
                    </a:cubicBezTo>
                    <a:cubicBezTo>
                      <a:pt x="209392" y="288198"/>
                      <a:pt x="144839" y="223745"/>
                      <a:pt x="144839" y="144559"/>
                    </a:cubicBezTo>
                    <a:cubicBezTo>
                      <a:pt x="144839" y="64453"/>
                      <a:pt x="209392" y="0"/>
                      <a:pt x="28869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dirty="0"/>
              </a:p>
            </p:txBody>
          </p:sp>
        </p:grp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734B3520-2E6D-4080-985D-5A80FED51AAD}"/>
                </a:ext>
              </a:extLst>
            </p:cNvPr>
            <p:cNvCxnSpPr/>
            <p:nvPr/>
          </p:nvCxnSpPr>
          <p:spPr>
            <a:xfrm>
              <a:off x="4734872" y="1224000"/>
              <a:ext cx="0" cy="491962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" name="íṧḷíḓé">
              <a:extLst>
                <a:ext uri="{FF2B5EF4-FFF2-40B4-BE49-F238E27FC236}">
                  <a16:creationId xmlns:a16="http://schemas.microsoft.com/office/drawing/2014/main" id="{F78F16F8-6624-4716-B95D-588F9A00D428}"/>
                </a:ext>
              </a:extLst>
            </p:cNvPr>
            <p:cNvGrpSpPr/>
            <p:nvPr/>
          </p:nvGrpSpPr>
          <p:grpSpPr>
            <a:xfrm>
              <a:off x="686725" y="2688532"/>
              <a:ext cx="4002247" cy="1899399"/>
              <a:chOff x="687278" y="2398652"/>
              <a:chExt cx="3524773" cy="1899399"/>
            </a:xfrm>
          </p:grpSpPr>
          <p:sp>
            <p:nvSpPr>
              <p:cNvPr id="16" name="íṡḻîḍé">
                <a:extLst>
                  <a:ext uri="{FF2B5EF4-FFF2-40B4-BE49-F238E27FC236}">
                    <a16:creationId xmlns:a16="http://schemas.microsoft.com/office/drawing/2014/main" id="{4BC3E9E2-087A-4BEF-BBD1-DAF8179C65F7}"/>
                  </a:ext>
                </a:extLst>
              </p:cNvPr>
              <p:cNvSpPr/>
              <p:nvPr/>
            </p:nvSpPr>
            <p:spPr>
              <a:xfrm>
                <a:off x="687278" y="2840457"/>
                <a:ext cx="3524773" cy="14575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17" name="îšlîḍé">
                <a:extLst>
                  <a:ext uri="{FF2B5EF4-FFF2-40B4-BE49-F238E27FC236}">
                    <a16:creationId xmlns:a16="http://schemas.microsoft.com/office/drawing/2014/main" id="{A0690498-B459-4064-B65C-B7039AE4A612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4214010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0807094-60D1-4D7A-912C-17CFA85ADD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D6CEE5E8-47AB-482C-A33F-4F2B14350D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30C286E-81F9-4F4C-B18C-AD090162BD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27</a:t>
            </a:fld>
            <a:endParaRPr lang="zh-CN" altLang="en-US"/>
          </a:p>
        </p:txBody>
      </p:sp>
      <p:grpSp>
        <p:nvGrpSpPr>
          <p:cNvPr id="5" name="fd4b59f4-1752-4c59-89d5-468a72e9fd1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26A09131-307B-482B-B6D3-56038E98BCF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8338" y="2124000"/>
            <a:ext cx="10849358" cy="3285000"/>
            <a:chOff x="668338" y="2124000"/>
            <a:chExt cx="10849358" cy="3285000"/>
          </a:xfrm>
        </p:grpSpPr>
        <p:sp>
          <p:nvSpPr>
            <p:cNvPr id="6" name="iṥļïďé">
              <a:extLst>
                <a:ext uri="{FF2B5EF4-FFF2-40B4-BE49-F238E27FC236}">
                  <a16:creationId xmlns:a16="http://schemas.microsoft.com/office/drawing/2014/main" id="{4CAC3DC3-A1C5-44FB-A3F2-AB91D211F7B4}"/>
                </a:ext>
              </a:extLst>
            </p:cNvPr>
            <p:cNvSpPr/>
            <p:nvPr/>
          </p:nvSpPr>
          <p:spPr bwMode="auto">
            <a:xfrm flipV="1">
              <a:off x="9287827" y="4021786"/>
              <a:ext cx="517076" cy="1387214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grpSp>
          <p:nvGrpSpPr>
            <p:cNvPr id="7" name="ïŝḷîḑè">
              <a:extLst>
                <a:ext uri="{FF2B5EF4-FFF2-40B4-BE49-F238E27FC236}">
                  <a16:creationId xmlns:a16="http://schemas.microsoft.com/office/drawing/2014/main" id="{C5613C00-0170-478D-BBC8-093373A9FB5B}"/>
                </a:ext>
              </a:extLst>
            </p:cNvPr>
            <p:cNvGrpSpPr/>
            <p:nvPr/>
          </p:nvGrpSpPr>
          <p:grpSpPr>
            <a:xfrm>
              <a:off x="668338" y="2124000"/>
              <a:ext cx="3942662" cy="1897786"/>
              <a:chOff x="668338" y="2534971"/>
              <a:chExt cx="3083695" cy="1897786"/>
            </a:xfrm>
          </p:grpSpPr>
          <p:sp>
            <p:nvSpPr>
              <p:cNvPr id="15" name="iṥľïďe">
                <a:extLst>
                  <a:ext uri="{FF2B5EF4-FFF2-40B4-BE49-F238E27FC236}">
                    <a16:creationId xmlns:a16="http://schemas.microsoft.com/office/drawing/2014/main" id="{BD446CC6-D6F5-4B68-BD35-7B4871A50964}"/>
                  </a:ext>
                </a:extLst>
              </p:cNvPr>
              <p:cNvSpPr/>
              <p:nvPr/>
            </p:nvSpPr>
            <p:spPr bwMode="auto">
              <a:xfrm>
                <a:off x="675161" y="2534971"/>
                <a:ext cx="3076872" cy="1897786"/>
              </a:xfrm>
              <a:prstGeom prst="rect">
                <a:avLst/>
              </a:prstGeom>
              <a:noFill/>
              <a:ln w="6350">
                <a:solidFill>
                  <a:schemeClr val="bg1">
                    <a:lumMod val="75000"/>
                  </a:schemeClr>
                </a:solidFill>
                <a:miter lim="800000"/>
                <a:headEnd/>
                <a:tailEnd/>
              </a:ln>
              <a:effectLst/>
              <a:extLst/>
            </p:spPr>
            <p:txBody>
              <a:bodyPr wrap="none" lIns="90000" tIns="46800" rIns="90000" bIns="46800" anchor="ctr">
                <a:normAutofit/>
              </a:bodyPr>
              <a:lstStyle>
                <a:lvl1pPr>
                  <a:defRPr sz="1300" b="1">
                    <a:solidFill>
                      <a:srgbClr val="000000"/>
                    </a:solidFill>
                  </a:defRPr>
                </a:lvl1pPr>
                <a:lvl2pPr marL="742950" indent="-285750">
                  <a:defRPr sz="1300" b="1">
                    <a:solidFill>
                      <a:srgbClr val="000000"/>
                    </a:solidFill>
                  </a:defRPr>
                </a:lvl2pPr>
                <a:lvl3pPr marL="1143000" indent="-228600">
                  <a:defRPr sz="1300" b="1">
                    <a:solidFill>
                      <a:srgbClr val="000000"/>
                    </a:solidFill>
                  </a:defRPr>
                </a:lvl3pPr>
                <a:lvl4pPr marL="1600200" indent="-228600">
                  <a:defRPr sz="1300" b="1">
                    <a:solidFill>
                      <a:srgbClr val="000000"/>
                    </a:solidFill>
                  </a:defRPr>
                </a:lvl4pPr>
                <a:lvl5pPr marL="2057400" indent="-228600">
                  <a:defRPr sz="1300" b="1">
                    <a:solidFill>
                      <a:srgbClr val="000000"/>
                    </a:solidFill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>
                    <a:solidFill>
                      <a:srgbClr val="000000"/>
                    </a:solidFill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>
                    <a:solidFill>
                      <a:srgbClr val="000000"/>
                    </a:solidFill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>
                    <a:solidFill>
                      <a:srgbClr val="000000"/>
                    </a:solidFill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>
                    <a:solidFill>
                      <a:srgbClr val="000000"/>
                    </a:solidFill>
                  </a:defRPr>
                </a:lvl9pPr>
              </a:lstStyle>
              <a:p>
                <a:endParaRPr lang="zh-CN" altLang="en-US" sz="2400" dirty="0"/>
              </a:p>
            </p:txBody>
          </p:sp>
          <p:sp>
            <p:nvSpPr>
              <p:cNvPr id="16" name="íşlîḓê">
                <a:extLst>
                  <a:ext uri="{FF2B5EF4-FFF2-40B4-BE49-F238E27FC236}">
                    <a16:creationId xmlns:a16="http://schemas.microsoft.com/office/drawing/2014/main" id="{CD375F19-F1D0-4582-B093-6B9060B99AE2}"/>
                  </a:ext>
                </a:extLst>
              </p:cNvPr>
              <p:cNvSpPr txBox="1"/>
              <p:nvPr/>
            </p:nvSpPr>
            <p:spPr>
              <a:xfrm>
                <a:off x="668338" y="3162876"/>
                <a:ext cx="3083695" cy="1166123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t" anchorCtr="0">
                <a:normAutofit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endParaRPr lang="en-US" altLang="zh-CN" sz="1100" dirty="0"/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7" name="íś1îḍe">
                <a:extLst>
                  <a:ext uri="{FF2B5EF4-FFF2-40B4-BE49-F238E27FC236}">
                    <a16:creationId xmlns:a16="http://schemas.microsoft.com/office/drawing/2014/main" id="{4B3F662B-8F79-4AE7-A4AA-E7536F90EB1E}"/>
                  </a:ext>
                </a:extLst>
              </p:cNvPr>
              <p:cNvSpPr/>
              <p:nvPr/>
            </p:nvSpPr>
            <p:spPr>
              <a:xfrm>
                <a:off x="668338" y="2709000"/>
                <a:ext cx="3083695" cy="453877"/>
              </a:xfrm>
              <a:prstGeom prst="rect">
                <a:avLst/>
              </a:prstGeom>
            </p:spPr>
            <p:txBody>
              <a:bodyPr wrap="none" lIns="90000" tIns="46800" rIns="90000" bIns="46800" anchor="ctr">
                <a:normAutofit/>
              </a:bodyPr>
              <a:lstStyle/>
              <a:p>
                <a:pPr lvl="0" defTabSz="914378">
                  <a:defRPr/>
                </a:pPr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grpSp>
          <p:nvGrpSpPr>
            <p:cNvPr id="8" name="íṩḷídê">
              <a:extLst>
                <a:ext uri="{FF2B5EF4-FFF2-40B4-BE49-F238E27FC236}">
                  <a16:creationId xmlns:a16="http://schemas.microsoft.com/office/drawing/2014/main" id="{DF6699D3-49F1-4C3E-87FD-F715FA084405}"/>
                </a:ext>
              </a:extLst>
            </p:cNvPr>
            <p:cNvGrpSpPr/>
            <p:nvPr/>
          </p:nvGrpSpPr>
          <p:grpSpPr>
            <a:xfrm>
              <a:off x="7575034" y="2124000"/>
              <a:ext cx="3942662" cy="1897786"/>
              <a:chOff x="668338" y="2534971"/>
              <a:chExt cx="3083695" cy="1897786"/>
            </a:xfrm>
          </p:grpSpPr>
          <p:sp>
            <p:nvSpPr>
              <p:cNvPr id="12" name="íSḻíḓê">
                <a:extLst>
                  <a:ext uri="{FF2B5EF4-FFF2-40B4-BE49-F238E27FC236}">
                    <a16:creationId xmlns:a16="http://schemas.microsoft.com/office/drawing/2014/main" id="{4A15A2C6-0E11-4CBE-9E27-9887A3F606FA}"/>
                  </a:ext>
                </a:extLst>
              </p:cNvPr>
              <p:cNvSpPr/>
              <p:nvPr/>
            </p:nvSpPr>
            <p:spPr bwMode="auto">
              <a:xfrm>
                <a:off x="675161" y="2534971"/>
                <a:ext cx="3076872" cy="1897786"/>
              </a:xfrm>
              <a:prstGeom prst="rect">
                <a:avLst/>
              </a:prstGeom>
              <a:noFill/>
              <a:ln w="6350">
                <a:solidFill>
                  <a:schemeClr val="bg1">
                    <a:lumMod val="75000"/>
                  </a:schemeClr>
                </a:solidFill>
                <a:miter lim="800000"/>
                <a:headEnd/>
                <a:tailEnd/>
              </a:ln>
              <a:effectLst/>
              <a:extLst/>
            </p:spPr>
            <p:txBody>
              <a:bodyPr wrap="none" lIns="90000" tIns="46800" rIns="90000" bIns="46800" anchor="ctr">
                <a:normAutofit/>
              </a:bodyPr>
              <a:lstStyle>
                <a:lvl1pPr>
                  <a:defRPr sz="1300" b="1">
                    <a:solidFill>
                      <a:srgbClr val="000000"/>
                    </a:solidFill>
                  </a:defRPr>
                </a:lvl1pPr>
                <a:lvl2pPr marL="742950" indent="-285750">
                  <a:defRPr sz="1300" b="1">
                    <a:solidFill>
                      <a:srgbClr val="000000"/>
                    </a:solidFill>
                  </a:defRPr>
                </a:lvl2pPr>
                <a:lvl3pPr marL="1143000" indent="-228600">
                  <a:defRPr sz="1300" b="1">
                    <a:solidFill>
                      <a:srgbClr val="000000"/>
                    </a:solidFill>
                  </a:defRPr>
                </a:lvl3pPr>
                <a:lvl4pPr marL="1600200" indent="-228600">
                  <a:defRPr sz="1300" b="1">
                    <a:solidFill>
                      <a:srgbClr val="000000"/>
                    </a:solidFill>
                  </a:defRPr>
                </a:lvl4pPr>
                <a:lvl5pPr marL="2057400" indent="-228600">
                  <a:defRPr sz="1300" b="1">
                    <a:solidFill>
                      <a:srgbClr val="000000"/>
                    </a:solidFill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>
                    <a:solidFill>
                      <a:srgbClr val="000000"/>
                    </a:solidFill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>
                    <a:solidFill>
                      <a:srgbClr val="000000"/>
                    </a:solidFill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>
                    <a:solidFill>
                      <a:srgbClr val="000000"/>
                    </a:solidFill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>
                    <a:solidFill>
                      <a:srgbClr val="000000"/>
                    </a:solidFill>
                  </a:defRPr>
                </a:lvl9pPr>
              </a:lstStyle>
              <a:p>
                <a:endParaRPr lang="zh-CN" altLang="en-US" sz="2400" dirty="0"/>
              </a:p>
            </p:txBody>
          </p:sp>
          <p:sp>
            <p:nvSpPr>
              <p:cNvPr id="13" name="íŝḷïḋê">
                <a:extLst>
                  <a:ext uri="{FF2B5EF4-FFF2-40B4-BE49-F238E27FC236}">
                    <a16:creationId xmlns:a16="http://schemas.microsoft.com/office/drawing/2014/main" id="{BD55A028-815B-4219-969E-47C8ACB0284F}"/>
                  </a:ext>
                </a:extLst>
              </p:cNvPr>
              <p:cNvSpPr txBox="1"/>
              <p:nvPr/>
            </p:nvSpPr>
            <p:spPr>
              <a:xfrm>
                <a:off x="668338" y="3162876"/>
                <a:ext cx="3083695" cy="1166123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t" anchorCtr="0">
                <a:normAutofit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endParaRPr lang="en-US" altLang="zh-CN" sz="1100" dirty="0"/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4" name="îṧ1ïḑe">
                <a:extLst>
                  <a:ext uri="{FF2B5EF4-FFF2-40B4-BE49-F238E27FC236}">
                    <a16:creationId xmlns:a16="http://schemas.microsoft.com/office/drawing/2014/main" id="{0F51D4D1-BD42-456D-850F-E21A7743DF9A}"/>
                  </a:ext>
                </a:extLst>
              </p:cNvPr>
              <p:cNvSpPr/>
              <p:nvPr/>
            </p:nvSpPr>
            <p:spPr>
              <a:xfrm>
                <a:off x="668338" y="2709000"/>
                <a:ext cx="3083695" cy="453877"/>
              </a:xfrm>
              <a:prstGeom prst="rect">
                <a:avLst/>
              </a:prstGeom>
            </p:spPr>
            <p:txBody>
              <a:bodyPr wrap="none" lIns="90000" tIns="46800" rIns="90000" bIns="46800" anchor="ctr">
                <a:normAutofit/>
              </a:bodyPr>
              <a:lstStyle/>
              <a:p>
                <a:pPr lvl="0" defTabSz="914378">
                  <a:defRPr/>
                </a:pPr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sp>
          <p:nvSpPr>
            <p:cNvPr id="9" name="íṣļïḍè">
              <a:extLst>
                <a:ext uri="{FF2B5EF4-FFF2-40B4-BE49-F238E27FC236}">
                  <a16:creationId xmlns:a16="http://schemas.microsoft.com/office/drawing/2014/main" id="{B5C3C77C-A464-4919-8CBC-95D3051FAB97}"/>
                </a:ext>
              </a:extLst>
            </p:cNvPr>
            <p:cNvSpPr/>
            <p:nvPr/>
          </p:nvSpPr>
          <p:spPr bwMode="auto">
            <a:xfrm>
              <a:off x="4841883" y="2341282"/>
              <a:ext cx="2508233" cy="1305156"/>
            </a:xfrm>
            <a:prstGeom prst="rightArrow">
              <a:avLst>
                <a:gd name="adj1" fmla="val 50000"/>
                <a:gd name="adj2" fmla="val 45475"/>
              </a:avLst>
            </a:prstGeom>
            <a:solidFill>
              <a:schemeClr val="accent1"/>
            </a:solidFill>
            <a:ln w="6350">
              <a:noFill/>
              <a:miter lim="800000"/>
              <a:headEnd/>
              <a:tailEnd/>
            </a:ln>
            <a:effectLst/>
          </p:spPr>
          <p:txBody>
            <a:bodyPr wrap="none" lIns="90000" tIns="46800" rIns="90000" bIns="46800" anchor="ctr">
              <a:normAutofit/>
            </a:bodyPr>
            <a:lstStyle>
              <a:lvl1pPr>
                <a:defRPr sz="1300" b="1">
                  <a:solidFill>
                    <a:srgbClr val="000000"/>
                  </a:solidFill>
                </a:defRPr>
              </a:lvl1pPr>
              <a:lvl2pPr marL="742950" indent="-285750">
                <a:defRPr sz="1300" b="1">
                  <a:solidFill>
                    <a:srgbClr val="000000"/>
                  </a:solidFill>
                </a:defRPr>
              </a:lvl2pPr>
              <a:lvl3pPr marL="1143000" indent="-228600">
                <a:defRPr sz="1300" b="1">
                  <a:solidFill>
                    <a:srgbClr val="000000"/>
                  </a:solidFill>
                </a:defRPr>
              </a:lvl3pPr>
              <a:lvl4pPr marL="1600200" indent="-228600">
                <a:defRPr sz="1300" b="1">
                  <a:solidFill>
                    <a:srgbClr val="000000"/>
                  </a:solidFill>
                </a:defRPr>
              </a:lvl4pPr>
              <a:lvl5pPr marL="2057400" indent="-228600">
                <a:defRPr sz="1300" b="1">
                  <a:solidFill>
                    <a:srgbClr val="000000"/>
                  </a:solidFill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" name="íŝliḋè">
              <a:extLst>
                <a:ext uri="{FF2B5EF4-FFF2-40B4-BE49-F238E27FC236}">
                  <a16:creationId xmlns:a16="http://schemas.microsoft.com/office/drawing/2014/main" id="{154A064D-5DE5-4285-93D0-5D001ACDD0B4}"/>
                </a:ext>
              </a:extLst>
            </p:cNvPr>
            <p:cNvSpPr/>
            <p:nvPr/>
          </p:nvSpPr>
          <p:spPr bwMode="auto">
            <a:xfrm flipV="1">
              <a:off x="2238758" y="4284000"/>
              <a:ext cx="801822" cy="11250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chemeClr val="tx2">
                <a:lumMod val="20000"/>
                <a:lumOff val="80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sp>
          <p:nvSpPr>
            <p:cNvPr id="11" name="ïṡ1íḍê">
              <a:extLst>
                <a:ext uri="{FF2B5EF4-FFF2-40B4-BE49-F238E27FC236}">
                  <a16:creationId xmlns:a16="http://schemas.microsoft.com/office/drawing/2014/main" id="{22E5C970-1257-46C2-80FA-AA30DD2F666E}"/>
                </a:ext>
              </a:extLst>
            </p:cNvPr>
            <p:cNvSpPr/>
            <p:nvPr/>
          </p:nvSpPr>
          <p:spPr bwMode="auto">
            <a:xfrm>
              <a:off x="2451000" y="5094000"/>
              <a:ext cx="7353903" cy="31500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031931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A2E353A-B413-4895-A67E-762A215654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C3A0DA35-A046-40C8-8773-103E3512F5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F4B21C1-CD8A-418D-8908-2690BE1103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28</a:t>
            </a:fld>
            <a:endParaRPr lang="zh-CN" altLang="en-US" dirty="0"/>
          </a:p>
        </p:txBody>
      </p:sp>
      <p:grpSp>
        <p:nvGrpSpPr>
          <p:cNvPr id="5" name="726e97a7-8c49-44b1-952e-252da304fb5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914BA312-B3BA-4F36-B755-B64AF1FAF47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610656"/>
            <a:ext cx="10858500" cy="3805378"/>
            <a:chOff x="660400" y="1610656"/>
            <a:chExt cx="10858500" cy="3805378"/>
          </a:xfrm>
        </p:grpSpPr>
        <p:cxnSp>
          <p:nvCxnSpPr>
            <p:cNvPr id="6" name="直接箭头连接符 5">
              <a:extLst>
                <a:ext uri="{FF2B5EF4-FFF2-40B4-BE49-F238E27FC236}">
                  <a16:creationId xmlns:a16="http://schemas.microsoft.com/office/drawing/2014/main" id="{E6B4B30E-2FD7-442D-BDB3-D48DA89F6742}"/>
                </a:ext>
              </a:extLst>
            </p:cNvPr>
            <p:cNvCxnSpPr/>
            <p:nvPr/>
          </p:nvCxnSpPr>
          <p:spPr>
            <a:xfrm>
              <a:off x="6434529" y="2140626"/>
              <a:ext cx="1329718" cy="0"/>
            </a:xfrm>
            <a:prstGeom prst="straightConnector1">
              <a:avLst/>
            </a:prstGeom>
            <a:ln w="9525">
              <a:solidFill>
                <a:schemeClr val="tx2"/>
              </a:solidFill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iṧḷîḍe">
              <a:extLst>
                <a:ext uri="{FF2B5EF4-FFF2-40B4-BE49-F238E27FC236}">
                  <a16:creationId xmlns:a16="http://schemas.microsoft.com/office/drawing/2014/main" id="{C66AB01B-2E80-407B-9D58-70AF7874DDDE}"/>
                </a:ext>
              </a:extLst>
            </p:cNvPr>
            <p:cNvSpPr/>
            <p:nvPr/>
          </p:nvSpPr>
          <p:spPr>
            <a:xfrm rot="18900000">
              <a:off x="4573871" y="2140626"/>
              <a:ext cx="2968056" cy="2968056"/>
            </a:xfrm>
            <a:prstGeom prst="round2Diag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8" name="iŝḷîḓê">
              <a:extLst>
                <a:ext uri="{FF2B5EF4-FFF2-40B4-BE49-F238E27FC236}">
                  <a16:creationId xmlns:a16="http://schemas.microsoft.com/office/drawing/2014/main" id="{228CBB45-C760-4EF6-A02F-69CD6A1FDBC8}"/>
                </a:ext>
              </a:extLst>
            </p:cNvPr>
            <p:cNvSpPr/>
            <p:nvPr/>
          </p:nvSpPr>
          <p:spPr>
            <a:xfrm rot="18900000">
              <a:off x="4821209" y="2737753"/>
              <a:ext cx="2473380" cy="2473379"/>
            </a:xfrm>
            <a:prstGeom prst="round2Diag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9" name="ïṡliḍé">
              <a:extLst>
                <a:ext uri="{FF2B5EF4-FFF2-40B4-BE49-F238E27FC236}">
                  <a16:creationId xmlns:a16="http://schemas.microsoft.com/office/drawing/2014/main" id="{6CB3F7CD-84F6-41FC-B6B1-B6B656A51C85}"/>
                </a:ext>
              </a:extLst>
            </p:cNvPr>
            <p:cNvSpPr/>
            <p:nvPr/>
          </p:nvSpPr>
          <p:spPr>
            <a:xfrm rot="18900000">
              <a:off x="5068547" y="3334879"/>
              <a:ext cx="1978704" cy="1978704"/>
            </a:xfrm>
            <a:prstGeom prst="round2Diag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î$ḻïḑè">
              <a:extLst>
                <a:ext uri="{FF2B5EF4-FFF2-40B4-BE49-F238E27FC236}">
                  <a16:creationId xmlns:a16="http://schemas.microsoft.com/office/drawing/2014/main" id="{DE5FD8E0-0619-45F3-8C2B-C8246AFF989D}"/>
                </a:ext>
              </a:extLst>
            </p:cNvPr>
            <p:cNvSpPr/>
            <p:nvPr/>
          </p:nvSpPr>
          <p:spPr>
            <a:xfrm rot="18900000">
              <a:off x="5315885" y="3932005"/>
              <a:ext cx="1484028" cy="1484029"/>
            </a:xfrm>
            <a:prstGeom prst="round2DiagRect">
              <a:avLst/>
            </a:prstGeom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ïśľiḑê">
              <a:extLst>
                <a:ext uri="{FF2B5EF4-FFF2-40B4-BE49-F238E27FC236}">
                  <a16:creationId xmlns:a16="http://schemas.microsoft.com/office/drawing/2014/main" id="{D52731EC-BBB9-466A-8088-5AFEE729D0C4}"/>
                </a:ext>
              </a:extLst>
            </p:cNvPr>
            <p:cNvSpPr txBox="1"/>
            <p:nvPr/>
          </p:nvSpPr>
          <p:spPr>
            <a:xfrm>
              <a:off x="5328194" y="4656061"/>
              <a:ext cx="1415772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2" name="îṥlíḓe">
              <a:extLst>
                <a:ext uri="{FF2B5EF4-FFF2-40B4-BE49-F238E27FC236}">
                  <a16:creationId xmlns:a16="http://schemas.microsoft.com/office/drawing/2014/main" id="{42F11280-2077-4435-9AFF-1F72826EC66F}"/>
                </a:ext>
              </a:extLst>
            </p:cNvPr>
            <p:cNvSpPr txBox="1"/>
            <p:nvPr/>
          </p:nvSpPr>
          <p:spPr>
            <a:xfrm rot="18900000">
              <a:off x="4876691" y="3579280"/>
              <a:ext cx="1415772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3" name="íSļíḑe">
              <a:extLst>
                <a:ext uri="{FF2B5EF4-FFF2-40B4-BE49-F238E27FC236}">
                  <a16:creationId xmlns:a16="http://schemas.microsoft.com/office/drawing/2014/main" id="{E0BA27F3-573A-4C16-8A62-39AE21AF8545}"/>
                </a:ext>
              </a:extLst>
            </p:cNvPr>
            <p:cNvSpPr txBox="1"/>
            <p:nvPr/>
          </p:nvSpPr>
          <p:spPr>
            <a:xfrm rot="18900000">
              <a:off x="4817578" y="2893297"/>
              <a:ext cx="1415772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4" name="îṧľîḋe">
              <a:extLst>
                <a:ext uri="{FF2B5EF4-FFF2-40B4-BE49-F238E27FC236}">
                  <a16:creationId xmlns:a16="http://schemas.microsoft.com/office/drawing/2014/main" id="{9E8DD6E0-F594-41AC-AB8E-95C3434ECD06}"/>
                </a:ext>
              </a:extLst>
            </p:cNvPr>
            <p:cNvSpPr txBox="1"/>
            <p:nvPr/>
          </p:nvSpPr>
          <p:spPr>
            <a:xfrm rot="18900000">
              <a:off x="4833081" y="2207314"/>
              <a:ext cx="1415772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5" name="îšḻiḍê">
              <a:extLst>
                <a:ext uri="{FF2B5EF4-FFF2-40B4-BE49-F238E27FC236}">
                  <a16:creationId xmlns:a16="http://schemas.microsoft.com/office/drawing/2014/main" id="{2EE03378-61A8-43A7-898A-1B514491CC42}"/>
                </a:ext>
              </a:extLst>
            </p:cNvPr>
            <p:cNvSpPr/>
            <p:nvPr/>
          </p:nvSpPr>
          <p:spPr bwMode="auto">
            <a:xfrm>
              <a:off x="5793750" y="4084107"/>
              <a:ext cx="497292" cy="497293"/>
            </a:xfrm>
            <a:custGeom>
              <a:avLst/>
              <a:gdLst>
                <a:gd name="T0" fmla="*/ 64 w 128"/>
                <a:gd name="T1" fmla="*/ 0 h 128"/>
                <a:gd name="T2" fmla="*/ 0 w 128"/>
                <a:gd name="T3" fmla="*/ 64 h 128"/>
                <a:gd name="T4" fmla="*/ 64 w 128"/>
                <a:gd name="T5" fmla="*/ 128 h 128"/>
                <a:gd name="T6" fmla="*/ 128 w 128"/>
                <a:gd name="T7" fmla="*/ 64 h 128"/>
                <a:gd name="T8" fmla="*/ 64 w 128"/>
                <a:gd name="T9" fmla="*/ 0 h 128"/>
                <a:gd name="T10" fmla="*/ 118 w 128"/>
                <a:gd name="T11" fmla="*/ 48 h 128"/>
                <a:gd name="T12" fmla="*/ 97 w 128"/>
                <a:gd name="T13" fmla="*/ 33 h 128"/>
                <a:gd name="T14" fmla="*/ 82 w 128"/>
                <a:gd name="T15" fmla="*/ 11 h 128"/>
                <a:gd name="T16" fmla="*/ 118 w 128"/>
                <a:gd name="T17" fmla="*/ 48 h 128"/>
                <a:gd name="T18" fmla="*/ 96 w 128"/>
                <a:gd name="T19" fmla="*/ 64 h 128"/>
                <a:gd name="T20" fmla="*/ 94 w 128"/>
                <a:gd name="T21" fmla="*/ 81 h 128"/>
                <a:gd name="T22" fmla="*/ 65 w 128"/>
                <a:gd name="T23" fmla="*/ 75 h 128"/>
                <a:gd name="T24" fmla="*/ 36 w 128"/>
                <a:gd name="T25" fmla="*/ 81 h 128"/>
                <a:gd name="T26" fmla="*/ 34 w 128"/>
                <a:gd name="T27" fmla="*/ 64 h 128"/>
                <a:gd name="T28" fmla="*/ 39 w 128"/>
                <a:gd name="T29" fmla="*/ 39 h 128"/>
                <a:gd name="T30" fmla="*/ 65 w 128"/>
                <a:gd name="T31" fmla="*/ 33 h 128"/>
                <a:gd name="T32" fmla="*/ 91 w 128"/>
                <a:gd name="T33" fmla="*/ 39 h 128"/>
                <a:gd name="T34" fmla="*/ 96 w 128"/>
                <a:gd name="T35" fmla="*/ 64 h 128"/>
                <a:gd name="T36" fmla="*/ 65 w 128"/>
                <a:gd name="T37" fmla="*/ 8 h 128"/>
                <a:gd name="T38" fmla="*/ 68 w 128"/>
                <a:gd name="T39" fmla="*/ 8 h 128"/>
                <a:gd name="T40" fmla="*/ 87 w 128"/>
                <a:gd name="T41" fmla="*/ 29 h 128"/>
                <a:gd name="T42" fmla="*/ 65 w 128"/>
                <a:gd name="T43" fmla="*/ 26 h 128"/>
                <a:gd name="T44" fmla="*/ 45 w 128"/>
                <a:gd name="T45" fmla="*/ 29 h 128"/>
                <a:gd name="T46" fmla="*/ 65 w 128"/>
                <a:gd name="T47" fmla="*/ 8 h 128"/>
                <a:gd name="T48" fmla="*/ 50 w 128"/>
                <a:gd name="T49" fmla="*/ 10 h 128"/>
                <a:gd name="T50" fmla="*/ 34 w 128"/>
                <a:gd name="T51" fmla="*/ 33 h 128"/>
                <a:gd name="T52" fmla="*/ 10 w 128"/>
                <a:gd name="T53" fmla="*/ 51 h 128"/>
                <a:gd name="T54" fmla="*/ 50 w 128"/>
                <a:gd name="T55" fmla="*/ 10 h 128"/>
                <a:gd name="T56" fmla="*/ 16 w 128"/>
                <a:gd name="T57" fmla="*/ 93 h 128"/>
                <a:gd name="T58" fmla="*/ 8 w 128"/>
                <a:gd name="T59" fmla="*/ 65 h 128"/>
                <a:gd name="T60" fmla="*/ 30 w 128"/>
                <a:gd name="T61" fmla="*/ 44 h 128"/>
                <a:gd name="T62" fmla="*/ 27 w 128"/>
                <a:gd name="T63" fmla="*/ 64 h 128"/>
                <a:gd name="T64" fmla="*/ 29 w 128"/>
                <a:gd name="T65" fmla="*/ 84 h 128"/>
                <a:gd name="T66" fmla="*/ 16 w 128"/>
                <a:gd name="T67" fmla="*/ 93 h 128"/>
                <a:gd name="T68" fmla="*/ 20 w 128"/>
                <a:gd name="T69" fmla="*/ 99 h 128"/>
                <a:gd name="T70" fmla="*/ 32 w 128"/>
                <a:gd name="T71" fmla="*/ 91 h 128"/>
                <a:gd name="T72" fmla="*/ 50 w 128"/>
                <a:gd name="T73" fmla="*/ 119 h 128"/>
                <a:gd name="T74" fmla="*/ 20 w 128"/>
                <a:gd name="T75" fmla="*/ 99 h 128"/>
                <a:gd name="T76" fmla="*/ 68 w 128"/>
                <a:gd name="T77" fmla="*/ 121 h 128"/>
                <a:gd name="T78" fmla="*/ 65 w 128"/>
                <a:gd name="T79" fmla="*/ 121 h 128"/>
                <a:gd name="T80" fmla="*/ 39 w 128"/>
                <a:gd name="T81" fmla="*/ 88 h 128"/>
                <a:gd name="T82" fmla="*/ 65 w 128"/>
                <a:gd name="T83" fmla="*/ 83 h 128"/>
                <a:gd name="T84" fmla="*/ 92 w 128"/>
                <a:gd name="T85" fmla="*/ 88 h 128"/>
                <a:gd name="T86" fmla="*/ 68 w 128"/>
                <a:gd name="T87" fmla="*/ 121 h 128"/>
                <a:gd name="T88" fmla="*/ 82 w 128"/>
                <a:gd name="T89" fmla="*/ 118 h 128"/>
                <a:gd name="T90" fmla="*/ 99 w 128"/>
                <a:gd name="T91" fmla="*/ 91 h 128"/>
                <a:gd name="T92" fmla="*/ 109 w 128"/>
                <a:gd name="T93" fmla="*/ 98 h 128"/>
                <a:gd name="T94" fmla="*/ 82 w 128"/>
                <a:gd name="T95" fmla="*/ 118 h 128"/>
                <a:gd name="T96" fmla="*/ 101 w 128"/>
                <a:gd name="T97" fmla="*/ 84 h 128"/>
                <a:gd name="T98" fmla="*/ 104 w 128"/>
                <a:gd name="T99" fmla="*/ 64 h 128"/>
                <a:gd name="T100" fmla="*/ 101 w 128"/>
                <a:gd name="T101" fmla="*/ 44 h 128"/>
                <a:gd name="T102" fmla="*/ 121 w 128"/>
                <a:gd name="T103" fmla="*/ 62 h 128"/>
                <a:gd name="T104" fmla="*/ 121 w 128"/>
                <a:gd name="T105" fmla="*/ 64 h 128"/>
                <a:gd name="T106" fmla="*/ 114 w 128"/>
                <a:gd name="T107" fmla="*/ 92 h 128"/>
                <a:gd name="T108" fmla="*/ 101 w 128"/>
                <a:gd name="T109" fmla="*/ 8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8" h="128">
                  <a:moveTo>
                    <a:pt x="64" y="0"/>
                  </a:moveTo>
                  <a:cubicBezTo>
                    <a:pt x="29" y="0"/>
                    <a:pt x="0" y="29"/>
                    <a:pt x="0" y="64"/>
                  </a:cubicBezTo>
                  <a:cubicBezTo>
                    <a:pt x="0" y="100"/>
                    <a:pt x="29" y="128"/>
                    <a:pt x="64" y="128"/>
                  </a:cubicBezTo>
                  <a:cubicBezTo>
                    <a:pt x="100" y="128"/>
                    <a:pt x="128" y="100"/>
                    <a:pt x="128" y="64"/>
                  </a:cubicBezTo>
                  <a:cubicBezTo>
                    <a:pt x="128" y="29"/>
                    <a:pt x="100" y="0"/>
                    <a:pt x="64" y="0"/>
                  </a:cubicBezTo>
                  <a:close/>
                  <a:moveTo>
                    <a:pt x="118" y="48"/>
                  </a:moveTo>
                  <a:cubicBezTo>
                    <a:pt x="112" y="42"/>
                    <a:pt x="105" y="37"/>
                    <a:pt x="97" y="33"/>
                  </a:cubicBezTo>
                  <a:cubicBezTo>
                    <a:pt x="93" y="25"/>
                    <a:pt x="88" y="17"/>
                    <a:pt x="82" y="11"/>
                  </a:cubicBezTo>
                  <a:cubicBezTo>
                    <a:pt x="99" y="17"/>
                    <a:pt x="113" y="30"/>
                    <a:pt x="118" y="48"/>
                  </a:cubicBezTo>
                  <a:close/>
                  <a:moveTo>
                    <a:pt x="96" y="64"/>
                  </a:moveTo>
                  <a:cubicBezTo>
                    <a:pt x="96" y="70"/>
                    <a:pt x="96" y="76"/>
                    <a:pt x="94" y="81"/>
                  </a:cubicBezTo>
                  <a:cubicBezTo>
                    <a:pt x="85" y="77"/>
                    <a:pt x="76" y="75"/>
                    <a:pt x="65" y="75"/>
                  </a:cubicBezTo>
                  <a:cubicBezTo>
                    <a:pt x="55" y="75"/>
                    <a:pt x="45" y="77"/>
                    <a:pt x="36" y="81"/>
                  </a:cubicBezTo>
                  <a:cubicBezTo>
                    <a:pt x="35" y="76"/>
                    <a:pt x="34" y="70"/>
                    <a:pt x="34" y="64"/>
                  </a:cubicBezTo>
                  <a:cubicBezTo>
                    <a:pt x="34" y="55"/>
                    <a:pt x="36" y="47"/>
                    <a:pt x="39" y="39"/>
                  </a:cubicBezTo>
                  <a:cubicBezTo>
                    <a:pt x="47" y="35"/>
                    <a:pt x="56" y="33"/>
                    <a:pt x="65" y="33"/>
                  </a:cubicBezTo>
                  <a:cubicBezTo>
                    <a:pt x="75" y="33"/>
                    <a:pt x="83" y="35"/>
                    <a:pt x="91" y="39"/>
                  </a:cubicBezTo>
                  <a:cubicBezTo>
                    <a:pt x="95" y="47"/>
                    <a:pt x="96" y="55"/>
                    <a:pt x="96" y="64"/>
                  </a:cubicBezTo>
                  <a:close/>
                  <a:moveTo>
                    <a:pt x="65" y="8"/>
                  </a:moveTo>
                  <a:cubicBezTo>
                    <a:pt x="66" y="8"/>
                    <a:pt x="67" y="8"/>
                    <a:pt x="68" y="8"/>
                  </a:cubicBezTo>
                  <a:cubicBezTo>
                    <a:pt x="75" y="14"/>
                    <a:pt x="82" y="21"/>
                    <a:pt x="87" y="29"/>
                  </a:cubicBezTo>
                  <a:cubicBezTo>
                    <a:pt x="80" y="27"/>
                    <a:pt x="73" y="26"/>
                    <a:pt x="65" y="26"/>
                  </a:cubicBezTo>
                  <a:cubicBezTo>
                    <a:pt x="58" y="26"/>
                    <a:pt x="51" y="27"/>
                    <a:pt x="45" y="29"/>
                  </a:cubicBezTo>
                  <a:cubicBezTo>
                    <a:pt x="50" y="20"/>
                    <a:pt x="57" y="13"/>
                    <a:pt x="65" y="8"/>
                  </a:cubicBezTo>
                  <a:close/>
                  <a:moveTo>
                    <a:pt x="50" y="10"/>
                  </a:moveTo>
                  <a:cubicBezTo>
                    <a:pt x="43" y="16"/>
                    <a:pt x="38" y="24"/>
                    <a:pt x="34" y="33"/>
                  </a:cubicBezTo>
                  <a:cubicBezTo>
                    <a:pt x="25" y="37"/>
                    <a:pt x="16" y="43"/>
                    <a:pt x="10" y="51"/>
                  </a:cubicBezTo>
                  <a:cubicBezTo>
                    <a:pt x="15" y="31"/>
                    <a:pt x="30" y="15"/>
                    <a:pt x="50" y="10"/>
                  </a:cubicBezTo>
                  <a:close/>
                  <a:moveTo>
                    <a:pt x="16" y="93"/>
                  </a:moveTo>
                  <a:cubicBezTo>
                    <a:pt x="11" y="85"/>
                    <a:pt x="8" y="75"/>
                    <a:pt x="8" y="65"/>
                  </a:cubicBezTo>
                  <a:cubicBezTo>
                    <a:pt x="13" y="57"/>
                    <a:pt x="21" y="49"/>
                    <a:pt x="30" y="44"/>
                  </a:cubicBezTo>
                  <a:cubicBezTo>
                    <a:pt x="28" y="50"/>
                    <a:pt x="27" y="57"/>
                    <a:pt x="27" y="64"/>
                  </a:cubicBezTo>
                  <a:cubicBezTo>
                    <a:pt x="27" y="71"/>
                    <a:pt x="28" y="78"/>
                    <a:pt x="29" y="84"/>
                  </a:cubicBezTo>
                  <a:cubicBezTo>
                    <a:pt x="25" y="87"/>
                    <a:pt x="20" y="90"/>
                    <a:pt x="16" y="93"/>
                  </a:cubicBezTo>
                  <a:close/>
                  <a:moveTo>
                    <a:pt x="20" y="99"/>
                  </a:moveTo>
                  <a:cubicBezTo>
                    <a:pt x="24" y="96"/>
                    <a:pt x="28" y="94"/>
                    <a:pt x="32" y="91"/>
                  </a:cubicBezTo>
                  <a:cubicBezTo>
                    <a:pt x="36" y="102"/>
                    <a:pt x="42" y="111"/>
                    <a:pt x="50" y="119"/>
                  </a:cubicBezTo>
                  <a:cubicBezTo>
                    <a:pt x="38" y="116"/>
                    <a:pt x="28" y="109"/>
                    <a:pt x="20" y="99"/>
                  </a:cubicBezTo>
                  <a:close/>
                  <a:moveTo>
                    <a:pt x="68" y="121"/>
                  </a:moveTo>
                  <a:cubicBezTo>
                    <a:pt x="67" y="121"/>
                    <a:pt x="66" y="121"/>
                    <a:pt x="65" y="121"/>
                  </a:cubicBezTo>
                  <a:cubicBezTo>
                    <a:pt x="53" y="113"/>
                    <a:pt x="44" y="102"/>
                    <a:pt x="39" y="88"/>
                  </a:cubicBezTo>
                  <a:cubicBezTo>
                    <a:pt x="47" y="85"/>
                    <a:pt x="56" y="83"/>
                    <a:pt x="65" y="83"/>
                  </a:cubicBezTo>
                  <a:cubicBezTo>
                    <a:pt x="75" y="83"/>
                    <a:pt x="84" y="85"/>
                    <a:pt x="92" y="88"/>
                  </a:cubicBezTo>
                  <a:cubicBezTo>
                    <a:pt x="87" y="101"/>
                    <a:pt x="79" y="113"/>
                    <a:pt x="68" y="121"/>
                  </a:cubicBezTo>
                  <a:close/>
                  <a:moveTo>
                    <a:pt x="82" y="118"/>
                  </a:moveTo>
                  <a:cubicBezTo>
                    <a:pt x="89" y="110"/>
                    <a:pt x="95" y="101"/>
                    <a:pt x="99" y="91"/>
                  </a:cubicBezTo>
                  <a:cubicBezTo>
                    <a:pt x="103" y="93"/>
                    <a:pt x="106" y="96"/>
                    <a:pt x="109" y="98"/>
                  </a:cubicBezTo>
                  <a:cubicBezTo>
                    <a:pt x="103" y="107"/>
                    <a:pt x="93" y="114"/>
                    <a:pt x="82" y="118"/>
                  </a:cubicBezTo>
                  <a:close/>
                  <a:moveTo>
                    <a:pt x="101" y="84"/>
                  </a:moveTo>
                  <a:cubicBezTo>
                    <a:pt x="103" y="78"/>
                    <a:pt x="104" y="71"/>
                    <a:pt x="104" y="64"/>
                  </a:cubicBezTo>
                  <a:cubicBezTo>
                    <a:pt x="104" y="57"/>
                    <a:pt x="103" y="50"/>
                    <a:pt x="101" y="44"/>
                  </a:cubicBezTo>
                  <a:cubicBezTo>
                    <a:pt x="109" y="48"/>
                    <a:pt x="116" y="55"/>
                    <a:pt x="121" y="62"/>
                  </a:cubicBezTo>
                  <a:cubicBezTo>
                    <a:pt x="121" y="63"/>
                    <a:pt x="121" y="64"/>
                    <a:pt x="121" y="64"/>
                  </a:cubicBezTo>
                  <a:cubicBezTo>
                    <a:pt x="121" y="75"/>
                    <a:pt x="118" y="84"/>
                    <a:pt x="114" y="92"/>
                  </a:cubicBezTo>
                  <a:cubicBezTo>
                    <a:pt x="110" y="89"/>
                    <a:pt x="106" y="86"/>
                    <a:pt x="101" y="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91440" tIns="45720" rIns="91440" bIns="45720" anchor="ctr"/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íś1íḓe">
              <a:extLst>
                <a:ext uri="{FF2B5EF4-FFF2-40B4-BE49-F238E27FC236}">
                  <a16:creationId xmlns:a16="http://schemas.microsoft.com/office/drawing/2014/main" id="{89EC6724-0CBB-47D1-994C-93F33E2941B0}"/>
                </a:ext>
              </a:extLst>
            </p:cNvPr>
            <p:cNvSpPr txBox="1"/>
            <p:nvPr/>
          </p:nvSpPr>
          <p:spPr>
            <a:xfrm>
              <a:off x="3334706" y="4440289"/>
              <a:ext cx="904415" cy="52322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id-ID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BD374A"/>
                  </a:solidFill>
                  <a:effectLst/>
                  <a:uLnTx/>
                  <a:uFillTx/>
                </a:rPr>
                <a:t>25%</a:t>
              </a:r>
            </a:p>
          </p:txBody>
        </p:sp>
        <p:sp>
          <p:nvSpPr>
            <p:cNvPr id="17" name="ïş1ïďe">
              <a:extLst>
                <a:ext uri="{FF2B5EF4-FFF2-40B4-BE49-F238E27FC236}">
                  <a16:creationId xmlns:a16="http://schemas.microsoft.com/office/drawing/2014/main" id="{D9714624-DC08-4815-9F29-DCBACFA8618C}"/>
                </a:ext>
              </a:extLst>
            </p:cNvPr>
            <p:cNvSpPr txBox="1"/>
            <p:nvPr/>
          </p:nvSpPr>
          <p:spPr>
            <a:xfrm>
              <a:off x="2932602" y="2657209"/>
              <a:ext cx="904415" cy="52322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id-ID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25%</a:t>
              </a:r>
            </a:p>
          </p:txBody>
        </p:sp>
        <p:sp>
          <p:nvSpPr>
            <p:cNvPr id="18" name="îṩļiḑè">
              <a:extLst>
                <a:ext uri="{FF2B5EF4-FFF2-40B4-BE49-F238E27FC236}">
                  <a16:creationId xmlns:a16="http://schemas.microsoft.com/office/drawing/2014/main" id="{1192C292-ECF5-4475-8F90-AF5C266B492E}"/>
                </a:ext>
              </a:extLst>
            </p:cNvPr>
            <p:cNvSpPr txBox="1"/>
            <p:nvPr/>
          </p:nvSpPr>
          <p:spPr>
            <a:xfrm>
              <a:off x="7796202" y="1881383"/>
              <a:ext cx="904415" cy="52322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id-ID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25%</a:t>
              </a:r>
            </a:p>
          </p:txBody>
        </p:sp>
        <p:sp>
          <p:nvSpPr>
            <p:cNvPr id="19" name="iśļîḋê">
              <a:extLst>
                <a:ext uri="{FF2B5EF4-FFF2-40B4-BE49-F238E27FC236}">
                  <a16:creationId xmlns:a16="http://schemas.microsoft.com/office/drawing/2014/main" id="{D429EF33-7864-4E96-8E5E-4C502B30F4C6}"/>
                </a:ext>
              </a:extLst>
            </p:cNvPr>
            <p:cNvSpPr txBox="1"/>
            <p:nvPr/>
          </p:nvSpPr>
          <p:spPr>
            <a:xfrm>
              <a:off x="8304976" y="3737550"/>
              <a:ext cx="904415" cy="52322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id-ID" sz="2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25%</a:t>
              </a:r>
            </a:p>
          </p:txBody>
        </p:sp>
        <p:cxnSp>
          <p:nvCxnSpPr>
            <p:cNvPr id="20" name="直接箭头连接符 19">
              <a:extLst>
                <a:ext uri="{FF2B5EF4-FFF2-40B4-BE49-F238E27FC236}">
                  <a16:creationId xmlns:a16="http://schemas.microsoft.com/office/drawing/2014/main" id="{B28A8682-6A4C-4C16-8372-01C5C0BC8078}"/>
                </a:ext>
              </a:extLst>
            </p:cNvPr>
            <p:cNvCxnSpPr/>
            <p:nvPr/>
          </p:nvCxnSpPr>
          <p:spPr>
            <a:xfrm>
              <a:off x="6975258" y="4015146"/>
              <a:ext cx="1329718" cy="0"/>
            </a:xfrm>
            <a:prstGeom prst="straightConnector1">
              <a:avLst/>
            </a:prstGeom>
            <a:ln w="9525">
              <a:solidFill>
                <a:schemeClr val="tx2"/>
              </a:solidFill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箭头连接符 20">
              <a:extLst>
                <a:ext uri="{FF2B5EF4-FFF2-40B4-BE49-F238E27FC236}">
                  <a16:creationId xmlns:a16="http://schemas.microsoft.com/office/drawing/2014/main" id="{909EC8E7-9ED8-4AEF-883C-449A0CB9FB4F}"/>
                </a:ext>
              </a:extLst>
            </p:cNvPr>
            <p:cNvCxnSpPr/>
            <p:nvPr/>
          </p:nvCxnSpPr>
          <p:spPr>
            <a:xfrm flipH="1">
              <a:off x="3812871" y="2918819"/>
              <a:ext cx="1554480" cy="0"/>
            </a:xfrm>
            <a:prstGeom prst="straightConnector1">
              <a:avLst/>
            </a:prstGeom>
            <a:ln w="9525">
              <a:solidFill>
                <a:schemeClr val="tx2"/>
              </a:solidFill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箭头连接符 21">
              <a:extLst>
                <a:ext uri="{FF2B5EF4-FFF2-40B4-BE49-F238E27FC236}">
                  <a16:creationId xmlns:a16="http://schemas.microsoft.com/office/drawing/2014/main" id="{6ECB4647-828D-4C5B-AD71-3177A4D1AF2C}"/>
                </a:ext>
              </a:extLst>
            </p:cNvPr>
            <p:cNvCxnSpPr/>
            <p:nvPr/>
          </p:nvCxnSpPr>
          <p:spPr>
            <a:xfrm flipH="1">
              <a:off x="4171995" y="4701899"/>
              <a:ext cx="1123884" cy="0"/>
            </a:xfrm>
            <a:prstGeom prst="straightConnector1">
              <a:avLst/>
            </a:prstGeom>
            <a:ln w="19050">
              <a:solidFill>
                <a:schemeClr val="accent1"/>
              </a:solidFill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iṩ1íḑé">
              <a:extLst>
                <a:ext uri="{FF2B5EF4-FFF2-40B4-BE49-F238E27FC236}">
                  <a16:creationId xmlns:a16="http://schemas.microsoft.com/office/drawing/2014/main" id="{9ACEC9A6-7B74-4AFF-A88B-525AD50E8CFB}"/>
                </a:ext>
              </a:extLst>
            </p:cNvPr>
            <p:cNvSpPr/>
            <p:nvPr/>
          </p:nvSpPr>
          <p:spPr>
            <a:xfrm>
              <a:off x="660400" y="2545868"/>
              <a:ext cx="2213089" cy="612155"/>
            </a:xfrm>
            <a:prstGeom prst="rect">
              <a:avLst/>
            </a:prstGeom>
          </p:spPr>
          <p:txBody>
            <a:bodyPr wrap="square" lIns="91440" tIns="45720" rIns="91440" bIns="45720">
              <a:normAutofit lnSpcReduction="1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text.…</a:t>
              </a:r>
              <a:r>
                <a:rPr kumimoji="0" lang="de-DE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.</a:t>
              </a:r>
            </a:p>
          </p:txBody>
        </p:sp>
        <p:sp>
          <p:nvSpPr>
            <p:cNvPr id="24" name="iṥlídè">
              <a:extLst>
                <a:ext uri="{FF2B5EF4-FFF2-40B4-BE49-F238E27FC236}">
                  <a16:creationId xmlns:a16="http://schemas.microsoft.com/office/drawing/2014/main" id="{813464ED-777E-4584-8F11-7E61001E631B}"/>
                </a:ext>
              </a:extLst>
            </p:cNvPr>
            <p:cNvSpPr/>
            <p:nvPr/>
          </p:nvSpPr>
          <p:spPr>
            <a:xfrm>
              <a:off x="1039260" y="4381802"/>
              <a:ext cx="2213089" cy="612155"/>
            </a:xfrm>
            <a:prstGeom prst="rect">
              <a:avLst/>
            </a:prstGeom>
          </p:spPr>
          <p:txBody>
            <a:bodyPr wrap="square" lIns="91440" tIns="45720" rIns="91440" bIns="45720">
              <a:normAutofit lnSpcReduction="1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text.…</a:t>
              </a:r>
              <a:r>
                <a:rPr kumimoji="0" lang="de-DE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.</a:t>
              </a:r>
            </a:p>
          </p:txBody>
        </p:sp>
        <p:sp>
          <p:nvSpPr>
            <p:cNvPr id="25" name="isľíḍé">
              <a:extLst>
                <a:ext uri="{FF2B5EF4-FFF2-40B4-BE49-F238E27FC236}">
                  <a16:creationId xmlns:a16="http://schemas.microsoft.com/office/drawing/2014/main" id="{E39A1BAF-B604-42E5-AFD4-D6C2B91B8336}"/>
                </a:ext>
              </a:extLst>
            </p:cNvPr>
            <p:cNvSpPr/>
            <p:nvPr/>
          </p:nvSpPr>
          <p:spPr>
            <a:xfrm>
              <a:off x="9305811" y="3712076"/>
              <a:ext cx="2213089" cy="612155"/>
            </a:xfrm>
            <a:prstGeom prst="rect">
              <a:avLst/>
            </a:prstGeom>
          </p:spPr>
          <p:txBody>
            <a:bodyPr wrap="square" lIns="91440" tIns="45720" rIns="91440" bIns="45720">
              <a:normAutofit lnSpcReduction="1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text.…</a:t>
              </a:r>
              <a:r>
                <a:rPr kumimoji="0" lang="de-DE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.</a:t>
              </a:r>
            </a:p>
          </p:txBody>
        </p:sp>
        <p:sp>
          <p:nvSpPr>
            <p:cNvPr id="26" name="iŝḷiďé">
              <a:extLst>
                <a:ext uri="{FF2B5EF4-FFF2-40B4-BE49-F238E27FC236}">
                  <a16:creationId xmlns:a16="http://schemas.microsoft.com/office/drawing/2014/main" id="{13445492-A6C5-4D76-80A9-1890564AA78C}"/>
                </a:ext>
              </a:extLst>
            </p:cNvPr>
            <p:cNvSpPr/>
            <p:nvPr/>
          </p:nvSpPr>
          <p:spPr>
            <a:xfrm>
              <a:off x="8700617" y="1949210"/>
              <a:ext cx="2213089" cy="612155"/>
            </a:xfrm>
            <a:prstGeom prst="rect">
              <a:avLst/>
            </a:prstGeom>
          </p:spPr>
          <p:txBody>
            <a:bodyPr wrap="square" lIns="91440" tIns="45720" rIns="91440" bIns="45720">
              <a:normAutofit lnSpcReduction="1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text.…</a:t>
              </a:r>
              <a:r>
                <a:rPr kumimoji="0" lang="de-DE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.</a:t>
              </a:r>
            </a:p>
          </p:txBody>
        </p:sp>
        <p:sp>
          <p:nvSpPr>
            <p:cNvPr id="27" name="íṩlíde">
              <a:extLst>
                <a:ext uri="{FF2B5EF4-FFF2-40B4-BE49-F238E27FC236}">
                  <a16:creationId xmlns:a16="http://schemas.microsoft.com/office/drawing/2014/main" id="{03866339-3B35-4B39-B78F-AA466167C5AD}"/>
                </a:ext>
              </a:extLst>
            </p:cNvPr>
            <p:cNvSpPr txBox="1"/>
            <p:nvPr/>
          </p:nvSpPr>
          <p:spPr>
            <a:xfrm>
              <a:off x="660400" y="2207314"/>
              <a:ext cx="2213088" cy="33855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28" name="íṣ1íḋe">
              <a:extLst>
                <a:ext uri="{FF2B5EF4-FFF2-40B4-BE49-F238E27FC236}">
                  <a16:creationId xmlns:a16="http://schemas.microsoft.com/office/drawing/2014/main" id="{09002499-BB58-4C33-946B-4EEA488DFA4A}"/>
                </a:ext>
              </a:extLst>
            </p:cNvPr>
            <p:cNvSpPr txBox="1"/>
            <p:nvPr/>
          </p:nvSpPr>
          <p:spPr>
            <a:xfrm>
              <a:off x="1039260" y="4043248"/>
              <a:ext cx="2213088" cy="33855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29" name="iṩlíďè">
              <a:extLst>
                <a:ext uri="{FF2B5EF4-FFF2-40B4-BE49-F238E27FC236}">
                  <a16:creationId xmlns:a16="http://schemas.microsoft.com/office/drawing/2014/main" id="{B0A370D4-42EB-45A9-926F-5CE615E6B475}"/>
                </a:ext>
              </a:extLst>
            </p:cNvPr>
            <p:cNvSpPr txBox="1"/>
            <p:nvPr/>
          </p:nvSpPr>
          <p:spPr>
            <a:xfrm>
              <a:off x="9305811" y="3373522"/>
              <a:ext cx="2213088" cy="33855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30" name="ïṡľidé">
              <a:extLst>
                <a:ext uri="{FF2B5EF4-FFF2-40B4-BE49-F238E27FC236}">
                  <a16:creationId xmlns:a16="http://schemas.microsoft.com/office/drawing/2014/main" id="{FA075205-7CDE-4325-B6E8-E490B2752B4F}"/>
                </a:ext>
              </a:extLst>
            </p:cNvPr>
            <p:cNvSpPr txBox="1"/>
            <p:nvPr/>
          </p:nvSpPr>
          <p:spPr>
            <a:xfrm>
              <a:off x="8700617" y="1610656"/>
              <a:ext cx="2213088" cy="33855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4204457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C127569-220F-43E6-9385-4BC11A1A48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57F94EBC-578C-4694-B487-22CFF7EA62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4C71273-F7AE-4AA3-AC7F-5B5C815E82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29</a:t>
            </a:fld>
            <a:endParaRPr lang="zh-CN" altLang="en-US"/>
          </a:p>
        </p:txBody>
      </p:sp>
      <p:grpSp>
        <p:nvGrpSpPr>
          <p:cNvPr id="5" name="0ddea22a-ca9d-4f2d-81b2-a1ef12b3c3d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F4D00ADB-695E-40F3-987B-77CF939F1BA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915230" y="1628800"/>
            <a:ext cx="10337256" cy="3978664"/>
            <a:chOff x="915230" y="1628800"/>
            <a:chExt cx="10337256" cy="3978664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A0FF2571-0A1D-41C8-AD25-BDA0E4D87D9A}"/>
                </a:ext>
              </a:extLst>
            </p:cNvPr>
            <p:cNvCxnSpPr/>
            <p:nvPr/>
          </p:nvCxnSpPr>
          <p:spPr>
            <a:xfrm>
              <a:off x="2193975" y="5231726"/>
              <a:ext cx="1476000" cy="0"/>
            </a:xfrm>
            <a:prstGeom prst="line">
              <a:avLst/>
            </a:prstGeom>
            <a:ln w="2222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6CE13A40-883F-4C87-96BC-D5D690E34FF1}"/>
                </a:ext>
              </a:extLst>
            </p:cNvPr>
            <p:cNvCxnSpPr/>
            <p:nvPr/>
          </p:nvCxnSpPr>
          <p:spPr>
            <a:xfrm>
              <a:off x="3758000" y="5231726"/>
              <a:ext cx="1476000" cy="0"/>
            </a:xfrm>
            <a:prstGeom prst="line">
              <a:avLst/>
            </a:prstGeom>
            <a:ln w="2222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2D46BD33-01B0-4FE1-BBF9-946F20C6662A}"/>
                </a:ext>
              </a:extLst>
            </p:cNvPr>
            <p:cNvCxnSpPr/>
            <p:nvPr/>
          </p:nvCxnSpPr>
          <p:spPr>
            <a:xfrm>
              <a:off x="5336681" y="5231726"/>
              <a:ext cx="1476000" cy="0"/>
            </a:xfrm>
            <a:prstGeom prst="line">
              <a:avLst/>
            </a:prstGeom>
            <a:ln w="2222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E4A9C3F1-A151-4988-B710-DA2175FAA465}"/>
                </a:ext>
              </a:extLst>
            </p:cNvPr>
            <p:cNvCxnSpPr/>
            <p:nvPr/>
          </p:nvCxnSpPr>
          <p:spPr>
            <a:xfrm>
              <a:off x="6900706" y="5231726"/>
              <a:ext cx="1476000" cy="0"/>
            </a:xfrm>
            <a:prstGeom prst="line">
              <a:avLst/>
            </a:prstGeom>
            <a:ln w="2222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75AC193E-8B5D-47C8-8040-416E86AE0509}"/>
                </a:ext>
              </a:extLst>
            </p:cNvPr>
            <p:cNvCxnSpPr/>
            <p:nvPr/>
          </p:nvCxnSpPr>
          <p:spPr>
            <a:xfrm rot="10800000">
              <a:off x="10064486" y="5231727"/>
              <a:ext cx="1188000" cy="0"/>
            </a:xfrm>
            <a:prstGeom prst="line">
              <a:avLst/>
            </a:prstGeom>
            <a:ln w="2222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D593194A-E88A-4178-A95A-EEAD56508010}"/>
                </a:ext>
              </a:extLst>
            </p:cNvPr>
            <p:cNvCxnSpPr/>
            <p:nvPr/>
          </p:nvCxnSpPr>
          <p:spPr>
            <a:xfrm rot="10800000">
              <a:off x="8479161" y="5231726"/>
              <a:ext cx="1476000" cy="0"/>
            </a:xfrm>
            <a:prstGeom prst="line">
              <a:avLst/>
            </a:prstGeom>
            <a:ln w="2222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51811BB3-40E3-4052-9D80-2EBB19C7D636}"/>
                </a:ext>
              </a:extLst>
            </p:cNvPr>
            <p:cNvCxnSpPr/>
            <p:nvPr/>
          </p:nvCxnSpPr>
          <p:spPr>
            <a:xfrm rot="10800000">
              <a:off x="915230" y="5231726"/>
              <a:ext cx="1188000" cy="0"/>
            </a:xfrm>
            <a:prstGeom prst="line">
              <a:avLst/>
            </a:prstGeom>
            <a:ln w="2222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îş1ïḋè">
              <a:extLst>
                <a:ext uri="{FF2B5EF4-FFF2-40B4-BE49-F238E27FC236}">
                  <a16:creationId xmlns:a16="http://schemas.microsoft.com/office/drawing/2014/main" id="{EDB149F5-8A3D-4068-B65A-345E08281AEE}"/>
                </a:ext>
              </a:extLst>
            </p:cNvPr>
            <p:cNvSpPr txBox="1"/>
            <p:nvPr/>
          </p:nvSpPr>
          <p:spPr>
            <a:xfrm>
              <a:off x="1241050" y="3894349"/>
              <a:ext cx="1837620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14" name="íṧľïḑê">
              <a:extLst>
                <a:ext uri="{FF2B5EF4-FFF2-40B4-BE49-F238E27FC236}">
                  <a16:creationId xmlns:a16="http://schemas.microsoft.com/office/drawing/2014/main" id="{DF78D6CD-FBB7-4280-B764-5477E4B9A1F4}"/>
                </a:ext>
              </a:extLst>
            </p:cNvPr>
            <p:cNvSpPr txBox="1"/>
            <p:nvPr/>
          </p:nvSpPr>
          <p:spPr>
            <a:xfrm>
              <a:off x="1241054" y="4189311"/>
              <a:ext cx="1837621" cy="553998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15" name="iṥlíḍé">
              <a:extLst>
                <a:ext uri="{FF2B5EF4-FFF2-40B4-BE49-F238E27FC236}">
                  <a16:creationId xmlns:a16="http://schemas.microsoft.com/office/drawing/2014/main" id="{7C41F8DC-21E7-457E-88CB-77662B56B177}"/>
                </a:ext>
              </a:extLst>
            </p:cNvPr>
            <p:cNvSpPr txBox="1"/>
            <p:nvPr/>
          </p:nvSpPr>
          <p:spPr>
            <a:xfrm>
              <a:off x="9749584" y="5330465"/>
              <a:ext cx="524503" cy="27699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id-ID" sz="1200" b="1"/>
                <a:t>2017</a:t>
              </a:r>
            </a:p>
          </p:txBody>
        </p:sp>
        <p:sp>
          <p:nvSpPr>
            <p:cNvPr id="16" name="ïṩľïďè">
              <a:extLst>
                <a:ext uri="{FF2B5EF4-FFF2-40B4-BE49-F238E27FC236}">
                  <a16:creationId xmlns:a16="http://schemas.microsoft.com/office/drawing/2014/main" id="{8F37CCD2-57A9-4896-A9FD-CA12E165AA90}"/>
                </a:ext>
              </a:extLst>
            </p:cNvPr>
            <p:cNvSpPr txBox="1"/>
            <p:nvPr/>
          </p:nvSpPr>
          <p:spPr>
            <a:xfrm>
              <a:off x="8166934" y="5330465"/>
              <a:ext cx="524503" cy="27699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id-ID" sz="1200" b="1" dirty="0"/>
                <a:t>2016</a:t>
              </a:r>
            </a:p>
          </p:txBody>
        </p:sp>
        <p:sp>
          <p:nvSpPr>
            <p:cNvPr id="17" name="íŝľíḑê">
              <a:extLst>
                <a:ext uri="{FF2B5EF4-FFF2-40B4-BE49-F238E27FC236}">
                  <a16:creationId xmlns:a16="http://schemas.microsoft.com/office/drawing/2014/main" id="{DF644AE1-6571-4056-8119-A62E7DE69F01}"/>
                </a:ext>
              </a:extLst>
            </p:cNvPr>
            <p:cNvSpPr txBox="1"/>
            <p:nvPr/>
          </p:nvSpPr>
          <p:spPr>
            <a:xfrm>
              <a:off x="6612957" y="5330465"/>
              <a:ext cx="524503" cy="27699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id-ID" sz="1200" b="1"/>
                <a:t>2015</a:t>
              </a:r>
            </a:p>
          </p:txBody>
        </p:sp>
        <p:sp>
          <p:nvSpPr>
            <p:cNvPr id="18" name="íṣlïḑé">
              <a:extLst>
                <a:ext uri="{FF2B5EF4-FFF2-40B4-BE49-F238E27FC236}">
                  <a16:creationId xmlns:a16="http://schemas.microsoft.com/office/drawing/2014/main" id="{3544C699-BF47-4A8B-A46C-A13CD696C97F}"/>
                </a:ext>
              </a:extLst>
            </p:cNvPr>
            <p:cNvSpPr txBox="1"/>
            <p:nvPr/>
          </p:nvSpPr>
          <p:spPr>
            <a:xfrm>
              <a:off x="5049357" y="5330465"/>
              <a:ext cx="524503" cy="27699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id-ID" sz="1200" b="1"/>
                <a:t>2014</a:t>
              </a:r>
            </a:p>
          </p:txBody>
        </p:sp>
        <p:sp>
          <p:nvSpPr>
            <p:cNvPr id="19" name="íṡľïḋé">
              <a:extLst>
                <a:ext uri="{FF2B5EF4-FFF2-40B4-BE49-F238E27FC236}">
                  <a16:creationId xmlns:a16="http://schemas.microsoft.com/office/drawing/2014/main" id="{1948EC9F-B3EA-46AA-A5A4-4ECEBB64789C}"/>
                </a:ext>
              </a:extLst>
            </p:cNvPr>
            <p:cNvSpPr txBox="1"/>
            <p:nvPr/>
          </p:nvSpPr>
          <p:spPr>
            <a:xfrm>
              <a:off x="3459476" y="5330465"/>
              <a:ext cx="524503" cy="27699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id-ID" sz="1200" b="1"/>
                <a:t>2013</a:t>
              </a:r>
            </a:p>
          </p:txBody>
        </p:sp>
        <p:sp>
          <p:nvSpPr>
            <p:cNvPr id="20" name="iSlíḑe">
              <a:extLst>
                <a:ext uri="{FF2B5EF4-FFF2-40B4-BE49-F238E27FC236}">
                  <a16:creationId xmlns:a16="http://schemas.microsoft.com/office/drawing/2014/main" id="{FB2CB99B-B8AC-4710-AB88-81FC4941E913}"/>
                </a:ext>
              </a:extLst>
            </p:cNvPr>
            <p:cNvSpPr txBox="1"/>
            <p:nvPr/>
          </p:nvSpPr>
          <p:spPr>
            <a:xfrm>
              <a:off x="1886392" y="5330465"/>
              <a:ext cx="524503" cy="27699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id-ID" sz="1200" b="1"/>
                <a:t>2012</a:t>
              </a:r>
            </a:p>
          </p:txBody>
        </p:sp>
        <p:sp>
          <p:nvSpPr>
            <p:cNvPr id="21" name="ïsḻïḑè">
              <a:extLst>
                <a:ext uri="{FF2B5EF4-FFF2-40B4-BE49-F238E27FC236}">
                  <a16:creationId xmlns:a16="http://schemas.microsoft.com/office/drawing/2014/main" id="{ABCF0B97-457F-4C26-892F-7D2C54121795}"/>
                </a:ext>
              </a:extLst>
            </p:cNvPr>
            <p:cNvSpPr/>
            <p:nvPr/>
          </p:nvSpPr>
          <p:spPr>
            <a:xfrm>
              <a:off x="2105864" y="5177726"/>
              <a:ext cx="108000" cy="108000"/>
            </a:xfrm>
            <a:prstGeom prst="ellipse">
              <a:avLst/>
            </a:prstGeom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îṧḻïḍè">
              <a:extLst>
                <a:ext uri="{FF2B5EF4-FFF2-40B4-BE49-F238E27FC236}">
                  <a16:creationId xmlns:a16="http://schemas.microsoft.com/office/drawing/2014/main" id="{00027D27-F81B-4F71-B363-028C5527B86C}"/>
                </a:ext>
              </a:extLst>
            </p:cNvPr>
            <p:cNvSpPr/>
            <p:nvPr/>
          </p:nvSpPr>
          <p:spPr>
            <a:xfrm>
              <a:off x="3666124" y="5177726"/>
              <a:ext cx="108000" cy="108000"/>
            </a:xfrm>
            <a:prstGeom prst="ellipse">
              <a:avLst/>
            </a:prstGeom>
            <a:solidFill>
              <a:schemeClr val="accent2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ïSlíḍê">
              <a:extLst>
                <a:ext uri="{FF2B5EF4-FFF2-40B4-BE49-F238E27FC236}">
                  <a16:creationId xmlns:a16="http://schemas.microsoft.com/office/drawing/2014/main" id="{034917EA-15D3-4A6D-B69D-79F8324D3D62}"/>
                </a:ext>
              </a:extLst>
            </p:cNvPr>
            <p:cNvSpPr/>
            <p:nvPr/>
          </p:nvSpPr>
          <p:spPr>
            <a:xfrm>
              <a:off x="5241578" y="5177726"/>
              <a:ext cx="108000" cy="108000"/>
            </a:xfrm>
            <a:prstGeom prst="ellipse">
              <a:avLst/>
            </a:prstGeom>
            <a:solidFill>
              <a:schemeClr val="accent3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îṡ1îde">
              <a:extLst>
                <a:ext uri="{FF2B5EF4-FFF2-40B4-BE49-F238E27FC236}">
                  <a16:creationId xmlns:a16="http://schemas.microsoft.com/office/drawing/2014/main" id="{353D356F-E98F-464C-95E9-DD631AC34163}"/>
                </a:ext>
              </a:extLst>
            </p:cNvPr>
            <p:cNvSpPr/>
            <p:nvPr/>
          </p:nvSpPr>
          <p:spPr>
            <a:xfrm>
              <a:off x="6813193" y="5177726"/>
              <a:ext cx="108000" cy="108000"/>
            </a:xfrm>
            <a:prstGeom prst="ellipse">
              <a:avLst/>
            </a:prstGeom>
            <a:solidFill>
              <a:schemeClr val="accent4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iş1ïḑê">
              <a:extLst>
                <a:ext uri="{FF2B5EF4-FFF2-40B4-BE49-F238E27FC236}">
                  <a16:creationId xmlns:a16="http://schemas.microsoft.com/office/drawing/2014/main" id="{38F36F00-6A96-43B9-937B-78904BE1A131}"/>
                </a:ext>
              </a:extLst>
            </p:cNvPr>
            <p:cNvSpPr/>
            <p:nvPr/>
          </p:nvSpPr>
          <p:spPr>
            <a:xfrm>
              <a:off x="8361270" y="5177726"/>
              <a:ext cx="108000" cy="108000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ïS1íḍè">
              <a:extLst>
                <a:ext uri="{FF2B5EF4-FFF2-40B4-BE49-F238E27FC236}">
                  <a16:creationId xmlns:a16="http://schemas.microsoft.com/office/drawing/2014/main" id="{8C28F96B-DC22-4557-9463-F07C63DF9849}"/>
                </a:ext>
              </a:extLst>
            </p:cNvPr>
            <p:cNvSpPr/>
            <p:nvPr/>
          </p:nvSpPr>
          <p:spPr>
            <a:xfrm rot="10800000">
              <a:off x="9950622" y="5177727"/>
              <a:ext cx="108000" cy="108000"/>
            </a:xfrm>
            <a:prstGeom prst="ellipse">
              <a:avLst/>
            </a:prstGeom>
            <a:solidFill>
              <a:schemeClr val="accent2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159F721D-8D0F-43AB-9569-CCDF5B386A86}"/>
                </a:ext>
              </a:extLst>
            </p:cNvPr>
            <p:cNvCxnSpPr/>
            <p:nvPr/>
          </p:nvCxnSpPr>
          <p:spPr>
            <a:xfrm flipV="1">
              <a:off x="2159864" y="4757052"/>
              <a:ext cx="0" cy="360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FCA2953A-BCD6-4048-9DB5-55903E5E7054}"/>
                </a:ext>
              </a:extLst>
            </p:cNvPr>
            <p:cNvCxnSpPr/>
            <p:nvPr/>
          </p:nvCxnSpPr>
          <p:spPr>
            <a:xfrm flipV="1">
              <a:off x="2159864" y="3513349"/>
              <a:ext cx="0" cy="396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9" name="išḻiḑè">
              <a:extLst>
                <a:ext uri="{FF2B5EF4-FFF2-40B4-BE49-F238E27FC236}">
                  <a16:creationId xmlns:a16="http://schemas.microsoft.com/office/drawing/2014/main" id="{BE770963-9462-4FCA-887F-3ACEA10C1C65}"/>
                </a:ext>
              </a:extLst>
            </p:cNvPr>
            <p:cNvGrpSpPr/>
            <p:nvPr/>
          </p:nvGrpSpPr>
          <p:grpSpPr>
            <a:xfrm>
              <a:off x="1895475" y="2928252"/>
              <a:ext cx="540000" cy="540000"/>
              <a:chOff x="1895475" y="3190875"/>
              <a:chExt cx="540000" cy="540000"/>
            </a:xfrm>
          </p:grpSpPr>
          <p:sp>
            <p:nvSpPr>
              <p:cNvPr id="77" name="iṥ1ïdé">
                <a:extLst>
                  <a:ext uri="{FF2B5EF4-FFF2-40B4-BE49-F238E27FC236}">
                    <a16:creationId xmlns:a16="http://schemas.microsoft.com/office/drawing/2014/main" id="{87533DC2-0767-4FC3-B3E1-20985FF94ED1}"/>
                  </a:ext>
                </a:extLst>
              </p:cNvPr>
              <p:cNvSpPr/>
              <p:nvPr/>
            </p:nvSpPr>
            <p:spPr>
              <a:xfrm>
                <a:off x="1895475" y="3190875"/>
                <a:ext cx="540000" cy="540000"/>
              </a:xfrm>
              <a:prstGeom prst="ellipse">
                <a:avLst/>
              </a:prstGeom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îṡḻïďè">
                <a:extLst>
                  <a:ext uri="{FF2B5EF4-FFF2-40B4-BE49-F238E27FC236}">
                    <a16:creationId xmlns:a16="http://schemas.microsoft.com/office/drawing/2014/main" id="{F3EE3499-8799-4AD5-A18D-905A0FCC6FA1}"/>
                  </a:ext>
                </a:extLst>
              </p:cNvPr>
              <p:cNvSpPr/>
              <p:nvPr/>
            </p:nvSpPr>
            <p:spPr bwMode="auto">
              <a:xfrm>
                <a:off x="2000853" y="3295413"/>
                <a:ext cx="329244" cy="330924"/>
              </a:xfrm>
              <a:custGeom>
                <a:avLst/>
                <a:gdLst>
                  <a:gd name="T0" fmla="*/ 234 w 246"/>
                  <a:gd name="T1" fmla="*/ 13 h 247"/>
                  <a:gd name="T2" fmla="*/ 175 w 246"/>
                  <a:gd name="T3" fmla="*/ 35 h 247"/>
                  <a:gd name="T4" fmla="*/ 153 w 246"/>
                  <a:gd name="T5" fmla="*/ 60 h 247"/>
                  <a:gd name="T6" fmla="*/ 24 w 246"/>
                  <a:gd name="T7" fmla="*/ 36 h 247"/>
                  <a:gd name="T8" fmla="*/ 5 w 246"/>
                  <a:gd name="T9" fmla="*/ 55 h 247"/>
                  <a:gd name="T10" fmla="*/ 107 w 246"/>
                  <a:gd name="T11" fmla="*/ 109 h 247"/>
                  <a:gd name="T12" fmla="*/ 65 w 246"/>
                  <a:gd name="T13" fmla="*/ 159 h 247"/>
                  <a:gd name="T14" fmla="*/ 54 w 246"/>
                  <a:gd name="T15" fmla="*/ 172 h 247"/>
                  <a:gd name="T16" fmla="*/ 12 w 246"/>
                  <a:gd name="T17" fmla="*/ 161 h 247"/>
                  <a:gd name="T18" fmla="*/ 0 w 246"/>
                  <a:gd name="T19" fmla="*/ 173 h 247"/>
                  <a:gd name="T20" fmla="*/ 47 w 246"/>
                  <a:gd name="T21" fmla="*/ 200 h 247"/>
                  <a:gd name="T22" fmla="*/ 74 w 246"/>
                  <a:gd name="T23" fmla="*/ 247 h 247"/>
                  <a:gd name="T24" fmla="*/ 86 w 246"/>
                  <a:gd name="T25" fmla="*/ 235 h 247"/>
                  <a:gd name="T26" fmla="*/ 75 w 246"/>
                  <a:gd name="T27" fmla="*/ 193 h 247"/>
                  <a:gd name="T28" fmla="*/ 88 w 246"/>
                  <a:gd name="T29" fmla="*/ 182 h 247"/>
                  <a:gd name="T30" fmla="*/ 138 w 246"/>
                  <a:gd name="T31" fmla="*/ 140 h 247"/>
                  <a:gd name="T32" fmla="*/ 192 w 246"/>
                  <a:gd name="T33" fmla="*/ 242 h 247"/>
                  <a:gd name="T34" fmla="*/ 211 w 246"/>
                  <a:gd name="T35" fmla="*/ 223 h 247"/>
                  <a:gd name="T36" fmla="*/ 187 w 246"/>
                  <a:gd name="T37" fmla="*/ 94 h 247"/>
                  <a:gd name="T38" fmla="*/ 212 w 246"/>
                  <a:gd name="T39" fmla="*/ 72 h 247"/>
                  <a:gd name="T40" fmla="*/ 234 w 246"/>
                  <a:gd name="T41" fmla="*/ 13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46" h="247">
                    <a:moveTo>
                      <a:pt x="234" y="13"/>
                    </a:moveTo>
                    <a:cubicBezTo>
                      <a:pt x="221" y="0"/>
                      <a:pt x="196" y="11"/>
                      <a:pt x="175" y="35"/>
                    </a:cubicBezTo>
                    <a:cubicBezTo>
                      <a:pt x="153" y="60"/>
                      <a:pt x="153" y="60"/>
                      <a:pt x="153" y="60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5" y="55"/>
                      <a:pt x="5" y="55"/>
                      <a:pt x="5" y="55"/>
                    </a:cubicBezTo>
                    <a:cubicBezTo>
                      <a:pt x="107" y="109"/>
                      <a:pt x="107" y="109"/>
                      <a:pt x="107" y="109"/>
                    </a:cubicBezTo>
                    <a:cubicBezTo>
                      <a:pt x="65" y="159"/>
                      <a:pt x="65" y="159"/>
                      <a:pt x="65" y="159"/>
                    </a:cubicBezTo>
                    <a:cubicBezTo>
                      <a:pt x="61" y="164"/>
                      <a:pt x="57" y="168"/>
                      <a:pt x="54" y="172"/>
                    </a:cubicBezTo>
                    <a:cubicBezTo>
                      <a:pt x="12" y="161"/>
                      <a:pt x="12" y="161"/>
                      <a:pt x="12" y="161"/>
                    </a:cubicBezTo>
                    <a:cubicBezTo>
                      <a:pt x="0" y="173"/>
                      <a:pt x="0" y="173"/>
                      <a:pt x="0" y="173"/>
                    </a:cubicBezTo>
                    <a:cubicBezTo>
                      <a:pt x="47" y="200"/>
                      <a:pt x="47" y="200"/>
                      <a:pt x="47" y="200"/>
                    </a:cubicBezTo>
                    <a:cubicBezTo>
                      <a:pt x="74" y="247"/>
                      <a:pt x="74" y="247"/>
                      <a:pt x="74" y="247"/>
                    </a:cubicBezTo>
                    <a:cubicBezTo>
                      <a:pt x="86" y="235"/>
                      <a:pt x="86" y="235"/>
                      <a:pt x="86" y="235"/>
                    </a:cubicBezTo>
                    <a:cubicBezTo>
                      <a:pt x="75" y="193"/>
                      <a:pt x="75" y="193"/>
                      <a:pt x="75" y="193"/>
                    </a:cubicBezTo>
                    <a:cubicBezTo>
                      <a:pt x="79" y="190"/>
                      <a:pt x="83" y="186"/>
                      <a:pt x="88" y="182"/>
                    </a:cubicBezTo>
                    <a:cubicBezTo>
                      <a:pt x="138" y="140"/>
                      <a:pt x="138" y="140"/>
                      <a:pt x="138" y="140"/>
                    </a:cubicBezTo>
                    <a:cubicBezTo>
                      <a:pt x="192" y="242"/>
                      <a:pt x="192" y="242"/>
                      <a:pt x="192" y="242"/>
                    </a:cubicBezTo>
                    <a:cubicBezTo>
                      <a:pt x="211" y="223"/>
                      <a:pt x="211" y="223"/>
                      <a:pt x="211" y="223"/>
                    </a:cubicBezTo>
                    <a:cubicBezTo>
                      <a:pt x="187" y="94"/>
                      <a:pt x="187" y="94"/>
                      <a:pt x="187" y="94"/>
                    </a:cubicBezTo>
                    <a:cubicBezTo>
                      <a:pt x="212" y="72"/>
                      <a:pt x="212" y="72"/>
                      <a:pt x="212" y="72"/>
                    </a:cubicBezTo>
                    <a:cubicBezTo>
                      <a:pt x="236" y="51"/>
                      <a:pt x="246" y="25"/>
                      <a:pt x="234" y="1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0" name="íŝļíḓe">
              <a:extLst>
                <a:ext uri="{FF2B5EF4-FFF2-40B4-BE49-F238E27FC236}">
                  <a16:creationId xmlns:a16="http://schemas.microsoft.com/office/drawing/2014/main" id="{8C420938-6E4E-49A4-B4B6-6F4AE7ED9CB8}"/>
                </a:ext>
              </a:extLst>
            </p:cNvPr>
            <p:cNvSpPr txBox="1"/>
            <p:nvPr/>
          </p:nvSpPr>
          <p:spPr>
            <a:xfrm>
              <a:off x="2811251" y="2608474"/>
              <a:ext cx="1837619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31" name="i$1ïḓé">
              <a:extLst>
                <a:ext uri="{FF2B5EF4-FFF2-40B4-BE49-F238E27FC236}">
                  <a16:creationId xmlns:a16="http://schemas.microsoft.com/office/drawing/2014/main" id="{932ED1B8-620A-4A20-833C-8D1AFC4425B7}"/>
                </a:ext>
              </a:extLst>
            </p:cNvPr>
            <p:cNvSpPr txBox="1"/>
            <p:nvPr/>
          </p:nvSpPr>
          <p:spPr>
            <a:xfrm>
              <a:off x="2811253" y="2903436"/>
              <a:ext cx="1837621" cy="553998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5CA8CDD6-A363-4F2C-A59F-CF0FABF7DED9}"/>
                </a:ext>
              </a:extLst>
            </p:cNvPr>
            <p:cNvCxnSpPr/>
            <p:nvPr/>
          </p:nvCxnSpPr>
          <p:spPr>
            <a:xfrm flipV="1">
              <a:off x="3730063" y="3471177"/>
              <a:ext cx="0" cy="1656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id="{D4B7FDD8-CA14-424B-9FEC-1E5D77426954}"/>
                </a:ext>
              </a:extLst>
            </p:cNvPr>
            <p:cNvCxnSpPr/>
            <p:nvPr/>
          </p:nvCxnSpPr>
          <p:spPr>
            <a:xfrm flipV="1">
              <a:off x="3720124" y="2217949"/>
              <a:ext cx="0" cy="396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4" name="íślíḑê">
              <a:extLst>
                <a:ext uri="{FF2B5EF4-FFF2-40B4-BE49-F238E27FC236}">
                  <a16:creationId xmlns:a16="http://schemas.microsoft.com/office/drawing/2014/main" id="{5153BF35-C0DC-45AE-AB1E-6DB4DEA5561E}"/>
                </a:ext>
              </a:extLst>
            </p:cNvPr>
            <p:cNvGrpSpPr/>
            <p:nvPr/>
          </p:nvGrpSpPr>
          <p:grpSpPr>
            <a:xfrm>
              <a:off x="3460063" y="1628800"/>
              <a:ext cx="540000" cy="540000"/>
              <a:chOff x="3450124" y="2009775"/>
              <a:chExt cx="540000" cy="540000"/>
            </a:xfrm>
          </p:grpSpPr>
          <p:sp>
            <p:nvSpPr>
              <p:cNvPr id="67" name="íşlïďè">
                <a:extLst>
                  <a:ext uri="{FF2B5EF4-FFF2-40B4-BE49-F238E27FC236}">
                    <a16:creationId xmlns:a16="http://schemas.microsoft.com/office/drawing/2014/main" id="{07270BF7-27AD-4BE9-805B-570AC1EE0769}"/>
                  </a:ext>
                </a:extLst>
              </p:cNvPr>
              <p:cNvSpPr/>
              <p:nvPr/>
            </p:nvSpPr>
            <p:spPr>
              <a:xfrm>
                <a:off x="3450124" y="2009775"/>
                <a:ext cx="540000" cy="540000"/>
              </a:xfrm>
              <a:prstGeom prst="ellipse">
                <a:avLst/>
              </a:prstGeom>
              <a:solidFill>
                <a:schemeClr val="accent2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68" name="iŝḷíḓê">
                <a:extLst>
                  <a:ext uri="{FF2B5EF4-FFF2-40B4-BE49-F238E27FC236}">
                    <a16:creationId xmlns:a16="http://schemas.microsoft.com/office/drawing/2014/main" id="{76F3C242-18FF-4E83-BE46-4FF83CB90D6C}"/>
                  </a:ext>
                </a:extLst>
              </p:cNvPr>
              <p:cNvGrpSpPr/>
              <p:nvPr/>
            </p:nvGrpSpPr>
            <p:grpSpPr>
              <a:xfrm>
                <a:off x="3567881" y="2071854"/>
                <a:ext cx="304483" cy="415884"/>
                <a:chOff x="5772150" y="2981325"/>
                <a:chExt cx="650875" cy="889001"/>
              </a:xfrm>
              <a:solidFill>
                <a:schemeClr val="bg1"/>
              </a:solidFill>
            </p:grpSpPr>
            <p:sp>
              <p:nvSpPr>
                <p:cNvPr id="69" name="íṥļîḍê">
                  <a:extLst>
                    <a:ext uri="{FF2B5EF4-FFF2-40B4-BE49-F238E27FC236}">
                      <a16:creationId xmlns:a16="http://schemas.microsoft.com/office/drawing/2014/main" id="{0ED2679A-E725-44F1-81CA-ABEC27F44337}"/>
                    </a:ext>
                  </a:extLst>
                </p:cNvPr>
                <p:cNvSpPr/>
                <p:nvPr/>
              </p:nvSpPr>
              <p:spPr bwMode="auto">
                <a:xfrm>
                  <a:off x="5875338" y="3159125"/>
                  <a:ext cx="146050" cy="4603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0" name="ïŝľídé">
                  <a:extLst>
                    <a:ext uri="{FF2B5EF4-FFF2-40B4-BE49-F238E27FC236}">
                      <a16:creationId xmlns:a16="http://schemas.microsoft.com/office/drawing/2014/main" id="{36401ADA-DBE7-4BCF-ABB1-A42FB3F5AF22}"/>
                    </a:ext>
                  </a:extLst>
                </p:cNvPr>
                <p:cNvSpPr/>
                <p:nvPr/>
              </p:nvSpPr>
              <p:spPr bwMode="auto">
                <a:xfrm>
                  <a:off x="5875338" y="3375025"/>
                  <a:ext cx="368300" cy="4286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1" name="iśḻïḍê">
                  <a:extLst>
                    <a:ext uri="{FF2B5EF4-FFF2-40B4-BE49-F238E27FC236}">
                      <a16:creationId xmlns:a16="http://schemas.microsoft.com/office/drawing/2014/main" id="{EFE9B4CF-502A-41B8-B651-683BB514C38E}"/>
                    </a:ext>
                  </a:extLst>
                </p:cNvPr>
                <p:cNvSpPr/>
                <p:nvPr/>
              </p:nvSpPr>
              <p:spPr bwMode="auto">
                <a:xfrm>
                  <a:off x="5875338" y="3470275"/>
                  <a:ext cx="368300" cy="4603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2" name="íŝlïḍè">
                  <a:extLst>
                    <a:ext uri="{FF2B5EF4-FFF2-40B4-BE49-F238E27FC236}">
                      <a16:creationId xmlns:a16="http://schemas.microsoft.com/office/drawing/2014/main" id="{051B00DD-99AC-4BF9-B8D7-16661391E285}"/>
                    </a:ext>
                  </a:extLst>
                </p:cNvPr>
                <p:cNvSpPr/>
                <p:nvPr/>
              </p:nvSpPr>
              <p:spPr bwMode="auto">
                <a:xfrm>
                  <a:off x="5875338" y="3565525"/>
                  <a:ext cx="206375" cy="4603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3" name="í$ḻíḑe">
                  <a:extLst>
                    <a:ext uri="{FF2B5EF4-FFF2-40B4-BE49-F238E27FC236}">
                      <a16:creationId xmlns:a16="http://schemas.microsoft.com/office/drawing/2014/main" id="{BC8ADFE1-6410-4CE0-92C2-A1B8D52099C7}"/>
                    </a:ext>
                  </a:extLst>
                </p:cNvPr>
                <p:cNvSpPr/>
                <p:nvPr/>
              </p:nvSpPr>
              <p:spPr bwMode="auto">
                <a:xfrm>
                  <a:off x="5772150" y="2981325"/>
                  <a:ext cx="650875" cy="835025"/>
                </a:xfrm>
                <a:custGeom>
                  <a:avLst/>
                  <a:gdLst>
                    <a:gd name="T0" fmla="*/ 87 w 170"/>
                    <a:gd name="T1" fmla="*/ 0 h 220"/>
                    <a:gd name="T2" fmla="*/ 34 w 170"/>
                    <a:gd name="T3" fmla="*/ 0 h 220"/>
                    <a:gd name="T4" fmla="*/ 0 w 170"/>
                    <a:gd name="T5" fmla="*/ 34 h 220"/>
                    <a:gd name="T6" fmla="*/ 0 w 170"/>
                    <a:gd name="T7" fmla="*/ 185 h 220"/>
                    <a:gd name="T8" fmla="*/ 34 w 170"/>
                    <a:gd name="T9" fmla="*/ 220 h 220"/>
                    <a:gd name="T10" fmla="*/ 91 w 170"/>
                    <a:gd name="T11" fmla="*/ 220 h 220"/>
                    <a:gd name="T12" fmla="*/ 91 w 170"/>
                    <a:gd name="T13" fmla="*/ 203 h 220"/>
                    <a:gd name="T14" fmla="*/ 34 w 170"/>
                    <a:gd name="T15" fmla="*/ 203 h 220"/>
                    <a:gd name="T16" fmla="*/ 16 w 170"/>
                    <a:gd name="T17" fmla="*/ 185 h 220"/>
                    <a:gd name="T18" fmla="*/ 16 w 170"/>
                    <a:gd name="T19" fmla="*/ 34 h 220"/>
                    <a:gd name="T20" fmla="*/ 34 w 170"/>
                    <a:gd name="T21" fmla="*/ 16 h 220"/>
                    <a:gd name="T22" fmla="*/ 79 w 170"/>
                    <a:gd name="T23" fmla="*/ 16 h 220"/>
                    <a:gd name="T24" fmla="*/ 79 w 170"/>
                    <a:gd name="T25" fmla="*/ 67 h 220"/>
                    <a:gd name="T26" fmla="*/ 105 w 170"/>
                    <a:gd name="T27" fmla="*/ 93 h 220"/>
                    <a:gd name="T28" fmla="*/ 154 w 170"/>
                    <a:gd name="T29" fmla="*/ 93 h 220"/>
                    <a:gd name="T30" fmla="*/ 154 w 170"/>
                    <a:gd name="T31" fmla="*/ 185 h 220"/>
                    <a:gd name="T32" fmla="*/ 143 w 170"/>
                    <a:gd name="T33" fmla="*/ 202 h 220"/>
                    <a:gd name="T34" fmla="*/ 143 w 170"/>
                    <a:gd name="T35" fmla="*/ 219 h 220"/>
                    <a:gd name="T36" fmla="*/ 170 w 170"/>
                    <a:gd name="T37" fmla="*/ 185 h 220"/>
                    <a:gd name="T38" fmla="*/ 170 w 170"/>
                    <a:gd name="T39" fmla="*/ 83 h 220"/>
                    <a:gd name="T40" fmla="*/ 87 w 170"/>
                    <a:gd name="T41" fmla="*/ 0 h 2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70" h="220">
                      <a:moveTo>
                        <a:pt x="87" y="0"/>
                      </a:moveTo>
                      <a:cubicBezTo>
                        <a:pt x="34" y="0"/>
                        <a:pt x="34" y="0"/>
                        <a:pt x="34" y="0"/>
                      </a:cubicBezTo>
                      <a:cubicBezTo>
                        <a:pt x="15" y="0"/>
                        <a:pt x="0" y="15"/>
                        <a:pt x="0" y="34"/>
                      </a:cubicBezTo>
                      <a:cubicBezTo>
                        <a:pt x="0" y="185"/>
                        <a:pt x="0" y="185"/>
                        <a:pt x="0" y="185"/>
                      </a:cubicBezTo>
                      <a:cubicBezTo>
                        <a:pt x="0" y="204"/>
                        <a:pt x="15" y="220"/>
                        <a:pt x="34" y="220"/>
                      </a:cubicBezTo>
                      <a:cubicBezTo>
                        <a:pt x="91" y="220"/>
                        <a:pt x="91" y="220"/>
                        <a:pt x="91" y="220"/>
                      </a:cubicBezTo>
                      <a:cubicBezTo>
                        <a:pt x="91" y="203"/>
                        <a:pt x="91" y="203"/>
                        <a:pt x="91" y="203"/>
                      </a:cubicBezTo>
                      <a:cubicBezTo>
                        <a:pt x="34" y="203"/>
                        <a:pt x="34" y="203"/>
                        <a:pt x="34" y="203"/>
                      </a:cubicBezTo>
                      <a:cubicBezTo>
                        <a:pt x="24" y="203"/>
                        <a:pt x="16" y="195"/>
                        <a:pt x="16" y="185"/>
                      </a:cubicBezTo>
                      <a:cubicBezTo>
                        <a:pt x="16" y="34"/>
                        <a:pt x="16" y="34"/>
                        <a:pt x="16" y="34"/>
                      </a:cubicBezTo>
                      <a:cubicBezTo>
                        <a:pt x="16" y="24"/>
                        <a:pt x="24" y="16"/>
                        <a:pt x="34" y="16"/>
                      </a:cubicBezTo>
                      <a:cubicBezTo>
                        <a:pt x="79" y="16"/>
                        <a:pt x="79" y="16"/>
                        <a:pt x="79" y="16"/>
                      </a:cubicBezTo>
                      <a:cubicBezTo>
                        <a:pt x="79" y="67"/>
                        <a:pt x="79" y="67"/>
                        <a:pt x="79" y="67"/>
                      </a:cubicBezTo>
                      <a:cubicBezTo>
                        <a:pt x="79" y="81"/>
                        <a:pt x="90" y="93"/>
                        <a:pt x="105" y="93"/>
                      </a:cubicBezTo>
                      <a:cubicBezTo>
                        <a:pt x="154" y="93"/>
                        <a:pt x="154" y="93"/>
                        <a:pt x="154" y="93"/>
                      </a:cubicBezTo>
                      <a:cubicBezTo>
                        <a:pt x="154" y="185"/>
                        <a:pt x="154" y="185"/>
                        <a:pt x="154" y="185"/>
                      </a:cubicBezTo>
                      <a:cubicBezTo>
                        <a:pt x="154" y="193"/>
                        <a:pt x="149" y="199"/>
                        <a:pt x="143" y="202"/>
                      </a:cubicBezTo>
                      <a:cubicBezTo>
                        <a:pt x="143" y="219"/>
                        <a:pt x="143" y="219"/>
                        <a:pt x="143" y="219"/>
                      </a:cubicBezTo>
                      <a:cubicBezTo>
                        <a:pt x="158" y="216"/>
                        <a:pt x="170" y="202"/>
                        <a:pt x="170" y="185"/>
                      </a:cubicBezTo>
                      <a:cubicBezTo>
                        <a:pt x="170" y="83"/>
                        <a:pt x="170" y="83"/>
                        <a:pt x="170" y="83"/>
                      </a:cubicBezTo>
                      <a:lnTo>
                        <a:pt x="8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4" name="íṣļîḑè">
                  <a:extLst>
                    <a:ext uri="{FF2B5EF4-FFF2-40B4-BE49-F238E27FC236}">
                      <a16:creationId xmlns:a16="http://schemas.microsoft.com/office/drawing/2014/main" id="{60CDDDB4-7BFE-4FE8-8031-15C14771C53E}"/>
                    </a:ext>
                  </a:extLst>
                </p:cNvPr>
                <p:cNvSpPr/>
                <p:nvPr/>
              </p:nvSpPr>
              <p:spPr bwMode="auto">
                <a:xfrm>
                  <a:off x="6154738" y="3744913"/>
                  <a:ext cx="130175" cy="125413"/>
                </a:xfrm>
                <a:custGeom>
                  <a:avLst/>
                  <a:gdLst>
                    <a:gd name="T0" fmla="*/ 32 w 34"/>
                    <a:gd name="T1" fmla="*/ 0 h 33"/>
                    <a:gd name="T2" fmla="*/ 31 w 34"/>
                    <a:gd name="T3" fmla="*/ 2 h 33"/>
                    <a:gd name="T4" fmla="*/ 26 w 34"/>
                    <a:gd name="T5" fmla="*/ 7 h 33"/>
                    <a:gd name="T6" fmla="*/ 24 w 34"/>
                    <a:gd name="T7" fmla="*/ 8 h 33"/>
                    <a:gd name="T8" fmla="*/ 19 w 34"/>
                    <a:gd name="T9" fmla="*/ 6 h 33"/>
                    <a:gd name="T10" fmla="*/ 17 w 34"/>
                    <a:gd name="T11" fmla="*/ 5 h 33"/>
                    <a:gd name="T12" fmla="*/ 16 w 34"/>
                    <a:gd name="T13" fmla="*/ 6 h 33"/>
                    <a:gd name="T14" fmla="*/ 10 w 34"/>
                    <a:gd name="T15" fmla="*/ 8 h 33"/>
                    <a:gd name="T16" fmla="*/ 10 w 34"/>
                    <a:gd name="T17" fmla="*/ 8 h 33"/>
                    <a:gd name="T18" fmla="*/ 8 w 34"/>
                    <a:gd name="T19" fmla="*/ 7 h 33"/>
                    <a:gd name="T20" fmla="*/ 3 w 34"/>
                    <a:gd name="T21" fmla="*/ 2 h 33"/>
                    <a:gd name="T22" fmla="*/ 2 w 34"/>
                    <a:gd name="T23" fmla="*/ 0 h 33"/>
                    <a:gd name="T24" fmla="*/ 1 w 34"/>
                    <a:gd name="T25" fmla="*/ 0 h 33"/>
                    <a:gd name="T26" fmla="*/ 0 w 34"/>
                    <a:gd name="T27" fmla="*/ 0 h 33"/>
                    <a:gd name="T28" fmla="*/ 0 w 34"/>
                    <a:gd name="T29" fmla="*/ 33 h 33"/>
                    <a:gd name="T30" fmla="*/ 17 w 34"/>
                    <a:gd name="T31" fmla="*/ 21 h 33"/>
                    <a:gd name="T32" fmla="*/ 34 w 34"/>
                    <a:gd name="T33" fmla="*/ 33 h 33"/>
                    <a:gd name="T34" fmla="*/ 34 w 34"/>
                    <a:gd name="T35" fmla="*/ 0 h 33"/>
                    <a:gd name="T36" fmla="*/ 34 w 34"/>
                    <a:gd name="T37" fmla="*/ 0 h 33"/>
                    <a:gd name="T38" fmla="*/ 32 w 34"/>
                    <a:gd name="T39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34" h="33">
                      <a:moveTo>
                        <a:pt x="32" y="0"/>
                      </a:moveTo>
                      <a:cubicBezTo>
                        <a:pt x="32" y="1"/>
                        <a:pt x="31" y="1"/>
                        <a:pt x="31" y="2"/>
                      </a:cubicBezTo>
                      <a:cubicBezTo>
                        <a:pt x="30" y="4"/>
                        <a:pt x="29" y="6"/>
                        <a:pt x="26" y="7"/>
                      </a:cubicBezTo>
                      <a:cubicBezTo>
                        <a:pt x="25" y="7"/>
                        <a:pt x="25" y="8"/>
                        <a:pt x="24" y="8"/>
                      </a:cubicBezTo>
                      <a:cubicBezTo>
                        <a:pt x="22" y="8"/>
                        <a:pt x="20" y="7"/>
                        <a:pt x="19" y="6"/>
                      </a:cubicBezTo>
                      <a:cubicBezTo>
                        <a:pt x="18" y="6"/>
                        <a:pt x="17" y="5"/>
                        <a:pt x="17" y="5"/>
                      </a:cubicBezTo>
                      <a:cubicBezTo>
                        <a:pt x="17" y="5"/>
                        <a:pt x="16" y="6"/>
                        <a:pt x="16" y="6"/>
                      </a:cubicBezTo>
                      <a:cubicBezTo>
                        <a:pt x="14" y="7"/>
                        <a:pt x="12" y="8"/>
                        <a:pt x="10" y="8"/>
                      </a:cubicBezTo>
                      <a:cubicBezTo>
                        <a:pt x="10" y="8"/>
                        <a:pt x="10" y="8"/>
                        <a:pt x="10" y="8"/>
                      </a:cubicBezTo>
                      <a:cubicBezTo>
                        <a:pt x="9" y="8"/>
                        <a:pt x="9" y="7"/>
                        <a:pt x="8" y="7"/>
                      </a:cubicBezTo>
                      <a:cubicBezTo>
                        <a:pt x="5" y="6"/>
                        <a:pt x="4" y="4"/>
                        <a:pt x="3" y="2"/>
                      </a:cubicBezTo>
                      <a:cubicBezTo>
                        <a:pt x="3" y="1"/>
                        <a:pt x="2" y="1"/>
                        <a:pt x="2" y="0"/>
                      </a:cubicBezTo>
                      <a:cubicBezTo>
                        <a:pt x="2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33"/>
                        <a:pt x="0" y="33"/>
                        <a:pt x="0" y="33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34" y="33"/>
                        <a:pt x="34" y="33"/>
                        <a:pt x="34" y="33"/>
                      </a:cubicBezTo>
                      <a:cubicBezTo>
                        <a:pt x="34" y="0"/>
                        <a:pt x="34" y="0"/>
                        <a:pt x="34" y="0"/>
                      </a:cubicBezTo>
                      <a:cubicBezTo>
                        <a:pt x="34" y="0"/>
                        <a:pt x="34" y="0"/>
                        <a:pt x="34" y="0"/>
                      </a:cubicBezTo>
                      <a:cubicBezTo>
                        <a:pt x="33" y="0"/>
                        <a:pt x="32" y="0"/>
                        <a:pt x="3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5" name="îŝlïḍe">
                  <a:extLst>
                    <a:ext uri="{FF2B5EF4-FFF2-40B4-BE49-F238E27FC236}">
                      <a16:creationId xmlns:a16="http://schemas.microsoft.com/office/drawing/2014/main" id="{4B72AAF9-CC72-45AD-AD57-74F7D597B46D}"/>
                    </a:ext>
                  </a:extLst>
                </p:cNvPr>
                <p:cNvSpPr/>
                <p:nvPr/>
              </p:nvSpPr>
              <p:spPr bwMode="auto">
                <a:xfrm>
                  <a:off x="6178550" y="3625850"/>
                  <a:ext cx="84138" cy="8096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6" name="ïŝ1íḓè">
                  <a:extLst>
                    <a:ext uri="{FF2B5EF4-FFF2-40B4-BE49-F238E27FC236}">
                      <a16:creationId xmlns:a16="http://schemas.microsoft.com/office/drawing/2014/main" id="{3FCFAD37-C92C-4163-9657-8B5C9E108E7E}"/>
                    </a:ext>
                  </a:extLst>
                </p:cNvPr>
                <p:cNvSpPr/>
                <p:nvPr/>
              </p:nvSpPr>
              <p:spPr bwMode="auto">
                <a:xfrm>
                  <a:off x="6127750" y="3573463"/>
                  <a:ext cx="187325" cy="185738"/>
                </a:xfrm>
                <a:custGeom>
                  <a:avLst/>
                  <a:gdLst>
                    <a:gd name="T0" fmla="*/ 44 w 49"/>
                    <a:gd name="T1" fmla="*/ 18 h 49"/>
                    <a:gd name="T2" fmla="*/ 44 w 49"/>
                    <a:gd name="T3" fmla="*/ 10 h 49"/>
                    <a:gd name="T4" fmla="*/ 36 w 49"/>
                    <a:gd name="T5" fmla="*/ 7 h 49"/>
                    <a:gd name="T6" fmla="*/ 32 w 49"/>
                    <a:gd name="T7" fmla="*/ 1 h 49"/>
                    <a:gd name="T8" fmla="*/ 24 w 49"/>
                    <a:gd name="T9" fmla="*/ 3 h 49"/>
                    <a:gd name="T10" fmla="*/ 16 w 49"/>
                    <a:gd name="T11" fmla="*/ 1 h 49"/>
                    <a:gd name="T12" fmla="*/ 12 w 49"/>
                    <a:gd name="T13" fmla="*/ 7 h 49"/>
                    <a:gd name="T14" fmla="*/ 4 w 49"/>
                    <a:gd name="T15" fmla="*/ 10 h 49"/>
                    <a:gd name="T16" fmla="*/ 4 w 49"/>
                    <a:gd name="T17" fmla="*/ 18 h 49"/>
                    <a:gd name="T18" fmla="*/ 0 w 49"/>
                    <a:gd name="T19" fmla="*/ 24 h 49"/>
                    <a:gd name="T20" fmla="*/ 4 w 49"/>
                    <a:gd name="T21" fmla="*/ 31 h 49"/>
                    <a:gd name="T22" fmla="*/ 4 w 49"/>
                    <a:gd name="T23" fmla="*/ 39 h 49"/>
                    <a:gd name="T24" fmla="*/ 12 w 49"/>
                    <a:gd name="T25" fmla="*/ 41 h 49"/>
                    <a:gd name="T26" fmla="*/ 16 w 49"/>
                    <a:gd name="T27" fmla="*/ 48 h 49"/>
                    <a:gd name="T28" fmla="*/ 24 w 49"/>
                    <a:gd name="T29" fmla="*/ 45 h 49"/>
                    <a:gd name="T30" fmla="*/ 32 w 49"/>
                    <a:gd name="T31" fmla="*/ 48 h 49"/>
                    <a:gd name="T32" fmla="*/ 36 w 49"/>
                    <a:gd name="T33" fmla="*/ 41 h 49"/>
                    <a:gd name="T34" fmla="*/ 44 w 49"/>
                    <a:gd name="T35" fmla="*/ 39 h 49"/>
                    <a:gd name="T36" fmla="*/ 44 w 49"/>
                    <a:gd name="T37" fmla="*/ 31 h 49"/>
                    <a:gd name="T38" fmla="*/ 49 w 49"/>
                    <a:gd name="T39" fmla="*/ 24 h 49"/>
                    <a:gd name="T40" fmla="*/ 44 w 49"/>
                    <a:gd name="T41" fmla="*/ 18 h 49"/>
                    <a:gd name="T42" fmla="*/ 24 w 49"/>
                    <a:gd name="T43" fmla="*/ 37 h 49"/>
                    <a:gd name="T44" fmla="*/ 11 w 49"/>
                    <a:gd name="T45" fmla="*/ 24 h 49"/>
                    <a:gd name="T46" fmla="*/ 24 w 49"/>
                    <a:gd name="T47" fmla="*/ 12 h 49"/>
                    <a:gd name="T48" fmla="*/ 37 w 49"/>
                    <a:gd name="T49" fmla="*/ 24 h 49"/>
                    <a:gd name="T50" fmla="*/ 24 w 49"/>
                    <a:gd name="T51" fmla="*/ 37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49" h="49">
                      <a:moveTo>
                        <a:pt x="44" y="18"/>
                      </a:moveTo>
                      <a:cubicBezTo>
                        <a:pt x="43" y="16"/>
                        <a:pt x="45" y="12"/>
                        <a:pt x="44" y="10"/>
                      </a:cubicBezTo>
                      <a:cubicBezTo>
                        <a:pt x="42" y="8"/>
                        <a:pt x="38" y="9"/>
                        <a:pt x="36" y="7"/>
                      </a:cubicBezTo>
                      <a:cubicBezTo>
                        <a:pt x="34" y="6"/>
                        <a:pt x="34" y="2"/>
                        <a:pt x="32" y="1"/>
                      </a:cubicBezTo>
                      <a:cubicBezTo>
                        <a:pt x="29" y="0"/>
                        <a:pt x="27" y="3"/>
                        <a:pt x="24" y="3"/>
                      </a:cubicBezTo>
                      <a:cubicBezTo>
                        <a:pt x="22" y="3"/>
                        <a:pt x="19" y="0"/>
                        <a:pt x="16" y="1"/>
                      </a:cubicBezTo>
                      <a:cubicBezTo>
                        <a:pt x="14" y="2"/>
                        <a:pt x="14" y="6"/>
                        <a:pt x="12" y="7"/>
                      </a:cubicBezTo>
                      <a:cubicBezTo>
                        <a:pt x="10" y="9"/>
                        <a:pt x="6" y="8"/>
                        <a:pt x="4" y="10"/>
                      </a:cubicBezTo>
                      <a:cubicBezTo>
                        <a:pt x="3" y="12"/>
                        <a:pt x="5" y="16"/>
                        <a:pt x="4" y="18"/>
                      </a:cubicBezTo>
                      <a:cubicBezTo>
                        <a:pt x="3" y="20"/>
                        <a:pt x="0" y="22"/>
                        <a:pt x="0" y="24"/>
                      </a:cubicBezTo>
                      <a:cubicBezTo>
                        <a:pt x="0" y="27"/>
                        <a:pt x="3" y="29"/>
                        <a:pt x="4" y="31"/>
                      </a:cubicBezTo>
                      <a:cubicBezTo>
                        <a:pt x="5" y="33"/>
                        <a:pt x="3" y="37"/>
                        <a:pt x="4" y="39"/>
                      </a:cubicBezTo>
                      <a:cubicBezTo>
                        <a:pt x="6" y="41"/>
                        <a:pt x="10" y="40"/>
                        <a:pt x="12" y="41"/>
                      </a:cubicBezTo>
                      <a:cubicBezTo>
                        <a:pt x="14" y="43"/>
                        <a:pt x="14" y="47"/>
                        <a:pt x="16" y="48"/>
                      </a:cubicBezTo>
                      <a:cubicBezTo>
                        <a:pt x="19" y="49"/>
                        <a:pt x="22" y="45"/>
                        <a:pt x="24" y="45"/>
                      </a:cubicBezTo>
                      <a:cubicBezTo>
                        <a:pt x="27" y="45"/>
                        <a:pt x="29" y="49"/>
                        <a:pt x="32" y="48"/>
                      </a:cubicBezTo>
                      <a:cubicBezTo>
                        <a:pt x="34" y="47"/>
                        <a:pt x="34" y="43"/>
                        <a:pt x="36" y="41"/>
                      </a:cubicBezTo>
                      <a:cubicBezTo>
                        <a:pt x="38" y="40"/>
                        <a:pt x="42" y="41"/>
                        <a:pt x="44" y="39"/>
                      </a:cubicBezTo>
                      <a:cubicBezTo>
                        <a:pt x="45" y="37"/>
                        <a:pt x="43" y="33"/>
                        <a:pt x="44" y="31"/>
                      </a:cubicBezTo>
                      <a:cubicBezTo>
                        <a:pt x="45" y="29"/>
                        <a:pt x="49" y="27"/>
                        <a:pt x="49" y="24"/>
                      </a:cubicBezTo>
                      <a:cubicBezTo>
                        <a:pt x="49" y="22"/>
                        <a:pt x="45" y="20"/>
                        <a:pt x="44" y="18"/>
                      </a:cubicBezTo>
                      <a:close/>
                      <a:moveTo>
                        <a:pt x="24" y="37"/>
                      </a:moveTo>
                      <a:cubicBezTo>
                        <a:pt x="17" y="37"/>
                        <a:pt x="11" y="32"/>
                        <a:pt x="11" y="24"/>
                      </a:cubicBezTo>
                      <a:cubicBezTo>
                        <a:pt x="11" y="17"/>
                        <a:pt x="17" y="12"/>
                        <a:pt x="24" y="12"/>
                      </a:cubicBezTo>
                      <a:cubicBezTo>
                        <a:pt x="31" y="12"/>
                        <a:pt x="37" y="17"/>
                        <a:pt x="37" y="24"/>
                      </a:cubicBezTo>
                      <a:cubicBezTo>
                        <a:pt x="37" y="32"/>
                        <a:pt x="31" y="37"/>
                        <a:pt x="24" y="3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35" name="îṡļíḑe">
              <a:extLst>
                <a:ext uri="{FF2B5EF4-FFF2-40B4-BE49-F238E27FC236}">
                  <a16:creationId xmlns:a16="http://schemas.microsoft.com/office/drawing/2014/main" id="{B73A52ED-AA90-4E4F-94C6-885AF59B9F45}"/>
                </a:ext>
              </a:extLst>
            </p:cNvPr>
            <p:cNvSpPr txBox="1"/>
            <p:nvPr/>
          </p:nvSpPr>
          <p:spPr>
            <a:xfrm>
              <a:off x="4385305" y="3893128"/>
              <a:ext cx="1837620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36" name="iṥlíḋè">
              <a:extLst>
                <a:ext uri="{FF2B5EF4-FFF2-40B4-BE49-F238E27FC236}">
                  <a16:creationId xmlns:a16="http://schemas.microsoft.com/office/drawing/2014/main" id="{8558086F-5D3B-451F-9A64-87F8CC64D10B}"/>
                </a:ext>
              </a:extLst>
            </p:cNvPr>
            <p:cNvSpPr txBox="1"/>
            <p:nvPr/>
          </p:nvSpPr>
          <p:spPr>
            <a:xfrm>
              <a:off x="4385308" y="4188090"/>
              <a:ext cx="1837621" cy="553998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id="{EBB59F68-652D-442A-836F-2C2C01C683E7}"/>
                </a:ext>
              </a:extLst>
            </p:cNvPr>
            <p:cNvCxnSpPr/>
            <p:nvPr/>
          </p:nvCxnSpPr>
          <p:spPr>
            <a:xfrm flipV="1">
              <a:off x="5304118" y="4735953"/>
              <a:ext cx="0" cy="396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id="{A3662D1C-4E45-4596-9C08-1DFA2E360AA9}"/>
                </a:ext>
              </a:extLst>
            </p:cNvPr>
            <p:cNvCxnSpPr/>
            <p:nvPr/>
          </p:nvCxnSpPr>
          <p:spPr>
            <a:xfrm flipV="1">
              <a:off x="5304118" y="3551884"/>
              <a:ext cx="0" cy="324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ïṣ1iďè">
              <a:extLst>
                <a:ext uri="{FF2B5EF4-FFF2-40B4-BE49-F238E27FC236}">
                  <a16:creationId xmlns:a16="http://schemas.microsoft.com/office/drawing/2014/main" id="{2E041114-8017-446F-8A4D-DAB28DFBDA22}"/>
                </a:ext>
              </a:extLst>
            </p:cNvPr>
            <p:cNvSpPr txBox="1"/>
            <p:nvPr/>
          </p:nvSpPr>
          <p:spPr>
            <a:xfrm>
              <a:off x="5945570" y="2786155"/>
              <a:ext cx="1837620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40" name="iṩḷîḋé">
              <a:extLst>
                <a:ext uri="{FF2B5EF4-FFF2-40B4-BE49-F238E27FC236}">
                  <a16:creationId xmlns:a16="http://schemas.microsoft.com/office/drawing/2014/main" id="{74895F50-5D86-43B1-9247-69C935119EDD}"/>
                </a:ext>
              </a:extLst>
            </p:cNvPr>
            <p:cNvSpPr txBox="1"/>
            <p:nvPr/>
          </p:nvSpPr>
          <p:spPr>
            <a:xfrm>
              <a:off x="5945568" y="3081117"/>
              <a:ext cx="1837621" cy="553998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id="{59136236-9288-439A-BE1F-64A6C76BFEEF}"/>
                </a:ext>
              </a:extLst>
            </p:cNvPr>
            <p:cNvCxnSpPr/>
            <p:nvPr/>
          </p:nvCxnSpPr>
          <p:spPr>
            <a:xfrm flipV="1">
              <a:off x="6864378" y="3648858"/>
              <a:ext cx="0" cy="1476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id="{DEEB446D-89F9-4DAD-A2EB-0C98BBCAB5F6}"/>
                </a:ext>
              </a:extLst>
            </p:cNvPr>
            <p:cNvCxnSpPr/>
            <p:nvPr/>
          </p:nvCxnSpPr>
          <p:spPr>
            <a:xfrm flipV="1">
              <a:off x="6864378" y="2395630"/>
              <a:ext cx="0" cy="396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3" name="îṥlïḍé">
              <a:extLst>
                <a:ext uri="{FF2B5EF4-FFF2-40B4-BE49-F238E27FC236}">
                  <a16:creationId xmlns:a16="http://schemas.microsoft.com/office/drawing/2014/main" id="{40D911FA-959D-49D0-B9DB-91197F7E715E}"/>
                </a:ext>
              </a:extLst>
            </p:cNvPr>
            <p:cNvGrpSpPr/>
            <p:nvPr/>
          </p:nvGrpSpPr>
          <p:grpSpPr>
            <a:xfrm>
              <a:off x="5039729" y="2946909"/>
              <a:ext cx="540000" cy="540000"/>
              <a:chOff x="5039729" y="3314307"/>
              <a:chExt cx="540000" cy="540000"/>
            </a:xfrm>
          </p:grpSpPr>
          <p:sp>
            <p:nvSpPr>
              <p:cNvPr id="65" name="îṥliďé">
                <a:extLst>
                  <a:ext uri="{FF2B5EF4-FFF2-40B4-BE49-F238E27FC236}">
                    <a16:creationId xmlns:a16="http://schemas.microsoft.com/office/drawing/2014/main" id="{07021414-B2A9-4038-863E-DCDB06B4025D}"/>
                  </a:ext>
                </a:extLst>
              </p:cNvPr>
              <p:cNvSpPr/>
              <p:nvPr/>
            </p:nvSpPr>
            <p:spPr>
              <a:xfrm>
                <a:off x="5039729" y="3314307"/>
                <a:ext cx="540000" cy="540000"/>
              </a:xfrm>
              <a:prstGeom prst="ellipse">
                <a:avLst/>
              </a:prstGeom>
              <a:solidFill>
                <a:schemeClr val="accent3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isľíḑe">
                <a:extLst>
                  <a:ext uri="{FF2B5EF4-FFF2-40B4-BE49-F238E27FC236}">
                    <a16:creationId xmlns:a16="http://schemas.microsoft.com/office/drawing/2014/main" id="{1F954507-3418-4D80-A83D-BF4054065873}"/>
                  </a:ext>
                </a:extLst>
              </p:cNvPr>
              <p:cNvSpPr/>
              <p:nvPr/>
            </p:nvSpPr>
            <p:spPr bwMode="auto">
              <a:xfrm>
                <a:off x="5142973" y="3395648"/>
                <a:ext cx="333512" cy="377319"/>
              </a:xfrm>
              <a:custGeom>
                <a:avLst/>
                <a:gdLst>
                  <a:gd name="T0" fmla="*/ 182 w 193"/>
                  <a:gd name="T1" fmla="*/ 147 h 219"/>
                  <a:gd name="T2" fmla="*/ 175 w 193"/>
                  <a:gd name="T3" fmla="*/ 150 h 219"/>
                  <a:gd name="T4" fmla="*/ 146 w 193"/>
                  <a:gd name="T5" fmla="*/ 110 h 219"/>
                  <a:gd name="T6" fmla="*/ 175 w 193"/>
                  <a:gd name="T7" fmla="*/ 70 h 219"/>
                  <a:gd name="T8" fmla="*/ 182 w 193"/>
                  <a:gd name="T9" fmla="*/ 72 h 219"/>
                  <a:gd name="T10" fmla="*/ 193 w 193"/>
                  <a:gd name="T11" fmla="*/ 60 h 219"/>
                  <a:gd name="T12" fmla="*/ 182 w 193"/>
                  <a:gd name="T13" fmla="*/ 49 h 219"/>
                  <a:gd name="T14" fmla="*/ 170 w 193"/>
                  <a:gd name="T15" fmla="*/ 60 h 219"/>
                  <a:gd name="T16" fmla="*/ 170 w 193"/>
                  <a:gd name="T17" fmla="*/ 62 h 219"/>
                  <a:gd name="T18" fmla="*/ 121 w 193"/>
                  <a:gd name="T19" fmla="*/ 67 h 219"/>
                  <a:gd name="T20" fmla="*/ 101 w 193"/>
                  <a:gd name="T21" fmla="*/ 22 h 219"/>
                  <a:gd name="T22" fmla="*/ 108 w 193"/>
                  <a:gd name="T23" fmla="*/ 12 h 219"/>
                  <a:gd name="T24" fmla="*/ 97 w 193"/>
                  <a:gd name="T25" fmla="*/ 0 h 219"/>
                  <a:gd name="T26" fmla="*/ 85 w 193"/>
                  <a:gd name="T27" fmla="*/ 12 h 219"/>
                  <a:gd name="T28" fmla="*/ 92 w 193"/>
                  <a:gd name="T29" fmla="*/ 22 h 219"/>
                  <a:gd name="T30" fmla="*/ 72 w 193"/>
                  <a:gd name="T31" fmla="*/ 67 h 219"/>
                  <a:gd name="T32" fmla="*/ 23 w 193"/>
                  <a:gd name="T33" fmla="*/ 62 h 219"/>
                  <a:gd name="T34" fmla="*/ 23 w 193"/>
                  <a:gd name="T35" fmla="*/ 60 h 219"/>
                  <a:gd name="T36" fmla="*/ 12 w 193"/>
                  <a:gd name="T37" fmla="*/ 49 h 219"/>
                  <a:gd name="T38" fmla="*/ 0 w 193"/>
                  <a:gd name="T39" fmla="*/ 60 h 219"/>
                  <a:gd name="T40" fmla="*/ 12 w 193"/>
                  <a:gd name="T41" fmla="*/ 72 h 219"/>
                  <a:gd name="T42" fmla="*/ 18 w 193"/>
                  <a:gd name="T43" fmla="*/ 70 h 219"/>
                  <a:gd name="T44" fmla="*/ 48 w 193"/>
                  <a:gd name="T45" fmla="*/ 110 h 219"/>
                  <a:gd name="T46" fmla="*/ 19 w 193"/>
                  <a:gd name="T47" fmla="*/ 150 h 219"/>
                  <a:gd name="T48" fmla="*/ 12 w 193"/>
                  <a:gd name="T49" fmla="*/ 147 h 219"/>
                  <a:gd name="T50" fmla="*/ 0 w 193"/>
                  <a:gd name="T51" fmla="*/ 159 h 219"/>
                  <a:gd name="T52" fmla="*/ 12 w 193"/>
                  <a:gd name="T53" fmla="*/ 170 h 219"/>
                  <a:gd name="T54" fmla="*/ 23 w 193"/>
                  <a:gd name="T55" fmla="*/ 159 h 219"/>
                  <a:gd name="T56" fmla="*/ 23 w 193"/>
                  <a:gd name="T57" fmla="*/ 158 h 219"/>
                  <a:gd name="T58" fmla="*/ 72 w 193"/>
                  <a:gd name="T59" fmla="*/ 152 h 219"/>
                  <a:gd name="T60" fmla="*/ 92 w 193"/>
                  <a:gd name="T61" fmla="*/ 197 h 219"/>
                  <a:gd name="T62" fmla="*/ 85 w 193"/>
                  <a:gd name="T63" fmla="*/ 208 h 219"/>
                  <a:gd name="T64" fmla="*/ 97 w 193"/>
                  <a:gd name="T65" fmla="*/ 219 h 219"/>
                  <a:gd name="T66" fmla="*/ 108 w 193"/>
                  <a:gd name="T67" fmla="*/ 208 h 219"/>
                  <a:gd name="T68" fmla="*/ 101 w 193"/>
                  <a:gd name="T69" fmla="*/ 197 h 219"/>
                  <a:gd name="T70" fmla="*/ 121 w 193"/>
                  <a:gd name="T71" fmla="*/ 152 h 219"/>
                  <a:gd name="T72" fmla="*/ 170 w 193"/>
                  <a:gd name="T73" fmla="*/ 158 h 219"/>
                  <a:gd name="T74" fmla="*/ 170 w 193"/>
                  <a:gd name="T75" fmla="*/ 159 h 219"/>
                  <a:gd name="T76" fmla="*/ 182 w 193"/>
                  <a:gd name="T77" fmla="*/ 170 h 219"/>
                  <a:gd name="T78" fmla="*/ 193 w 193"/>
                  <a:gd name="T79" fmla="*/ 159 h 219"/>
                  <a:gd name="T80" fmla="*/ 182 w 193"/>
                  <a:gd name="T81" fmla="*/ 147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93" h="219">
                    <a:moveTo>
                      <a:pt x="182" y="147"/>
                    </a:moveTo>
                    <a:cubicBezTo>
                      <a:pt x="179" y="147"/>
                      <a:pt x="177" y="148"/>
                      <a:pt x="175" y="150"/>
                    </a:cubicBezTo>
                    <a:cubicBezTo>
                      <a:pt x="146" y="110"/>
                      <a:pt x="146" y="110"/>
                      <a:pt x="146" y="110"/>
                    </a:cubicBezTo>
                    <a:cubicBezTo>
                      <a:pt x="175" y="70"/>
                      <a:pt x="175" y="70"/>
                      <a:pt x="175" y="70"/>
                    </a:cubicBezTo>
                    <a:cubicBezTo>
                      <a:pt x="177" y="71"/>
                      <a:pt x="179" y="72"/>
                      <a:pt x="182" y="72"/>
                    </a:cubicBezTo>
                    <a:cubicBezTo>
                      <a:pt x="188" y="72"/>
                      <a:pt x="193" y="67"/>
                      <a:pt x="193" y="60"/>
                    </a:cubicBezTo>
                    <a:cubicBezTo>
                      <a:pt x="193" y="54"/>
                      <a:pt x="188" y="49"/>
                      <a:pt x="182" y="49"/>
                    </a:cubicBezTo>
                    <a:cubicBezTo>
                      <a:pt x="175" y="49"/>
                      <a:pt x="170" y="54"/>
                      <a:pt x="170" y="60"/>
                    </a:cubicBezTo>
                    <a:cubicBezTo>
                      <a:pt x="170" y="61"/>
                      <a:pt x="170" y="61"/>
                      <a:pt x="170" y="62"/>
                    </a:cubicBezTo>
                    <a:cubicBezTo>
                      <a:pt x="121" y="67"/>
                      <a:pt x="121" y="67"/>
                      <a:pt x="121" y="67"/>
                    </a:cubicBezTo>
                    <a:cubicBezTo>
                      <a:pt x="101" y="22"/>
                      <a:pt x="101" y="22"/>
                      <a:pt x="101" y="22"/>
                    </a:cubicBezTo>
                    <a:cubicBezTo>
                      <a:pt x="105" y="20"/>
                      <a:pt x="108" y="16"/>
                      <a:pt x="108" y="12"/>
                    </a:cubicBezTo>
                    <a:cubicBezTo>
                      <a:pt x="108" y="5"/>
                      <a:pt x="103" y="0"/>
                      <a:pt x="97" y="0"/>
                    </a:cubicBezTo>
                    <a:cubicBezTo>
                      <a:pt x="90" y="0"/>
                      <a:pt x="85" y="5"/>
                      <a:pt x="85" y="12"/>
                    </a:cubicBezTo>
                    <a:cubicBezTo>
                      <a:pt x="85" y="16"/>
                      <a:pt x="88" y="20"/>
                      <a:pt x="92" y="22"/>
                    </a:cubicBezTo>
                    <a:cubicBezTo>
                      <a:pt x="72" y="67"/>
                      <a:pt x="72" y="67"/>
                      <a:pt x="72" y="67"/>
                    </a:cubicBezTo>
                    <a:cubicBezTo>
                      <a:pt x="23" y="62"/>
                      <a:pt x="23" y="62"/>
                      <a:pt x="23" y="62"/>
                    </a:cubicBezTo>
                    <a:cubicBezTo>
                      <a:pt x="23" y="61"/>
                      <a:pt x="23" y="61"/>
                      <a:pt x="23" y="60"/>
                    </a:cubicBezTo>
                    <a:cubicBezTo>
                      <a:pt x="23" y="54"/>
                      <a:pt x="18" y="49"/>
                      <a:pt x="12" y="49"/>
                    </a:cubicBezTo>
                    <a:cubicBezTo>
                      <a:pt x="5" y="49"/>
                      <a:pt x="0" y="54"/>
                      <a:pt x="0" y="60"/>
                    </a:cubicBezTo>
                    <a:cubicBezTo>
                      <a:pt x="0" y="67"/>
                      <a:pt x="5" y="72"/>
                      <a:pt x="12" y="72"/>
                    </a:cubicBezTo>
                    <a:cubicBezTo>
                      <a:pt x="14" y="72"/>
                      <a:pt x="16" y="71"/>
                      <a:pt x="18" y="70"/>
                    </a:cubicBezTo>
                    <a:cubicBezTo>
                      <a:pt x="48" y="110"/>
                      <a:pt x="48" y="110"/>
                      <a:pt x="48" y="110"/>
                    </a:cubicBezTo>
                    <a:cubicBezTo>
                      <a:pt x="19" y="150"/>
                      <a:pt x="19" y="150"/>
                      <a:pt x="19" y="150"/>
                    </a:cubicBezTo>
                    <a:cubicBezTo>
                      <a:pt x="17" y="148"/>
                      <a:pt x="14" y="147"/>
                      <a:pt x="12" y="147"/>
                    </a:cubicBezTo>
                    <a:cubicBezTo>
                      <a:pt x="5" y="147"/>
                      <a:pt x="0" y="152"/>
                      <a:pt x="0" y="159"/>
                    </a:cubicBezTo>
                    <a:cubicBezTo>
                      <a:pt x="0" y="165"/>
                      <a:pt x="5" y="170"/>
                      <a:pt x="12" y="170"/>
                    </a:cubicBezTo>
                    <a:cubicBezTo>
                      <a:pt x="18" y="170"/>
                      <a:pt x="23" y="165"/>
                      <a:pt x="23" y="159"/>
                    </a:cubicBezTo>
                    <a:cubicBezTo>
                      <a:pt x="23" y="158"/>
                      <a:pt x="23" y="158"/>
                      <a:pt x="23" y="158"/>
                    </a:cubicBezTo>
                    <a:cubicBezTo>
                      <a:pt x="72" y="152"/>
                      <a:pt x="72" y="152"/>
                      <a:pt x="72" y="152"/>
                    </a:cubicBezTo>
                    <a:cubicBezTo>
                      <a:pt x="92" y="197"/>
                      <a:pt x="92" y="197"/>
                      <a:pt x="92" y="197"/>
                    </a:cubicBezTo>
                    <a:cubicBezTo>
                      <a:pt x="88" y="199"/>
                      <a:pt x="85" y="203"/>
                      <a:pt x="85" y="208"/>
                    </a:cubicBezTo>
                    <a:cubicBezTo>
                      <a:pt x="85" y="214"/>
                      <a:pt x="90" y="219"/>
                      <a:pt x="97" y="219"/>
                    </a:cubicBezTo>
                    <a:cubicBezTo>
                      <a:pt x="103" y="219"/>
                      <a:pt x="108" y="214"/>
                      <a:pt x="108" y="208"/>
                    </a:cubicBezTo>
                    <a:cubicBezTo>
                      <a:pt x="108" y="203"/>
                      <a:pt x="105" y="199"/>
                      <a:pt x="101" y="197"/>
                    </a:cubicBezTo>
                    <a:cubicBezTo>
                      <a:pt x="121" y="152"/>
                      <a:pt x="121" y="152"/>
                      <a:pt x="121" y="152"/>
                    </a:cubicBezTo>
                    <a:cubicBezTo>
                      <a:pt x="170" y="158"/>
                      <a:pt x="170" y="158"/>
                      <a:pt x="170" y="158"/>
                    </a:cubicBezTo>
                    <a:cubicBezTo>
                      <a:pt x="170" y="158"/>
                      <a:pt x="170" y="158"/>
                      <a:pt x="170" y="159"/>
                    </a:cubicBezTo>
                    <a:cubicBezTo>
                      <a:pt x="170" y="165"/>
                      <a:pt x="175" y="170"/>
                      <a:pt x="182" y="170"/>
                    </a:cubicBezTo>
                    <a:cubicBezTo>
                      <a:pt x="188" y="170"/>
                      <a:pt x="193" y="165"/>
                      <a:pt x="193" y="159"/>
                    </a:cubicBezTo>
                    <a:cubicBezTo>
                      <a:pt x="193" y="152"/>
                      <a:pt x="188" y="147"/>
                      <a:pt x="182" y="14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44" name="ïṧļíḓê">
              <a:extLst>
                <a:ext uri="{FF2B5EF4-FFF2-40B4-BE49-F238E27FC236}">
                  <a16:creationId xmlns:a16="http://schemas.microsoft.com/office/drawing/2014/main" id="{009D8DF1-C04F-44A3-893E-F5440CA0C543}"/>
                </a:ext>
              </a:extLst>
            </p:cNvPr>
            <p:cNvGrpSpPr/>
            <p:nvPr/>
          </p:nvGrpSpPr>
          <p:grpSpPr>
            <a:xfrm>
              <a:off x="6594378" y="1810533"/>
              <a:ext cx="540000" cy="540000"/>
              <a:chOff x="6594378" y="2177931"/>
              <a:chExt cx="540000" cy="540000"/>
            </a:xfrm>
          </p:grpSpPr>
          <p:sp>
            <p:nvSpPr>
              <p:cNvPr id="61" name="îSḻíḍê">
                <a:extLst>
                  <a:ext uri="{FF2B5EF4-FFF2-40B4-BE49-F238E27FC236}">
                    <a16:creationId xmlns:a16="http://schemas.microsoft.com/office/drawing/2014/main" id="{AB577E27-14F4-4CB5-90A4-157E64187748}"/>
                  </a:ext>
                </a:extLst>
              </p:cNvPr>
              <p:cNvSpPr/>
              <p:nvPr/>
            </p:nvSpPr>
            <p:spPr>
              <a:xfrm>
                <a:off x="6594378" y="2177931"/>
                <a:ext cx="540000" cy="540000"/>
              </a:xfrm>
              <a:prstGeom prst="ellipse">
                <a:avLst/>
              </a:prstGeom>
              <a:solidFill>
                <a:schemeClr val="accent4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62" name="iš1ídê">
                <a:extLst>
                  <a:ext uri="{FF2B5EF4-FFF2-40B4-BE49-F238E27FC236}">
                    <a16:creationId xmlns:a16="http://schemas.microsoft.com/office/drawing/2014/main" id="{E7751FB0-29E4-4A77-A92C-E23F080152B3}"/>
                  </a:ext>
                </a:extLst>
              </p:cNvPr>
              <p:cNvGrpSpPr/>
              <p:nvPr/>
            </p:nvGrpSpPr>
            <p:grpSpPr>
              <a:xfrm>
                <a:off x="6675953" y="2239847"/>
                <a:ext cx="371937" cy="351888"/>
                <a:chOff x="8493125" y="2289175"/>
                <a:chExt cx="854075" cy="808038"/>
              </a:xfrm>
              <a:solidFill>
                <a:schemeClr val="bg1"/>
              </a:solidFill>
            </p:grpSpPr>
            <p:sp>
              <p:nvSpPr>
                <p:cNvPr id="63" name="íśļïḓê">
                  <a:extLst>
                    <a:ext uri="{FF2B5EF4-FFF2-40B4-BE49-F238E27FC236}">
                      <a16:creationId xmlns:a16="http://schemas.microsoft.com/office/drawing/2014/main" id="{DECA8AAC-C2F2-41D9-A523-46A9DFFD1A59}"/>
                    </a:ext>
                  </a:extLst>
                </p:cNvPr>
                <p:cNvSpPr/>
                <p:nvPr/>
              </p:nvSpPr>
              <p:spPr bwMode="auto">
                <a:xfrm>
                  <a:off x="8493125" y="2762250"/>
                  <a:ext cx="854075" cy="334963"/>
                </a:xfrm>
                <a:custGeom>
                  <a:avLst/>
                  <a:gdLst>
                    <a:gd name="T0" fmla="*/ 517 w 538"/>
                    <a:gd name="T1" fmla="*/ 57 h 211"/>
                    <a:gd name="T2" fmla="*/ 335 w 538"/>
                    <a:gd name="T3" fmla="*/ 0 h 211"/>
                    <a:gd name="T4" fmla="*/ 299 w 538"/>
                    <a:gd name="T5" fmla="*/ 161 h 211"/>
                    <a:gd name="T6" fmla="*/ 278 w 538"/>
                    <a:gd name="T7" fmla="*/ 33 h 211"/>
                    <a:gd name="T8" fmla="*/ 287 w 538"/>
                    <a:gd name="T9" fmla="*/ 24 h 211"/>
                    <a:gd name="T10" fmla="*/ 304 w 538"/>
                    <a:gd name="T11" fmla="*/ 5 h 211"/>
                    <a:gd name="T12" fmla="*/ 235 w 538"/>
                    <a:gd name="T13" fmla="*/ 5 h 211"/>
                    <a:gd name="T14" fmla="*/ 251 w 538"/>
                    <a:gd name="T15" fmla="*/ 24 h 211"/>
                    <a:gd name="T16" fmla="*/ 261 w 538"/>
                    <a:gd name="T17" fmla="*/ 33 h 211"/>
                    <a:gd name="T18" fmla="*/ 239 w 538"/>
                    <a:gd name="T19" fmla="*/ 161 h 211"/>
                    <a:gd name="T20" fmla="*/ 204 w 538"/>
                    <a:gd name="T21" fmla="*/ 0 h 211"/>
                    <a:gd name="T22" fmla="*/ 20 w 538"/>
                    <a:gd name="T23" fmla="*/ 57 h 211"/>
                    <a:gd name="T24" fmla="*/ 0 w 538"/>
                    <a:gd name="T25" fmla="*/ 211 h 211"/>
                    <a:gd name="T26" fmla="*/ 538 w 538"/>
                    <a:gd name="T27" fmla="*/ 211 h 211"/>
                    <a:gd name="T28" fmla="*/ 517 w 538"/>
                    <a:gd name="T29" fmla="*/ 57 h 211"/>
                    <a:gd name="T30" fmla="*/ 459 w 538"/>
                    <a:gd name="T31" fmla="*/ 156 h 211"/>
                    <a:gd name="T32" fmla="*/ 366 w 538"/>
                    <a:gd name="T33" fmla="*/ 156 h 211"/>
                    <a:gd name="T34" fmla="*/ 366 w 538"/>
                    <a:gd name="T35" fmla="*/ 129 h 211"/>
                    <a:gd name="T36" fmla="*/ 412 w 538"/>
                    <a:gd name="T37" fmla="*/ 122 h 211"/>
                    <a:gd name="T38" fmla="*/ 459 w 538"/>
                    <a:gd name="T39" fmla="*/ 129 h 211"/>
                    <a:gd name="T40" fmla="*/ 459 w 538"/>
                    <a:gd name="T41" fmla="*/ 156 h 2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538" h="211">
                      <a:moveTo>
                        <a:pt x="517" y="57"/>
                      </a:moveTo>
                      <a:lnTo>
                        <a:pt x="335" y="0"/>
                      </a:lnTo>
                      <a:lnTo>
                        <a:pt x="299" y="161"/>
                      </a:lnTo>
                      <a:lnTo>
                        <a:pt x="278" y="33"/>
                      </a:lnTo>
                      <a:lnTo>
                        <a:pt x="287" y="24"/>
                      </a:lnTo>
                      <a:lnTo>
                        <a:pt x="304" y="5"/>
                      </a:lnTo>
                      <a:lnTo>
                        <a:pt x="235" y="5"/>
                      </a:lnTo>
                      <a:lnTo>
                        <a:pt x="251" y="24"/>
                      </a:lnTo>
                      <a:lnTo>
                        <a:pt x="261" y="33"/>
                      </a:lnTo>
                      <a:lnTo>
                        <a:pt x="239" y="161"/>
                      </a:lnTo>
                      <a:lnTo>
                        <a:pt x="204" y="0"/>
                      </a:lnTo>
                      <a:lnTo>
                        <a:pt x="20" y="57"/>
                      </a:lnTo>
                      <a:lnTo>
                        <a:pt x="0" y="211"/>
                      </a:lnTo>
                      <a:lnTo>
                        <a:pt x="538" y="211"/>
                      </a:lnTo>
                      <a:lnTo>
                        <a:pt x="517" y="57"/>
                      </a:lnTo>
                      <a:close/>
                      <a:moveTo>
                        <a:pt x="459" y="156"/>
                      </a:moveTo>
                      <a:lnTo>
                        <a:pt x="366" y="156"/>
                      </a:lnTo>
                      <a:lnTo>
                        <a:pt x="366" y="129"/>
                      </a:lnTo>
                      <a:lnTo>
                        <a:pt x="412" y="122"/>
                      </a:lnTo>
                      <a:lnTo>
                        <a:pt x="459" y="129"/>
                      </a:lnTo>
                      <a:lnTo>
                        <a:pt x="459" y="15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4" name="iŝḷîḋe">
                  <a:extLst>
                    <a:ext uri="{FF2B5EF4-FFF2-40B4-BE49-F238E27FC236}">
                      <a16:creationId xmlns:a16="http://schemas.microsoft.com/office/drawing/2014/main" id="{479C4D8E-9F8E-4962-A3FF-103EDE04951F}"/>
                    </a:ext>
                  </a:extLst>
                </p:cNvPr>
                <p:cNvSpPr/>
                <p:nvPr/>
              </p:nvSpPr>
              <p:spPr bwMode="auto">
                <a:xfrm>
                  <a:off x="8729663" y="2289175"/>
                  <a:ext cx="382588" cy="42703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45" name="îs1ïďe">
              <a:extLst>
                <a:ext uri="{FF2B5EF4-FFF2-40B4-BE49-F238E27FC236}">
                  <a16:creationId xmlns:a16="http://schemas.microsoft.com/office/drawing/2014/main" id="{C3F3A76B-FDFB-427F-976A-07DA21F55D0B}"/>
                </a:ext>
              </a:extLst>
            </p:cNvPr>
            <p:cNvSpPr txBox="1"/>
            <p:nvPr/>
          </p:nvSpPr>
          <p:spPr>
            <a:xfrm>
              <a:off x="7791800" y="3869974"/>
              <a:ext cx="1261884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46" name="ï$ļíḋe">
              <a:extLst>
                <a:ext uri="{FF2B5EF4-FFF2-40B4-BE49-F238E27FC236}">
                  <a16:creationId xmlns:a16="http://schemas.microsoft.com/office/drawing/2014/main" id="{EEE1D3EE-34DE-4CD3-8DF6-CE906B4582B6}"/>
                </a:ext>
              </a:extLst>
            </p:cNvPr>
            <p:cNvSpPr txBox="1"/>
            <p:nvPr/>
          </p:nvSpPr>
          <p:spPr>
            <a:xfrm>
              <a:off x="7503928" y="4164936"/>
              <a:ext cx="1837621" cy="553998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id="{4534B2BB-6A02-4D19-858A-E118EDA4D007}"/>
                </a:ext>
              </a:extLst>
            </p:cNvPr>
            <p:cNvCxnSpPr/>
            <p:nvPr/>
          </p:nvCxnSpPr>
          <p:spPr>
            <a:xfrm flipV="1">
              <a:off x="8422738" y="4732677"/>
              <a:ext cx="0" cy="396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id="{B1618DEE-EAC5-4A6E-B94B-47181E24ACF2}"/>
                </a:ext>
              </a:extLst>
            </p:cNvPr>
            <p:cNvCxnSpPr/>
            <p:nvPr/>
          </p:nvCxnSpPr>
          <p:spPr>
            <a:xfrm flipV="1">
              <a:off x="8422738" y="3488974"/>
              <a:ext cx="0" cy="396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ïṥḻïḑê">
              <a:extLst>
                <a:ext uri="{FF2B5EF4-FFF2-40B4-BE49-F238E27FC236}">
                  <a16:creationId xmlns:a16="http://schemas.microsoft.com/office/drawing/2014/main" id="{DAFB2529-7D8B-4326-99EB-D0587C832BDD}"/>
                </a:ext>
              </a:extLst>
            </p:cNvPr>
            <p:cNvSpPr txBox="1"/>
            <p:nvPr/>
          </p:nvSpPr>
          <p:spPr>
            <a:xfrm>
              <a:off x="9084067" y="2594038"/>
              <a:ext cx="1837620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50" name="íṧ1ïḋê">
              <a:extLst>
                <a:ext uri="{FF2B5EF4-FFF2-40B4-BE49-F238E27FC236}">
                  <a16:creationId xmlns:a16="http://schemas.microsoft.com/office/drawing/2014/main" id="{8CA976C6-CF3A-447B-B6BE-64C1271FEB45}"/>
                </a:ext>
              </a:extLst>
            </p:cNvPr>
            <p:cNvSpPr txBox="1"/>
            <p:nvPr/>
          </p:nvSpPr>
          <p:spPr>
            <a:xfrm>
              <a:off x="9084066" y="2889000"/>
              <a:ext cx="1837621" cy="553998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cxnSp>
          <p:nvCxnSpPr>
            <p:cNvPr id="51" name="直接连接符 50">
              <a:extLst>
                <a:ext uri="{FF2B5EF4-FFF2-40B4-BE49-F238E27FC236}">
                  <a16:creationId xmlns:a16="http://schemas.microsoft.com/office/drawing/2014/main" id="{6B07D7EC-DEB9-4C2F-A867-69079548F0E0}"/>
                </a:ext>
              </a:extLst>
            </p:cNvPr>
            <p:cNvCxnSpPr/>
            <p:nvPr/>
          </p:nvCxnSpPr>
          <p:spPr>
            <a:xfrm flipV="1">
              <a:off x="10002876" y="3456741"/>
              <a:ext cx="0" cy="1656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>
              <a:extLst>
                <a:ext uri="{FF2B5EF4-FFF2-40B4-BE49-F238E27FC236}">
                  <a16:creationId xmlns:a16="http://schemas.microsoft.com/office/drawing/2014/main" id="{4B9F8575-C844-4810-B90D-C7EBE18CFBB3}"/>
                </a:ext>
              </a:extLst>
            </p:cNvPr>
            <p:cNvCxnSpPr/>
            <p:nvPr/>
          </p:nvCxnSpPr>
          <p:spPr>
            <a:xfrm flipV="1">
              <a:off x="10002876" y="2203513"/>
              <a:ext cx="0" cy="396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3" name="îšlïḍe">
              <a:extLst>
                <a:ext uri="{FF2B5EF4-FFF2-40B4-BE49-F238E27FC236}">
                  <a16:creationId xmlns:a16="http://schemas.microsoft.com/office/drawing/2014/main" id="{35A17457-EE6D-4459-AA5E-AFC5674E64BE}"/>
                </a:ext>
              </a:extLst>
            </p:cNvPr>
            <p:cNvGrpSpPr/>
            <p:nvPr/>
          </p:nvGrpSpPr>
          <p:grpSpPr>
            <a:xfrm>
              <a:off x="8158349" y="2903877"/>
              <a:ext cx="540000" cy="540000"/>
              <a:chOff x="8158349" y="3271275"/>
              <a:chExt cx="540000" cy="540000"/>
            </a:xfrm>
          </p:grpSpPr>
          <p:sp>
            <p:nvSpPr>
              <p:cNvPr id="57" name="iṣḷîďe">
                <a:extLst>
                  <a:ext uri="{FF2B5EF4-FFF2-40B4-BE49-F238E27FC236}">
                    <a16:creationId xmlns:a16="http://schemas.microsoft.com/office/drawing/2014/main" id="{68F63AAA-7C5A-420F-9D16-CC5F7FA3DE4D}"/>
                  </a:ext>
                </a:extLst>
              </p:cNvPr>
              <p:cNvSpPr/>
              <p:nvPr/>
            </p:nvSpPr>
            <p:spPr>
              <a:xfrm>
                <a:off x="8158349" y="3271275"/>
                <a:ext cx="540000" cy="540000"/>
              </a:xfrm>
              <a:prstGeom prst="ellipse">
                <a:avLst/>
              </a:prstGeom>
              <a:solidFill>
                <a:schemeClr val="accent1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58" name="iš1íḋè">
                <a:extLst>
                  <a:ext uri="{FF2B5EF4-FFF2-40B4-BE49-F238E27FC236}">
                    <a16:creationId xmlns:a16="http://schemas.microsoft.com/office/drawing/2014/main" id="{83AEAC2F-D9F2-4EBE-92C2-819B58E278F3}"/>
                  </a:ext>
                </a:extLst>
              </p:cNvPr>
              <p:cNvGrpSpPr/>
              <p:nvPr/>
            </p:nvGrpSpPr>
            <p:grpSpPr>
              <a:xfrm>
                <a:off x="8252383" y="3379975"/>
                <a:ext cx="351933" cy="322606"/>
                <a:chOff x="7816850" y="1350963"/>
                <a:chExt cx="895350" cy="820737"/>
              </a:xfrm>
              <a:solidFill>
                <a:schemeClr val="bg1"/>
              </a:solidFill>
            </p:grpSpPr>
            <p:sp>
              <p:nvSpPr>
                <p:cNvPr id="59" name="ïṡḻiḓé">
                  <a:extLst>
                    <a:ext uri="{FF2B5EF4-FFF2-40B4-BE49-F238E27FC236}">
                      <a16:creationId xmlns:a16="http://schemas.microsoft.com/office/drawing/2014/main" id="{38D10871-C090-4FD2-8B84-B9F655004F92}"/>
                    </a:ext>
                  </a:extLst>
                </p:cNvPr>
                <p:cNvSpPr/>
                <p:nvPr/>
              </p:nvSpPr>
              <p:spPr bwMode="auto">
                <a:xfrm>
                  <a:off x="7850188" y="1792288"/>
                  <a:ext cx="828675" cy="379412"/>
                </a:xfrm>
                <a:custGeom>
                  <a:avLst/>
                  <a:gdLst>
                    <a:gd name="T0" fmla="*/ 119 w 218"/>
                    <a:gd name="T1" fmla="*/ 26 h 100"/>
                    <a:gd name="T2" fmla="*/ 99 w 218"/>
                    <a:gd name="T3" fmla="*/ 26 h 100"/>
                    <a:gd name="T4" fmla="*/ 73 w 218"/>
                    <a:gd name="T5" fmla="*/ 0 h 100"/>
                    <a:gd name="T6" fmla="*/ 0 w 218"/>
                    <a:gd name="T7" fmla="*/ 0 h 100"/>
                    <a:gd name="T8" fmla="*/ 0 w 218"/>
                    <a:gd name="T9" fmla="*/ 70 h 100"/>
                    <a:gd name="T10" fmla="*/ 29 w 218"/>
                    <a:gd name="T11" fmla="*/ 100 h 100"/>
                    <a:gd name="T12" fmla="*/ 189 w 218"/>
                    <a:gd name="T13" fmla="*/ 100 h 100"/>
                    <a:gd name="T14" fmla="*/ 218 w 218"/>
                    <a:gd name="T15" fmla="*/ 70 h 100"/>
                    <a:gd name="T16" fmla="*/ 218 w 218"/>
                    <a:gd name="T17" fmla="*/ 0 h 100"/>
                    <a:gd name="T18" fmla="*/ 145 w 218"/>
                    <a:gd name="T19" fmla="*/ 0 h 100"/>
                    <a:gd name="T20" fmla="*/ 119 w 218"/>
                    <a:gd name="T21" fmla="*/ 26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18" h="100">
                      <a:moveTo>
                        <a:pt x="119" y="26"/>
                      </a:moveTo>
                      <a:cubicBezTo>
                        <a:pt x="99" y="26"/>
                        <a:pt x="99" y="26"/>
                        <a:pt x="99" y="26"/>
                      </a:cubicBezTo>
                      <a:cubicBezTo>
                        <a:pt x="85" y="26"/>
                        <a:pt x="73" y="14"/>
                        <a:pt x="73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70"/>
                        <a:pt x="0" y="70"/>
                        <a:pt x="0" y="70"/>
                      </a:cubicBezTo>
                      <a:cubicBezTo>
                        <a:pt x="0" y="86"/>
                        <a:pt x="13" y="100"/>
                        <a:pt x="29" y="100"/>
                      </a:cubicBezTo>
                      <a:cubicBezTo>
                        <a:pt x="189" y="100"/>
                        <a:pt x="189" y="100"/>
                        <a:pt x="189" y="100"/>
                      </a:cubicBezTo>
                      <a:cubicBezTo>
                        <a:pt x="205" y="100"/>
                        <a:pt x="218" y="86"/>
                        <a:pt x="218" y="70"/>
                      </a:cubicBezTo>
                      <a:cubicBezTo>
                        <a:pt x="218" y="0"/>
                        <a:pt x="218" y="0"/>
                        <a:pt x="218" y="0"/>
                      </a:cubicBezTo>
                      <a:cubicBezTo>
                        <a:pt x="145" y="0"/>
                        <a:pt x="145" y="0"/>
                        <a:pt x="145" y="0"/>
                      </a:cubicBezTo>
                      <a:cubicBezTo>
                        <a:pt x="145" y="14"/>
                        <a:pt x="133" y="26"/>
                        <a:pt x="119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0" name="iṧ1ïḑe">
                  <a:extLst>
                    <a:ext uri="{FF2B5EF4-FFF2-40B4-BE49-F238E27FC236}">
                      <a16:creationId xmlns:a16="http://schemas.microsoft.com/office/drawing/2014/main" id="{2570D6C4-EBB0-42B8-B0B0-DC0FB7985767}"/>
                    </a:ext>
                  </a:extLst>
                </p:cNvPr>
                <p:cNvSpPr/>
                <p:nvPr/>
              </p:nvSpPr>
              <p:spPr bwMode="auto">
                <a:xfrm>
                  <a:off x="7816850" y="1350963"/>
                  <a:ext cx="895350" cy="498475"/>
                </a:xfrm>
                <a:custGeom>
                  <a:avLst/>
                  <a:gdLst>
                    <a:gd name="T0" fmla="*/ 204 w 236"/>
                    <a:gd name="T1" fmla="*/ 44 h 131"/>
                    <a:gd name="T2" fmla="*/ 163 w 236"/>
                    <a:gd name="T3" fmla="*/ 44 h 131"/>
                    <a:gd name="T4" fmla="*/ 163 w 236"/>
                    <a:gd name="T5" fmla="*/ 30 h 131"/>
                    <a:gd name="T6" fmla="*/ 133 w 236"/>
                    <a:gd name="T7" fmla="*/ 0 h 131"/>
                    <a:gd name="T8" fmla="*/ 103 w 236"/>
                    <a:gd name="T9" fmla="*/ 0 h 131"/>
                    <a:gd name="T10" fmla="*/ 73 w 236"/>
                    <a:gd name="T11" fmla="*/ 30 h 131"/>
                    <a:gd name="T12" fmla="*/ 73 w 236"/>
                    <a:gd name="T13" fmla="*/ 44 h 131"/>
                    <a:gd name="T14" fmla="*/ 32 w 236"/>
                    <a:gd name="T15" fmla="*/ 44 h 131"/>
                    <a:gd name="T16" fmla="*/ 0 w 236"/>
                    <a:gd name="T17" fmla="*/ 75 h 131"/>
                    <a:gd name="T18" fmla="*/ 0 w 236"/>
                    <a:gd name="T19" fmla="*/ 106 h 131"/>
                    <a:gd name="T20" fmla="*/ 92 w 236"/>
                    <a:gd name="T21" fmla="*/ 106 h 131"/>
                    <a:gd name="T22" fmla="*/ 92 w 236"/>
                    <a:gd name="T23" fmla="*/ 115 h 131"/>
                    <a:gd name="T24" fmla="*/ 108 w 236"/>
                    <a:gd name="T25" fmla="*/ 131 h 131"/>
                    <a:gd name="T26" fmla="*/ 128 w 236"/>
                    <a:gd name="T27" fmla="*/ 131 h 131"/>
                    <a:gd name="T28" fmla="*/ 144 w 236"/>
                    <a:gd name="T29" fmla="*/ 115 h 131"/>
                    <a:gd name="T30" fmla="*/ 144 w 236"/>
                    <a:gd name="T31" fmla="*/ 106 h 131"/>
                    <a:gd name="T32" fmla="*/ 236 w 236"/>
                    <a:gd name="T33" fmla="*/ 106 h 131"/>
                    <a:gd name="T34" fmla="*/ 236 w 236"/>
                    <a:gd name="T35" fmla="*/ 75 h 131"/>
                    <a:gd name="T36" fmla="*/ 204 w 236"/>
                    <a:gd name="T37" fmla="*/ 44 h 131"/>
                    <a:gd name="T38" fmla="*/ 92 w 236"/>
                    <a:gd name="T39" fmla="*/ 30 h 131"/>
                    <a:gd name="T40" fmla="*/ 103 w 236"/>
                    <a:gd name="T41" fmla="*/ 19 h 131"/>
                    <a:gd name="T42" fmla="*/ 133 w 236"/>
                    <a:gd name="T43" fmla="*/ 19 h 131"/>
                    <a:gd name="T44" fmla="*/ 144 w 236"/>
                    <a:gd name="T45" fmla="*/ 30 h 131"/>
                    <a:gd name="T46" fmla="*/ 144 w 236"/>
                    <a:gd name="T47" fmla="*/ 44 h 131"/>
                    <a:gd name="T48" fmla="*/ 92 w 236"/>
                    <a:gd name="T49" fmla="*/ 44 h 131"/>
                    <a:gd name="T50" fmla="*/ 92 w 236"/>
                    <a:gd name="T51" fmla="*/ 30 h 1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36" h="131">
                      <a:moveTo>
                        <a:pt x="204" y="44"/>
                      </a:moveTo>
                      <a:cubicBezTo>
                        <a:pt x="163" y="44"/>
                        <a:pt x="163" y="44"/>
                        <a:pt x="163" y="44"/>
                      </a:cubicBezTo>
                      <a:cubicBezTo>
                        <a:pt x="163" y="30"/>
                        <a:pt x="163" y="30"/>
                        <a:pt x="163" y="30"/>
                      </a:cubicBezTo>
                      <a:cubicBezTo>
                        <a:pt x="163" y="14"/>
                        <a:pt x="150" y="0"/>
                        <a:pt x="133" y="0"/>
                      </a:cubicBezTo>
                      <a:cubicBezTo>
                        <a:pt x="103" y="0"/>
                        <a:pt x="103" y="0"/>
                        <a:pt x="103" y="0"/>
                      </a:cubicBezTo>
                      <a:cubicBezTo>
                        <a:pt x="86" y="0"/>
                        <a:pt x="73" y="14"/>
                        <a:pt x="73" y="30"/>
                      </a:cubicBezTo>
                      <a:cubicBezTo>
                        <a:pt x="73" y="44"/>
                        <a:pt x="73" y="44"/>
                        <a:pt x="73" y="44"/>
                      </a:cubicBezTo>
                      <a:cubicBezTo>
                        <a:pt x="32" y="44"/>
                        <a:pt x="32" y="44"/>
                        <a:pt x="32" y="44"/>
                      </a:cubicBezTo>
                      <a:cubicBezTo>
                        <a:pt x="15" y="44"/>
                        <a:pt x="0" y="58"/>
                        <a:pt x="0" y="75"/>
                      </a:cubicBezTo>
                      <a:cubicBezTo>
                        <a:pt x="0" y="106"/>
                        <a:pt x="0" y="106"/>
                        <a:pt x="0" y="106"/>
                      </a:cubicBezTo>
                      <a:cubicBezTo>
                        <a:pt x="92" y="106"/>
                        <a:pt x="92" y="106"/>
                        <a:pt x="92" y="106"/>
                      </a:cubicBezTo>
                      <a:cubicBezTo>
                        <a:pt x="92" y="115"/>
                        <a:pt x="92" y="115"/>
                        <a:pt x="92" y="115"/>
                      </a:cubicBezTo>
                      <a:cubicBezTo>
                        <a:pt x="92" y="124"/>
                        <a:pt x="99" y="131"/>
                        <a:pt x="108" y="131"/>
                      </a:cubicBezTo>
                      <a:cubicBezTo>
                        <a:pt x="128" y="131"/>
                        <a:pt x="128" y="131"/>
                        <a:pt x="128" y="131"/>
                      </a:cubicBezTo>
                      <a:cubicBezTo>
                        <a:pt x="137" y="131"/>
                        <a:pt x="144" y="124"/>
                        <a:pt x="144" y="115"/>
                      </a:cubicBezTo>
                      <a:cubicBezTo>
                        <a:pt x="144" y="106"/>
                        <a:pt x="144" y="106"/>
                        <a:pt x="144" y="106"/>
                      </a:cubicBezTo>
                      <a:cubicBezTo>
                        <a:pt x="236" y="106"/>
                        <a:pt x="236" y="106"/>
                        <a:pt x="236" y="106"/>
                      </a:cubicBezTo>
                      <a:cubicBezTo>
                        <a:pt x="236" y="75"/>
                        <a:pt x="236" y="75"/>
                        <a:pt x="236" y="75"/>
                      </a:cubicBezTo>
                      <a:cubicBezTo>
                        <a:pt x="236" y="58"/>
                        <a:pt x="221" y="44"/>
                        <a:pt x="204" y="44"/>
                      </a:cubicBezTo>
                      <a:close/>
                      <a:moveTo>
                        <a:pt x="92" y="30"/>
                      </a:moveTo>
                      <a:cubicBezTo>
                        <a:pt x="92" y="24"/>
                        <a:pt x="97" y="19"/>
                        <a:pt x="103" y="19"/>
                      </a:cubicBezTo>
                      <a:cubicBezTo>
                        <a:pt x="133" y="19"/>
                        <a:pt x="133" y="19"/>
                        <a:pt x="133" y="19"/>
                      </a:cubicBezTo>
                      <a:cubicBezTo>
                        <a:pt x="139" y="19"/>
                        <a:pt x="144" y="24"/>
                        <a:pt x="144" y="30"/>
                      </a:cubicBezTo>
                      <a:cubicBezTo>
                        <a:pt x="144" y="44"/>
                        <a:pt x="144" y="44"/>
                        <a:pt x="144" y="44"/>
                      </a:cubicBezTo>
                      <a:cubicBezTo>
                        <a:pt x="92" y="44"/>
                        <a:pt x="92" y="44"/>
                        <a:pt x="92" y="44"/>
                      </a:cubicBezTo>
                      <a:lnTo>
                        <a:pt x="92" y="3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54" name="íṡľíḋê">
              <a:extLst>
                <a:ext uri="{FF2B5EF4-FFF2-40B4-BE49-F238E27FC236}">
                  <a16:creationId xmlns:a16="http://schemas.microsoft.com/office/drawing/2014/main" id="{B734AE53-B3D5-431C-948D-7AF2AD7886FA}"/>
                </a:ext>
              </a:extLst>
            </p:cNvPr>
            <p:cNvGrpSpPr/>
            <p:nvPr/>
          </p:nvGrpSpPr>
          <p:grpSpPr>
            <a:xfrm>
              <a:off x="9732876" y="1658172"/>
              <a:ext cx="540000" cy="540000"/>
              <a:chOff x="9732876" y="1985814"/>
              <a:chExt cx="540000" cy="540000"/>
            </a:xfrm>
          </p:grpSpPr>
          <p:sp>
            <p:nvSpPr>
              <p:cNvPr id="55" name="íṧ1ídè">
                <a:extLst>
                  <a:ext uri="{FF2B5EF4-FFF2-40B4-BE49-F238E27FC236}">
                    <a16:creationId xmlns:a16="http://schemas.microsoft.com/office/drawing/2014/main" id="{2AA4FB93-ACA9-4E48-89AE-9C7533237F06}"/>
                  </a:ext>
                </a:extLst>
              </p:cNvPr>
              <p:cNvSpPr/>
              <p:nvPr/>
            </p:nvSpPr>
            <p:spPr>
              <a:xfrm>
                <a:off x="9732876" y="1985814"/>
                <a:ext cx="540000" cy="540000"/>
              </a:xfrm>
              <a:prstGeom prst="ellipse">
                <a:avLst/>
              </a:prstGeom>
              <a:solidFill>
                <a:schemeClr val="accent2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ïs1ïḋè">
                <a:extLst>
                  <a:ext uri="{FF2B5EF4-FFF2-40B4-BE49-F238E27FC236}">
                    <a16:creationId xmlns:a16="http://schemas.microsoft.com/office/drawing/2014/main" id="{6F9458A0-0120-4FB8-9736-F3D69CC9D6B9}"/>
                  </a:ext>
                </a:extLst>
              </p:cNvPr>
              <p:cNvSpPr/>
              <p:nvPr/>
            </p:nvSpPr>
            <p:spPr bwMode="auto">
              <a:xfrm>
                <a:off x="9842613" y="2095551"/>
                <a:ext cx="320527" cy="320527"/>
              </a:xfrm>
              <a:custGeom>
                <a:avLst/>
                <a:gdLst>
                  <a:gd name="T0" fmla="*/ 0 w 124"/>
                  <a:gd name="T1" fmla="*/ 62 h 124"/>
                  <a:gd name="T2" fmla="*/ 124 w 124"/>
                  <a:gd name="T3" fmla="*/ 62 h 124"/>
                  <a:gd name="T4" fmla="*/ 116 w 124"/>
                  <a:gd name="T5" fmla="*/ 60 h 124"/>
                  <a:gd name="T6" fmla="*/ 87 w 124"/>
                  <a:gd name="T7" fmla="*/ 35 h 124"/>
                  <a:gd name="T8" fmla="*/ 116 w 124"/>
                  <a:gd name="T9" fmla="*/ 60 h 124"/>
                  <a:gd name="T10" fmla="*/ 43 w 124"/>
                  <a:gd name="T11" fmla="*/ 95 h 124"/>
                  <a:gd name="T12" fmla="*/ 60 w 124"/>
                  <a:gd name="T13" fmla="*/ 116 h 124"/>
                  <a:gd name="T14" fmla="*/ 64 w 124"/>
                  <a:gd name="T15" fmla="*/ 8 h 124"/>
                  <a:gd name="T16" fmla="*/ 64 w 124"/>
                  <a:gd name="T17" fmla="*/ 36 h 124"/>
                  <a:gd name="T18" fmla="*/ 64 w 124"/>
                  <a:gd name="T19" fmla="*/ 8 h 124"/>
                  <a:gd name="T20" fmla="*/ 100 w 124"/>
                  <a:gd name="T21" fmla="*/ 23 h 124"/>
                  <a:gd name="T22" fmla="*/ 71 w 124"/>
                  <a:gd name="T23" fmla="*/ 9 h 124"/>
                  <a:gd name="T24" fmla="*/ 60 w 124"/>
                  <a:gd name="T25" fmla="*/ 36 h 124"/>
                  <a:gd name="T26" fmla="*/ 60 w 124"/>
                  <a:gd name="T27" fmla="*/ 8 h 124"/>
                  <a:gd name="T28" fmla="*/ 38 w 124"/>
                  <a:gd name="T29" fmla="*/ 31 h 124"/>
                  <a:gd name="T30" fmla="*/ 53 w 124"/>
                  <a:gd name="T31" fmla="*/ 9 h 124"/>
                  <a:gd name="T32" fmla="*/ 40 w 124"/>
                  <a:gd name="T33" fmla="*/ 36 h 124"/>
                  <a:gd name="T34" fmla="*/ 60 w 124"/>
                  <a:gd name="T35" fmla="*/ 60 h 124"/>
                  <a:gd name="T36" fmla="*/ 40 w 124"/>
                  <a:gd name="T37" fmla="*/ 36 h 124"/>
                  <a:gd name="T38" fmla="*/ 60 w 124"/>
                  <a:gd name="T39" fmla="*/ 88 h 124"/>
                  <a:gd name="T40" fmla="*/ 36 w 124"/>
                  <a:gd name="T41" fmla="*/ 64 h 124"/>
                  <a:gd name="T42" fmla="*/ 53 w 124"/>
                  <a:gd name="T43" fmla="*/ 115 h 124"/>
                  <a:gd name="T44" fmla="*/ 40 w 124"/>
                  <a:gd name="T45" fmla="*/ 96 h 124"/>
                  <a:gd name="T46" fmla="*/ 64 w 124"/>
                  <a:gd name="T47" fmla="*/ 116 h 124"/>
                  <a:gd name="T48" fmla="*/ 81 w 124"/>
                  <a:gd name="T49" fmla="*/ 95 h 124"/>
                  <a:gd name="T50" fmla="*/ 64 w 124"/>
                  <a:gd name="T51" fmla="*/ 116 h 124"/>
                  <a:gd name="T52" fmla="*/ 97 w 124"/>
                  <a:gd name="T53" fmla="*/ 103 h 124"/>
                  <a:gd name="T54" fmla="*/ 84 w 124"/>
                  <a:gd name="T55" fmla="*/ 96 h 124"/>
                  <a:gd name="T56" fmla="*/ 64 w 124"/>
                  <a:gd name="T57" fmla="*/ 88 h 124"/>
                  <a:gd name="T58" fmla="*/ 88 w 124"/>
                  <a:gd name="T59" fmla="*/ 64 h 124"/>
                  <a:gd name="T60" fmla="*/ 64 w 124"/>
                  <a:gd name="T61" fmla="*/ 60 h 124"/>
                  <a:gd name="T62" fmla="*/ 84 w 124"/>
                  <a:gd name="T63" fmla="*/ 36 h 124"/>
                  <a:gd name="T64" fmla="*/ 64 w 124"/>
                  <a:gd name="T65" fmla="*/ 60 h 124"/>
                  <a:gd name="T66" fmla="*/ 37 w 124"/>
                  <a:gd name="T67" fmla="*/ 35 h 124"/>
                  <a:gd name="T68" fmla="*/ 8 w 124"/>
                  <a:gd name="T69" fmla="*/ 60 h 124"/>
                  <a:gd name="T70" fmla="*/ 8 w 124"/>
                  <a:gd name="T71" fmla="*/ 64 h 124"/>
                  <a:gd name="T72" fmla="*/ 38 w 124"/>
                  <a:gd name="T73" fmla="*/ 93 h 124"/>
                  <a:gd name="T74" fmla="*/ 8 w 124"/>
                  <a:gd name="T75" fmla="*/ 64 h 124"/>
                  <a:gd name="T76" fmla="*/ 86 w 124"/>
                  <a:gd name="T77" fmla="*/ 93 h 124"/>
                  <a:gd name="T78" fmla="*/ 116 w 124"/>
                  <a:gd name="T79" fmla="*/ 6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4" h="124">
                    <a:moveTo>
                      <a:pt x="62" y="0"/>
                    </a:moveTo>
                    <a:cubicBezTo>
                      <a:pt x="28" y="0"/>
                      <a:pt x="0" y="28"/>
                      <a:pt x="0" y="62"/>
                    </a:cubicBezTo>
                    <a:cubicBezTo>
                      <a:pt x="0" y="96"/>
                      <a:pt x="28" y="124"/>
                      <a:pt x="62" y="124"/>
                    </a:cubicBezTo>
                    <a:cubicBezTo>
                      <a:pt x="96" y="124"/>
                      <a:pt x="124" y="96"/>
                      <a:pt x="124" y="62"/>
                    </a:cubicBezTo>
                    <a:cubicBezTo>
                      <a:pt x="124" y="28"/>
                      <a:pt x="96" y="0"/>
                      <a:pt x="62" y="0"/>
                    </a:cubicBezTo>
                    <a:close/>
                    <a:moveTo>
                      <a:pt x="116" y="60"/>
                    </a:moveTo>
                    <a:cubicBezTo>
                      <a:pt x="92" y="60"/>
                      <a:pt x="92" y="60"/>
                      <a:pt x="92" y="60"/>
                    </a:cubicBezTo>
                    <a:cubicBezTo>
                      <a:pt x="92" y="51"/>
                      <a:pt x="90" y="43"/>
                      <a:pt x="87" y="35"/>
                    </a:cubicBezTo>
                    <a:cubicBezTo>
                      <a:pt x="93" y="33"/>
                      <a:pt x="98" y="30"/>
                      <a:pt x="102" y="26"/>
                    </a:cubicBezTo>
                    <a:cubicBezTo>
                      <a:pt x="110" y="35"/>
                      <a:pt x="115" y="47"/>
                      <a:pt x="116" y="60"/>
                    </a:cubicBezTo>
                    <a:close/>
                    <a:moveTo>
                      <a:pt x="60" y="116"/>
                    </a:moveTo>
                    <a:cubicBezTo>
                      <a:pt x="53" y="110"/>
                      <a:pt x="48" y="103"/>
                      <a:pt x="43" y="95"/>
                    </a:cubicBezTo>
                    <a:cubicBezTo>
                      <a:pt x="49" y="93"/>
                      <a:pt x="54" y="92"/>
                      <a:pt x="60" y="92"/>
                    </a:cubicBezTo>
                    <a:cubicBezTo>
                      <a:pt x="60" y="116"/>
                      <a:pt x="60" y="116"/>
                      <a:pt x="60" y="116"/>
                    </a:cubicBezTo>
                    <a:cubicBezTo>
                      <a:pt x="60" y="116"/>
                      <a:pt x="60" y="116"/>
                      <a:pt x="60" y="116"/>
                    </a:cubicBezTo>
                    <a:close/>
                    <a:moveTo>
                      <a:pt x="64" y="8"/>
                    </a:moveTo>
                    <a:cubicBezTo>
                      <a:pt x="72" y="14"/>
                      <a:pt x="78" y="23"/>
                      <a:pt x="82" y="33"/>
                    </a:cubicBezTo>
                    <a:cubicBezTo>
                      <a:pt x="76" y="35"/>
                      <a:pt x="70" y="36"/>
                      <a:pt x="64" y="36"/>
                    </a:cubicBezTo>
                    <a:cubicBezTo>
                      <a:pt x="64" y="8"/>
                      <a:pt x="64" y="8"/>
                      <a:pt x="64" y="8"/>
                    </a:cubicBezTo>
                    <a:cubicBezTo>
                      <a:pt x="64" y="8"/>
                      <a:pt x="64" y="8"/>
                      <a:pt x="64" y="8"/>
                    </a:cubicBezTo>
                    <a:close/>
                    <a:moveTo>
                      <a:pt x="71" y="9"/>
                    </a:moveTo>
                    <a:cubicBezTo>
                      <a:pt x="82" y="11"/>
                      <a:pt x="92" y="16"/>
                      <a:pt x="100" y="23"/>
                    </a:cubicBezTo>
                    <a:cubicBezTo>
                      <a:pt x="95" y="26"/>
                      <a:pt x="91" y="29"/>
                      <a:pt x="86" y="31"/>
                    </a:cubicBezTo>
                    <a:cubicBezTo>
                      <a:pt x="82" y="23"/>
                      <a:pt x="77" y="15"/>
                      <a:pt x="71" y="9"/>
                    </a:cubicBezTo>
                    <a:close/>
                    <a:moveTo>
                      <a:pt x="60" y="8"/>
                    </a:moveTo>
                    <a:cubicBezTo>
                      <a:pt x="60" y="36"/>
                      <a:pt x="60" y="36"/>
                      <a:pt x="60" y="36"/>
                    </a:cubicBezTo>
                    <a:cubicBezTo>
                      <a:pt x="54" y="36"/>
                      <a:pt x="48" y="35"/>
                      <a:pt x="42" y="33"/>
                    </a:cubicBezTo>
                    <a:cubicBezTo>
                      <a:pt x="46" y="23"/>
                      <a:pt x="52" y="14"/>
                      <a:pt x="60" y="8"/>
                    </a:cubicBezTo>
                    <a:cubicBezTo>
                      <a:pt x="60" y="8"/>
                      <a:pt x="60" y="8"/>
                      <a:pt x="60" y="8"/>
                    </a:cubicBezTo>
                    <a:close/>
                    <a:moveTo>
                      <a:pt x="38" y="31"/>
                    </a:moveTo>
                    <a:cubicBezTo>
                      <a:pt x="33" y="29"/>
                      <a:pt x="29" y="26"/>
                      <a:pt x="24" y="23"/>
                    </a:cubicBezTo>
                    <a:cubicBezTo>
                      <a:pt x="32" y="16"/>
                      <a:pt x="42" y="11"/>
                      <a:pt x="53" y="9"/>
                    </a:cubicBezTo>
                    <a:cubicBezTo>
                      <a:pt x="47" y="15"/>
                      <a:pt x="42" y="23"/>
                      <a:pt x="38" y="31"/>
                    </a:cubicBezTo>
                    <a:close/>
                    <a:moveTo>
                      <a:pt x="40" y="36"/>
                    </a:moveTo>
                    <a:cubicBezTo>
                      <a:pt x="47" y="38"/>
                      <a:pt x="53" y="40"/>
                      <a:pt x="60" y="40"/>
                    </a:cubicBezTo>
                    <a:cubicBezTo>
                      <a:pt x="60" y="60"/>
                      <a:pt x="60" y="60"/>
                      <a:pt x="60" y="60"/>
                    </a:cubicBezTo>
                    <a:cubicBezTo>
                      <a:pt x="36" y="60"/>
                      <a:pt x="36" y="60"/>
                      <a:pt x="36" y="60"/>
                    </a:cubicBezTo>
                    <a:cubicBezTo>
                      <a:pt x="36" y="52"/>
                      <a:pt x="38" y="44"/>
                      <a:pt x="40" y="36"/>
                    </a:cubicBezTo>
                    <a:close/>
                    <a:moveTo>
                      <a:pt x="60" y="64"/>
                    </a:moveTo>
                    <a:cubicBezTo>
                      <a:pt x="60" y="88"/>
                      <a:pt x="60" y="88"/>
                      <a:pt x="60" y="88"/>
                    </a:cubicBezTo>
                    <a:cubicBezTo>
                      <a:pt x="54" y="88"/>
                      <a:pt x="48" y="89"/>
                      <a:pt x="42" y="91"/>
                    </a:cubicBezTo>
                    <a:cubicBezTo>
                      <a:pt x="38" y="83"/>
                      <a:pt x="36" y="74"/>
                      <a:pt x="36" y="64"/>
                    </a:cubicBezTo>
                    <a:lnTo>
                      <a:pt x="60" y="64"/>
                    </a:lnTo>
                    <a:close/>
                    <a:moveTo>
                      <a:pt x="53" y="115"/>
                    </a:moveTo>
                    <a:cubicBezTo>
                      <a:pt x="43" y="114"/>
                      <a:pt x="34" y="109"/>
                      <a:pt x="27" y="103"/>
                    </a:cubicBezTo>
                    <a:cubicBezTo>
                      <a:pt x="31" y="100"/>
                      <a:pt x="35" y="98"/>
                      <a:pt x="40" y="96"/>
                    </a:cubicBezTo>
                    <a:cubicBezTo>
                      <a:pt x="43" y="103"/>
                      <a:pt x="48" y="110"/>
                      <a:pt x="53" y="115"/>
                    </a:cubicBezTo>
                    <a:close/>
                    <a:moveTo>
                      <a:pt x="64" y="116"/>
                    </a:moveTo>
                    <a:cubicBezTo>
                      <a:pt x="64" y="92"/>
                      <a:pt x="64" y="92"/>
                      <a:pt x="64" y="92"/>
                    </a:cubicBezTo>
                    <a:cubicBezTo>
                      <a:pt x="70" y="92"/>
                      <a:pt x="75" y="93"/>
                      <a:pt x="81" y="95"/>
                    </a:cubicBezTo>
                    <a:cubicBezTo>
                      <a:pt x="76" y="103"/>
                      <a:pt x="71" y="110"/>
                      <a:pt x="64" y="116"/>
                    </a:cubicBezTo>
                    <a:cubicBezTo>
                      <a:pt x="64" y="116"/>
                      <a:pt x="64" y="116"/>
                      <a:pt x="64" y="116"/>
                    </a:cubicBezTo>
                    <a:close/>
                    <a:moveTo>
                      <a:pt x="84" y="96"/>
                    </a:moveTo>
                    <a:cubicBezTo>
                      <a:pt x="89" y="98"/>
                      <a:pt x="93" y="100"/>
                      <a:pt x="97" y="103"/>
                    </a:cubicBezTo>
                    <a:cubicBezTo>
                      <a:pt x="90" y="109"/>
                      <a:pt x="81" y="114"/>
                      <a:pt x="71" y="115"/>
                    </a:cubicBezTo>
                    <a:cubicBezTo>
                      <a:pt x="76" y="110"/>
                      <a:pt x="81" y="103"/>
                      <a:pt x="84" y="96"/>
                    </a:cubicBezTo>
                    <a:close/>
                    <a:moveTo>
                      <a:pt x="82" y="91"/>
                    </a:moveTo>
                    <a:cubicBezTo>
                      <a:pt x="76" y="89"/>
                      <a:pt x="70" y="88"/>
                      <a:pt x="64" y="88"/>
                    </a:cubicBezTo>
                    <a:cubicBezTo>
                      <a:pt x="64" y="64"/>
                      <a:pt x="64" y="64"/>
                      <a:pt x="64" y="64"/>
                    </a:cubicBezTo>
                    <a:cubicBezTo>
                      <a:pt x="88" y="64"/>
                      <a:pt x="88" y="64"/>
                      <a:pt x="88" y="64"/>
                    </a:cubicBezTo>
                    <a:cubicBezTo>
                      <a:pt x="88" y="74"/>
                      <a:pt x="86" y="83"/>
                      <a:pt x="82" y="91"/>
                    </a:cubicBezTo>
                    <a:close/>
                    <a:moveTo>
                      <a:pt x="64" y="60"/>
                    </a:moveTo>
                    <a:cubicBezTo>
                      <a:pt x="64" y="40"/>
                      <a:pt x="64" y="40"/>
                      <a:pt x="64" y="40"/>
                    </a:cubicBezTo>
                    <a:cubicBezTo>
                      <a:pt x="71" y="40"/>
                      <a:pt x="77" y="38"/>
                      <a:pt x="84" y="36"/>
                    </a:cubicBezTo>
                    <a:cubicBezTo>
                      <a:pt x="86" y="44"/>
                      <a:pt x="88" y="52"/>
                      <a:pt x="88" y="60"/>
                    </a:cubicBezTo>
                    <a:lnTo>
                      <a:pt x="64" y="60"/>
                    </a:lnTo>
                    <a:close/>
                    <a:moveTo>
                      <a:pt x="22" y="26"/>
                    </a:moveTo>
                    <a:cubicBezTo>
                      <a:pt x="26" y="30"/>
                      <a:pt x="31" y="33"/>
                      <a:pt x="37" y="35"/>
                    </a:cubicBezTo>
                    <a:cubicBezTo>
                      <a:pt x="34" y="43"/>
                      <a:pt x="32" y="51"/>
                      <a:pt x="32" y="60"/>
                    </a:cubicBezTo>
                    <a:cubicBezTo>
                      <a:pt x="8" y="60"/>
                      <a:pt x="8" y="60"/>
                      <a:pt x="8" y="60"/>
                    </a:cubicBezTo>
                    <a:cubicBezTo>
                      <a:pt x="9" y="47"/>
                      <a:pt x="14" y="35"/>
                      <a:pt x="22" y="26"/>
                    </a:cubicBezTo>
                    <a:close/>
                    <a:moveTo>
                      <a:pt x="8" y="64"/>
                    </a:moveTo>
                    <a:cubicBezTo>
                      <a:pt x="32" y="64"/>
                      <a:pt x="32" y="64"/>
                      <a:pt x="32" y="64"/>
                    </a:cubicBezTo>
                    <a:cubicBezTo>
                      <a:pt x="32" y="74"/>
                      <a:pt x="34" y="84"/>
                      <a:pt x="38" y="93"/>
                    </a:cubicBezTo>
                    <a:cubicBezTo>
                      <a:pt x="33" y="95"/>
                      <a:pt x="28" y="97"/>
                      <a:pt x="24" y="100"/>
                    </a:cubicBezTo>
                    <a:cubicBezTo>
                      <a:pt x="15" y="91"/>
                      <a:pt x="9" y="78"/>
                      <a:pt x="8" y="64"/>
                    </a:cubicBezTo>
                    <a:close/>
                    <a:moveTo>
                      <a:pt x="100" y="100"/>
                    </a:moveTo>
                    <a:cubicBezTo>
                      <a:pt x="96" y="97"/>
                      <a:pt x="91" y="95"/>
                      <a:pt x="86" y="93"/>
                    </a:cubicBezTo>
                    <a:cubicBezTo>
                      <a:pt x="90" y="84"/>
                      <a:pt x="92" y="74"/>
                      <a:pt x="92" y="64"/>
                    </a:cubicBezTo>
                    <a:cubicBezTo>
                      <a:pt x="116" y="64"/>
                      <a:pt x="116" y="64"/>
                      <a:pt x="116" y="64"/>
                    </a:cubicBezTo>
                    <a:cubicBezTo>
                      <a:pt x="115" y="78"/>
                      <a:pt x="109" y="91"/>
                      <a:pt x="100" y="10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912386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5000409" y="2889927"/>
            <a:ext cx="1311995" cy="1140731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3">
                    <a:lumMod val="50000"/>
                  </a:schemeClr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/01</a:t>
            </a:r>
            <a:endParaRPr lang="zh-CN" altLang="en-US" spc="100" dirty="0">
              <a:solidFill>
                <a:schemeClr val="accent3">
                  <a:lumMod val="50000"/>
                </a:schemeClr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90709F9-8561-4816-A337-5C65C9E0B9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BBB569C2-174A-4C51-9234-7703EC08F4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012C025-B3BD-4E6D-AF76-F263D73036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30</a:t>
            </a:fld>
            <a:endParaRPr lang="zh-CN" altLang="en-US" dirty="0"/>
          </a:p>
        </p:txBody>
      </p:sp>
      <p:grpSp>
        <p:nvGrpSpPr>
          <p:cNvPr id="5" name="18053105-e546-4f12-9f01-72323c949c3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40033241-CAAC-4FB9-B17B-FEBA587D77D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099" y="1130300"/>
            <a:ext cx="10845801" cy="5003800"/>
            <a:chOff x="673099" y="1130300"/>
            <a:chExt cx="10845801" cy="5003800"/>
          </a:xfrm>
        </p:grpSpPr>
        <p:grpSp>
          <p:nvGrpSpPr>
            <p:cNvPr id="6" name="iṡlíďè">
              <a:extLst>
                <a:ext uri="{FF2B5EF4-FFF2-40B4-BE49-F238E27FC236}">
                  <a16:creationId xmlns:a16="http://schemas.microsoft.com/office/drawing/2014/main" id="{3DE55F62-7C06-4108-A1FF-A57B77DDECDF}"/>
                </a:ext>
              </a:extLst>
            </p:cNvPr>
            <p:cNvGrpSpPr/>
            <p:nvPr/>
          </p:nvGrpSpPr>
          <p:grpSpPr>
            <a:xfrm>
              <a:off x="4586963" y="3314700"/>
              <a:ext cx="3018074" cy="2819400"/>
              <a:chOff x="4586963" y="2222500"/>
              <a:chExt cx="3018074" cy="2819400"/>
            </a:xfrm>
            <a:solidFill>
              <a:schemeClr val="bg1">
                <a:lumMod val="95000"/>
              </a:schemeClr>
            </a:solidFill>
          </p:grpSpPr>
          <p:sp>
            <p:nvSpPr>
              <p:cNvPr id="25" name="íṡ1îḋê">
                <a:extLst>
                  <a:ext uri="{FF2B5EF4-FFF2-40B4-BE49-F238E27FC236}">
                    <a16:creationId xmlns:a16="http://schemas.microsoft.com/office/drawing/2014/main" id="{7E3FE2E0-78F4-4FE3-9A7A-CF77CF288685}"/>
                  </a:ext>
                </a:extLst>
              </p:cNvPr>
              <p:cNvSpPr/>
              <p:nvPr/>
            </p:nvSpPr>
            <p:spPr bwMode="auto">
              <a:xfrm>
                <a:off x="5362663" y="2222500"/>
                <a:ext cx="1465213" cy="1415543"/>
              </a:xfrm>
              <a:custGeom>
                <a:avLst/>
                <a:gdLst>
                  <a:gd name="T0" fmla="*/ 119 w 238"/>
                  <a:gd name="T1" fmla="*/ 72 h 230"/>
                  <a:gd name="T2" fmla="*/ 171 w 238"/>
                  <a:gd name="T3" fmla="*/ 162 h 230"/>
                  <a:gd name="T4" fmla="*/ 146 w 238"/>
                  <a:gd name="T5" fmla="*/ 176 h 230"/>
                  <a:gd name="T6" fmla="*/ 192 w 238"/>
                  <a:gd name="T7" fmla="*/ 203 h 230"/>
                  <a:gd name="T8" fmla="*/ 238 w 238"/>
                  <a:gd name="T9" fmla="*/ 230 h 230"/>
                  <a:gd name="T10" fmla="*/ 238 w 238"/>
                  <a:gd name="T11" fmla="*/ 176 h 230"/>
                  <a:gd name="T12" fmla="*/ 238 w 238"/>
                  <a:gd name="T13" fmla="*/ 123 h 230"/>
                  <a:gd name="T14" fmla="*/ 213 w 238"/>
                  <a:gd name="T15" fmla="*/ 138 h 230"/>
                  <a:gd name="T16" fmla="*/ 140 w 238"/>
                  <a:gd name="T17" fmla="*/ 12 h 230"/>
                  <a:gd name="T18" fmla="*/ 119 w 238"/>
                  <a:gd name="T19" fmla="*/ 0 h 230"/>
                  <a:gd name="T20" fmla="*/ 119 w 238"/>
                  <a:gd name="T21" fmla="*/ 0 h 230"/>
                  <a:gd name="T22" fmla="*/ 98 w 238"/>
                  <a:gd name="T23" fmla="*/ 12 h 230"/>
                  <a:gd name="T24" fmla="*/ 0 w 238"/>
                  <a:gd name="T25" fmla="*/ 183 h 230"/>
                  <a:gd name="T26" fmla="*/ 42 w 238"/>
                  <a:gd name="T27" fmla="*/ 207 h 230"/>
                  <a:gd name="T28" fmla="*/ 119 w 238"/>
                  <a:gd name="T29" fmla="*/ 72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8" h="230">
                    <a:moveTo>
                      <a:pt x="119" y="72"/>
                    </a:moveTo>
                    <a:cubicBezTo>
                      <a:pt x="171" y="162"/>
                      <a:pt x="171" y="162"/>
                      <a:pt x="171" y="162"/>
                    </a:cubicBezTo>
                    <a:cubicBezTo>
                      <a:pt x="146" y="176"/>
                      <a:pt x="146" y="176"/>
                      <a:pt x="146" y="176"/>
                    </a:cubicBezTo>
                    <a:cubicBezTo>
                      <a:pt x="192" y="203"/>
                      <a:pt x="192" y="203"/>
                      <a:pt x="192" y="203"/>
                    </a:cubicBezTo>
                    <a:cubicBezTo>
                      <a:pt x="238" y="230"/>
                      <a:pt x="238" y="230"/>
                      <a:pt x="238" y="230"/>
                    </a:cubicBezTo>
                    <a:cubicBezTo>
                      <a:pt x="238" y="176"/>
                      <a:pt x="238" y="176"/>
                      <a:pt x="238" y="176"/>
                    </a:cubicBezTo>
                    <a:cubicBezTo>
                      <a:pt x="238" y="123"/>
                      <a:pt x="238" y="123"/>
                      <a:pt x="238" y="123"/>
                    </a:cubicBezTo>
                    <a:cubicBezTo>
                      <a:pt x="213" y="138"/>
                      <a:pt x="213" y="138"/>
                      <a:pt x="213" y="138"/>
                    </a:cubicBezTo>
                    <a:cubicBezTo>
                      <a:pt x="140" y="12"/>
                      <a:pt x="140" y="12"/>
                      <a:pt x="140" y="12"/>
                    </a:cubicBezTo>
                    <a:cubicBezTo>
                      <a:pt x="136" y="5"/>
                      <a:pt x="128" y="0"/>
                      <a:pt x="119" y="0"/>
                    </a:cubicBezTo>
                    <a:cubicBezTo>
                      <a:pt x="119" y="0"/>
                      <a:pt x="119" y="0"/>
                      <a:pt x="119" y="0"/>
                    </a:cubicBezTo>
                    <a:cubicBezTo>
                      <a:pt x="111" y="0"/>
                      <a:pt x="103" y="5"/>
                      <a:pt x="98" y="12"/>
                    </a:cubicBezTo>
                    <a:cubicBezTo>
                      <a:pt x="0" y="183"/>
                      <a:pt x="0" y="183"/>
                      <a:pt x="0" y="183"/>
                    </a:cubicBezTo>
                    <a:cubicBezTo>
                      <a:pt x="42" y="207"/>
                      <a:pt x="42" y="207"/>
                      <a:pt x="42" y="207"/>
                    </a:cubicBezTo>
                    <a:lnTo>
                      <a:pt x="119" y="7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5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" name="îṣ1iḑê">
                <a:extLst>
                  <a:ext uri="{FF2B5EF4-FFF2-40B4-BE49-F238E27FC236}">
                    <a16:creationId xmlns:a16="http://schemas.microsoft.com/office/drawing/2014/main" id="{2FB782A6-2F49-4556-B059-8024A2FAF9BA}"/>
                  </a:ext>
                </a:extLst>
              </p:cNvPr>
              <p:cNvSpPr/>
              <p:nvPr/>
            </p:nvSpPr>
            <p:spPr bwMode="auto">
              <a:xfrm>
                <a:off x="4586963" y="3448135"/>
                <a:ext cx="1367336" cy="1409700"/>
              </a:xfrm>
              <a:custGeom>
                <a:avLst/>
                <a:gdLst>
                  <a:gd name="T0" fmla="*/ 118 w 222"/>
                  <a:gd name="T1" fmla="*/ 92 h 229"/>
                  <a:gd name="T2" fmla="*/ 144 w 222"/>
                  <a:gd name="T3" fmla="*/ 106 h 229"/>
                  <a:gd name="T4" fmla="*/ 144 w 222"/>
                  <a:gd name="T5" fmla="*/ 53 h 229"/>
                  <a:gd name="T6" fmla="*/ 144 w 222"/>
                  <a:gd name="T7" fmla="*/ 0 h 229"/>
                  <a:gd name="T8" fmla="*/ 97 w 222"/>
                  <a:gd name="T9" fmla="*/ 26 h 229"/>
                  <a:gd name="T10" fmla="*/ 51 w 222"/>
                  <a:gd name="T11" fmla="*/ 53 h 229"/>
                  <a:gd name="T12" fmla="*/ 77 w 222"/>
                  <a:gd name="T13" fmla="*/ 67 h 229"/>
                  <a:gd name="T14" fmla="*/ 4 w 222"/>
                  <a:gd name="T15" fmla="*/ 193 h 229"/>
                  <a:gd name="T16" fmla="*/ 4 w 222"/>
                  <a:gd name="T17" fmla="*/ 217 h 229"/>
                  <a:gd name="T18" fmla="*/ 25 w 222"/>
                  <a:gd name="T19" fmla="*/ 229 h 229"/>
                  <a:gd name="T20" fmla="*/ 222 w 222"/>
                  <a:gd name="T21" fmla="*/ 229 h 229"/>
                  <a:gd name="T22" fmla="*/ 222 w 222"/>
                  <a:gd name="T23" fmla="*/ 181 h 229"/>
                  <a:gd name="T24" fmla="*/ 67 w 222"/>
                  <a:gd name="T25" fmla="*/ 181 h 229"/>
                  <a:gd name="T26" fmla="*/ 118 w 222"/>
                  <a:gd name="T27" fmla="*/ 92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22" h="229">
                    <a:moveTo>
                      <a:pt x="118" y="92"/>
                    </a:moveTo>
                    <a:cubicBezTo>
                      <a:pt x="144" y="106"/>
                      <a:pt x="144" y="106"/>
                      <a:pt x="144" y="106"/>
                    </a:cubicBezTo>
                    <a:cubicBezTo>
                      <a:pt x="144" y="53"/>
                      <a:pt x="144" y="53"/>
                      <a:pt x="144" y="53"/>
                    </a:cubicBezTo>
                    <a:cubicBezTo>
                      <a:pt x="144" y="0"/>
                      <a:pt x="144" y="0"/>
                      <a:pt x="144" y="0"/>
                    </a:cubicBezTo>
                    <a:cubicBezTo>
                      <a:pt x="97" y="26"/>
                      <a:pt x="97" y="26"/>
                      <a:pt x="97" y="26"/>
                    </a:cubicBezTo>
                    <a:cubicBezTo>
                      <a:pt x="51" y="53"/>
                      <a:pt x="51" y="53"/>
                      <a:pt x="51" y="53"/>
                    </a:cubicBezTo>
                    <a:cubicBezTo>
                      <a:pt x="77" y="67"/>
                      <a:pt x="77" y="67"/>
                      <a:pt x="77" y="67"/>
                    </a:cubicBezTo>
                    <a:cubicBezTo>
                      <a:pt x="4" y="193"/>
                      <a:pt x="4" y="193"/>
                      <a:pt x="4" y="193"/>
                    </a:cubicBezTo>
                    <a:cubicBezTo>
                      <a:pt x="0" y="200"/>
                      <a:pt x="0" y="210"/>
                      <a:pt x="4" y="217"/>
                    </a:cubicBezTo>
                    <a:cubicBezTo>
                      <a:pt x="8" y="225"/>
                      <a:pt x="16" y="229"/>
                      <a:pt x="25" y="229"/>
                    </a:cubicBezTo>
                    <a:cubicBezTo>
                      <a:pt x="222" y="229"/>
                      <a:pt x="222" y="229"/>
                      <a:pt x="222" y="229"/>
                    </a:cubicBezTo>
                    <a:cubicBezTo>
                      <a:pt x="222" y="181"/>
                      <a:pt x="222" y="181"/>
                      <a:pt x="222" y="181"/>
                    </a:cubicBezTo>
                    <a:cubicBezTo>
                      <a:pt x="67" y="181"/>
                      <a:pt x="67" y="181"/>
                      <a:pt x="67" y="181"/>
                    </a:cubicBezTo>
                    <a:lnTo>
                      <a:pt x="118" y="9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5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" name="îṥlíḓè">
                <a:extLst>
                  <a:ext uri="{FF2B5EF4-FFF2-40B4-BE49-F238E27FC236}">
                    <a16:creationId xmlns:a16="http://schemas.microsoft.com/office/drawing/2014/main" id="{533A4573-A69C-4EF0-9B27-1AF55834E187}"/>
                  </a:ext>
                </a:extLst>
              </p:cNvPr>
              <p:cNvSpPr/>
              <p:nvPr/>
            </p:nvSpPr>
            <p:spPr bwMode="auto">
              <a:xfrm>
                <a:off x="5990820" y="3588375"/>
                <a:ext cx="1614217" cy="1453525"/>
              </a:xfrm>
              <a:custGeom>
                <a:avLst/>
                <a:gdLst>
                  <a:gd name="T0" fmla="*/ 160 w 262"/>
                  <a:gd name="T1" fmla="*/ 0 h 236"/>
                  <a:gd name="T2" fmla="*/ 118 w 262"/>
                  <a:gd name="T3" fmla="*/ 24 h 236"/>
                  <a:gd name="T4" fmla="*/ 195 w 262"/>
                  <a:gd name="T5" fmla="*/ 159 h 236"/>
                  <a:gd name="T6" fmla="*/ 92 w 262"/>
                  <a:gd name="T7" fmla="*/ 159 h 236"/>
                  <a:gd name="T8" fmla="*/ 92 w 262"/>
                  <a:gd name="T9" fmla="*/ 130 h 236"/>
                  <a:gd name="T10" fmla="*/ 46 w 262"/>
                  <a:gd name="T11" fmla="*/ 156 h 236"/>
                  <a:gd name="T12" fmla="*/ 0 w 262"/>
                  <a:gd name="T13" fmla="*/ 183 h 236"/>
                  <a:gd name="T14" fmla="*/ 46 w 262"/>
                  <a:gd name="T15" fmla="*/ 209 h 236"/>
                  <a:gd name="T16" fmla="*/ 92 w 262"/>
                  <a:gd name="T17" fmla="*/ 236 h 236"/>
                  <a:gd name="T18" fmla="*/ 92 w 262"/>
                  <a:gd name="T19" fmla="*/ 207 h 236"/>
                  <a:gd name="T20" fmla="*/ 237 w 262"/>
                  <a:gd name="T21" fmla="*/ 207 h 236"/>
                  <a:gd name="T22" fmla="*/ 237 w 262"/>
                  <a:gd name="T23" fmla="*/ 207 h 236"/>
                  <a:gd name="T24" fmla="*/ 258 w 262"/>
                  <a:gd name="T25" fmla="*/ 195 h 236"/>
                  <a:gd name="T26" fmla="*/ 258 w 262"/>
                  <a:gd name="T27" fmla="*/ 171 h 236"/>
                  <a:gd name="T28" fmla="*/ 160 w 262"/>
                  <a:gd name="T29" fmla="*/ 0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2" h="236">
                    <a:moveTo>
                      <a:pt x="160" y="0"/>
                    </a:moveTo>
                    <a:cubicBezTo>
                      <a:pt x="118" y="24"/>
                      <a:pt x="118" y="24"/>
                      <a:pt x="118" y="24"/>
                    </a:cubicBezTo>
                    <a:cubicBezTo>
                      <a:pt x="195" y="159"/>
                      <a:pt x="195" y="159"/>
                      <a:pt x="195" y="159"/>
                    </a:cubicBezTo>
                    <a:cubicBezTo>
                      <a:pt x="92" y="159"/>
                      <a:pt x="92" y="159"/>
                      <a:pt x="92" y="159"/>
                    </a:cubicBezTo>
                    <a:cubicBezTo>
                      <a:pt x="92" y="130"/>
                      <a:pt x="92" y="130"/>
                      <a:pt x="92" y="130"/>
                    </a:cubicBezTo>
                    <a:cubicBezTo>
                      <a:pt x="46" y="156"/>
                      <a:pt x="46" y="156"/>
                      <a:pt x="46" y="156"/>
                    </a:cubicBezTo>
                    <a:cubicBezTo>
                      <a:pt x="0" y="183"/>
                      <a:pt x="0" y="183"/>
                      <a:pt x="0" y="183"/>
                    </a:cubicBezTo>
                    <a:cubicBezTo>
                      <a:pt x="46" y="209"/>
                      <a:pt x="46" y="209"/>
                      <a:pt x="46" y="209"/>
                    </a:cubicBezTo>
                    <a:cubicBezTo>
                      <a:pt x="92" y="236"/>
                      <a:pt x="92" y="236"/>
                      <a:pt x="92" y="236"/>
                    </a:cubicBezTo>
                    <a:cubicBezTo>
                      <a:pt x="92" y="207"/>
                      <a:pt x="92" y="207"/>
                      <a:pt x="92" y="207"/>
                    </a:cubicBezTo>
                    <a:cubicBezTo>
                      <a:pt x="237" y="207"/>
                      <a:pt x="237" y="207"/>
                      <a:pt x="237" y="207"/>
                    </a:cubicBezTo>
                    <a:cubicBezTo>
                      <a:pt x="237" y="207"/>
                      <a:pt x="237" y="207"/>
                      <a:pt x="237" y="207"/>
                    </a:cubicBezTo>
                    <a:cubicBezTo>
                      <a:pt x="246" y="207"/>
                      <a:pt x="254" y="202"/>
                      <a:pt x="258" y="195"/>
                    </a:cubicBezTo>
                    <a:cubicBezTo>
                      <a:pt x="262" y="187"/>
                      <a:pt x="262" y="178"/>
                      <a:pt x="258" y="171"/>
                    </a:cubicBezTo>
                    <a:lnTo>
                      <a:pt x="16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5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7" name="ïṥļîḑe">
              <a:extLst>
                <a:ext uri="{FF2B5EF4-FFF2-40B4-BE49-F238E27FC236}">
                  <a16:creationId xmlns:a16="http://schemas.microsoft.com/office/drawing/2014/main" id="{B35249FE-9F09-4D92-A23F-BE4B3B6AF70C}"/>
                </a:ext>
              </a:extLst>
            </p:cNvPr>
            <p:cNvSpPr txBox="1"/>
            <p:nvPr/>
          </p:nvSpPr>
          <p:spPr bwMode="auto">
            <a:xfrm>
              <a:off x="4911489" y="4615067"/>
              <a:ext cx="2369022" cy="566534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</a:t>
              </a:r>
            </a:p>
          </p:txBody>
        </p:sp>
        <p:sp>
          <p:nvSpPr>
            <p:cNvPr id="8" name="îslîdè">
              <a:extLst>
                <a:ext uri="{FF2B5EF4-FFF2-40B4-BE49-F238E27FC236}">
                  <a16:creationId xmlns:a16="http://schemas.microsoft.com/office/drawing/2014/main" id="{4C4E712C-FA78-4E8C-A8D0-6E184EA3A7DE}"/>
                </a:ext>
              </a:extLst>
            </p:cNvPr>
            <p:cNvSpPr txBox="1"/>
            <p:nvPr/>
          </p:nvSpPr>
          <p:spPr bwMode="auto">
            <a:xfrm>
              <a:off x="673099" y="4589667"/>
              <a:ext cx="3589337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9" name="íŝľide">
              <a:extLst>
                <a:ext uri="{FF2B5EF4-FFF2-40B4-BE49-F238E27FC236}">
                  <a16:creationId xmlns:a16="http://schemas.microsoft.com/office/drawing/2014/main" id="{CBED18D3-1869-4C84-9829-77394A634394}"/>
                </a:ext>
              </a:extLst>
            </p:cNvPr>
            <p:cNvSpPr/>
            <p:nvPr/>
          </p:nvSpPr>
          <p:spPr bwMode="auto">
            <a:xfrm>
              <a:off x="673099" y="5031473"/>
              <a:ext cx="3589337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65D2FBFB-ADD8-4375-BD44-A3C09BEBAFE2}"/>
                </a:ext>
              </a:extLst>
            </p:cNvPr>
            <p:cNvCxnSpPr/>
            <p:nvPr/>
          </p:nvCxnSpPr>
          <p:spPr>
            <a:xfrm flipH="1">
              <a:off x="673099" y="5950035"/>
              <a:ext cx="3746501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ï$ḷîḑê">
              <a:extLst>
                <a:ext uri="{FF2B5EF4-FFF2-40B4-BE49-F238E27FC236}">
                  <a16:creationId xmlns:a16="http://schemas.microsoft.com/office/drawing/2014/main" id="{C7A97600-8C52-4C0B-BD6F-EE3C40E75BEB}"/>
                </a:ext>
              </a:extLst>
            </p:cNvPr>
            <p:cNvSpPr txBox="1"/>
            <p:nvPr/>
          </p:nvSpPr>
          <p:spPr bwMode="auto">
            <a:xfrm>
              <a:off x="7929563" y="4589667"/>
              <a:ext cx="3589337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r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2" name="iSlíďé">
              <a:extLst>
                <a:ext uri="{FF2B5EF4-FFF2-40B4-BE49-F238E27FC236}">
                  <a16:creationId xmlns:a16="http://schemas.microsoft.com/office/drawing/2014/main" id="{73BA2392-9DB8-40BD-9DD3-6883E3582DBA}"/>
                </a:ext>
              </a:extLst>
            </p:cNvPr>
            <p:cNvSpPr/>
            <p:nvPr/>
          </p:nvSpPr>
          <p:spPr bwMode="auto">
            <a:xfrm>
              <a:off x="7929563" y="5031473"/>
              <a:ext cx="3589337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</a:t>
              </a:r>
            </a:p>
            <a:p>
              <a:pPr marL="171450" marR="0" lvl="0" indent="-171450" algn="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C2A85D61-4E0D-4704-B217-8DD75C04A946}"/>
                </a:ext>
              </a:extLst>
            </p:cNvPr>
            <p:cNvCxnSpPr/>
            <p:nvPr/>
          </p:nvCxnSpPr>
          <p:spPr>
            <a:xfrm flipH="1">
              <a:off x="7772398" y="5950035"/>
              <a:ext cx="3746501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iṥḻíḓé">
              <a:extLst>
                <a:ext uri="{FF2B5EF4-FFF2-40B4-BE49-F238E27FC236}">
                  <a16:creationId xmlns:a16="http://schemas.microsoft.com/office/drawing/2014/main" id="{3EC6FB84-A2D1-4F2F-A398-37FB68D93918}"/>
                </a:ext>
              </a:extLst>
            </p:cNvPr>
            <p:cNvSpPr txBox="1"/>
            <p:nvPr/>
          </p:nvSpPr>
          <p:spPr bwMode="auto">
            <a:xfrm>
              <a:off x="673099" y="1130300"/>
              <a:ext cx="10845800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5" name="îṧḷiďe">
              <a:extLst>
                <a:ext uri="{FF2B5EF4-FFF2-40B4-BE49-F238E27FC236}">
                  <a16:creationId xmlns:a16="http://schemas.microsoft.com/office/drawing/2014/main" id="{F57B1291-F4F8-4B0F-87D0-DC05B788BABE}"/>
                </a:ext>
              </a:extLst>
            </p:cNvPr>
            <p:cNvSpPr/>
            <p:nvPr/>
          </p:nvSpPr>
          <p:spPr bwMode="auto">
            <a:xfrm>
              <a:off x="673099" y="1572106"/>
              <a:ext cx="10845800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</a:t>
              </a:r>
            </a:p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grpSp>
          <p:nvGrpSpPr>
            <p:cNvPr id="16" name="iS1íḓè">
              <a:extLst>
                <a:ext uri="{FF2B5EF4-FFF2-40B4-BE49-F238E27FC236}">
                  <a16:creationId xmlns:a16="http://schemas.microsoft.com/office/drawing/2014/main" id="{887F9732-1D84-4B00-8524-E247116D21AC}"/>
                </a:ext>
              </a:extLst>
            </p:cNvPr>
            <p:cNvGrpSpPr/>
            <p:nvPr/>
          </p:nvGrpSpPr>
          <p:grpSpPr>
            <a:xfrm>
              <a:off x="753007" y="3606151"/>
              <a:ext cx="847193" cy="847193"/>
              <a:chOff x="753007" y="2242886"/>
              <a:chExt cx="643355" cy="643355"/>
            </a:xfrm>
          </p:grpSpPr>
          <p:sp>
            <p:nvSpPr>
              <p:cNvPr id="23" name="îSļïďê">
                <a:extLst>
                  <a:ext uri="{FF2B5EF4-FFF2-40B4-BE49-F238E27FC236}">
                    <a16:creationId xmlns:a16="http://schemas.microsoft.com/office/drawing/2014/main" id="{09A7BEC7-82BD-4EC2-B753-D069726860E0}"/>
                  </a:ext>
                </a:extLst>
              </p:cNvPr>
              <p:cNvSpPr/>
              <p:nvPr/>
            </p:nvSpPr>
            <p:spPr bwMode="auto">
              <a:xfrm>
                <a:off x="753007" y="2242886"/>
                <a:ext cx="643355" cy="643355"/>
              </a:xfrm>
              <a:prstGeom prst="round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175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" name="îṣľiḍè">
                <a:extLst>
                  <a:ext uri="{FF2B5EF4-FFF2-40B4-BE49-F238E27FC236}">
                    <a16:creationId xmlns:a16="http://schemas.microsoft.com/office/drawing/2014/main" id="{27E194AE-19E7-43C9-B478-67E70D2587D7}"/>
                  </a:ext>
                </a:extLst>
              </p:cNvPr>
              <p:cNvSpPr/>
              <p:nvPr/>
            </p:nvSpPr>
            <p:spPr bwMode="auto">
              <a:xfrm>
                <a:off x="882575" y="2373167"/>
                <a:ext cx="384218" cy="382790"/>
              </a:xfrm>
              <a:custGeom>
                <a:avLst/>
                <a:gdLst>
                  <a:gd name="connsiteX0" fmla="*/ 0 w 607639"/>
                  <a:gd name="connsiteY0" fmla="*/ 547235 h 605381"/>
                  <a:gd name="connsiteX1" fmla="*/ 23853 w 607639"/>
                  <a:gd name="connsiteY1" fmla="*/ 547235 h 605381"/>
                  <a:gd name="connsiteX2" fmla="*/ 36136 w 607639"/>
                  <a:gd name="connsiteY2" fmla="*/ 547235 h 605381"/>
                  <a:gd name="connsiteX3" fmla="*/ 190916 w 607639"/>
                  <a:gd name="connsiteY3" fmla="*/ 547235 h 605381"/>
                  <a:gd name="connsiteX4" fmla="*/ 212990 w 607639"/>
                  <a:gd name="connsiteY4" fmla="*/ 547235 h 605381"/>
                  <a:gd name="connsiteX5" fmla="*/ 394560 w 607639"/>
                  <a:gd name="connsiteY5" fmla="*/ 547235 h 605381"/>
                  <a:gd name="connsiteX6" fmla="*/ 416634 w 607639"/>
                  <a:gd name="connsiteY6" fmla="*/ 547235 h 605381"/>
                  <a:gd name="connsiteX7" fmla="*/ 571503 w 607639"/>
                  <a:gd name="connsiteY7" fmla="*/ 547235 h 605381"/>
                  <a:gd name="connsiteX8" fmla="*/ 583786 w 607639"/>
                  <a:gd name="connsiteY8" fmla="*/ 547235 h 605381"/>
                  <a:gd name="connsiteX9" fmla="*/ 607639 w 607639"/>
                  <a:gd name="connsiteY9" fmla="*/ 547235 h 605381"/>
                  <a:gd name="connsiteX10" fmla="*/ 607639 w 607639"/>
                  <a:gd name="connsiteY10" fmla="*/ 605381 h 605381"/>
                  <a:gd name="connsiteX11" fmla="*/ 0 w 607639"/>
                  <a:gd name="connsiteY11" fmla="*/ 605381 h 605381"/>
                  <a:gd name="connsiteX12" fmla="*/ 321849 w 607639"/>
                  <a:gd name="connsiteY12" fmla="*/ 269278 h 605381"/>
                  <a:gd name="connsiteX13" fmla="*/ 394531 w 607639"/>
                  <a:gd name="connsiteY13" fmla="*/ 269278 h 605381"/>
                  <a:gd name="connsiteX14" fmla="*/ 394531 w 607639"/>
                  <a:gd name="connsiteY14" fmla="*/ 511247 h 605381"/>
                  <a:gd name="connsiteX15" fmla="*/ 358501 w 607639"/>
                  <a:gd name="connsiteY15" fmla="*/ 511247 h 605381"/>
                  <a:gd name="connsiteX16" fmla="*/ 321849 w 607639"/>
                  <a:gd name="connsiteY16" fmla="*/ 511247 h 605381"/>
                  <a:gd name="connsiteX17" fmla="*/ 212966 w 607639"/>
                  <a:gd name="connsiteY17" fmla="*/ 269278 h 605381"/>
                  <a:gd name="connsiteX18" fmla="*/ 285790 w 607639"/>
                  <a:gd name="connsiteY18" fmla="*/ 269278 h 605381"/>
                  <a:gd name="connsiteX19" fmla="*/ 285790 w 607639"/>
                  <a:gd name="connsiteY19" fmla="*/ 511247 h 605381"/>
                  <a:gd name="connsiteX20" fmla="*/ 249111 w 607639"/>
                  <a:gd name="connsiteY20" fmla="*/ 511247 h 605381"/>
                  <a:gd name="connsiteX21" fmla="*/ 212966 w 607639"/>
                  <a:gd name="connsiteY21" fmla="*/ 511247 h 605381"/>
                  <a:gd name="connsiteX22" fmla="*/ 446972 w 607639"/>
                  <a:gd name="connsiteY22" fmla="*/ 242181 h 605381"/>
                  <a:gd name="connsiteX23" fmla="*/ 553523 w 607639"/>
                  <a:gd name="connsiteY23" fmla="*/ 242181 h 605381"/>
                  <a:gd name="connsiteX24" fmla="*/ 553523 w 607639"/>
                  <a:gd name="connsiteY24" fmla="*/ 453133 h 605381"/>
                  <a:gd name="connsiteX25" fmla="*/ 583788 w 607639"/>
                  <a:gd name="connsiteY25" fmla="*/ 453133 h 605381"/>
                  <a:gd name="connsiteX26" fmla="*/ 583788 w 607639"/>
                  <a:gd name="connsiteY26" fmla="*/ 511247 h 605381"/>
                  <a:gd name="connsiteX27" fmla="*/ 547648 w 607639"/>
                  <a:gd name="connsiteY27" fmla="*/ 511247 h 605381"/>
                  <a:gd name="connsiteX28" fmla="*/ 452758 w 607639"/>
                  <a:gd name="connsiteY28" fmla="*/ 511247 h 605381"/>
                  <a:gd name="connsiteX29" fmla="*/ 416618 w 607639"/>
                  <a:gd name="connsiteY29" fmla="*/ 511247 h 605381"/>
                  <a:gd name="connsiteX30" fmla="*/ 416618 w 607639"/>
                  <a:gd name="connsiteY30" fmla="*/ 453133 h 605381"/>
                  <a:gd name="connsiteX31" fmla="*/ 446972 w 607639"/>
                  <a:gd name="connsiteY31" fmla="*/ 453133 h 605381"/>
                  <a:gd name="connsiteX32" fmla="*/ 54106 w 607639"/>
                  <a:gd name="connsiteY32" fmla="*/ 242181 h 605381"/>
                  <a:gd name="connsiteX33" fmla="*/ 160624 w 607639"/>
                  <a:gd name="connsiteY33" fmla="*/ 242181 h 605381"/>
                  <a:gd name="connsiteX34" fmla="*/ 160624 w 607639"/>
                  <a:gd name="connsiteY34" fmla="*/ 453133 h 605381"/>
                  <a:gd name="connsiteX35" fmla="*/ 190879 w 607639"/>
                  <a:gd name="connsiteY35" fmla="*/ 453133 h 605381"/>
                  <a:gd name="connsiteX36" fmla="*/ 190879 w 607639"/>
                  <a:gd name="connsiteY36" fmla="*/ 511247 h 605381"/>
                  <a:gd name="connsiteX37" fmla="*/ 154839 w 607639"/>
                  <a:gd name="connsiteY37" fmla="*/ 511247 h 605381"/>
                  <a:gd name="connsiteX38" fmla="*/ 59891 w 607639"/>
                  <a:gd name="connsiteY38" fmla="*/ 511247 h 605381"/>
                  <a:gd name="connsiteX39" fmla="*/ 23851 w 607639"/>
                  <a:gd name="connsiteY39" fmla="*/ 511247 h 605381"/>
                  <a:gd name="connsiteX40" fmla="*/ 23851 w 607639"/>
                  <a:gd name="connsiteY40" fmla="*/ 453133 h 605381"/>
                  <a:gd name="connsiteX41" fmla="*/ 54106 w 607639"/>
                  <a:gd name="connsiteY41" fmla="*/ 453133 h 605381"/>
                  <a:gd name="connsiteX42" fmla="*/ 303820 w 607639"/>
                  <a:gd name="connsiteY42" fmla="*/ 98933 h 605381"/>
                  <a:gd name="connsiteX43" fmla="*/ 323120 w 607639"/>
                  <a:gd name="connsiteY43" fmla="*/ 118162 h 605381"/>
                  <a:gd name="connsiteX44" fmla="*/ 303820 w 607639"/>
                  <a:gd name="connsiteY44" fmla="*/ 137391 h 605381"/>
                  <a:gd name="connsiteX45" fmla="*/ 284520 w 607639"/>
                  <a:gd name="connsiteY45" fmla="*/ 118162 h 605381"/>
                  <a:gd name="connsiteX46" fmla="*/ 303820 w 607639"/>
                  <a:gd name="connsiteY46" fmla="*/ 98933 h 605381"/>
                  <a:gd name="connsiteX47" fmla="*/ 303749 w 607639"/>
                  <a:gd name="connsiteY47" fmla="*/ 62835 h 605381"/>
                  <a:gd name="connsiteX48" fmla="*/ 248388 w 607639"/>
                  <a:gd name="connsiteY48" fmla="*/ 118116 h 605381"/>
                  <a:gd name="connsiteX49" fmla="*/ 303749 w 607639"/>
                  <a:gd name="connsiteY49" fmla="*/ 173397 h 605381"/>
                  <a:gd name="connsiteX50" fmla="*/ 359111 w 607639"/>
                  <a:gd name="connsiteY50" fmla="*/ 118116 h 605381"/>
                  <a:gd name="connsiteX51" fmla="*/ 303749 w 607639"/>
                  <a:gd name="connsiteY51" fmla="*/ 62835 h 605381"/>
                  <a:gd name="connsiteX52" fmla="*/ 303749 w 607639"/>
                  <a:gd name="connsiteY52" fmla="*/ 0 h 605381"/>
                  <a:gd name="connsiteX53" fmla="*/ 586964 w 607639"/>
                  <a:gd name="connsiteY53" fmla="*/ 141490 h 605381"/>
                  <a:gd name="connsiteX54" fmla="*/ 586964 w 607639"/>
                  <a:gd name="connsiteY54" fmla="*/ 206192 h 605381"/>
                  <a:gd name="connsiteX55" fmla="*/ 20535 w 607639"/>
                  <a:gd name="connsiteY55" fmla="*/ 206192 h 605381"/>
                  <a:gd name="connsiteX56" fmla="*/ 20535 w 607639"/>
                  <a:gd name="connsiteY56" fmla="*/ 141490 h 605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607639" h="605381">
                    <a:moveTo>
                      <a:pt x="0" y="547235"/>
                    </a:moveTo>
                    <a:lnTo>
                      <a:pt x="23853" y="547235"/>
                    </a:lnTo>
                    <a:lnTo>
                      <a:pt x="36136" y="547235"/>
                    </a:lnTo>
                    <a:lnTo>
                      <a:pt x="190916" y="547235"/>
                    </a:lnTo>
                    <a:lnTo>
                      <a:pt x="212990" y="547235"/>
                    </a:lnTo>
                    <a:lnTo>
                      <a:pt x="394560" y="547235"/>
                    </a:lnTo>
                    <a:lnTo>
                      <a:pt x="416634" y="547235"/>
                    </a:lnTo>
                    <a:lnTo>
                      <a:pt x="571503" y="547235"/>
                    </a:lnTo>
                    <a:lnTo>
                      <a:pt x="583786" y="547235"/>
                    </a:lnTo>
                    <a:lnTo>
                      <a:pt x="607639" y="547235"/>
                    </a:lnTo>
                    <a:lnTo>
                      <a:pt x="607639" y="605381"/>
                    </a:lnTo>
                    <a:lnTo>
                      <a:pt x="0" y="605381"/>
                    </a:lnTo>
                    <a:close/>
                    <a:moveTo>
                      <a:pt x="321849" y="269278"/>
                    </a:moveTo>
                    <a:lnTo>
                      <a:pt x="394531" y="269278"/>
                    </a:lnTo>
                    <a:lnTo>
                      <a:pt x="394531" y="511247"/>
                    </a:lnTo>
                    <a:lnTo>
                      <a:pt x="358501" y="511247"/>
                    </a:lnTo>
                    <a:lnTo>
                      <a:pt x="321849" y="511247"/>
                    </a:lnTo>
                    <a:close/>
                    <a:moveTo>
                      <a:pt x="212966" y="269278"/>
                    </a:moveTo>
                    <a:lnTo>
                      <a:pt x="285790" y="269278"/>
                    </a:lnTo>
                    <a:lnTo>
                      <a:pt x="285790" y="511247"/>
                    </a:lnTo>
                    <a:lnTo>
                      <a:pt x="249111" y="511247"/>
                    </a:lnTo>
                    <a:lnTo>
                      <a:pt x="212966" y="511247"/>
                    </a:lnTo>
                    <a:close/>
                    <a:moveTo>
                      <a:pt x="446972" y="242181"/>
                    </a:moveTo>
                    <a:lnTo>
                      <a:pt x="553523" y="242181"/>
                    </a:lnTo>
                    <a:lnTo>
                      <a:pt x="553523" y="453133"/>
                    </a:lnTo>
                    <a:lnTo>
                      <a:pt x="583788" y="453133"/>
                    </a:lnTo>
                    <a:lnTo>
                      <a:pt x="583788" y="511247"/>
                    </a:lnTo>
                    <a:lnTo>
                      <a:pt x="547648" y="511247"/>
                    </a:lnTo>
                    <a:lnTo>
                      <a:pt x="452758" y="511247"/>
                    </a:lnTo>
                    <a:lnTo>
                      <a:pt x="416618" y="511247"/>
                    </a:lnTo>
                    <a:lnTo>
                      <a:pt x="416618" y="453133"/>
                    </a:lnTo>
                    <a:lnTo>
                      <a:pt x="446972" y="453133"/>
                    </a:lnTo>
                    <a:close/>
                    <a:moveTo>
                      <a:pt x="54106" y="242181"/>
                    </a:moveTo>
                    <a:lnTo>
                      <a:pt x="160624" y="242181"/>
                    </a:lnTo>
                    <a:lnTo>
                      <a:pt x="160624" y="453133"/>
                    </a:lnTo>
                    <a:lnTo>
                      <a:pt x="190879" y="453133"/>
                    </a:lnTo>
                    <a:lnTo>
                      <a:pt x="190879" y="511247"/>
                    </a:lnTo>
                    <a:lnTo>
                      <a:pt x="154839" y="511247"/>
                    </a:lnTo>
                    <a:lnTo>
                      <a:pt x="59891" y="511247"/>
                    </a:lnTo>
                    <a:lnTo>
                      <a:pt x="23851" y="511247"/>
                    </a:lnTo>
                    <a:lnTo>
                      <a:pt x="23851" y="453133"/>
                    </a:lnTo>
                    <a:lnTo>
                      <a:pt x="54106" y="453133"/>
                    </a:lnTo>
                    <a:close/>
                    <a:moveTo>
                      <a:pt x="303820" y="98933"/>
                    </a:moveTo>
                    <a:cubicBezTo>
                      <a:pt x="314479" y="98933"/>
                      <a:pt x="323120" y="107542"/>
                      <a:pt x="323120" y="118162"/>
                    </a:cubicBezTo>
                    <a:cubicBezTo>
                      <a:pt x="323120" y="128782"/>
                      <a:pt x="314479" y="137391"/>
                      <a:pt x="303820" y="137391"/>
                    </a:cubicBezTo>
                    <a:cubicBezTo>
                      <a:pt x="293161" y="137391"/>
                      <a:pt x="284520" y="128782"/>
                      <a:pt x="284520" y="118162"/>
                    </a:cubicBezTo>
                    <a:cubicBezTo>
                      <a:pt x="284520" y="107542"/>
                      <a:pt x="293161" y="98933"/>
                      <a:pt x="303820" y="98933"/>
                    </a:cubicBezTo>
                    <a:close/>
                    <a:moveTo>
                      <a:pt x="303749" y="62835"/>
                    </a:moveTo>
                    <a:cubicBezTo>
                      <a:pt x="273221" y="62835"/>
                      <a:pt x="248388" y="87631"/>
                      <a:pt x="248388" y="118116"/>
                    </a:cubicBezTo>
                    <a:cubicBezTo>
                      <a:pt x="248388" y="148600"/>
                      <a:pt x="273221" y="173397"/>
                      <a:pt x="303749" y="173397"/>
                    </a:cubicBezTo>
                    <a:cubicBezTo>
                      <a:pt x="334278" y="173397"/>
                      <a:pt x="359111" y="148600"/>
                      <a:pt x="359111" y="118116"/>
                    </a:cubicBezTo>
                    <a:cubicBezTo>
                      <a:pt x="359111" y="87631"/>
                      <a:pt x="334278" y="62835"/>
                      <a:pt x="303749" y="62835"/>
                    </a:cubicBezTo>
                    <a:close/>
                    <a:moveTo>
                      <a:pt x="303749" y="0"/>
                    </a:moveTo>
                    <a:lnTo>
                      <a:pt x="586964" y="141490"/>
                    </a:lnTo>
                    <a:lnTo>
                      <a:pt x="586964" y="206192"/>
                    </a:lnTo>
                    <a:lnTo>
                      <a:pt x="20535" y="206192"/>
                    </a:lnTo>
                    <a:lnTo>
                      <a:pt x="20535" y="141490"/>
                    </a:lnTo>
                    <a:close/>
                  </a:path>
                </a:pathLst>
              </a:custGeom>
              <a:solidFill>
                <a:schemeClr val="bg1"/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7" name="îŝľíḋé">
              <a:extLst>
                <a:ext uri="{FF2B5EF4-FFF2-40B4-BE49-F238E27FC236}">
                  <a16:creationId xmlns:a16="http://schemas.microsoft.com/office/drawing/2014/main" id="{067B5CB0-9026-4B1D-9CE3-3FC67D90E591}"/>
                </a:ext>
              </a:extLst>
            </p:cNvPr>
            <p:cNvGrpSpPr/>
            <p:nvPr/>
          </p:nvGrpSpPr>
          <p:grpSpPr>
            <a:xfrm>
              <a:off x="10620907" y="3606151"/>
              <a:ext cx="847193" cy="847193"/>
              <a:chOff x="753007" y="2242886"/>
              <a:chExt cx="643355" cy="643355"/>
            </a:xfrm>
          </p:grpSpPr>
          <p:sp>
            <p:nvSpPr>
              <p:cNvPr id="21" name="îśḻïḍè">
                <a:extLst>
                  <a:ext uri="{FF2B5EF4-FFF2-40B4-BE49-F238E27FC236}">
                    <a16:creationId xmlns:a16="http://schemas.microsoft.com/office/drawing/2014/main" id="{D578ADF9-F490-45E6-B67D-98E1172BBA37}"/>
                  </a:ext>
                </a:extLst>
              </p:cNvPr>
              <p:cNvSpPr/>
              <p:nvPr/>
            </p:nvSpPr>
            <p:spPr bwMode="auto">
              <a:xfrm>
                <a:off x="753007" y="2242886"/>
                <a:ext cx="643355" cy="643355"/>
              </a:xfrm>
              <a:prstGeom prst="round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175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" name="ïślîḍé">
                <a:extLst>
                  <a:ext uri="{FF2B5EF4-FFF2-40B4-BE49-F238E27FC236}">
                    <a16:creationId xmlns:a16="http://schemas.microsoft.com/office/drawing/2014/main" id="{A71362DE-BED9-4F4B-827D-924B568B13BA}"/>
                  </a:ext>
                </a:extLst>
              </p:cNvPr>
              <p:cNvSpPr/>
              <p:nvPr/>
            </p:nvSpPr>
            <p:spPr bwMode="auto">
              <a:xfrm>
                <a:off x="882575" y="2373167"/>
                <a:ext cx="384218" cy="382790"/>
              </a:xfrm>
              <a:custGeom>
                <a:avLst/>
                <a:gdLst>
                  <a:gd name="connsiteX0" fmla="*/ 0 w 607639"/>
                  <a:gd name="connsiteY0" fmla="*/ 547235 h 605381"/>
                  <a:gd name="connsiteX1" fmla="*/ 23853 w 607639"/>
                  <a:gd name="connsiteY1" fmla="*/ 547235 h 605381"/>
                  <a:gd name="connsiteX2" fmla="*/ 36136 w 607639"/>
                  <a:gd name="connsiteY2" fmla="*/ 547235 h 605381"/>
                  <a:gd name="connsiteX3" fmla="*/ 190916 w 607639"/>
                  <a:gd name="connsiteY3" fmla="*/ 547235 h 605381"/>
                  <a:gd name="connsiteX4" fmla="*/ 212990 w 607639"/>
                  <a:gd name="connsiteY4" fmla="*/ 547235 h 605381"/>
                  <a:gd name="connsiteX5" fmla="*/ 394560 w 607639"/>
                  <a:gd name="connsiteY5" fmla="*/ 547235 h 605381"/>
                  <a:gd name="connsiteX6" fmla="*/ 416634 w 607639"/>
                  <a:gd name="connsiteY6" fmla="*/ 547235 h 605381"/>
                  <a:gd name="connsiteX7" fmla="*/ 571503 w 607639"/>
                  <a:gd name="connsiteY7" fmla="*/ 547235 h 605381"/>
                  <a:gd name="connsiteX8" fmla="*/ 583786 w 607639"/>
                  <a:gd name="connsiteY8" fmla="*/ 547235 h 605381"/>
                  <a:gd name="connsiteX9" fmla="*/ 607639 w 607639"/>
                  <a:gd name="connsiteY9" fmla="*/ 547235 h 605381"/>
                  <a:gd name="connsiteX10" fmla="*/ 607639 w 607639"/>
                  <a:gd name="connsiteY10" fmla="*/ 605381 h 605381"/>
                  <a:gd name="connsiteX11" fmla="*/ 0 w 607639"/>
                  <a:gd name="connsiteY11" fmla="*/ 605381 h 605381"/>
                  <a:gd name="connsiteX12" fmla="*/ 321849 w 607639"/>
                  <a:gd name="connsiteY12" fmla="*/ 269278 h 605381"/>
                  <a:gd name="connsiteX13" fmla="*/ 394531 w 607639"/>
                  <a:gd name="connsiteY13" fmla="*/ 269278 h 605381"/>
                  <a:gd name="connsiteX14" fmla="*/ 394531 w 607639"/>
                  <a:gd name="connsiteY14" fmla="*/ 511247 h 605381"/>
                  <a:gd name="connsiteX15" fmla="*/ 358501 w 607639"/>
                  <a:gd name="connsiteY15" fmla="*/ 511247 h 605381"/>
                  <a:gd name="connsiteX16" fmla="*/ 321849 w 607639"/>
                  <a:gd name="connsiteY16" fmla="*/ 511247 h 605381"/>
                  <a:gd name="connsiteX17" fmla="*/ 212966 w 607639"/>
                  <a:gd name="connsiteY17" fmla="*/ 269278 h 605381"/>
                  <a:gd name="connsiteX18" fmla="*/ 285790 w 607639"/>
                  <a:gd name="connsiteY18" fmla="*/ 269278 h 605381"/>
                  <a:gd name="connsiteX19" fmla="*/ 285790 w 607639"/>
                  <a:gd name="connsiteY19" fmla="*/ 511247 h 605381"/>
                  <a:gd name="connsiteX20" fmla="*/ 249111 w 607639"/>
                  <a:gd name="connsiteY20" fmla="*/ 511247 h 605381"/>
                  <a:gd name="connsiteX21" fmla="*/ 212966 w 607639"/>
                  <a:gd name="connsiteY21" fmla="*/ 511247 h 605381"/>
                  <a:gd name="connsiteX22" fmla="*/ 446972 w 607639"/>
                  <a:gd name="connsiteY22" fmla="*/ 242181 h 605381"/>
                  <a:gd name="connsiteX23" fmla="*/ 553523 w 607639"/>
                  <a:gd name="connsiteY23" fmla="*/ 242181 h 605381"/>
                  <a:gd name="connsiteX24" fmla="*/ 553523 w 607639"/>
                  <a:gd name="connsiteY24" fmla="*/ 453133 h 605381"/>
                  <a:gd name="connsiteX25" fmla="*/ 583788 w 607639"/>
                  <a:gd name="connsiteY25" fmla="*/ 453133 h 605381"/>
                  <a:gd name="connsiteX26" fmla="*/ 583788 w 607639"/>
                  <a:gd name="connsiteY26" fmla="*/ 511247 h 605381"/>
                  <a:gd name="connsiteX27" fmla="*/ 547648 w 607639"/>
                  <a:gd name="connsiteY27" fmla="*/ 511247 h 605381"/>
                  <a:gd name="connsiteX28" fmla="*/ 452758 w 607639"/>
                  <a:gd name="connsiteY28" fmla="*/ 511247 h 605381"/>
                  <a:gd name="connsiteX29" fmla="*/ 416618 w 607639"/>
                  <a:gd name="connsiteY29" fmla="*/ 511247 h 605381"/>
                  <a:gd name="connsiteX30" fmla="*/ 416618 w 607639"/>
                  <a:gd name="connsiteY30" fmla="*/ 453133 h 605381"/>
                  <a:gd name="connsiteX31" fmla="*/ 446972 w 607639"/>
                  <a:gd name="connsiteY31" fmla="*/ 453133 h 605381"/>
                  <a:gd name="connsiteX32" fmla="*/ 54106 w 607639"/>
                  <a:gd name="connsiteY32" fmla="*/ 242181 h 605381"/>
                  <a:gd name="connsiteX33" fmla="*/ 160624 w 607639"/>
                  <a:gd name="connsiteY33" fmla="*/ 242181 h 605381"/>
                  <a:gd name="connsiteX34" fmla="*/ 160624 w 607639"/>
                  <a:gd name="connsiteY34" fmla="*/ 453133 h 605381"/>
                  <a:gd name="connsiteX35" fmla="*/ 190879 w 607639"/>
                  <a:gd name="connsiteY35" fmla="*/ 453133 h 605381"/>
                  <a:gd name="connsiteX36" fmla="*/ 190879 w 607639"/>
                  <a:gd name="connsiteY36" fmla="*/ 511247 h 605381"/>
                  <a:gd name="connsiteX37" fmla="*/ 154839 w 607639"/>
                  <a:gd name="connsiteY37" fmla="*/ 511247 h 605381"/>
                  <a:gd name="connsiteX38" fmla="*/ 59891 w 607639"/>
                  <a:gd name="connsiteY38" fmla="*/ 511247 h 605381"/>
                  <a:gd name="connsiteX39" fmla="*/ 23851 w 607639"/>
                  <a:gd name="connsiteY39" fmla="*/ 511247 h 605381"/>
                  <a:gd name="connsiteX40" fmla="*/ 23851 w 607639"/>
                  <a:gd name="connsiteY40" fmla="*/ 453133 h 605381"/>
                  <a:gd name="connsiteX41" fmla="*/ 54106 w 607639"/>
                  <a:gd name="connsiteY41" fmla="*/ 453133 h 605381"/>
                  <a:gd name="connsiteX42" fmla="*/ 303820 w 607639"/>
                  <a:gd name="connsiteY42" fmla="*/ 98933 h 605381"/>
                  <a:gd name="connsiteX43" fmla="*/ 323120 w 607639"/>
                  <a:gd name="connsiteY43" fmla="*/ 118162 h 605381"/>
                  <a:gd name="connsiteX44" fmla="*/ 303820 w 607639"/>
                  <a:gd name="connsiteY44" fmla="*/ 137391 h 605381"/>
                  <a:gd name="connsiteX45" fmla="*/ 284520 w 607639"/>
                  <a:gd name="connsiteY45" fmla="*/ 118162 h 605381"/>
                  <a:gd name="connsiteX46" fmla="*/ 303820 w 607639"/>
                  <a:gd name="connsiteY46" fmla="*/ 98933 h 605381"/>
                  <a:gd name="connsiteX47" fmla="*/ 303749 w 607639"/>
                  <a:gd name="connsiteY47" fmla="*/ 62835 h 605381"/>
                  <a:gd name="connsiteX48" fmla="*/ 248388 w 607639"/>
                  <a:gd name="connsiteY48" fmla="*/ 118116 h 605381"/>
                  <a:gd name="connsiteX49" fmla="*/ 303749 w 607639"/>
                  <a:gd name="connsiteY49" fmla="*/ 173397 h 605381"/>
                  <a:gd name="connsiteX50" fmla="*/ 359111 w 607639"/>
                  <a:gd name="connsiteY50" fmla="*/ 118116 h 605381"/>
                  <a:gd name="connsiteX51" fmla="*/ 303749 w 607639"/>
                  <a:gd name="connsiteY51" fmla="*/ 62835 h 605381"/>
                  <a:gd name="connsiteX52" fmla="*/ 303749 w 607639"/>
                  <a:gd name="connsiteY52" fmla="*/ 0 h 605381"/>
                  <a:gd name="connsiteX53" fmla="*/ 586964 w 607639"/>
                  <a:gd name="connsiteY53" fmla="*/ 141490 h 605381"/>
                  <a:gd name="connsiteX54" fmla="*/ 586964 w 607639"/>
                  <a:gd name="connsiteY54" fmla="*/ 206192 h 605381"/>
                  <a:gd name="connsiteX55" fmla="*/ 20535 w 607639"/>
                  <a:gd name="connsiteY55" fmla="*/ 206192 h 605381"/>
                  <a:gd name="connsiteX56" fmla="*/ 20535 w 607639"/>
                  <a:gd name="connsiteY56" fmla="*/ 141490 h 605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607639" h="605381">
                    <a:moveTo>
                      <a:pt x="0" y="547235"/>
                    </a:moveTo>
                    <a:lnTo>
                      <a:pt x="23853" y="547235"/>
                    </a:lnTo>
                    <a:lnTo>
                      <a:pt x="36136" y="547235"/>
                    </a:lnTo>
                    <a:lnTo>
                      <a:pt x="190916" y="547235"/>
                    </a:lnTo>
                    <a:lnTo>
                      <a:pt x="212990" y="547235"/>
                    </a:lnTo>
                    <a:lnTo>
                      <a:pt x="394560" y="547235"/>
                    </a:lnTo>
                    <a:lnTo>
                      <a:pt x="416634" y="547235"/>
                    </a:lnTo>
                    <a:lnTo>
                      <a:pt x="571503" y="547235"/>
                    </a:lnTo>
                    <a:lnTo>
                      <a:pt x="583786" y="547235"/>
                    </a:lnTo>
                    <a:lnTo>
                      <a:pt x="607639" y="547235"/>
                    </a:lnTo>
                    <a:lnTo>
                      <a:pt x="607639" y="605381"/>
                    </a:lnTo>
                    <a:lnTo>
                      <a:pt x="0" y="605381"/>
                    </a:lnTo>
                    <a:close/>
                    <a:moveTo>
                      <a:pt x="321849" y="269278"/>
                    </a:moveTo>
                    <a:lnTo>
                      <a:pt x="394531" y="269278"/>
                    </a:lnTo>
                    <a:lnTo>
                      <a:pt x="394531" y="511247"/>
                    </a:lnTo>
                    <a:lnTo>
                      <a:pt x="358501" y="511247"/>
                    </a:lnTo>
                    <a:lnTo>
                      <a:pt x="321849" y="511247"/>
                    </a:lnTo>
                    <a:close/>
                    <a:moveTo>
                      <a:pt x="212966" y="269278"/>
                    </a:moveTo>
                    <a:lnTo>
                      <a:pt x="285790" y="269278"/>
                    </a:lnTo>
                    <a:lnTo>
                      <a:pt x="285790" y="511247"/>
                    </a:lnTo>
                    <a:lnTo>
                      <a:pt x="249111" y="511247"/>
                    </a:lnTo>
                    <a:lnTo>
                      <a:pt x="212966" y="511247"/>
                    </a:lnTo>
                    <a:close/>
                    <a:moveTo>
                      <a:pt x="446972" y="242181"/>
                    </a:moveTo>
                    <a:lnTo>
                      <a:pt x="553523" y="242181"/>
                    </a:lnTo>
                    <a:lnTo>
                      <a:pt x="553523" y="453133"/>
                    </a:lnTo>
                    <a:lnTo>
                      <a:pt x="583788" y="453133"/>
                    </a:lnTo>
                    <a:lnTo>
                      <a:pt x="583788" y="511247"/>
                    </a:lnTo>
                    <a:lnTo>
                      <a:pt x="547648" y="511247"/>
                    </a:lnTo>
                    <a:lnTo>
                      <a:pt x="452758" y="511247"/>
                    </a:lnTo>
                    <a:lnTo>
                      <a:pt x="416618" y="511247"/>
                    </a:lnTo>
                    <a:lnTo>
                      <a:pt x="416618" y="453133"/>
                    </a:lnTo>
                    <a:lnTo>
                      <a:pt x="446972" y="453133"/>
                    </a:lnTo>
                    <a:close/>
                    <a:moveTo>
                      <a:pt x="54106" y="242181"/>
                    </a:moveTo>
                    <a:lnTo>
                      <a:pt x="160624" y="242181"/>
                    </a:lnTo>
                    <a:lnTo>
                      <a:pt x="160624" y="453133"/>
                    </a:lnTo>
                    <a:lnTo>
                      <a:pt x="190879" y="453133"/>
                    </a:lnTo>
                    <a:lnTo>
                      <a:pt x="190879" y="511247"/>
                    </a:lnTo>
                    <a:lnTo>
                      <a:pt x="154839" y="511247"/>
                    </a:lnTo>
                    <a:lnTo>
                      <a:pt x="59891" y="511247"/>
                    </a:lnTo>
                    <a:lnTo>
                      <a:pt x="23851" y="511247"/>
                    </a:lnTo>
                    <a:lnTo>
                      <a:pt x="23851" y="453133"/>
                    </a:lnTo>
                    <a:lnTo>
                      <a:pt x="54106" y="453133"/>
                    </a:lnTo>
                    <a:close/>
                    <a:moveTo>
                      <a:pt x="303820" y="98933"/>
                    </a:moveTo>
                    <a:cubicBezTo>
                      <a:pt x="314479" y="98933"/>
                      <a:pt x="323120" y="107542"/>
                      <a:pt x="323120" y="118162"/>
                    </a:cubicBezTo>
                    <a:cubicBezTo>
                      <a:pt x="323120" y="128782"/>
                      <a:pt x="314479" y="137391"/>
                      <a:pt x="303820" y="137391"/>
                    </a:cubicBezTo>
                    <a:cubicBezTo>
                      <a:pt x="293161" y="137391"/>
                      <a:pt x="284520" y="128782"/>
                      <a:pt x="284520" y="118162"/>
                    </a:cubicBezTo>
                    <a:cubicBezTo>
                      <a:pt x="284520" y="107542"/>
                      <a:pt x="293161" y="98933"/>
                      <a:pt x="303820" y="98933"/>
                    </a:cubicBezTo>
                    <a:close/>
                    <a:moveTo>
                      <a:pt x="303749" y="62835"/>
                    </a:moveTo>
                    <a:cubicBezTo>
                      <a:pt x="273221" y="62835"/>
                      <a:pt x="248388" y="87631"/>
                      <a:pt x="248388" y="118116"/>
                    </a:cubicBezTo>
                    <a:cubicBezTo>
                      <a:pt x="248388" y="148600"/>
                      <a:pt x="273221" y="173397"/>
                      <a:pt x="303749" y="173397"/>
                    </a:cubicBezTo>
                    <a:cubicBezTo>
                      <a:pt x="334278" y="173397"/>
                      <a:pt x="359111" y="148600"/>
                      <a:pt x="359111" y="118116"/>
                    </a:cubicBezTo>
                    <a:cubicBezTo>
                      <a:pt x="359111" y="87631"/>
                      <a:pt x="334278" y="62835"/>
                      <a:pt x="303749" y="62835"/>
                    </a:cubicBezTo>
                    <a:close/>
                    <a:moveTo>
                      <a:pt x="303749" y="0"/>
                    </a:moveTo>
                    <a:lnTo>
                      <a:pt x="586964" y="141490"/>
                    </a:lnTo>
                    <a:lnTo>
                      <a:pt x="586964" y="206192"/>
                    </a:lnTo>
                    <a:lnTo>
                      <a:pt x="20535" y="206192"/>
                    </a:lnTo>
                    <a:lnTo>
                      <a:pt x="20535" y="141490"/>
                    </a:lnTo>
                    <a:close/>
                  </a:path>
                </a:pathLst>
              </a:custGeom>
              <a:solidFill>
                <a:schemeClr val="bg1"/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8" name="ïsļïḍe">
              <a:extLst>
                <a:ext uri="{FF2B5EF4-FFF2-40B4-BE49-F238E27FC236}">
                  <a16:creationId xmlns:a16="http://schemas.microsoft.com/office/drawing/2014/main" id="{89F077FB-0BDF-41AE-97E1-C9A961DDFC80}"/>
                </a:ext>
              </a:extLst>
            </p:cNvPr>
            <p:cNvGrpSpPr/>
            <p:nvPr/>
          </p:nvGrpSpPr>
          <p:grpSpPr>
            <a:xfrm>
              <a:off x="5510685" y="2273300"/>
              <a:ext cx="1169168" cy="1169166"/>
              <a:chOff x="753007" y="2242886"/>
              <a:chExt cx="643355" cy="643355"/>
            </a:xfrm>
          </p:grpSpPr>
          <p:sp>
            <p:nvSpPr>
              <p:cNvPr id="19" name="íšḻîḑè">
                <a:extLst>
                  <a:ext uri="{FF2B5EF4-FFF2-40B4-BE49-F238E27FC236}">
                    <a16:creationId xmlns:a16="http://schemas.microsoft.com/office/drawing/2014/main" id="{22090245-BB93-42D4-948C-4977423E1CD2}"/>
                  </a:ext>
                </a:extLst>
              </p:cNvPr>
              <p:cNvSpPr/>
              <p:nvPr/>
            </p:nvSpPr>
            <p:spPr bwMode="auto">
              <a:xfrm>
                <a:off x="753007" y="2242886"/>
                <a:ext cx="643355" cy="643355"/>
              </a:xfrm>
              <a:prstGeom prst="roundRect">
                <a:avLst/>
              </a:prstGeom>
              <a:solidFill>
                <a:schemeClr val="accent1"/>
              </a:solidFill>
              <a:ln w="57150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" name="íšľîdé">
                <a:extLst>
                  <a:ext uri="{FF2B5EF4-FFF2-40B4-BE49-F238E27FC236}">
                    <a16:creationId xmlns:a16="http://schemas.microsoft.com/office/drawing/2014/main" id="{4E6C5EDD-A61C-4177-992F-C410B503689D}"/>
                  </a:ext>
                </a:extLst>
              </p:cNvPr>
              <p:cNvSpPr/>
              <p:nvPr/>
            </p:nvSpPr>
            <p:spPr bwMode="auto">
              <a:xfrm>
                <a:off x="882575" y="2373167"/>
                <a:ext cx="384218" cy="382790"/>
              </a:xfrm>
              <a:custGeom>
                <a:avLst/>
                <a:gdLst>
                  <a:gd name="connsiteX0" fmla="*/ 0 w 607639"/>
                  <a:gd name="connsiteY0" fmla="*/ 547235 h 605381"/>
                  <a:gd name="connsiteX1" fmla="*/ 23853 w 607639"/>
                  <a:gd name="connsiteY1" fmla="*/ 547235 h 605381"/>
                  <a:gd name="connsiteX2" fmla="*/ 36136 w 607639"/>
                  <a:gd name="connsiteY2" fmla="*/ 547235 h 605381"/>
                  <a:gd name="connsiteX3" fmla="*/ 190916 w 607639"/>
                  <a:gd name="connsiteY3" fmla="*/ 547235 h 605381"/>
                  <a:gd name="connsiteX4" fmla="*/ 212990 w 607639"/>
                  <a:gd name="connsiteY4" fmla="*/ 547235 h 605381"/>
                  <a:gd name="connsiteX5" fmla="*/ 394560 w 607639"/>
                  <a:gd name="connsiteY5" fmla="*/ 547235 h 605381"/>
                  <a:gd name="connsiteX6" fmla="*/ 416634 w 607639"/>
                  <a:gd name="connsiteY6" fmla="*/ 547235 h 605381"/>
                  <a:gd name="connsiteX7" fmla="*/ 571503 w 607639"/>
                  <a:gd name="connsiteY7" fmla="*/ 547235 h 605381"/>
                  <a:gd name="connsiteX8" fmla="*/ 583786 w 607639"/>
                  <a:gd name="connsiteY8" fmla="*/ 547235 h 605381"/>
                  <a:gd name="connsiteX9" fmla="*/ 607639 w 607639"/>
                  <a:gd name="connsiteY9" fmla="*/ 547235 h 605381"/>
                  <a:gd name="connsiteX10" fmla="*/ 607639 w 607639"/>
                  <a:gd name="connsiteY10" fmla="*/ 605381 h 605381"/>
                  <a:gd name="connsiteX11" fmla="*/ 0 w 607639"/>
                  <a:gd name="connsiteY11" fmla="*/ 605381 h 605381"/>
                  <a:gd name="connsiteX12" fmla="*/ 321849 w 607639"/>
                  <a:gd name="connsiteY12" fmla="*/ 269278 h 605381"/>
                  <a:gd name="connsiteX13" fmla="*/ 394531 w 607639"/>
                  <a:gd name="connsiteY13" fmla="*/ 269278 h 605381"/>
                  <a:gd name="connsiteX14" fmla="*/ 394531 w 607639"/>
                  <a:gd name="connsiteY14" fmla="*/ 511247 h 605381"/>
                  <a:gd name="connsiteX15" fmla="*/ 358501 w 607639"/>
                  <a:gd name="connsiteY15" fmla="*/ 511247 h 605381"/>
                  <a:gd name="connsiteX16" fmla="*/ 321849 w 607639"/>
                  <a:gd name="connsiteY16" fmla="*/ 511247 h 605381"/>
                  <a:gd name="connsiteX17" fmla="*/ 212966 w 607639"/>
                  <a:gd name="connsiteY17" fmla="*/ 269278 h 605381"/>
                  <a:gd name="connsiteX18" fmla="*/ 285790 w 607639"/>
                  <a:gd name="connsiteY18" fmla="*/ 269278 h 605381"/>
                  <a:gd name="connsiteX19" fmla="*/ 285790 w 607639"/>
                  <a:gd name="connsiteY19" fmla="*/ 511247 h 605381"/>
                  <a:gd name="connsiteX20" fmla="*/ 249111 w 607639"/>
                  <a:gd name="connsiteY20" fmla="*/ 511247 h 605381"/>
                  <a:gd name="connsiteX21" fmla="*/ 212966 w 607639"/>
                  <a:gd name="connsiteY21" fmla="*/ 511247 h 605381"/>
                  <a:gd name="connsiteX22" fmla="*/ 446972 w 607639"/>
                  <a:gd name="connsiteY22" fmla="*/ 242181 h 605381"/>
                  <a:gd name="connsiteX23" fmla="*/ 553523 w 607639"/>
                  <a:gd name="connsiteY23" fmla="*/ 242181 h 605381"/>
                  <a:gd name="connsiteX24" fmla="*/ 553523 w 607639"/>
                  <a:gd name="connsiteY24" fmla="*/ 453133 h 605381"/>
                  <a:gd name="connsiteX25" fmla="*/ 583788 w 607639"/>
                  <a:gd name="connsiteY25" fmla="*/ 453133 h 605381"/>
                  <a:gd name="connsiteX26" fmla="*/ 583788 w 607639"/>
                  <a:gd name="connsiteY26" fmla="*/ 511247 h 605381"/>
                  <a:gd name="connsiteX27" fmla="*/ 547648 w 607639"/>
                  <a:gd name="connsiteY27" fmla="*/ 511247 h 605381"/>
                  <a:gd name="connsiteX28" fmla="*/ 452758 w 607639"/>
                  <a:gd name="connsiteY28" fmla="*/ 511247 h 605381"/>
                  <a:gd name="connsiteX29" fmla="*/ 416618 w 607639"/>
                  <a:gd name="connsiteY29" fmla="*/ 511247 h 605381"/>
                  <a:gd name="connsiteX30" fmla="*/ 416618 w 607639"/>
                  <a:gd name="connsiteY30" fmla="*/ 453133 h 605381"/>
                  <a:gd name="connsiteX31" fmla="*/ 446972 w 607639"/>
                  <a:gd name="connsiteY31" fmla="*/ 453133 h 605381"/>
                  <a:gd name="connsiteX32" fmla="*/ 54106 w 607639"/>
                  <a:gd name="connsiteY32" fmla="*/ 242181 h 605381"/>
                  <a:gd name="connsiteX33" fmla="*/ 160624 w 607639"/>
                  <a:gd name="connsiteY33" fmla="*/ 242181 h 605381"/>
                  <a:gd name="connsiteX34" fmla="*/ 160624 w 607639"/>
                  <a:gd name="connsiteY34" fmla="*/ 453133 h 605381"/>
                  <a:gd name="connsiteX35" fmla="*/ 190879 w 607639"/>
                  <a:gd name="connsiteY35" fmla="*/ 453133 h 605381"/>
                  <a:gd name="connsiteX36" fmla="*/ 190879 w 607639"/>
                  <a:gd name="connsiteY36" fmla="*/ 511247 h 605381"/>
                  <a:gd name="connsiteX37" fmla="*/ 154839 w 607639"/>
                  <a:gd name="connsiteY37" fmla="*/ 511247 h 605381"/>
                  <a:gd name="connsiteX38" fmla="*/ 59891 w 607639"/>
                  <a:gd name="connsiteY38" fmla="*/ 511247 h 605381"/>
                  <a:gd name="connsiteX39" fmla="*/ 23851 w 607639"/>
                  <a:gd name="connsiteY39" fmla="*/ 511247 h 605381"/>
                  <a:gd name="connsiteX40" fmla="*/ 23851 w 607639"/>
                  <a:gd name="connsiteY40" fmla="*/ 453133 h 605381"/>
                  <a:gd name="connsiteX41" fmla="*/ 54106 w 607639"/>
                  <a:gd name="connsiteY41" fmla="*/ 453133 h 605381"/>
                  <a:gd name="connsiteX42" fmla="*/ 303820 w 607639"/>
                  <a:gd name="connsiteY42" fmla="*/ 98933 h 605381"/>
                  <a:gd name="connsiteX43" fmla="*/ 323120 w 607639"/>
                  <a:gd name="connsiteY43" fmla="*/ 118162 h 605381"/>
                  <a:gd name="connsiteX44" fmla="*/ 303820 w 607639"/>
                  <a:gd name="connsiteY44" fmla="*/ 137391 h 605381"/>
                  <a:gd name="connsiteX45" fmla="*/ 284520 w 607639"/>
                  <a:gd name="connsiteY45" fmla="*/ 118162 h 605381"/>
                  <a:gd name="connsiteX46" fmla="*/ 303820 w 607639"/>
                  <a:gd name="connsiteY46" fmla="*/ 98933 h 605381"/>
                  <a:gd name="connsiteX47" fmla="*/ 303749 w 607639"/>
                  <a:gd name="connsiteY47" fmla="*/ 62835 h 605381"/>
                  <a:gd name="connsiteX48" fmla="*/ 248388 w 607639"/>
                  <a:gd name="connsiteY48" fmla="*/ 118116 h 605381"/>
                  <a:gd name="connsiteX49" fmla="*/ 303749 w 607639"/>
                  <a:gd name="connsiteY49" fmla="*/ 173397 h 605381"/>
                  <a:gd name="connsiteX50" fmla="*/ 359111 w 607639"/>
                  <a:gd name="connsiteY50" fmla="*/ 118116 h 605381"/>
                  <a:gd name="connsiteX51" fmla="*/ 303749 w 607639"/>
                  <a:gd name="connsiteY51" fmla="*/ 62835 h 605381"/>
                  <a:gd name="connsiteX52" fmla="*/ 303749 w 607639"/>
                  <a:gd name="connsiteY52" fmla="*/ 0 h 605381"/>
                  <a:gd name="connsiteX53" fmla="*/ 586964 w 607639"/>
                  <a:gd name="connsiteY53" fmla="*/ 141490 h 605381"/>
                  <a:gd name="connsiteX54" fmla="*/ 586964 w 607639"/>
                  <a:gd name="connsiteY54" fmla="*/ 206192 h 605381"/>
                  <a:gd name="connsiteX55" fmla="*/ 20535 w 607639"/>
                  <a:gd name="connsiteY55" fmla="*/ 206192 h 605381"/>
                  <a:gd name="connsiteX56" fmla="*/ 20535 w 607639"/>
                  <a:gd name="connsiteY56" fmla="*/ 141490 h 605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607639" h="605381">
                    <a:moveTo>
                      <a:pt x="0" y="547235"/>
                    </a:moveTo>
                    <a:lnTo>
                      <a:pt x="23853" y="547235"/>
                    </a:lnTo>
                    <a:lnTo>
                      <a:pt x="36136" y="547235"/>
                    </a:lnTo>
                    <a:lnTo>
                      <a:pt x="190916" y="547235"/>
                    </a:lnTo>
                    <a:lnTo>
                      <a:pt x="212990" y="547235"/>
                    </a:lnTo>
                    <a:lnTo>
                      <a:pt x="394560" y="547235"/>
                    </a:lnTo>
                    <a:lnTo>
                      <a:pt x="416634" y="547235"/>
                    </a:lnTo>
                    <a:lnTo>
                      <a:pt x="571503" y="547235"/>
                    </a:lnTo>
                    <a:lnTo>
                      <a:pt x="583786" y="547235"/>
                    </a:lnTo>
                    <a:lnTo>
                      <a:pt x="607639" y="547235"/>
                    </a:lnTo>
                    <a:lnTo>
                      <a:pt x="607639" y="605381"/>
                    </a:lnTo>
                    <a:lnTo>
                      <a:pt x="0" y="605381"/>
                    </a:lnTo>
                    <a:close/>
                    <a:moveTo>
                      <a:pt x="321849" y="269278"/>
                    </a:moveTo>
                    <a:lnTo>
                      <a:pt x="394531" y="269278"/>
                    </a:lnTo>
                    <a:lnTo>
                      <a:pt x="394531" y="511247"/>
                    </a:lnTo>
                    <a:lnTo>
                      <a:pt x="358501" y="511247"/>
                    </a:lnTo>
                    <a:lnTo>
                      <a:pt x="321849" y="511247"/>
                    </a:lnTo>
                    <a:close/>
                    <a:moveTo>
                      <a:pt x="212966" y="269278"/>
                    </a:moveTo>
                    <a:lnTo>
                      <a:pt x="285790" y="269278"/>
                    </a:lnTo>
                    <a:lnTo>
                      <a:pt x="285790" y="511247"/>
                    </a:lnTo>
                    <a:lnTo>
                      <a:pt x="249111" y="511247"/>
                    </a:lnTo>
                    <a:lnTo>
                      <a:pt x="212966" y="511247"/>
                    </a:lnTo>
                    <a:close/>
                    <a:moveTo>
                      <a:pt x="446972" y="242181"/>
                    </a:moveTo>
                    <a:lnTo>
                      <a:pt x="553523" y="242181"/>
                    </a:lnTo>
                    <a:lnTo>
                      <a:pt x="553523" y="453133"/>
                    </a:lnTo>
                    <a:lnTo>
                      <a:pt x="583788" y="453133"/>
                    </a:lnTo>
                    <a:lnTo>
                      <a:pt x="583788" y="511247"/>
                    </a:lnTo>
                    <a:lnTo>
                      <a:pt x="547648" y="511247"/>
                    </a:lnTo>
                    <a:lnTo>
                      <a:pt x="452758" y="511247"/>
                    </a:lnTo>
                    <a:lnTo>
                      <a:pt x="416618" y="511247"/>
                    </a:lnTo>
                    <a:lnTo>
                      <a:pt x="416618" y="453133"/>
                    </a:lnTo>
                    <a:lnTo>
                      <a:pt x="446972" y="453133"/>
                    </a:lnTo>
                    <a:close/>
                    <a:moveTo>
                      <a:pt x="54106" y="242181"/>
                    </a:moveTo>
                    <a:lnTo>
                      <a:pt x="160624" y="242181"/>
                    </a:lnTo>
                    <a:lnTo>
                      <a:pt x="160624" y="453133"/>
                    </a:lnTo>
                    <a:lnTo>
                      <a:pt x="190879" y="453133"/>
                    </a:lnTo>
                    <a:lnTo>
                      <a:pt x="190879" y="511247"/>
                    </a:lnTo>
                    <a:lnTo>
                      <a:pt x="154839" y="511247"/>
                    </a:lnTo>
                    <a:lnTo>
                      <a:pt x="59891" y="511247"/>
                    </a:lnTo>
                    <a:lnTo>
                      <a:pt x="23851" y="511247"/>
                    </a:lnTo>
                    <a:lnTo>
                      <a:pt x="23851" y="453133"/>
                    </a:lnTo>
                    <a:lnTo>
                      <a:pt x="54106" y="453133"/>
                    </a:lnTo>
                    <a:close/>
                    <a:moveTo>
                      <a:pt x="303820" y="98933"/>
                    </a:moveTo>
                    <a:cubicBezTo>
                      <a:pt x="314479" y="98933"/>
                      <a:pt x="323120" y="107542"/>
                      <a:pt x="323120" y="118162"/>
                    </a:cubicBezTo>
                    <a:cubicBezTo>
                      <a:pt x="323120" y="128782"/>
                      <a:pt x="314479" y="137391"/>
                      <a:pt x="303820" y="137391"/>
                    </a:cubicBezTo>
                    <a:cubicBezTo>
                      <a:pt x="293161" y="137391"/>
                      <a:pt x="284520" y="128782"/>
                      <a:pt x="284520" y="118162"/>
                    </a:cubicBezTo>
                    <a:cubicBezTo>
                      <a:pt x="284520" y="107542"/>
                      <a:pt x="293161" y="98933"/>
                      <a:pt x="303820" y="98933"/>
                    </a:cubicBezTo>
                    <a:close/>
                    <a:moveTo>
                      <a:pt x="303749" y="62835"/>
                    </a:moveTo>
                    <a:cubicBezTo>
                      <a:pt x="273221" y="62835"/>
                      <a:pt x="248388" y="87631"/>
                      <a:pt x="248388" y="118116"/>
                    </a:cubicBezTo>
                    <a:cubicBezTo>
                      <a:pt x="248388" y="148600"/>
                      <a:pt x="273221" y="173397"/>
                      <a:pt x="303749" y="173397"/>
                    </a:cubicBezTo>
                    <a:cubicBezTo>
                      <a:pt x="334278" y="173397"/>
                      <a:pt x="359111" y="148600"/>
                      <a:pt x="359111" y="118116"/>
                    </a:cubicBezTo>
                    <a:cubicBezTo>
                      <a:pt x="359111" y="87631"/>
                      <a:pt x="334278" y="62835"/>
                      <a:pt x="303749" y="62835"/>
                    </a:cubicBezTo>
                    <a:close/>
                    <a:moveTo>
                      <a:pt x="303749" y="0"/>
                    </a:moveTo>
                    <a:lnTo>
                      <a:pt x="586964" y="141490"/>
                    </a:lnTo>
                    <a:lnTo>
                      <a:pt x="586964" y="206192"/>
                    </a:lnTo>
                    <a:lnTo>
                      <a:pt x="20535" y="206192"/>
                    </a:lnTo>
                    <a:lnTo>
                      <a:pt x="20535" y="141490"/>
                    </a:lnTo>
                    <a:close/>
                  </a:path>
                </a:pathLst>
              </a:custGeom>
              <a:solidFill>
                <a:schemeClr val="bg1"/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7962394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9611BB1-6803-4D55-952E-2EDF8DCFF3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B3C92F4D-A749-4088-B6FC-A127B9957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4B77F40-4A3F-4125-8CBD-95943740B9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31</a:t>
            </a:fld>
            <a:endParaRPr lang="zh-CN" altLang="en-US"/>
          </a:p>
        </p:txBody>
      </p:sp>
      <p:grpSp>
        <p:nvGrpSpPr>
          <p:cNvPr id="5" name="23478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25040796-835D-4215-9D4B-719EAE45A2B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30300"/>
            <a:ext cx="10850563" cy="5013325"/>
            <a:chOff x="669925" y="1130300"/>
            <a:chExt cx="10850563" cy="5013325"/>
          </a:xfrm>
        </p:grpSpPr>
        <p:sp>
          <p:nvSpPr>
            <p:cNvPr id="6" name="iṩlïḑê">
              <a:extLst>
                <a:ext uri="{FF2B5EF4-FFF2-40B4-BE49-F238E27FC236}">
                  <a16:creationId xmlns:a16="http://schemas.microsoft.com/office/drawing/2014/main" id="{366E61B9-36F0-4212-AA84-823B9615CC41}"/>
                </a:ext>
              </a:extLst>
            </p:cNvPr>
            <p:cNvSpPr txBox="1"/>
            <p:nvPr/>
          </p:nvSpPr>
          <p:spPr>
            <a:xfrm>
              <a:off x="3951289" y="1130300"/>
              <a:ext cx="4289423" cy="85216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ctr">
                <a:buSzPct val="25000"/>
              </a:pPr>
              <a:r>
                <a:rPr lang="en-US" sz="2000" b="1" dirty="0"/>
                <a:t>Unified fonts</a:t>
              </a:r>
            </a:p>
            <a:p>
              <a:pPr algn="ctr">
                <a:buSzPct val="25000"/>
              </a:pPr>
              <a:r>
                <a:rPr lang="en-US" sz="2000" b="1" dirty="0"/>
                <a:t>Make reading more fluent.</a:t>
              </a: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560FB029-5C00-4A91-BEB3-B6BDDC528AFA}"/>
                </a:ext>
              </a:extLst>
            </p:cNvPr>
            <p:cNvCxnSpPr/>
            <p:nvPr/>
          </p:nvCxnSpPr>
          <p:spPr>
            <a:xfrm>
              <a:off x="5305425" y="2200275"/>
              <a:ext cx="158115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ís1iḋé">
              <a:extLst>
                <a:ext uri="{FF2B5EF4-FFF2-40B4-BE49-F238E27FC236}">
                  <a16:creationId xmlns:a16="http://schemas.microsoft.com/office/drawing/2014/main" id="{9A30D203-A903-4E84-8078-F69C35936650}"/>
                </a:ext>
              </a:extLst>
            </p:cNvPr>
            <p:cNvSpPr/>
            <p:nvPr/>
          </p:nvSpPr>
          <p:spPr>
            <a:xfrm>
              <a:off x="669925" y="2762250"/>
              <a:ext cx="10850563" cy="94297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îṣ1iďe">
              <a:extLst>
                <a:ext uri="{FF2B5EF4-FFF2-40B4-BE49-F238E27FC236}">
                  <a16:creationId xmlns:a16="http://schemas.microsoft.com/office/drawing/2014/main" id="{B5E7188D-9603-42EF-ADEB-B07C62F489F1}"/>
                </a:ext>
              </a:extLst>
            </p:cNvPr>
            <p:cNvSpPr/>
            <p:nvPr/>
          </p:nvSpPr>
          <p:spPr bwMode="auto">
            <a:xfrm>
              <a:off x="1575854" y="2929287"/>
              <a:ext cx="609685" cy="608900"/>
            </a:xfrm>
            <a:custGeom>
              <a:avLst/>
              <a:gdLst>
                <a:gd name="connsiteX0" fmla="*/ 78107 w 605170"/>
                <a:gd name="connsiteY0" fmla="*/ 178439 h 604391"/>
                <a:gd name="connsiteX1" fmla="*/ 103181 w 605170"/>
                <a:gd name="connsiteY1" fmla="*/ 189809 h 604391"/>
                <a:gd name="connsiteX2" fmla="*/ 131457 w 605170"/>
                <a:gd name="connsiteY2" fmla="*/ 217950 h 604391"/>
                <a:gd name="connsiteX3" fmla="*/ 158975 w 605170"/>
                <a:gd name="connsiteY3" fmla="*/ 245332 h 604391"/>
                <a:gd name="connsiteX4" fmla="*/ 159070 w 605170"/>
                <a:gd name="connsiteY4" fmla="*/ 296497 h 604391"/>
                <a:gd name="connsiteX5" fmla="*/ 124531 w 605170"/>
                <a:gd name="connsiteY5" fmla="*/ 330891 h 604391"/>
                <a:gd name="connsiteX6" fmla="*/ 122728 w 605170"/>
                <a:gd name="connsiteY6" fmla="*/ 340082 h 604391"/>
                <a:gd name="connsiteX7" fmla="*/ 154041 w 605170"/>
                <a:gd name="connsiteY7" fmla="*/ 390110 h 604391"/>
                <a:gd name="connsiteX8" fmla="*/ 241433 w 605170"/>
                <a:gd name="connsiteY8" fmla="*/ 469605 h 604391"/>
                <a:gd name="connsiteX9" fmla="*/ 264301 w 605170"/>
                <a:gd name="connsiteY9" fmla="*/ 481638 h 604391"/>
                <a:gd name="connsiteX10" fmla="*/ 273979 w 605170"/>
                <a:gd name="connsiteY10" fmla="*/ 479838 h 604391"/>
                <a:gd name="connsiteX11" fmla="*/ 308898 w 605170"/>
                <a:gd name="connsiteY11" fmla="*/ 444875 h 604391"/>
                <a:gd name="connsiteX12" fmla="*/ 358809 w 605170"/>
                <a:gd name="connsiteY12" fmla="*/ 444875 h 604391"/>
                <a:gd name="connsiteX13" fmla="*/ 414888 w 605170"/>
                <a:gd name="connsiteY13" fmla="*/ 500967 h 604391"/>
                <a:gd name="connsiteX14" fmla="*/ 414604 w 605170"/>
                <a:gd name="connsiteY14" fmla="*/ 551753 h 604391"/>
                <a:gd name="connsiteX15" fmla="*/ 382721 w 605170"/>
                <a:gd name="connsiteY15" fmla="*/ 583778 h 604391"/>
                <a:gd name="connsiteX16" fmla="*/ 328825 w 605170"/>
                <a:gd name="connsiteY16" fmla="*/ 604244 h 604391"/>
                <a:gd name="connsiteX17" fmla="*/ 243046 w 605170"/>
                <a:gd name="connsiteY17" fmla="*/ 579420 h 604391"/>
                <a:gd name="connsiteX18" fmla="*/ 88378 w 605170"/>
                <a:gd name="connsiteY18" fmla="*/ 458519 h 604391"/>
                <a:gd name="connsiteX19" fmla="*/ 12847 w 605170"/>
                <a:gd name="connsiteY19" fmla="*/ 332881 h 604391"/>
                <a:gd name="connsiteX20" fmla="*/ 322 w 605170"/>
                <a:gd name="connsiteY20" fmla="*/ 262956 h 604391"/>
                <a:gd name="connsiteX21" fmla="*/ 18161 w 605170"/>
                <a:gd name="connsiteY21" fmla="*/ 224487 h 604391"/>
                <a:gd name="connsiteX22" fmla="*/ 53175 w 605170"/>
                <a:gd name="connsiteY22" fmla="*/ 189809 h 604391"/>
                <a:gd name="connsiteX23" fmla="*/ 78107 w 605170"/>
                <a:gd name="connsiteY23" fmla="*/ 178439 h 604391"/>
                <a:gd name="connsiteX24" fmla="*/ 413491 w 605170"/>
                <a:gd name="connsiteY24" fmla="*/ 57616 h 604391"/>
                <a:gd name="connsiteX25" fmla="*/ 279505 w 605170"/>
                <a:gd name="connsiteY25" fmla="*/ 191421 h 604391"/>
                <a:gd name="connsiteX26" fmla="*/ 302469 w 605170"/>
                <a:gd name="connsiteY26" fmla="*/ 214259 h 604391"/>
                <a:gd name="connsiteX27" fmla="*/ 325338 w 605170"/>
                <a:gd name="connsiteY27" fmla="*/ 191421 h 604391"/>
                <a:gd name="connsiteX28" fmla="*/ 413396 w 605170"/>
                <a:gd name="connsiteY28" fmla="*/ 103481 h 604391"/>
                <a:gd name="connsiteX29" fmla="*/ 436454 w 605170"/>
                <a:gd name="connsiteY29" fmla="*/ 80454 h 604391"/>
                <a:gd name="connsiteX30" fmla="*/ 413491 w 605170"/>
                <a:gd name="connsiteY30" fmla="*/ 57616 h 604391"/>
                <a:gd name="connsiteX31" fmla="*/ 413396 w 605170"/>
                <a:gd name="connsiteY31" fmla="*/ 0 h 604391"/>
                <a:gd name="connsiteX32" fmla="*/ 605170 w 605170"/>
                <a:gd name="connsiteY32" fmla="*/ 191326 h 604391"/>
                <a:gd name="connsiteX33" fmla="*/ 413491 w 605170"/>
                <a:gd name="connsiteY33" fmla="*/ 382747 h 604391"/>
                <a:gd name="connsiteX34" fmla="*/ 315184 w 605170"/>
                <a:gd name="connsiteY34" fmla="*/ 355645 h 604391"/>
                <a:gd name="connsiteX35" fmla="*/ 236520 w 605170"/>
                <a:gd name="connsiteY35" fmla="*/ 376303 h 604391"/>
                <a:gd name="connsiteX36" fmla="*/ 234337 w 605170"/>
                <a:gd name="connsiteY36" fmla="*/ 362373 h 604391"/>
                <a:gd name="connsiteX37" fmla="*/ 272199 w 605170"/>
                <a:gd name="connsiteY37" fmla="*/ 320772 h 604391"/>
                <a:gd name="connsiteX38" fmla="*/ 221717 w 605170"/>
                <a:gd name="connsiteY38" fmla="*/ 191421 h 604391"/>
                <a:gd name="connsiteX39" fmla="*/ 413396 w 605170"/>
                <a:gd name="connsiteY39" fmla="*/ 0 h 604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605170" h="604391">
                  <a:moveTo>
                    <a:pt x="78107" y="178439"/>
                  </a:moveTo>
                  <a:cubicBezTo>
                    <a:pt x="86765" y="178439"/>
                    <a:pt x="95448" y="182229"/>
                    <a:pt x="103181" y="189809"/>
                  </a:cubicBezTo>
                  <a:cubicBezTo>
                    <a:pt x="112764" y="199000"/>
                    <a:pt x="121969" y="208475"/>
                    <a:pt x="131457" y="217950"/>
                  </a:cubicBezTo>
                  <a:cubicBezTo>
                    <a:pt x="140567" y="227046"/>
                    <a:pt x="149866" y="236142"/>
                    <a:pt x="158975" y="245332"/>
                  </a:cubicBezTo>
                  <a:cubicBezTo>
                    <a:pt x="175011" y="261629"/>
                    <a:pt x="175011" y="280484"/>
                    <a:pt x="159070" y="296497"/>
                  </a:cubicBezTo>
                  <a:cubicBezTo>
                    <a:pt x="147683" y="308057"/>
                    <a:pt x="136202" y="319616"/>
                    <a:pt x="124531" y="330891"/>
                  </a:cubicBezTo>
                  <a:cubicBezTo>
                    <a:pt x="121494" y="333923"/>
                    <a:pt x="121209" y="336292"/>
                    <a:pt x="122728" y="340082"/>
                  </a:cubicBezTo>
                  <a:cubicBezTo>
                    <a:pt x="130319" y="358463"/>
                    <a:pt x="141515" y="374855"/>
                    <a:pt x="154041" y="390110"/>
                  </a:cubicBezTo>
                  <a:cubicBezTo>
                    <a:pt x="179186" y="420998"/>
                    <a:pt x="207558" y="448381"/>
                    <a:pt x="241433" y="469605"/>
                  </a:cubicBezTo>
                  <a:cubicBezTo>
                    <a:pt x="248739" y="474153"/>
                    <a:pt x="256710" y="477564"/>
                    <a:pt x="264301" y="481638"/>
                  </a:cubicBezTo>
                  <a:cubicBezTo>
                    <a:pt x="268096" y="483722"/>
                    <a:pt x="270753" y="482964"/>
                    <a:pt x="273979" y="479838"/>
                  </a:cubicBezTo>
                  <a:cubicBezTo>
                    <a:pt x="285461" y="467994"/>
                    <a:pt x="297227" y="456435"/>
                    <a:pt x="308898" y="444875"/>
                  </a:cubicBezTo>
                  <a:cubicBezTo>
                    <a:pt x="324175" y="429715"/>
                    <a:pt x="343438" y="429715"/>
                    <a:pt x="358809" y="444875"/>
                  </a:cubicBezTo>
                  <a:cubicBezTo>
                    <a:pt x="377597" y="463446"/>
                    <a:pt x="396290" y="482112"/>
                    <a:pt x="414888" y="500967"/>
                  </a:cubicBezTo>
                  <a:cubicBezTo>
                    <a:pt x="430450" y="516601"/>
                    <a:pt x="430355" y="535929"/>
                    <a:pt x="414604" y="551753"/>
                  </a:cubicBezTo>
                  <a:cubicBezTo>
                    <a:pt x="403976" y="562459"/>
                    <a:pt x="392779" y="572598"/>
                    <a:pt x="382721" y="583778"/>
                  </a:cubicBezTo>
                  <a:cubicBezTo>
                    <a:pt x="368203" y="600075"/>
                    <a:pt x="349890" y="605381"/>
                    <a:pt x="328825" y="604244"/>
                  </a:cubicBezTo>
                  <a:cubicBezTo>
                    <a:pt x="298366" y="602633"/>
                    <a:pt x="270184" y="592495"/>
                    <a:pt x="243046" y="579420"/>
                  </a:cubicBezTo>
                  <a:cubicBezTo>
                    <a:pt x="182887" y="550237"/>
                    <a:pt x="131362" y="509684"/>
                    <a:pt x="88378" y="458519"/>
                  </a:cubicBezTo>
                  <a:cubicBezTo>
                    <a:pt x="56496" y="420619"/>
                    <a:pt x="30117" y="379403"/>
                    <a:pt x="12847" y="332881"/>
                  </a:cubicBezTo>
                  <a:cubicBezTo>
                    <a:pt x="4497" y="310331"/>
                    <a:pt x="-1481" y="287306"/>
                    <a:pt x="322" y="262956"/>
                  </a:cubicBezTo>
                  <a:cubicBezTo>
                    <a:pt x="1461" y="247890"/>
                    <a:pt x="6964" y="235099"/>
                    <a:pt x="18161" y="224487"/>
                  </a:cubicBezTo>
                  <a:cubicBezTo>
                    <a:pt x="30022" y="213307"/>
                    <a:pt x="41408" y="201274"/>
                    <a:pt x="53175" y="189809"/>
                  </a:cubicBezTo>
                  <a:cubicBezTo>
                    <a:pt x="60814" y="182229"/>
                    <a:pt x="69448" y="178439"/>
                    <a:pt x="78107" y="178439"/>
                  </a:cubicBezTo>
                  <a:close/>
                  <a:moveTo>
                    <a:pt x="413491" y="57616"/>
                  </a:moveTo>
                  <a:cubicBezTo>
                    <a:pt x="339666" y="57616"/>
                    <a:pt x="279505" y="117601"/>
                    <a:pt x="279505" y="191421"/>
                  </a:cubicBezTo>
                  <a:cubicBezTo>
                    <a:pt x="279505" y="204024"/>
                    <a:pt x="289754" y="214259"/>
                    <a:pt x="302469" y="214259"/>
                  </a:cubicBezTo>
                  <a:cubicBezTo>
                    <a:pt x="315089" y="214259"/>
                    <a:pt x="325338" y="204024"/>
                    <a:pt x="325338" y="191421"/>
                  </a:cubicBezTo>
                  <a:cubicBezTo>
                    <a:pt x="325338" y="142902"/>
                    <a:pt x="364812" y="103481"/>
                    <a:pt x="413396" y="103481"/>
                  </a:cubicBezTo>
                  <a:cubicBezTo>
                    <a:pt x="426017" y="103481"/>
                    <a:pt x="436265" y="93247"/>
                    <a:pt x="436454" y="80454"/>
                  </a:cubicBezTo>
                  <a:cubicBezTo>
                    <a:pt x="436454" y="67850"/>
                    <a:pt x="426206" y="57616"/>
                    <a:pt x="413491" y="57616"/>
                  </a:cubicBezTo>
                  <a:close/>
                  <a:moveTo>
                    <a:pt x="413396" y="0"/>
                  </a:moveTo>
                  <a:cubicBezTo>
                    <a:pt x="519294" y="0"/>
                    <a:pt x="605075" y="85760"/>
                    <a:pt x="605170" y="191326"/>
                  </a:cubicBezTo>
                  <a:cubicBezTo>
                    <a:pt x="605170" y="297081"/>
                    <a:pt x="519389" y="382747"/>
                    <a:pt x="413491" y="382747"/>
                  </a:cubicBezTo>
                  <a:cubicBezTo>
                    <a:pt x="377622" y="382747"/>
                    <a:pt x="343936" y="372892"/>
                    <a:pt x="315184" y="355645"/>
                  </a:cubicBezTo>
                  <a:cubicBezTo>
                    <a:pt x="287097" y="376019"/>
                    <a:pt x="257396" y="379525"/>
                    <a:pt x="236520" y="376303"/>
                  </a:cubicBezTo>
                  <a:cubicBezTo>
                    <a:pt x="229403" y="375166"/>
                    <a:pt x="227885" y="365500"/>
                    <a:pt x="234337" y="362373"/>
                  </a:cubicBezTo>
                  <a:cubicBezTo>
                    <a:pt x="252841" y="353371"/>
                    <a:pt x="264892" y="335745"/>
                    <a:pt x="272199" y="320772"/>
                  </a:cubicBezTo>
                  <a:cubicBezTo>
                    <a:pt x="240790" y="286847"/>
                    <a:pt x="221717" y="241361"/>
                    <a:pt x="221717" y="191421"/>
                  </a:cubicBezTo>
                  <a:cubicBezTo>
                    <a:pt x="221717" y="85666"/>
                    <a:pt x="307498" y="0"/>
                    <a:pt x="41339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íṡliḓe">
              <a:extLst>
                <a:ext uri="{FF2B5EF4-FFF2-40B4-BE49-F238E27FC236}">
                  <a16:creationId xmlns:a16="http://schemas.microsoft.com/office/drawing/2014/main" id="{E6C0EEA4-4FB6-474E-806C-D6456C2A52F2}"/>
                </a:ext>
              </a:extLst>
            </p:cNvPr>
            <p:cNvSpPr/>
            <p:nvPr/>
          </p:nvSpPr>
          <p:spPr bwMode="auto">
            <a:xfrm>
              <a:off x="4416051" y="2951245"/>
              <a:ext cx="609685" cy="564984"/>
            </a:xfrm>
            <a:custGeom>
              <a:avLst/>
              <a:gdLst>
                <a:gd name="connsiteX0" fmla="*/ 460509 w 602487"/>
                <a:gd name="connsiteY0" fmla="*/ 352333 h 558314"/>
                <a:gd name="connsiteX1" fmla="*/ 524794 w 602487"/>
                <a:gd name="connsiteY1" fmla="*/ 416513 h 558314"/>
                <a:gd name="connsiteX2" fmla="*/ 460509 w 602487"/>
                <a:gd name="connsiteY2" fmla="*/ 480693 h 558314"/>
                <a:gd name="connsiteX3" fmla="*/ 396224 w 602487"/>
                <a:gd name="connsiteY3" fmla="*/ 416513 h 558314"/>
                <a:gd name="connsiteX4" fmla="*/ 460509 w 602487"/>
                <a:gd name="connsiteY4" fmla="*/ 352333 h 558314"/>
                <a:gd name="connsiteX5" fmla="*/ 469031 w 602487"/>
                <a:gd name="connsiteY5" fmla="*/ 300551 h 558314"/>
                <a:gd name="connsiteX6" fmla="*/ 463869 w 602487"/>
                <a:gd name="connsiteY6" fmla="*/ 322719 h 558314"/>
                <a:gd name="connsiteX7" fmla="*/ 426697 w 602487"/>
                <a:gd name="connsiteY7" fmla="*/ 328905 h 558314"/>
                <a:gd name="connsiteX8" fmla="*/ 414565 w 602487"/>
                <a:gd name="connsiteY8" fmla="*/ 309573 h 558314"/>
                <a:gd name="connsiteX9" fmla="*/ 384363 w 602487"/>
                <a:gd name="connsiteY9" fmla="*/ 328390 h 558314"/>
                <a:gd name="connsiteX10" fmla="*/ 396495 w 602487"/>
                <a:gd name="connsiteY10" fmla="*/ 347722 h 558314"/>
                <a:gd name="connsiteX11" fmla="*/ 374554 w 602487"/>
                <a:gd name="connsiteY11" fmla="*/ 378396 h 558314"/>
                <a:gd name="connsiteX12" fmla="*/ 352354 w 602487"/>
                <a:gd name="connsiteY12" fmla="*/ 373240 h 558314"/>
                <a:gd name="connsiteX13" fmla="*/ 344352 w 602487"/>
                <a:gd name="connsiteY13" fmla="*/ 408038 h 558314"/>
                <a:gd name="connsiteX14" fmla="*/ 366552 w 602487"/>
                <a:gd name="connsiteY14" fmla="*/ 413194 h 558314"/>
                <a:gd name="connsiteX15" fmla="*/ 372747 w 602487"/>
                <a:gd name="connsiteY15" fmla="*/ 450311 h 558314"/>
                <a:gd name="connsiteX16" fmla="*/ 353387 w 602487"/>
                <a:gd name="connsiteY16" fmla="*/ 462426 h 558314"/>
                <a:gd name="connsiteX17" fmla="*/ 372489 w 602487"/>
                <a:gd name="connsiteY17" fmla="*/ 492585 h 558314"/>
                <a:gd name="connsiteX18" fmla="*/ 391591 w 602487"/>
                <a:gd name="connsiteY18" fmla="*/ 480470 h 558314"/>
                <a:gd name="connsiteX19" fmla="*/ 422309 w 602487"/>
                <a:gd name="connsiteY19" fmla="*/ 502379 h 558314"/>
                <a:gd name="connsiteX20" fmla="*/ 417404 w 602487"/>
                <a:gd name="connsiteY20" fmla="*/ 524547 h 558314"/>
                <a:gd name="connsiteX21" fmla="*/ 451994 w 602487"/>
                <a:gd name="connsiteY21" fmla="*/ 532538 h 558314"/>
                <a:gd name="connsiteX22" fmla="*/ 457157 w 602487"/>
                <a:gd name="connsiteY22" fmla="*/ 510370 h 558314"/>
                <a:gd name="connsiteX23" fmla="*/ 494328 w 602487"/>
                <a:gd name="connsiteY23" fmla="*/ 504184 h 558314"/>
                <a:gd name="connsiteX24" fmla="*/ 506461 w 602487"/>
                <a:gd name="connsiteY24" fmla="*/ 523516 h 558314"/>
                <a:gd name="connsiteX25" fmla="*/ 536663 w 602487"/>
                <a:gd name="connsiteY25" fmla="*/ 504699 h 558314"/>
                <a:gd name="connsiteX26" fmla="*/ 524530 w 602487"/>
                <a:gd name="connsiteY26" fmla="*/ 485367 h 558314"/>
                <a:gd name="connsiteX27" fmla="*/ 546472 w 602487"/>
                <a:gd name="connsiteY27" fmla="*/ 454693 h 558314"/>
                <a:gd name="connsiteX28" fmla="*/ 568671 w 602487"/>
                <a:gd name="connsiteY28" fmla="*/ 459849 h 558314"/>
                <a:gd name="connsiteX29" fmla="*/ 576674 w 602487"/>
                <a:gd name="connsiteY29" fmla="*/ 425051 h 558314"/>
                <a:gd name="connsiteX30" fmla="*/ 554474 w 602487"/>
                <a:gd name="connsiteY30" fmla="*/ 419895 h 558314"/>
                <a:gd name="connsiteX31" fmla="*/ 548279 w 602487"/>
                <a:gd name="connsiteY31" fmla="*/ 382778 h 558314"/>
                <a:gd name="connsiteX32" fmla="*/ 567639 w 602487"/>
                <a:gd name="connsiteY32" fmla="*/ 370663 h 558314"/>
                <a:gd name="connsiteX33" fmla="*/ 548795 w 602487"/>
                <a:gd name="connsiteY33" fmla="*/ 340505 h 558314"/>
                <a:gd name="connsiteX34" fmla="*/ 529435 w 602487"/>
                <a:gd name="connsiteY34" fmla="*/ 352619 h 558314"/>
                <a:gd name="connsiteX35" fmla="*/ 498717 w 602487"/>
                <a:gd name="connsiteY35" fmla="*/ 330710 h 558314"/>
                <a:gd name="connsiteX36" fmla="*/ 503879 w 602487"/>
                <a:gd name="connsiteY36" fmla="*/ 308542 h 558314"/>
                <a:gd name="connsiteX37" fmla="*/ 257102 w 602487"/>
                <a:gd name="connsiteY37" fmla="*/ 0 h 558314"/>
                <a:gd name="connsiteX38" fmla="*/ 399077 w 602487"/>
                <a:gd name="connsiteY38" fmla="*/ 141769 h 558314"/>
                <a:gd name="connsiteX39" fmla="*/ 320604 w 602487"/>
                <a:gd name="connsiteY39" fmla="*/ 290241 h 558314"/>
                <a:gd name="connsiteX40" fmla="*/ 373779 w 602487"/>
                <a:gd name="connsiteY40" fmla="*/ 309831 h 558314"/>
                <a:gd name="connsiteX41" fmla="*/ 421534 w 602487"/>
                <a:gd name="connsiteY41" fmla="*/ 280188 h 558314"/>
                <a:gd name="connsiteX42" fmla="*/ 436248 w 602487"/>
                <a:gd name="connsiteY42" fmla="*/ 303644 h 558314"/>
                <a:gd name="connsiteX43" fmla="*/ 446573 w 602487"/>
                <a:gd name="connsiteY43" fmla="*/ 302098 h 558314"/>
                <a:gd name="connsiteX44" fmla="*/ 452769 w 602487"/>
                <a:gd name="connsiteY44" fmla="*/ 274775 h 558314"/>
                <a:gd name="connsiteX45" fmla="*/ 529693 w 602487"/>
                <a:gd name="connsiteY45" fmla="*/ 292561 h 558314"/>
                <a:gd name="connsiteX46" fmla="*/ 523240 w 602487"/>
                <a:gd name="connsiteY46" fmla="*/ 319626 h 558314"/>
                <a:gd name="connsiteX47" fmla="*/ 531758 w 602487"/>
                <a:gd name="connsiteY47" fmla="*/ 325812 h 558314"/>
                <a:gd name="connsiteX48" fmla="*/ 555506 w 602487"/>
                <a:gd name="connsiteY48" fmla="*/ 310862 h 558314"/>
                <a:gd name="connsiteX49" fmla="*/ 597324 w 602487"/>
                <a:gd name="connsiteY49" fmla="*/ 377622 h 558314"/>
                <a:gd name="connsiteX50" fmla="*/ 573576 w 602487"/>
                <a:gd name="connsiteY50" fmla="*/ 392315 h 558314"/>
                <a:gd name="connsiteX51" fmla="*/ 575125 w 602487"/>
                <a:gd name="connsiteY51" fmla="*/ 402625 h 558314"/>
                <a:gd name="connsiteX52" fmla="*/ 602487 w 602487"/>
                <a:gd name="connsiteY52" fmla="*/ 409069 h 558314"/>
                <a:gd name="connsiteX53" fmla="*/ 584676 w 602487"/>
                <a:gd name="connsiteY53" fmla="*/ 485367 h 558314"/>
                <a:gd name="connsiteX54" fmla="*/ 557572 w 602487"/>
                <a:gd name="connsiteY54" fmla="*/ 479181 h 558314"/>
                <a:gd name="connsiteX55" fmla="*/ 551376 w 602487"/>
                <a:gd name="connsiteY55" fmla="*/ 487687 h 558314"/>
                <a:gd name="connsiteX56" fmla="*/ 566348 w 602487"/>
                <a:gd name="connsiteY56" fmla="*/ 511401 h 558314"/>
                <a:gd name="connsiteX57" fmla="*/ 499491 w 602487"/>
                <a:gd name="connsiteY57" fmla="*/ 552901 h 558314"/>
                <a:gd name="connsiteX58" fmla="*/ 484777 w 602487"/>
                <a:gd name="connsiteY58" fmla="*/ 529445 h 558314"/>
                <a:gd name="connsiteX59" fmla="*/ 474452 w 602487"/>
                <a:gd name="connsiteY59" fmla="*/ 530991 h 558314"/>
                <a:gd name="connsiteX60" fmla="*/ 467999 w 602487"/>
                <a:gd name="connsiteY60" fmla="*/ 558314 h 558314"/>
                <a:gd name="connsiteX61" fmla="*/ 393398 w 602487"/>
                <a:gd name="connsiteY61" fmla="*/ 541044 h 558314"/>
                <a:gd name="connsiteX62" fmla="*/ 257102 w 602487"/>
                <a:gd name="connsiteY62" fmla="*/ 549550 h 558314"/>
                <a:gd name="connsiteX63" fmla="*/ 329122 w 602487"/>
                <a:gd name="connsiteY63" fmla="*/ 477634 h 558314"/>
                <a:gd name="connsiteX64" fmla="*/ 268460 w 602487"/>
                <a:gd name="connsiteY64" fmla="*/ 331225 h 558314"/>
                <a:gd name="connsiteX65" fmla="*/ 269235 w 602487"/>
                <a:gd name="connsiteY65" fmla="*/ 331225 h 558314"/>
                <a:gd name="connsiteX66" fmla="*/ 292725 w 602487"/>
                <a:gd name="connsiteY66" fmla="*/ 304418 h 558314"/>
                <a:gd name="connsiteX67" fmla="*/ 257102 w 602487"/>
                <a:gd name="connsiteY67" fmla="*/ 310862 h 558314"/>
                <a:gd name="connsiteX68" fmla="*/ 221480 w 602487"/>
                <a:gd name="connsiteY68" fmla="*/ 304418 h 558314"/>
                <a:gd name="connsiteX69" fmla="*/ 245228 w 602487"/>
                <a:gd name="connsiteY69" fmla="*/ 331225 h 558314"/>
                <a:gd name="connsiteX70" fmla="*/ 245744 w 602487"/>
                <a:gd name="connsiteY70" fmla="*/ 331225 h 558314"/>
                <a:gd name="connsiteX71" fmla="*/ 185083 w 602487"/>
                <a:gd name="connsiteY71" fmla="*/ 477634 h 558314"/>
                <a:gd name="connsiteX72" fmla="*/ 257102 w 602487"/>
                <a:gd name="connsiteY72" fmla="*/ 549550 h 558314"/>
                <a:gd name="connsiteX73" fmla="*/ 0 w 602487"/>
                <a:gd name="connsiteY73" fmla="*/ 486398 h 558314"/>
                <a:gd name="connsiteX74" fmla="*/ 193859 w 602487"/>
                <a:gd name="connsiteY74" fmla="*/ 290241 h 558314"/>
                <a:gd name="connsiteX75" fmla="*/ 115128 w 602487"/>
                <a:gd name="connsiteY75" fmla="*/ 141769 h 558314"/>
                <a:gd name="connsiteX76" fmla="*/ 257102 w 602487"/>
                <a:gd name="connsiteY76" fmla="*/ 0 h 558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602487" h="558314">
                  <a:moveTo>
                    <a:pt x="460509" y="352333"/>
                  </a:moveTo>
                  <a:cubicBezTo>
                    <a:pt x="496013" y="352333"/>
                    <a:pt x="524794" y="381067"/>
                    <a:pt x="524794" y="416513"/>
                  </a:cubicBezTo>
                  <a:cubicBezTo>
                    <a:pt x="524794" y="451959"/>
                    <a:pt x="496013" y="480693"/>
                    <a:pt x="460509" y="480693"/>
                  </a:cubicBezTo>
                  <a:cubicBezTo>
                    <a:pt x="425005" y="480693"/>
                    <a:pt x="396224" y="451959"/>
                    <a:pt x="396224" y="416513"/>
                  </a:cubicBezTo>
                  <a:cubicBezTo>
                    <a:pt x="396224" y="381067"/>
                    <a:pt x="425005" y="352333"/>
                    <a:pt x="460509" y="352333"/>
                  </a:cubicBezTo>
                  <a:close/>
                  <a:moveTo>
                    <a:pt x="469031" y="300551"/>
                  </a:moveTo>
                  <a:lnTo>
                    <a:pt x="463869" y="322719"/>
                  </a:lnTo>
                  <a:cubicBezTo>
                    <a:pt x="451478" y="322203"/>
                    <a:pt x="438829" y="324265"/>
                    <a:pt x="426697" y="328905"/>
                  </a:cubicBezTo>
                  <a:lnTo>
                    <a:pt x="414565" y="309573"/>
                  </a:lnTo>
                  <a:lnTo>
                    <a:pt x="384363" y="328390"/>
                  </a:lnTo>
                  <a:lnTo>
                    <a:pt x="396495" y="347722"/>
                  </a:lnTo>
                  <a:cubicBezTo>
                    <a:pt x="386944" y="356486"/>
                    <a:pt x="379458" y="367054"/>
                    <a:pt x="374554" y="378396"/>
                  </a:cubicBezTo>
                  <a:lnTo>
                    <a:pt x="352354" y="373240"/>
                  </a:lnTo>
                  <a:lnTo>
                    <a:pt x="344352" y="408038"/>
                  </a:lnTo>
                  <a:lnTo>
                    <a:pt x="366552" y="413194"/>
                  </a:lnTo>
                  <a:cubicBezTo>
                    <a:pt x="366035" y="425566"/>
                    <a:pt x="368100" y="438197"/>
                    <a:pt x="372747" y="450311"/>
                  </a:cubicBezTo>
                  <a:lnTo>
                    <a:pt x="353387" y="462426"/>
                  </a:lnTo>
                  <a:lnTo>
                    <a:pt x="372489" y="492585"/>
                  </a:lnTo>
                  <a:lnTo>
                    <a:pt x="391591" y="480470"/>
                  </a:lnTo>
                  <a:cubicBezTo>
                    <a:pt x="400625" y="490007"/>
                    <a:pt x="410951" y="497482"/>
                    <a:pt x="422309" y="502379"/>
                  </a:cubicBezTo>
                  <a:lnTo>
                    <a:pt x="417404" y="524547"/>
                  </a:lnTo>
                  <a:lnTo>
                    <a:pt x="451994" y="532538"/>
                  </a:lnTo>
                  <a:lnTo>
                    <a:pt x="457157" y="510370"/>
                  </a:lnTo>
                  <a:cubicBezTo>
                    <a:pt x="469548" y="510886"/>
                    <a:pt x="482196" y="508824"/>
                    <a:pt x="494328" y="504184"/>
                  </a:cubicBezTo>
                  <a:lnTo>
                    <a:pt x="506461" y="523516"/>
                  </a:lnTo>
                  <a:lnTo>
                    <a:pt x="536663" y="504699"/>
                  </a:lnTo>
                  <a:lnTo>
                    <a:pt x="524530" y="485367"/>
                  </a:lnTo>
                  <a:cubicBezTo>
                    <a:pt x="534081" y="476603"/>
                    <a:pt x="541567" y="466035"/>
                    <a:pt x="546472" y="454693"/>
                  </a:cubicBezTo>
                  <a:lnTo>
                    <a:pt x="568671" y="459849"/>
                  </a:lnTo>
                  <a:lnTo>
                    <a:pt x="576674" y="425051"/>
                  </a:lnTo>
                  <a:lnTo>
                    <a:pt x="554474" y="419895"/>
                  </a:lnTo>
                  <a:cubicBezTo>
                    <a:pt x="554990" y="407523"/>
                    <a:pt x="552925" y="394892"/>
                    <a:pt x="548279" y="382778"/>
                  </a:cubicBezTo>
                  <a:lnTo>
                    <a:pt x="567639" y="370663"/>
                  </a:lnTo>
                  <a:lnTo>
                    <a:pt x="548795" y="340505"/>
                  </a:lnTo>
                  <a:lnTo>
                    <a:pt x="529435" y="352619"/>
                  </a:lnTo>
                  <a:cubicBezTo>
                    <a:pt x="520658" y="343082"/>
                    <a:pt x="510075" y="335607"/>
                    <a:pt x="498717" y="330710"/>
                  </a:cubicBezTo>
                  <a:lnTo>
                    <a:pt x="503879" y="308542"/>
                  </a:lnTo>
                  <a:close/>
                  <a:moveTo>
                    <a:pt x="257102" y="0"/>
                  </a:moveTo>
                  <a:cubicBezTo>
                    <a:pt x="335575" y="0"/>
                    <a:pt x="399077" y="63410"/>
                    <a:pt x="399077" y="141769"/>
                  </a:cubicBezTo>
                  <a:cubicBezTo>
                    <a:pt x="399077" y="197446"/>
                    <a:pt x="367068" y="259052"/>
                    <a:pt x="320604" y="290241"/>
                  </a:cubicBezTo>
                  <a:cubicBezTo>
                    <a:pt x="339189" y="294881"/>
                    <a:pt x="357001" y="301840"/>
                    <a:pt x="373779" y="309831"/>
                  </a:cubicBezTo>
                  <a:lnTo>
                    <a:pt x="421534" y="280188"/>
                  </a:lnTo>
                  <a:lnTo>
                    <a:pt x="436248" y="303644"/>
                  </a:lnTo>
                  <a:cubicBezTo>
                    <a:pt x="439862" y="303129"/>
                    <a:pt x="443218" y="302356"/>
                    <a:pt x="446573" y="302098"/>
                  </a:cubicBezTo>
                  <a:lnTo>
                    <a:pt x="452769" y="274775"/>
                  </a:lnTo>
                  <a:lnTo>
                    <a:pt x="529693" y="292561"/>
                  </a:lnTo>
                  <a:lnTo>
                    <a:pt x="523240" y="319626"/>
                  </a:lnTo>
                  <a:cubicBezTo>
                    <a:pt x="526337" y="321430"/>
                    <a:pt x="529177" y="323492"/>
                    <a:pt x="531758" y="325812"/>
                  </a:cubicBezTo>
                  <a:lnTo>
                    <a:pt x="555506" y="310862"/>
                  </a:lnTo>
                  <a:lnTo>
                    <a:pt x="597324" y="377622"/>
                  </a:lnTo>
                  <a:lnTo>
                    <a:pt x="573576" y="392315"/>
                  </a:lnTo>
                  <a:cubicBezTo>
                    <a:pt x="574350" y="395666"/>
                    <a:pt x="574867" y="399274"/>
                    <a:pt x="575125" y="402625"/>
                  </a:cubicBezTo>
                  <a:lnTo>
                    <a:pt x="602487" y="409069"/>
                  </a:lnTo>
                  <a:lnTo>
                    <a:pt x="584676" y="485367"/>
                  </a:lnTo>
                  <a:lnTo>
                    <a:pt x="557572" y="479181"/>
                  </a:lnTo>
                  <a:cubicBezTo>
                    <a:pt x="555765" y="482016"/>
                    <a:pt x="553700" y="485109"/>
                    <a:pt x="551376" y="487687"/>
                  </a:cubicBezTo>
                  <a:lnTo>
                    <a:pt x="566348" y="511401"/>
                  </a:lnTo>
                  <a:lnTo>
                    <a:pt x="499491" y="552901"/>
                  </a:lnTo>
                  <a:lnTo>
                    <a:pt x="484777" y="529445"/>
                  </a:lnTo>
                  <a:cubicBezTo>
                    <a:pt x="481422" y="530218"/>
                    <a:pt x="477808" y="530733"/>
                    <a:pt x="474452" y="530991"/>
                  </a:cubicBezTo>
                  <a:lnTo>
                    <a:pt x="467999" y="558314"/>
                  </a:lnTo>
                  <a:lnTo>
                    <a:pt x="393398" y="541044"/>
                  </a:lnTo>
                  <a:cubicBezTo>
                    <a:pt x="352354" y="546715"/>
                    <a:pt x="304857" y="549550"/>
                    <a:pt x="257102" y="549550"/>
                  </a:cubicBezTo>
                  <a:lnTo>
                    <a:pt x="329122" y="477634"/>
                  </a:lnTo>
                  <a:lnTo>
                    <a:pt x="268460" y="331225"/>
                  </a:lnTo>
                  <a:lnTo>
                    <a:pt x="269235" y="331225"/>
                  </a:lnTo>
                  <a:lnTo>
                    <a:pt x="292725" y="304418"/>
                  </a:lnTo>
                  <a:cubicBezTo>
                    <a:pt x="281367" y="308542"/>
                    <a:pt x="269493" y="310862"/>
                    <a:pt x="257102" y="310862"/>
                  </a:cubicBezTo>
                  <a:cubicBezTo>
                    <a:pt x="244970" y="310862"/>
                    <a:pt x="232838" y="308542"/>
                    <a:pt x="221480" y="304418"/>
                  </a:cubicBezTo>
                  <a:lnTo>
                    <a:pt x="245228" y="331225"/>
                  </a:lnTo>
                  <a:lnTo>
                    <a:pt x="245744" y="331225"/>
                  </a:lnTo>
                  <a:lnTo>
                    <a:pt x="185083" y="477634"/>
                  </a:lnTo>
                  <a:lnTo>
                    <a:pt x="257102" y="549550"/>
                  </a:lnTo>
                  <a:cubicBezTo>
                    <a:pt x="128551" y="549550"/>
                    <a:pt x="0" y="528671"/>
                    <a:pt x="0" y="486398"/>
                  </a:cubicBezTo>
                  <a:cubicBezTo>
                    <a:pt x="0" y="414740"/>
                    <a:pt x="82345" y="318337"/>
                    <a:pt x="193859" y="290241"/>
                  </a:cubicBezTo>
                  <a:cubicBezTo>
                    <a:pt x="147137" y="259052"/>
                    <a:pt x="115128" y="197446"/>
                    <a:pt x="115128" y="141769"/>
                  </a:cubicBezTo>
                  <a:cubicBezTo>
                    <a:pt x="115128" y="63410"/>
                    <a:pt x="178629" y="0"/>
                    <a:pt x="257102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11" name="ïṡḻîḑé">
              <a:extLst>
                <a:ext uri="{FF2B5EF4-FFF2-40B4-BE49-F238E27FC236}">
                  <a16:creationId xmlns:a16="http://schemas.microsoft.com/office/drawing/2014/main" id="{638F27D5-41D4-4D99-A1C3-99FD6253CC3F}"/>
                </a:ext>
              </a:extLst>
            </p:cNvPr>
            <p:cNvSpPr/>
            <p:nvPr/>
          </p:nvSpPr>
          <p:spPr bwMode="auto">
            <a:xfrm>
              <a:off x="7256248" y="2928895"/>
              <a:ext cx="519699" cy="609685"/>
            </a:xfrm>
            <a:custGeom>
              <a:avLst/>
              <a:gdLst>
                <a:gd name="T0" fmla="*/ 4448 w 5811"/>
                <a:gd name="T1" fmla="*/ 4374 h 6827"/>
                <a:gd name="T2" fmla="*/ 4640 w 5811"/>
                <a:gd name="T3" fmla="*/ 4074 h 6827"/>
                <a:gd name="T4" fmla="*/ 5160 w 5811"/>
                <a:gd name="T5" fmla="*/ 2255 h 6827"/>
                <a:gd name="T6" fmla="*/ 2905 w 5811"/>
                <a:gd name="T7" fmla="*/ 0 h 6827"/>
                <a:gd name="T8" fmla="*/ 650 w 5811"/>
                <a:gd name="T9" fmla="*/ 2255 h 6827"/>
                <a:gd name="T10" fmla="*/ 1363 w 5811"/>
                <a:gd name="T11" fmla="*/ 4373 h 6827"/>
                <a:gd name="T12" fmla="*/ 0 w 5811"/>
                <a:gd name="T13" fmla="*/ 5506 h 6827"/>
                <a:gd name="T14" fmla="*/ 939 w 5811"/>
                <a:gd name="T15" fmla="*/ 6498 h 6827"/>
                <a:gd name="T16" fmla="*/ 2905 w 5811"/>
                <a:gd name="T17" fmla="*/ 6827 h 6827"/>
                <a:gd name="T18" fmla="*/ 4871 w 5811"/>
                <a:gd name="T19" fmla="*/ 6498 h 6827"/>
                <a:gd name="T20" fmla="*/ 5811 w 5811"/>
                <a:gd name="T21" fmla="*/ 5506 h 6827"/>
                <a:gd name="T22" fmla="*/ 4448 w 5811"/>
                <a:gd name="T23" fmla="*/ 4374 h 6827"/>
                <a:gd name="T24" fmla="*/ 2905 w 5811"/>
                <a:gd name="T25" fmla="*/ 1551 h 6827"/>
                <a:gd name="T26" fmla="*/ 3610 w 5811"/>
                <a:gd name="T27" fmla="*/ 2255 h 6827"/>
                <a:gd name="T28" fmla="*/ 2905 w 5811"/>
                <a:gd name="T29" fmla="*/ 2960 h 6827"/>
                <a:gd name="T30" fmla="*/ 2201 w 5811"/>
                <a:gd name="T31" fmla="*/ 2255 h 6827"/>
                <a:gd name="T32" fmla="*/ 2905 w 5811"/>
                <a:gd name="T33" fmla="*/ 1551 h 6827"/>
                <a:gd name="T34" fmla="*/ 4675 w 5811"/>
                <a:gd name="T35" fmla="*/ 6008 h 6827"/>
                <a:gd name="T36" fmla="*/ 2905 w 5811"/>
                <a:gd name="T37" fmla="*/ 6298 h 6827"/>
                <a:gd name="T38" fmla="*/ 1136 w 5811"/>
                <a:gd name="T39" fmla="*/ 6008 h 6827"/>
                <a:gd name="T40" fmla="*/ 528 w 5811"/>
                <a:gd name="T41" fmla="*/ 5506 h 6827"/>
                <a:gd name="T42" fmla="*/ 1719 w 5811"/>
                <a:gd name="T43" fmla="*/ 4831 h 6827"/>
                <a:gd name="T44" fmla="*/ 2761 w 5811"/>
                <a:gd name="T45" fmla="*/ 5768 h 6827"/>
                <a:gd name="T46" fmla="*/ 2905 w 5811"/>
                <a:gd name="T47" fmla="*/ 5812 h 6827"/>
                <a:gd name="T48" fmla="*/ 3050 w 5811"/>
                <a:gd name="T49" fmla="*/ 5768 h 6827"/>
                <a:gd name="T50" fmla="*/ 3666 w 5811"/>
                <a:gd name="T51" fmla="*/ 5270 h 6827"/>
                <a:gd name="T52" fmla="*/ 4092 w 5811"/>
                <a:gd name="T53" fmla="*/ 4831 h 6827"/>
                <a:gd name="T54" fmla="*/ 5283 w 5811"/>
                <a:gd name="T55" fmla="*/ 5506 h 6827"/>
                <a:gd name="T56" fmla="*/ 4675 w 5811"/>
                <a:gd name="T57" fmla="*/ 6008 h 6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811" h="6827">
                  <a:moveTo>
                    <a:pt x="4448" y="4374"/>
                  </a:moveTo>
                  <a:cubicBezTo>
                    <a:pt x="4517" y="4275"/>
                    <a:pt x="4581" y="4175"/>
                    <a:pt x="4640" y="4074"/>
                  </a:cubicBezTo>
                  <a:cubicBezTo>
                    <a:pt x="4985" y="3483"/>
                    <a:pt x="5160" y="2871"/>
                    <a:pt x="5160" y="2255"/>
                  </a:cubicBezTo>
                  <a:cubicBezTo>
                    <a:pt x="5160" y="1012"/>
                    <a:pt x="4149" y="0"/>
                    <a:pt x="2905" y="0"/>
                  </a:cubicBezTo>
                  <a:cubicBezTo>
                    <a:pt x="1662" y="0"/>
                    <a:pt x="650" y="1012"/>
                    <a:pt x="650" y="2255"/>
                  </a:cubicBezTo>
                  <a:cubicBezTo>
                    <a:pt x="650" y="2973"/>
                    <a:pt x="895" y="3696"/>
                    <a:pt x="1363" y="4373"/>
                  </a:cubicBezTo>
                  <a:cubicBezTo>
                    <a:pt x="501" y="4604"/>
                    <a:pt x="0" y="5014"/>
                    <a:pt x="0" y="5506"/>
                  </a:cubicBezTo>
                  <a:cubicBezTo>
                    <a:pt x="0" y="5903"/>
                    <a:pt x="333" y="6256"/>
                    <a:pt x="939" y="6498"/>
                  </a:cubicBezTo>
                  <a:cubicBezTo>
                    <a:pt x="1469" y="6710"/>
                    <a:pt x="2167" y="6827"/>
                    <a:pt x="2905" y="6827"/>
                  </a:cubicBezTo>
                  <a:cubicBezTo>
                    <a:pt x="3644" y="6827"/>
                    <a:pt x="4342" y="6710"/>
                    <a:pt x="4871" y="6498"/>
                  </a:cubicBezTo>
                  <a:cubicBezTo>
                    <a:pt x="5477" y="6256"/>
                    <a:pt x="5811" y="5903"/>
                    <a:pt x="5811" y="5506"/>
                  </a:cubicBezTo>
                  <a:cubicBezTo>
                    <a:pt x="5811" y="5014"/>
                    <a:pt x="5310" y="4604"/>
                    <a:pt x="4448" y="4374"/>
                  </a:cubicBezTo>
                  <a:close/>
                  <a:moveTo>
                    <a:pt x="2905" y="1551"/>
                  </a:moveTo>
                  <a:cubicBezTo>
                    <a:pt x="3294" y="1551"/>
                    <a:pt x="3610" y="1866"/>
                    <a:pt x="3610" y="2255"/>
                  </a:cubicBezTo>
                  <a:cubicBezTo>
                    <a:pt x="3610" y="2644"/>
                    <a:pt x="3294" y="2960"/>
                    <a:pt x="2905" y="2960"/>
                  </a:cubicBezTo>
                  <a:cubicBezTo>
                    <a:pt x="2516" y="2960"/>
                    <a:pt x="2201" y="2644"/>
                    <a:pt x="2201" y="2255"/>
                  </a:cubicBezTo>
                  <a:cubicBezTo>
                    <a:pt x="2201" y="1866"/>
                    <a:pt x="2516" y="1551"/>
                    <a:pt x="2905" y="1551"/>
                  </a:cubicBezTo>
                  <a:close/>
                  <a:moveTo>
                    <a:pt x="4675" y="6008"/>
                  </a:moveTo>
                  <a:cubicBezTo>
                    <a:pt x="4207" y="6195"/>
                    <a:pt x="3578" y="6298"/>
                    <a:pt x="2905" y="6298"/>
                  </a:cubicBezTo>
                  <a:cubicBezTo>
                    <a:pt x="2233" y="6298"/>
                    <a:pt x="1604" y="6195"/>
                    <a:pt x="1136" y="6008"/>
                  </a:cubicBezTo>
                  <a:cubicBezTo>
                    <a:pt x="766" y="5860"/>
                    <a:pt x="528" y="5663"/>
                    <a:pt x="528" y="5506"/>
                  </a:cubicBezTo>
                  <a:cubicBezTo>
                    <a:pt x="528" y="5295"/>
                    <a:pt x="944" y="4996"/>
                    <a:pt x="1719" y="4831"/>
                  </a:cubicBezTo>
                  <a:cubicBezTo>
                    <a:pt x="2232" y="5420"/>
                    <a:pt x="2739" y="5754"/>
                    <a:pt x="2761" y="5768"/>
                  </a:cubicBezTo>
                  <a:cubicBezTo>
                    <a:pt x="2805" y="5797"/>
                    <a:pt x="2855" y="5812"/>
                    <a:pt x="2905" y="5812"/>
                  </a:cubicBezTo>
                  <a:cubicBezTo>
                    <a:pt x="2956" y="5812"/>
                    <a:pt x="3006" y="5797"/>
                    <a:pt x="3050" y="5768"/>
                  </a:cubicBezTo>
                  <a:cubicBezTo>
                    <a:pt x="3061" y="5761"/>
                    <a:pt x="3327" y="5586"/>
                    <a:pt x="3666" y="5270"/>
                  </a:cubicBezTo>
                  <a:cubicBezTo>
                    <a:pt x="3819" y="5128"/>
                    <a:pt x="3961" y="4982"/>
                    <a:pt x="4092" y="4831"/>
                  </a:cubicBezTo>
                  <a:cubicBezTo>
                    <a:pt x="4866" y="4997"/>
                    <a:pt x="5283" y="5295"/>
                    <a:pt x="5283" y="5506"/>
                  </a:cubicBezTo>
                  <a:cubicBezTo>
                    <a:pt x="5283" y="5663"/>
                    <a:pt x="5044" y="5860"/>
                    <a:pt x="4675" y="600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12" name="íś1íḑe">
              <a:extLst>
                <a:ext uri="{FF2B5EF4-FFF2-40B4-BE49-F238E27FC236}">
                  <a16:creationId xmlns:a16="http://schemas.microsoft.com/office/drawing/2014/main" id="{72FB69FB-41C1-45E4-883B-E72B5BEF8DFA}"/>
                </a:ext>
              </a:extLst>
            </p:cNvPr>
            <p:cNvSpPr/>
            <p:nvPr/>
          </p:nvSpPr>
          <p:spPr bwMode="auto">
            <a:xfrm>
              <a:off x="10006460" y="2964989"/>
              <a:ext cx="609685" cy="537497"/>
            </a:xfrm>
            <a:custGeom>
              <a:avLst/>
              <a:gdLst>
                <a:gd name="T0" fmla="*/ 472622 w 604011"/>
                <a:gd name="T1" fmla="*/ 472622 w 604011"/>
                <a:gd name="T2" fmla="*/ 472622 w 604011"/>
                <a:gd name="T3" fmla="*/ 472622 w 604011"/>
                <a:gd name="T4" fmla="*/ 472622 w 604011"/>
                <a:gd name="T5" fmla="*/ 472622 w 604011"/>
                <a:gd name="T6" fmla="*/ 472622 w 604011"/>
                <a:gd name="T7" fmla="*/ 472622 w 604011"/>
                <a:gd name="T8" fmla="*/ 472622 w 604011"/>
                <a:gd name="T9" fmla="*/ 472622 w 604011"/>
                <a:gd name="T10" fmla="*/ 472622 w 604011"/>
                <a:gd name="T11" fmla="*/ 472622 w 604011"/>
                <a:gd name="T12" fmla="*/ 472622 w 604011"/>
                <a:gd name="T13" fmla="*/ 472622 w 604011"/>
                <a:gd name="T14" fmla="*/ 472622 w 604011"/>
                <a:gd name="T15" fmla="*/ 472622 w 604011"/>
                <a:gd name="T16" fmla="*/ 472622 w 604011"/>
                <a:gd name="T17" fmla="*/ 472622 w 604011"/>
                <a:gd name="T18" fmla="*/ 472622 w 604011"/>
                <a:gd name="T19" fmla="*/ 472622 w 604011"/>
                <a:gd name="T20" fmla="*/ 472622 w 604011"/>
                <a:gd name="T21" fmla="*/ 472622 w 604011"/>
                <a:gd name="T22" fmla="*/ 472622 w 604011"/>
                <a:gd name="T23" fmla="*/ 472622 w 604011"/>
                <a:gd name="T24" fmla="*/ 472622 w 604011"/>
                <a:gd name="T25" fmla="*/ 472622 w 604011"/>
                <a:gd name="T26" fmla="*/ 472622 w 604011"/>
                <a:gd name="T27" fmla="*/ 472622 w 604011"/>
                <a:gd name="T28" fmla="*/ 472622 w 604011"/>
                <a:gd name="T29" fmla="*/ 472622 w 604011"/>
                <a:gd name="T30" fmla="*/ 472622 w 604011"/>
                <a:gd name="T31" fmla="*/ 472622 w 604011"/>
                <a:gd name="T32" fmla="*/ 472622 w 604011"/>
                <a:gd name="T33" fmla="*/ 472622 w 604011"/>
                <a:gd name="T34" fmla="*/ 472622 w 604011"/>
                <a:gd name="T35" fmla="*/ 472622 w 604011"/>
                <a:gd name="T36" fmla="*/ 472622 w 604011"/>
                <a:gd name="T37" fmla="*/ 472622 w 604011"/>
                <a:gd name="T38" fmla="*/ 472622 w 604011"/>
                <a:gd name="T39" fmla="*/ 472622 w 604011"/>
                <a:gd name="T40" fmla="*/ 472622 w 604011"/>
                <a:gd name="T41" fmla="*/ 472622 w 604011"/>
                <a:gd name="T42" fmla="*/ 472622 w 604011"/>
                <a:gd name="T43" fmla="*/ 472622 w 604011"/>
                <a:gd name="T44" fmla="*/ 472622 w 604011"/>
                <a:gd name="T45" fmla="*/ 472622 w 604011"/>
                <a:gd name="T46" fmla="*/ 472622 w 604011"/>
                <a:gd name="T47" fmla="*/ 472622 w 604011"/>
                <a:gd name="T48" fmla="*/ 472622 w 604011"/>
                <a:gd name="T49" fmla="*/ 472622 w 604011"/>
                <a:gd name="T50" fmla="*/ 472622 w 604011"/>
                <a:gd name="T51" fmla="*/ 472622 w 604011"/>
                <a:gd name="T52" fmla="*/ 472622 w 604011"/>
                <a:gd name="T53" fmla="*/ 472622 w 604011"/>
                <a:gd name="T54" fmla="*/ 472622 w 604011"/>
                <a:gd name="T55" fmla="*/ 472622 w 604011"/>
                <a:gd name="T56" fmla="*/ 472622 w 604011"/>
                <a:gd name="T57" fmla="*/ 472622 w 604011"/>
                <a:gd name="T58" fmla="*/ 472622 w 604011"/>
                <a:gd name="T59" fmla="*/ 472622 w 604011"/>
                <a:gd name="T60" fmla="*/ 472622 w 604011"/>
                <a:gd name="T61" fmla="*/ 472622 w 604011"/>
                <a:gd name="T62" fmla="*/ 472622 w 604011"/>
                <a:gd name="T63" fmla="*/ 472622 w 604011"/>
                <a:gd name="T64" fmla="*/ 472622 w 604011"/>
                <a:gd name="T65" fmla="*/ 472622 w 604011"/>
                <a:gd name="T66" fmla="*/ 472622 w 604011"/>
                <a:gd name="T67" fmla="*/ 472622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622" h="2315">
                  <a:moveTo>
                    <a:pt x="751" y="330"/>
                  </a:moveTo>
                  <a:cubicBezTo>
                    <a:pt x="751" y="293"/>
                    <a:pt x="781" y="263"/>
                    <a:pt x="818" y="263"/>
                  </a:cubicBezTo>
                  <a:lnTo>
                    <a:pt x="1754" y="263"/>
                  </a:lnTo>
                  <a:cubicBezTo>
                    <a:pt x="1791" y="263"/>
                    <a:pt x="1821" y="293"/>
                    <a:pt x="1821" y="330"/>
                  </a:cubicBezTo>
                  <a:cubicBezTo>
                    <a:pt x="1821" y="367"/>
                    <a:pt x="1791" y="397"/>
                    <a:pt x="1754" y="397"/>
                  </a:cubicBezTo>
                  <a:lnTo>
                    <a:pt x="818" y="397"/>
                  </a:lnTo>
                  <a:cubicBezTo>
                    <a:pt x="781" y="397"/>
                    <a:pt x="751" y="367"/>
                    <a:pt x="751" y="330"/>
                  </a:cubicBezTo>
                  <a:close/>
                  <a:moveTo>
                    <a:pt x="2622" y="837"/>
                  </a:moveTo>
                  <a:lnTo>
                    <a:pt x="2622" y="2035"/>
                  </a:lnTo>
                  <a:cubicBezTo>
                    <a:pt x="2622" y="2189"/>
                    <a:pt x="2497" y="2315"/>
                    <a:pt x="2343" y="2315"/>
                  </a:cubicBezTo>
                  <a:lnTo>
                    <a:pt x="279" y="2315"/>
                  </a:lnTo>
                  <a:cubicBezTo>
                    <a:pt x="125" y="2315"/>
                    <a:pt x="0" y="2189"/>
                    <a:pt x="0" y="2035"/>
                  </a:cubicBezTo>
                  <a:lnTo>
                    <a:pt x="0" y="837"/>
                  </a:lnTo>
                  <a:cubicBezTo>
                    <a:pt x="0" y="683"/>
                    <a:pt x="125" y="558"/>
                    <a:pt x="279" y="558"/>
                  </a:cubicBezTo>
                  <a:lnTo>
                    <a:pt x="486" y="558"/>
                  </a:lnTo>
                  <a:lnTo>
                    <a:pt x="486" y="183"/>
                  </a:lnTo>
                  <a:cubicBezTo>
                    <a:pt x="486" y="82"/>
                    <a:pt x="569" y="0"/>
                    <a:pt x="670" y="0"/>
                  </a:cubicBezTo>
                  <a:lnTo>
                    <a:pt x="1927" y="0"/>
                  </a:lnTo>
                  <a:cubicBezTo>
                    <a:pt x="2028" y="0"/>
                    <a:pt x="2111" y="82"/>
                    <a:pt x="2111" y="183"/>
                  </a:cubicBezTo>
                  <a:lnTo>
                    <a:pt x="2111" y="558"/>
                  </a:lnTo>
                  <a:lnTo>
                    <a:pt x="2343" y="558"/>
                  </a:lnTo>
                  <a:cubicBezTo>
                    <a:pt x="2497" y="558"/>
                    <a:pt x="2622" y="683"/>
                    <a:pt x="2622" y="837"/>
                  </a:cubicBezTo>
                  <a:close/>
                  <a:moveTo>
                    <a:pt x="2420" y="1997"/>
                  </a:moveTo>
                  <a:lnTo>
                    <a:pt x="1583" y="1452"/>
                  </a:lnTo>
                  <a:lnTo>
                    <a:pt x="2422" y="861"/>
                  </a:lnTo>
                  <a:cubicBezTo>
                    <a:pt x="2452" y="839"/>
                    <a:pt x="2459" y="798"/>
                    <a:pt x="2438" y="768"/>
                  </a:cubicBezTo>
                  <a:cubicBezTo>
                    <a:pt x="2417" y="738"/>
                    <a:pt x="2375" y="730"/>
                    <a:pt x="2345" y="752"/>
                  </a:cubicBezTo>
                  <a:lnTo>
                    <a:pt x="1978" y="1011"/>
                  </a:lnTo>
                  <a:lnTo>
                    <a:pt x="1978" y="778"/>
                  </a:lnTo>
                  <a:lnTo>
                    <a:pt x="1978" y="764"/>
                  </a:lnTo>
                  <a:lnTo>
                    <a:pt x="1978" y="183"/>
                  </a:lnTo>
                  <a:cubicBezTo>
                    <a:pt x="1978" y="156"/>
                    <a:pt x="1955" y="133"/>
                    <a:pt x="1927" y="133"/>
                  </a:cubicBezTo>
                  <a:lnTo>
                    <a:pt x="670" y="133"/>
                  </a:lnTo>
                  <a:cubicBezTo>
                    <a:pt x="642" y="133"/>
                    <a:pt x="620" y="156"/>
                    <a:pt x="620" y="183"/>
                  </a:cubicBezTo>
                  <a:lnTo>
                    <a:pt x="620" y="755"/>
                  </a:lnTo>
                  <a:lnTo>
                    <a:pt x="620" y="755"/>
                  </a:lnTo>
                  <a:lnTo>
                    <a:pt x="620" y="995"/>
                  </a:lnTo>
                  <a:lnTo>
                    <a:pt x="279" y="756"/>
                  </a:lnTo>
                  <a:cubicBezTo>
                    <a:pt x="249" y="735"/>
                    <a:pt x="208" y="742"/>
                    <a:pt x="186" y="773"/>
                  </a:cubicBezTo>
                  <a:cubicBezTo>
                    <a:pt x="165" y="803"/>
                    <a:pt x="173" y="844"/>
                    <a:pt x="203" y="865"/>
                  </a:cubicBezTo>
                  <a:lnTo>
                    <a:pt x="1046" y="1458"/>
                  </a:lnTo>
                  <a:lnTo>
                    <a:pt x="205" y="2005"/>
                  </a:lnTo>
                  <a:cubicBezTo>
                    <a:pt x="174" y="2025"/>
                    <a:pt x="165" y="2066"/>
                    <a:pt x="185" y="2097"/>
                  </a:cubicBezTo>
                  <a:cubicBezTo>
                    <a:pt x="198" y="2117"/>
                    <a:pt x="219" y="2127"/>
                    <a:pt x="241" y="2127"/>
                  </a:cubicBezTo>
                  <a:cubicBezTo>
                    <a:pt x="254" y="2127"/>
                    <a:pt x="266" y="2124"/>
                    <a:pt x="277" y="2117"/>
                  </a:cubicBezTo>
                  <a:lnTo>
                    <a:pt x="1161" y="1542"/>
                  </a:lnTo>
                  <a:cubicBezTo>
                    <a:pt x="1162" y="1541"/>
                    <a:pt x="1162" y="1540"/>
                    <a:pt x="1163" y="1540"/>
                  </a:cubicBezTo>
                  <a:lnTo>
                    <a:pt x="1201" y="1566"/>
                  </a:lnTo>
                  <a:cubicBezTo>
                    <a:pt x="1234" y="1589"/>
                    <a:pt x="1272" y="1601"/>
                    <a:pt x="1311" y="1601"/>
                  </a:cubicBezTo>
                  <a:cubicBezTo>
                    <a:pt x="1350" y="1601"/>
                    <a:pt x="1389" y="1589"/>
                    <a:pt x="1422" y="1566"/>
                  </a:cubicBezTo>
                  <a:lnTo>
                    <a:pt x="1466" y="1535"/>
                  </a:lnTo>
                  <a:lnTo>
                    <a:pt x="2347" y="2108"/>
                  </a:lnTo>
                  <a:cubicBezTo>
                    <a:pt x="2359" y="2116"/>
                    <a:pt x="2371" y="2119"/>
                    <a:pt x="2384" y="2119"/>
                  </a:cubicBezTo>
                  <a:cubicBezTo>
                    <a:pt x="2405" y="2119"/>
                    <a:pt x="2427" y="2109"/>
                    <a:pt x="2440" y="2089"/>
                  </a:cubicBezTo>
                  <a:cubicBezTo>
                    <a:pt x="2460" y="2058"/>
                    <a:pt x="2451" y="2017"/>
                    <a:pt x="2420" y="1997"/>
                  </a:cubicBezTo>
                  <a:close/>
                  <a:moveTo>
                    <a:pt x="818" y="695"/>
                  </a:moveTo>
                  <a:lnTo>
                    <a:pt x="1754" y="695"/>
                  </a:lnTo>
                  <a:cubicBezTo>
                    <a:pt x="1791" y="695"/>
                    <a:pt x="1821" y="665"/>
                    <a:pt x="1821" y="628"/>
                  </a:cubicBezTo>
                  <a:cubicBezTo>
                    <a:pt x="1821" y="591"/>
                    <a:pt x="1791" y="561"/>
                    <a:pt x="1754" y="561"/>
                  </a:cubicBezTo>
                  <a:lnTo>
                    <a:pt x="818" y="561"/>
                  </a:lnTo>
                  <a:cubicBezTo>
                    <a:pt x="781" y="561"/>
                    <a:pt x="751" y="591"/>
                    <a:pt x="751" y="628"/>
                  </a:cubicBezTo>
                  <a:cubicBezTo>
                    <a:pt x="751" y="665"/>
                    <a:pt x="781" y="695"/>
                    <a:pt x="818" y="695"/>
                  </a:cubicBezTo>
                  <a:close/>
                  <a:moveTo>
                    <a:pt x="818" y="993"/>
                  </a:moveTo>
                  <a:lnTo>
                    <a:pt x="1754" y="993"/>
                  </a:lnTo>
                  <a:cubicBezTo>
                    <a:pt x="1791" y="993"/>
                    <a:pt x="1821" y="963"/>
                    <a:pt x="1821" y="926"/>
                  </a:cubicBezTo>
                  <a:cubicBezTo>
                    <a:pt x="1821" y="889"/>
                    <a:pt x="1791" y="859"/>
                    <a:pt x="1754" y="859"/>
                  </a:cubicBezTo>
                  <a:lnTo>
                    <a:pt x="818" y="859"/>
                  </a:lnTo>
                  <a:cubicBezTo>
                    <a:pt x="781" y="859"/>
                    <a:pt x="751" y="889"/>
                    <a:pt x="751" y="926"/>
                  </a:cubicBezTo>
                  <a:cubicBezTo>
                    <a:pt x="751" y="963"/>
                    <a:pt x="781" y="993"/>
                    <a:pt x="818" y="993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" name="iṥḻïdè">
              <a:extLst>
                <a:ext uri="{FF2B5EF4-FFF2-40B4-BE49-F238E27FC236}">
                  <a16:creationId xmlns:a16="http://schemas.microsoft.com/office/drawing/2014/main" id="{FDC279DD-924D-457D-BF76-B5198F0A39B9}"/>
                </a:ext>
              </a:extLst>
            </p:cNvPr>
            <p:cNvSpPr/>
            <p:nvPr/>
          </p:nvSpPr>
          <p:spPr bwMode="auto">
            <a:xfrm>
              <a:off x="673100" y="4407392"/>
              <a:ext cx="2415193" cy="9043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4" name="iSľíďê">
              <a:extLst>
                <a:ext uri="{FF2B5EF4-FFF2-40B4-BE49-F238E27FC236}">
                  <a16:creationId xmlns:a16="http://schemas.microsoft.com/office/drawing/2014/main" id="{BC69BE64-8214-4D8A-AA87-E5CFEC275ABA}"/>
                </a:ext>
              </a:extLst>
            </p:cNvPr>
            <p:cNvSpPr txBox="1"/>
            <p:nvPr/>
          </p:nvSpPr>
          <p:spPr bwMode="auto">
            <a:xfrm>
              <a:off x="673100" y="3965586"/>
              <a:ext cx="2415193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15" name="îš1iďé">
              <a:extLst>
                <a:ext uri="{FF2B5EF4-FFF2-40B4-BE49-F238E27FC236}">
                  <a16:creationId xmlns:a16="http://schemas.microsoft.com/office/drawing/2014/main" id="{062585D3-6317-4908-B23A-1953C674A45F}"/>
                </a:ext>
              </a:extLst>
            </p:cNvPr>
            <p:cNvSpPr/>
            <p:nvPr/>
          </p:nvSpPr>
          <p:spPr bwMode="auto">
            <a:xfrm>
              <a:off x="3483302" y="4407392"/>
              <a:ext cx="2415193" cy="9043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6" name="îšḷïḓè">
              <a:extLst>
                <a:ext uri="{FF2B5EF4-FFF2-40B4-BE49-F238E27FC236}">
                  <a16:creationId xmlns:a16="http://schemas.microsoft.com/office/drawing/2014/main" id="{EB9EAFE5-D05A-489F-8AB5-73422039C5B9}"/>
                </a:ext>
              </a:extLst>
            </p:cNvPr>
            <p:cNvSpPr txBox="1"/>
            <p:nvPr/>
          </p:nvSpPr>
          <p:spPr bwMode="auto">
            <a:xfrm>
              <a:off x="3483302" y="3965586"/>
              <a:ext cx="2415193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17" name="ïŝļíḓê">
              <a:extLst>
                <a:ext uri="{FF2B5EF4-FFF2-40B4-BE49-F238E27FC236}">
                  <a16:creationId xmlns:a16="http://schemas.microsoft.com/office/drawing/2014/main" id="{E1ED8931-A6B2-4490-BCBC-5E8A97632464}"/>
                </a:ext>
              </a:extLst>
            </p:cNvPr>
            <p:cNvSpPr/>
            <p:nvPr/>
          </p:nvSpPr>
          <p:spPr bwMode="auto">
            <a:xfrm>
              <a:off x="6293504" y="4407392"/>
              <a:ext cx="2415193" cy="9043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8" name="îś1ïdè">
              <a:extLst>
                <a:ext uri="{FF2B5EF4-FFF2-40B4-BE49-F238E27FC236}">
                  <a16:creationId xmlns:a16="http://schemas.microsoft.com/office/drawing/2014/main" id="{BD3A1B5F-CAD5-4E0E-9ED3-878B82045867}"/>
                </a:ext>
              </a:extLst>
            </p:cNvPr>
            <p:cNvSpPr txBox="1"/>
            <p:nvPr/>
          </p:nvSpPr>
          <p:spPr bwMode="auto">
            <a:xfrm>
              <a:off x="6293504" y="3965586"/>
              <a:ext cx="2415193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19" name="iṩlïďê">
              <a:extLst>
                <a:ext uri="{FF2B5EF4-FFF2-40B4-BE49-F238E27FC236}">
                  <a16:creationId xmlns:a16="http://schemas.microsoft.com/office/drawing/2014/main" id="{DCA19426-8991-4323-8115-889D338485DC}"/>
                </a:ext>
              </a:extLst>
            </p:cNvPr>
            <p:cNvSpPr/>
            <p:nvPr/>
          </p:nvSpPr>
          <p:spPr bwMode="auto">
            <a:xfrm>
              <a:off x="9103706" y="4407392"/>
              <a:ext cx="2415193" cy="9043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0" name="ïṣľidé">
              <a:extLst>
                <a:ext uri="{FF2B5EF4-FFF2-40B4-BE49-F238E27FC236}">
                  <a16:creationId xmlns:a16="http://schemas.microsoft.com/office/drawing/2014/main" id="{960614D0-4DE7-41E2-BFE6-1068BE8A8E46}"/>
                </a:ext>
              </a:extLst>
            </p:cNvPr>
            <p:cNvSpPr txBox="1"/>
            <p:nvPr/>
          </p:nvSpPr>
          <p:spPr bwMode="auto">
            <a:xfrm>
              <a:off x="9103706" y="3965586"/>
              <a:ext cx="2415193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21" name="îśľîḑé">
              <a:extLst>
                <a:ext uri="{FF2B5EF4-FFF2-40B4-BE49-F238E27FC236}">
                  <a16:creationId xmlns:a16="http://schemas.microsoft.com/office/drawing/2014/main" id="{7A3D1778-E9C5-44B4-8B1A-8BAD87ED5B10}"/>
                </a:ext>
              </a:extLst>
            </p:cNvPr>
            <p:cNvSpPr/>
            <p:nvPr/>
          </p:nvSpPr>
          <p:spPr bwMode="auto">
            <a:xfrm>
              <a:off x="673100" y="5239235"/>
              <a:ext cx="2415193" cy="9043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2" name="íSḷîdè">
              <a:extLst>
                <a:ext uri="{FF2B5EF4-FFF2-40B4-BE49-F238E27FC236}">
                  <a16:creationId xmlns:a16="http://schemas.microsoft.com/office/drawing/2014/main" id="{D35CF912-E103-4B71-A119-6F9EA38F41F9}"/>
                </a:ext>
              </a:extLst>
            </p:cNvPr>
            <p:cNvSpPr/>
            <p:nvPr/>
          </p:nvSpPr>
          <p:spPr bwMode="auto">
            <a:xfrm>
              <a:off x="6293504" y="5239235"/>
              <a:ext cx="2415193" cy="9043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4672147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 hidden="1">
            <a:extLst>
              <a:ext uri="{FF2B5EF4-FFF2-40B4-BE49-F238E27FC236}">
                <a16:creationId xmlns:a16="http://schemas.microsoft.com/office/drawing/2014/main" id="{A6A819F1-33AF-45D7-8BF6-2B0A9769CAD4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09698697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7" name="think-cell Slide" r:id="rId6" imgW="347" imgH="348" progId="TCLayout.ActiveDocument.1">
                  <p:embed/>
                </p:oleObj>
              </mc:Choice>
              <mc:Fallback>
                <p:oleObj name="think-cell Slide" r:id="rId6" imgW="347" imgH="348" progId="TCLayout.ActiveDocument.1">
                  <p:embed/>
                  <p:pic>
                    <p:nvPicPr>
                      <p:cNvPr id="3" name="对象 2" hidden="1">
                        <a:extLst>
                          <a:ext uri="{FF2B5EF4-FFF2-40B4-BE49-F238E27FC236}">
                            <a16:creationId xmlns:a16="http://schemas.microsoft.com/office/drawing/2014/main" id="{A6A819F1-33AF-45D7-8BF6-2B0A9769CAD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 hidden="1">
            <a:extLst>
              <a:ext uri="{FF2B5EF4-FFF2-40B4-BE49-F238E27FC236}">
                <a16:creationId xmlns:a16="http://schemas.microsoft.com/office/drawing/2014/main" id="{FF51F16D-1BAD-46EE-A6F4-B8B94C9DF628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400" dirty="0">
              <a:latin typeface="Arial" panose="020B0604020202020204" pitchFamily="34" charset="0"/>
              <a:ea typeface="微软雅黑" panose="020B0503020204020204" pitchFamily="34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sz="7200" dirty="0">
                <a:solidFill>
                  <a:schemeClr val="accent3">
                    <a:lumMod val="50000"/>
                  </a:schemeClr>
                </a:solidFill>
              </a:rPr>
              <a:t>Thanks</a:t>
            </a:r>
            <a:br>
              <a:rPr lang="en-US" altLang="zh-CN" dirty="0">
                <a:solidFill>
                  <a:schemeClr val="accent3">
                    <a:lumMod val="50000"/>
                  </a:schemeClr>
                </a:solidFill>
              </a:rPr>
            </a:br>
            <a:r>
              <a:rPr lang="en-US" altLang="zh-CN" sz="2800" dirty="0">
                <a:solidFill>
                  <a:schemeClr val="accent3">
                    <a:lumMod val="50000"/>
                  </a:schemeClr>
                </a:solidFill>
              </a:rPr>
              <a:t>And Your Slogan Here</a:t>
            </a:r>
            <a:endParaRPr lang="zh-CN" altLang="en-US" sz="28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8"/>
          </p:nvPr>
        </p:nvSpPr>
        <p:spPr/>
        <p:txBody>
          <a:bodyPr>
            <a:normAutofit lnSpcReduction="10000"/>
          </a:bodyPr>
          <a:lstStyle/>
          <a:p>
            <a:r>
              <a:rPr lang="en-US" altLang="en-US" sz="1600" dirty="0"/>
              <a:t>Designed by iSlide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id="{02C7BDCF-6A42-4EE9-912B-C8B925F44750}"/>
              </a:ext>
            </a:extLst>
          </p:cNvPr>
          <p:cNvGrpSpPr/>
          <p:nvPr/>
        </p:nvGrpSpPr>
        <p:grpSpPr>
          <a:xfrm>
            <a:off x="669925" y="2934841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distribute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iSlide Add-in to any website, platform, application in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2" name="矩形 189">
            <a:extLst>
              <a:ext uri="{FF2B5EF4-FFF2-40B4-BE49-F238E27FC236}">
                <a16:creationId xmlns:a16="http://schemas.microsoft.com/office/drawing/2014/main" id="{FEBC6BBC-BB54-4927-B452-5451B28DDDA5}"/>
              </a:ext>
            </a:extLst>
          </p:cNvPr>
          <p:cNvSpPr/>
          <p:nvPr/>
        </p:nvSpPr>
        <p:spPr>
          <a:xfrm>
            <a:off x="669925" y="5810935"/>
            <a:ext cx="3336479" cy="323165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/>
          <a:p>
            <a:pPr defTabSz="914354">
              <a:lnSpc>
                <a:spcPct val="150000"/>
              </a:lnSpc>
              <a:defRPr/>
            </a:pPr>
            <a:r>
              <a: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  <a:hlinkClick r:id="rId4"/>
              </a:rPr>
              <a:t>www.islide.cc</a:t>
            </a:r>
            <a:endParaRPr lang="zh-CN" altLang="en-US" sz="1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6E55B609-DF7B-4808-8F5D-EA3B33D46549}"/>
              </a:ext>
            </a:extLst>
          </p:cNvPr>
          <p:cNvGrpSpPr/>
          <p:nvPr/>
        </p:nvGrpSpPr>
        <p:grpSpPr>
          <a:xfrm>
            <a:off x="669926" y="1204895"/>
            <a:ext cx="1263649" cy="331470"/>
            <a:chOff x="669926" y="1204895"/>
            <a:chExt cx="1699443" cy="445784"/>
          </a:xfrm>
        </p:grpSpPr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id="{F7A235F1-D186-4F8C-9E3D-0DB3AD5C3DA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69926" y="1204895"/>
              <a:ext cx="1699443" cy="445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:a16="http://schemas.microsoft.com/office/drawing/2014/main" id="{941C3095-FFD0-4B57-883A-2C237609F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73" y="1204895"/>
              <a:ext cx="444415" cy="445784"/>
            </a:xfrm>
            <a:custGeom>
              <a:avLst/>
              <a:gdLst>
                <a:gd name="T0" fmla="*/ 344 w 687"/>
                <a:gd name="T1" fmla="*/ 687 h 687"/>
                <a:gd name="T2" fmla="*/ 344 w 687"/>
                <a:gd name="T3" fmla="*/ 687 h 687"/>
                <a:gd name="T4" fmla="*/ 0 w 687"/>
                <a:gd name="T5" fmla="*/ 344 h 687"/>
                <a:gd name="T6" fmla="*/ 0 w 687"/>
                <a:gd name="T7" fmla="*/ 344 h 687"/>
                <a:gd name="T8" fmla="*/ 344 w 687"/>
                <a:gd name="T9" fmla="*/ 0 h 687"/>
                <a:gd name="T10" fmla="*/ 344 w 687"/>
                <a:gd name="T11" fmla="*/ 0 h 687"/>
                <a:gd name="T12" fmla="*/ 687 w 687"/>
                <a:gd name="T13" fmla="*/ 344 h 687"/>
                <a:gd name="T14" fmla="*/ 687 w 687"/>
                <a:gd name="T15" fmla="*/ 344 h 687"/>
                <a:gd name="T16" fmla="*/ 344 w 687"/>
                <a:gd name="T17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7" h="687">
                  <a:moveTo>
                    <a:pt x="344" y="687"/>
                  </a:moveTo>
                  <a:cubicBezTo>
                    <a:pt x="344" y="687"/>
                    <a:pt x="344" y="687"/>
                    <a:pt x="344" y="687"/>
                  </a:cubicBezTo>
                  <a:cubicBezTo>
                    <a:pt x="155" y="687"/>
                    <a:pt x="0" y="533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155"/>
                    <a:pt x="155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533" y="0"/>
                    <a:pt x="687" y="155"/>
                    <a:pt x="687" y="344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7" y="533"/>
                    <a:pt x="533" y="687"/>
                    <a:pt x="344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:a16="http://schemas.microsoft.com/office/drawing/2014/main" id="{CC5E806E-76B1-4ABF-BEE7-23A937B981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73" y="1204895"/>
              <a:ext cx="444415" cy="444417"/>
            </a:xfrm>
            <a:custGeom>
              <a:avLst/>
              <a:gdLst>
                <a:gd name="T0" fmla="*/ 344 w 687"/>
                <a:gd name="T1" fmla="*/ 0 h 685"/>
                <a:gd name="T2" fmla="*/ 344 w 687"/>
                <a:gd name="T3" fmla="*/ 0 h 685"/>
                <a:gd name="T4" fmla="*/ 0 w 687"/>
                <a:gd name="T5" fmla="*/ 344 h 685"/>
                <a:gd name="T6" fmla="*/ 209 w 687"/>
                <a:gd name="T7" fmla="*/ 659 h 685"/>
                <a:gd name="T8" fmla="*/ 210 w 687"/>
                <a:gd name="T9" fmla="*/ 648 h 685"/>
                <a:gd name="T10" fmla="*/ 260 w 687"/>
                <a:gd name="T11" fmla="*/ 402 h 685"/>
                <a:gd name="T12" fmla="*/ 362 w 687"/>
                <a:gd name="T13" fmla="*/ 334 h 685"/>
                <a:gd name="T14" fmla="*/ 430 w 687"/>
                <a:gd name="T15" fmla="*/ 436 h 685"/>
                <a:gd name="T16" fmla="*/ 380 w 687"/>
                <a:gd name="T17" fmla="*/ 682 h 685"/>
                <a:gd name="T18" fmla="*/ 379 w 687"/>
                <a:gd name="T19" fmla="*/ 685 h 685"/>
                <a:gd name="T20" fmla="*/ 687 w 687"/>
                <a:gd name="T21" fmla="*/ 344 h 685"/>
                <a:gd name="T22" fmla="*/ 344 w 687"/>
                <a:gd name="T23" fmla="*/ 0 h 685"/>
                <a:gd name="T24" fmla="*/ 388 w 687"/>
                <a:gd name="T25" fmla="*/ 293 h 685"/>
                <a:gd name="T26" fmla="*/ 299 w 687"/>
                <a:gd name="T27" fmla="*/ 204 h 685"/>
                <a:gd name="T28" fmla="*/ 388 w 687"/>
                <a:gd name="T29" fmla="*/ 115 h 685"/>
                <a:gd name="T30" fmla="*/ 477 w 687"/>
                <a:gd name="T31" fmla="*/ 204 h 685"/>
                <a:gd name="T32" fmla="*/ 388 w 687"/>
                <a:gd name="T33" fmla="*/ 29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685">
                  <a:moveTo>
                    <a:pt x="344" y="0"/>
                  </a:moveTo>
                  <a:cubicBezTo>
                    <a:pt x="344" y="0"/>
                    <a:pt x="344" y="0"/>
                    <a:pt x="344" y="0"/>
                  </a:cubicBezTo>
                  <a:cubicBezTo>
                    <a:pt x="155" y="0"/>
                    <a:pt x="0" y="155"/>
                    <a:pt x="0" y="344"/>
                  </a:cubicBezTo>
                  <a:cubicBezTo>
                    <a:pt x="0" y="485"/>
                    <a:pt x="86" y="607"/>
                    <a:pt x="209" y="659"/>
                  </a:cubicBezTo>
                  <a:cubicBezTo>
                    <a:pt x="209" y="656"/>
                    <a:pt x="209" y="652"/>
                    <a:pt x="210" y="648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9" y="355"/>
                    <a:pt x="315" y="325"/>
                    <a:pt x="362" y="334"/>
                  </a:cubicBezTo>
                  <a:cubicBezTo>
                    <a:pt x="409" y="344"/>
                    <a:pt x="439" y="390"/>
                    <a:pt x="430" y="436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79" y="684"/>
                    <a:pt x="379" y="684"/>
                    <a:pt x="379" y="685"/>
                  </a:cubicBezTo>
                  <a:cubicBezTo>
                    <a:pt x="551" y="668"/>
                    <a:pt x="687" y="521"/>
                    <a:pt x="687" y="344"/>
                  </a:cubicBezTo>
                  <a:cubicBezTo>
                    <a:pt x="687" y="155"/>
                    <a:pt x="533" y="0"/>
                    <a:pt x="344" y="0"/>
                  </a:cubicBezTo>
                  <a:close/>
                  <a:moveTo>
                    <a:pt x="388" y="293"/>
                  </a:moveTo>
                  <a:cubicBezTo>
                    <a:pt x="339" y="293"/>
                    <a:pt x="299" y="253"/>
                    <a:pt x="299" y="204"/>
                  </a:cubicBezTo>
                  <a:cubicBezTo>
                    <a:pt x="299" y="155"/>
                    <a:pt x="339" y="115"/>
                    <a:pt x="388" y="115"/>
                  </a:cubicBezTo>
                  <a:cubicBezTo>
                    <a:pt x="437" y="115"/>
                    <a:pt x="477" y="155"/>
                    <a:pt x="477" y="204"/>
                  </a:cubicBezTo>
                  <a:cubicBezTo>
                    <a:pt x="477" y="253"/>
                    <a:pt x="437" y="293"/>
                    <a:pt x="388" y="293"/>
                  </a:cubicBezTo>
                  <a:close/>
                </a:path>
              </a:pathLst>
            </a:custGeom>
            <a:solidFill>
              <a:srgbClr val="CC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:a16="http://schemas.microsoft.com/office/drawing/2014/main" id="{FBA0A1B2-675D-40DD-9B20-019CEA484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721" y="1281471"/>
              <a:ext cx="237933" cy="309587"/>
            </a:xfrm>
            <a:custGeom>
              <a:avLst/>
              <a:gdLst>
                <a:gd name="T0" fmla="*/ 320 w 368"/>
                <a:gd name="T1" fmla="*/ 141 h 477"/>
                <a:gd name="T2" fmla="*/ 291 w 368"/>
                <a:gd name="T3" fmla="*/ 119 h 477"/>
                <a:gd name="T4" fmla="*/ 263 w 368"/>
                <a:gd name="T5" fmla="*/ 77 h 477"/>
                <a:gd name="T6" fmla="*/ 183 w 368"/>
                <a:gd name="T7" fmla="*/ 54 h 477"/>
                <a:gd name="T8" fmla="*/ 106 w 368"/>
                <a:gd name="T9" fmla="*/ 72 h 477"/>
                <a:gd name="T10" fmla="*/ 76 w 368"/>
                <a:gd name="T11" fmla="*/ 123 h 477"/>
                <a:gd name="T12" fmla="*/ 99 w 368"/>
                <a:gd name="T13" fmla="*/ 168 h 477"/>
                <a:gd name="T14" fmla="*/ 187 w 368"/>
                <a:gd name="T15" fmla="*/ 197 h 477"/>
                <a:gd name="T16" fmla="*/ 280 w 368"/>
                <a:gd name="T17" fmla="*/ 223 h 477"/>
                <a:gd name="T18" fmla="*/ 342 w 368"/>
                <a:gd name="T19" fmla="*/ 264 h 477"/>
                <a:gd name="T20" fmla="*/ 368 w 368"/>
                <a:gd name="T21" fmla="*/ 339 h 477"/>
                <a:gd name="T22" fmla="*/ 321 w 368"/>
                <a:gd name="T23" fmla="*/ 438 h 477"/>
                <a:gd name="T24" fmla="*/ 197 w 368"/>
                <a:gd name="T25" fmla="*/ 477 h 477"/>
                <a:gd name="T26" fmla="*/ 51 w 368"/>
                <a:gd name="T27" fmla="*/ 434 h 477"/>
                <a:gd name="T28" fmla="*/ 4 w 368"/>
                <a:gd name="T29" fmla="*/ 351 h 477"/>
                <a:gd name="T30" fmla="*/ 29 w 368"/>
                <a:gd name="T31" fmla="*/ 318 h 477"/>
                <a:gd name="T32" fmla="*/ 32 w 368"/>
                <a:gd name="T33" fmla="*/ 318 h 477"/>
                <a:gd name="T34" fmla="*/ 62 w 368"/>
                <a:gd name="T35" fmla="*/ 340 h 477"/>
                <a:gd name="T36" fmla="*/ 101 w 368"/>
                <a:gd name="T37" fmla="*/ 397 h 477"/>
                <a:gd name="T38" fmla="*/ 194 w 368"/>
                <a:gd name="T39" fmla="*/ 422 h 477"/>
                <a:gd name="T40" fmla="*/ 277 w 368"/>
                <a:gd name="T41" fmla="*/ 401 h 477"/>
                <a:gd name="T42" fmla="*/ 309 w 368"/>
                <a:gd name="T43" fmla="*/ 343 h 477"/>
                <a:gd name="T44" fmla="*/ 276 w 368"/>
                <a:gd name="T45" fmla="*/ 288 h 477"/>
                <a:gd name="T46" fmla="*/ 165 w 368"/>
                <a:gd name="T47" fmla="*/ 254 h 477"/>
                <a:gd name="T48" fmla="*/ 53 w 368"/>
                <a:gd name="T49" fmla="*/ 207 h 477"/>
                <a:gd name="T50" fmla="*/ 18 w 368"/>
                <a:gd name="T51" fmla="*/ 127 h 477"/>
                <a:gd name="T52" fmla="*/ 62 w 368"/>
                <a:gd name="T53" fmla="*/ 36 h 477"/>
                <a:gd name="T54" fmla="*/ 180 w 368"/>
                <a:gd name="T55" fmla="*/ 0 h 477"/>
                <a:gd name="T56" fmla="*/ 304 w 368"/>
                <a:gd name="T57" fmla="*/ 36 h 477"/>
                <a:gd name="T58" fmla="*/ 349 w 368"/>
                <a:gd name="T59" fmla="*/ 108 h 477"/>
                <a:gd name="T60" fmla="*/ 324 w 368"/>
                <a:gd name="T61" fmla="*/ 140 h 477"/>
                <a:gd name="T62" fmla="*/ 320 w 368"/>
                <a:gd name="T63" fmla="*/ 14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8" h="477">
                  <a:moveTo>
                    <a:pt x="320" y="141"/>
                  </a:moveTo>
                  <a:cubicBezTo>
                    <a:pt x="306" y="142"/>
                    <a:pt x="294" y="133"/>
                    <a:pt x="291" y="119"/>
                  </a:cubicBezTo>
                  <a:cubicBezTo>
                    <a:pt x="286" y="101"/>
                    <a:pt x="276" y="87"/>
                    <a:pt x="263" y="77"/>
                  </a:cubicBezTo>
                  <a:cubicBezTo>
                    <a:pt x="244" y="62"/>
                    <a:pt x="218" y="54"/>
                    <a:pt x="183" y="54"/>
                  </a:cubicBezTo>
                  <a:cubicBezTo>
                    <a:pt x="151" y="54"/>
                    <a:pt x="126" y="60"/>
                    <a:pt x="106" y="72"/>
                  </a:cubicBezTo>
                  <a:cubicBezTo>
                    <a:pt x="86" y="84"/>
                    <a:pt x="76" y="101"/>
                    <a:pt x="76" y="123"/>
                  </a:cubicBezTo>
                  <a:cubicBezTo>
                    <a:pt x="76" y="143"/>
                    <a:pt x="84" y="158"/>
                    <a:pt x="99" y="168"/>
                  </a:cubicBezTo>
                  <a:cubicBezTo>
                    <a:pt x="114" y="178"/>
                    <a:pt x="144" y="187"/>
                    <a:pt x="187" y="197"/>
                  </a:cubicBezTo>
                  <a:cubicBezTo>
                    <a:pt x="225" y="205"/>
                    <a:pt x="256" y="214"/>
                    <a:pt x="280" y="223"/>
                  </a:cubicBezTo>
                  <a:cubicBezTo>
                    <a:pt x="304" y="232"/>
                    <a:pt x="325" y="245"/>
                    <a:pt x="342" y="264"/>
                  </a:cubicBezTo>
                  <a:cubicBezTo>
                    <a:pt x="359" y="283"/>
                    <a:pt x="368" y="307"/>
                    <a:pt x="368" y="339"/>
                  </a:cubicBezTo>
                  <a:cubicBezTo>
                    <a:pt x="368" y="378"/>
                    <a:pt x="352" y="411"/>
                    <a:pt x="321" y="438"/>
                  </a:cubicBezTo>
                  <a:cubicBezTo>
                    <a:pt x="289" y="464"/>
                    <a:pt x="248" y="477"/>
                    <a:pt x="197" y="477"/>
                  </a:cubicBezTo>
                  <a:cubicBezTo>
                    <a:pt x="132" y="477"/>
                    <a:pt x="84" y="462"/>
                    <a:pt x="51" y="434"/>
                  </a:cubicBezTo>
                  <a:cubicBezTo>
                    <a:pt x="26" y="411"/>
                    <a:pt x="11" y="384"/>
                    <a:pt x="4" y="351"/>
                  </a:cubicBezTo>
                  <a:cubicBezTo>
                    <a:pt x="0" y="335"/>
                    <a:pt x="13" y="320"/>
                    <a:pt x="29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46" y="317"/>
                    <a:pt x="58" y="326"/>
                    <a:pt x="62" y="340"/>
                  </a:cubicBezTo>
                  <a:cubicBezTo>
                    <a:pt x="68" y="365"/>
                    <a:pt x="81" y="384"/>
                    <a:pt x="101" y="397"/>
                  </a:cubicBezTo>
                  <a:cubicBezTo>
                    <a:pt x="127" y="413"/>
                    <a:pt x="158" y="422"/>
                    <a:pt x="194" y="422"/>
                  </a:cubicBezTo>
                  <a:cubicBezTo>
                    <a:pt x="229" y="422"/>
                    <a:pt x="256" y="415"/>
                    <a:pt x="277" y="401"/>
                  </a:cubicBezTo>
                  <a:cubicBezTo>
                    <a:pt x="298" y="387"/>
                    <a:pt x="309" y="368"/>
                    <a:pt x="309" y="343"/>
                  </a:cubicBezTo>
                  <a:cubicBezTo>
                    <a:pt x="309" y="318"/>
                    <a:pt x="298" y="300"/>
                    <a:pt x="276" y="288"/>
                  </a:cubicBezTo>
                  <a:cubicBezTo>
                    <a:pt x="254" y="277"/>
                    <a:pt x="217" y="265"/>
                    <a:pt x="165" y="254"/>
                  </a:cubicBezTo>
                  <a:cubicBezTo>
                    <a:pt x="113" y="243"/>
                    <a:pt x="76" y="227"/>
                    <a:pt x="53" y="207"/>
                  </a:cubicBezTo>
                  <a:cubicBezTo>
                    <a:pt x="30" y="186"/>
                    <a:pt x="18" y="160"/>
                    <a:pt x="18" y="127"/>
                  </a:cubicBezTo>
                  <a:cubicBezTo>
                    <a:pt x="18" y="90"/>
                    <a:pt x="33" y="60"/>
                    <a:pt x="62" y="36"/>
                  </a:cubicBezTo>
                  <a:cubicBezTo>
                    <a:pt x="91" y="12"/>
                    <a:pt x="130" y="0"/>
                    <a:pt x="180" y="0"/>
                  </a:cubicBezTo>
                  <a:cubicBezTo>
                    <a:pt x="231" y="0"/>
                    <a:pt x="273" y="12"/>
                    <a:pt x="304" y="36"/>
                  </a:cubicBezTo>
                  <a:cubicBezTo>
                    <a:pt x="327" y="54"/>
                    <a:pt x="343" y="78"/>
                    <a:pt x="349" y="108"/>
                  </a:cubicBezTo>
                  <a:cubicBezTo>
                    <a:pt x="353" y="124"/>
                    <a:pt x="341" y="139"/>
                    <a:pt x="324" y="140"/>
                  </a:cubicBezTo>
                  <a:lnTo>
                    <a:pt x="320" y="141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20">
              <a:extLst>
                <a:ext uri="{FF2B5EF4-FFF2-40B4-BE49-F238E27FC236}">
                  <a16:creationId xmlns:a16="http://schemas.microsoft.com/office/drawing/2014/main" id="{8895173D-9045-411E-B47E-7FD23A13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608" y="1286121"/>
              <a:ext cx="36921" cy="299742"/>
            </a:xfrm>
            <a:custGeom>
              <a:avLst/>
              <a:gdLst>
                <a:gd name="T0" fmla="*/ 29 w 57"/>
                <a:gd name="T1" fmla="*/ 462 h 462"/>
                <a:gd name="T2" fmla="*/ 29 w 57"/>
                <a:gd name="T3" fmla="*/ 462 h 462"/>
                <a:gd name="T4" fmla="*/ 0 w 57"/>
                <a:gd name="T5" fmla="*/ 434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434 h 462"/>
                <a:gd name="T16" fmla="*/ 29 w 5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2"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21">
              <a:extLst>
                <a:ext uri="{FF2B5EF4-FFF2-40B4-BE49-F238E27FC236}">
                  <a16:creationId xmlns:a16="http://schemas.microsoft.com/office/drawing/2014/main" id="{0A1E4CE6-4E33-4BA6-9D4F-22B8D5940A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867" y="1286121"/>
              <a:ext cx="36100" cy="299742"/>
            </a:xfrm>
            <a:custGeom>
              <a:avLst/>
              <a:gdLst>
                <a:gd name="T0" fmla="*/ 28 w 56"/>
                <a:gd name="T1" fmla="*/ 65 h 462"/>
                <a:gd name="T2" fmla="*/ 28 w 56"/>
                <a:gd name="T3" fmla="*/ 65 h 462"/>
                <a:gd name="T4" fmla="*/ 0 w 56"/>
                <a:gd name="T5" fmla="*/ 36 h 462"/>
                <a:gd name="T6" fmla="*/ 0 w 56"/>
                <a:gd name="T7" fmla="*/ 29 h 462"/>
                <a:gd name="T8" fmla="*/ 28 w 56"/>
                <a:gd name="T9" fmla="*/ 0 h 462"/>
                <a:gd name="T10" fmla="*/ 28 w 56"/>
                <a:gd name="T11" fmla="*/ 0 h 462"/>
                <a:gd name="T12" fmla="*/ 56 w 56"/>
                <a:gd name="T13" fmla="*/ 29 h 462"/>
                <a:gd name="T14" fmla="*/ 56 w 56"/>
                <a:gd name="T15" fmla="*/ 36 h 462"/>
                <a:gd name="T16" fmla="*/ 28 w 56"/>
                <a:gd name="T17" fmla="*/ 65 h 462"/>
                <a:gd name="T18" fmla="*/ 28 w 56"/>
                <a:gd name="T19" fmla="*/ 462 h 462"/>
                <a:gd name="T20" fmla="*/ 28 w 56"/>
                <a:gd name="T21" fmla="*/ 462 h 462"/>
                <a:gd name="T22" fmla="*/ 0 w 56"/>
                <a:gd name="T23" fmla="*/ 434 h 462"/>
                <a:gd name="T24" fmla="*/ 0 w 56"/>
                <a:gd name="T25" fmla="*/ 156 h 462"/>
                <a:gd name="T26" fmla="*/ 28 w 56"/>
                <a:gd name="T27" fmla="*/ 128 h 462"/>
                <a:gd name="T28" fmla="*/ 28 w 56"/>
                <a:gd name="T29" fmla="*/ 128 h 462"/>
                <a:gd name="T30" fmla="*/ 56 w 56"/>
                <a:gd name="T31" fmla="*/ 156 h 462"/>
                <a:gd name="T32" fmla="*/ 56 w 56"/>
                <a:gd name="T33" fmla="*/ 434 h 462"/>
                <a:gd name="T34" fmla="*/ 28 w 56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62">
                  <a:moveTo>
                    <a:pt x="28" y="65"/>
                  </a:move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0"/>
                    <a:pt x="56" y="13"/>
                    <a:pt x="56" y="2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52"/>
                    <a:pt x="44" y="65"/>
                    <a:pt x="28" y="65"/>
                  </a:cubicBezTo>
                  <a:close/>
                  <a:moveTo>
                    <a:pt x="28" y="462"/>
                  </a:moveTo>
                  <a:cubicBezTo>
                    <a:pt x="28" y="462"/>
                    <a:pt x="28" y="462"/>
                    <a:pt x="28" y="462"/>
                  </a:cubicBezTo>
                  <a:cubicBezTo>
                    <a:pt x="12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2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44" y="128"/>
                    <a:pt x="56" y="141"/>
                    <a:pt x="56" y="156"/>
                  </a:cubicBezTo>
                  <a:cubicBezTo>
                    <a:pt x="56" y="434"/>
                    <a:pt x="56" y="434"/>
                    <a:pt x="56" y="434"/>
                  </a:cubicBezTo>
                  <a:cubicBezTo>
                    <a:pt x="56" y="449"/>
                    <a:pt x="44" y="462"/>
                    <a:pt x="28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2">
              <a:extLst>
                <a:ext uri="{FF2B5EF4-FFF2-40B4-BE49-F238E27FC236}">
                  <a16:creationId xmlns:a16="http://schemas.microsoft.com/office/drawing/2014/main" id="{53805563-2D7C-487B-AB41-2ABCDF5A2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5222" y="1286121"/>
              <a:ext cx="36647" cy="299742"/>
            </a:xfrm>
            <a:custGeom>
              <a:avLst/>
              <a:gdLst>
                <a:gd name="T0" fmla="*/ 29 w 57"/>
                <a:gd name="T1" fmla="*/ 65 h 462"/>
                <a:gd name="T2" fmla="*/ 29 w 57"/>
                <a:gd name="T3" fmla="*/ 65 h 462"/>
                <a:gd name="T4" fmla="*/ 0 w 57"/>
                <a:gd name="T5" fmla="*/ 36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36 h 462"/>
                <a:gd name="T16" fmla="*/ 29 w 57"/>
                <a:gd name="T17" fmla="*/ 65 h 462"/>
                <a:gd name="T18" fmla="*/ 29 w 57"/>
                <a:gd name="T19" fmla="*/ 462 h 462"/>
                <a:gd name="T20" fmla="*/ 29 w 57"/>
                <a:gd name="T21" fmla="*/ 462 h 462"/>
                <a:gd name="T22" fmla="*/ 0 w 57"/>
                <a:gd name="T23" fmla="*/ 434 h 462"/>
                <a:gd name="T24" fmla="*/ 0 w 57"/>
                <a:gd name="T25" fmla="*/ 156 h 462"/>
                <a:gd name="T26" fmla="*/ 29 w 57"/>
                <a:gd name="T27" fmla="*/ 128 h 462"/>
                <a:gd name="T28" fmla="*/ 29 w 57"/>
                <a:gd name="T29" fmla="*/ 128 h 462"/>
                <a:gd name="T30" fmla="*/ 57 w 57"/>
                <a:gd name="T31" fmla="*/ 156 h 462"/>
                <a:gd name="T32" fmla="*/ 57 w 57"/>
                <a:gd name="T33" fmla="*/ 434 h 462"/>
                <a:gd name="T34" fmla="*/ 29 w 57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62"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52"/>
                    <a:pt x="44" y="65"/>
                    <a:pt x="29" y="65"/>
                  </a:cubicBezTo>
                  <a:close/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3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4" y="128"/>
                    <a:pt x="57" y="141"/>
                    <a:pt x="57" y="156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23">
              <a:extLst>
                <a:ext uri="{FF2B5EF4-FFF2-40B4-BE49-F238E27FC236}">
                  <a16:creationId xmlns:a16="http://schemas.microsoft.com/office/drawing/2014/main" id="{F5B09A70-BD5C-4AEC-8E34-1AB2A86C5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6451" y="1286121"/>
              <a:ext cx="187338" cy="304938"/>
            </a:xfrm>
            <a:custGeom>
              <a:avLst/>
              <a:gdLst>
                <a:gd name="T0" fmla="*/ 264 w 290"/>
                <a:gd name="T1" fmla="*/ 462 h 470"/>
                <a:gd name="T2" fmla="*/ 264 w 290"/>
                <a:gd name="T3" fmla="*/ 462 h 470"/>
                <a:gd name="T4" fmla="*/ 237 w 290"/>
                <a:gd name="T5" fmla="*/ 436 h 470"/>
                <a:gd name="T6" fmla="*/ 237 w 290"/>
                <a:gd name="T7" fmla="*/ 420 h 470"/>
                <a:gd name="T8" fmla="*/ 236 w 290"/>
                <a:gd name="T9" fmla="*/ 420 h 470"/>
                <a:gd name="T10" fmla="*/ 144 w 290"/>
                <a:gd name="T11" fmla="*/ 470 h 470"/>
                <a:gd name="T12" fmla="*/ 41 w 290"/>
                <a:gd name="T13" fmla="*/ 421 h 470"/>
                <a:gd name="T14" fmla="*/ 0 w 290"/>
                <a:gd name="T15" fmla="*/ 295 h 470"/>
                <a:gd name="T16" fmla="*/ 39 w 290"/>
                <a:gd name="T17" fmla="*/ 167 h 470"/>
                <a:gd name="T18" fmla="*/ 141 w 290"/>
                <a:gd name="T19" fmla="*/ 120 h 470"/>
                <a:gd name="T20" fmla="*/ 232 w 290"/>
                <a:gd name="T21" fmla="*/ 166 h 470"/>
                <a:gd name="T22" fmla="*/ 234 w 290"/>
                <a:gd name="T23" fmla="*/ 166 h 470"/>
                <a:gd name="T24" fmla="*/ 234 w 290"/>
                <a:gd name="T25" fmla="*/ 27 h 470"/>
                <a:gd name="T26" fmla="*/ 260 w 290"/>
                <a:gd name="T27" fmla="*/ 0 h 470"/>
                <a:gd name="T28" fmla="*/ 264 w 290"/>
                <a:gd name="T29" fmla="*/ 0 h 470"/>
                <a:gd name="T30" fmla="*/ 290 w 290"/>
                <a:gd name="T31" fmla="*/ 27 h 470"/>
                <a:gd name="T32" fmla="*/ 290 w 290"/>
                <a:gd name="T33" fmla="*/ 436 h 470"/>
                <a:gd name="T34" fmla="*/ 264 w 290"/>
                <a:gd name="T35" fmla="*/ 462 h 470"/>
                <a:gd name="T36" fmla="*/ 150 w 290"/>
                <a:gd name="T37" fmla="*/ 423 h 470"/>
                <a:gd name="T38" fmla="*/ 213 w 290"/>
                <a:gd name="T39" fmla="*/ 393 h 470"/>
                <a:gd name="T40" fmla="*/ 239 w 290"/>
                <a:gd name="T41" fmla="*/ 300 h 470"/>
                <a:gd name="T42" fmla="*/ 215 w 290"/>
                <a:gd name="T43" fmla="*/ 203 h 470"/>
                <a:gd name="T44" fmla="*/ 147 w 290"/>
                <a:gd name="T45" fmla="*/ 167 h 470"/>
                <a:gd name="T46" fmla="*/ 81 w 290"/>
                <a:gd name="T47" fmla="*/ 202 h 470"/>
                <a:gd name="T48" fmla="*/ 58 w 290"/>
                <a:gd name="T49" fmla="*/ 295 h 470"/>
                <a:gd name="T50" fmla="*/ 70 w 290"/>
                <a:gd name="T51" fmla="*/ 366 h 470"/>
                <a:gd name="T52" fmla="*/ 104 w 290"/>
                <a:gd name="T53" fmla="*/ 409 h 470"/>
                <a:gd name="T54" fmla="*/ 150 w 290"/>
                <a:gd name="T55" fmla="*/ 42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470">
                  <a:moveTo>
                    <a:pt x="264" y="462"/>
                  </a:moveTo>
                  <a:cubicBezTo>
                    <a:pt x="264" y="462"/>
                    <a:pt x="264" y="462"/>
                    <a:pt x="264" y="462"/>
                  </a:cubicBezTo>
                  <a:cubicBezTo>
                    <a:pt x="249" y="462"/>
                    <a:pt x="237" y="450"/>
                    <a:pt x="237" y="436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6" y="420"/>
                    <a:pt x="236" y="420"/>
                    <a:pt x="236" y="420"/>
                  </a:cubicBezTo>
                  <a:cubicBezTo>
                    <a:pt x="216" y="453"/>
                    <a:pt x="185" y="470"/>
                    <a:pt x="144" y="470"/>
                  </a:cubicBezTo>
                  <a:cubicBezTo>
                    <a:pt x="103" y="470"/>
                    <a:pt x="69" y="454"/>
                    <a:pt x="41" y="421"/>
                  </a:cubicBezTo>
                  <a:cubicBezTo>
                    <a:pt x="14" y="389"/>
                    <a:pt x="0" y="347"/>
                    <a:pt x="0" y="295"/>
                  </a:cubicBezTo>
                  <a:cubicBezTo>
                    <a:pt x="0" y="241"/>
                    <a:pt x="13" y="199"/>
                    <a:pt x="39" y="167"/>
                  </a:cubicBezTo>
                  <a:cubicBezTo>
                    <a:pt x="65" y="136"/>
                    <a:pt x="99" y="120"/>
                    <a:pt x="141" y="120"/>
                  </a:cubicBezTo>
                  <a:cubicBezTo>
                    <a:pt x="181" y="120"/>
                    <a:pt x="212" y="136"/>
                    <a:pt x="232" y="166"/>
                  </a:cubicBezTo>
                  <a:cubicBezTo>
                    <a:pt x="234" y="166"/>
                    <a:pt x="234" y="166"/>
                    <a:pt x="234" y="166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4" y="12"/>
                    <a:pt x="245" y="0"/>
                    <a:pt x="26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8" y="0"/>
                    <a:pt x="290" y="12"/>
                    <a:pt x="290" y="2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290" y="450"/>
                    <a:pt x="278" y="462"/>
                    <a:pt x="264" y="462"/>
                  </a:cubicBezTo>
                  <a:close/>
                  <a:moveTo>
                    <a:pt x="150" y="423"/>
                  </a:moveTo>
                  <a:cubicBezTo>
                    <a:pt x="175" y="423"/>
                    <a:pt x="196" y="413"/>
                    <a:pt x="213" y="393"/>
                  </a:cubicBezTo>
                  <a:cubicBezTo>
                    <a:pt x="230" y="372"/>
                    <a:pt x="239" y="342"/>
                    <a:pt x="239" y="300"/>
                  </a:cubicBezTo>
                  <a:cubicBezTo>
                    <a:pt x="239" y="260"/>
                    <a:pt x="231" y="227"/>
                    <a:pt x="215" y="203"/>
                  </a:cubicBezTo>
                  <a:cubicBezTo>
                    <a:pt x="199" y="179"/>
                    <a:pt x="177" y="167"/>
                    <a:pt x="147" y="167"/>
                  </a:cubicBezTo>
                  <a:cubicBezTo>
                    <a:pt x="118" y="167"/>
                    <a:pt x="96" y="178"/>
                    <a:pt x="81" y="202"/>
                  </a:cubicBezTo>
                  <a:cubicBezTo>
                    <a:pt x="66" y="226"/>
                    <a:pt x="58" y="257"/>
                    <a:pt x="58" y="295"/>
                  </a:cubicBezTo>
                  <a:cubicBezTo>
                    <a:pt x="58" y="323"/>
                    <a:pt x="62" y="346"/>
                    <a:pt x="70" y="366"/>
                  </a:cubicBezTo>
                  <a:cubicBezTo>
                    <a:pt x="78" y="385"/>
                    <a:pt x="90" y="399"/>
                    <a:pt x="104" y="409"/>
                  </a:cubicBezTo>
                  <a:cubicBezTo>
                    <a:pt x="119" y="419"/>
                    <a:pt x="134" y="423"/>
                    <a:pt x="150" y="423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:a16="http://schemas.microsoft.com/office/drawing/2014/main" id="{3776C0FC-51B4-43E9-A802-9FD933C30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9735" y="1363791"/>
              <a:ext cx="199371" cy="227268"/>
            </a:xfrm>
            <a:custGeom>
              <a:avLst/>
              <a:gdLst>
                <a:gd name="T0" fmla="*/ 280 w 308"/>
                <a:gd name="T1" fmla="*/ 189 h 350"/>
                <a:gd name="T2" fmla="*/ 68 w 308"/>
                <a:gd name="T3" fmla="*/ 189 h 350"/>
                <a:gd name="T4" fmla="*/ 59 w 308"/>
                <a:gd name="T5" fmla="*/ 200 h 350"/>
                <a:gd name="T6" fmla="*/ 89 w 308"/>
                <a:gd name="T7" fmla="*/ 274 h 350"/>
                <a:gd name="T8" fmla="*/ 160 w 308"/>
                <a:gd name="T9" fmla="*/ 303 h 350"/>
                <a:gd name="T10" fmla="*/ 214 w 308"/>
                <a:gd name="T11" fmla="*/ 286 h 350"/>
                <a:gd name="T12" fmla="*/ 239 w 308"/>
                <a:gd name="T13" fmla="*/ 255 h 350"/>
                <a:gd name="T14" fmla="*/ 272 w 308"/>
                <a:gd name="T15" fmla="*/ 237 h 350"/>
                <a:gd name="T16" fmla="*/ 272 w 308"/>
                <a:gd name="T17" fmla="*/ 237 h 350"/>
                <a:gd name="T18" fmla="*/ 293 w 308"/>
                <a:gd name="T19" fmla="*/ 277 h 350"/>
                <a:gd name="T20" fmla="*/ 254 w 308"/>
                <a:gd name="T21" fmla="*/ 322 h 350"/>
                <a:gd name="T22" fmla="*/ 160 w 308"/>
                <a:gd name="T23" fmla="*/ 350 h 350"/>
                <a:gd name="T24" fmla="*/ 42 w 308"/>
                <a:gd name="T25" fmla="*/ 304 h 350"/>
                <a:gd name="T26" fmla="*/ 0 w 308"/>
                <a:gd name="T27" fmla="*/ 178 h 350"/>
                <a:gd name="T28" fmla="*/ 41 w 308"/>
                <a:gd name="T29" fmla="*/ 50 h 350"/>
                <a:gd name="T30" fmla="*/ 157 w 308"/>
                <a:gd name="T31" fmla="*/ 0 h 350"/>
                <a:gd name="T32" fmla="*/ 227 w 308"/>
                <a:gd name="T33" fmla="*/ 16 h 350"/>
                <a:gd name="T34" fmla="*/ 284 w 308"/>
                <a:gd name="T35" fmla="*/ 71 h 350"/>
                <a:gd name="T36" fmla="*/ 307 w 308"/>
                <a:gd name="T37" fmla="*/ 161 h 350"/>
                <a:gd name="T38" fmla="*/ 280 w 308"/>
                <a:gd name="T39" fmla="*/ 189 h 350"/>
                <a:gd name="T40" fmla="*/ 245 w 308"/>
                <a:gd name="T41" fmla="*/ 143 h 350"/>
                <a:gd name="T42" fmla="*/ 249 w 308"/>
                <a:gd name="T43" fmla="*/ 137 h 350"/>
                <a:gd name="T44" fmla="*/ 218 w 308"/>
                <a:gd name="T45" fmla="*/ 69 h 350"/>
                <a:gd name="T46" fmla="*/ 157 w 308"/>
                <a:gd name="T47" fmla="*/ 47 h 350"/>
                <a:gd name="T48" fmla="*/ 91 w 308"/>
                <a:gd name="T49" fmla="*/ 73 h 350"/>
                <a:gd name="T50" fmla="*/ 63 w 308"/>
                <a:gd name="T51" fmla="*/ 127 h 350"/>
                <a:gd name="T52" fmla="*/ 75 w 308"/>
                <a:gd name="T53" fmla="*/ 143 h 350"/>
                <a:gd name="T54" fmla="*/ 245 w 308"/>
                <a:gd name="T55" fmla="*/ 1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8" h="350">
                  <a:moveTo>
                    <a:pt x="280" y="189"/>
                  </a:moveTo>
                  <a:cubicBezTo>
                    <a:pt x="68" y="189"/>
                    <a:pt x="68" y="189"/>
                    <a:pt x="68" y="189"/>
                  </a:cubicBezTo>
                  <a:cubicBezTo>
                    <a:pt x="63" y="189"/>
                    <a:pt x="58" y="194"/>
                    <a:pt x="59" y="200"/>
                  </a:cubicBezTo>
                  <a:cubicBezTo>
                    <a:pt x="62" y="232"/>
                    <a:pt x="72" y="256"/>
                    <a:pt x="89" y="274"/>
                  </a:cubicBezTo>
                  <a:cubicBezTo>
                    <a:pt x="108" y="294"/>
                    <a:pt x="132" y="303"/>
                    <a:pt x="160" y="303"/>
                  </a:cubicBezTo>
                  <a:cubicBezTo>
                    <a:pt x="181" y="303"/>
                    <a:pt x="200" y="298"/>
                    <a:pt x="214" y="286"/>
                  </a:cubicBezTo>
                  <a:cubicBezTo>
                    <a:pt x="224" y="278"/>
                    <a:pt x="232" y="268"/>
                    <a:pt x="239" y="255"/>
                  </a:cubicBezTo>
                  <a:cubicBezTo>
                    <a:pt x="246" y="243"/>
                    <a:pt x="258" y="236"/>
                    <a:pt x="272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40"/>
                    <a:pt x="301" y="260"/>
                    <a:pt x="293" y="277"/>
                  </a:cubicBezTo>
                  <a:cubicBezTo>
                    <a:pt x="283" y="295"/>
                    <a:pt x="270" y="310"/>
                    <a:pt x="254" y="322"/>
                  </a:cubicBezTo>
                  <a:cubicBezTo>
                    <a:pt x="229" y="341"/>
                    <a:pt x="198" y="350"/>
                    <a:pt x="160" y="350"/>
                  </a:cubicBezTo>
                  <a:cubicBezTo>
                    <a:pt x="110" y="350"/>
                    <a:pt x="70" y="335"/>
                    <a:pt x="42" y="304"/>
                  </a:cubicBezTo>
                  <a:cubicBezTo>
                    <a:pt x="14" y="273"/>
                    <a:pt x="0" y="231"/>
                    <a:pt x="0" y="178"/>
                  </a:cubicBezTo>
                  <a:cubicBezTo>
                    <a:pt x="0" y="125"/>
                    <a:pt x="13" y="82"/>
                    <a:pt x="41" y="50"/>
                  </a:cubicBezTo>
                  <a:cubicBezTo>
                    <a:pt x="68" y="17"/>
                    <a:pt x="107" y="0"/>
                    <a:pt x="157" y="0"/>
                  </a:cubicBezTo>
                  <a:cubicBezTo>
                    <a:pt x="181" y="0"/>
                    <a:pt x="204" y="6"/>
                    <a:pt x="227" y="16"/>
                  </a:cubicBezTo>
                  <a:cubicBezTo>
                    <a:pt x="250" y="27"/>
                    <a:pt x="269" y="45"/>
                    <a:pt x="284" y="71"/>
                  </a:cubicBezTo>
                  <a:cubicBezTo>
                    <a:pt x="297" y="92"/>
                    <a:pt x="305" y="122"/>
                    <a:pt x="307" y="161"/>
                  </a:cubicBezTo>
                  <a:cubicBezTo>
                    <a:pt x="308" y="176"/>
                    <a:pt x="296" y="189"/>
                    <a:pt x="280" y="189"/>
                  </a:cubicBezTo>
                  <a:close/>
                  <a:moveTo>
                    <a:pt x="245" y="143"/>
                  </a:moveTo>
                  <a:cubicBezTo>
                    <a:pt x="247" y="143"/>
                    <a:pt x="250" y="140"/>
                    <a:pt x="249" y="137"/>
                  </a:cubicBezTo>
                  <a:cubicBezTo>
                    <a:pt x="246" y="106"/>
                    <a:pt x="236" y="83"/>
                    <a:pt x="218" y="69"/>
                  </a:cubicBezTo>
                  <a:cubicBezTo>
                    <a:pt x="199" y="54"/>
                    <a:pt x="179" y="47"/>
                    <a:pt x="157" y="47"/>
                  </a:cubicBezTo>
                  <a:cubicBezTo>
                    <a:pt x="130" y="47"/>
                    <a:pt x="108" y="56"/>
                    <a:pt x="91" y="73"/>
                  </a:cubicBezTo>
                  <a:cubicBezTo>
                    <a:pt x="77" y="88"/>
                    <a:pt x="68" y="106"/>
                    <a:pt x="63" y="127"/>
                  </a:cubicBezTo>
                  <a:cubicBezTo>
                    <a:pt x="62" y="135"/>
                    <a:pt x="67" y="143"/>
                    <a:pt x="75" y="143"/>
                  </a:cubicBezTo>
                  <a:lnTo>
                    <a:pt x="245" y="143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4433857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DC3DA5A-1A0F-40EE-BAC4-2E51E28ABC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E885A63E-AF40-42C2-B35F-E1ED3543EB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860CB87-F325-489F-BD1F-010B93FBB4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grpSp>
        <p:nvGrpSpPr>
          <p:cNvPr id="5" name="432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6BB3D93E-C955-4B8C-88A3-6D4CD58D093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583472"/>
            <a:ext cx="11520488" cy="4245180"/>
            <a:chOff x="0" y="1583472"/>
            <a:chExt cx="11520488" cy="4245180"/>
          </a:xfrm>
        </p:grpSpPr>
        <p:grpSp>
          <p:nvGrpSpPr>
            <p:cNvPr id="6" name="îş1iḓê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6="http://schemas.microsoft.com/office/drawing/2014/main" id="{4005534A-EBB0-440B-9EA0-69D08CB494A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0" y="1583472"/>
              <a:ext cx="8659420" cy="4245180"/>
              <a:chOff x="0" y="1583472"/>
              <a:chExt cx="8659420" cy="4245180"/>
            </a:xfrm>
          </p:grpSpPr>
          <p:sp>
            <p:nvSpPr>
              <p:cNvPr id="16" name="í$ḻíḍè">
                <a:extLst>
                  <a:ext uri="{FF2B5EF4-FFF2-40B4-BE49-F238E27FC236}">
                    <a16:creationId xmlns:a16="http://schemas.microsoft.com/office/drawing/2014/main" id="{C19E4E9E-1C5C-40E8-854C-D7C586DAE317}"/>
                  </a:ext>
                </a:extLst>
              </p:cNvPr>
              <p:cNvSpPr/>
              <p:nvPr/>
            </p:nvSpPr>
            <p:spPr>
              <a:xfrm>
                <a:off x="0" y="2519145"/>
                <a:ext cx="4458944" cy="1313498"/>
              </a:xfrm>
              <a:prstGeom prst="roundRect">
                <a:avLst>
                  <a:gd name="adj" fmla="val 0"/>
                </a:avLst>
              </a:prstGeom>
              <a:blipFill>
                <a:blip r:embed="rId3"/>
                <a:stretch>
                  <a:fillRect t="-78049" b="-76554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7" name="ïşḷîḍè">
                <a:extLst>
                  <a:ext uri="{FF2B5EF4-FFF2-40B4-BE49-F238E27FC236}">
                    <a16:creationId xmlns:a16="http://schemas.microsoft.com/office/drawing/2014/main" id="{51323E01-4999-4A35-BD1F-F27060CC105E}"/>
                  </a:ext>
                </a:extLst>
              </p:cNvPr>
              <p:cNvSpPr/>
              <p:nvPr/>
            </p:nvSpPr>
            <p:spPr bwMode="auto">
              <a:xfrm>
                <a:off x="0" y="3356991"/>
                <a:ext cx="4401163" cy="466817"/>
              </a:xfrm>
              <a:prstGeom prst="roundRect">
                <a:avLst>
                  <a:gd name="adj" fmla="val 0"/>
                </a:avLst>
              </a:prstGeom>
              <a:solidFill>
                <a:schemeClr val="tx1">
                  <a:alpha val="70000"/>
                </a:schemeClr>
              </a:solidFill>
              <a:ln w="25400" cap="flat">
                <a:noFill/>
                <a:miter lim="4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lang="en-US" altLang="zh-CN" sz="2000" b="1" dirty="0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17059E60-7249-4A50-8C8C-71D7E80B64D3}"/>
                  </a:ext>
                </a:extLst>
              </p:cNvPr>
              <p:cNvCxnSpPr>
                <a:cxnSpLocks/>
                <a:stCxn id="21" idx="5"/>
                <a:endCxn id="22" idx="1"/>
              </p:cNvCxnSpPr>
              <p:nvPr/>
            </p:nvCxnSpPr>
            <p:spPr>
              <a:xfrm>
                <a:off x="7076712" y="2447056"/>
                <a:ext cx="626946" cy="489786"/>
              </a:xfrm>
              <a:prstGeom prst="line">
                <a:avLst/>
              </a:prstGeom>
              <a:ln>
                <a:solidFill>
                  <a:schemeClr val="tx2">
                    <a:lumMod val="60000"/>
                    <a:lumOff val="4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F42D7E0E-CF1B-4D36-9A3F-E40C506BB7D8}"/>
                  </a:ext>
                </a:extLst>
              </p:cNvPr>
              <p:cNvCxnSpPr>
                <a:cxnSpLocks/>
                <a:stCxn id="23" idx="3"/>
                <a:endCxn id="24" idx="7"/>
              </p:cNvCxnSpPr>
              <p:nvPr/>
            </p:nvCxnSpPr>
            <p:spPr>
              <a:xfrm flipH="1">
                <a:off x="7021467" y="3769126"/>
                <a:ext cx="701241" cy="786966"/>
              </a:xfrm>
              <a:prstGeom prst="line">
                <a:avLst/>
              </a:prstGeom>
              <a:ln>
                <a:solidFill>
                  <a:schemeClr val="tx2">
                    <a:lumMod val="60000"/>
                    <a:lumOff val="4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0" name="iśḻïde">
                <a:extLst>
                  <a:ext uri="{FF2B5EF4-FFF2-40B4-BE49-F238E27FC236}">
                    <a16:creationId xmlns:a16="http://schemas.microsoft.com/office/drawing/2014/main" id="{D551D4D5-2AED-47DA-87CF-8C89CC1C839B}"/>
                  </a:ext>
                </a:extLst>
              </p:cNvPr>
              <p:cNvGrpSpPr/>
              <p:nvPr/>
            </p:nvGrpSpPr>
            <p:grpSpPr>
              <a:xfrm>
                <a:off x="3580314" y="1583472"/>
                <a:ext cx="5079106" cy="4245180"/>
                <a:chOff x="-1498291" y="1583472"/>
                <a:chExt cx="5079106" cy="4245180"/>
              </a:xfrm>
            </p:grpSpPr>
            <p:grpSp>
              <p:nvGrpSpPr>
                <p:cNvPr id="30" name="íśḻîḋè">
                  <a:extLst>
                    <a:ext uri="{FF2B5EF4-FFF2-40B4-BE49-F238E27FC236}">
                      <a16:creationId xmlns:a16="http://schemas.microsoft.com/office/drawing/2014/main" id="{6F898245-D5FA-4B56-8486-787DB79F6142}"/>
                    </a:ext>
                  </a:extLst>
                </p:cNvPr>
                <p:cNvGrpSpPr/>
                <p:nvPr/>
              </p:nvGrpSpPr>
              <p:grpSpPr>
                <a:xfrm>
                  <a:off x="1001123" y="1583472"/>
                  <a:ext cx="1055070" cy="1053814"/>
                  <a:chOff x="2023468" y="1669839"/>
                  <a:chExt cx="1055070" cy="1053814"/>
                </a:xfrm>
              </p:grpSpPr>
              <p:sp>
                <p:nvSpPr>
                  <p:cNvPr id="39" name="îṡliďê">
                    <a:extLst>
                      <a:ext uri="{FF2B5EF4-FFF2-40B4-BE49-F238E27FC236}">
                        <a16:creationId xmlns:a16="http://schemas.microsoft.com/office/drawing/2014/main" id="{E06EC2E5-BD26-4C50-951C-2884FD2DC298}"/>
                      </a:ext>
                    </a:extLst>
                  </p:cNvPr>
                  <p:cNvSpPr/>
                  <p:nvPr/>
                </p:nvSpPr>
                <p:spPr>
                  <a:xfrm>
                    <a:off x="2023468" y="1669839"/>
                    <a:ext cx="1055070" cy="1053814"/>
                  </a:xfrm>
                  <a:prstGeom prst="ellipse">
                    <a:avLst/>
                  </a:prstGeom>
                  <a:solidFill>
                    <a:schemeClr val="bg1">
                      <a:lumMod val="85000"/>
                      <a:alpha val="66000"/>
                    </a:schemeClr>
                  </a:solidFill>
                  <a:ln w="1270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none" rtlCol="0" anchor="ctr"/>
                  <a:lstStyle/>
                  <a:p>
                    <a:pPr algn="ctr"/>
                    <a:endParaRPr lang="zh-CN" altLang="en-US" sz="1600" dirty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40" name="îşḷïḓe">
                    <a:extLst>
                      <a:ext uri="{FF2B5EF4-FFF2-40B4-BE49-F238E27FC236}">
                        <a16:creationId xmlns:a16="http://schemas.microsoft.com/office/drawing/2014/main" id="{0829F44A-9265-4DBB-AF57-3A92C3F7FF58}"/>
                      </a:ext>
                    </a:extLst>
                  </p:cNvPr>
                  <p:cNvSpPr/>
                  <p:nvPr/>
                </p:nvSpPr>
                <p:spPr>
                  <a:xfrm>
                    <a:off x="2163862" y="1810066"/>
                    <a:ext cx="774282" cy="773360"/>
                  </a:xfrm>
                  <a:prstGeom prst="ellipse">
                    <a:avLst/>
                  </a:prstGeom>
                  <a:solidFill>
                    <a:schemeClr val="tx1">
                      <a:lumMod val="50000"/>
                      <a:lumOff val="50000"/>
                    </a:schemeClr>
                  </a:solidFill>
                  <a:ln w="1905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none" rtlCol="0" anchor="ctr">
                    <a:normAutofit/>
                  </a:bodyPr>
                  <a:lstStyle/>
                  <a:p>
                    <a:pPr algn="ctr"/>
                    <a:r>
                      <a:rPr lang="en-US" altLang="zh-CN" sz="1200" b="1" dirty="0">
                        <a:solidFill>
                          <a:schemeClr val="bg1"/>
                        </a:solidFill>
                      </a:rPr>
                      <a:t>Keyword</a:t>
                    </a:r>
                    <a:endParaRPr lang="zh-CN" altLang="en-US" sz="1200" b="1" dirty="0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31" name="îṥḻîḓe">
                  <a:extLst>
                    <a:ext uri="{FF2B5EF4-FFF2-40B4-BE49-F238E27FC236}">
                      <a16:creationId xmlns:a16="http://schemas.microsoft.com/office/drawing/2014/main" id="{B4726274-99CD-407E-9B31-64443A31FFC3}"/>
                    </a:ext>
                  </a:extLst>
                </p:cNvPr>
                <p:cNvGrpSpPr/>
                <p:nvPr/>
              </p:nvGrpSpPr>
              <p:grpSpPr>
                <a:xfrm>
                  <a:off x="2525745" y="2820801"/>
                  <a:ext cx="1055070" cy="1053814"/>
                  <a:chOff x="2023468" y="3031893"/>
                  <a:chExt cx="1055070" cy="1053814"/>
                </a:xfrm>
              </p:grpSpPr>
              <p:sp>
                <p:nvSpPr>
                  <p:cNvPr id="37" name="í$ḷíḑè">
                    <a:extLst>
                      <a:ext uri="{FF2B5EF4-FFF2-40B4-BE49-F238E27FC236}">
                        <a16:creationId xmlns:a16="http://schemas.microsoft.com/office/drawing/2014/main" id="{BE4CB19C-FDFC-48A0-98CF-973A28B90953}"/>
                      </a:ext>
                    </a:extLst>
                  </p:cNvPr>
                  <p:cNvSpPr/>
                  <p:nvPr/>
                </p:nvSpPr>
                <p:spPr>
                  <a:xfrm>
                    <a:off x="2023468" y="3031893"/>
                    <a:ext cx="1055070" cy="1053814"/>
                  </a:xfrm>
                  <a:prstGeom prst="ellipse">
                    <a:avLst/>
                  </a:prstGeom>
                  <a:solidFill>
                    <a:schemeClr val="bg1">
                      <a:lumMod val="85000"/>
                      <a:alpha val="66000"/>
                    </a:schemeClr>
                  </a:solidFill>
                  <a:ln w="1270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none" rtlCol="0" anchor="ctr"/>
                  <a:lstStyle/>
                  <a:p>
                    <a:pPr algn="ctr"/>
                    <a:endParaRPr lang="zh-CN" altLang="en-US" sz="1600" dirty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38" name="íŝľíḋê">
                    <a:extLst>
                      <a:ext uri="{FF2B5EF4-FFF2-40B4-BE49-F238E27FC236}">
                        <a16:creationId xmlns:a16="http://schemas.microsoft.com/office/drawing/2014/main" id="{1A07DE05-ECB1-4746-B39B-EB5525B48892}"/>
                      </a:ext>
                    </a:extLst>
                  </p:cNvPr>
                  <p:cNvSpPr/>
                  <p:nvPr/>
                </p:nvSpPr>
                <p:spPr>
                  <a:xfrm>
                    <a:off x="2163862" y="3172120"/>
                    <a:ext cx="774282" cy="773360"/>
                  </a:xfrm>
                  <a:prstGeom prst="ellipse">
                    <a:avLst/>
                  </a:prstGeom>
                  <a:solidFill>
                    <a:schemeClr val="accent1"/>
                  </a:solidFill>
                  <a:ln w="1905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none" rtlCol="0" anchor="ctr">
                    <a:normAutofit/>
                  </a:bodyPr>
                  <a:lstStyle/>
                  <a:p>
                    <a:pPr algn="ctr"/>
                    <a:r>
                      <a:rPr lang="en-US" altLang="zh-CN" sz="1200" b="1" dirty="0">
                        <a:solidFill>
                          <a:schemeClr val="bg1"/>
                        </a:solidFill>
                      </a:rPr>
                      <a:t>Keyword</a:t>
                    </a:r>
                    <a:endParaRPr lang="zh-CN" altLang="en-US" sz="1200" b="1" dirty="0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32" name="ïślíḑe">
                  <a:extLst>
                    <a:ext uri="{FF2B5EF4-FFF2-40B4-BE49-F238E27FC236}">
                      <a16:creationId xmlns:a16="http://schemas.microsoft.com/office/drawing/2014/main" id="{D0854151-33C8-494B-970A-00CBF1D8EE84}"/>
                    </a:ext>
                  </a:extLst>
                </p:cNvPr>
                <p:cNvGrpSpPr/>
                <p:nvPr/>
              </p:nvGrpSpPr>
              <p:grpSpPr>
                <a:xfrm>
                  <a:off x="-1498291" y="2444884"/>
                  <a:ext cx="3619191" cy="3383768"/>
                  <a:chOff x="-690202" y="3089013"/>
                  <a:chExt cx="2606001" cy="2436484"/>
                </a:xfrm>
              </p:grpSpPr>
              <p:sp>
                <p:nvSpPr>
                  <p:cNvPr id="33" name="ïSļíďé">
                    <a:extLst>
                      <a:ext uri="{FF2B5EF4-FFF2-40B4-BE49-F238E27FC236}">
                        <a16:creationId xmlns:a16="http://schemas.microsoft.com/office/drawing/2014/main" id="{BFA333CD-E924-409D-B15C-B2CB809BA451}"/>
                      </a:ext>
                    </a:extLst>
                  </p:cNvPr>
                  <p:cNvSpPr/>
                  <p:nvPr/>
                </p:nvSpPr>
                <p:spPr>
                  <a:xfrm>
                    <a:off x="860729" y="4471683"/>
                    <a:ext cx="1055070" cy="1053814"/>
                  </a:xfrm>
                  <a:prstGeom prst="ellipse">
                    <a:avLst/>
                  </a:prstGeom>
                  <a:solidFill>
                    <a:schemeClr val="bg1">
                      <a:lumMod val="85000"/>
                      <a:alpha val="66000"/>
                    </a:schemeClr>
                  </a:solidFill>
                  <a:ln w="1270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none" rtlCol="0" anchor="ctr"/>
                  <a:lstStyle/>
                  <a:p>
                    <a:pPr algn="ctr"/>
                    <a:endParaRPr lang="zh-CN" altLang="en-US" sz="1600" dirty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34" name="ïŝ1îḑe">
                    <a:extLst>
                      <a:ext uri="{FF2B5EF4-FFF2-40B4-BE49-F238E27FC236}">
                        <a16:creationId xmlns:a16="http://schemas.microsoft.com/office/drawing/2014/main" id="{BDCAB4A1-A0BF-4A65-9F8D-0AE629A8A2E8}"/>
                      </a:ext>
                    </a:extLst>
                  </p:cNvPr>
                  <p:cNvSpPr/>
                  <p:nvPr/>
                </p:nvSpPr>
                <p:spPr>
                  <a:xfrm>
                    <a:off x="1001123" y="4611910"/>
                    <a:ext cx="774282" cy="773360"/>
                  </a:xfrm>
                  <a:prstGeom prst="ellipse">
                    <a:avLst/>
                  </a:prstGeom>
                  <a:solidFill>
                    <a:schemeClr val="tx1">
                      <a:lumMod val="50000"/>
                      <a:lumOff val="50000"/>
                    </a:schemeClr>
                  </a:solidFill>
                  <a:ln w="1905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none" rtlCol="0" anchor="ctr">
                    <a:normAutofit/>
                  </a:bodyPr>
                  <a:lstStyle/>
                  <a:p>
                    <a:pPr algn="ctr"/>
                    <a:r>
                      <a:rPr lang="en-US" altLang="zh-CN" sz="1600" b="1" dirty="0">
                        <a:solidFill>
                          <a:schemeClr val="bg1"/>
                        </a:solidFill>
                      </a:rPr>
                      <a:t>Keyword</a:t>
                    </a:r>
                    <a:endParaRPr lang="zh-CN" altLang="en-US" sz="1600" b="1" dirty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35" name="í$ḻîḋe">
                    <a:extLst>
                      <a:ext uri="{FF2B5EF4-FFF2-40B4-BE49-F238E27FC236}">
                        <a16:creationId xmlns:a16="http://schemas.microsoft.com/office/drawing/2014/main" id="{00C71A04-9790-4748-B444-D21D7EE7866B}"/>
                      </a:ext>
                    </a:extLst>
                  </p:cNvPr>
                  <p:cNvSpPr/>
                  <p:nvPr/>
                </p:nvSpPr>
                <p:spPr>
                  <a:xfrm>
                    <a:off x="-690202" y="3089013"/>
                    <a:ext cx="1055070" cy="1053814"/>
                  </a:xfrm>
                  <a:prstGeom prst="ellipse">
                    <a:avLst/>
                  </a:prstGeom>
                  <a:solidFill>
                    <a:srgbClr val="E6E6E6"/>
                  </a:solidFill>
                  <a:ln w="1270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none" rtlCol="0" anchor="ctr"/>
                  <a:lstStyle/>
                  <a:p>
                    <a:pPr algn="ctr"/>
                    <a:endParaRPr lang="zh-CN" altLang="en-US" sz="1600" dirty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36" name="iṣľïďe">
                    <a:extLst>
                      <a:ext uri="{FF2B5EF4-FFF2-40B4-BE49-F238E27FC236}">
                        <a16:creationId xmlns:a16="http://schemas.microsoft.com/office/drawing/2014/main" id="{8EB0DEAF-9064-48AD-9F89-10E45B89646E}"/>
                      </a:ext>
                    </a:extLst>
                  </p:cNvPr>
                  <p:cNvSpPr/>
                  <p:nvPr/>
                </p:nvSpPr>
                <p:spPr>
                  <a:xfrm>
                    <a:off x="-549809" y="3229240"/>
                    <a:ext cx="774282" cy="773360"/>
                  </a:xfrm>
                  <a:prstGeom prst="ellipse">
                    <a:avLst/>
                  </a:prstGeom>
                  <a:solidFill>
                    <a:schemeClr val="accent1"/>
                  </a:solidFill>
                  <a:ln w="1905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none" lIns="90000" tIns="46800" rIns="90000" bIns="46800" rtlCol="0" anchor="ctr">
                    <a:normAutofit/>
                  </a:bodyPr>
                  <a:lstStyle/>
                  <a:p>
                    <a:pPr algn="ctr"/>
                    <a:r>
                      <a:rPr lang="en-US" altLang="zh-CN" sz="1600" b="1" dirty="0">
                        <a:solidFill>
                          <a:schemeClr val="bg1"/>
                        </a:solidFill>
                      </a:rPr>
                      <a:t>Keyword</a:t>
                    </a:r>
                    <a:endParaRPr lang="zh-CN" altLang="en-US" sz="1600" b="1" dirty="0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  <p:sp>
            <p:nvSpPr>
              <p:cNvPr id="21" name="îṡľíḋê">
                <a:extLst>
                  <a:ext uri="{FF2B5EF4-FFF2-40B4-BE49-F238E27FC236}">
                    <a16:creationId xmlns:a16="http://schemas.microsoft.com/office/drawing/2014/main" id="{C18A57D5-BD14-4967-A9AC-F6B846C64719}"/>
                  </a:ext>
                </a:extLst>
              </p:cNvPr>
              <p:cNvSpPr/>
              <p:nvPr/>
            </p:nvSpPr>
            <p:spPr>
              <a:xfrm>
                <a:off x="6968877" y="2339221"/>
                <a:ext cx="126336" cy="126336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ï$1íḋê">
                <a:extLst>
                  <a:ext uri="{FF2B5EF4-FFF2-40B4-BE49-F238E27FC236}">
                    <a16:creationId xmlns:a16="http://schemas.microsoft.com/office/drawing/2014/main" id="{6B606379-AD14-4A64-99A8-B54942E7A3ED}"/>
                  </a:ext>
                </a:extLst>
              </p:cNvPr>
              <p:cNvSpPr/>
              <p:nvPr/>
            </p:nvSpPr>
            <p:spPr>
              <a:xfrm>
                <a:off x="7685157" y="2918341"/>
                <a:ext cx="126336" cy="126336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í$1iḓe">
                <a:extLst>
                  <a:ext uri="{FF2B5EF4-FFF2-40B4-BE49-F238E27FC236}">
                    <a16:creationId xmlns:a16="http://schemas.microsoft.com/office/drawing/2014/main" id="{90CB699C-D4D6-41B1-8B89-1DBA8B2F6F13}"/>
                  </a:ext>
                </a:extLst>
              </p:cNvPr>
              <p:cNvSpPr/>
              <p:nvPr/>
            </p:nvSpPr>
            <p:spPr>
              <a:xfrm>
                <a:off x="7704207" y="3661291"/>
                <a:ext cx="126336" cy="126336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iṧļîdè">
                <a:extLst>
                  <a:ext uri="{FF2B5EF4-FFF2-40B4-BE49-F238E27FC236}">
                    <a16:creationId xmlns:a16="http://schemas.microsoft.com/office/drawing/2014/main" id="{93643D0A-96C6-411B-B88C-40BDD3B7B1F4}"/>
                  </a:ext>
                </a:extLst>
              </p:cNvPr>
              <p:cNvSpPr/>
              <p:nvPr/>
            </p:nvSpPr>
            <p:spPr>
              <a:xfrm>
                <a:off x="6913632" y="4537591"/>
                <a:ext cx="126336" cy="126336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A45EABE7-B9ED-4137-A962-3D53B0645255}"/>
                  </a:ext>
                </a:extLst>
              </p:cNvPr>
              <p:cNvCxnSpPr>
                <a:stCxn id="35" idx="5"/>
                <a:endCxn id="33" idx="1"/>
              </p:cNvCxnSpPr>
              <p:nvPr/>
            </p:nvCxnSpPr>
            <p:spPr>
              <a:xfrm>
                <a:off x="4831002" y="3694083"/>
                <a:ext cx="1117815" cy="885370"/>
              </a:xfrm>
              <a:prstGeom prst="line">
                <a:avLst/>
              </a:prstGeom>
              <a:ln>
                <a:solidFill>
                  <a:schemeClr val="tx2">
                    <a:lumMod val="60000"/>
                    <a:lumOff val="4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îŝļiḋé">
                <a:extLst>
                  <a:ext uri="{FF2B5EF4-FFF2-40B4-BE49-F238E27FC236}">
                    <a16:creationId xmlns:a16="http://schemas.microsoft.com/office/drawing/2014/main" id="{7EB085B8-5C4D-4359-9ACB-3B43B33EFF0A}"/>
                  </a:ext>
                </a:extLst>
              </p:cNvPr>
              <p:cNvSpPr/>
              <p:nvPr/>
            </p:nvSpPr>
            <p:spPr>
              <a:xfrm>
                <a:off x="5889637" y="4516285"/>
                <a:ext cx="126336" cy="126336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íşlíďé">
                <a:extLst>
                  <a:ext uri="{FF2B5EF4-FFF2-40B4-BE49-F238E27FC236}">
                    <a16:creationId xmlns:a16="http://schemas.microsoft.com/office/drawing/2014/main" id="{B52C222B-5412-455A-A80E-10C6125D3533}"/>
                  </a:ext>
                </a:extLst>
              </p:cNvPr>
              <p:cNvSpPr/>
              <p:nvPr/>
            </p:nvSpPr>
            <p:spPr>
              <a:xfrm>
                <a:off x="4782979" y="3632200"/>
                <a:ext cx="126336" cy="126336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iṣľíḓè">
                <a:extLst>
                  <a:ext uri="{FF2B5EF4-FFF2-40B4-BE49-F238E27FC236}">
                    <a16:creationId xmlns:a16="http://schemas.microsoft.com/office/drawing/2014/main" id="{FA6D0A7E-E16A-42F3-9EC6-FC264556C598}"/>
                  </a:ext>
                </a:extLst>
              </p:cNvPr>
              <p:cNvSpPr txBox="1"/>
              <p:nvPr/>
            </p:nvSpPr>
            <p:spPr>
              <a:xfrm>
                <a:off x="719138" y="4225599"/>
                <a:ext cx="4482927" cy="1596408"/>
              </a:xfrm>
              <a:prstGeom prst="rect">
                <a:avLst/>
              </a:prstGeom>
            </p:spPr>
            <p:txBody>
              <a:bodyPr wrap="square" lIns="90000" tIns="46800" rIns="90000" bIns="46800">
                <a:normAutofit/>
              </a:bodyPr>
              <a:lstStyle>
                <a:defPPr>
                  <a:defRPr lang="zh-CN"/>
                </a:defPPr>
                <a:lvl1pPr algn="ctr" fontAlgn="base">
                  <a:lnSpc>
                    <a:spcPct val="150000"/>
                  </a:lnSpc>
                  <a:defRPr sz="1000"/>
                </a:lvl1pPr>
              </a:lstStyle>
              <a:p>
                <a:pPr algn="l"/>
                <a:r>
                  <a:rPr lang="en-US" altLang="zh-CN" sz="1100" dirty="0"/>
                  <a:t>Supporting text here.</a:t>
                </a:r>
              </a:p>
              <a:p>
                <a:pPr algn="l"/>
                <a:r>
                  <a:rPr lang="en-US" altLang="zh-CN" sz="1100" dirty="0"/>
                  <a:t>You can use the icon library in iSlide  (www.islide.cc) to filter and replace existing icon elements with one click.</a:t>
                </a:r>
              </a:p>
            </p:txBody>
          </p:sp>
          <p:sp>
            <p:nvSpPr>
              <p:cNvPr id="29" name="ïş1ïḋê">
                <a:extLst>
                  <a:ext uri="{FF2B5EF4-FFF2-40B4-BE49-F238E27FC236}">
                    <a16:creationId xmlns:a16="http://schemas.microsoft.com/office/drawing/2014/main" id="{4A2F6341-6FE9-4855-91B9-524042B52B72}"/>
                  </a:ext>
                </a:extLst>
              </p:cNvPr>
              <p:cNvSpPr txBox="1"/>
              <p:nvPr/>
            </p:nvSpPr>
            <p:spPr>
              <a:xfrm>
                <a:off x="719138" y="3356992"/>
                <a:ext cx="3656919" cy="432842"/>
              </a:xfrm>
              <a:prstGeom prst="rect">
                <a:avLst/>
              </a:prstGeom>
            </p:spPr>
            <p:txBody>
              <a:bodyPr anchor="ctr">
                <a:normAutofit/>
              </a:bodyPr>
              <a:lstStyle/>
              <a:p>
                <a:r>
                  <a:rPr lang="en-US" altLang="zh-CN" sz="1600" b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sz="16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" name="iŝļîďe">
              <a:extLst>
                <a:ext uri="{FF2B5EF4-FFF2-40B4-BE49-F238E27FC236}">
                  <a16:creationId xmlns:a16="http://schemas.microsoft.com/office/drawing/2014/main" id="{F784B2DA-8985-4F22-8655-5DBF204884C3}"/>
                </a:ext>
              </a:extLst>
            </p:cNvPr>
            <p:cNvGrpSpPr/>
            <p:nvPr/>
          </p:nvGrpSpPr>
          <p:grpSpPr>
            <a:xfrm>
              <a:off x="7536160" y="1623737"/>
              <a:ext cx="3984328" cy="939512"/>
              <a:chOff x="1752087" y="1379126"/>
              <a:chExt cx="7030484" cy="939512"/>
            </a:xfrm>
          </p:grpSpPr>
          <p:sp>
            <p:nvSpPr>
              <p:cNvPr id="14" name="işḻíďe">
                <a:extLst>
                  <a:ext uri="{FF2B5EF4-FFF2-40B4-BE49-F238E27FC236}">
                    <a16:creationId xmlns:a16="http://schemas.microsoft.com/office/drawing/2014/main" id="{E7A6697C-1D6F-4A8A-93CC-A1440E1AD2EB}"/>
                  </a:ext>
                </a:extLst>
              </p:cNvPr>
              <p:cNvSpPr/>
              <p:nvPr/>
            </p:nvSpPr>
            <p:spPr bwMode="auto">
              <a:xfrm>
                <a:off x="1752087" y="1820932"/>
                <a:ext cx="7030484" cy="4977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</a:t>
                </a:r>
              </a:p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option to retain text.</a:t>
                </a:r>
              </a:p>
            </p:txBody>
          </p:sp>
          <p:sp>
            <p:nvSpPr>
              <p:cNvPr id="15" name="îşľïḓè">
                <a:extLst>
                  <a:ext uri="{FF2B5EF4-FFF2-40B4-BE49-F238E27FC236}">
                    <a16:creationId xmlns:a16="http://schemas.microsoft.com/office/drawing/2014/main" id="{DDED9EBF-EFC1-4162-A9D9-0EFDB5B3B830}"/>
                  </a:ext>
                </a:extLst>
              </p:cNvPr>
              <p:cNvSpPr txBox="1"/>
              <p:nvPr/>
            </p:nvSpPr>
            <p:spPr bwMode="auto">
              <a:xfrm>
                <a:off x="1752089" y="1379126"/>
                <a:ext cx="7030481" cy="432598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8" name="iṣ1íḍé">
              <a:extLst>
                <a:ext uri="{FF2B5EF4-FFF2-40B4-BE49-F238E27FC236}">
                  <a16:creationId xmlns:a16="http://schemas.microsoft.com/office/drawing/2014/main" id="{F784B2DA-8985-4F22-8655-5DBF204884C3}"/>
                </a:ext>
              </a:extLst>
            </p:cNvPr>
            <p:cNvGrpSpPr/>
            <p:nvPr/>
          </p:nvGrpSpPr>
          <p:grpSpPr>
            <a:xfrm>
              <a:off x="8983573" y="2893866"/>
              <a:ext cx="2536915" cy="939512"/>
              <a:chOff x="2203767" y="1422670"/>
              <a:chExt cx="7030484" cy="939512"/>
            </a:xfrm>
          </p:grpSpPr>
          <p:sp>
            <p:nvSpPr>
              <p:cNvPr id="12" name="iŝḻîďè">
                <a:extLst>
                  <a:ext uri="{FF2B5EF4-FFF2-40B4-BE49-F238E27FC236}">
                    <a16:creationId xmlns:a16="http://schemas.microsoft.com/office/drawing/2014/main" id="{E7A6697C-1D6F-4A8A-93CC-A1440E1AD2EB}"/>
                  </a:ext>
                </a:extLst>
              </p:cNvPr>
              <p:cNvSpPr/>
              <p:nvPr/>
            </p:nvSpPr>
            <p:spPr bwMode="auto">
              <a:xfrm>
                <a:off x="2203767" y="1864476"/>
                <a:ext cx="7030484" cy="4977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</a:t>
                </a:r>
              </a:p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option to retain text.</a:t>
                </a:r>
              </a:p>
            </p:txBody>
          </p:sp>
          <p:sp>
            <p:nvSpPr>
              <p:cNvPr id="13" name="îşľíďe">
                <a:extLst>
                  <a:ext uri="{FF2B5EF4-FFF2-40B4-BE49-F238E27FC236}">
                    <a16:creationId xmlns:a16="http://schemas.microsoft.com/office/drawing/2014/main" id="{DDED9EBF-EFC1-4162-A9D9-0EFDB5B3B830}"/>
                  </a:ext>
                </a:extLst>
              </p:cNvPr>
              <p:cNvSpPr txBox="1"/>
              <p:nvPr/>
            </p:nvSpPr>
            <p:spPr bwMode="auto">
              <a:xfrm>
                <a:off x="2203770" y="1422670"/>
                <a:ext cx="7030481" cy="432598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9" name="íŝḷiḓè">
              <a:extLst>
                <a:ext uri="{FF2B5EF4-FFF2-40B4-BE49-F238E27FC236}">
                  <a16:creationId xmlns:a16="http://schemas.microsoft.com/office/drawing/2014/main" id="{F784B2DA-8985-4F22-8655-5DBF204884C3}"/>
                </a:ext>
              </a:extLst>
            </p:cNvPr>
            <p:cNvGrpSpPr/>
            <p:nvPr/>
          </p:nvGrpSpPr>
          <p:grpSpPr>
            <a:xfrm>
              <a:off x="7536160" y="4617788"/>
              <a:ext cx="3984327" cy="939512"/>
              <a:chOff x="1752087" y="1379126"/>
              <a:chExt cx="7030484" cy="939512"/>
            </a:xfrm>
          </p:grpSpPr>
          <p:sp>
            <p:nvSpPr>
              <p:cNvPr id="10" name="îŝ1iḓe">
                <a:extLst>
                  <a:ext uri="{FF2B5EF4-FFF2-40B4-BE49-F238E27FC236}">
                    <a16:creationId xmlns:a16="http://schemas.microsoft.com/office/drawing/2014/main" id="{E7A6697C-1D6F-4A8A-93CC-A1440E1AD2EB}"/>
                  </a:ext>
                </a:extLst>
              </p:cNvPr>
              <p:cNvSpPr/>
              <p:nvPr/>
            </p:nvSpPr>
            <p:spPr bwMode="auto">
              <a:xfrm>
                <a:off x="1752087" y="1820932"/>
                <a:ext cx="7030484" cy="4977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</a:t>
                </a:r>
              </a:p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option to retain text.</a:t>
                </a:r>
              </a:p>
            </p:txBody>
          </p:sp>
          <p:sp>
            <p:nvSpPr>
              <p:cNvPr id="11" name="íṣľîḋè">
                <a:extLst>
                  <a:ext uri="{FF2B5EF4-FFF2-40B4-BE49-F238E27FC236}">
                    <a16:creationId xmlns:a16="http://schemas.microsoft.com/office/drawing/2014/main" id="{DDED9EBF-EFC1-4162-A9D9-0EFDB5B3B830}"/>
                  </a:ext>
                </a:extLst>
              </p:cNvPr>
              <p:cNvSpPr txBox="1"/>
              <p:nvPr/>
            </p:nvSpPr>
            <p:spPr bwMode="auto">
              <a:xfrm>
                <a:off x="1752089" y="1379126"/>
                <a:ext cx="7030481" cy="432598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560671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57F0E70-97C9-44DD-8EB7-DE9D2C3025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0D78CE94-9D98-4792-8B88-2574E59452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32A9701-36F8-45CD-8DB2-C17FF26976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grpSp>
        <p:nvGrpSpPr>
          <p:cNvPr id="5" name="20432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E26F67F7-3D23-478B-BA0F-65CD8B45F97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099" y="1130299"/>
            <a:ext cx="10845800" cy="4826839"/>
            <a:chOff x="673099" y="1130299"/>
            <a:chExt cx="10845800" cy="4826839"/>
          </a:xfrm>
        </p:grpSpPr>
        <p:sp>
          <p:nvSpPr>
            <p:cNvPr id="6" name="íṩlîḑê">
              <a:extLst>
                <a:ext uri="{FF2B5EF4-FFF2-40B4-BE49-F238E27FC236}">
                  <a16:creationId xmlns:a16="http://schemas.microsoft.com/office/drawing/2014/main" id="{3407330C-67BB-44F2-B160-1210448A0FFF}"/>
                </a:ext>
              </a:extLst>
            </p:cNvPr>
            <p:cNvSpPr txBox="1"/>
            <p:nvPr/>
          </p:nvSpPr>
          <p:spPr>
            <a:xfrm>
              <a:off x="673099" y="1130299"/>
              <a:ext cx="10845800" cy="58192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Unified fonts make reading more fluent.</a:t>
              </a:r>
            </a:p>
          </p:txBody>
        </p:sp>
        <p:sp>
          <p:nvSpPr>
            <p:cNvPr id="7" name="î$ḻîḋè">
              <a:extLst>
                <a:ext uri="{FF2B5EF4-FFF2-40B4-BE49-F238E27FC236}">
                  <a16:creationId xmlns:a16="http://schemas.microsoft.com/office/drawing/2014/main" id="{72811025-23AB-4B84-8905-78871F23BABB}"/>
                </a:ext>
              </a:extLst>
            </p:cNvPr>
            <p:cNvSpPr txBox="1"/>
            <p:nvPr/>
          </p:nvSpPr>
          <p:spPr>
            <a:xfrm>
              <a:off x="673101" y="1712225"/>
              <a:ext cx="10845796" cy="59448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Theme color makes PPT more convenient to change.</a:t>
              </a:r>
            </a:p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Adjust the spacing to adapt to Chinese typesetting, use the reference line in PPT.</a:t>
              </a:r>
            </a:p>
          </p:txBody>
        </p:sp>
        <p:grpSp>
          <p:nvGrpSpPr>
            <p:cNvPr id="8" name="îṥlîdé">
              <a:extLst>
                <a:ext uri="{FF2B5EF4-FFF2-40B4-BE49-F238E27FC236}">
                  <a16:creationId xmlns:a16="http://schemas.microsoft.com/office/drawing/2014/main" id="{667E89D0-B850-415C-B3BC-634C0810B118}"/>
                </a:ext>
              </a:extLst>
            </p:cNvPr>
            <p:cNvGrpSpPr/>
            <p:nvPr/>
          </p:nvGrpSpPr>
          <p:grpSpPr>
            <a:xfrm>
              <a:off x="4524221" y="2957537"/>
              <a:ext cx="3143559" cy="2999601"/>
              <a:chOff x="1169863" y="1998226"/>
              <a:chExt cx="3143559" cy="2999601"/>
            </a:xfrm>
          </p:grpSpPr>
          <p:sp>
            <p:nvSpPr>
              <p:cNvPr id="17" name="ïsļïḑe">
                <a:extLst>
                  <a:ext uri="{FF2B5EF4-FFF2-40B4-BE49-F238E27FC236}">
                    <a16:creationId xmlns:a16="http://schemas.microsoft.com/office/drawing/2014/main" id="{C0489DD3-5915-4CFB-ABD3-05C0358A3FED}"/>
                  </a:ext>
                </a:extLst>
              </p:cNvPr>
              <p:cNvSpPr/>
              <p:nvPr/>
            </p:nvSpPr>
            <p:spPr>
              <a:xfrm>
                <a:off x="1169863" y="2062453"/>
                <a:ext cx="3143559" cy="27222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35" h="21600" extrusionOk="0">
                    <a:moveTo>
                      <a:pt x="20910" y="6750"/>
                    </a:moveTo>
                    <a:lnTo>
                      <a:pt x="624" y="6750"/>
                    </a:lnTo>
                    <a:cubicBezTo>
                      <a:pt x="256" y="6750"/>
                      <a:pt x="-33" y="7147"/>
                      <a:pt x="3" y="7607"/>
                    </a:cubicBezTo>
                    <a:lnTo>
                      <a:pt x="997" y="20660"/>
                    </a:lnTo>
                    <a:cubicBezTo>
                      <a:pt x="1037" y="21192"/>
                      <a:pt x="1395" y="21600"/>
                      <a:pt x="1823" y="21600"/>
                    </a:cubicBezTo>
                    <a:lnTo>
                      <a:pt x="19711" y="21600"/>
                    </a:lnTo>
                    <a:cubicBezTo>
                      <a:pt x="20139" y="21600"/>
                      <a:pt x="20496" y="21192"/>
                      <a:pt x="20537" y="20660"/>
                    </a:cubicBezTo>
                    <a:lnTo>
                      <a:pt x="21531" y="7607"/>
                    </a:lnTo>
                    <a:cubicBezTo>
                      <a:pt x="21567" y="7147"/>
                      <a:pt x="21278" y="6750"/>
                      <a:pt x="20910" y="6750"/>
                    </a:cubicBezTo>
                    <a:close/>
                    <a:moveTo>
                      <a:pt x="19825" y="3779"/>
                    </a:moveTo>
                    <a:cubicBezTo>
                      <a:pt x="19705" y="3185"/>
                      <a:pt x="19119" y="2700"/>
                      <a:pt x="18521" y="2700"/>
                    </a:cubicBezTo>
                    <a:lnTo>
                      <a:pt x="11178" y="2700"/>
                    </a:lnTo>
                    <a:cubicBezTo>
                      <a:pt x="10581" y="2700"/>
                      <a:pt x="9744" y="2271"/>
                      <a:pt x="9322" y="1746"/>
                    </a:cubicBezTo>
                    <a:lnTo>
                      <a:pt x="8680" y="952"/>
                    </a:lnTo>
                    <a:cubicBezTo>
                      <a:pt x="8257" y="427"/>
                      <a:pt x="7422" y="0"/>
                      <a:pt x="6825" y="0"/>
                    </a:cubicBezTo>
                    <a:lnTo>
                      <a:pt x="3317" y="0"/>
                    </a:lnTo>
                    <a:cubicBezTo>
                      <a:pt x="2719" y="0"/>
                      <a:pt x="2176" y="603"/>
                      <a:pt x="2110" y="1342"/>
                    </a:cubicBezTo>
                    <a:lnTo>
                      <a:pt x="1796" y="5400"/>
                    </a:lnTo>
                    <a:lnTo>
                      <a:pt x="20041" y="5400"/>
                    </a:lnTo>
                    <a:cubicBezTo>
                      <a:pt x="20041" y="5400"/>
                      <a:pt x="19825" y="3779"/>
                      <a:pt x="19825" y="3779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ïṩḻíďê">
                <a:extLst>
                  <a:ext uri="{FF2B5EF4-FFF2-40B4-BE49-F238E27FC236}">
                    <a16:creationId xmlns:a16="http://schemas.microsoft.com/office/drawing/2014/main" id="{89D6F209-7085-419F-A76E-1C703C486145}"/>
                  </a:ext>
                </a:extLst>
              </p:cNvPr>
              <p:cNvSpPr/>
              <p:nvPr/>
            </p:nvSpPr>
            <p:spPr>
              <a:xfrm rot="18900000">
                <a:off x="2099655" y="1998226"/>
                <a:ext cx="1928316" cy="29996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200" y="6943"/>
                    </a:moveTo>
                    <a:cubicBezTo>
                      <a:pt x="19200" y="3966"/>
                      <a:pt x="15431" y="1543"/>
                      <a:pt x="10800" y="1543"/>
                    </a:cubicBezTo>
                    <a:cubicBezTo>
                      <a:pt x="6169" y="1543"/>
                      <a:pt x="2400" y="3966"/>
                      <a:pt x="2400" y="6943"/>
                    </a:cubicBezTo>
                    <a:cubicBezTo>
                      <a:pt x="2400" y="9920"/>
                      <a:pt x="6169" y="12343"/>
                      <a:pt x="10800" y="12343"/>
                    </a:cubicBezTo>
                    <a:cubicBezTo>
                      <a:pt x="15431" y="12343"/>
                      <a:pt x="19200" y="9920"/>
                      <a:pt x="19200" y="6943"/>
                    </a:cubicBezTo>
                    <a:close/>
                    <a:moveTo>
                      <a:pt x="12000" y="13837"/>
                    </a:moveTo>
                    <a:lnTo>
                      <a:pt x="12000" y="21214"/>
                    </a:lnTo>
                    <a:cubicBezTo>
                      <a:pt x="12000" y="21431"/>
                      <a:pt x="11738" y="21600"/>
                      <a:pt x="11400" y="21600"/>
                    </a:cubicBezTo>
                    <a:lnTo>
                      <a:pt x="10200" y="21600"/>
                    </a:lnTo>
                    <a:cubicBezTo>
                      <a:pt x="9862" y="21600"/>
                      <a:pt x="9600" y="21431"/>
                      <a:pt x="9600" y="21214"/>
                    </a:cubicBezTo>
                    <a:lnTo>
                      <a:pt x="9600" y="13837"/>
                    </a:lnTo>
                    <a:cubicBezTo>
                      <a:pt x="4200" y="13452"/>
                      <a:pt x="0" y="10511"/>
                      <a:pt x="0" y="6943"/>
                    </a:cubicBezTo>
                    <a:cubicBezTo>
                      <a:pt x="0" y="3110"/>
                      <a:pt x="4837" y="0"/>
                      <a:pt x="10800" y="0"/>
                    </a:cubicBezTo>
                    <a:cubicBezTo>
                      <a:pt x="16763" y="0"/>
                      <a:pt x="21600" y="3110"/>
                      <a:pt x="21600" y="6943"/>
                    </a:cubicBezTo>
                    <a:cubicBezTo>
                      <a:pt x="21600" y="10511"/>
                      <a:pt x="17400" y="13452"/>
                      <a:pt x="12000" y="1383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9" name="ïśļîde">
              <a:extLst>
                <a:ext uri="{FF2B5EF4-FFF2-40B4-BE49-F238E27FC236}">
                  <a16:creationId xmlns:a16="http://schemas.microsoft.com/office/drawing/2014/main" id="{F8022A83-A9B9-4341-B1FA-27E6AABC6A0B}"/>
                </a:ext>
              </a:extLst>
            </p:cNvPr>
            <p:cNvGrpSpPr/>
            <p:nvPr/>
          </p:nvGrpSpPr>
          <p:grpSpPr>
            <a:xfrm>
              <a:off x="907342" y="2914532"/>
              <a:ext cx="2888098" cy="2629468"/>
              <a:chOff x="822902" y="2914532"/>
              <a:chExt cx="2888098" cy="2629468"/>
            </a:xfrm>
          </p:grpSpPr>
          <p:sp>
            <p:nvSpPr>
              <p:cNvPr id="14" name="îşliďe">
                <a:extLst>
                  <a:ext uri="{FF2B5EF4-FFF2-40B4-BE49-F238E27FC236}">
                    <a16:creationId xmlns:a16="http://schemas.microsoft.com/office/drawing/2014/main" id="{3F763736-E846-47EB-9D38-AEE115B659EA}"/>
                  </a:ext>
                </a:extLst>
              </p:cNvPr>
              <p:cNvSpPr/>
              <p:nvPr/>
            </p:nvSpPr>
            <p:spPr>
              <a:xfrm>
                <a:off x="1681324" y="2914532"/>
                <a:ext cx="1171254" cy="1171254"/>
              </a:xfrm>
              <a:prstGeom prst="ellipse">
                <a:avLst/>
              </a:prstGeom>
              <a:blipFill>
                <a:blip r:embed="rId3"/>
                <a:stretch>
                  <a:fillRect l="-25299" r="-24760"/>
                </a:stretch>
              </a:blipFill>
              <a:ln w="57150" cap="flat" cmpd="sng" algn="ctr">
                <a:solidFill>
                  <a:schemeClr val="bg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" name="îṣļîḑê">
                <a:extLst>
                  <a:ext uri="{FF2B5EF4-FFF2-40B4-BE49-F238E27FC236}">
                    <a16:creationId xmlns:a16="http://schemas.microsoft.com/office/drawing/2014/main" id="{E8A6A97B-BA1F-40C6-8A4D-64F10E385284}"/>
                  </a:ext>
                </a:extLst>
              </p:cNvPr>
              <p:cNvSpPr txBox="1"/>
              <p:nvPr/>
            </p:nvSpPr>
            <p:spPr>
              <a:xfrm>
                <a:off x="822902" y="4644000"/>
                <a:ext cx="2888098" cy="900000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t" anchorCtr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endParaRPr lang="en-US" altLang="zh-CN" sz="1100" dirty="0"/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6" name="îṣḻide">
                <a:extLst>
                  <a:ext uri="{FF2B5EF4-FFF2-40B4-BE49-F238E27FC236}">
                    <a16:creationId xmlns:a16="http://schemas.microsoft.com/office/drawing/2014/main" id="{8BED4462-5462-4275-B3DB-BFA0BE72D6D9}"/>
                  </a:ext>
                </a:extLst>
              </p:cNvPr>
              <p:cNvSpPr/>
              <p:nvPr/>
            </p:nvSpPr>
            <p:spPr>
              <a:xfrm>
                <a:off x="822902" y="4191000"/>
                <a:ext cx="2888098" cy="453000"/>
              </a:xfrm>
              <a:prstGeom prst="rect">
                <a:avLst/>
              </a:prstGeom>
            </p:spPr>
            <p:txBody>
              <a:bodyPr wrap="none" lIns="90000" tIns="46800" rIns="90000" bIns="46800" anchor="ctr" anchorCtr="1">
                <a:normAutofit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grpSp>
          <p:nvGrpSpPr>
            <p:cNvPr id="10" name="iŝľîḓè">
              <a:extLst>
                <a:ext uri="{FF2B5EF4-FFF2-40B4-BE49-F238E27FC236}">
                  <a16:creationId xmlns:a16="http://schemas.microsoft.com/office/drawing/2014/main" id="{32FF37C6-F92C-4711-8501-9DD227289757}"/>
                </a:ext>
              </a:extLst>
            </p:cNvPr>
            <p:cNvGrpSpPr/>
            <p:nvPr/>
          </p:nvGrpSpPr>
          <p:grpSpPr>
            <a:xfrm>
              <a:off x="8396561" y="2914532"/>
              <a:ext cx="2888098" cy="2629468"/>
              <a:chOff x="8312121" y="2914532"/>
              <a:chExt cx="2888098" cy="2629468"/>
            </a:xfrm>
          </p:grpSpPr>
          <p:sp>
            <p:nvSpPr>
              <p:cNvPr id="11" name="îṥļíḑè">
                <a:extLst>
                  <a:ext uri="{FF2B5EF4-FFF2-40B4-BE49-F238E27FC236}">
                    <a16:creationId xmlns:a16="http://schemas.microsoft.com/office/drawing/2014/main" id="{21A9F6FC-5EF1-4824-A551-9D879D2D59E3}"/>
                  </a:ext>
                </a:extLst>
              </p:cNvPr>
              <p:cNvSpPr/>
              <p:nvPr/>
            </p:nvSpPr>
            <p:spPr>
              <a:xfrm>
                <a:off x="9170543" y="2914532"/>
                <a:ext cx="1171254" cy="1171254"/>
              </a:xfrm>
              <a:prstGeom prst="ellipse">
                <a:avLst/>
              </a:prstGeom>
              <a:blipFill>
                <a:blip r:embed="rId4"/>
                <a:stretch>
                  <a:fillRect l="-25299" r="-24760"/>
                </a:stretch>
              </a:blipFill>
              <a:ln w="57150" cap="flat" cmpd="sng" algn="ctr">
                <a:solidFill>
                  <a:schemeClr val="bg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" name="i$ḻîḍe">
                <a:extLst>
                  <a:ext uri="{FF2B5EF4-FFF2-40B4-BE49-F238E27FC236}">
                    <a16:creationId xmlns:a16="http://schemas.microsoft.com/office/drawing/2014/main" id="{44D727F5-FBEB-44CB-A5B9-C7442A908629}"/>
                  </a:ext>
                </a:extLst>
              </p:cNvPr>
              <p:cNvSpPr txBox="1"/>
              <p:nvPr/>
            </p:nvSpPr>
            <p:spPr>
              <a:xfrm>
                <a:off x="8312121" y="4644000"/>
                <a:ext cx="2888098" cy="900000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t" anchorCtr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endParaRPr lang="en-US" altLang="zh-CN" sz="1100" dirty="0"/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3" name="îsļídé">
                <a:extLst>
                  <a:ext uri="{FF2B5EF4-FFF2-40B4-BE49-F238E27FC236}">
                    <a16:creationId xmlns:a16="http://schemas.microsoft.com/office/drawing/2014/main" id="{BFD9453F-7F6E-4972-AD3D-A27A4294278B}"/>
                  </a:ext>
                </a:extLst>
              </p:cNvPr>
              <p:cNvSpPr/>
              <p:nvPr/>
            </p:nvSpPr>
            <p:spPr>
              <a:xfrm>
                <a:off x="8312121" y="4191000"/>
                <a:ext cx="2888098" cy="453000"/>
              </a:xfrm>
              <a:prstGeom prst="rect">
                <a:avLst/>
              </a:prstGeom>
            </p:spPr>
            <p:txBody>
              <a:bodyPr wrap="none" lIns="90000" tIns="46800" rIns="90000" bIns="46800" anchor="ctr" anchorCtr="1">
                <a:normAutofit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349033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32FB8DC-1D06-47C5-9EBB-D3EC7F662C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493D5609-16C4-4DEC-A7C6-589832876F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C69926A-1B79-4ACE-BA56-1166681851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/>
          </a:p>
        </p:txBody>
      </p:sp>
      <p:grpSp>
        <p:nvGrpSpPr>
          <p:cNvPr id="5" name="20425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128E3E8E-2093-4D23-880C-CED0521A488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355835"/>
            <a:ext cx="10858500" cy="4495800"/>
            <a:chOff x="660400" y="1355835"/>
            <a:chExt cx="10858500" cy="4495800"/>
          </a:xfrm>
        </p:grpSpPr>
        <p:sp>
          <p:nvSpPr>
            <p:cNvPr id="6" name="işḻïdê">
              <a:extLst>
                <a:ext uri="{FF2B5EF4-FFF2-40B4-BE49-F238E27FC236}">
                  <a16:creationId xmlns:a16="http://schemas.microsoft.com/office/drawing/2014/main" id="{EE35E904-EAF1-49C5-80CC-A9E1020D48F6}"/>
                </a:ext>
              </a:extLst>
            </p:cNvPr>
            <p:cNvSpPr/>
            <p:nvPr/>
          </p:nvSpPr>
          <p:spPr>
            <a:xfrm flipH="1">
              <a:off x="5561013" y="2517885"/>
              <a:ext cx="2333625" cy="2171700"/>
            </a:xfrm>
            <a:prstGeom prst="flowChartDecision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 defTabSz="914377"/>
              <a:endParaRPr lang="zh-CN" altLang="en-US"/>
            </a:p>
          </p:txBody>
        </p:sp>
        <p:sp>
          <p:nvSpPr>
            <p:cNvPr id="7" name="ï$ḻídê">
              <a:extLst>
                <a:ext uri="{FF2B5EF4-FFF2-40B4-BE49-F238E27FC236}">
                  <a16:creationId xmlns:a16="http://schemas.microsoft.com/office/drawing/2014/main" id="{25A50612-E345-48FF-BEE3-0483710A3915}"/>
                </a:ext>
              </a:extLst>
            </p:cNvPr>
            <p:cNvSpPr/>
            <p:nvPr/>
          </p:nvSpPr>
          <p:spPr>
            <a:xfrm flipH="1">
              <a:off x="4284663" y="1355835"/>
              <a:ext cx="2333625" cy="2171700"/>
            </a:xfrm>
            <a:prstGeom prst="flowChartDecision">
              <a:avLst/>
            </a:pr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 defTabSz="914377"/>
              <a:endParaRPr lang="zh-CN" altLang="en-US"/>
            </a:p>
          </p:txBody>
        </p:sp>
        <p:sp>
          <p:nvSpPr>
            <p:cNvPr id="8" name="îṥ1ídê">
              <a:extLst>
                <a:ext uri="{FF2B5EF4-FFF2-40B4-BE49-F238E27FC236}">
                  <a16:creationId xmlns:a16="http://schemas.microsoft.com/office/drawing/2014/main" id="{D6FA5242-10BE-49A9-8B11-992064F45590}"/>
                </a:ext>
              </a:extLst>
            </p:cNvPr>
            <p:cNvSpPr/>
            <p:nvPr/>
          </p:nvSpPr>
          <p:spPr>
            <a:xfrm flipH="1">
              <a:off x="4284663" y="3679935"/>
              <a:ext cx="2333625" cy="2171700"/>
            </a:xfrm>
            <a:prstGeom prst="flowChartDecision">
              <a:avLst/>
            </a:pr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 defTabSz="914377"/>
              <a:endParaRPr lang="zh-CN" altLang="en-US"/>
            </a:p>
          </p:txBody>
        </p:sp>
        <p:sp>
          <p:nvSpPr>
            <p:cNvPr id="9" name="îšḻíḑê">
              <a:extLst>
                <a:ext uri="{FF2B5EF4-FFF2-40B4-BE49-F238E27FC236}">
                  <a16:creationId xmlns:a16="http://schemas.microsoft.com/office/drawing/2014/main" id="{D2CFAFD7-D6E4-4753-8177-A10BF355D6CD}"/>
                </a:ext>
              </a:extLst>
            </p:cNvPr>
            <p:cNvSpPr/>
            <p:nvPr/>
          </p:nvSpPr>
          <p:spPr bwMode="auto">
            <a:xfrm>
              <a:off x="5169001" y="2170025"/>
              <a:ext cx="564948" cy="543322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defTabSz="304792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0" name="ïṡḻiḍé">
              <a:extLst>
                <a:ext uri="{FF2B5EF4-FFF2-40B4-BE49-F238E27FC236}">
                  <a16:creationId xmlns:a16="http://schemas.microsoft.com/office/drawing/2014/main" id="{D2CFAFD7-D6E4-4753-8177-A10BF355D6CD}"/>
                </a:ext>
              </a:extLst>
            </p:cNvPr>
            <p:cNvSpPr/>
            <p:nvPr/>
          </p:nvSpPr>
          <p:spPr bwMode="auto">
            <a:xfrm>
              <a:off x="5169001" y="4509476"/>
              <a:ext cx="564948" cy="512619"/>
            </a:xfrm>
            <a:custGeom>
              <a:avLst/>
              <a:gdLst>
                <a:gd name="connsiteX0" fmla="*/ 116112 w 607919"/>
                <a:gd name="connsiteY0" fmla="*/ 473652 h 551610"/>
                <a:gd name="connsiteX1" fmla="*/ 118901 w 607919"/>
                <a:gd name="connsiteY1" fmla="*/ 480423 h 551610"/>
                <a:gd name="connsiteX2" fmla="*/ 118901 w 607919"/>
                <a:gd name="connsiteY2" fmla="*/ 551610 h 551610"/>
                <a:gd name="connsiteX3" fmla="*/ 55604 w 607919"/>
                <a:gd name="connsiteY3" fmla="*/ 551610 h 551610"/>
                <a:gd name="connsiteX4" fmla="*/ 55604 w 607919"/>
                <a:gd name="connsiteY4" fmla="*/ 540851 h 551610"/>
                <a:gd name="connsiteX5" fmla="*/ 65255 w 607919"/>
                <a:gd name="connsiteY5" fmla="*/ 520583 h 551610"/>
                <a:gd name="connsiteX6" fmla="*/ 83555 w 607919"/>
                <a:gd name="connsiteY6" fmla="*/ 502317 h 551610"/>
                <a:gd name="connsiteX7" fmla="*/ 109375 w 607919"/>
                <a:gd name="connsiteY7" fmla="*/ 476545 h 551610"/>
                <a:gd name="connsiteX8" fmla="*/ 116112 w 607919"/>
                <a:gd name="connsiteY8" fmla="*/ 473652 h 551610"/>
                <a:gd name="connsiteX9" fmla="*/ 199155 w 607919"/>
                <a:gd name="connsiteY9" fmla="*/ 390799 h 551610"/>
                <a:gd name="connsiteX10" fmla="*/ 201956 w 607919"/>
                <a:gd name="connsiteY10" fmla="*/ 397632 h 551610"/>
                <a:gd name="connsiteX11" fmla="*/ 201956 w 607919"/>
                <a:gd name="connsiteY11" fmla="*/ 551610 h 551610"/>
                <a:gd name="connsiteX12" fmla="*/ 145363 w 607919"/>
                <a:gd name="connsiteY12" fmla="*/ 551610 h 551610"/>
                <a:gd name="connsiteX13" fmla="*/ 145363 w 607919"/>
                <a:gd name="connsiteY13" fmla="*/ 454170 h 551610"/>
                <a:gd name="connsiteX14" fmla="*/ 154879 w 607919"/>
                <a:gd name="connsiteY14" fmla="*/ 431030 h 551610"/>
                <a:gd name="connsiteX15" fmla="*/ 192315 w 607919"/>
                <a:gd name="connsiteY15" fmla="*/ 393630 h 551610"/>
                <a:gd name="connsiteX16" fmla="*/ 199155 w 607919"/>
                <a:gd name="connsiteY16" fmla="*/ 390799 h 551610"/>
                <a:gd name="connsiteX17" fmla="*/ 231082 w 607919"/>
                <a:gd name="connsiteY17" fmla="*/ 388245 h 551610"/>
                <a:gd name="connsiteX18" fmla="*/ 237930 w 607919"/>
                <a:gd name="connsiteY18" fmla="*/ 391091 h 551610"/>
                <a:gd name="connsiteX19" fmla="*/ 266763 w 607919"/>
                <a:gd name="connsiteY19" fmla="*/ 419867 h 551610"/>
                <a:gd name="connsiteX20" fmla="*/ 275915 w 607919"/>
                <a:gd name="connsiteY20" fmla="*/ 428875 h 551610"/>
                <a:gd name="connsiteX21" fmla="*/ 284941 w 607919"/>
                <a:gd name="connsiteY21" fmla="*/ 451520 h 551610"/>
                <a:gd name="connsiteX22" fmla="*/ 284941 w 607919"/>
                <a:gd name="connsiteY22" fmla="*/ 551610 h 551610"/>
                <a:gd name="connsiteX23" fmla="*/ 228277 w 607919"/>
                <a:gd name="connsiteY23" fmla="*/ 551610 h 551610"/>
                <a:gd name="connsiteX24" fmla="*/ 228277 w 607919"/>
                <a:gd name="connsiteY24" fmla="*/ 394969 h 551610"/>
                <a:gd name="connsiteX25" fmla="*/ 231082 w 607919"/>
                <a:gd name="connsiteY25" fmla="*/ 388245 h 551610"/>
                <a:gd name="connsiteX26" fmla="*/ 365148 w 607919"/>
                <a:gd name="connsiteY26" fmla="*/ 381336 h 551610"/>
                <a:gd name="connsiteX27" fmla="*/ 367997 w 607919"/>
                <a:gd name="connsiteY27" fmla="*/ 388122 h 551610"/>
                <a:gd name="connsiteX28" fmla="*/ 367997 w 607919"/>
                <a:gd name="connsiteY28" fmla="*/ 551610 h 551610"/>
                <a:gd name="connsiteX29" fmla="*/ 311262 w 607919"/>
                <a:gd name="connsiteY29" fmla="*/ 551610 h 551610"/>
                <a:gd name="connsiteX30" fmla="*/ 311262 w 607919"/>
                <a:gd name="connsiteY30" fmla="*/ 444661 h 551610"/>
                <a:gd name="connsiteX31" fmla="*/ 316898 w 607919"/>
                <a:gd name="connsiteY31" fmla="*/ 425523 h 551610"/>
                <a:gd name="connsiteX32" fmla="*/ 322534 w 607919"/>
                <a:gd name="connsiteY32" fmla="*/ 419894 h 551610"/>
                <a:gd name="connsiteX33" fmla="*/ 358353 w 607919"/>
                <a:gd name="connsiteY33" fmla="*/ 384120 h 551610"/>
                <a:gd name="connsiteX34" fmla="*/ 365148 w 607919"/>
                <a:gd name="connsiteY34" fmla="*/ 381336 h 551610"/>
                <a:gd name="connsiteX35" fmla="*/ 448177 w 607919"/>
                <a:gd name="connsiteY35" fmla="*/ 298352 h 551610"/>
                <a:gd name="connsiteX36" fmla="*/ 450982 w 607919"/>
                <a:gd name="connsiteY36" fmla="*/ 305139 h 551610"/>
                <a:gd name="connsiteX37" fmla="*/ 450982 w 607919"/>
                <a:gd name="connsiteY37" fmla="*/ 551610 h 551610"/>
                <a:gd name="connsiteX38" fmla="*/ 394318 w 607919"/>
                <a:gd name="connsiteY38" fmla="*/ 551610 h 551610"/>
                <a:gd name="connsiteX39" fmla="*/ 394318 w 607919"/>
                <a:gd name="connsiteY39" fmla="*/ 361815 h 551610"/>
                <a:gd name="connsiteX40" fmla="*/ 403846 w 607919"/>
                <a:gd name="connsiteY40" fmla="*/ 338669 h 551610"/>
                <a:gd name="connsiteX41" fmla="*/ 441329 w 607919"/>
                <a:gd name="connsiteY41" fmla="*/ 301136 h 551610"/>
                <a:gd name="connsiteX42" fmla="*/ 448177 w 607919"/>
                <a:gd name="connsiteY42" fmla="*/ 298352 h 551610"/>
                <a:gd name="connsiteX43" fmla="*/ 527085 w 607919"/>
                <a:gd name="connsiteY43" fmla="*/ 219452 h 551610"/>
                <a:gd name="connsiteX44" fmla="*/ 529874 w 607919"/>
                <a:gd name="connsiteY44" fmla="*/ 226177 h 551610"/>
                <a:gd name="connsiteX45" fmla="*/ 529874 w 607919"/>
                <a:gd name="connsiteY45" fmla="*/ 551610 h 551610"/>
                <a:gd name="connsiteX46" fmla="*/ 477232 w 607919"/>
                <a:gd name="connsiteY46" fmla="*/ 551610 h 551610"/>
                <a:gd name="connsiteX47" fmla="*/ 477232 w 607919"/>
                <a:gd name="connsiteY47" fmla="*/ 278727 h 551610"/>
                <a:gd name="connsiteX48" fmla="*/ 486883 w 607919"/>
                <a:gd name="connsiteY48" fmla="*/ 255580 h 551610"/>
                <a:gd name="connsiteX49" fmla="*/ 520348 w 607919"/>
                <a:gd name="connsiteY49" fmla="*/ 222298 h 551610"/>
                <a:gd name="connsiteX50" fmla="*/ 527085 w 607919"/>
                <a:gd name="connsiteY50" fmla="*/ 219452 h 551610"/>
                <a:gd name="connsiteX51" fmla="*/ 387769 w 607919"/>
                <a:gd name="connsiteY51" fmla="*/ 0 h 551610"/>
                <a:gd name="connsiteX52" fmla="*/ 580729 w 607919"/>
                <a:gd name="connsiteY52" fmla="*/ 0 h 551610"/>
                <a:gd name="connsiteX53" fmla="*/ 607919 w 607919"/>
                <a:gd name="connsiteY53" fmla="*/ 26022 h 551610"/>
                <a:gd name="connsiteX54" fmla="*/ 607919 w 607919"/>
                <a:gd name="connsiteY54" fmla="*/ 219812 h 551610"/>
                <a:gd name="connsiteX55" fmla="*/ 598271 w 607919"/>
                <a:gd name="connsiteY55" fmla="*/ 223815 h 551610"/>
                <a:gd name="connsiteX56" fmla="*/ 530610 w 607919"/>
                <a:gd name="connsiteY56" fmla="*/ 156258 h 551610"/>
                <a:gd name="connsiteX57" fmla="*/ 304320 w 607919"/>
                <a:gd name="connsiteY57" fmla="*/ 382325 h 551610"/>
                <a:gd name="connsiteX58" fmla="*/ 285024 w 607919"/>
                <a:gd name="connsiteY58" fmla="*/ 382325 h 551610"/>
                <a:gd name="connsiteX59" fmla="*/ 216360 w 607919"/>
                <a:gd name="connsiteY59" fmla="*/ 313767 h 551610"/>
                <a:gd name="connsiteX60" fmla="*/ 94068 w 607919"/>
                <a:gd name="connsiteY60" fmla="*/ 435996 h 551610"/>
                <a:gd name="connsiteX61" fmla="*/ 17260 w 607919"/>
                <a:gd name="connsiteY61" fmla="*/ 435996 h 551610"/>
                <a:gd name="connsiteX62" fmla="*/ 15882 w 607919"/>
                <a:gd name="connsiteY62" fmla="*/ 434745 h 551610"/>
                <a:gd name="connsiteX63" fmla="*/ 15882 w 607919"/>
                <a:gd name="connsiteY63" fmla="*/ 358055 h 551610"/>
                <a:gd name="connsiteX64" fmla="*/ 206837 w 607919"/>
                <a:gd name="connsiteY64" fmla="*/ 167267 h 551610"/>
                <a:gd name="connsiteX65" fmla="*/ 226008 w 607919"/>
                <a:gd name="connsiteY65" fmla="*/ 167267 h 551610"/>
                <a:gd name="connsiteX66" fmla="*/ 294672 w 607919"/>
                <a:gd name="connsiteY66" fmla="*/ 235701 h 551610"/>
                <a:gd name="connsiteX67" fmla="*/ 424481 w 607919"/>
                <a:gd name="connsiteY67" fmla="*/ 105965 h 551610"/>
                <a:gd name="connsiteX68" fmla="*/ 452423 w 607919"/>
                <a:gd name="connsiteY68" fmla="*/ 78192 h 551610"/>
                <a:gd name="connsiteX69" fmla="*/ 383885 w 607919"/>
                <a:gd name="connsiteY69" fmla="*/ 9633 h 551610"/>
                <a:gd name="connsiteX70" fmla="*/ 387769 w 607919"/>
                <a:gd name="connsiteY70" fmla="*/ 0 h 551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607919" h="551610">
                  <a:moveTo>
                    <a:pt x="116112" y="473652"/>
                  </a:moveTo>
                  <a:cubicBezTo>
                    <a:pt x="117836" y="474356"/>
                    <a:pt x="118901" y="476670"/>
                    <a:pt x="118901" y="480423"/>
                  </a:cubicBezTo>
                  <a:lnTo>
                    <a:pt x="118901" y="551610"/>
                  </a:lnTo>
                  <a:lnTo>
                    <a:pt x="55604" y="551610"/>
                  </a:lnTo>
                  <a:lnTo>
                    <a:pt x="55604" y="540851"/>
                  </a:lnTo>
                  <a:cubicBezTo>
                    <a:pt x="55604" y="534971"/>
                    <a:pt x="59991" y="525838"/>
                    <a:pt x="65255" y="520583"/>
                  </a:cubicBezTo>
                  <a:lnTo>
                    <a:pt x="83555" y="502317"/>
                  </a:lnTo>
                  <a:lnTo>
                    <a:pt x="109375" y="476545"/>
                  </a:lnTo>
                  <a:cubicBezTo>
                    <a:pt x="112007" y="473855"/>
                    <a:pt x="114389" y="472948"/>
                    <a:pt x="116112" y="473652"/>
                  </a:cubicBezTo>
                  <a:close/>
                  <a:moveTo>
                    <a:pt x="199155" y="390799"/>
                  </a:moveTo>
                  <a:cubicBezTo>
                    <a:pt x="200892" y="391534"/>
                    <a:pt x="201956" y="393880"/>
                    <a:pt x="201956" y="397632"/>
                  </a:cubicBezTo>
                  <a:lnTo>
                    <a:pt x="201956" y="551610"/>
                  </a:lnTo>
                  <a:lnTo>
                    <a:pt x="145363" y="551610"/>
                  </a:lnTo>
                  <a:lnTo>
                    <a:pt x="145363" y="454170"/>
                  </a:lnTo>
                  <a:cubicBezTo>
                    <a:pt x="145363" y="446665"/>
                    <a:pt x="149620" y="436283"/>
                    <a:pt x="154879" y="431030"/>
                  </a:cubicBezTo>
                  <a:lnTo>
                    <a:pt x="192315" y="393630"/>
                  </a:lnTo>
                  <a:cubicBezTo>
                    <a:pt x="195007" y="390941"/>
                    <a:pt x="197417" y="390065"/>
                    <a:pt x="199155" y="390799"/>
                  </a:cubicBezTo>
                  <a:close/>
                  <a:moveTo>
                    <a:pt x="231082" y="388245"/>
                  </a:moveTo>
                  <a:cubicBezTo>
                    <a:pt x="232822" y="387525"/>
                    <a:pt x="235235" y="388401"/>
                    <a:pt x="237930" y="391091"/>
                  </a:cubicBezTo>
                  <a:lnTo>
                    <a:pt x="266763" y="419867"/>
                  </a:lnTo>
                  <a:lnTo>
                    <a:pt x="275915" y="428875"/>
                  </a:lnTo>
                  <a:cubicBezTo>
                    <a:pt x="280929" y="433879"/>
                    <a:pt x="284941" y="444013"/>
                    <a:pt x="284941" y="451520"/>
                  </a:cubicBezTo>
                  <a:lnTo>
                    <a:pt x="284941" y="551610"/>
                  </a:lnTo>
                  <a:lnTo>
                    <a:pt x="228277" y="551610"/>
                  </a:lnTo>
                  <a:lnTo>
                    <a:pt x="228277" y="394969"/>
                  </a:lnTo>
                  <a:cubicBezTo>
                    <a:pt x="228277" y="391278"/>
                    <a:pt x="229343" y="388964"/>
                    <a:pt x="231082" y="388245"/>
                  </a:cubicBezTo>
                  <a:close/>
                  <a:moveTo>
                    <a:pt x="365148" y="381336"/>
                  </a:moveTo>
                  <a:cubicBezTo>
                    <a:pt x="366901" y="382055"/>
                    <a:pt x="367997" y="384370"/>
                    <a:pt x="367997" y="388122"/>
                  </a:cubicBezTo>
                  <a:lnTo>
                    <a:pt x="367997" y="551610"/>
                  </a:lnTo>
                  <a:lnTo>
                    <a:pt x="311262" y="551610"/>
                  </a:lnTo>
                  <a:lnTo>
                    <a:pt x="311262" y="444661"/>
                  </a:lnTo>
                  <a:cubicBezTo>
                    <a:pt x="311262" y="437156"/>
                    <a:pt x="313767" y="428650"/>
                    <a:pt x="316898" y="425523"/>
                  </a:cubicBezTo>
                  <a:cubicBezTo>
                    <a:pt x="320029" y="422396"/>
                    <a:pt x="322534" y="419894"/>
                    <a:pt x="322534" y="419894"/>
                  </a:cubicBezTo>
                  <a:lnTo>
                    <a:pt x="358353" y="384120"/>
                  </a:lnTo>
                  <a:cubicBezTo>
                    <a:pt x="360983" y="381493"/>
                    <a:pt x="363394" y="380617"/>
                    <a:pt x="365148" y="381336"/>
                  </a:cubicBezTo>
                  <a:close/>
                  <a:moveTo>
                    <a:pt x="448177" y="298352"/>
                  </a:moveTo>
                  <a:cubicBezTo>
                    <a:pt x="449916" y="299071"/>
                    <a:pt x="450982" y="301386"/>
                    <a:pt x="450982" y="305139"/>
                  </a:cubicBezTo>
                  <a:lnTo>
                    <a:pt x="450982" y="551610"/>
                  </a:lnTo>
                  <a:lnTo>
                    <a:pt x="394318" y="551610"/>
                  </a:lnTo>
                  <a:lnTo>
                    <a:pt x="394318" y="361815"/>
                  </a:lnTo>
                  <a:cubicBezTo>
                    <a:pt x="394318" y="354308"/>
                    <a:pt x="398580" y="343924"/>
                    <a:pt x="403846" y="338669"/>
                  </a:cubicBezTo>
                  <a:lnTo>
                    <a:pt x="441329" y="301136"/>
                  </a:lnTo>
                  <a:cubicBezTo>
                    <a:pt x="444024" y="298508"/>
                    <a:pt x="446438" y="297633"/>
                    <a:pt x="448177" y="298352"/>
                  </a:cubicBezTo>
                  <a:close/>
                  <a:moveTo>
                    <a:pt x="527085" y="219452"/>
                  </a:moveTo>
                  <a:cubicBezTo>
                    <a:pt x="528809" y="220171"/>
                    <a:pt x="529874" y="222486"/>
                    <a:pt x="529874" y="226177"/>
                  </a:cubicBezTo>
                  <a:lnTo>
                    <a:pt x="529874" y="551610"/>
                  </a:lnTo>
                  <a:lnTo>
                    <a:pt x="477232" y="551610"/>
                  </a:lnTo>
                  <a:lnTo>
                    <a:pt x="477232" y="278727"/>
                  </a:lnTo>
                  <a:cubicBezTo>
                    <a:pt x="477232" y="271345"/>
                    <a:pt x="481494" y="260960"/>
                    <a:pt x="486883" y="255580"/>
                  </a:cubicBezTo>
                  <a:lnTo>
                    <a:pt x="520348" y="222298"/>
                  </a:lnTo>
                  <a:cubicBezTo>
                    <a:pt x="522980" y="219608"/>
                    <a:pt x="525362" y="218732"/>
                    <a:pt x="527085" y="219452"/>
                  </a:cubicBezTo>
                  <a:close/>
                  <a:moveTo>
                    <a:pt x="387769" y="0"/>
                  </a:moveTo>
                  <a:lnTo>
                    <a:pt x="580729" y="0"/>
                  </a:lnTo>
                  <a:cubicBezTo>
                    <a:pt x="594512" y="0"/>
                    <a:pt x="607919" y="12135"/>
                    <a:pt x="607919" y="26022"/>
                  </a:cubicBezTo>
                  <a:lnTo>
                    <a:pt x="607919" y="219812"/>
                  </a:lnTo>
                  <a:cubicBezTo>
                    <a:pt x="607919" y="227318"/>
                    <a:pt x="603534" y="229070"/>
                    <a:pt x="598271" y="223815"/>
                  </a:cubicBezTo>
                  <a:lnTo>
                    <a:pt x="530610" y="156258"/>
                  </a:lnTo>
                  <a:lnTo>
                    <a:pt x="304320" y="382325"/>
                  </a:lnTo>
                  <a:cubicBezTo>
                    <a:pt x="298932" y="387580"/>
                    <a:pt x="290412" y="387580"/>
                    <a:pt x="285024" y="382325"/>
                  </a:cubicBezTo>
                  <a:lnTo>
                    <a:pt x="216360" y="313767"/>
                  </a:lnTo>
                  <a:lnTo>
                    <a:pt x="94068" y="435996"/>
                  </a:lnTo>
                  <a:cubicBezTo>
                    <a:pt x="72767" y="457264"/>
                    <a:pt x="38435" y="457264"/>
                    <a:pt x="17260" y="435996"/>
                  </a:cubicBezTo>
                  <a:lnTo>
                    <a:pt x="15882" y="434745"/>
                  </a:lnTo>
                  <a:cubicBezTo>
                    <a:pt x="-5294" y="413477"/>
                    <a:pt x="-5294" y="379198"/>
                    <a:pt x="15882" y="358055"/>
                  </a:cubicBezTo>
                  <a:lnTo>
                    <a:pt x="206837" y="167267"/>
                  </a:lnTo>
                  <a:cubicBezTo>
                    <a:pt x="212100" y="161888"/>
                    <a:pt x="220745" y="161888"/>
                    <a:pt x="226008" y="167267"/>
                  </a:cubicBezTo>
                  <a:lnTo>
                    <a:pt x="294672" y="235701"/>
                  </a:lnTo>
                  <a:lnTo>
                    <a:pt x="424481" y="105965"/>
                  </a:lnTo>
                  <a:lnTo>
                    <a:pt x="452423" y="78192"/>
                  </a:lnTo>
                  <a:lnTo>
                    <a:pt x="383885" y="9633"/>
                  </a:lnTo>
                  <a:cubicBezTo>
                    <a:pt x="378497" y="4379"/>
                    <a:pt x="380376" y="0"/>
                    <a:pt x="387769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defTabSz="304792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1" name="î$ľíḍè">
              <a:extLst>
                <a:ext uri="{FF2B5EF4-FFF2-40B4-BE49-F238E27FC236}">
                  <a16:creationId xmlns:a16="http://schemas.microsoft.com/office/drawing/2014/main" id="{D2CFAFD7-D6E4-4753-8177-A10BF355D6CD}"/>
                </a:ext>
              </a:extLst>
            </p:cNvPr>
            <p:cNvSpPr/>
            <p:nvPr/>
          </p:nvSpPr>
          <p:spPr bwMode="auto">
            <a:xfrm>
              <a:off x="6470210" y="3321262"/>
              <a:ext cx="515230" cy="564948"/>
            </a:xfrm>
            <a:custGeom>
              <a:avLst/>
              <a:gdLst>
                <a:gd name="connsiteX0" fmla="*/ 257952 w 552598"/>
                <a:gd name="connsiteY0" fmla="*/ 238897 h 605921"/>
                <a:gd name="connsiteX1" fmla="*/ 252845 w 552598"/>
                <a:gd name="connsiteY1" fmla="*/ 243996 h 605921"/>
                <a:gd name="connsiteX2" fmla="*/ 252845 w 552598"/>
                <a:gd name="connsiteY2" fmla="*/ 308986 h 605921"/>
                <a:gd name="connsiteX3" fmla="*/ 228056 w 552598"/>
                <a:gd name="connsiteY3" fmla="*/ 308986 h 605921"/>
                <a:gd name="connsiteX4" fmla="*/ 225642 w 552598"/>
                <a:gd name="connsiteY4" fmla="*/ 314085 h 605921"/>
                <a:gd name="connsiteX5" fmla="*/ 273271 w 552598"/>
                <a:gd name="connsiteY5" fmla="*/ 372123 h 605921"/>
                <a:gd name="connsiteX6" fmla="*/ 279306 w 552598"/>
                <a:gd name="connsiteY6" fmla="*/ 372123 h 605921"/>
                <a:gd name="connsiteX7" fmla="*/ 327027 w 552598"/>
                <a:gd name="connsiteY7" fmla="*/ 314085 h 605921"/>
                <a:gd name="connsiteX8" fmla="*/ 324520 w 552598"/>
                <a:gd name="connsiteY8" fmla="*/ 308986 h 605921"/>
                <a:gd name="connsiteX9" fmla="*/ 299731 w 552598"/>
                <a:gd name="connsiteY9" fmla="*/ 308986 h 605921"/>
                <a:gd name="connsiteX10" fmla="*/ 299731 w 552598"/>
                <a:gd name="connsiteY10" fmla="*/ 243996 h 605921"/>
                <a:gd name="connsiteX11" fmla="*/ 294718 w 552598"/>
                <a:gd name="connsiteY11" fmla="*/ 238897 h 605921"/>
                <a:gd name="connsiteX12" fmla="*/ 260737 w 552598"/>
                <a:gd name="connsiteY12" fmla="*/ 130146 h 605921"/>
                <a:gd name="connsiteX13" fmla="*/ 291932 w 552598"/>
                <a:gd name="connsiteY13" fmla="*/ 130146 h 605921"/>
                <a:gd name="connsiteX14" fmla="*/ 303445 w 552598"/>
                <a:gd name="connsiteY14" fmla="*/ 141642 h 605921"/>
                <a:gd name="connsiteX15" fmla="*/ 303445 w 552598"/>
                <a:gd name="connsiteY15" fmla="*/ 167602 h 605921"/>
                <a:gd name="connsiteX16" fmla="*/ 353580 w 552598"/>
                <a:gd name="connsiteY16" fmla="*/ 188369 h 605921"/>
                <a:gd name="connsiteX17" fmla="*/ 371963 w 552598"/>
                <a:gd name="connsiteY17" fmla="*/ 170012 h 605921"/>
                <a:gd name="connsiteX18" fmla="*/ 388118 w 552598"/>
                <a:gd name="connsiteY18" fmla="*/ 170012 h 605921"/>
                <a:gd name="connsiteX19" fmla="*/ 410215 w 552598"/>
                <a:gd name="connsiteY19" fmla="*/ 192077 h 605921"/>
                <a:gd name="connsiteX20" fmla="*/ 410215 w 552598"/>
                <a:gd name="connsiteY20" fmla="*/ 208209 h 605921"/>
                <a:gd name="connsiteX21" fmla="*/ 391832 w 552598"/>
                <a:gd name="connsiteY21" fmla="*/ 226566 h 605921"/>
                <a:gd name="connsiteX22" fmla="*/ 412628 w 552598"/>
                <a:gd name="connsiteY22" fmla="*/ 276630 h 605921"/>
                <a:gd name="connsiteX23" fmla="*/ 438625 w 552598"/>
                <a:gd name="connsiteY23" fmla="*/ 276630 h 605921"/>
                <a:gd name="connsiteX24" fmla="*/ 450137 w 552598"/>
                <a:gd name="connsiteY24" fmla="*/ 288126 h 605921"/>
                <a:gd name="connsiteX25" fmla="*/ 450137 w 552598"/>
                <a:gd name="connsiteY25" fmla="*/ 319277 h 605921"/>
                <a:gd name="connsiteX26" fmla="*/ 438625 w 552598"/>
                <a:gd name="connsiteY26" fmla="*/ 330773 h 605921"/>
                <a:gd name="connsiteX27" fmla="*/ 412628 w 552598"/>
                <a:gd name="connsiteY27" fmla="*/ 330773 h 605921"/>
                <a:gd name="connsiteX28" fmla="*/ 391832 w 552598"/>
                <a:gd name="connsiteY28" fmla="*/ 380838 h 605921"/>
                <a:gd name="connsiteX29" fmla="*/ 410215 w 552598"/>
                <a:gd name="connsiteY29" fmla="*/ 399102 h 605921"/>
                <a:gd name="connsiteX30" fmla="*/ 410215 w 552598"/>
                <a:gd name="connsiteY30" fmla="*/ 415326 h 605921"/>
                <a:gd name="connsiteX31" fmla="*/ 388118 w 552598"/>
                <a:gd name="connsiteY31" fmla="*/ 437299 h 605921"/>
                <a:gd name="connsiteX32" fmla="*/ 371963 w 552598"/>
                <a:gd name="connsiteY32" fmla="*/ 437299 h 605921"/>
                <a:gd name="connsiteX33" fmla="*/ 353580 w 552598"/>
                <a:gd name="connsiteY33" fmla="*/ 419035 h 605921"/>
                <a:gd name="connsiteX34" fmla="*/ 303445 w 552598"/>
                <a:gd name="connsiteY34" fmla="*/ 439802 h 605921"/>
                <a:gd name="connsiteX35" fmla="*/ 303445 w 552598"/>
                <a:gd name="connsiteY35" fmla="*/ 465761 h 605921"/>
                <a:gd name="connsiteX36" fmla="*/ 291932 w 552598"/>
                <a:gd name="connsiteY36" fmla="*/ 477257 h 605921"/>
                <a:gd name="connsiteX37" fmla="*/ 260737 w 552598"/>
                <a:gd name="connsiteY37" fmla="*/ 477257 h 605921"/>
                <a:gd name="connsiteX38" fmla="*/ 249224 w 552598"/>
                <a:gd name="connsiteY38" fmla="*/ 465761 h 605921"/>
                <a:gd name="connsiteX39" fmla="*/ 249224 w 552598"/>
                <a:gd name="connsiteY39" fmla="*/ 439802 h 605921"/>
                <a:gd name="connsiteX40" fmla="*/ 199089 w 552598"/>
                <a:gd name="connsiteY40" fmla="*/ 419035 h 605921"/>
                <a:gd name="connsiteX41" fmla="*/ 180799 w 552598"/>
                <a:gd name="connsiteY41" fmla="*/ 437299 h 605921"/>
                <a:gd name="connsiteX42" fmla="*/ 164551 w 552598"/>
                <a:gd name="connsiteY42" fmla="*/ 437299 h 605921"/>
                <a:gd name="connsiteX43" fmla="*/ 142547 w 552598"/>
                <a:gd name="connsiteY43" fmla="*/ 415326 h 605921"/>
                <a:gd name="connsiteX44" fmla="*/ 142547 w 552598"/>
                <a:gd name="connsiteY44" fmla="*/ 399102 h 605921"/>
                <a:gd name="connsiteX45" fmla="*/ 160837 w 552598"/>
                <a:gd name="connsiteY45" fmla="*/ 380838 h 605921"/>
                <a:gd name="connsiteX46" fmla="*/ 140041 w 552598"/>
                <a:gd name="connsiteY46" fmla="*/ 330773 h 605921"/>
                <a:gd name="connsiteX47" fmla="*/ 114044 w 552598"/>
                <a:gd name="connsiteY47" fmla="*/ 330773 h 605921"/>
                <a:gd name="connsiteX48" fmla="*/ 102532 w 552598"/>
                <a:gd name="connsiteY48" fmla="*/ 319277 h 605921"/>
                <a:gd name="connsiteX49" fmla="*/ 102532 w 552598"/>
                <a:gd name="connsiteY49" fmla="*/ 288126 h 605921"/>
                <a:gd name="connsiteX50" fmla="*/ 114044 w 552598"/>
                <a:gd name="connsiteY50" fmla="*/ 276630 h 605921"/>
                <a:gd name="connsiteX51" fmla="*/ 140041 w 552598"/>
                <a:gd name="connsiteY51" fmla="*/ 276630 h 605921"/>
                <a:gd name="connsiteX52" fmla="*/ 160837 w 552598"/>
                <a:gd name="connsiteY52" fmla="*/ 226566 h 605921"/>
                <a:gd name="connsiteX53" fmla="*/ 142547 w 552598"/>
                <a:gd name="connsiteY53" fmla="*/ 208209 h 605921"/>
                <a:gd name="connsiteX54" fmla="*/ 142547 w 552598"/>
                <a:gd name="connsiteY54" fmla="*/ 192077 h 605921"/>
                <a:gd name="connsiteX55" fmla="*/ 164551 w 552598"/>
                <a:gd name="connsiteY55" fmla="*/ 170012 h 605921"/>
                <a:gd name="connsiteX56" fmla="*/ 180799 w 552598"/>
                <a:gd name="connsiteY56" fmla="*/ 170012 h 605921"/>
                <a:gd name="connsiteX57" fmla="*/ 199089 w 552598"/>
                <a:gd name="connsiteY57" fmla="*/ 188369 h 605921"/>
                <a:gd name="connsiteX58" fmla="*/ 249224 w 552598"/>
                <a:gd name="connsiteY58" fmla="*/ 167602 h 605921"/>
                <a:gd name="connsiteX59" fmla="*/ 249224 w 552598"/>
                <a:gd name="connsiteY59" fmla="*/ 141642 h 605921"/>
                <a:gd name="connsiteX60" fmla="*/ 260737 w 552598"/>
                <a:gd name="connsiteY60" fmla="*/ 130146 h 605921"/>
                <a:gd name="connsiteX61" fmla="*/ 438507 w 552598"/>
                <a:gd name="connsiteY61" fmla="*/ 79551 h 605921"/>
                <a:gd name="connsiteX62" fmla="*/ 552598 w 552598"/>
                <a:gd name="connsiteY62" fmla="*/ 302952 h 605921"/>
                <a:gd name="connsiteX63" fmla="*/ 276329 w 552598"/>
                <a:gd name="connsiteY63" fmla="*/ 578821 h 605921"/>
                <a:gd name="connsiteX64" fmla="*/ 276329 w 552598"/>
                <a:gd name="connsiteY64" fmla="*/ 602737 h 605921"/>
                <a:gd name="connsiteX65" fmla="*/ 271316 w 552598"/>
                <a:gd name="connsiteY65" fmla="*/ 605332 h 605921"/>
                <a:gd name="connsiteX66" fmla="*/ 206426 w 552598"/>
                <a:gd name="connsiteY66" fmla="*/ 560837 h 605921"/>
                <a:gd name="connsiteX67" fmla="*/ 206426 w 552598"/>
                <a:gd name="connsiteY67" fmla="*/ 555553 h 605921"/>
                <a:gd name="connsiteX68" fmla="*/ 271316 w 552598"/>
                <a:gd name="connsiteY68" fmla="*/ 511059 h 605921"/>
                <a:gd name="connsiteX69" fmla="*/ 276329 w 552598"/>
                <a:gd name="connsiteY69" fmla="*/ 513654 h 605921"/>
                <a:gd name="connsiteX70" fmla="*/ 276329 w 552598"/>
                <a:gd name="connsiteY70" fmla="*/ 537663 h 605921"/>
                <a:gd name="connsiteX71" fmla="*/ 511381 w 552598"/>
                <a:gd name="connsiteY71" fmla="*/ 302952 h 605921"/>
                <a:gd name="connsiteX72" fmla="*/ 414278 w 552598"/>
                <a:gd name="connsiteY72" fmla="*/ 112830 h 605921"/>
                <a:gd name="connsiteX73" fmla="*/ 281414 w 552598"/>
                <a:gd name="connsiteY73" fmla="*/ 589 h 605921"/>
                <a:gd name="connsiteX74" fmla="*/ 346313 w 552598"/>
                <a:gd name="connsiteY74" fmla="*/ 45086 h 605921"/>
                <a:gd name="connsiteX75" fmla="*/ 346313 w 552598"/>
                <a:gd name="connsiteY75" fmla="*/ 50277 h 605921"/>
                <a:gd name="connsiteX76" fmla="*/ 281414 w 552598"/>
                <a:gd name="connsiteY76" fmla="*/ 94775 h 605921"/>
                <a:gd name="connsiteX77" fmla="*/ 276308 w 552598"/>
                <a:gd name="connsiteY77" fmla="*/ 92179 h 605921"/>
                <a:gd name="connsiteX78" fmla="*/ 276308 w 552598"/>
                <a:gd name="connsiteY78" fmla="*/ 68262 h 605921"/>
                <a:gd name="connsiteX79" fmla="*/ 41223 w 552598"/>
                <a:gd name="connsiteY79" fmla="*/ 303077 h 605921"/>
                <a:gd name="connsiteX80" fmla="*/ 138432 w 552598"/>
                <a:gd name="connsiteY80" fmla="*/ 493302 h 605921"/>
                <a:gd name="connsiteX81" fmla="*/ 114200 w 552598"/>
                <a:gd name="connsiteY81" fmla="*/ 526582 h 605921"/>
                <a:gd name="connsiteX82" fmla="*/ 0 w 552598"/>
                <a:gd name="connsiteY82" fmla="*/ 303077 h 605921"/>
                <a:gd name="connsiteX83" fmla="*/ 276308 w 552598"/>
                <a:gd name="connsiteY83" fmla="*/ 27195 h 605921"/>
                <a:gd name="connsiteX84" fmla="*/ 276308 w 552598"/>
                <a:gd name="connsiteY84" fmla="*/ 3185 h 605921"/>
                <a:gd name="connsiteX85" fmla="*/ 281414 w 552598"/>
                <a:gd name="connsiteY85" fmla="*/ 589 h 605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552598" h="605921">
                  <a:moveTo>
                    <a:pt x="257952" y="238897"/>
                  </a:moveTo>
                  <a:cubicBezTo>
                    <a:pt x="255074" y="238897"/>
                    <a:pt x="252845" y="241122"/>
                    <a:pt x="252845" y="243996"/>
                  </a:cubicBezTo>
                  <a:lnTo>
                    <a:pt x="252845" y="308986"/>
                  </a:lnTo>
                  <a:lnTo>
                    <a:pt x="228056" y="308986"/>
                  </a:lnTo>
                  <a:cubicBezTo>
                    <a:pt x="225364" y="308986"/>
                    <a:pt x="223878" y="311953"/>
                    <a:pt x="225642" y="314085"/>
                  </a:cubicBezTo>
                  <a:lnTo>
                    <a:pt x="273271" y="372123"/>
                  </a:lnTo>
                  <a:cubicBezTo>
                    <a:pt x="274849" y="373977"/>
                    <a:pt x="277727" y="373977"/>
                    <a:pt x="279306" y="372123"/>
                  </a:cubicBezTo>
                  <a:lnTo>
                    <a:pt x="327027" y="314085"/>
                  </a:lnTo>
                  <a:cubicBezTo>
                    <a:pt x="328605" y="311953"/>
                    <a:pt x="327213" y="308894"/>
                    <a:pt x="324520" y="308986"/>
                  </a:cubicBezTo>
                  <a:lnTo>
                    <a:pt x="299731" y="308986"/>
                  </a:lnTo>
                  <a:lnTo>
                    <a:pt x="299731" y="243996"/>
                  </a:lnTo>
                  <a:cubicBezTo>
                    <a:pt x="299731" y="241122"/>
                    <a:pt x="297503" y="238897"/>
                    <a:pt x="294718" y="238897"/>
                  </a:cubicBezTo>
                  <a:close/>
                  <a:moveTo>
                    <a:pt x="260737" y="130146"/>
                  </a:moveTo>
                  <a:lnTo>
                    <a:pt x="291932" y="130146"/>
                  </a:lnTo>
                  <a:cubicBezTo>
                    <a:pt x="298431" y="130146"/>
                    <a:pt x="303445" y="135338"/>
                    <a:pt x="303445" y="141642"/>
                  </a:cubicBezTo>
                  <a:lnTo>
                    <a:pt x="303445" y="167602"/>
                  </a:lnTo>
                  <a:cubicBezTo>
                    <a:pt x="321642" y="171125"/>
                    <a:pt x="338632" y="178356"/>
                    <a:pt x="353580" y="188369"/>
                  </a:cubicBezTo>
                  <a:lnTo>
                    <a:pt x="371963" y="170012"/>
                  </a:lnTo>
                  <a:cubicBezTo>
                    <a:pt x="376420" y="165562"/>
                    <a:pt x="383661" y="165562"/>
                    <a:pt x="388118" y="170012"/>
                  </a:cubicBezTo>
                  <a:lnTo>
                    <a:pt x="410215" y="192077"/>
                  </a:lnTo>
                  <a:cubicBezTo>
                    <a:pt x="414671" y="196528"/>
                    <a:pt x="414671" y="203759"/>
                    <a:pt x="410215" y="208209"/>
                  </a:cubicBezTo>
                  <a:lnTo>
                    <a:pt x="391832" y="226566"/>
                  </a:lnTo>
                  <a:cubicBezTo>
                    <a:pt x="401859" y="241400"/>
                    <a:pt x="409100" y="258459"/>
                    <a:pt x="412628" y="276630"/>
                  </a:cubicBezTo>
                  <a:lnTo>
                    <a:pt x="438625" y="276630"/>
                  </a:lnTo>
                  <a:cubicBezTo>
                    <a:pt x="445124" y="276630"/>
                    <a:pt x="450137" y="281822"/>
                    <a:pt x="450137" y="288126"/>
                  </a:cubicBezTo>
                  <a:lnTo>
                    <a:pt x="450137" y="319277"/>
                  </a:lnTo>
                  <a:cubicBezTo>
                    <a:pt x="450137" y="325674"/>
                    <a:pt x="444938" y="330773"/>
                    <a:pt x="438625" y="330773"/>
                  </a:cubicBezTo>
                  <a:lnTo>
                    <a:pt x="412628" y="330773"/>
                  </a:lnTo>
                  <a:cubicBezTo>
                    <a:pt x="409100" y="348945"/>
                    <a:pt x="401859" y="365818"/>
                    <a:pt x="391832" y="380838"/>
                  </a:cubicBezTo>
                  <a:lnTo>
                    <a:pt x="410215" y="399102"/>
                  </a:lnTo>
                  <a:cubicBezTo>
                    <a:pt x="414671" y="403552"/>
                    <a:pt x="414671" y="410876"/>
                    <a:pt x="410215" y="415326"/>
                  </a:cubicBezTo>
                  <a:lnTo>
                    <a:pt x="388118" y="437299"/>
                  </a:lnTo>
                  <a:cubicBezTo>
                    <a:pt x="383661" y="441749"/>
                    <a:pt x="376420" y="441749"/>
                    <a:pt x="371963" y="437299"/>
                  </a:cubicBezTo>
                  <a:lnTo>
                    <a:pt x="353580" y="419035"/>
                  </a:lnTo>
                  <a:cubicBezTo>
                    <a:pt x="338725" y="429047"/>
                    <a:pt x="321642" y="436186"/>
                    <a:pt x="303445" y="439802"/>
                  </a:cubicBezTo>
                  <a:lnTo>
                    <a:pt x="303445" y="465761"/>
                  </a:lnTo>
                  <a:cubicBezTo>
                    <a:pt x="303445" y="472158"/>
                    <a:pt x="298246" y="477257"/>
                    <a:pt x="291932" y="477257"/>
                  </a:cubicBezTo>
                  <a:lnTo>
                    <a:pt x="260737" y="477257"/>
                  </a:lnTo>
                  <a:cubicBezTo>
                    <a:pt x="254331" y="477257"/>
                    <a:pt x="249224" y="472065"/>
                    <a:pt x="249224" y="465761"/>
                  </a:cubicBezTo>
                  <a:lnTo>
                    <a:pt x="249224" y="439802"/>
                  </a:lnTo>
                  <a:cubicBezTo>
                    <a:pt x="231027" y="436186"/>
                    <a:pt x="214130" y="429047"/>
                    <a:pt x="199089" y="419035"/>
                  </a:cubicBezTo>
                  <a:lnTo>
                    <a:pt x="180799" y="437299"/>
                  </a:lnTo>
                  <a:cubicBezTo>
                    <a:pt x="176342" y="441749"/>
                    <a:pt x="169008" y="441749"/>
                    <a:pt x="164551" y="437299"/>
                  </a:cubicBezTo>
                  <a:lnTo>
                    <a:pt x="142547" y="415326"/>
                  </a:lnTo>
                  <a:cubicBezTo>
                    <a:pt x="138091" y="410876"/>
                    <a:pt x="138091" y="403552"/>
                    <a:pt x="142547" y="399102"/>
                  </a:cubicBezTo>
                  <a:lnTo>
                    <a:pt x="160837" y="380838"/>
                  </a:lnTo>
                  <a:cubicBezTo>
                    <a:pt x="150810" y="366004"/>
                    <a:pt x="143661" y="348945"/>
                    <a:pt x="140041" y="330773"/>
                  </a:cubicBezTo>
                  <a:lnTo>
                    <a:pt x="114044" y="330773"/>
                  </a:lnTo>
                  <a:cubicBezTo>
                    <a:pt x="107638" y="330773"/>
                    <a:pt x="102532" y="325582"/>
                    <a:pt x="102532" y="319277"/>
                  </a:cubicBezTo>
                  <a:lnTo>
                    <a:pt x="102532" y="288126"/>
                  </a:lnTo>
                  <a:cubicBezTo>
                    <a:pt x="102532" y="281636"/>
                    <a:pt x="107731" y="276630"/>
                    <a:pt x="114044" y="276630"/>
                  </a:cubicBezTo>
                  <a:lnTo>
                    <a:pt x="140041" y="276630"/>
                  </a:lnTo>
                  <a:cubicBezTo>
                    <a:pt x="143661" y="258459"/>
                    <a:pt x="150810" y="241492"/>
                    <a:pt x="160837" y="226566"/>
                  </a:cubicBezTo>
                  <a:lnTo>
                    <a:pt x="142547" y="208209"/>
                  </a:lnTo>
                  <a:cubicBezTo>
                    <a:pt x="138091" y="203759"/>
                    <a:pt x="138091" y="196528"/>
                    <a:pt x="142547" y="192077"/>
                  </a:cubicBezTo>
                  <a:lnTo>
                    <a:pt x="164551" y="170012"/>
                  </a:lnTo>
                  <a:cubicBezTo>
                    <a:pt x="169008" y="165562"/>
                    <a:pt x="176342" y="165562"/>
                    <a:pt x="180799" y="170012"/>
                  </a:cubicBezTo>
                  <a:lnTo>
                    <a:pt x="199089" y="188369"/>
                  </a:lnTo>
                  <a:cubicBezTo>
                    <a:pt x="213944" y="178356"/>
                    <a:pt x="231027" y="171125"/>
                    <a:pt x="249224" y="167602"/>
                  </a:cubicBezTo>
                  <a:lnTo>
                    <a:pt x="249224" y="141642"/>
                  </a:lnTo>
                  <a:cubicBezTo>
                    <a:pt x="249224" y="135153"/>
                    <a:pt x="254424" y="130146"/>
                    <a:pt x="260737" y="130146"/>
                  </a:cubicBezTo>
                  <a:close/>
                  <a:moveTo>
                    <a:pt x="438507" y="79551"/>
                  </a:moveTo>
                  <a:cubicBezTo>
                    <a:pt x="510081" y="131462"/>
                    <a:pt x="552598" y="214890"/>
                    <a:pt x="552598" y="302952"/>
                  </a:cubicBezTo>
                  <a:cubicBezTo>
                    <a:pt x="552598" y="455069"/>
                    <a:pt x="428760" y="578821"/>
                    <a:pt x="276329" y="578821"/>
                  </a:cubicBezTo>
                  <a:lnTo>
                    <a:pt x="276329" y="602737"/>
                  </a:lnTo>
                  <a:cubicBezTo>
                    <a:pt x="276329" y="605332"/>
                    <a:pt x="273358" y="606815"/>
                    <a:pt x="271316" y="605332"/>
                  </a:cubicBezTo>
                  <a:lnTo>
                    <a:pt x="206426" y="560837"/>
                  </a:lnTo>
                  <a:cubicBezTo>
                    <a:pt x="204569" y="559539"/>
                    <a:pt x="204569" y="556759"/>
                    <a:pt x="206426" y="555553"/>
                  </a:cubicBezTo>
                  <a:lnTo>
                    <a:pt x="271316" y="511059"/>
                  </a:lnTo>
                  <a:cubicBezTo>
                    <a:pt x="273544" y="509575"/>
                    <a:pt x="276329" y="511059"/>
                    <a:pt x="276329" y="513654"/>
                  </a:cubicBezTo>
                  <a:lnTo>
                    <a:pt x="276329" y="537663"/>
                  </a:lnTo>
                  <a:cubicBezTo>
                    <a:pt x="405923" y="537663"/>
                    <a:pt x="511381" y="432358"/>
                    <a:pt x="511381" y="302952"/>
                  </a:cubicBezTo>
                  <a:cubicBezTo>
                    <a:pt x="511381" y="228053"/>
                    <a:pt x="475176" y="156954"/>
                    <a:pt x="414278" y="112830"/>
                  </a:cubicBezTo>
                  <a:close/>
                  <a:moveTo>
                    <a:pt x="281414" y="589"/>
                  </a:moveTo>
                  <a:lnTo>
                    <a:pt x="346313" y="45086"/>
                  </a:lnTo>
                  <a:cubicBezTo>
                    <a:pt x="348170" y="46384"/>
                    <a:pt x="348170" y="49072"/>
                    <a:pt x="346313" y="50277"/>
                  </a:cubicBezTo>
                  <a:lnTo>
                    <a:pt x="281414" y="94775"/>
                  </a:lnTo>
                  <a:cubicBezTo>
                    <a:pt x="279186" y="96258"/>
                    <a:pt x="276308" y="94775"/>
                    <a:pt x="276308" y="92179"/>
                  </a:cubicBezTo>
                  <a:lnTo>
                    <a:pt x="276308" y="68262"/>
                  </a:lnTo>
                  <a:cubicBezTo>
                    <a:pt x="146695" y="68262"/>
                    <a:pt x="41223" y="173665"/>
                    <a:pt x="41223" y="303077"/>
                  </a:cubicBezTo>
                  <a:cubicBezTo>
                    <a:pt x="41223" y="377980"/>
                    <a:pt x="77526" y="449176"/>
                    <a:pt x="138432" y="493302"/>
                  </a:cubicBezTo>
                  <a:lnTo>
                    <a:pt x="114200" y="526582"/>
                  </a:lnTo>
                  <a:cubicBezTo>
                    <a:pt x="42709" y="474762"/>
                    <a:pt x="0" y="391237"/>
                    <a:pt x="0" y="303077"/>
                  </a:cubicBezTo>
                  <a:cubicBezTo>
                    <a:pt x="0" y="150953"/>
                    <a:pt x="123948" y="27195"/>
                    <a:pt x="276308" y="27195"/>
                  </a:cubicBezTo>
                  <a:lnTo>
                    <a:pt x="276308" y="3185"/>
                  </a:lnTo>
                  <a:cubicBezTo>
                    <a:pt x="276308" y="589"/>
                    <a:pt x="279279" y="-894"/>
                    <a:pt x="281414" y="58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defTabSz="304792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grpSp>
          <p:nvGrpSpPr>
            <p:cNvPr id="12" name="ïṣḻîḋé">
              <a:extLst>
                <a:ext uri="{FF2B5EF4-FFF2-40B4-BE49-F238E27FC236}">
                  <a16:creationId xmlns:a16="http://schemas.microsoft.com/office/drawing/2014/main" id="{37759283-0B18-4A09-B0A7-8349BD8E4A9C}"/>
                </a:ext>
              </a:extLst>
            </p:cNvPr>
            <p:cNvGrpSpPr/>
            <p:nvPr/>
          </p:nvGrpSpPr>
          <p:grpSpPr>
            <a:xfrm>
              <a:off x="660400" y="1788416"/>
              <a:ext cx="3266172" cy="1306539"/>
              <a:chOff x="669925" y="1717407"/>
              <a:chExt cx="3266172" cy="1306539"/>
            </a:xfrm>
          </p:grpSpPr>
          <p:sp>
            <p:nvSpPr>
              <p:cNvPr id="22" name="íś1íḓe">
                <a:extLst>
                  <a:ext uri="{FF2B5EF4-FFF2-40B4-BE49-F238E27FC236}">
                    <a16:creationId xmlns:a16="http://schemas.microsoft.com/office/drawing/2014/main" id="{25F12286-E1BD-4BCF-9EFA-FD9A6AD3E113}"/>
                  </a:ext>
                </a:extLst>
              </p:cNvPr>
              <p:cNvSpPr/>
              <p:nvPr/>
            </p:nvSpPr>
            <p:spPr bwMode="auto">
              <a:xfrm>
                <a:off x="669925" y="2159211"/>
                <a:ext cx="3266171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3" name="i$1íḍe">
                <a:extLst>
                  <a:ext uri="{FF2B5EF4-FFF2-40B4-BE49-F238E27FC236}">
                    <a16:creationId xmlns:a16="http://schemas.microsoft.com/office/drawing/2014/main" id="{0E38ACEA-5744-440D-8C7B-0A61E1AA8F59}"/>
                  </a:ext>
                </a:extLst>
              </p:cNvPr>
              <p:cNvSpPr txBox="1"/>
              <p:nvPr/>
            </p:nvSpPr>
            <p:spPr bwMode="auto">
              <a:xfrm>
                <a:off x="669925" y="1717407"/>
                <a:ext cx="3266172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3" name="ïṧ1iḑê">
              <a:extLst>
                <a:ext uri="{FF2B5EF4-FFF2-40B4-BE49-F238E27FC236}">
                  <a16:creationId xmlns:a16="http://schemas.microsoft.com/office/drawing/2014/main" id="{8521AD1C-21F9-43AF-AF5E-DA1F1C745642}"/>
                </a:ext>
              </a:extLst>
            </p:cNvPr>
            <p:cNvGrpSpPr/>
            <p:nvPr/>
          </p:nvGrpSpPr>
          <p:grpSpPr>
            <a:xfrm>
              <a:off x="791029" y="4112516"/>
              <a:ext cx="3266172" cy="1306539"/>
              <a:chOff x="669925" y="1717407"/>
              <a:chExt cx="3266172" cy="1306539"/>
            </a:xfrm>
          </p:grpSpPr>
          <p:sp>
            <p:nvSpPr>
              <p:cNvPr id="20" name="ïšḻïḋè">
                <a:extLst>
                  <a:ext uri="{FF2B5EF4-FFF2-40B4-BE49-F238E27FC236}">
                    <a16:creationId xmlns:a16="http://schemas.microsoft.com/office/drawing/2014/main" id="{25F12286-E1BD-4BCF-9EFA-FD9A6AD3E113}"/>
                  </a:ext>
                </a:extLst>
              </p:cNvPr>
              <p:cNvSpPr/>
              <p:nvPr/>
            </p:nvSpPr>
            <p:spPr bwMode="auto">
              <a:xfrm>
                <a:off x="669925" y="2159211"/>
                <a:ext cx="3266171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1" name="ïŝliďé">
                <a:extLst>
                  <a:ext uri="{FF2B5EF4-FFF2-40B4-BE49-F238E27FC236}">
                    <a16:creationId xmlns:a16="http://schemas.microsoft.com/office/drawing/2014/main" id="{0E38ACEA-5744-440D-8C7B-0A61E1AA8F59}"/>
                  </a:ext>
                </a:extLst>
              </p:cNvPr>
              <p:cNvSpPr txBox="1"/>
              <p:nvPr/>
            </p:nvSpPr>
            <p:spPr bwMode="auto">
              <a:xfrm>
                <a:off x="669925" y="1717407"/>
                <a:ext cx="3266172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4" name="ï$ľíḍe">
              <a:extLst>
                <a:ext uri="{FF2B5EF4-FFF2-40B4-BE49-F238E27FC236}">
                  <a16:creationId xmlns:a16="http://schemas.microsoft.com/office/drawing/2014/main" id="{C8ED46D8-A68B-4374-A5D0-ADE609F47BEE}"/>
                </a:ext>
              </a:extLst>
            </p:cNvPr>
            <p:cNvGrpSpPr/>
            <p:nvPr/>
          </p:nvGrpSpPr>
          <p:grpSpPr>
            <a:xfrm>
              <a:off x="8252728" y="3603735"/>
              <a:ext cx="3266172" cy="1306539"/>
              <a:chOff x="669925" y="1717407"/>
              <a:chExt cx="3266172" cy="1306539"/>
            </a:xfrm>
          </p:grpSpPr>
          <p:sp>
            <p:nvSpPr>
              <p:cNvPr id="18" name="ïṥḷiḓê">
                <a:extLst>
                  <a:ext uri="{FF2B5EF4-FFF2-40B4-BE49-F238E27FC236}">
                    <a16:creationId xmlns:a16="http://schemas.microsoft.com/office/drawing/2014/main" id="{25F12286-E1BD-4BCF-9EFA-FD9A6AD3E113}"/>
                  </a:ext>
                </a:extLst>
              </p:cNvPr>
              <p:cNvSpPr/>
              <p:nvPr/>
            </p:nvSpPr>
            <p:spPr bwMode="auto">
              <a:xfrm>
                <a:off x="669925" y="2159211"/>
                <a:ext cx="3266171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9" name="í$1ïďé">
                <a:extLst>
                  <a:ext uri="{FF2B5EF4-FFF2-40B4-BE49-F238E27FC236}">
                    <a16:creationId xmlns:a16="http://schemas.microsoft.com/office/drawing/2014/main" id="{0E38ACEA-5744-440D-8C7B-0A61E1AA8F59}"/>
                  </a:ext>
                </a:extLst>
              </p:cNvPr>
              <p:cNvSpPr txBox="1"/>
              <p:nvPr/>
            </p:nvSpPr>
            <p:spPr bwMode="auto">
              <a:xfrm>
                <a:off x="669925" y="1717407"/>
                <a:ext cx="3266172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E46203F9-234C-4546-8ED5-4BB50E0CC90A}"/>
                </a:ext>
              </a:extLst>
            </p:cNvPr>
            <p:cNvCxnSpPr>
              <a:stCxn id="6" idx="3"/>
            </p:cNvCxnSpPr>
            <p:nvPr/>
          </p:nvCxnSpPr>
          <p:spPr>
            <a:xfrm flipH="1">
              <a:off x="660400" y="3603735"/>
              <a:ext cx="4900613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ï$lïḋè">
              <a:extLst>
                <a:ext uri="{FF2B5EF4-FFF2-40B4-BE49-F238E27FC236}">
                  <a16:creationId xmlns:a16="http://schemas.microsoft.com/office/drawing/2014/main" id="{49031D44-CA7C-4B71-A4E4-F385E3115621}"/>
                </a:ext>
              </a:extLst>
            </p:cNvPr>
            <p:cNvSpPr txBox="1"/>
            <p:nvPr/>
          </p:nvSpPr>
          <p:spPr>
            <a:xfrm>
              <a:off x="8322259" y="2847061"/>
              <a:ext cx="774007" cy="580505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Autofit/>
            </a:bodyPr>
            <a:lstStyle/>
            <a:p>
              <a:r>
                <a:rPr lang="en-US" sz="4000" dirty="0">
                  <a:solidFill>
                    <a:schemeClr val="accent1"/>
                  </a:solidFill>
                  <a:latin typeface="Impact" panose="020B0806030902050204" pitchFamily="34" charset="0"/>
                </a:rPr>
                <a:t>35%</a:t>
              </a: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4B3469A6-530D-47F6-ABBF-DF5F7C444C35}"/>
                </a:ext>
              </a:extLst>
            </p:cNvPr>
            <p:cNvCxnSpPr>
              <a:cxnSpLocks/>
            </p:cNvCxnSpPr>
            <p:nvPr/>
          </p:nvCxnSpPr>
          <p:spPr>
            <a:xfrm>
              <a:off x="8048625" y="3603735"/>
              <a:ext cx="3470274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21235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41CBD08-99FF-45F0-A8F1-BD9719C1FA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E125F32-8607-4058-A7B8-52DFC89E1B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DDB932F-C969-4362-B459-7E49E51B30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grpSp>
        <p:nvGrpSpPr>
          <p:cNvPr id="5" name="19635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3CF5A07A-4C3C-4EEA-9A3F-D6348AD6EDB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23950"/>
            <a:ext cx="10813589" cy="5019675"/>
            <a:chOff x="669925" y="1123950"/>
            <a:chExt cx="10813589" cy="5019675"/>
          </a:xfrm>
        </p:grpSpPr>
        <p:grpSp>
          <p:nvGrpSpPr>
            <p:cNvPr id="6" name="ïş1íde">
              <a:extLst>
                <a:ext uri="{FF2B5EF4-FFF2-40B4-BE49-F238E27FC236}">
                  <a16:creationId xmlns:a16="http://schemas.microsoft.com/office/drawing/2014/main" id="{DB27F236-5492-496F-B015-0A0E0601B058}"/>
                </a:ext>
              </a:extLst>
            </p:cNvPr>
            <p:cNvGrpSpPr/>
            <p:nvPr/>
          </p:nvGrpSpPr>
          <p:grpSpPr>
            <a:xfrm>
              <a:off x="669925" y="1123950"/>
              <a:ext cx="2624732" cy="5019675"/>
              <a:chOff x="669925" y="1123950"/>
              <a:chExt cx="2624732" cy="5019675"/>
            </a:xfrm>
          </p:grpSpPr>
          <p:sp>
            <p:nvSpPr>
              <p:cNvPr id="21" name="íŝḻïḓé">
                <a:extLst>
                  <a:ext uri="{FF2B5EF4-FFF2-40B4-BE49-F238E27FC236}">
                    <a16:creationId xmlns:a16="http://schemas.microsoft.com/office/drawing/2014/main" id="{967AA1C6-39DA-4E34-A18C-41642C5D3DD6}"/>
                  </a:ext>
                </a:extLst>
              </p:cNvPr>
              <p:cNvSpPr txBox="1"/>
              <p:nvPr/>
            </p:nvSpPr>
            <p:spPr bwMode="auto">
              <a:xfrm>
                <a:off x="683898" y="1123950"/>
                <a:ext cx="2610759" cy="5426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  <p:grpSp>
            <p:nvGrpSpPr>
              <p:cNvPr id="22" name="ïŝ1îďê">
                <a:extLst>
                  <a:ext uri="{FF2B5EF4-FFF2-40B4-BE49-F238E27FC236}">
                    <a16:creationId xmlns:a16="http://schemas.microsoft.com/office/drawing/2014/main" id="{DBC57195-2B6B-440D-AA26-ACDA1D98ED71}"/>
                  </a:ext>
                </a:extLst>
              </p:cNvPr>
              <p:cNvGrpSpPr/>
              <p:nvPr/>
            </p:nvGrpSpPr>
            <p:grpSpPr>
              <a:xfrm>
                <a:off x="669925" y="1674000"/>
                <a:ext cx="2624732" cy="4469625"/>
                <a:chOff x="669925" y="1674000"/>
                <a:chExt cx="5246075" cy="4469625"/>
              </a:xfrm>
            </p:grpSpPr>
            <p:sp>
              <p:nvSpPr>
                <p:cNvPr id="23" name="îśḻide">
                  <a:extLst>
                    <a:ext uri="{FF2B5EF4-FFF2-40B4-BE49-F238E27FC236}">
                      <a16:creationId xmlns:a16="http://schemas.microsoft.com/office/drawing/2014/main" id="{D870ECC7-68CB-4B8A-97E4-AE564DB64E31}"/>
                    </a:ext>
                  </a:extLst>
                </p:cNvPr>
                <p:cNvSpPr/>
                <p:nvPr/>
              </p:nvSpPr>
              <p:spPr bwMode="auto">
                <a:xfrm>
                  <a:off x="669925" y="1674000"/>
                  <a:ext cx="5246075" cy="4469625"/>
                </a:xfrm>
                <a:custGeom>
                  <a:avLst/>
                  <a:gdLst>
                    <a:gd name="T0" fmla="*/ 0 w 1720"/>
                    <a:gd name="T1" fmla="*/ 0 h 1961"/>
                    <a:gd name="T2" fmla="*/ 2147483646 w 1720"/>
                    <a:gd name="T3" fmla="*/ 0 h 1961"/>
                    <a:gd name="T4" fmla="*/ 2147483646 w 1720"/>
                    <a:gd name="T5" fmla="*/ 2147483646 h 1961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720" h="1961">
                      <a:moveTo>
                        <a:pt x="0" y="0"/>
                      </a:moveTo>
                      <a:lnTo>
                        <a:pt x="1720" y="0"/>
                      </a:lnTo>
                      <a:lnTo>
                        <a:pt x="1720" y="1961"/>
                      </a:lnTo>
                    </a:path>
                  </a:pathLst>
                </a:custGeom>
                <a:noFill/>
                <a:ln w="3175" cap="flat" cmpd="sng">
                  <a:solidFill>
                    <a:schemeClr val="bg1">
                      <a:lumMod val="75000"/>
                    </a:schemeClr>
                  </a:solidFill>
                  <a:prstDash val="solid"/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0" tIns="0" rIns="0" bIns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" name="ïš1iḑê">
                  <a:extLst>
                    <a:ext uri="{FF2B5EF4-FFF2-40B4-BE49-F238E27FC236}">
                      <a16:creationId xmlns:a16="http://schemas.microsoft.com/office/drawing/2014/main" id="{E3ED1172-A76E-4692-BF1A-AE872C5C97CD}"/>
                    </a:ext>
                  </a:extLst>
                </p:cNvPr>
                <p:cNvSpPr/>
                <p:nvPr/>
              </p:nvSpPr>
              <p:spPr>
                <a:xfrm>
                  <a:off x="687279" y="1809000"/>
                  <a:ext cx="5228721" cy="207000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square" lIns="90000" anchor="t" anchorCtr="0">
                  <a:normAutofit/>
                </a:bodyPr>
                <a:lstStyle/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Supporting text here.</a:t>
                  </a:r>
                </a:p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You can use the icon library in iSlide  (www.islide.cc) to filter and replace existing icon elements with one click.</a:t>
                  </a:r>
                </a:p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endParaRPr lang="en-US" altLang="zh-CN" sz="1100" dirty="0"/>
                </a:p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</p:grpSp>
        <p:grpSp>
          <p:nvGrpSpPr>
            <p:cNvPr id="7" name="ïS1iḑê">
              <a:extLst>
                <a:ext uri="{FF2B5EF4-FFF2-40B4-BE49-F238E27FC236}">
                  <a16:creationId xmlns:a16="http://schemas.microsoft.com/office/drawing/2014/main" id="{29E4A6D7-9009-4029-9C0C-7C5B4340B148}"/>
                </a:ext>
              </a:extLst>
            </p:cNvPr>
            <p:cNvGrpSpPr/>
            <p:nvPr/>
          </p:nvGrpSpPr>
          <p:grpSpPr>
            <a:xfrm>
              <a:off x="6126268" y="1123950"/>
              <a:ext cx="2624732" cy="5019675"/>
              <a:chOff x="6126268" y="1123950"/>
              <a:chExt cx="2624732" cy="5019675"/>
            </a:xfrm>
          </p:grpSpPr>
          <p:sp>
            <p:nvSpPr>
              <p:cNvPr id="17" name="îṣḷídé">
                <a:extLst>
                  <a:ext uri="{FF2B5EF4-FFF2-40B4-BE49-F238E27FC236}">
                    <a16:creationId xmlns:a16="http://schemas.microsoft.com/office/drawing/2014/main" id="{7C7E7128-67C0-4756-8600-67B820E5C5E5}"/>
                  </a:ext>
                </a:extLst>
              </p:cNvPr>
              <p:cNvSpPr txBox="1"/>
              <p:nvPr/>
            </p:nvSpPr>
            <p:spPr bwMode="auto">
              <a:xfrm>
                <a:off x="6140241" y="1123950"/>
                <a:ext cx="2610759" cy="5426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  <p:grpSp>
            <p:nvGrpSpPr>
              <p:cNvPr id="18" name="işḻiḍé">
                <a:extLst>
                  <a:ext uri="{FF2B5EF4-FFF2-40B4-BE49-F238E27FC236}">
                    <a16:creationId xmlns:a16="http://schemas.microsoft.com/office/drawing/2014/main" id="{4E074FF8-845D-4B8B-BDB2-9D59BE16F1C8}"/>
                  </a:ext>
                </a:extLst>
              </p:cNvPr>
              <p:cNvGrpSpPr/>
              <p:nvPr/>
            </p:nvGrpSpPr>
            <p:grpSpPr>
              <a:xfrm>
                <a:off x="6126268" y="1674000"/>
                <a:ext cx="2624732" cy="4469625"/>
                <a:chOff x="669925" y="1674000"/>
                <a:chExt cx="5246075" cy="4469625"/>
              </a:xfrm>
            </p:grpSpPr>
            <p:sp>
              <p:nvSpPr>
                <p:cNvPr id="19" name="îṡliďê">
                  <a:extLst>
                    <a:ext uri="{FF2B5EF4-FFF2-40B4-BE49-F238E27FC236}">
                      <a16:creationId xmlns:a16="http://schemas.microsoft.com/office/drawing/2014/main" id="{EC7F1713-7960-4BE6-89AB-0453AE2BEA8D}"/>
                    </a:ext>
                  </a:extLst>
                </p:cNvPr>
                <p:cNvSpPr/>
                <p:nvPr/>
              </p:nvSpPr>
              <p:spPr bwMode="auto">
                <a:xfrm flipH="1">
                  <a:off x="669925" y="1674000"/>
                  <a:ext cx="5246075" cy="4469625"/>
                </a:xfrm>
                <a:custGeom>
                  <a:avLst/>
                  <a:gdLst>
                    <a:gd name="T0" fmla="*/ 0 w 1720"/>
                    <a:gd name="T1" fmla="*/ 0 h 1961"/>
                    <a:gd name="T2" fmla="*/ 2147483646 w 1720"/>
                    <a:gd name="T3" fmla="*/ 0 h 1961"/>
                    <a:gd name="T4" fmla="*/ 2147483646 w 1720"/>
                    <a:gd name="T5" fmla="*/ 2147483646 h 1961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720" h="1961">
                      <a:moveTo>
                        <a:pt x="0" y="0"/>
                      </a:moveTo>
                      <a:lnTo>
                        <a:pt x="1720" y="0"/>
                      </a:lnTo>
                      <a:lnTo>
                        <a:pt x="1720" y="1961"/>
                      </a:lnTo>
                    </a:path>
                  </a:pathLst>
                </a:custGeom>
                <a:noFill/>
                <a:ln w="3175" cap="flat" cmpd="sng">
                  <a:solidFill>
                    <a:schemeClr val="bg1">
                      <a:lumMod val="75000"/>
                    </a:schemeClr>
                  </a:solidFill>
                  <a:prstDash val="solid"/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0" tIns="0" rIns="0" bIns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" name="í$lïḓé">
                  <a:extLst>
                    <a:ext uri="{FF2B5EF4-FFF2-40B4-BE49-F238E27FC236}">
                      <a16:creationId xmlns:a16="http://schemas.microsoft.com/office/drawing/2014/main" id="{173533FF-3149-4298-B817-35230A6E2C90}"/>
                    </a:ext>
                  </a:extLst>
                </p:cNvPr>
                <p:cNvSpPr/>
                <p:nvPr/>
              </p:nvSpPr>
              <p:spPr>
                <a:xfrm>
                  <a:off x="687279" y="1809000"/>
                  <a:ext cx="5228721" cy="207000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square" lIns="90000" anchor="t" anchorCtr="0">
                  <a:normAutofit/>
                </a:bodyPr>
                <a:lstStyle/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Supporting text here.</a:t>
                  </a:r>
                </a:p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You can use the icon library in iSlide  (www.islide.cc) to filter and replace existing icon elements with one click.</a:t>
                  </a:r>
                </a:p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endParaRPr lang="en-US" altLang="zh-CN" sz="1100" dirty="0"/>
                </a:p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</p:grpSp>
        <p:grpSp>
          <p:nvGrpSpPr>
            <p:cNvPr id="8" name="ïṩ1îḓe">
              <a:extLst>
                <a:ext uri="{FF2B5EF4-FFF2-40B4-BE49-F238E27FC236}">
                  <a16:creationId xmlns:a16="http://schemas.microsoft.com/office/drawing/2014/main" id="{DBB595B6-46BB-4C77-AE78-A926C14D969B}"/>
                </a:ext>
              </a:extLst>
            </p:cNvPr>
            <p:cNvGrpSpPr/>
            <p:nvPr/>
          </p:nvGrpSpPr>
          <p:grpSpPr>
            <a:xfrm>
              <a:off x="3402438" y="1123950"/>
              <a:ext cx="2616049" cy="2755050"/>
              <a:chOff x="3402438" y="1123950"/>
              <a:chExt cx="2616049" cy="2755050"/>
            </a:xfrm>
          </p:grpSpPr>
          <p:sp>
            <p:nvSpPr>
              <p:cNvPr id="14" name="ïṩḻïḑe">
                <a:extLst>
                  <a:ext uri="{FF2B5EF4-FFF2-40B4-BE49-F238E27FC236}">
                    <a16:creationId xmlns:a16="http://schemas.microsoft.com/office/drawing/2014/main" id="{57EE1A4B-00B7-4810-AACD-B1B8616A56A6}"/>
                  </a:ext>
                </a:extLst>
              </p:cNvPr>
              <p:cNvSpPr txBox="1"/>
              <p:nvPr/>
            </p:nvSpPr>
            <p:spPr bwMode="auto">
              <a:xfrm>
                <a:off x="3407728" y="1123950"/>
                <a:ext cx="2610758" cy="5426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  <p:sp>
            <p:nvSpPr>
              <p:cNvPr id="15" name="ísḷîḋe">
                <a:extLst>
                  <a:ext uri="{FF2B5EF4-FFF2-40B4-BE49-F238E27FC236}">
                    <a16:creationId xmlns:a16="http://schemas.microsoft.com/office/drawing/2014/main" id="{D7468B98-890E-462C-BEA0-EEE8EE58DC4D}"/>
                  </a:ext>
                </a:extLst>
              </p:cNvPr>
              <p:cNvSpPr/>
              <p:nvPr/>
            </p:nvSpPr>
            <p:spPr>
              <a:xfrm>
                <a:off x="3402438" y="1809000"/>
                <a:ext cx="2616049" cy="2070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You can use the icon library in iSlide  (www.islide.cc) to filter and replace existing icon elements with one click.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endParaRPr lang="en-US" altLang="zh-CN" sz="1100" dirty="0"/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AD818AF0-48C7-43D6-9890-83BF4F5D2B2E}"/>
                  </a:ext>
                </a:extLst>
              </p:cNvPr>
              <p:cNvCxnSpPr/>
              <p:nvPr/>
            </p:nvCxnSpPr>
            <p:spPr>
              <a:xfrm>
                <a:off x="3402438" y="1674000"/>
                <a:ext cx="2616048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" name="ïṩľïḑe">
              <a:extLst>
                <a:ext uri="{FF2B5EF4-FFF2-40B4-BE49-F238E27FC236}">
                  <a16:creationId xmlns:a16="http://schemas.microsoft.com/office/drawing/2014/main" id="{9FF011B3-1BE9-4728-9021-E1A8039CB7AE}"/>
                </a:ext>
              </a:extLst>
            </p:cNvPr>
            <p:cNvGrpSpPr/>
            <p:nvPr/>
          </p:nvGrpSpPr>
          <p:grpSpPr>
            <a:xfrm>
              <a:off x="8858782" y="1123950"/>
              <a:ext cx="2624732" cy="5019675"/>
              <a:chOff x="8858782" y="1123950"/>
              <a:chExt cx="2624732" cy="5019675"/>
            </a:xfrm>
          </p:grpSpPr>
          <p:sp>
            <p:nvSpPr>
              <p:cNvPr id="10" name="îşḷíḋê">
                <a:extLst>
                  <a:ext uri="{FF2B5EF4-FFF2-40B4-BE49-F238E27FC236}">
                    <a16:creationId xmlns:a16="http://schemas.microsoft.com/office/drawing/2014/main" id="{741ED182-54E3-4045-AF7F-D30AD635AC69}"/>
                  </a:ext>
                </a:extLst>
              </p:cNvPr>
              <p:cNvSpPr txBox="1"/>
              <p:nvPr/>
            </p:nvSpPr>
            <p:spPr bwMode="auto">
              <a:xfrm>
                <a:off x="8872755" y="1123950"/>
                <a:ext cx="2610759" cy="5426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  <p:grpSp>
            <p:nvGrpSpPr>
              <p:cNvPr id="11" name="isḷîḍé">
                <a:extLst>
                  <a:ext uri="{FF2B5EF4-FFF2-40B4-BE49-F238E27FC236}">
                    <a16:creationId xmlns:a16="http://schemas.microsoft.com/office/drawing/2014/main" id="{34EDC930-85D8-4D6C-BF8D-E25BEE7C46E7}"/>
                  </a:ext>
                </a:extLst>
              </p:cNvPr>
              <p:cNvGrpSpPr/>
              <p:nvPr/>
            </p:nvGrpSpPr>
            <p:grpSpPr>
              <a:xfrm>
                <a:off x="8858782" y="1674000"/>
                <a:ext cx="2624732" cy="4469625"/>
                <a:chOff x="669925" y="1674000"/>
                <a:chExt cx="5246075" cy="4469625"/>
              </a:xfrm>
            </p:grpSpPr>
            <p:sp>
              <p:nvSpPr>
                <p:cNvPr id="12" name="ísļíḍè">
                  <a:extLst>
                    <a:ext uri="{FF2B5EF4-FFF2-40B4-BE49-F238E27FC236}">
                      <a16:creationId xmlns:a16="http://schemas.microsoft.com/office/drawing/2014/main" id="{EC131506-4064-43CB-972A-AADDFF0A9EAD}"/>
                    </a:ext>
                  </a:extLst>
                </p:cNvPr>
                <p:cNvSpPr/>
                <p:nvPr/>
              </p:nvSpPr>
              <p:spPr bwMode="auto">
                <a:xfrm flipH="1">
                  <a:off x="669925" y="1674000"/>
                  <a:ext cx="5246075" cy="4469625"/>
                </a:xfrm>
                <a:custGeom>
                  <a:avLst/>
                  <a:gdLst>
                    <a:gd name="T0" fmla="*/ 0 w 1720"/>
                    <a:gd name="T1" fmla="*/ 0 h 1961"/>
                    <a:gd name="T2" fmla="*/ 2147483646 w 1720"/>
                    <a:gd name="T3" fmla="*/ 0 h 1961"/>
                    <a:gd name="T4" fmla="*/ 2147483646 w 1720"/>
                    <a:gd name="T5" fmla="*/ 2147483646 h 1961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720" h="1961">
                      <a:moveTo>
                        <a:pt x="0" y="0"/>
                      </a:moveTo>
                      <a:lnTo>
                        <a:pt x="1720" y="0"/>
                      </a:lnTo>
                      <a:lnTo>
                        <a:pt x="1720" y="1961"/>
                      </a:lnTo>
                    </a:path>
                  </a:pathLst>
                </a:custGeom>
                <a:noFill/>
                <a:ln w="3175" cap="flat" cmpd="sng">
                  <a:solidFill>
                    <a:schemeClr val="bg1">
                      <a:lumMod val="75000"/>
                    </a:schemeClr>
                  </a:solidFill>
                  <a:prstDash val="solid"/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0" tIns="0" rIns="0" bIns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" name="íṩľïḓê">
                  <a:extLst>
                    <a:ext uri="{FF2B5EF4-FFF2-40B4-BE49-F238E27FC236}">
                      <a16:creationId xmlns:a16="http://schemas.microsoft.com/office/drawing/2014/main" id="{2BD47919-A083-4B4D-BA92-6CE278E8C1B1}"/>
                    </a:ext>
                  </a:extLst>
                </p:cNvPr>
                <p:cNvSpPr/>
                <p:nvPr/>
              </p:nvSpPr>
              <p:spPr>
                <a:xfrm>
                  <a:off x="687279" y="1809000"/>
                  <a:ext cx="5228721" cy="207000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square" lIns="90000" anchor="t" anchorCtr="0">
                  <a:normAutofit/>
                </a:bodyPr>
                <a:lstStyle/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Supporting text here.</a:t>
                  </a:r>
                </a:p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You can use the icon library in iSlide  (www.islide.cc) to filter and replace existing icon elements with one click.</a:t>
                  </a:r>
                </a:p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endParaRPr lang="en-US" altLang="zh-CN" sz="1100" dirty="0"/>
                </a:p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3467561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69AE98-93BC-4D11-A4C4-CFE27DD7B3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BDD9487F-4632-4125-8CC6-CC9FBAC282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EB6EC96-F2D5-4D11-845B-A8A7E52623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8</a:t>
            </a:fld>
            <a:endParaRPr lang="zh-CN" altLang="en-US"/>
          </a:p>
        </p:txBody>
      </p:sp>
      <p:grpSp>
        <p:nvGrpSpPr>
          <p:cNvPr id="5" name="20643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1BD8A73D-0CFF-4479-9959-8D73D1CA634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526482"/>
            <a:ext cx="10850563" cy="4617143"/>
            <a:chOff x="669925" y="1526482"/>
            <a:chExt cx="10850563" cy="4617143"/>
          </a:xfrm>
        </p:grpSpPr>
        <p:sp>
          <p:nvSpPr>
            <p:cNvPr id="6" name="iŝḻídé">
              <a:extLst>
                <a:ext uri="{FF2B5EF4-FFF2-40B4-BE49-F238E27FC236}">
                  <a16:creationId xmlns:a16="http://schemas.microsoft.com/office/drawing/2014/main" id="{D4CF19B5-40B3-41A0-905B-D1DBA4D83675}"/>
                </a:ext>
              </a:extLst>
            </p:cNvPr>
            <p:cNvSpPr/>
            <p:nvPr/>
          </p:nvSpPr>
          <p:spPr>
            <a:xfrm>
              <a:off x="6398975" y="1989773"/>
              <a:ext cx="5121513" cy="4153852"/>
            </a:xfrm>
            <a:custGeom>
              <a:avLst/>
              <a:gdLst>
                <a:gd name="connsiteX0" fmla="*/ 10536452 w 18269244"/>
                <a:gd name="connsiteY0" fmla="*/ 0 h 14817440"/>
                <a:gd name="connsiteX1" fmla="*/ 12313612 w 18269244"/>
                <a:gd name="connsiteY1" fmla="*/ 888174 h 14817440"/>
                <a:gd name="connsiteX2" fmla="*/ 12563364 w 18269244"/>
                <a:gd name="connsiteY2" fmla="*/ 1253404 h 14817440"/>
                <a:gd name="connsiteX3" fmla="*/ 12632468 w 18269244"/>
                <a:gd name="connsiteY3" fmla="*/ 1363551 h 14817440"/>
                <a:gd name="connsiteX4" fmla="*/ 18269244 w 18269244"/>
                <a:gd name="connsiteY4" fmla="*/ 10348462 h 14817440"/>
                <a:gd name="connsiteX5" fmla="*/ 18269244 w 18269244"/>
                <a:gd name="connsiteY5" fmla="*/ 14817440 h 14817440"/>
                <a:gd name="connsiteX6" fmla="*/ 0 w 18269244"/>
                <a:gd name="connsiteY6" fmla="*/ 14817440 h 14817440"/>
                <a:gd name="connsiteX7" fmla="*/ 8440436 w 18269244"/>
                <a:gd name="connsiteY7" fmla="*/ 1363551 h 14817440"/>
                <a:gd name="connsiteX8" fmla="*/ 8509540 w 18269244"/>
                <a:gd name="connsiteY8" fmla="*/ 1253404 h 14817440"/>
                <a:gd name="connsiteX9" fmla="*/ 8759292 w 18269244"/>
                <a:gd name="connsiteY9" fmla="*/ 888174 h 14817440"/>
                <a:gd name="connsiteX10" fmla="*/ 10536452 w 18269244"/>
                <a:gd name="connsiteY10" fmla="*/ 0 h 14817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269244" h="14817440">
                  <a:moveTo>
                    <a:pt x="10536452" y="0"/>
                  </a:moveTo>
                  <a:cubicBezTo>
                    <a:pt x="11230480" y="0"/>
                    <a:pt x="11858800" y="339415"/>
                    <a:pt x="12313612" y="888174"/>
                  </a:cubicBezTo>
                  <a:lnTo>
                    <a:pt x="12563364" y="1253404"/>
                  </a:lnTo>
                  <a:lnTo>
                    <a:pt x="12632468" y="1363551"/>
                  </a:lnTo>
                  <a:lnTo>
                    <a:pt x="18269244" y="10348462"/>
                  </a:lnTo>
                  <a:lnTo>
                    <a:pt x="18269244" y="14817440"/>
                  </a:lnTo>
                  <a:lnTo>
                    <a:pt x="0" y="14817440"/>
                  </a:lnTo>
                  <a:lnTo>
                    <a:pt x="8440436" y="1363551"/>
                  </a:lnTo>
                  <a:lnTo>
                    <a:pt x="8509540" y="1253404"/>
                  </a:lnTo>
                  <a:lnTo>
                    <a:pt x="8759292" y="888174"/>
                  </a:lnTo>
                  <a:cubicBezTo>
                    <a:pt x="9214108" y="339415"/>
                    <a:pt x="9842428" y="0"/>
                    <a:pt x="10536452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/>
            </a:p>
          </p:txBody>
        </p:sp>
        <p:sp>
          <p:nvSpPr>
            <p:cNvPr id="7" name="iṡḻiḓe">
              <a:extLst>
                <a:ext uri="{FF2B5EF4-FFF2-40B4-BE49-F238E27FC236}">
                  <a16:creationId xmlns:a16="http://schemas.microsoft.com/office/drawing/2014/main" id="{E8F7AE66-0A30-4F01-AC0E-AE66301584EB}"/>
                </a:ext>
              </a:extLst>
            </p:cNvPr>
            <p:cNvSpPr/>
            <p:nvPr/>
          </p:nvSpPr>
          <p:spPr>
            <a:xfrm>
              <a:off x="4634106" y="2682114"/>
              <a:ext cx="4922363" cy="3461167"/>
            </a:xfrm>
            <a:custGeom>
              <a:avLst/>
              <a:gdLst>
                <a:gd name="connsiteX0" fmla="*/ 1916723 w 3833446"/>
                <a:gd name="connsiteY0" fmla="*/ 0 h 2234041"/>
                <a:gd name="connsiteX1" fmla="*/ 2240012 w 3833446"/>
                <a:gd name="connsiteY1" fmla="*/ 133911 h 2234041"/>
                <a:gd name="connsiteX2" fmla="*/ 2285446 w 3833446"/>
                <a:gd name="connsiteY2" fmla="*/ 188977 h 2234041"/>
                <a:gd name="connsiteX3" fmla="*/ 2298017 w 3833446"/>
                <a:gd name="connsiteY3" fmla="*/ 205584 h 2234041"/>
                <a:gd name="connsiteX4" fmla="*/ 3833446 w 3833446"/>
                <a:gd name="connsiteY4" fmla="*/ 2234041 h 2234041"/>
                <a:gd name="connsiteX5" fmla="*/ 0 w 3833446"/>
                <a:gd name="connsiteY5" fmla="*/ 2234041 h 2234041"/>
                <a:gd name="connsiteX6" fmla="*/ 1535429 w 3833446"/>
                <a:gd name="connsiteY6" fmla="*/ 205584 h 2234041"/>
                <a:gd name="connsiteX7" fmla="*/ 1548000 w 3833446"/>
                <a:gd name="connsiteY7" fmla="*/ 188977 h 2234041"/>
                <a:gd name="connsiteX8" fmla="*/ 1593434 w 3833446"/>
                <a:gd name="connsiteY8" fmla="*/ 133911 h 2234041"/>
                <a:gd name="connsiteX9" fmla="*/ 1916723 w 3833446"/>
                <a:gd name="connsiteY9" fmla="*/ 0 h 2234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33446" h="2234041">
                  <a:moveTo>
                    <a:pt x="1916723" y="0"/>
                  </a:moveTo>
                  <a:cubicBezTo>
                    <a:pt x="2042976" y="0"/>
                    <a:pt x="2157276" y="51174"/>
                    <a:pt x="2240012" y="133911"/>
                  </a:cubicBezTo>
                  <a:lnTo>
                    <a:pt x="2285446" y="188977"/>
                  </a:lnTo>
                  <a:lnTo>
                    <a:pt x="2298017" y="205584"/>
                  </a:lnTo>
                  <a:lnTo>
                    <a:pt x="3833446" y="2234041"/>
                  </a:lnTo>
                  <a:lnTo>
                    <a:pt x="0" y="2234041"/>
                  </a:lnTo>
                  <a:lnTo>
                    <a:pt x="1535429" y="205584"/>
                  </a:lnTo>
                  <a:lnTo>
                    <a:pt x="1548000" y="188977"/>
                  </a:lnTo>
                  <a:lnTo>
                    <a:pt x="1593434" y="133911"/>
                  </a:lnTo>
                  <a:cubicBezTo>
                    <a:pt x="1676171" y="51174"/>
                    <a:pt x="1790471" y="0"/>
                    <a:pt x="191672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íṣ1îḑé">
              <a:extLst>
                <a:ext uri="{FF2B5EF4-FFF2-40B4-BE49-F238E27FC236}">
                  <a16:creationId xmlns:a16="http://schemas.microsoft.com/office/drawing/2014/main" id="{653AE535-4EC9-4B9E-8F82-4E2E4916257B}"/>
                </a:ext>
              </a:extLst>
            </p:cNvPr>
            <p:cNvSpPr/>
            <p:nvPr/>
          </p:nvSpPr>
          <p:spPr>
            <a:xfrm>
              <a:off x="2975429" y="3255966"/>
              <a:ext cx="4106248" cy="2887315"/>
            </a:xfrm>
            <a:custGeom>
              <a:avLst/>
              <a:gdLst>
                <a:gd name="connsiteX0" fmla="*/ 1916723 w 3833446"/>
                <a:gd name="connsiteY0" fmla="*/ 0 h 2234041"/>
                <a:gd name="connsiteX1" fmla="*/ 2240012 w 3833446"/>
                <a:gd name="connsiteY1" fmla="*/ 133911 h 2234041"/>
                <a:gd name="connsiteX2" fmla="*/ 2285446 w 3833446"/>
                <a:gd name="connsiteY2" fmla="*/ 188977 h 2234041"/>
                <a:gd name="connsiteX3" fmla="*/ 2298017 w 3833446"/>
                <a:gd name="connsiteY3" fmla="*/ 205584 h 2234041"/>
                <a:gd name="connsiteX4" fmla="*/ 3833446 w 3833446"/>
                <a:gd name="connsiteY4" fmla="*/ 2234041 h 2234041"/>
                <a:gd name="connsiteX5" fmla="*/ 0 w 3833446"/>
                <a:gd name="connsiteY5" fmla="*/ 2234041 h 2234041"/>
                <a:gd name="connsiteX6" fmla="*/ 1535429 w 3833446"/>
                <a:gd name="connsiteY6" fmla="*/ 205584 h 2234041"/>
                <a:gd name="connsiteX7" fmla="*/ 1548000 w 3833446"/>
                <a:gd name="connsiteY7" fmla="*/ 188977 h 2234041"/>
                <a:gd name="connsiteX8" fmla="*/ 1593434 w 3833446"/>
                <a:gd name="connsiteY8" fmla="*/ 133911 h 2234041"/>
                <a:gd name="connsiteX9" fmla="*/ 1916723 w 3833446"/>
                <a:gd name="connsiteY9" fmla="*/ 0 h 2234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33446" h="2234041">
                  <a:moveTo>
                    <a:pt x="1916723" y="0"/>
                  </a:moveTo>
                  <a:cubicBezTo>
                    <a:pt x="2042976" y="0"/>
                    <a:pt x="2157276" y="51174"/>
                    <a:pt x="2240012" y="133911"/>
                  </a:cubicBezTo>
                  <a:lnTo>
                    <a:pt x="2285446" y="188977"/>
                  </a:lnTo>
                  <a:lnTo>
                    <a:pt x="2298017" y="205584"/>
                  </a:lnTo>
                  <a:lnTo>
                    <a:pt x="3833446" y="2234041"/>
                  </a:lnTo>
                  <a:lnTo>
                    <a:pt x="0" y="2234041"/>
                  </a:lnTo>
                  <a:lnTo>
                    <a:pt x="1535429" y="205584"/>
                  </a:lnTo>
                  <a:lnTo>
                    <a:pt x="1548000" y="188977"/>
                  </a:lnTo>
                  <a:lnTo>
                    <a:pt x="1593434" y="133911"/>
                  </a:lnTo>
                  <a:cubicBezTo>
                    <a:pt x="1676171" y="51174"/>
                    <a:pt x="1790471" y="0"/>
                    <a:pt x="1916723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/>
            </a:p>
          </p:txBody>
        </p:sp>
        <p:grpSp>
          <p:nvGrpSpPr>
            <p:cNvPr id="9" name="îṧļidê">
              <a:extLst>
                <a:ext uri="{FF2B5EF4-FFF2-40B4-BE49-F238E27FC236}">
                  <a16:creationId xmlns:a16="http://schemas.microsoft.com/office/drawing/2014/main" id="{1CEC2232-4D6D-4974-872A-B3F8063FEAE3}"/>
                </a:ext>
              </a:extLst>
            </p:cNvPr>
            <p:cNvGrpSpPr/>
            <p:nvPr/>
          </p:nvGrpSpPr>
          <p:grpSpPr>
            <a:xfrm>
              <a:off x="669925" y="1526482"/>
              <a:ext cx="3477025" cy="1773518"/>
              <a:chOff x="669925" y="2096444"/>
              <a:chExt cx="3864753" cy="1773518"/>
            </a:xfrm>
          </p:grpSpPr>
          <p:sp>
            <p:nvSpPr>
              <p:cNvPr id="25" name="íšḷïdê">
                <a:extLst>
                  <a:ext uri="{FF2B5EF4-FFF2-40B4-BE49-F238E27FC236}">
                    <a16:creationId xmlns:a16="http://schemas.microsoft.com/office/drawing/2014/main" id="{0C8A4FF1-188C-4911-B98A-E9F37FD6258B}"/>
                  </a:ext>
                </a:extLst>
              </p:cNvPr>
              <p:cNvSpPr/>
              <p:nvPr/>
            </p:nvSpPr>
            <p:spPr>
              <a:xfrm>
                <a:off x="669925" y="2538249"/>
                <a:ext cx="3864753" cy="13317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26" name="íSļïḓê">
                <a:extLst>
                  <a:ext uri="{FF2B5EF4-FFF2-40B4-BE49-F238E27FC236}">
                    <a16:creationId xmlns:a16="http://schemas.microsoft.com/office/drawing/2014/main" id="{49AD638F-46F5-46FB-880B-A304C1BAD205}"/>
                  </a:ext>
                </a:extLst>
              </p:cNvPr>
              <p:cNvSpPr txBox="1"/>
              <p:nvPr/>
            </p:nvSpPr>
            <p:spPr bwMode="auto">
              <a:xfrm>
                <a:off x="669925" y="2096444"/>
                <a:ext cx="386475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0" name="îš1iḓé">
              <a:extLst>
                <a:ext uri="{FF2B5EF4-FFF2-40B4-BE49-F238E27FC236}">
                  <a16:creationId xmlns:a16="http://schemas.microsoft.com/office/drawing/2014/main" id="{6C19F2B6-10BD-47E0-99F4-98D90255EC5E}"/>
                </a:ext>
              </a:extLst>
            </p:cNvPr>
            <p:cNvGrpSpPr/>
            <p:nvPr/>
          </p:nvGrpSpPr>
          <p:grpSpPr>
            <a:xfrm>
              <a:off x="3977901" y="4768145"/>
              <a:ext cx="2101305" cy="1111889"/>
              <a:chOff x="673100" y="1237334"/>
              <a:chExt cx="3228944" cy="1111889"/>
            </a:xfrm>
          </p:grpSpPr>
          <p:sp>
            <p:nvSpPr>
              <p:cNvPr id="23" name="iṧļîdè">
                <a:extLst>
                  <a:ext uri="{FF2B5EF4-FFF2-40B4-BE49-F238E27FC236}">
                    <a16:creationId xmlns:a16="http://schemas.microsoft.com/office/drawing/2014/main" id="{30893A27-4A4D-49EA-9724-8D8D4C363533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4" name="ïş1îḓè">
                <a:extLst>
                  <a:ext uri="{FF2B5EF4-FFF2-40B4-BE49-F238E27FC236}">
                    <a16:creationId xmlns:a16="http://schemas.microsoft.com/office/drawing/2014/main" id="{592EAF4B-2EC0-42B3-85BB-123EEB35B776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1" name="ïṡ1íďè">
              <a:extLst>
                <a:ext uri="{FF2B5EF4-FFF2-40B4-BE49-F238E27FC236}">
                  <a16:creationId xmlns:a16="http://schemas.microsoft.com/office/drawing/2014/main" id="{4205411C-504C-4D53-8775-2B1941FE7F5C}"/>
                </a:ext>
              </a:extLst>
            </p:cNvPr>
            <p:cNvGrpSpPr/>
            <p:nvPr/>
          </p:nvGrpSpPr>
          <p:grpSpPr>
            <a:xfrm>
              <a:off x="6044635" y="4018402"/>
              <a:ext cx="2101305" cy="1111889"/>
              <a:chOff x="673100" y="1237334"/>
              <a:chExt cx="3228944" cy="1111889"/>
            </a:xfrm>
          </p:grpSpPr>
          <p:sp>
            <p:nvSpPr>
              <p:cNvPr id="21" name="íşľíḋè">
                <a:extLst>
                  <a:ext uri="{FF2B5EF4-FFF2-40B4-BE49-F238E27FC236}">
                    <a16:creationId xmlns:a16="http://schemas.microsoft.com/office/drawing/2014/main" id="{3E28379A-485D-4E42-AE06-1E7D9DC3FB27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……</a:t>
                </a:r>
              </a:p>
            </p:txBody>
          </p:sp>
          <p:sp>
            <p:nvSpPr>
              <p:cNvPr id="22" name="îṣlídè">
                <a:extLst>
                  <a:ext uri="{FF2B5EF4-FFF2-40B4-BE49-F238E27FC236}">
                    <a16:creationId xmlns:a16="http://schemas.microsoft.com/office/drawing/2014/main" id="{952D07C3-4755-4509-B532-3BA2F6D3DD55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grpSp>
          <p:nvGrpSpPr>
            <p:cNvPr id="12" name="ïŝḻîḓé">
              <a:extLst>
                <a:ext uri="{FF2B5EF4-FFF2-40B4-BE49-F238E27FC236}">
                  <a16:creationId xmlns:a16="http://schemas.microsoft.com/office/drawing/2014/main" id="{7F79E123-0716-48C0-B96B-D31EBA1D2BEA}"/>
                </a:ext>
              </a:extLst>
            </p:cNvPr>
            <p:cNvGrpSpPr/>
            <p:nvPr/>
          </p:nvGrpSpPr>
          <p:grpSpPr>
            <a:xfrm>
              <a:off x="8343097" y="3100311"/>
              <a:ext cx="2101305" cy="1111889"/>
              <a:chOff x="673100" y="1237334"/>
              <a:chExt cx="3228944" cy="1111889"/>
            </a:xfrm>
          </p:grpSpPr>
          <p:sp>
            <p:nvSpPr>
              <p:cNvPr id="19" name="íśļiďe">
                <a:extLst>
                  <a:ext uri="{FF2B5EF4-FFF2-40B4-BE49-F238E27FC236}">
                    <a16:creationId xmlns:a16="http://schemas.microsoft.com/office/drawing/2014/main" id="{94C327DC-CAF9-4368-8B2D-EA7409B7C867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0" name="ïśļiďê">
                <a:extLst>
                  <a:ext uri="{FF2B5EF4-FFF2-40B4-BE49-F238E27FC236}">
                    <a16:creationId xmlns:a16="http://schemas.microsoft.com/office/drawing/2014/main" id="{55658D52-DE4E-4977-A4B4-CABE8C81E72F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13" name="íṧľïḑé">
              <a:extLst>
                <a:ext uri="{FF2B5EF4-FFF2-40B4-BE49-F238E27FC236}">
                  <a16:creationId xmlns:a16="http://schemas.microsoft.com/office/drawing/2014/main" id="{0432534B-65EA-485B-9046-2CD09CC075DA}"/>
                </a:ext>
              </a:extLst>
            </p:cNvPr>
            <p:cNvSpPr/>
            <p:nvPr/>
          </p:nvSpPr>
          <p:spPr bwMode="auto">
            <a:xfrm flipH="1">
              <a:off x="4778538" y="3960860"/>
              <a:ext cx="500030" cy="481040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îṣ1îḋe">
              <a:extLst>
                <a:ext uri="{FF2B5EF4-FFF2-40B4-BE49-F238E27FC236}">
                  <a16:creationId xmlns:a16="http://schemas.microsoft.com/office/drawing/2014/main" id="{6012C7C2-21FA-4956-8B4E-F0963EFE7C0F}"/>
                </a:ext>
              </a:extLst>
            </p:cNvPr>
            <p:cNvSpPr/>
            <p:nvPr/>
          </p:nvSpPr>
          <p:spPr bwMode="auto">
            <a:xfrm flipH="1">
              <a:off x="9160960" y="2342198"/>
              <a:ext cx="465578" cy="464706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15" name="íSḷíḍe">
              <a:extLst>
                <a:ext uri="{FF2B5EF4-FFF2-40B4-BE49-F238E27FC236}">
                  <a16:creationId xmlns:a16="http://schemas.microsoft.com/office/drawing/2014/main" id="{6980EBCD-B426-4B5E-8E55-08BF8B665FCB}"/>
                </a:ext>
              </a:extLst>
            </p:cNvPr>
            <p:cNvSpPr/>
            <p:nvPr/>
          </p:nvSpPr>
          <p:spPr bwMode="auto">
            <a:xfrm flipH="1">
              <a:off x="6867178" y="3239668"/>
              <a:ext cx="456218" cy="438754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268A753C-C6A9-485E-B571-B7B16D0ECDE8}"/>
                </a:ext>
              </a:extLst>
            </p:cNvPr>
            <p:cNvCxnSpPr>
              <a:cxnSpLocks/>
            </p:cNvCxnSpPr>
            <p:nvPr/>
          </p:nvCxnSpPr>
          <p:spPr>
            <a:xfrm>
              <a:off x="4146553" y="4682420"/>
              <a:ext cx="176400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E56506BF-984F-4F1B-A5BE-AD6FCDC48816}"/>
                </a:ext>
              </a:extLst>
            </p:cNvPr>
            <p:cNvCxnSpPr>
              <a:cxnSpLocks/>
            </p:cNvCxnSpPr>
            <p:nvPr/>
          </p:nvCxnSpPr>
          <p:spPr>
            <a:xfrm>
              <a:off x="6213287" y="3932677"/>
              <a:ext cx="176400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44560FF2-69C4-4406-8DEB-8A43D14E9778}"/>
                </a:ext>
              </a:extLst>
            </p:cNvPr>
            <p:cNvCxnSpPr>
              <a:cxnSpLocks/>
            </p:cNvCxnSpPr>
            <p:nvPr/>
          </p:nvCxnSpPr>
          <p:spPr>
            <a:xfrm>
              <a:off x="8511749" y="3014586"/>
              <a:ext cx="176400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795935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6A48D5F-CFD6-4DD2-92C2-BED5BE3994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F387B9E2-799F-4866-AC6E-ADD94FB726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391D516-1494-492E-B949-BBD787E4F1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9</a:t>
            </a:fld>
            <a:endParaRPr lang="zh-CN" altLang="en-US"/>
          </a:p>
        </p:txBody>
      </p:sp>
      <p:grpSp>
        <p:nvGrpSpPr>
          <p:cNvPr id="5" name="19761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D307392E-8C07-4BA0-B3FA-FDB999DD9E8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629000"/>
            <a:ext cx="10850563" cy="4514625"/>
            <a:chOff x="669925" y="1629000"/>
            <a:chExt cx="10850563" cy="4514625"/>
          </a:xfrm>
        </p:grpSpPr>
        <p:grpSp>
          <p:nvGrpSpPr>
            <p:cNvPr id="6" name="îśľïḋe">
              <a:extLst>
                <a:ext uri="{FF2B5EF4-FFF2-40B4-BE49-F238E27FC236}">
                  <a16:creationId xmlns:a16="http://schemas.microsoft.com/office/drawing/2014/main" id="{8D1FC710-7A57-47B7-846E-8EF63A53552E}"/>
                </a:ext>
              </a:extLst>
            </p:cNvPr>
            <p:cNvGrpSpPr/>
            <p:nvPr/>
          </p:nvGrpSpPr>
          <p:grpSpPr>
            <a:xfrm>
              <a:off x="4902742" y="1629000"/>
              <a:ext cx="2386516" cy="4514625"/>
              <a:chOff x="1257991" y="1629000"/>
              <a:chExt cx="2386516" cy="4514625"/>
            </a:xfrm>
          </p:grpSpPr>
          <p:grpSp>
            <p:nvGrpSpPr>
              <p:cNvPr id="9" name="ïṥļïḓé">
                <a:extLst>
                  <a:ext uri="{FF2B5EF4-FFF2-40B4-BE49-F238E27FC236}">
                    <a16:creationId xmlns:a16="http://schemas.microsoft.com/office/drawing/2014/main" id="{E4088419-3092-4BD5-94FE-ABBAC18CAF9E}"/>
                  </a:ext>
                </a:extLst>
              </p:cNvPr>
              <p:cNvGrpSpPr/>
              <p:nvPr/>
            </p:nvGrpSpPr>
            <p:grpSpPr>
              <a:xfrm>
                <a:off x="2143940" y="1629000"/>
                <a:ext cx="1101351" cy="2693154"/>
                <a:chOff x="1942198" y="1629000"/>
                <a:chExt cx="1101351" cy="2693154"/>
              </a:xfrm>
            </p:grpSpPr>
            <p:grpSp>
              <p:nvGrpSpPr>
                <p:cNvPr id="12" name="îṧḻîḑé">
                  <a:extLst>
                    <a:ext uri="{FF2B5EF4-FFF2-40B4-BE49-F238E27FC236}">
                      <a16:creationId xmlns:a16="http://schemas.microsoft.com/office/drawing/2014/main" id="{3DC2E774-5140-47FF-BD89-10D5B09EC981}"/>
                    </a:ext>
                  </a:extLst>
                </p:cNvPr>
                <p:cNvGrpSpPr/>
                <p:nvPr/>
              </p:nvGrpSpPr>
              <p:grpSpPr>
                <a:xfrm>
                  <a:off x="1942198" y="1629000"/>
                  <a:ext cx="614618" cy="2693154"/>
                  <a:chOff x="1671410" y="1376772"/>
                  <a:chExt cx="614618" cy="2693154"/>
                </a:xfrm>
              </p:grpSpPr>
              <p:sp>
                <p:nvSpPr>
                  <p:cNvPr id="16" name="ísḷïdê">
                    <a:extLst>
                      <a:ext uri="{FF2B5EF4-FFF2-40B4-BE49-F238E27FC236}">
                        <a16:creationId xmlns:a16="http://schemas.microsoft.com/office/drawing/2014/main" id="{56611672-F768-431D-B4EA-7AEF369C76E8}"/>
                      </a:ext>
                    </a:extLst>
                  </p:cNvPr>
                  <p:cNvSpPr/>
                  <p:nvPr/>
                </p:nvSpPr>
                <p:spPr bwMode="auto">
                  <a:xfrm flipH="1">
                    <a:off x="1671410" y="1376772"/>
                    <a:ext cx="185545" cy="2693154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653"/>
                      </a:cxn>
                      <a:cxn ang="0">
                        <a:pos x="0" y="653"/>
                      </a:cxn>
                      <a:cxn ang="0">
                        <a:pos x="37" y="635"/>
                      </a:cxn>
                      <a:cxn ang="0">
                        <a:pos x="37" y="17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37" h="653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653"/>
                          <a:pt x="0" y="653"/>
                          <a:pt x="0" y="653"/>
                        </a:cubicBezTo>
                        <a:cubicBezTo>
                          <a:pt x="0" y="653"/>
                          <a:pt x="0" y="653"/>
                          <a:pt x="0" y="653"/>
                        </a:cubicBezTo>
                        <a:cubicBezTo>
                          <a:pt x="20" y="653"/>
                          <a:pt x="37" y="645"/>
                          <a:pt x="37" y="635"/>
                        </a:cubicBezTo>
                        <a:cubicBezTo>
                          <a:pt x="37" y="17"/>
                          <a:pt x="37" y="17"/>
                          <a:pt x="37" y="17"/>
                        </a:cubicBezTo>
                        <a:cubicBezTo>
                          <a:pt x="37" y="8"/>
                          <a:pt x="2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chemeClr val="tx2">
                      <a:lumMod val="75000"/>
                    </a:schemeClr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none" lIns="91440" tIns="45720" rIns="91440" bIns="45720" anchor="ctr" anchorCtr="1" compatLnSpc="1">
                    <a:prstTxWarp prst="textNoShape">
                      <a:avLst/>
                    </a:prstTxWarp>
                    <a:normAutofit/>
                  </a:bodyPr>
                  <a:lstStyle/>
                  <a:p>
                    <a:pPr algn="ctr"/>
                    <a:r>
                      <a:rPr lang="en-US" altLang="zh-CN">
                        <a:solidFill>
                          <a:schemeClr val="bg1"/>
                        </a:solidFill>
                      </a:rPr>
                      <a:t>Text here</a:t>
                    </a:r>
                    <a:endParaRPr lang="zh-CN" altLang="en-US" dirty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7" name="îśļîḓê">
                    <a:extLst>
                      <a:ext uri="{FF2B5EF4-FFF2-40B4-BE49-F238E27FC236}">
                        <a16:creationId xmlns:a16="http://schemas.microsoft.com/office/drawing/2014/main" id="{AF71027D-1B2D-42E3-924B-EC2F7FFE7BF0}"/>
                      </a:ext>
                    </a:extLst>
                  </p:cNvPr>
                  <p:cNvSpPr/>
                  <p:nvPr/>
                </p:nvSpPr>
                <p:spPr bwMode="auto">
                  <a:xfrm flipH="1">
                    <a:off x="1671410" y="1458530"/>
                    <a:ext cx="614618" cy="2529641"/>
                  </a:xfrm>
                  <a:custGeom>
                    <a:avLst/>
                    <a:gdLst/>
                    <a:ahLst/>
                    <a:cxnLst>
                      <a:cxn ang="0">
                        <a:pos x="0" y="94"/>
                      </a:cxn>
                      <a:cxn ang="0">
                        <a:pos x="0" y="521"/>
                      </a:cxn>
                      <a:cxn ang="0">
                        <a:pos x="124" y="614"/>
                      </a:cxn>
                      <a:cxn ang="0">
                        <a:pos x="124" y="0"/>
                      </a:cxn>
                      <a:cxn ang="0">
                        <a:pos x="0" y="94"/>
                      </a:cxn>
                    </a:cxnLst>
                    <a:rect l="0" t="0" r="r" b="b"/>
                    <a:pathLst>
                      <a:path w="124" h="614">
                        <a:moveTo>
                          <a:pt x="0" y="94"/>
                        </a:moveTo>
                        <a:cubicBezTo>
                          <a:pt x="0" y="521"/>
                          <a:pt x="0" y="521"/>
                          <a:pt x="0" y="521"/>
                        </a:cubicBezTo>
                        <a:cubicBezTo>
                          <a:pt x="0" y="576"/>
                          <a:pt x="109" y="559"/>
                          <a:pt x="124" y="614"/>
                        </a:cubicBezTo>
                        <a:cubicBezTo>
                          <a:pt x="124" y="0"/>
                          <a:pt x="124" y="0"/>
                          <a:pt x="124" y="0"/>
                        </a:cubicBezTo>
                        <a:cubicBezTo>
                          <a:pt x="109" y="55"/>
                          <a:pt x="0" y="38"/>
                          <a:pt x="0" y="94"/>
                        </a:cubicBezTo>
                        <a:close/>
                      </a:path>
                    </a:pathLst>
                  </a:custGeom>
                  <a:solidFill>
                    <a:schemeClr val="tx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eaVert" wrap="none" lIns="91440" tIns="45720" rIns="91440" bIns="45720" anchor="ctr" anchorCtr="1" compatLnSpc="1">
                    <a:prstTxWarp prst="textNoShape">
                      <a:avLst/>
                    </a:prstTxWarp>
                    <a:normAutofit/>
                  </a:bodyPr>
                  <a:lstStyle/>
                  <a:p>
                    <a:pPr algn="ctr">
                      <a:spcBef>
                        <a:spcPct val="0"/>
                      </a:spcBef>
                    </a:pPr>
                    <a:r>
                      <a:rPr lang="en-US" altLang="zh-CN" b="1">
                        <a:solidFill>
                          <a:schemeClr val="bg1"/>
                        </a:solidFill>
                      </a:rPr>
                      <a:t>Text here</a:t>
                    </a:r>
                    <a:endParaRPr lang="en-US" altLang="zh-CN" b="1" dirty="0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13" name="îṣlíḓe">
                  <a:extLst>
                    <a:ext uri="{FF2B5EF4-FFF2-40B4-BE49-F238E27FC236}">
                      <a16:creationId xmlns:a16="http://schemas.microsoft.com/office/drawing/2014/main" id="{74346024-D7D4-4023-8501-3E5560B16A9E}"/>
                    </a:ext>
                  </a:extLst>
                </p:cNvPr>
                <p:cNvGrpSpPr/>
                <p:nvPr/>
              </p:nvGrpSpPr>
              <p:grpSpPr>
                <a:xfrm>
                  <a:off x="2407784" y="2662891"/>
                  <a:ext cx="635765" cy="629531"/>
                  <a:chOff x="2941184" y="2662891"/>
                  <a:chExt cx="635765" cy="629531"/>
                </a:xfrm>
              </p:grpSpPr>
              <p:sp>
                <p:nvSpPr>
                  <p:cNvPr id="14" name="iṧḷïḋè">
                    <a:extLst>
                      <a:ext uri="{FF2B5EF4-FFF2-40B4-BE49-F238E27FC236}">
                        <a16:creationId xmlns:a16="http://schemas.microsoft.com/office/drawing/2014/main" id="{5231B9E2-EB88-44CB-9575-5D71B43B658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941184" y="2662891"/>
                    <a:ext cx="635765" cy="629531"/>
                  </a:xfrm>
                  <a:custGeom>
                    <a:avLst/>
                    <a:gdLst/>
                    <a:ahLst/>
                    <a:cxnLst>
                      <a:cxn ang="0">
                        <a:pos x="93" y="0"/>
                      </a:cxn>
                      <a:cxn ang="0">
                        <a:pos x="102" y="1"/>
                      </a:cxn>
                      <a:cxn ang="0">
                        <a:pos x="160" y="30"/>
                      </a:cxn>
                      <a:cxn ang="0">
                        <a:pos x="165" y="37"/>
                      </a:cxn>
                      <a:cxn ang="0">
                        <a:pos x="182" y="105"/>
                      </a:cxn>
                      <a:cxn ang="0">
                        <a:pos x="181" y="114"/>
                      </a:cxn>
                      <a:cxn ang="0">
                        <a:pos x="140" y="169"/>
                      </a:cxn>
                      <a:cxn ang="0">
                        <a:pos x="132" y="173"/>
                      </a:cxn>
                      <a:cxn ang="0">
                        <a:pos x="66" y="178"/>
                      </a:cxn>
                      <a:cxn ang="0">
                        <a:pos x="58" y="175"/>
                      </a:cxn>
                      <a:cxn ang="0">
                        <a:pos x="9" y="126"/>
                      </a:cxn>
                      <a:cxn ang="0">
                        <a:pos x="6" y="118"/>
                      </a:cxn>
                      <a:cxn ang="0">
                        <a:pos x="9" y="56"/>
                      </a:cxn>
                      <a:cxn ang="0">
                        <a:pos x="13" y="48"/>
                      </a:cxn>
                      <a:cxn ang="0">
                        <a:pos x="66" y="5"/>
                      </a:cxn>
                      <a:cxn ang="0">
                        <a:pos x="93" y="0"/>
                      </a:cxn>
                    </a:cxnLst>
                    <a:rect l="0" t="0" r="r" b="b"/>
                    <a:pathLst>
                      <a:path w="186" h="184">
                        <a:moveTo>
                          <a:pt x="93" y="0"/>
                        </a:moveTo>
                        <a:cubicBezTo>
                          <a:pt x="102" y="1"/>
                          <a:pt x="102" y="1"/>
                          <a:pt x="102" y="1"/>
                        </a:cubicBezTo>
                        <a:cubicBezTo>
                          <a:pt x="125" y="4"/>
                          <a:pt x="144" y="13"/>
                          <a:pt x="160" y="30"/>
                        </a:cubicBezTo>
                        <a:cubicBezTo>
                          <a:pt x="165" y="37"/>
                          <a:pt x="165" y="37"/>
                          <a:pt x="165" y="37"/>
                        </a:cubicBezTo>
                        <a:cubicBezTo>
                          <a:pt x="180" y="58"/>
                          <a:pt x="186" y="80"/>
                          <a:pt x="182" y="105"/>
                        </a:cubicBezTo>
                        <a:cubicBezTo>
                          <a:pt x="181" y="114"/>
                          <a:pt x="181" y="114"/>
                          <a:pt x="181" y="114"/>
                        </a:cubicBezTo>
                        <a:cubicBezTo>
                          <a:pt x="174" y="138"/>
                          <a:pt x="161" y="155"/>
                          <a:pt x="140" y="169"/>
                        </a:cubicBezTo>
                        <a:cubicBezTo>
                          <a:pt x="132" y="173"/>
                          <a:pt x="132" y="173"/>
                          <a:pt x="132" y="173"/>
                        </a:cubicBezTo>
                        <a:cubicBezTo>
                          <a:pt x="110" y="183"/>
                          <a:pt x="89" y="184"/>
                          <a:pt x="66" y="178"/>
                        </a:cubicBezTo>
                        <a:cubicBezTo>
                          <a:pt x="58" y="175"/>
                          <a:pt x="58" y="175"/>
                          <a:pt x="58" y="175"/>
                        </a:cubicBezTo>
                        <a:cubicBezTo>
                          <a:pt x="35" y="165"/>
                          <a:pt x="19" y="149"/>
                          <a:pt x="9" y="126"/>
                        </a:cubicBezTo>
                        <a:cubicBezTo>
                          <a:pt x="6" y="118"/>
                          <a:pt x="6" y="118"/>
                          <a:pt x="6" y="118"/>
                        </a:cubicBezTo>
                        <a:cubicBezTo>
                          <a:pt x="0" y="97"/>
                          <a:pt x="1" y="77"/>
                          <a:pt x="9" y="56"/>
                        </a:cubicBezTo>
                        <a:cubicBezTo>
                          <a:pt x="13" y="48"/>
                          <a:pt x="13" y="48"/>
                          <a:pt x="13" y="48"/>
                        </a:cubicBezTo>
                        <a:cubicBezTo>
                          <a:pt x="25" y="27"/>
                          <a:pt x="42" y="12"/>
                          <a:pt x="66" y="5"/>
                        </a:cubicBezTo>
                        <a:cubicBezTo>
                          <a:pt x="75" y="2"/>
                          <a:pt x="83" y="1"/>
                          <a:pt x="93" y="0"/>
                        </a:cubicBezTo>
                        <a:close/>
                      </a:path>
                    </a:pathLst>
                  </a:custGeom>
                  <a:solidFill>
                    <a:schemeClr val="tx2"/>
                  </a:solidFill>
                  <a:ln w="38100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5" name="išlîďè">
                    <a:extLst>
                      <a:ext uri="{FF2B5EF4-FFF2-40B4-BE49-F238E27FC236}">
                        <a16:creationId xmlns:a16="http://schemas.microsoft.com/office/drawing/2014/main" id="{E58866A4-BD53-4BA6-BF5C-38D3D847652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091814" y="2856231"/>
                    <a:ext cx="334504" cy="242849"/>
                  </a:xfrm>
                  <a:custGeom>
                    <a:avLst/>
                    <a:gdLst>
                      <a:gd name="connsiteX0" fmla="*/ 467299 w 608627"/>
                      <a:gd name="connsiteY0" fmla="*/ 61262 h 441863"/>
                      <a:gd name="connsiteX1" fmla="*/ 467299 w 608627"/>
                      <a:gd name="connsiteY1" fmla="*/ 88065 h 441863"/>
                      <a:gd name="connsiteX2" fmla="*/ 440549 w 608627"/>
                      <a:gd name="connsiteY2" fmla="*/ 88065 h 441863"/>
                      <a:gd name="connsiteX3" fmla="*/ 440549 w 608627"/>
                      <a:gd name="connsiteY3" fmla="*/ 108704 h 441863"/>
                      <a:gd name="connsiteX4" fmla="*/ 467299 w 608627"/>
                      <a:gd name="connsiteY4" fmla="*/ 108704 h 441863"/>
                      <a:gd name="connsiteX5" fmla="*/ 467299 w 608627"/>
                      <a:gd name="connsiteY5" fmla="*/ 135508 h 441863"/>
                      <a:gd name="connsiteX6" fmla="*/ 488064 w 608627"/>
                      <a:gd name="connsiteY6" fmla="*/ 135508 h 441863"/>
                      <a:gd name="connsiteX7" fmla="*/ 488064 w 608627"/>
                      <a:gd name="connsiteY7" fmla="*/ 108704 h 441863"/>
                      <a:gd name="connsiteX8" fmla="*/ 514814 w 608627"/>
                      <a:gd name="connsiteY8" fmla="*/ 108704 h 441863"/>
                      <a:gd name="connsiteX9" fmla="*/ 514814 w 608627"/>
                      <a:gd name="connsiteY9" fmla="*/ 88065 h 441863"/>
                      <a:gd name="connsiteX10" fmla="*/ 488064 w 608627"/>
                      <a:gd name="connsiteY10" fmla="*/ 88065 h 441863"/>
                      <a:gd name="connsiteX11" fmla="*/ 488064 w 608627"/>
                      <a:gd name="connsiteY11" fmla="*/ 61262 h 441863"/>
                      <a:gd name="connsiteX12" fmla="*/ 436901 w 608627"/>
                      <a:gd name="connsiteY12" fmla="*/ 8309 h 441863"/>
                      <a:gd name="connsiteX13" fmla="*/ 518555 w 608627"/>
                      <a:gd name="connsiteY13" fmla="*/ 8309 h 441863"/>
                      <a:gd name="connsiteX14" fmla="*/ 608627 w 608627"/>
                      <a:gd name="connsiteY14" fmla="*/ 98245 h 441863"/>
                      <a:gd name="connsiteX15" fmla="*/ 518555 w 608627"/>
                      <a:gd name="connsiteY15" fmla="*/ 188180 h 441863"/>
                      <a:gd name="connsiteX16" fmla="*/ 457478 w 608627"/>
                      <a:gd name="connsiteY16" fmla="*/ 188180 h 441863"/>
                      <a:gd name="connsiteX17" fmla="*/ 416043 w 608627"/>
                      <a:gd name="connsiteY17" fmla="*/ 229459 h 441863"/>
                      <a:gd name="connsiteX18" fmla="*/ 408467 w 608627"/>
                      <a:gd name="connsiteY18" fmla="*/ 226377 h 441863"/>
                      <a:gd name="connsiteX19" fmla="*/ 408467 w 608627"/>
                      <a:gd name="connsiteY19" fmla="*/ 183511 h 441863"/>
                      <a:gd name="connsiteX20" fmla="*/ 346829 w 608627"/>
                      <a:gd name="connsiteY20" fmla="*/ 98245 h 441863"/>
                      <a:gd name="connsiteX21" fmla="*/ 436901 w 608627"/>
                      <a:gd name="connsiteY21" fmla="*/ 8309 h 441863"/>
                      <a:gd name="connsiteX22" fmla="*/ 206408 w 608627"/>
                      <a:gd name="connsiteY22" fmla="*/ 368 h 441863"/>
                      <a:gd name="connsiteX23" fmla="*/ 256349 w 608627"/>
                      <a:gd name="connsiteY23" fmla="*/ 10919 h 441863"/>
                      <a:gd name="connsiteX24" fmla="*/ 280666 w 608627"/>
                      <a:gd name="connsiteY24" fmla="*/ 33611 h 441863"/>
                      <a:gd name="connsiteX25" fmla="*/ 307507 w 608627"/>
                      <a:gd name="connsiteY25" fmla="*/ 118492 h 441863"/>
                      <a:gd name="connsiteX26" fmla="*/ 305730 w 608627"/>
                      <a:gd name="connsiteY26" fmla="*/ 126149 h 441863"/>
                      <a:gd name="connsiteX27" fmla="*/ 312838 w 608627"/>
                      <a:gd name="connsiteY27" fmla="*/ 161820 h 441863"/>
                      <a:gd name="connsiteX28" fmla="*/ 295536 w 608627"/>
                      <a:gd name="connsiteY28" fmla="*/ 191888 h 441863"/>
                      <a:gd name="connsiteX29" fmla="*/ 283471 w 608627"/>
                      <a:gd name="connsiteY29" fmla="*/ 224944 h 441863"/>
                      <a:gd name="connsiteX30" fmla="*/ 283471 w 608627"/>
                      <a:gd name="connsiteY30" fmla="*/ 266311 h 441863"/>
                      <a:gd name="connsiteX31" fmla="*/ 285529 w 608627"/>
                      <a:gd name="connsiteY31" fmla="*/ 269766 h 441863"/>
                      <a:gd name="connsiteX32" fmla="*/ 410383 w 608627"/>
                      <a:gd name="connsiteY32" fmla="*/ 349698 h 441863"/>
                      <a:gd name="connsiteX33" fmla="*/ 425721 w 608627"/>
                      <a:gd name="connsiteY33" fmla="*/ 382007 h 441863"/>
                      <a:gd name="connsiteX34" fmla="*/ 425721 w 608627"/>
                      <a:gd name="connsiteY34" fmla="*/ 441863 h 441863"/>
                      <a:gd name="connsiteX35" fmla="*/ 240824 w 608627"/>
                      <a:gd name="connsiteY35" fmla="*/ 441863 h 441863"/>
                      <a:gd name="connsiteX36" fmla="*/ 222587 w 608627"/>
                      <a:gd name="connsiteY36" fmla="*/ 358569 h 441863"/>
                      <a:gd name="connsiteX37" fmla="*/ 212861 w 608627"/>
                      <a:gd name="connsiteY37" fmla="*/ 304689 h 441863"/>
                      <a:gd name="connsiteX38" fmla="*/ 203134 w 608627"/>
                      <a:gd name="connsiteY38" fmla="*/ 358569 h 441863"/>
                      <a:gd name="connsiteX39" fmla="*/ 184897 w 608627"/>
                      <a:gd name="connsiteY39" fmla="*/ 441863 h 441863"/>
                      <a:gd name="connsiteX40" fmla="*/ 0 w 608627"/>
                      <a:gd name="connsiteY40" fmla="*/ 441863 h 441863"/>
                      <a:gd name="connsiteX41" fmla="*/ 0 w 608627"/>
                      <a:gd name="connsiteY41" fmla="*/ 382007 h 441863"/>
                      <a:gd name="connsiteX42" fmla="*/ 15245 w 608627"/>
                      <a:gd name="connsiteY42" fmla="*/ 349325 h 441863"/>
                      <a:gd name="connsiteX43" fmla="*/ 140006 w 608627"/>
                      <a:gd name="connsiteY43" fmla="*/ 269392 h 441863"/>
                      <a:gd name="connsiteX44" fmla="*/ 142157 w 608627"/>
                      <a:gd name="connsiteY44" fmla="*/ 265937 h 441863"/>
                      <a:gd name="connsiteX45" fmla="*/ 142157 w 608627"/>
                      <a:gd name="connsiteY45" fmla="*/ 224757 h 441863"/>
                      <a:gd name="connsiteX46" fmla="*/ 130092 w 608627"/>
                      <a:gd name="connsiteY46" fmla="*/ 191608 h 441863"/>
                      <a:gd name="connsiteX47" fmla="*/ 112697 w 608627"/>
                      <a:gd name="connsiteY47" fmla="*/ 161633 h 441863"/>
                      <a:gd name="connsiteX48" fmla="*/ 119430 w 608627"/>
                      <a:gd name="connsiteY48" fmla="*/ 125962 h 441863"/>
                      <a:gd name="connsiteX49" fmla="*/ 117747 w 608627"/>
                      <a:gd name="connsiteY49" fmla="*/ 118399 h 441863"/>
                      <a:gd name="connsiteX50" fmla="*/ 117466 w 608627"/>
                      <a:gd name="connsiteY50" fmla="*/ 76658 h 441863"/>
                      <a:gd name="connsiteX51" fmla="*/ 141876 w 608627"/>
                      <a:gd name="connsiteY51" fmla="*/ 33984 h 441863"/>
                      <a:gd name="connsiteX52" fmla="*/ 164509 w 608627"/>
                      <a:gd name="connsiteY52" fmla="*/ 15308 h 441863"/>
                      <a:gd name="connsiteX53" fmla="*/ 186393 w 608627"/>
                      <a:gd name="connsiteY53" fmla="*/ 4103 h 441863"/>
                      <a:gd name="connsiteX54" fmla="*/ 206408 w 608627"/>
                      <a:gd name="connsiteY54" fmla="*/ 368 h 4418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</a:cxnLst>
                    <a:rect l="l" t="t" r="r" b="b"/>
                    <a:pathLst>
                      <a:path w="608627" h="441863">
                        <a:moveTo>
                          <a:pt x="467299" y="61262"/>
                        </a:moveTo>
                        <a:lnTo>
                          <a:pt x="467299" y="88065"/>
                        </a:lnTo>
                        <a:lnTo>
                          <a:pt x="440549" y="88065"/>
                        </a:lnTo>
                        <a:lnTo>
                          <a:pt x="440549" y="108704"/>
                        </a:lnTo>
                        <a:lnTo>
                          <a:pt x="467299" y="108704"/>
                        </a:lnTo>
                        <a:lnTo>
                          <a:pt x="467299" y="135508"/>
                        </a:lnTo>
                        <a:lnTo>
                          <a:pt x="488064" y="135508"/>
                        </a:lnTo>
                        <a:lnTo>
                          <a:pt x="488064" y="108704"/>
                        </a:lnTo>
                        <a:lnTo>
                          <a:pt x="514814" y="108704"/>
                        </a:lnTo>
                        <a:lnTo>
                          <a:pt x="514814" y="88065"/>
                        </a:lnTo>
                        <a:lnTo>
                          <a:pt x="488064" y="88065"/>
                        </a:lnTo>
                        <a:lnTo>
                          <a:pt x="488064" y="61262"/>
                        </a:lnTo>
                        <a:close/>
                        <a:moveTo>
                          <a:pt x="436901" y="8309"/>
                        </a:moveTo>
                        <a:lnTo>
                          <a:pt x="518555" y="8309"/>
                        </a:lnTo>
                        <a:cubicBezTo>
                          <a:pt x="568315" y="8309"/>
                          <a:pt x="608627" y="48654"/>
                          <a:pt x="608627" y="98245"/>
                        </a:cubicBezTo>
                        <a:cubicBezTo>
                          <a:pt x="608627" y="147929"/>
                          <a:pt x="568315" y="188180"/>
                          <a:pt x="518555" y="188180"/>
                        </a:cubicBezTo>
                        <a:lnTo>
                          <a:pt x="457478" y="188180"/>
                        </a:lnTo>
                        <a:lnTo>
                          <a:pt x="416043" y="229459"/>
                        </a:lnTo>
                        <a:cubicBezTo>
                          <a:pt x="413331" y="232354"/>
                          <a:pt x="408467" y="230393"/>
                          <a:pt x="408467" y="226377"/>
                        </a:cubicBezTo>
                        <a:lnTo>
                          <a:pt x="408467" y="183511"/>
                        </a:lnTo>
                        <a:cubicBezTo>
                          <a:pt x="372644" y="171557"/>
                          <a:pt x="346829" y="137936"/>
                          <a:pt x="346829" y="98245"/>
                        </a:cubicBezTo>
                        <a:cubicBezTo>
                          <a:pt x="346829" y="48561"/>
                          <a:pt x="387142" y="8309"/>
                          <a:pt x="436901" y="8309"/>
                        </a:cubicBezTo>
                        <a:close/>
                        <a:moveTo>
                          <a:pt x="206408" y="368"/>
                        </a:moveTo>
                        <a:cubicBezTo>
                          <a:pt x="228105" y="-1500"/>
                          <a:pt x="244565" y="4009"/>
                          <a:pt x="256349" y="10919"/>
                        </a:cubicBezTo>
                        <a:cubicBezTo>
                          <a:pt x="273932" y="20818"/>
                          <a:pt x="280666" y="33611"/>
                          <a:pt x="280666" y="33611"/>
                        </a:cubicBezTo>
                        <a:cubicBezTo>
                          <a:pt x="280666" y="33611"/>
                          <a:pt x="321255" y="36505"/>
                          <a:pt x="307507" y="118492"/>
                        </a:cubicBezTo>
                        <a:cubicBezTo>
                          <a:pt x="307133" y="121013"/>
                          <a:pt x="306478" y="123628"/>
                          <a:pt x="305730" y="126149"/>
                        </a:cubicBezTo>
                        <a:cubicBezTo>
                          <a:pt x="313399" y="126149"/>
                          <a:pt x="321349" y="132125"/>
                          <a:pt x="312838" y="161820"/>
                        </a:cubicBezTo>
                        <a:cubicBezTo>
                          <a:pt x="306291" y="184978"/>
                          <a:pt x="300119" y="191514"/>
                          <a:pt x="295536" y="191888"/>
                        </a:cubicBezTo>
                        <a:cubicBezTo>
                          <a:pt x="293946" y="202440"/>
                          <a:pt x="289831" y="214019"/>
                          <a:pt x="283471" y="224944"/>
                        </a:cubicBezTo>
                        <a:lnTo>
                          <a:pt x="283471" y="266311"/>
                        </a:lnTo>
                        <a:cubicBezTo>
                          <a:pt x="283471" y="267805"/>
                          <a:pt x="284220" y="269205"/>
                          <a:pt x="285529" y="269766"/>
                        </a:cubicBezTo>
                        <a:cubicBezTo>
                          <a:pt x="297500" y="275555"/>
                          <a:pt x="356139" y="305156"/>
                          <a:pt x="410383" y="349698"/>
                        </a:cubicBezTo>
                        <a:cubicBezTo>
                          <a:pt x="420110" y="357729"/>
                          <a:pt x="425628" y="369775"/>
                          <a:pt x="425721" y="382007"/>
                        </a:cubicBezTo>
                        <a:lnTo>
                          <a:pt x="425721" y="441863"/>
                        </a:lnTo>
                        <a:lnTo>
                          <a:pt x="240824" y="441863"/>
                        </a:lnTo>
                        <a:lnTo>
                          <a:pt x="222587" y="358569"/>
                        </a:lnTo>
                        <a:cubicBezTo>
                          <a:pt x="259342" y="307117"/>
                          <a:pt x="219688" y="304689"/>
                          <a:pt x="212861" y="304689"/>
                        </a:cubicBezTo>
                        <a:cubicBezTo>
                          <a:pt x="205846" y="304689"/>
                          <a:pt x="166192" y="307117"/>
                          <a:pt x="203134" y="358569"/>
                        </a:cubicBezTo>
                        <a:lnTo>
                          <a:pt x="184897" y="441863"/>
                        </a:lnTo>
                        <a:lnTo>
                          <a:pt x="0" y="441863"/>
                        </a:lnTo>
                        <a:lnTo>
                          <a:pt x="0" y="382007"/>
                        </a:lnTo>
                        <a:cubicBezTo>
                          <a:pt x="0" y="369401"/>
                          <a:pt x="5518" y="357355"/>
                          <a:pt x="15245" y="349325"/>
                        </a:cubicBezTo>
                        <a:cubicBezTo>
                          <a:pt x="69582" y="304783"/>
                          <a:pt x="128222" y="275275"/>
                          <a:pt x="140006" y="269392"/>
                        </a:cubicBezTo>
                        <a:cubicBezTo>
                          <a:pt x="141315" y="268832"/>
                          <a:pt x="142157" y="267431"/>
                          <a:pt x="142157" y="265937"/>
                        </a:cubicBezTo>
                        <a:lnTo>
                          <a:pt x="142157" y="224757"/>
                        </a:lnTo>
                        <a:cubicBezTo>
                          <a:pt x="135797" y="213645"/>
                          <a:pt x="131682" y="202066"/>
                          <a:pt x="130092" y="191608"/>
                        </a:cubicBezTo>
                        <a:cubicBezTo>
                          <a:pt x="125416" y="191234"/>
                          <a:pt x="119337" y="184791"/>
                          <a:pt x="112697" y="161633"/>
                        </a:cubicBezTo>
                        <a:cubicBezTo>
                          <a:pt x="104373" y="132312"/>
                          <a:pt x="111855" y="126149"/>
                          <a:pt x="119430" y="125962"/>
                        </a:cubicBezTo>
                        <a:cubicBezTo>
                          <a:pt x="118869" y="123534"/>
                          <a:pt x="118215" y="120920"/>
                          <a:pt x="117747" y="118399"/>
                        </a:cubicBezTo>
                        <a:cubicBezTo>
                          <a:pt x="114754" y="103551"/>
                          <a:pt x="114006" y="89918"/>
                          <a:pt x="117466" y="76658"/>
                        </a:cubicBezTo>
                        <a:cubicBezTo>
                          <a:pt x="121675" y="59010"/>
                          <a:pt x="131214" y="44909"/>
                          <a:pt x="141876" y="33984"/>
                        </a:cubicBezTo>
                        <a:cubicBezTo>
                          <a:pt x="148610" y="26794"/>
                          <a:pt x="156372" y="20444"/>
                          <a:pt x="164509" y="15308"/>
                        </a:cubicBezTo>
                        <a:cubicBezTo>
                          <a:pt x="171056" y="10733"/>
                          <a:pt x="178444" y="6811"/>
                          <a:pt x="186393" y="4103"/>
                        </a:cubicBezTo>
                        <a:cubicBezTo>
                          <a:pt x="192660" y="2142"/>
                          <a:pt x="199393" y="741"/>
                          <a:pt x="206408" y="368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anchor="ctr"/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algn="ctr"/>
                    <a:endParaRPr/>
                  </a:p>
                </p:txBody>
              </p:sp>
            </p:grpSp>
          </p:grpSp>
          <p:sp>
            <p:nvSpPr>
              <p:cNvPr id="10" name="işľiḍè">
                <a:extLst>
                  <a:ext uri="{FF2B5EF4-FFF2-40B4-BE49-F238E27FC236}">
                    <a16:creationId xmlns:a16="http://schemas.microsoft.com/office/drawing/2014/main" id="{9C0AD925-4C15-4B70-A465-18BA14496DC1}"/>
                  </a:ext>
                </a:extLst>
              </p:cNvPr>
              <p:cNvSpPr txBox="1"/>
              <p:nvPr/>
            </p:nvSpPr>
            <p:spPr bwMode="auto">
              <a:xfrm>
                <a:off x="1257991" y="4403912"/>
                <a:ext cx="2386516" cy="477434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90000" bIns="46800" anchor="ctr" anchorCtr="1">
                <a:normAutofit/>
              </a:bodyPr>
              <a:lstStyle/>
              <a:p>
                <a:pPr latinLnBrk="0"/>
                <a:r>
                  <a:rPr lang="en-US" altLang="zh-CN" sz="1600" b="1">
                    <a:effectLst/>
                  </a:rPr>
                  <a:t>Text here</a:t>
                </a:r>
                <a:endParaRPr lang="zh-CN" altLang="en-US" sz="1600" b="1" dirty="0">
                  <a:effectLst/>
                </a:endParaRPr>
              </a:p>
            </p:txBody>
          </p:sp>
          <p:sp>
            <p:nvSpPr>
              <p:cNvPr id="11" name="îšḻïďê">
                <a:extLst>
                  <a:ext uri="{FF2B5EF4-FFF2-40B4-BE49-F238E27FC236}">
                    <a16:creationId xmlns:a16="http://schemas.microsoft.com/office/drawing/2014/main" id="{6E049DAE-ACEC-4463-811F-C532DCEA73E0}"/>
                  </a:ext>
                </a:extLst>
              </p:cNvPr>
              <p:cNvSpPr txBox="1"/>
              <p:nvPr/>
            </p:nvSpPr>
            <p:spPr bwMode="auto">
              <a:xfrm>
                <a:off x="1257991" y="4938277"/>
                <a:ext cx="2386516" cy="1205348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 anchor="t" anchorCtr="1">
                <a:normAutofit/>
              </a:bodyPr>
              <a:lstStyle/>
              <a:p>
                <a:pPr algn="ctr" latinLnBrk="0">
                  <a:lnSpc>
                    <a:spcPct val="120000"/>
                  </a:lnSpc>
                </a:pPr>
                <a:r>
                  <a:rPr lang="en-US" altLang="zh-CN" sz="1000" b="0">
                    <a:effectLst/>
                  </a:rPr>
                  <a:t>Copy paste fonts. Choose the only option to retain text.</a:t>
                </a:r>
                <a:br>
                  <a:rPr lang="en-US" altLang="zh-CN" sz="1000" b="0">
                    <a:effectLst/>
                  </a:rPr>
                </a:br>
                <a:br>
                  <a:rPr lang="en-US" altLang="zh-CN" sz="1000" b="0">
                    <a:effectLst/>
                  </a:rPr>
                </a:br>
                <a:r>
                  <a:rPr lang="en-US" altLang="zh-CN" sz="1000" b="0">
                    <a:effectLst/>
                  </a:rPr>
                  <a:t>…… </a:t>
                </a:r>
                <a:endParaRPr lang="zh-CN" altLang="en-US" sz="1000" b="0" dirty="0">
                  <a:effectLst/>
                </a:endParaRPr>
              </a:p>
            </p:txBody>
          </p:sp>
        </p:grp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11F8B9F8-A509-4E78-B9DC-40D4131EBD11}"/>
                </a:ext>
              </a:extLst>
            </p:cNvPr>
            <p:cNvCxnSpPr/>
            <p:nvPr/>
          </p:nvCxnSpPr>
          <p:spPr>
            <a:xfrm>
              <a:off x="669925" y="4403912"/>
              <a:ext cx="10850563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624B5C54-38E4-4838-9497-F0E9E3A8DFDC}"/>
                </a:ext>
              </a:extLst>
            </p:cNvPr>
            <p:cNvCxnSpPr/>
            <p:nvPr/>
          </p:nvCxnSpPr>
          <p:spPr>
            <a:xfrm>
              <a:off x="669925" y="4881346"/>
              <a:ext cx="10850563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23833577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THINKCELLUNDODONOTDELETE" val="0"/>
  <p:tag name="ISLIDE.THEME" val="064a95ea-b231-453d-8e23-dc07cc8713f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9761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a1e73f40-0fce-404c-9561-6cbbac204b3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6418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42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6478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4316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4295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7558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9002b3b7-fc99-4c03-a52d-c5328b75f1c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34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99df9b78-0bad-45b2-a47b-2cded0ae774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9c902e8-ceac-43ff-963e-516ad208e5b7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434b0a6-a059-4c77-aa3b-bc7820687628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b5e80740-5b81-4db6-8a2a-792167cc284d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64f2942-ba23-4e9f-a62f-444e3a592cbc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d4b59f4-1752-4c59-89d5-468a72e9fd15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26e97a7-8c49-44b1-952e-252da304fb5f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ddea22a-ca9d-4f2d-81b2-a1ef12b3c3db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053105-e546-4f12-9f01-72323c949c34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3478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A6S0wzOvQ8a50SA42PUNRg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Smkff3fSzGMOuItfjj3Fw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69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32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432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425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9635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6431"/>
</p:tagLst>
</file>

<file path=ppt/theme/theme1.xml><?xml version="1.0" encoding="utf-8"?>
<a:theme xmlns:a="http://schemas.openxmlformats.org/drawingml/2006/main" name="主题5">
  <a:themeElements>
    <a:clrScheme name="房利美">
      <a:dk1>
        <a:srgbClr val="000000"/>
      </a:dk1>
      <a:lt1>
        <a:srgbClr val="FFFFFF"/>
      </a:lt1>
      <a:dk2>
        <a:srgbClr val="768395"/>
      </a:dk2>
      <a:lt2>
        <a:srgbClr val="F0F0F0"/>
      </a:lt2>
      <a:accent1>
        <a:srgbClr val="BF70E2"/>
      </a:accent1>
      <a:accent2>
        <a:srgbClr val="C47BF1"/>
      </a:accent2>
      <a:accent3>
        <a:srgbClr val="9E78FF"/>
      </a:accent3>
      <a:accent4>
        <a:srgbClr val="C850DC"/>
      </a:accent4>
      <a:accent5>
        <a:srgbClr val="DD62FD"/>
      </a:accent5>
      <a:accent6>
        <a:srgbClr val="8F039E"/>
      </a:accent6>
      <a:hlink>
        <a:srgbClr val="BF70E2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5"/>
    </a:dk2>
    <a:lt2>
      <a:srgbClr val="F0F0F0"/>
    </a:lt2>
    <a:accent1>
      <a:srgbClr val="BF70E2"/>
    </a:accent1>
    <a:accent2>
      <a:srgbClr val="C47BF1"/>
    </a:accent2>
    <a:accent3>
      <a:srgbClr val="9E78FF"/>
    </a:accent3>
    <a:accent4>
      <a:srgbClr val="C850DC"/>
    </a:accent4>
    <a:accent5>
      <a:srgbClr val="DD62FD"/>
    </a:accent5>
    <a:accent6>
      <a:srgbClr val="8F039E"/>
    </a:accent6>
    <a:hlink>
      <a:srgbClr val="BF70E2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5"/>
    </a:dk2>
    <a:lt2>
      <a:srgbClr val="F0F0F0"/>
    </a:lt2>
    <a:accent1>
      <a:srgbClr val="BF70E2"/>
    </a:accent1>
    <a:accent2>
      <a:srgbClr val="C47BF1"/>
    </a:accent2>
    <a:accent3>
      <a:srgbClr val="9E78FF"/>
    </a:accent3>
    <a:accent4>
      <a:srgbClr val="C850DC"/>
    </a:accent4>
    <a:accent5>
      <a:srgbClr val="DD62FD"/>
    </a:accent5>
    <a:accent6>
      <a:srgbClr val="8F039E"/>
    </a:accent6>
    <a:hlink>
      <a:srgbClr val="BF70E2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5"/>
    </a:dk2>
    <a:lt2>
      <a:srgbClr val="F0F0F0"/>
    </a:lt2>
    <a:accent1>
      <a:srgbClr val="BF70E2"/>
    </a:accent1>
    <a:accent2>
      <a:srgbClr val="C47BF1"/>
    </a:accent2>
    <a:accent3>
      <a:srgbClr val="9E78FF"/>
    </a:accent3>
    <a:accent4>
      <a:srgbClr val="C850DC"/>
    </a:accent4>
    <a:accent5>
      <a:srgbClr val="DD62FD"/>
    </a:accent5>
    <a:accent6>
      <a:srgbClr val="8F039E"/>
    </a:accent6>
    <a:hlink>
      <a:srgbClr val="BF70E2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5"/>
    </a:dk2>
    <a:lt2>
      <a:srgbClr val="F0F0F0"/>
    </a:lt2>
    <a:accent1>
      <a:srgbClr val="BF70E2"/>
    </a:accent1>
    <a:accent2>
      <a:srgbClr val="C47BF1"/>
    </a:accent2>
    <a:accent3>
      <a:srgbClr val="9E78FF"/>
    </a:accent3>
    <a:accent4>
      <a:srgbClr val="C850DC"/>
    </a:accent4>
    <a:accent5>
      <a:srgbClr val="DD62FD"/>
    </a:accent5>
    <a:accent6>
      <a:srgbClr val="8F039E"/>
    </a:accent6>
    <a:hlink>
      <a:srgbClr val="BF70E2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5"/>
    </a:dk2>
    <a:lt2>
      <a:srgbClr val="F0F0F0"/>
    </a:lt2>
    <a:accent1>
      <a:srgbClr val="BF70E2"/>
    </a:accent1>
    <a:accent2>
      <a:srgbClr val="C47BF1"/>
    </a:accent2>
    <a:accent3>
      <a:srgbClr val="9E78FF"/>
    </a:accent3>
    <a:accent4>
      <a:srgbClr val="C850DC"/>
    </a:accent4>
    <a:accent5>
      <a:srgbClr val="DD62FD"/>
    </a:accent5>
    <a:accent6>
      <a:srgbClr val="8F039E"/>
    </a:accent6>
    <a:hlink>
      <a:srgbClr val="BF70E2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5"/>
    </a:dk2>
    <a:lt2>
      <a:srgbClr val="F0F0F0"/>
    </a:lt2>
    <a:accent1>
      <a:srgbClr val="BF70E2"/>
    </a:accent1>
    <a:accent2>
      <a:srgbClr val="C47BF1"/>
    </a:accent2>
    <a:accent3>
      <a:srgbClr val="9E78FF"/>
    </a:accent3>
    <a:accent4>
      <a:srgbClr val="C850DC"/>
    </a:accent4>
    <a:accent5>
      <a:srgbClr val="DD62FD"/>
    </a:accent5>
    <a:accent6>
      <a:srgbClr val="8F039E"/>
    </a:accent6>
    <a:hlink>
      <a:srgbClr val="BF70E2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2</TotalTime>
  <Words>2311</Words>
  <Application>Microsoft Office PowerPoint</Application>
  <PresentationFormat>宽屏</PresentationFormat>
  <Paragraphs>478</Paragraphs>
  <Slides>33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1" baseType="lpstr">
      <vt:lpstr>等线</vt:lpstr>
      <vt:lpstr>宋体</vt:lpstr>
      <vt:lpstr>微软雅黑</vt:lpstr>
      <vt:lpstr>Arial</vt:lpstr>
      <vt:lpstr>Calibri</vt:lpstr>
      <vt:lpstr>Impact</vt:lpstr>
      <vt:lpstr>主题5</vt:lpstr>
      <vt:lpstr>think-cell Slide</vt:lpstr>
      <vt:lpstr>20XX简洁几何 商务通用模板</vt:lpstr>
      <vt:lpstr>PowerPoint 演示文稿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Thanks And Your Slogan Here</vt:lpstr>
      <vt:lpstr>PowerPoint 演示文稿</vt:lpstr>
    </vt:vector>
  </TitlesOfParts>
  <Manager>iSlide</Manager>
  <Company>iSlide</Company>
  <LinksUpToDate>false</LinksUpToDate>
  <SharedDoc>false</SharedDoc>
  <HyperlinkBase>https://www.islide.cc</HyperlinkBase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lastModifiedBy>iSlide</cp:lastModifiedBy>
  <cp:revision>2</cp:revision>
  <cp:lastPrinted>2018-12-02T16:00:00Z</cp:lastPrinted>
  <dcterms:created xsi:type="dcterms:W3CDTF">2018-12-02T16:00:00Z</dcterms:created>
  <dcterms:modified xsi:type="dcterms:W3CDTF">2019-06-19T07:54:47Z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