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64" r:id="rId7"/>
    <p:sldId id="268" r:id="rId8"/>
    <p:sldId id="269" r:id="rId9"/>
    <p:sldId id="270" r:id="rId10"/>
    <p:sldId id="261" r:id="rId11"/>
    <p:sldId id="265" r:id="rId12"/>
    <p:sldId id="274" r:id="rId13"/>
    <p:sldId id="271" r:id="rId14"/>
    <p:sldId id="272" r:id="rId15"/>
    <p:sldId id="273" r:id="rId16"/>
    <p:sldId id="262" r:id="rId17"/>
    <p:sldId id="266" r:id="rId18"/>
    <p:sldId id="275" r:id="rId19"/>
    <p:sldId id="276" r:id="rId20"/>
    <p:sldId id="277" r:id="rId21"/>
    <p:sldId id="263" r:id="rId22"/>
    <p:sldId id="267" r:id="rId23"/>
    <p:sldId id="278" r:id="rId24"/>
    <p:sldId id="279" r:id="rId25"/>
    <p:sldId id="280" r:id="rId26"/>
    <p:sldId id="25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120" y="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213EE-B6FF-4DDD-985C-538C95133C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C1BB8-2735-43F8-9521-9B9C971BD2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Tm="300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695343" y="2228671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商业计划书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7765" y="3429000"/>
            <a:ext cx="9236469" cy="792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 met, connecter adipescent elite. Lorem ipsum dolor sit a met, connecter adipescent elite. </a:t>
            </a:r>
            <a:r>
              <a:rPr lang="en-US" altLang="zh-CN" sz="1600" kern="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 met, connecter adipescent elite.  </a:t>
            </a:r>
            <a:endParaRPr lang="zh-CN" altLang="en-US" sz="1600" kern="0" dirty="0">
              <a:solidFill>
                <a:schemeClr val="accent1">
                  <a:lumMod val="20000"/>
                  <a:lumOff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iconfont-11766-5610670"/>
          <p:cNvSpPr>
            <a:spLocks noChangeAspect="1"/>
          </p:cNvSpPr>
          <p:nvPr/>
        </p:nvSpPr>
        <p:spPr bwMode="auto">
          <a:xfrm>
            <a:off x="5628365" y="0"/>
            <a:ext cx="935270" cy="1315092"/>
          </a:xfrm>
          <a:custGeom>
            <a:avLst/>
            <a:gdLst>
              <a:gd name="connsiteX0" fmla="*/ 147167 w 292639"/>
              <a:gd name="connsiteY0" fmla="*/ 344823 h 411483"/>
              <a:gd name="connsiteX1" fmla="*/ 154787 w 292639"/>
              <a:gd name="connsiteY1" fmla="*/ 352441 h 411483"/>
              <a:gd name="connsiteX2" fmla="*/ 154787 w 292639"/>
              <a:gd name="connsiteY2" fmla="*/ 403865 h 411483"/>
              <a:gd name="connsiteX3" fmla="*/ 147167 w 292639"/>
              <a:gd name="connsiteY3" fmla="*/ 411483 h 411483"/>
              <a:gd name="connsiteX4" fmla="*/ 139547 w 292639"/>
              <a:gd name="connsiteY4" fmla="*/ 403865 h 411483"/>
              <a:gd name="connsiteX5" fmla="*/ 139547 w 292639"/>
              <a:gd name="connsiteY5" fmla="*/ 352441 h 411483"/>
              <a:gd name="connsiteX6" fmla="*/ 147167 w 292639"/>
              <a:gd name="connsiteY6" fmla="*/ 344823 h 411483"/>
              <a:gd name="connsiteX7" fmla="*/ 194173 w 292639"/>
              <a:gd name="connsiteY7" fmla="*/ 325777 h 411483"/>
              <a:gd name="connsiteX8" fmla="*/ 204317 w 292639"/>
              <a:gd name="connsiteY8" fmla="*/ 327063 h 411483"/>
              <a:gd name="connsiteX9" fmla="*/ 235463 w 292639"/>
              <a:gd name="connsiteY9" fmla="*/ 367678 h 411483"/>
              <a:gd name="connsiteX10" fmla="*/ 234177 w 292639"/>
              <a:gd name="connsiteY10" fmla="*/ 377867 h 411483"/>
              <a:gd name="connsiteX11" fmla="*/ 224033 w 292639"/>
              <a:gd name="connsiteY11" fmla="*/ 377201 h 411483"/>
              <a:gd name="connsiteX12" fmla="*/ 192887 w 292639"/>
              <a:gd name="connsiteY12" fmla="*/ 335967 h 411483"/>
              <a:gd name="connsiteX13" fmla="*/ 194173 w 292639"/>
              <a:gd name="connsiteY13" fmla="*/ 325777 h 411483"/>
              <a:gd name="connsiteX14" fmla="*/ 97018 w 292639"/>
              <a:gd name="connsiteY14" fmla="*/ 323873 h 411483"/>
              <a:gd name="connsiteX15" fmla="*/ 99542 w 292639"/>
              <a:gd name="connsiteY15" fmla="*/ 334062 h 411483"/>
              <a:gd name="connsiteX16" fmla="*/ 72872 w 292639"/>
              <a:gd name="connsiteY16" fmla="*/ 377867 h 411483"/>
              <a:gd name="connsiteX17" fmla="*/ 62728 w 292639"/>
              <a:gd name="connsiteY17" fmla="*/ 380391 h 411483"/>
              <a:gd name="connsiteX18" fmla="*/ 60204 w 292639"/>
              <a:gd name="connsiteY18" fmla="*/ 370249 h 411483"/>
              <a:gd name="connsiteX19" fmla="*/ 86874 w 292639"/>
              <a:gd name="connsiteY19" fmla="*/ 326444 h 411483"/>
              <a:gd name="connsiteX20" fmla="*/ 97018 w 292639"/>
              <a:gd name="connsiteY20" fmla="*/ 323873 h 411483"/>
              <a:gd name="connsiteX21" fmla="*/ 241178 w 292639"/>
              <a:gd name="connsiteY21" fmla="*/ 287067 h 411483"/>
              <a:gd name="connsiteX22" fmla="*/ 285612 w 292639"/>
              <a:gd name="connsiteY22" fmla="*/ 312445 h 411483"/>
              <a:gd name="connsiteX23" fmla="*/ 288136 w 292639"/>
              <a:gd name="connsiteY23" fmla="*/ 322635 h 411483"/>
              <a:gd name="connsiteX24" fmla="*/ 277992 w 292639"/>
              <a:gd name="connsiteY24" fmla="*/ 325158 h 411483"/>
              <a:gd name="connsiteX25" fmla="*/ 233558 w 292639"/>
              <a:gd name="connsiteY25" fmla="*/ 299780 h 411483"/>
              <a:gd name="connsiteX26" fmla="*/ 230986 w 292639"/>
              <a:gd name="connsiteY26" fmla="*/ 289590 h 411483"/>
              <a:gd name="connsiteX27" fmla="*/ 241178 w 292639"/>
              <a:gd name="connsiteY27" fmla="*/ 287067 h 411483"/>
              <a:gd name="connsiteX28" fmla="*/ 51917 w 292639"/>
              <a:gd name="connsiteY28" fmla="*/ 287067 h 411483"/>
              <a:gd name="connsiteX29" fmla="*/ 62109 w 292639"/>
              <a:gd name="connsiteY29" fmla="*/ 289590 h 411483"/>
              <a:gd name="connsiteX30" fmla="*/ 59537 w 292639"/>
              <a:gd name="connsiteY30" fmla="*/ 299780 h 411483"/>
              <a:gd name="connsiteX31" fmla="*/ 15103 w 292639"/>
              <a:gd name="connsiteY31" fmla="*/ 325158 h 411483"/>
              <a:gd name="connsiteX32" fmla="*/ 4959 w 292639"/>
              <a:gd name="connsiteY32" fmla="*/ 322635 h 411483"/>
              <a:gd name="connsiteX33" fmla="*/ 7483 w 292639"/>
              <a:gd name="connsiteY33" fmla="*/ 312445 h 411483"/>
              <a:gd name="connsiteX34" fmla="*/ 97525 w 292639"/>
              <a:gd name="connsiteY34" fmla="*/ 262286 h 411483"/>
              <a:gd name="connsiteX35" fmla="*/ 110771 w 292639"/>
              <a:gd name="connsiteY35" fmla="*/ 262286 h 411483"/>
              <a:gd name="connsiteX36" fmla="*/ 120515 w 292639"/>
              <a:gd name="connsiteY36" fmla="*/ 285793 h 411483"/>
              <a:gd name="connsiteX37" fmla="*/ 146548 w 292639"/>
              <a:gd name="connsiteY37" fmla="*/ 296590 h 411483"/>
              <a:gd name="connsiteX38" fmla="*/ 172581 w 292639"/>
              <a:gd name="connsiteY38" fmla="*/ 285793 h 411483"/>
              <a:gd name="connsiteX39" fmla="*/ 182325 w 292639"/>
              <a:gd name="connsiteY39" fmla="*/ 262286 h 411483"/>
              <a:gd name="connsiteX40" fmla="*/ 195571 w 292639"/>
              <a:gd name="connsiteY40" fmla="*/ 262286 h 411483"/>
              <a:gd name="connsiteX41" fmla="*/ 192176 w 292639"/>
              <a:gd name="connsiteY41" fmla="*/ 279031 h 411483"/>
              <a:gd name="connsiteX42" fmla="*/ 146548 w 292639"/>
              <a:gd name="connsiteY42" fmla="*/ 309303 h 411483"/>
              <a:gd name="connsiteX43" fmla="*/ 100919 w 292639"/>
              <a:gd name="connsiteY43" fmla="*/ 279031 h 411483"/>
              <a:gd name="connsiteX44" fmla="*/ 3112 w 292639"/>
              <a:gd name="connsiteY44" fmla="*/ 210826 h 411483"/>
              <a:gd name="connsiteX45" fmla="*/ 3079 w 292639"/>
              <a:gd name="connsiteY45" fmla="*/ 210908 h 411483"/>
              <a:gd name="connsiteX46" fmla="*/ 3054 w 292639"/>
              <a:gd name="connsiteY46" fmla="*/ 210884 h 411483"/>
              <a:gd name="connsiteX47" fmla="*/ 19539 w 292639"/>
              <a:gd name="connsiteY47" fmla="*/ 204551 h 411483"/>
              <a:gd name="connsiteX48" fmla="*/ 274648 w 292639"/>
              <a:gd name="connsiteY48" fmla="*/ 204551 h 411483"/>
              <a:gd name="connsiteX49" fmla="*/ 279758 w 292639"/>
              <a:gd name="connsiteY49" fmla="*/ 216421 h 411483"/>
              <a:gd name="connsiteX50" fmla="*/ 279695 w 292639"/>
              <a:gd name="connsiteY50" fmla="*/ 217216 h 411483"/>
              <a:gd name="connsiteX51" fmla="*/ 14308 w 292639"/>
              <a:gd name="connsiteY51" fmla="*/ 217216 h 411483"/>
              <a:gd name="connsiteX52" fmla="*/ 14257 w 292639"/>
              <a:gd name="connsiteY52" fmla="*/ 216653 h 411483"/>
              <a:gd name="connsiteX53" fmla="*/ 90637 w 292639"/>
              <a:gd name="connsiteY53" fmla="*/ 120727 h 411483"/>
              <a:gd name="connsiteX54" fmla="*/ 140149 w 292639"/>
              <a:gd name="connsiteY54" fmla="*/ 120727 h 411483"/>
              <a:gd name="connsiteX55" fmla="*/ 140149 w 292639"/>
              <a:gd name="connsiteY55" fmla="*/ 126396 h 411483"/>
              <a:gd name="connsiteX56" fmla="*/ 146498 w 292639"/>
              <a:gd name="connsiteY56" fmla="*/ 132730 h 411483"/>
              <a:gd name="connsiteX57" fmla="*/ 152847 w 292639"/>
              <a:gd name="connsiteY57" fmla="*/ 126396 h 411483"/>
              <a:gd name="connsiteX58" fmla="*/ 152847 w 292639"/>
              <a:gd name="connsiteY58" fmla="*/ 120727 h 411483"/>
              <a:gd name="connsiteX59" fmla="*/ 201740 w 292639"/>
              <a:gd name="connsiteY59" fmla="*/ 120727 h 411483"/>
              <a:gd name="connsiteX60" fmla="*/ 258268 w 292639"/>
              <a:gd name="connsiteY60" fmla="*/ 153724 h 411483"/>
              <a:gd name="connsiteX61" fmla="*/ 277317 w 292639"/>
              <a:gd name="connsiteY61" fmla="*/ 181674 h 411483"/>
              <a:gd name="connsiteX62" fmla="*/ 288080 w 292639"/>
              <a:gd name="connsiteY62" fmla="*/ 245764 h 411483"/>
              <a:gd name="connsiteX63" fmla="*/ 257601 w 292639"/>
              <a:gd name="connsiteY63" fmla="*/ 262286 h 411483"/>
              <a:gd name="connsiteX64" fmla="*/ 195571 w 292639"/>
              <a:gd name="connsiteY64" fmla="*/ 262286 h 411483"/>
              <a:gd name="connsiteX65" fmla="*/ 196078 w 292639"/>
              <a:gd name="connsiteY65" fmla="*/ 259784 h 411483"/>
              <a:gd name="connsiteX66" fmla="*/ 196078 w 292639"/>
              <a:gd name="connsiteY66" fmla="*/ 255308 h 411483"/>
              <a:gd name="connsiteX67" fmla="*/ 189077 w 292639"/>
              <a:gd name="connsiteY67" fmla="*/ 249594 h 411483"/>
              <a:gd name="connsiteX68" fmla="*/ 183362 w 292639"/>
              <a:gd name="connsiteY68" fmla="*/ 256593 h 411483"/>
              <a:gd name="connsiteX69" fmla="*/ 183362 w 292639"/>
              <a:gd name="connsiteY69" fmla="*/ 259784 h 411483"/>
              <a:gd name="connsiteX70" fmla="*/ 182325 w 292639"/>
              <a:gd name="connsiteY70" fmla="*/ 262286 h 411483"/>
              <a:gd name="connsiteX71" fmla="*/ 110771 w 292639"/>
              <a:gd name="connsiteY71" fmla="*/ 262286 h 411483"/>
              <a:gd name="connsiteX72" fmla="*/ 109734 w 292639"/>
              <a:gd name="connsiteY72" fmla="*/ 259784 h 411483"/>
              <a:gd name="connsiteX73" fmla="*/ 109734 w 292639"/>
              <a:gd name="connsiteY73" fmla="*/ 256593 h 411483"/>
              <a:gd name="connsiteX74" fmla="*/ 104019 w 292639"/>
              <a:gd name="connsiteY74" fmla="*/ 249594 h 411483"/>
              <a:gd name="connsiteX75" fmla="*/ 97018 w 292639"/>
              <a:gd name="connsiteY75" fmla="*/ 255308 h 411483"/>
              <a:gd name="connsiteX76" fmla="*/ 97018 w 292639"/>
              <a:gd name="connsiteY76" fmla="*/ 259784 h 411483"/>
              <a:gd name="connsiteX77" fmla="*/ 97525 w 292639"/>
              <a:gd name="connsiteY77" fmla="*/ 262286 h 411483"/>
              <a:gd name="connsiteX78" fmla="*/ 35395 w 292639"/>
              <a:gd name="connsiteY78" fmla="*/ 262286 h 411483"/>
              <a:gd name="connsiteX79" fmla="*/ 4250 w 292639"/>
              <a:gd name="connsiteY79" fmla="*/ 245764 h 411483"/>
              <a:gd name="connsiteX80" fmla="*/ 850 w 292639"/>
              <a:gd name="connsiteY80" fmla="*/ 216344 h 411483"/>
              <a:gd name="connsiteX81" fmla="*/ 3079 w 292639"/>
              <a:gd name="connsiteY81" fmla="*/ 210908 h 411483"/>
              <a:gd name="connsiteX82" fmla="*/ 9388 w 292639"/>
              <a:gd name="connsiteY82" fmla="*/ 217216 h 411483"/>
              <a:gd name="connsiteX83" fmla="*/ 14308 w 292639"/>
              <a:gd name="connsiteY83" fmla="*/ 217216 h 411483"/>
              <a:gd name="connsiteX84" fmla="*/ 16346 w 292639"/>
              <a:gd name="connsiteY84" fmla="*/ 239431 h 411483"/>
              <a:gd name="connsiteX85" fmla="*/ 36014 w 292639"/>
              <a:gd name="connsiteY85" fmla="*/ 249573 h 411483"/>
              <a:gd name="connsiteX86" fmla="*/ 258268 w 292639"/>
              <a:gd name="connsiteY86" fmla="*/ 249573 h 411483"/>
              <a:gd name="connsiteX87" fmla="*/ 277936 w 292639"/>
              <a:gd name="connsiteY87" fmla="*/ 239431 h 411483"/>
              <a:gd name="connsiteX88" fmla="*/ 279695 w 292639"/>
              <a:gd name="connsiteY88" fmla="*/ 217216 h 411483"/>
              <a:gd name="connsiteX89" fmla="*/ 283707 w 292639"/>
              <a:gd name="connsiteY89" fmla="*/ 217216 h 411483"/>
              <a:gd name="connsiteX90" fmla="*/ 289422 w 292639"/>
              <a:gd name="connsiteY90" fmla="*/ 210884 h 411483"/>
              <a:gd name="connsiteX91" fmla="*/ 283088 w 292639"/>
              <a:gd name="connsiteY91" fmla="*/ 204551 h 411483"/>
              <a:gd name="connsiteX92" fmla="*/ 274648 w 292639"/>
              <a:gd name="connsiteY92" fmla="*/ 204551 h 411483"/>
              <a:gd name="connsiteX93" fmla="*/ 267793 w 292639"/>
              <a:gd name="connsiteY93" fmla="*/ 188626 h 411483"/>
              <a:gd name="connsiteX94" fmla="*/ 248744 w 292639"/>
              <a:gd name="connsiteY94" fmla="*/ 160723 h 411483"/>
              <a:gd name="connsiteX95" fmla="*/ 203026 w 292639"/>
              <a:gd name="connsiteY95" fmla="*/ 133393 h 411483"/>
              <a:gd name="connsiteX96" fmla="*/ 91256 w 292639"/>
              <a:gd name="connsiteY96" fmla="*/ 133393 h 411483"/>
              <a:gd name="connsiteX97" fmla="*/ 45539 w 292639"/>
              <a:gd name="connsiteY97" fmla="*/ 160723 h 411483"/>
              <a:gd name="connsiteX98" fmla="*/ 26490 w 292639"/>
              <a:gd name="connsiteY98" fmla="*/ 188626 h 411483"/>
              <a:gd name="connsiteX99" fmla="*/ 19539 w 292639"/>
              <a:gd name="connsiteY99" fmla="*/ 204551 h 411483"/>
              <a:gd name="connsiteX100" fmla="*/ 9388 w 292639"/>
              <a:gd name="connsiteY100" fmla="*/ 204551 h 411483"/>
              <a:gd name="connsiteX101" fmla="*/ 3112 w 292639"/>
              <a:gd name="connsiteY101" fmla="*/ 210826 h 411483"/>
              <a:gd name="connsiteX102" fmla="*/ 15060 w 292639"/>
              <a:gd name="connsiteY102" fmla="*/ 181674 h 411483"/>
              <a:gd name="connsiteX103" fmla="*/ 34109 w 292639"/>
              <a:gd name="connsiteY103" fmla="*/ 153724 h 411483"/>
              <a:gd name="connsiteX104" fmla="*/ 90637 w 292639"/>
              <a:gd name="connsiteY104" fmla="*/ 120727 h 411483"/>
              <a:gd name="connsiteX105" fmla="*/ 146498 w 292639"/>
              <a:gd name="connsiteY105" fmla="*/ 0 h 411483"/>
              <a:gd name="connsiteX106" fmla="*/ 152847 w 292639"/>
              <a:gd name="connsiteY106" fmla="*/ 6382 h 411483"/>
              <a:gd name="connsiteX107" fmla="*/ 152847 w 292639"/>
              <a:gd name="connsiteY107" fmla="*/ 120727 h 411483"/>
              <a:gd name="connsiteX108" fmla="*/ 140149 w 292639"/>
              <a:gd name="connsiteY108" fmla="*/ 120727 h 411483"/>
              <a:gd name="connsiteX109" fmla="*/ 140149 w 292639"/>
              <a:gd name="connsiteY109" fmla="*/ 6382 h 411483"/>
              <a:gd name="connsiteX110" fmla="*/ 146498 w 292639"/>
              <a:gd name="connsiteY110" fmla="*/ 0 h 41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92639" h="411483">
                <a:moveTo>
                  <a:pt x="147167" y="344823"/>
                </a:moveTo>
                <a:cubicBezTo>
                  <a:pt x="151644" y="344823"/>
                  <a:pt x="154787" y="348632"/>
                  <a:pt x="154787" y="352441"/>
                </a:cubicBezTo>
                <a:lnTo>
                  <a:pt x="154787" y="403865"/>
                </a:lnTo>
                <a:cubicBezTo>
                  <a:pt x="154787" y="407674"/>
                  <a:pt x="151644" y="411483"/>
                  <a:pt x="147167" y="411483"/>
                </a:cubicBezTo>
                <a:cubicBezTo>
                  <a:pt x="142738" y="411483"/>
                  <a:pt x="139547" y="407674"/>
                  <a:pt x="139547" y="403865"/>
                </a:cubicBezTo>
                <a:lnTo>
                  <a:pt x="139547" y="352441"/>
                </a:lnTo>
                <a:cubicBezTo>
                  <a:pt x="139547" y="348013"/>
                  <a:pt x="143357" y="344823"/>
                  <a:pt x="147167" y="344823"/>
                </a:cubicBezTo>
                <a:close/>
                <a:moveTo>
                  <a:pt x="194173" y="325777"/>
                </a:moveTo>
                <a:cubicBezTo>
                  <a:pt x="197363" y="323254"/>
                  <a:pt x="201793" y="323873"/>
                  <a:pt x="204317" y="327063"/>
                </a:cubicBezTo>
                <a:lnTo>
                  <a:pt x="235463" y="367678"/>
                </a:lnTo>
                <a:cubicBezTo>
                  <a:pt x="237987" y="370868"/>
                  <a:pt x="237368" y="375296"/>
                  <a:pt x="234177" y="377867"/>
                </a:cubicBezTo>
                <a:cubicBezTo>
                  <a:pt x="230986" y="381010"/>
                  <a:pt x="226557" y="380391"/>
                  <a:pt x="224033" y="377201"/>
                </a:cubicBezTo>
                <a:lnTo>
                  <a:pt x="192887" y="335967"/>
                </a:lnTo>
                <a:cubicBezTo>
                  <a:pt x="190363" y="332776"/>
                  <a:pt x="190982" y="328348"/>
                  <a:pt x="194173" y="325777"/>
                </a:cubicBezTo>
                <a:close/>
                <a:moveTo>
                  <a:pt x="97018" y="323873"/>
                </a:moveTo>
                <a:cubicBezTo>
                  <a:pt x="100828" y="325777"/>
                  <a:pt x="101447" y="330872"/>
                  <a:pt x="99542" y="334062"/>
                </a:cubicBezTo>
                <a:lnTo>
                  <a:pt x="72872" y="377867"/>
                </a:lnTo>
                <a:cubicBezTo>
                  <a:pt x="70967" y="381010"/>
                  <a:pt x="66538" y="382295"/>
                  <a:pt x="62728" y="380391"/>
                </a:cubicBezTo>
                <a:cubicBezTo>
                  <a:pt x="58918" y="378486"/>
                  <a:pt x="58299" y="373392"/>
                  <a:pt x="60204" y="370249"/>
                </a:cubicBezTo>
                <a:lnTo>
                  <a:pt x="86874" y="326444"/>
                </a:lnTo>
                <a:cubicBezTo>
                  <a:pt x="88779" y="322635"/>
                  <a:pt x="93827" y="321968"/>
                  <a:pt x="97018" y="323873"/>
                </a:cubicBezTo>
                <a:close/>
                <a:moveTo>
                  <a:pt x="241178" y="287067"/>
                </a:moveTo>
                <a:lnTo>
                  <a:pt x="285612" y="312445"/>
                </a:lnTo>
                <a:cubicBezTo>
                  <a:pt x="289422" y="314350"/>
                  <a:pt x="290041" y="318825"/>
                  <a:pt x="288136" y="322635"/>
                </a:cubicBezTo>
                <a:cubicBezTo>
                  <a:pt x="286231" y="325777"/>
                  <a:pt x="281802" y="327063"/>
                  <a:pt x="277992" y="325158"/>
                </a:cubicBezTo>
                <a:lnTo>
                  <a:pt x="233558" y="299780"/>
                </a:lnTo>
                <a:cubicBezTo>
                  <a:pt x="229748" y="297875"/>
                  <a:pt x="229082" y="293399"/>
                  <a:pt x="230986" y="289590"/>
                </a:cubicBezTo>
                <a:cubicBezTo>
                  <a:pt x="232891" y="285781"/>
                  <a:pt x="237368" y="285162"/>
                  <a:pt x="241178" y="287067"/>
                </a:cubicBezTo>
                <a:close/>
                <a:moveTo>
                  <a:pt x="51917" y="287067"/>
                </a:moveTo>
                <a:cubicBezTo>
                  <a:pt x="55727" y="285162"/>
                  <a:pt x="60204" y="285781"/>
                  <a:pt x="62109" y="289590"/>
                </a:cubicBezTo>
                <a:cubicBezTo>
                  <a:pt x="64014" y="293399"/>
                  <a:pt x="63347" y="297875"/>
                  <a:pt x="59537" y="299780"/>
                </a:cubicBezTo>
                <a:lnTo>
                  <a:pt x="15103" y="325158"/>
                </a:lnTo>
                <a:cubicBezTo>
                  <a:pt x="11293" y="327063"/>
                  <a:pt x="6864" y="325777"/>
                  <a:pt x="4959" y="322635"/>
                </a:cubicBezTo>
                <a:cubicBezTo>
                  <a:pt x="3054" y="318825"/>
                  <a:pt x="3673" y="314350"/>
                  <a:pt x="7483" y="312445"/>
                </a:cubicBezTo>
                <a:close/>
                <a:moveTo>
                  <a:pt x="97525" y="262286"/>
                </a:moveTo>
                <a:lnTo>
                  <a:pt x="110771" y="262286"/>
                </a:lnTo>
                <a:lnTo>
                  <a:pt x="120515" y="285793"/>
                </a:lnTo>
                <a:cubicBezTo>
                  <a:pt x="127176" y="292459"/>
                  <a:pt x="136380" y="296590"/>
                  <a:pt x="146548" y="296590"/>
                </a:cubicBezTo>
                <a:cubicBezTo>
                  <a:pt x="156716" y="296590"/>
                  <a:pt x="165919" y="292459"/>
                  <a:pt x="172581" y="285793"/>
                </a:cubicBezTo>
                <a:lnTo>
                  <a:pt x="182325" y="262286"/>
                </a:lnTo>
                <a:lnTo>
                  <a:pt x="195571" y="262286"/>
                </a:lnTo>
                <a:lnTo>
                  <a:pt x="192176" y="279031"/>
                </a:lnTo>
                <a:cubicBezTo>
                  <a:pt x="184642" y="296795"/>
                  <a:pt x="167014" y="309303"/>
                  <a:pt x="146548" y="309303"/>
                </a:cubicBezTo>
                <a:cubicBezTo>
                  <a:pt x="126081" y="309303"/>
                  <a:pt x="108454" y="296795"/>
                  <a:pt x="100919" y="279031"/>
                </a:cubicBezTo>
                <a:close/>
                <a:moveTo>
                  <a:pt x="3112" y="210826"/>
                </a:moveTo>
                <a:lnTo>
                  <a:pt x="3079" y="210908"/>
                </a:lnTo>
                <a:lnTo>
                  <a:pt x="3054" y="210884"/>
                </a:lnTo>
                <a:close/>
                <a:moveTo>
                  <a:pt x="19539" y="204551"/>
                </a:moveTo>
                <a:lnTo>
                  <a:pt x="274648" y="204551"/>
                </a:lnTo>
                <a:lnTo>
                  <a:pt x="279758" y="216421"/>
                </a:lnTo>
                <a:lnTo>
                  <a:pt x="279695" y="217216"/>
                </a:lnTo>
                <a:lnTo>
                  <a:pt x="14308" y="217216"/>
                </a:lnTo>
                <a:lnTo>
                  <a:pt x="14257" y="216653"/>
                </a:lnTo>
                <a:close/>
                <a:moveTo>
                  <a:pt x="90637" y="120727"/>
                </a:moveTo>
                <a:lnTo>
                  <a:pt x="140149" y="120727"/>
                </a:lnTo>
                <a:lnTo>
                  <a:pt x="140149" y="126396"/>
                </a:lnTo>
                <a:cubicBezTo>
                  <a:pt x="140149" y="130206"/>
                  <a:pt x="142679" y="132730"/>
                  <a:pt x="146498" y="132730"/>
                </a:cubicBezTo>
                <a:cubicBezTo>
                  <a:pt x="150317" y="132730"/>
                  <a:pt x="152847" y="129539"/>
                  <a:pt x="152847" y="126396"/>
                </a:cubicBezTo>
                <a:lnTo>
                  <a:pt x="152847" y="120727"/>
                </a:lnTo>
                <a:lnTo>
                  <a:pt x="201740" y="120727"/>
                </a:lnTo>
                <a:cubicBezTo>
                  <a:pt x="221408" y="120727"/>
                  <a:pt x="245553" y="134678"/>
                  <a:pt x="258268" y="153724"/>
                </a:cubicBezTo>
                <a:lnTo>
                  <a:pt x="277317" y="181674"/>
                </a:lnTo>
                <a:cubicBezTo>
                  <a:pt x="292556" y="204529"/>
                  <a:pt x="296985" y="229289"/>
                  <a:pt x="288080" y="245764"/>
                </a:cubicBezTo>
                <a:cubicBezTo>
                  <a:pt x="282365" y="256572"/>
                  <a:pt x="271602" y="262286"/>
                  <a:pt x="257601" y="262286"/>
                </a:cubicBezTo>
                <a:lnTo>
                  <a:pt x="195571" y="262286"/>
                </a:lnTo>
                <a:lnTo>
                  <a:pt x="196078" y="259784"/>
                </a:lnTo>
                <a:lnTo>
                  <a:pt x="196078" y="255308"/>
                </a:lnTo>
                <a:cubicBezTo>
                  <a:pt x="195458" y="252165"/>
                  <a:pt x="192268" y="248975"/>
                  <a:pt x="189077" y="249594"/>
                </a:cubicBezTo>
                <a:cubicBezTo>
                  <a:pt x="185933" y="250261"/>
                  <a:pt x="183362" y="253403"/>
                  <a:pt x="183362" y="256593"/>
                </a:cubicBezTo>
                <a:lnTo>
                  <a:pt x="183362" y="259784"/>
                </a:lnTo>
                <a:lnTo>
                  <a:pt x="182325" y="262286"/>
                </a:lnTo>
                <a:lnTo>
                  <a:pt x="110771" y="262286"/>
                </a:lnTo>
                <a:lnTo>
                  <a:pt x="109734" y="259784"/>
                </a:lnTo>
                <a:lnTo>
                  <a:pt x="109734" y="256593"/>
                </a:lnTo>
                <a:cubicBezTo>
                  <a:pt x="110353" y="252784"/>
                  <a:pt x="107829" y="249594"/>
                  <a:pt x="104019" y="249594"/>
                </a:cubicBezTo>
                <a:cubicBezTo>
                  <a:pt x="100209" y="248975"/>
                  <a:pt x="97018" y="252165"/>
                  <a:pt x="97018" y="255308"/>
                </a:cubicBezTo>
                <a:lnTo>
                  <a:pt x="97018" y="259784"/>
                </a:lnTo>
                <a:lnTo>
                  <a:pt x="97525" y="262286"/>
                </a:lnTo>
                <a:lnTo>
                  <a:pt x="35395" y="262286"/>
                </a:lnTo>
                <a:cubicBezTo>
                  <a:pt x="21394" y="262286"/>
                  <a:pt x="9965" y="256572"/>
                  <a:pt x="4250" y="245764"/>
                </a:cubicBezTo>
                <a:cubicBezTo>
                  <a:pt x="130" y="237836"/>
                  <a:pt x="-977" y="227527"/>
                  <a:pt x="850" y="216344"/>
                </a:cubicBezTo>
                <a:lnTo>
                  <a:pt x="3079" y="210908"/>
                </a:lnTo>
                <a:lnTo>
                  <a:pt x="9388" y="217216"/>
                </a:lnTo>
                <a:lnTo>
                  <a:pt x="14308" y="217216"/>
                </a:lnTo>
                <a:lnTo>
                  <a:pt x="16346" y="239431"/>
                </a:lnTo>
                <a:cubicBezTo>
                  <a:pt x="20156" y="245764"/>
                  <a:pt x="26490" y="249573"/>
                  <a:pt x="36014" y="249573"/>
                </a:cubicBezTo>
                <a:lnTo>
                  <a:pt x="258268" y="249573"/>
                </a:lnTo>
                <a:cubicBezTo>
                  <a:pt x="267793" y="249573"/>
                  <a:pt x="274126" y="246430"/>
                  <a:pt x="277936" y="239431"/>
                </a:cubicBezTo>
                <a:lnTo>
                  <a:pt x="279695" y="217216"/>
                </a:lnTo>
                <a:lnTo>
                  <a:pt x="283707" y="217216"/>
                </a:lnTo>
                <a:cubicBezTo>
                  <a:pt x="286898" y="217216"/>
                  <a:pt x="289422" y="214693"/>
                  <a:pt x="289422" y="210884"/>
                </a:cubicBezTo>
                <a:cubicBezTo>
                  <a:pt x="289422" y="207075"/>
                  <a:pt x="286898" y="204551"/>
                  <a:pt x="283088" y="204551"/>
                </a:cubicBezTo>
                <a:lnTo>
                  <a:pt x="274648" y="204551"/>
                </a:lnTo>
                <a:lnTo>
                  <a:pt x="267793" y="188626"/>
                </a:lnTo>
                <a:lnTo>
                  <a:pt x="248744" y="160723"/>
                </a:lnTo>
                <a:cubicBezTo>
                  <a:pt x="238552" y="145487"/>
                  <a:pt x="218884" y="133393"/>
                  <a:pt x="203026" y="133393"/>
                </a:cubicBezTo>
                <a:lnTo>
                  <a:pt x="91256" y="133393"/>
                </a:lnTo>
                <a:cubicBezTo>
                  <a:pt x="75398" y="133393"/>
                  <a:pt x="55682" y="144820"/>
                  <a:pt x="45539" y="160723"/>
                </a:cubicBezTo>
                <a:lnTo>
                  <a:pt x="26490" y="188626"/>
                </a:lnTo>
                <a:lnTo>
                  <a:pt x="19539" y="204551"/>
                </a:lnTo>
                <a:lnTo>
                  <a:pt x="9388" y="204551"/>
                </a:lnTo>
                <a:lnTo>
                  <a:pt x="3112" y="210826"/>
                </a:lnTo>
                <a:lnTo>
                  <a:pt x="15060" y="181674"/>
                </a:lnTo>
                <a:lnTo>
                  <a:pt x="34109" y="153724"/>
                </a:lnTo>
                <a:cubicBezTo>
                  <a:pt x="46824" y="134678"/>
                  <a:pt x="70302" y="120727"/>
                  <a:pt x="90637" y="120727"/>
                </a:cubicBezTo>
                <a:close/>
                <a:moveTo>
                  <a:pt x="146498" y="0"/>
                </a:moveTo>
                <a:cubicBezTo>
                  <a:pt x="150317" y="0"/>
                  <a:pt x="152847" y="2572"/>
                  <a:pt x="152847" y="6382"/>
                </a:cubicBezTo>
                <a:lnTo>
                  <a:pt x="152847" y="120727"/>
                </a:lnTo>
                <a:lnTo>
                  <a:pt x="140149" y="120727"/>
                </a:lnTo>
                <a:lnTo>
                  <a:pt x="140149" y="6382"/>
                </a:lnTo>
                <a:cubicBezTo>
                  <a:pt x="140149" y="2572"/>
                  <a:pt x="142679" y="0"/>
                  <a:pt x="146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矩形: 圆角 11"/>
          <p:cNvSpPr/>
          <p:nvPr/>
        </p:nvSpPr>
        <p:spPr>
          <a:xfrm>
            <a:off x="5039826" y="4744092"/>
            <a:ext cx="2112349" cy="390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7128" y="251716"/>
            <a:ext cx="236306" cy="2363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7128" y="6369978"/>
            <a:ext cx="236306" cy="2363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85281" y="613881"/>
            <a:ext cx="0" cy="5630238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1688566" y="251716"/>
            <a:ext cx="236306" cy="2363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1688566" y="6369978"/>
            <a:ext cx="236306" cy="2363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806719" y="613881"/>
            <a:ext cx="0" cy="5630238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6175" y="6488131"/>
            <a:ext cx="10941978" cy="0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  <p:bldP spid="13" grpId="0" animBg="1"/>
      <p:bldP spid="15" grpId="0" animBg="1"/>
      <p:bldP spid="26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1893" y="0"/>
            <a:ext cx="11520107" cy="6858000"/>
            <a:chOff x="671893" y="0"/>
            <a:chExt cx="11520107" cy="6858000"/>
          </a:xfrm>
        </p:grpSpPr>
        <p:sp>
          <p:nvSpPr>
            <p:cNvPr id="3" name="矩形 2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096000" y="1733761"/>
              <a:ext cx="5916953" cy="3390478"/>
              <a:chOff x="6096000" y="1733761"/>
              <a:chExt cx="5916953" cy="3390478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6096000" y="1733761"/>
                <a:ext cx="4243227" cy="3390478"/>
                <a:chOff x="6095998" y="1140433"/>
                <a:chExt cx="4243227" cy="3390478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095998" y="1140433"/>
                  <a:ext cx="4243227" cy="369870"/>
                  <a:chOff x="6096000" y="1140433"/>
                  <a:chExt cx="4243227" cy="369870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6096000" y="1140433"/>
                    <a:ext cx="4243227" cy="3698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" name="矩形 7"/>
                  <p:cNvSpPr/>
                  <p:nvPr/>
                </p:nvSpPr>
                <p:spPr>
                  <a:xfrm>
                    <a:off x="6096000" y="1140433"/>
                    <a:ext cx="3345951" cy="36987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6095998" y="1895585"/>
                  <a:ext cx="4243227" cy="369870"/>
                  <a:chOff x="6096000" y="1140433"/>
                  <a:chExt cx="4243227" cy="369870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6096000" y="1140433"/>
                    <a:ext cx="4243227" cy="3698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6096000" y="1140433"/>
                    <a:ext cx="1660991" cy="36987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6095998" y="2650737"/>
                  <a:ext cx="4243227" cy="369870"/>
                  <a:chOff x="6096000" y="1140433"/>
                  <a:chExt cx="4243227" cy="36987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6096000" y="1140433"/>
                    <a:ext cx="4243227" cy="3698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6096000" y="1140433"/>
                    <a:ext cx="2595939" cy="36987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>
                  <a:off x="6095998" y="3405889"/>
                  <a:ext cx="4243227" cy="369870"/>
                  <a:chOff x="6096000" y="1140433"/>
                  <a:chExt cx="4243227" cy="369870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6096000" y="1140433"/>
                    <a:ext cx="4243227" cy="3698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矩形 17"/>
                  <p:cNvSpPr/>
                  <p:nvPr/>
                </p:nvSpPr>
                <p:spPr>
                  <a:xfrm>
                    <a:off x="6096000" y="1140433"/>
                    <a:ext cx="3777467" cy="36987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6095998" y="4161041"/>
                  <a:ext cx="4243227" cy="369870"/>
                  <a:chOff x="6096000" y="1140433"/>
                  <a:chExt cx="4243227" cy="369870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6096000" y="1140433"/>
                    <a:ext cx="4243227" cy="36987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6096000" y="1140433"/>
                    <a:ext cx="2205521" cy="36987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4" name="文本框 24"/>
              <p:cNvSpPr txBox="1"/>
              <p:nvPr/>
            </p:nvSpPr>
            <p:spPr>
              <a:xfrm>
                <a:off x="10518273" y="1734299"/>
                <a:ext cx="1494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Title 1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10518273" y="2488913"/>
                <a:ext cx="1494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Title 2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8" name="文本框 24"/>
              <p:cNvSpPr txBox="1"/>
              <p:nvPr/>
            </p:nvSpPr>
            <p:spPr>
              <a:xfrm>
                <a:off x="10518273" y="3244603"/>
                <a:ext cx="1494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Title 3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0" name="文本框 24"/>
              <p:cNvSpPr txBox="1"/>
              <p:nvPr/>
            </p:nvSpPr>
            <p:spPr>
              <a:xfrm>
                <a:off x="10518273" y="3999755"/>
                <a:ext cx="1494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Title 4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2" name="文本框 24"/>
              <p:cNvSpPr txBox="1"/>
              <p:nvPr/>
            </p:nvSpPr>
            <p:spPr>
              <a:xfrm>
                <a:off x="10518273" y="4754907"/>
                <a:ext cx="1494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Title 5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71893" y="1203613"/>
              <a:ext cx="4526831" cy="4450774"/>
              <a:chOff x="456135" y="1362749"/>
              <a:chExt cx="4526831" cy="4450774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56135" y="1362749"/>
                <a:ext cx="4526831" cy="1266321"/>
                <a:chOff x="8348696" y="2683712"/>
                <a:chExt cx="4526831" cy="1266321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8348696" y="2683712"/>
                  <a:ext cx="3410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800">
                      <a:solidFill>
                        <a:schemeClr val="accent4"/>
                      </a:solidFill>
                      <a:latin typeface="+mj-ea"/>
                      <a:ea typeface="+mj-ea"/>
                    </a:defRPr>
                  </a:lvl1pPr>
                </a:lstStyle>
                <a:p>
                  <a:pPr algn="l"/>
                  <a:r>
                    <a:rPr lang="en-US" altLang="zh-CN" sz="2400" dirty="0"/>
                    <a:t>Projects Introduction</a:t>
                  </a:r>
                  <a:endParaRPr lang="zh-CN" altLang="en-US" sz="2400" dirty="0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8348696" y="3211369"/>
                  <a:ext cx="4526831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kern="0" cap="none" spc="0" normalizeH="0" baseline="0">
                      <a:ln>
                        <a:noFill/>
                      </a:ln>
                      <a:solidFill>
                        <a:schemeClr val="accent3"/>
                      </a:solidFill>
                      <a:effectLst/>
                      <a:uLnTx/>
                      <a:uFillTx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716057" y="2858245"/>
                <a:ext cx="3732655" cy="842538"/>
                <a:chOff x="716057" y="3007731"/>
                <a:chExt cx="3732655" cy="842538"/>
              </a:xfrm>
            </p:grpSpPr>
            <p:sp>
              <p:nvSpPr>
                <p:cNvPr id="39" name="home-location-marker_65433"/>
                <p:cNvSpPr>
                  <a:spLocks noChangeAspect="1"/>
                </p:cNvSpPr>
                <p:nvPr/>
              </p:nvSpPr>
              <p:spPr bwMode="auto">
                <a:xfrm>
                  <a:off x="716057" y="3124157"/>
                  <a:ext cx="444633" cy="609685"/>
                </a:xfrm>
                <a:custGeom>
                  <a:avLst/>
                  <a:gdLst>
                    <a:gd name="connsiteX0" fmla="*/ 145074 w 431159"/>
                    <a:gd name="connsiteY0" fmla="*/ 224092 h 591209"/>
                    <a:gd name="connsiteX1" fmla="*/ 188770 w 431159"/>
                    <a:gd name="connsiteY1" fmla="*/ 224092 h 591209"/>
                    <a:gd name="connsiteX2" fmla="*/ 200687 w 431159"/>
                    <a:gd name="connsiteY2" fmla="*/ 236009 h 591209"/>
                    <a:gd name="connsiteX3" fmla="*/ 200687 w 431159"/>
                    <a:gd name="connsiteY3" fmla="*/ 279705 h 591209"/>
                    <a:gd name="connsiteX4" fmla="*/ 188770 w 431159"/>
                    <a:gd name="connsiteY4" fmla="*/ 291622 h 591209"/>
                    <a:gd name="connsiteX5" fmla="*/ 145074 w 431159"/>
                    <a:gd name="connsiteY5" fmla="*/ 291622 h 591209"/>
                    <a:gd name="connsiteX6" fmla="*/ 133157 w 431159"/>
                    <a:gd name="connsiteY6" fmla="*/ 279705 h 591209"/>
                    <a:gd name="connsiteX7" fmla="*/ 133157 w 431159"/>
                    <a:gd name="connsiteY7" fmla="*/ 236009 h 591209"/>
                    <a:gd name="connsiteX8" fmla="*/ 145074 w 431159"/>
                    <a:gd name="connsiteY8" fmla="*/ 224092 h 591209"/>
                    <a:gd name="connsiteX9" fmla="*/ 215580 w 431159"/>
                    <a:gd name="connsiteY9" fmla="*/ 54558 h 591209"/>
                    <a:gd name="connsiteX10" fmla="*/ 53646 w 431159"/>
                    <a:gd name="connsiteY10" fmla="*/ 215256 h 591209"/>
                    <a:gd name="connsiteX11" fmla="*/ 90404 w 431159"/>
                    <a:gd name="connsiteY11" fmla="*/ 215256 h 591209"/>
                    <a:gd name="connsiteX12" fmla="*/ 90404 w 431159"/>
                    <a:gd name="connsiteY12" fmla="*/ 367026 h 591209"/>
                    <a:gd name="connsiteX13" fmla="*/ 166900 w 431159"/>
                    <a:gd name="connsiteY13" fmla="*/ 367026 h 591209"/>
                    <a:gd name="connsiteX14" fmla="*/ 215580 w 431159"/>
                    <a:gd name="connsiteY14" fmla="*/ 519788 h 591209"/>
                    <a:gd name="connsiteX15" fmla="*/ 264259 w 431159"/>
                    <a:gd name="connsiteY15" fmla="*/ 367026 h 591209"/>
                    <a:gd name="connsiteX16" fmla="*/ 341748 w 431159"/>
                    <a:gd name="connsiteY16" fmla="*/ 367026 h 591209"/>
                    <a:gd name="connsiteX17" fmla="*/ 341748 w 431159"/>
                    <a:gd name="connsiteY17" fmla="*/ 215256 h 591209"/>
                    <a:gd name="connsiteX18" fmla="*/ 377513 w 431159"/>
                    <a:gd name="connsiteY18" fmla="*/ 215256 h 591209"/>
                    <a:gd name="connsiteX19" fmla="*/ 215580 w 431159"/>
                    <a:gd name="connsiteY19" fmla="*/ 0 h 591209"/>
                    <a:gd name="connsiteX20" fmla="*/ 253331 w 431159"/>
                    <a:gd name="connsiteY20" fmla="*/ 15871 h 591209"/>
                    <a:gd name="connsiteX21" fmla="*/ 415264 w 431159"/>
                    <a:gd name="connsiteY21" fmla="*/ 177561 h 591209"/>
                    <a:gd name="connsiteX22" fmla="*/ 427186 w 431159"/>
                    <a:gd name="connsiteY22" fmla="*/ 236087 h 591209"/>
                    <a:gd name="connsiteX23" fmla="*/ 395395 w 431159"/>
                    <a:gd name="connsiteY23" fmla="*/ 265846 h 591209"/>
                    <a:gd name="connsiteX24" fmla="*/ 395395 w 431159"/>
                    <a:gd name="connsiteY24" fmla="*/ 367026 h 591209"/>
                    <a:gd name="connsiteX25" fmla="*/ 340755 w 431159"/>
                    <a:gd name="connsiteY25" fmla="*/ 420592 h 591209"/>
                    <a:gd name="connsiteX26" fmla="*/ 303997 w 431159"/>
                    <a:gd name="connsiteY26" fmla="*/ 420592 h 591209"/>
                    <a:gd name="connsiteX27" fmla="*/ 271213 w 431159"/>
                    <a:gd name="connsiteY27" fmla="*/ 521772 h 591209"/>
                    <a:gd name="connsiteX28" fmla="*/ 373539 w 431159"/>
                    <a:gd name="connsiteY28" fmla="*/ 555498 h 591209"/>
                    <a:gd name="connsiteX29" fmla="*/ 215580 w 431159"/>
                    <a:gd name="connsiteY29" fmla="*/ 591209 h 591209"/>
                    <a:gd name="connsiteX30" fmla="*/ 57620 w 431159"/>
                    <a:gd name="connsiteY30" fmla="*/ 555498 h 591209"/>
                    <a:gd name="connsiteX31" fmla="*/ 159946 w 431159"/>
                    <a:gd name="connsiteY31" fmla="*/ 521772 h 591209"/>
                    <a:gd name="connsiteX32" fmla="*/ 127162 w 431159"/>
                    <a:gd name="connsiteY32" fmla="*/ 420592 h 591209"/>
                    <a:gd name="connsiteX33" fmla="*/ 89411 w 431159"/>
                    <a:gd name="connsiteY33" fmla="*/ 420592 h 591209"/>
                    <a:gd name="connsiteX34" fmla="*/ 35764 w 431159"/>
                    <a:gd name="connsiteY34" fmla="*/ 367026 h 591209"/>
                    <a:gd name="connsiteX35" fmla="*/ 35764 w 431159"/>
                    <a:gd name="connsiteY35" fmla="*/ 265846 h 591209"/>
                    <a:gd name="connsiteX36" fmla="*/ 3973 w 431159"/>
                    <a:gd name="connsiteY36" fmla="*/ 236087 h 591209"/>
                    <a:gd name="connsiteX37" fmla="*/ 15895 w 431159"/>
                    <a:gd name="connsiteY37" fmla="*/ 177561 h 591209"/>
                    <a:gd name="connsiteX38" fmla="*/ 177828 w 431159"/>
                    <a:gd name="connsiteY38" fmla="*/ 15871 h 591209"/>
                    <a:gd name="connsiteX39" fmla="*/ 215580 w 431159"/>
                    <a:gd name="connsiteY39" fmla="*/ 0 h 591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31159" h="591209">
                      <a:moveTo>
                        <a:pt x="145074" y="224092"/>
                      </a:moveTo>
                      <a:lnTo>
                        <a:pt x="188770" y="224092"/>
                      </a:lnTo>
                      <a:cubicBezTo>
                        <a:pt x="194729" y="224092"/>
                        <a:pt x="200687" y="230051"/>
                        <a:pt x="200687" y="236009"/>
                      </a:cubicBezTo>
                      <a:lnTo>
                        <a:pt x="200687" y="279705"/>
                      </a:lnTo>
                      <a:cubicBezTo>
                        <a:pt x="200687" y="286657"/>
                        <a:pt x="194729" y="291622"/>
                        <a:pt x="188770" y="291622"/>
                      </a:cubicBezTo>
                      <a:lnTo>
                        <a:pt x="145074" y="291622"/>
                      </a:lnTo>
                      <a:cubicBezTo>
                        <a:pt x="138123" y="291622"/>
                        <a:pt x="133157" y="286657"/>
                        <a:pt x="133157" y="279705"/>
                      </a:cubicBezTo>
                      <a:lnTo>
                        <a:pt x="133157" y="236009"/>
                      </a:lnTo>
                      <a:cubicBezTo>
                        <a:pt x="133157" y="230051"/>
                        <a:pt x="138123" y="224092"/>
                        <a:pt x="145074" y="224092"/>
                      </a:cubicBezTo>
                      <a:close/>
                      <a:moveTo>
                        <a:pt x="215580" y="54558"/>
                      </a:moveTo>
                      <a:lnTo>
                        <a:pt x="53646" y="215256"/>
                      </a:lnTo>
                      <a:lnTo>
                        <a:pt x="90404" y="215256"/>
                      </a:lnTo>
                      <a:lnTo>
                        <a:pt x="90404" y="367026"/>
                      </a:lnTo>
                      <a:lnTo>
                        <a:pt x="166900" y="367026"/>
                      </a:lnTo>
                      <a:lnTo>
                        <a:pt x="215580" y="519788"/>
                      </a:lnTo>
                      <a:lnTo>
                        <a:pt x="264259" y="367026"/>
                      </a:lnTo>
                      <a:lnTo>
                        <a:pt x="341748" y="367026"/>
                      </a:lnTo>
                      <a:lnTo>
                        <a:pt x="341748" y="215256"/>
                      </a:lnTo>
                      <a:lnTo>
                        <a:pt x="377513" y="215256"/>
                      </a:lnTo>
                      <a:close/>
                      <a:moveTo>
                        <a:pt x="215580" y="0"/>
                      </a:moveTo>
                      <a:cubicBezTo>
                        <a:pt x="229488" y="0"/>
                        <a:pt x="243396" y="4960"/>
                        <a:pt x="253331" y="15871"/>
                      </a:cubicBezTo>
                      <a:lnTo>
                        <a:pt x="415264" y="177561"/>
                      </a:lnTo>
                      <a:cubicBezTo>
                        <a:pt x="431159" y="192441"/>
                        <a:pt x="435133" y="215256"/>
                        <a:pt x="427186" y="236087"/>
                      </a:cubicBezTo>
                      <a:cubicBezTo>
                        <a:pt x="421225" y="249974"/>
                        <a:pt x="409303" y="260886"/>
                        <a:pt x="395395" y="265846"/>
                      </a:cubicBezTo>
                      <a:lnTo>
                        <a:pt x="395395" y="367026"/>
                      </a:lnTo>
                      <a:cubicBezTo>
                        <a:pt x="395395" y="396785"/>
                        <a:pt x="370559" y="420592"/>
                        <a:pt x="340755" y="420592"/>
                      </a:cubicBezTo>
                      <a:lnTo>
                        <a:pt x="303997" y="420592"/>
                      </a:lnTo>
                      <a:lnTo>
                        <a:pt x="271213" y="521772"/>
                      </a:lnTo>
                      <a:cubicBezTo>
                        <a:pt x="330820" y="526732"/>
                        <a:pt x="373539" y="540619"/>
                        <a:pt x="373539" y="555498"/>
                      </a:cubicBezTo>
                      <a:cubicBezTo>
                        <a:pt x="373539" y="575338"/>
                        <a:pt x="303004" y="591209"/>
                        <a:pt x="215580" y="591209"/>
                      </a:cubicBezTo>
                      <a:cubicBezTo>
                        <a:pt x="128155" y="591209"/>
                        <a:pt x="57620" y="575338"/>
                        <a:pt x="57620" y="555498"/>
                      </a:cubicBezTo>
                      <a:cubicBezTo>
                        <a:pt x="57620" y="540619"/>
                        <a:pt x="100339" y="526732"/>
                        <a:pt x="159946" y="521772"/>
                      </a:cubicBezTo>
                      <a:lnTo>
                        <a:pt x="127162" y="420592"/>
                      </a:lnTo>
                      <a:lnTo>
                        <a:pt x="89411" y="420592"/>
                      </a:lnTo>
                      <a:cubicBezTo>
                        <a:pt x="59607" y="420592"/>
                        <a:pt x="35764" y="396785"/>
                        <a:pt x="35764" y="367026"/>
                      </a:cubicBezTo>
                      <a:lnTo>
                        <a:pt x="35764" y="265846"/>
                      </a:lnTo>
                      <a:cubicBezTo>
                        <a:pt x="21856" y="260886"/>
                        <a:pt x="9934" y="249974"/>
                        <a:pt x="3973" y="236087"/>
                      </a:cubicBezTo>
                      <a:cubicBezTo>
                        <a:pt x="-3974" y="215256"/>
                        <a:pt x="0" y="192441"/>
                        <a:pt x="15895" y="177561"/>
                      </a:cubicBezTo>
                      <a:lnTo>
                        <a:pt x="177828" y="15871"/>
                      </a:lnTo>
                      <a:cubicBezTo>
                        <a:pt x="187763" y="4960"/>
                        <a:pt x="201671" y="0"/>
                        <a:pt x="21558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  <p:grpSp>
              <p:nvGrpSpPr>
                <p:cNvPr id="42" name="组合 41"/>
                <p:cNvGrpSpPr/>
                <p:nvPr/>
              </p:nvGrpSpPr>
              <p:grpSpPr>
                <a:xfrm>
                  <a:off x="1335389" y="3007731"/>
                  <a:ext cx="3113323" cy="842538"/>
                  <a:chOff x="727214" y="1895582"/>
                  <a:chExt cx="3113323" cy="842538"/>
                </a:xfrm>
              </p:grpSpPr>
              <p:sp>
                <p:nvSpPr>
                  <p:cNvPr id="43" name="文本框 24"/>
                  <p:cNvSpPr txBox="1"/>
                  <p:nvPr/>
                </p:nvSpPr>
                <p:spPr>
                  <a:xfrm>
                    <a:off x="727214" y="1895582"/>
                    <a:ext cx="249944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800" dirty="0">
                        <a:solidFill>
                          <a:schemeClr val="tx2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Text Title Here</a:t>
                    </a:r>
                    <a:endParaRPr lang="zh-CN" altLang="en-US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44" name="文本框 25"/>
                  <p:cNvSpPr txBox="1"/>
                  <p:nvPr/>
                </p:nvSpPr>
                <p:spPr>
                  <a:xfrm>
                    <a:off x="727214" y="2214900"/>
                    <a:ext cx="311332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400" dirty="0">
                        <a:solidFill>
                          <a:schemeClr val="tx2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</p:grpSp>
          <p:grpSp>
            <p:nvGrpSpPr>
              <p:cNvPr id="46" name="组合 45"/>
              <p:cNvGrpSpPr/>
              <p:nvPr/>
            </p:nvGrpSpPr>
            <p:grpSpPr>
              <a:xfrm>
                <a:off x="716057" y="3914615"/>
                <a:ext cx="3732655" cy="842538"/>
                <a:chOff x="716057" y="3007731"/>
                <a:chExt cx="3732655" cy="842538"/>
              </a:xfrm>
            </p:grpSpPr>
            <p:sp>
              <p:nvSpPr>
                <p:cNvPr id="47" name="home-location-marker_65433"/>
                <p:cNvSpPr>
                  <a:spLocks noChangeAspect="1"/>
                </p:cNvSpPr>
                <p:nvPr/>
              </p:nvSpPr>
              <p:spPr bwMode="auto">
                <a:xfrm>
                  <a:off x="716057" y="3124157"/>
                  <a:ext cx="444633" cy="609685"/>
                </a:xfrm>
                <a:custGeom>
                  <a:avLst/>
                  <a:gdLst>
                    <a:gd name="connsiteX0" fmla="*/ 145074 w 431159"/>
                    <a:gd name="connsiteY0" fmla="*/ 224092 h 591209"/>
                    <a:gd name="connsiteX1" fmla="*/ 188770 w 431159"/>
                    <a:gd name="connsiteY1" fmla="*/ 224092 h 591209"/>
                    <a:gd name="connsiteX2" fmla="*/ 200687 w 431159"/>
                    <a:gd name="connsiteY2" fmla="*/ 236009 h 591209"/>
                    <a:gd name="connsiteX3" fmla="*/ 200687 w 431159"/>
                    <a:gd name="connsiteY3" fmla="*/ 279705 h 591209"/>
                    <a:gd name="connsiteX4" fmla="*/ 188770 w 431159"/>
                    <a:gd name="connsiteY4" fmla="*/ 291622 h 591209"/>
                    <a:gd name="connsiteX5" fmla="*/ 145074 w 431159"/>
                    <a:gd name="connsiteY5" fmla="*/ 291622 h 591209"/>
                    <a:gd name="connsiteX6" fmla="*/ 133157 w 431159"/>
                    <a:gd name="connsiteY6" fmla="*/ 279705 h 591209"/>
                    <a:gd name="connsiteX7" fmla="*/ 133157 w 431159"/>
                    <a:gd name="connsiteY7" fmla="*/ 236009 h 591209"/>
                    <a:gd name="connsiteX8" fmla="*/ 145074 w 431159"/>
                    <a:gd name="connsiteY8" fmla="*/ 224092 h 591209"/>
                    <a:gd name="connsiteX9" fmla="*/ 215580 w 431159"/>
                    <a:gd name="connsiteY9" fmla="*/ 54558 h 591209"/>
                    <a:gd name="connsiteX10" fmla="*/ 53646 w 431159"/>
                    <a:gd name="connsiteY10" fmla="*/ 215256 h 591209"/>
                    <a:gd name="connsiteX11" fmla="*/ 90404 w 431159"/>
                    <a:gd name="connsiteY11" fmla="*/ 215256 h 591209"/>
                    <a:gd name="connsiteX12" fmla="*/ 90404 w 431159"/>
                    <a:gd name="connsiteY12" fmla="*/ 367026 h 591209"/>
                    <a:gd name="connsiteX13" fmla="*/ 166900 w 431159"/>
                    <a:gd name="connsiteY13" fmla="*/ 367026 h 591209"/>
                    <a:gd name="connsiteX14" fmla="*/ 215580 w 431159"/>
                    <a:gd name="connsiteY14" fmla="*/ 519788 h 591209"/>
                    <a:gd name="connsiteX15" fmla="*/ 264259 w 431159"/>
                    <a:gd name="connsiteY15" fmla="*/ 367026 h 591209"/>
                    <a:gd name="connsiteX16" fmla="*/ 341748 w 431159"/>
                    <a:gd name="connsiteY16" fmla="*/ 367026 h 591209"/>
                    <a:gd name="connsiteX17" fmla="*/ 341748 w 431159"/>
                    <a:gd name="connsiteY17" fmla="*/ 215256 h 591209"/>
                    <a:gd name="connsiteX18" fmla="*/ 377513 w 431159"/>
                    <a:gd name="connsiteY18" fmla="*/ 215256 h 591209"/>
                    <a:gd name="connsiteX19" fmla="*/ 215580 w 431159"/>
                    <a:gd name="connsiteY19" fmla="*/ 0 h 591209"/>
                    <a:gd name="connsiteX20" fmla="*/ 253331 w 431159"/>
                    <a:gd name="connsiteY20" fmla="*/ 15871 h 591209"/>
                    <a:gd name="connsiteX21" fmla="*/ 415264 w 431159"/>
                    <a:gd name="connsiteY21" fmla="*/ 177561 h 591209"/>
                    <a:gd name="connsiteX22" fmla="*/ 427186 w 431159"/>
                    <a:gd name="connsiteY22" fmla="*/ 236087 h 591209"/>
                    <a:gd name="connsiteX23" fmla="*/ 395395 w 431159"/>
                    <a:gd name="connsiteY23" fmla="*/ 265846 h 591209"/>
                    <a:gd name="connsiteX24" fmla="*/ 395395 w 431159"/>
                    <a:gd name="connsiteY24" fmla="*/ 367026 h 591209"/>
                    <a:gd name="connsiteX25" fmla="*/ 340755 w 431159"/>
                    <a:gd name="connsiteY25" fmla="*/ 420592 h 591209"/>
                    <a:gd name="connsiteX26" fmla="*/ 303997 w 431159"/>
                    <a:gd name="connsiteY26" fmla="*/ 420592 h 591209"/>
                    <a:gd name="connsiteX27" fmla="*/ 271213 w 431159"/>
                    <a:gd name="connsiteY27" fmla="*/ 521772 h 591209"/>
                    <a:gd name="connsiteX28" fmla="*/ 373539 w 431159"/>
                    <a:gd name="connsiteY28" fmla="*/ 555498 h 591209"/>
                    <a:gd name="connsiteX29" fmla="*/ 215580 w 431159"/>
                    <a:gd name="connsiteY29" fmla="*/ 591209 h 591209"/>
                    <a:gd name="connsiteX30" fmla="*/ 57620 w 431159"/>
                    <a:gd name="connsiteY30" fmla="*/ 555498 h 591209"/>
                    <a:gd name="connsiteX31" fmla="*/ 159946 w 431159"/>
                    <a:gd name="connsiteY31" fmla="*/ 521772 h 591209"/>
                    <a:gd name="connsiteX32" fmla="*/ 127162 w 431159"/>
                    <a:gd name="connsiteY32" fmla="*/ 420592 h 591209"/>
                    <a:gd name="connsiteX33" fmla="*/ 89411 w 431159"/>
                    <a:gd name="connsiteY33" fmla="*/ 420592 h 591209"/>
                    <a:gd name="connsiteX34" fmla="*/ 35764 w 431159"/>
                    <a:gd name="connsiteY34" fmla="*/ 367026 h 591209"/>
                    <a:gd name="connsiteX35" fmla="*/ 35764 w 431159"/>
                    <a:gd name="connsiteY35" fmla="*/ 265846 h 591209"/>
                    <a:gd name="connsiteX36" fmla="*/ 3973 w 431159"/>
                    <a:gd name="connsiteY36" fmla="*/ 236087 h 591209"/>
                    <a:gd name="connsiteX37" fmla="*/ 15895 w 431159"/>
                    <a:gd name="connsiteY37" fmla="*/ 177561 h 591209"/>
                    <a:gd name="connsiteX38" fmla="*/ 177828 w 431159"/>
                    <a:gd name="connsiteY38" fmla="*/ 15871 h 591209"/>
                    <a:gd name="connsiteX39" fmla="*/ 215580 w 431159"/>
                    <a:gd name="connsiteY39" fmla="*/ 0 h 591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31159" h="591209">
                      <a:moveTo>
                        <a:pt x="145074" y="224092"/>
                      </a:moveTo>
                      <a:lnTo>
                        <a:pt x="188770" y="224092"/>
                      </a:lnTo>
                      <a:cubicBezTo>
                        <a:pt x="194729" y="224092"/>
                        <a:pt x="200687" y="230051"/>
                        <a:pt x="200687" y="236009"/>
                      </a:cubicBezTo>
                      <a:lnTo>
                        <a:pt x="200687" y="279705"/>
                      </a:lnTo>
                      <a:cubicBezTo>
                        <a:pt x="200687" y="286657"/>
                        <a:pt x="194729" y="291622"/>
                        <a:pt x="188770" y="291622"/>
                      </a:cubicBezTo>
                      <a:lnTo>
                        <a:pt x="145074" y="291622"/>
                      </a:lnTo>
                      <a:cubicBezTo>
                        <a:pt x="138123" y="291622"/>
                        <a:pt x="133157" y="286657"/>
                        <a:pt x="133157" y="279705"/>
                      </a:cubicBezTo>
                      <a:lnTo>
                        <a:pt x="133157" y="236009"/>
                      </a:lnTo>
                      <a:cubicBezTo>
                        <a:pt x="133157" y="230051"/>
                        <a:pt x="138123" y="224092"/>
                        <a:pt x="145074" y="224092"/>
                      </a:cubicBezTo>
                      <a:close/>
                      <a:moveTo>
                        <a:pt x="215580" y="54558"/>
                      </a:moveTo>
                      <a:lnTo>
                        <a:pt x="53646" y="215256"/>
                      </a:lnTo>
                      <a:lnTo>
                        <a:pt x="90404" y="215256"/>
                      </a:lnTo>
                      <a:lnTo>
                        <a:pt x="90404" y="367026"/>
                      </a:lnTo>
                      <a:lnTo>
                        <a:pt x="166900" y="367026"/>
                      </a:lnTo>
                      <a:lnTo>
                        <a:pt x="215580" y="519788"/>
                      </a:lnTo>
                      <a:lnTo>
                        <a:pt x="264259" y="367026"/>
                      </a:lnTo>
                      <a:lnTo>
                        <a:pt x="341748" y="367026"/>
                      </a:lnTo>
                      <a:lnTo>
                        <a:pt x="341748" y="215256"/>
                      </a:lnTo>
                      <a:lnTo>
                        <a:pt x="377513" y="215256"/>
                      </a:lnTo>
                      <a:close/>
                      <a:moveTo>
                        <a:pt x="215580" y="0"/>
                      </a:moveTo>
                      <a:cubicBezTo>
                        <a:pt x="229488" y="0"/>
                        <a:pt x="243396" y="4960"/>
                        <a:pt x="253331" y="15871"/>
                      </a:cubicBezTo>
                      <a:lnTo>
                        <a:pt x="415264" y="177561"/>
                      </a:lnTo>
                      <a:cubicBezTo>
                        <a:pt x="431159" y="192441"/>
                        <a:pt x="435133" y="215256"/>
                        <a:pt x="427186" y="236087"/>
                      </a:cubicBezTo>
                      <a:cubicBezTo>
                        <a:pt x="421225" y="249974"/>
                        <a:pt x="409303" y="260886"/>
                        <a:pt x="395395" y="265846"/>
                      </a:cubicBezTo>
                      <a:lnTo>
                        <a:pt x="395395" y="367026"/>
                      </a:lnTo>
                      <a:cubicBezTo>
                        <a:pt x="395395" y="396785"/>
                        <a:pt x="370559" y="420592"/>
                        <a:pt x="340755" y="420592"/>
                      </a:cubicBezTo>
                      <a:lnTo>
                        <a:pt x="303997" y="420592"/>
                      </a:lnTo>
                      <a:lnTo>
                        <a:pt x="271213" y="521772"/>
                      </a:lnTo>
                      <a:cubicBezTo>
                        <a:pt x="330820" y="526732"/>
                        <a:pt x="373539" y="540619"/>
                        <a:pt x="373539" y="555498"/>
                      </a:cubicBezTo>
                      <a:cubicBezTo>
                        <a:pt x="373539" y="575338"/>
                        <a:pt x="303004" y="591209"/>
                        <a:pt x="215580" y="591209"/>
                      </a:cubicBezTo>
                      <a:cubicBezTo>
                        <a:pt x="128155" y="591209"/>
                        <a:pt x="57620" y="575338"/>
                        <a:pt x="57620" y="555498"/>
                      </a:cubicBezTo>
                      <a:cubicBezTo>
                        <a:pt x="57620" y="540619"/>
                        <a:pt x="100339" y="526732"/>
                        <a:pt x="159946" y="521772"/>
                      </a:cubicBezTo>
                      <a:lnTo>
                        <a:pt x="127162" y="420592"/>
                      </a:lnTo>
                      <a:lnTo>
                        <a:pt x="89411" y="420592"/>
                      </a:lnTo>
                      <a:cubicBezTo>
                        <a:pt x="59607" y="420592"/>
                        <a:pt x="35764" y="396785"/>
                        <a:pt x="35764" y="367026"/>
                      </a:cubicBezTo>
                      <a:lnTo>
                        <a:pt x="35764" y="265846"/>
                      </a:lnTo>
                      <a:cubicBezTo>
                        <a:pt x="21856" y="260886"/>
                        <a:pt x="9934" y="249974"/>
                        <a:pt x="3973" y="236087"/>
                      </a:cubicBezTo>
                      <a:cubicBezTo>
                        <a:pt x="-3974" y="215256"/>
                        <a:pt x="0" y="192441"/>
                        <a:pt x="15895" y="177561"/>
                      </a:cubicBezTo>
                      <a:lnTo>
                        <a:pt x="177828" y="15871"/>
                      </a:lnTo>
                      <a:cubicBezTo>
                        <a:pt x="187763" y="4960"/>
                        <a:pt x="201671" y="0"/>
                        <a:pt x="2155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</p:sp>
            <p:grpSp>
              <p:nvGrpSpPr>
                <p:cNvPr id="48" name="组合 47"/>
                <p:cNvGrpSpPr/>
                <p:nvPr/>
              </p:nvGrpSpPr>
              <p:grpSpPr>
                <a:xfrm>
                  <a:off x="1335389" y="3007731"/>
                  <a:ext cx="3113323" cy="842538"/>
                  <a:chOff x="727214" y="1895582"/>
                  <a:chExt cx="3113323" cy="842538"/>
                </a:xfrm>
              </p:grpSpPr>
              <p:sp>
                <p:nvSpPr>
                  <p:cNvPr id="49" name="文本框 24"/>
                  <p:cNvSpPr txBox="1"/>
                  <p:nvPr/>
                </p:nvSpPr>
                <p:spPr>
                  <a:xfrm>
                    <a:off x="727214" y="1895582"/>
                    <a:ext cx="249944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800" dirty="0">
                        <a:solidFill>
                          <a:schemeClr val="tx2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Text Title Here</a:t>
                    </a:r>
                    <a:endParaRPr lang="zh-CN" altLang="en-US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0" name="文本框 25"/>
                  <p:cNvSpPr txBox="1"/>
                  <p:nvPr/>
                </p:nvSpPr>
                <p:spPr>
                  <a:xfrm>
                    <a:off x="727214" y="2214900"/>
                    <a:ext cx="311332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400" dirty="0">
                        <a:solidFill>
                          <a:schemeClr val="tx2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</p:grpSp>
          <p:grpSp>
            <p:nvGrpSpPr>
              <p:cNvPr id="51" name="组合 50"/>
              <p:cNvGrpSpPr/>
              <p:nvPr/>
            </p:nvGrpSpPr>
            <p:grpSpPr>
              <a:xfrm>
                <a:off x="716057" y="4970985"/>
                <a:ext cx="3732655" cy="842538"/>
                <a:chOff x="716057" y="3007731"/>
                <a:chExt cx="3732655" cy="842538"/>
              </a:xfrm>
            </p:grpSpPr>
            <p:sp>
              <p:nvSpPr>
                <p:cNvPr id="52" name="home-location-marker_65433"/>
                <p:cNvSpPr>
                  <a:spLocks noChangeAspect="1"/>
                </p:cNvSpPr>
                <p:nvPr/>
              </p:nvSpPr>
              <p:spPr bwMode="auto">
                <a:xfrm>
                  <a:off x="716057" y="3124157"/>
                  <a:ext cx="444633" cy="609685"/>
                </a:xfrm>
                <a:custGeom>
                  <a:avLst/>
                  <a:gdLst>
                    <a:gd name="connsiteX0" fmla="*/ 145074 w 431159"/>
                    <a:gd name="connsiteY0" fmla="*/ 224092 h 591209"/>
                    <a:gd name="connsiteX1" fmla="*/ 188770 w 431159"/>
                    <a:gd name="connsiteY1" fmla="*/ 224092 h 591209"/>
                    <a:gd name="connsiteX2" fmla="*/ 200687 w 431159"/>
                    <a:gd name="connsiteY2" fmla="*/ 236009 h 591209"/>
                    <a:gd name="connsiteX3" fmla="*/ 200687 w 431159"/>
                    <a:gd name="connsiteY3" fmla="*/ 279705 h 591209"/>
                    <a:gd name="connsiteX4" fmla="*/ 188770 w 431159"/>
                    <a:gd name="connsiteY4" fmla="*/ 291622 h 591209"/>
                    <a:gd name="connsiteX5" fmla="*/ 145074 w 431159"/>
                    <a:gd name="connsiteY5" fmla="*/ 291622 h 591209"/>
                    <a:gd name="connsiteX6" fmla="*/ 133157 w 431159"/>
                    <a:gd name="connsiteY6" fmla="*/ 279705 h 591209"/>
                    <a:gd name="connsiteX7" fmla="*/ 133157 w 431159"/>
                    <a:gd name="connsiteY7" fmla="*/ 236009 h 591209"/>
                    <a:gd name="connsiteX8" fmla="*/ 145074 w 431159"/>
                    <a:gd name="connsiteY8" fmla="*/ 224092 h 591209"/>
                    <a:gd name="connsiteX9" fmla="*/ 215580 w 431159"/>
                    <a:gd name="connsiteY9" fmla="*/ 54558 h 591209"/>
                    <a:gd name="connsiteX10" fmla="*/ 53646 w 431159"/>
                    <a:gd name="connsiteY10" fmla="*/ 215256 h 591209"/>
                    <a:gd name="connsiteX11" fmla="*/ 90404 w 431159"/>
                    <a:gd name="connsiteY11" fmla="*/ 215256 h 591209"/>
                    <a:gd name="connsiteX12" fmla="*/ 90404 w 431159"/>
                    <a:gd name="connsiteY12" fmla="*/ 367026 h 591209"/>
                    <a:gd name="connsiteX13" fmla="*/ 166900 w 431159"/>
                    <a:gd name="connsiteY13" fmla="*/ 367026 h 591209"/>
                    <a:gd name="connsiteX14" fmla="*/ 215580 w 431159"/>
                    <a:gd name="connsiteY14" fmla="*/ 519788 h 591209"/>
                    <a:gd name="connsiteX15" fmla="*/ 264259 w 431159"/>
                    <a:gd name="connsiteY15" fmla="*/ 367026 h 591209"/>
                    <a:gd name="connsiteX16" fmla="*/ 341748 w 431159"/>
                    <a:gd name="connsiteY16" fmla="*/ 367026 h 591209"/>
                    <a:gd name="connsiteX17" fmla="*/ 341748 w 431159"/>
                    <a:gd name="connsiteY17" fmla="*/ 215256 h 591209"/>
                    <a:gd name="connsiteX18" fmla="*/ 377513 w 431159"/>
                    <a:gd name="connsiteY18" fmla="*/ 215256 h 591209"/>
                    <a:gd name="connsiteX19" fmla="*/ 215580 w 431159"/>
                    <a:gd name="connsiteY19" fmla="*/ 0 h 591209"/>
                    <a:gd name="connsiteX20" fmla="*/ 253331 w 431159"/>
                    <a:gd name="connsiteY20" fmla="*/ 15871 h 591209"/>
                    <a:gd name="connsiteX21" fmla="*/ 415264 w 431159"/>
                    <a:gd name="connsiteY21" fmla="*/ 177561 h 591209"/>
                    <a:gd name="connsiteX22" fmla="*/ 427186 w 431159"/>
                    <a:gd name="connsiteY22" fmla="*/ 236087 h 591209"/>
                    <a:gd name="connsiteX23" fmla="*/ 395395 w 431159"/>
                    <a:gd name="connsiteY23" fmla="*/ 265846 h 591209"/>
                    <a:gd name="connsiteX24" fmla="*/ 395395 w 431159"/>
                    <a:gd name="connsiteY24" fmla="*/ 367026 h 591209"/>
                    <a:gd name="connsiteX25" fmla="*/ 340755 w 431159"/>
                    <a:gd name="connsiteY25" fmla="*/ 420592 h 591209"/>
                    <a:gd name="connsiteX26" fmla="*/ 303997 w 431159"/>
                    <a:gd name="connsiteY26" fmla="*/ 420592 h 591209"/>
                    <a:gd name="connsiteX27" fmla="*/ 271213 w 431159"/>
                    <a:gd name="connsiteY27" fmla="*/ 521772 h 591209"/>
                    <a:gd name="connsiteX28" fmla="*/ 373539 w 431159"/>
                    <a:gd name="connsiteY28" fmla="*/ 555498 h 591209"/>
                    <a:gd name="connsiteX29" fmla="*/ 215580 w 431159"/>
                    <a:gd name="connsiteY29" fmla="*/ 591209 h 591209"/>
                    <a:gd name="connsiteX30" fmla="*/ 57620 w 431159"/>
                    <a:gd name="connsiteY30" fmla="*/ 555498 h 591209"/>
                    <a:gd name="connsiteX31" fmla="*/ 159946 w 431159"/>
                    <a:gd name="connsiteY31" fmla="*/ 521772 h 591209"/>
                    <a:gd name="connsiteX32" fmla="*/ 127162 w 431159"/>
                    <a:gd name="connsiteY32" fmla="*/ 420592 h 591209"/>
                    <a:gd name="connsiteX33" fmla="*/ 89411 w 431159"/>
                    <a:gd name="connsiteY33" fmla="*/ 420592 h 591209"/>
                    <a:gd name="connsiteX34" fmla="*/ 35764 w 431159"/>
                    <a:gd name="connsiteY34" fmla="*/ 367026 h 591209"/>
                    <a:gd name="connsiteX35" fmla="*/ 35764 w 431159"/>
                    <a:gd name="connsiteY35" fmla="*/ 265846 h 591209"/>
                    <a:gd name="connsiteX36" fmla="*/ 3973 w 431159"/>
                    <a:gd name="connsiteY36" fmla="*/ 236087 h 591209"/>
                    <a:gd name="connsiteX37" fmla="*/ 15895 w 431159"/>
                    <a:gd name="connsiteY37" fmla="*/ 177561 h 591209"/>
                    <a:gd name="connsiteX38" fmla="*/ 177828 w 431159"/>
                    <a:gd name="connsiteY38" fmla="*/ 15871 h 591209"/>
                    <a:gd name="connsiteX39" fmla="*/ 215580 w 431159"/>
                    <a:gd name="connsiteY39" fmla="*/ 0 h 591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31159" h="591209">
                      <a:moveTo>
                        <a:pt x="145074" y="224092"/>
                      </a:moveTo>
                      <a:lnTo>
                        <a:pt x="188770" y="224092"/>
                      </a:lnTo>
                      <a:cubicBezTo>
                        <a:pt x="194729" y="224092"/>
                        <a:pt x="200687" y="230051"/>
                        <a:pt x="200687" y="236009"/>
                      </a:cubicBezTo>
                      <a:lnTo>
                        <a:pt x="200687" y="279705"/>
                      </a:lnTo>
                      <a:cubicBezTo>
                        <a:pt x="200687" y="286657"/>
                        <a:pt x="194729" y="291622"/>
                        <a:pt x="188770" y="291622"/>
                      </a:cubicBezTo>
                      <a:lnTo>
                        <a:pt x="145074" y="291622"/>
                      </a:lnTo>
                      <a:cubicBezTo>
                        <a:pt x="138123" y="291622"/>
                        <a:pt x="133157" y="286657"/>
                        <a:pt x="133157" y="279705"/>
                      </a:cubicBezTo>
                      <a:lnTo>
                        <a:pt x="133157" y="236009"/>
                      </a:lnTo>
                      <a:cubicBezTo>
                        <a:pt x="133157" y="230051"/>
                        <a:pt x="138123" y="224092"/>
                        <a:pt x="145074" y="224092"/>
                      </a:cubicBezTo>
                      <a:close/>
                      <a:moveTo>
                        <a:pt x="215580" y="54558"/>
                      </a:moveTo>
                      <a:lnTo>
                        <a:pt x="53646" y="215256"/>
                      </a:lnTo>
                      <a:lnTo>
                        <a:pt x="90404" y="215256"/>
                      </a:lnTo>
                      <a:lnTo>
                        <a:pt x="90404" y="367026"/>
                      </a:lnTo>
                      <a:lnTo>
                        <a:pt x="166900" y="367026"/>
                      </a:lnTo>
                      <a:lnTo>
                        <a:pt x="215580" y="519788"/>
                      </a:lnTo>
                      <a:lnTo>
                        <a:pt x="264259" y="367026"/>
                      </a:lnTo>
                      <a:lnTo>
                        <a:pt x="341748" y="367026"/>
                      </a:lnTo>
                      <a:lnTo>
                        <a:pt x="341748" y="215256"/>
                      </a:lnTo>
                      <a:lnTo>
                        <a:pt x="377513" y="215256"/>
                      </a:lnTo>
                      <a:close/>
                      <a:moveTo>
                        <a:pt x="215580" y="0"/>
                      </a:moveTo>
                      <a:cubicBezTo>
                        <a:pt x="229488" y="0"/>
                        <a:pt x="243396" y="4960"/>
                        <a:pt x="253331" y="15871"/>
                      </a:cubicBezTo>
                      <a:lnTo>
                        <a:pt x="415264" y="177561"/>
                      </a:lnTo>
                      <a:cubicBezTo>
                        <a:pt x="431159" y="192441"/>
                        <a:pt x="435133" y="215256"/>
                        <a:pt x="427186" y="236087"/>
                      </a:cubicBezTo>
                      <a:cubicBezTo>
                        <a:pt x="421225" y="249974"/>
                        <a:pt x="409303" y="260886"/>
                        <a:pt x="395395" y="265846"/>
                      </a:cubicBezTo>
                      <a:lnTo>
                        <a:pt x="395395" y="367026"/>
                      </a:lnTo>
                      <a:cubicBezTo>
                        <a:pt x="395395" y="396785"/>
                        <a:pt x="370559" y="420592"/>
                        <a:pt x="340755" y="420592"/>
                      </a:cubicBezTo>
                      <a:lnTo>
                        <a:pt x="303997" y="420592"/>
                      </a:lnTo>
                      <a:lnTo>
                        <a:pt x="271213" y="521772"/>
                      </a:lnTo>
                      <a:cubicBezTo>
                        <a:pt x="330820" y="526732"/>
                        <a:pt x="373539" y="540619"/>
                        <a:pt x="373539" y="555498"/>
                      </a:cubicBezTo>
                      <a:cubicBezTo>
                        <a:pt x="373539" y="575338"/>
                        <a:pt x="303004" y="591209"/>
                        <a:pt x="215580" y="591209"/>
                      </a:cubicBezTo>
                      <a:cubicBezTo>
                        <a:pt x="128155" y="591209"/>
                        <a:pt x="57620" y="575338"/>
                        <a:pt x="57620" y="555498"/>
                      </a:cubicBezTo>
                      <a:cubicBezTo>
                        <a:pt x="57620" y="540619"/>
                        <a:pt x="100339" y="526732"/>
                        <a:pt x="159946" y="521772"/>
                      </a:cubicBezTo>
                      <a:lnTo>
                        <a:pt x="127162" y="420592"/>
                      </a:lnTo>
                      <a:lnTo>
                        <a:pt x="89411" y="420592"/>
                      </a:lnTo>
                      <a:cubicBezTo>
                        <a:pt x="59607" y="420592"/>
                        <a:pt x="35764" y="396785"/>
                        <a:pt x="35764" y="367026"/>
                      </a:cubicBezTo>
                      <a:lnTo>
                        <a:pt x="35764" y="265846"/>
                      </a:lnTo>
                      <a:cubicBezTo>
                        <a:pt x="21856" y="260886"/>
                        <a:pt x="9934" y="249974"/>
                        <a:pt x="3973" y="236087"/>
                      </a:cubicBezTo>
                      <a:cubicBezTo>
                        <a:pt x="-3974" y="215256"/>
                        <a:pt x="0" y="192441"/>
                        <a:pt x="15895" y="177561"/>
                      </a:cubicBezTo>
                      <a:lnTo>
                        <a:pt x="177828" y="15871"/>
                      </a:lnTo>
                      <a:cubicBezTo>
                        <a:pt x="187763" y="4960"/>
                        <a:pt x="201671" y="0"/>
                        <a:pt x="21558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  <p:grpSp>
              <p:nvGrpSpPr>
                <p:cNvPr id="53" name="组合 52"/>
                <p:cNvGrpSpPr/>
                <p:nvPr/>
              </p:nvGrpSpPr>
              <p:grpSpPr>
                <a:xfrm>
                  <a:off x="1335389" y="3007731"/>
                  <a:ext cx="3113323" cy="842538"/>
                  <a:chOff x="727214" y="1895582"/>
                  <a:chExt cx="3113323" cy="842538"/>
                </a:xfrm>
              </p:grpSpPr>
              <p:sp>
                <p:nvSpPr>
                  <p:cNvPr id="54" name="文本框 24"/>
                  <p:cNvSpPr txBox="1"/>
                  <p:nvPr/>
                </p:nvSpPr>
                <p:spPr>
                  <a:xfrm>
                    <a:off x="727214" y="1895582"/>
                    <a:ext cx="249944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800" dirty="0">
                        <a:solidFill>
                          <a:schemeClr val="tx2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Text Title Here</a:t>
                    </a:r>
                    <a:endParaRPr lang="zh-CN" altLang="en-US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55" name="文本框 25"/>
                  <p:cNvSpPr txBox="1"/>
                  <p:nvPr/>
                </p:nvSpPr>
                <p:spPr>
                  <a:xfrm>
                    <a:off x="727214" y="2214900"/>
                    <a:ext cx="311332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sz="1400" dirty="0">
                        <a:solidFill>
                          <a:schemeClr val="tx2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88343" y="113307"/>
            <a:ext cx="438764" cy="438764"/>
          </a:xfrm>
          <a:custGeom>
            <a:avLst/>
            <a:gdLst>
              <a:gd name="T0" fmla="*/ 9600 w 11734"/>
              <a:gd name="T1" fmla="*/ 2667 h 11734"/>
              <a:gd name="T2" fmla="*/ 10401 w 11734"/>
              <a:gd name="T3" fmla="*/ 2667 h 11734"/>
              <a:gd name="T4" fmla="*/ 11734 w 11734"/>
              <a:gd name="T5" fmla="*/ 4000 h 11734"/>
              <a:gd name="T6" fmla="*/ 11734 w 11734"/>
              <a:gd name="T7" fmla="*/ 10134 h 11734"/>
              <a:gd name="T8" fmla="*/ 10134 w 11734"/>
              <a:gd name="T9" fmla="*/ 11734 h 11734"/>
              <a:gd name="T10" fmla="*/ 10113 w 11734"/>
              <a:gd name="T11" fmla="*/ 11734 h 11734"/>
              <a:gd name="T12" fmla="*/ 1600 w 11734"/>
              <a:gd name="T13" fmla="*/ 11734 h 11734"/>
              <a:gd name="T14" fmla="*/ 0 w 11734"/>
              <a:gd name="T15" fmla="*/ 10135 h 11734"/>
              <a:gd name="T16" fmla="*/ 0 w 11734"/>
              <a:gd name="T17" fmla="*/ 1335 h 11734"/>
              <a:gd name="T18" fmla="*/ 1333 w 11734"/>
              <a:gd name="T19" fmla="*/ 0 h 11734"/>
              <a:gd name="T20" fmla="*/ 8269 w 11734"/>
              <a:gd name="T21" fmla="*/ 0 h 11734"/>
              <a:gd name="T22" fmla="*/ 9600 w 11734"/>
              <a:gd name="T23" fmla="*/ 1336 h 11734"/>
              <a:gd name="T24" fmla="*/ 9600 w 11734"/>
              <a:gd name="T25" fmla="*/ 2667 h 11734"/>
              <a:gd name="T26" fmla="*/ 9600 w 11734"/>
              <a:gd name="T27" fmla="*/ 3734 h 11734"/>
              <a:gd name="T28" fmla="*/ 9600 w 11734"/>
              <a:gd name="T29" fmla="*/ 10136 h 11734"/>
              <a:gd name="T30" fmla="*/ 10112 w 11734"/>
              <a:gd name="T31" fmla="*/ 10667 h 11734"/>
              <a:gd name="T32" fmla="*/ 10134 w 11734"/>
              <a:gd name="T33" fmla="*/ 10667 h 11734"/>
              <a:gd name="T34" fmla="*/ 10667 w 11734"/>
              <a:gd name="T35" fmla="*/ 10134 h 11734"/>
              <a:gd name="T36" fmla="*/ 10667 w 11734"/>
              <a:gd name="T37" fmla="*/ 4000 h 11734"/>
              <a:gd name="T38" fmla="*/ 10401 w 11734"/>
              <a:gd name="T39" fmla="*/ 3734 h 11734"/>
              <a:gd name="T40" fmla="*/ 9600 w 11734"/>
              <a:gd name="T41" fmla="*/ 3734 h 11734"/>
              <a:gd name="T42" fmla="*/ 8534 w 11734"/>
              <a:gd name="T43" fmla="*/ 10136 h 11734"/>
              <a:gd name="T44" fmla="*/ 8534 w 11734"/>
              <a:gd name="T45" fmla="*/ 1336 h 11734"/>
              <a:gd name="T46" fmla="*/ 8268 w 11734"/>
              <a:gd name="T47" fmla="*/ 1067 h 11734"/>
              <a:gd name="T48" fmla="*/ 1333 w 11734"/>
              <a:gd name="T49" fmla="*/ 1067 h 11734"/>
              <a:gd name="T50" fmla="*/ 1067 w 11734"/>
              <a:gd name="T51" fmla="*/ 1334 h 11734"/>
              <a:gd name="T52" fmla="*/ 1067 w 11734"/>
              <a:gd name="T53" fmla="*/ 10134 h 11734"/>
              <a:gd name="T54" fmla="*/ 1601 w 11734"/>
              <a:gd name="T55" fmla="*/ 10668 h 11734"/>
              <a:gd name="T56" fmla="*/ 8624 w 11734"/>
              <a:gd name="T57" fmla="*/ 10667 h 11734"/>
              <a:gd name="T58" fmla="*/ 8534 w 11734"/>
              <a:gd name="T59" fmla="*/ 10135 h 11734"/>
              <a:gd name="T60" fmla="*/ 8534 w 11734"/>
              <a:gd name="T61" fmla="*/ 10136 h 11734"/>
              <a:gd name="T62" fmla="*/ 2667 w 11734"/>
              <a:gd name="T63" fmla="*/ 2134 h 11734"/>
              <a:gd name="T64" fmla="*/ 6934 w 11734"/>
              <a:gd name="T65" fmla="*/ 2134 h 11734"/>
              <a:gd name="T66" fmla="*/ 7467 w 11734"/>
              <a:gd name="T67" fmla="*/ 2667 h 11734"/>
              <a:gd name="T68" fmla="*/ 7467 w 11734"/>
              <a:gd name="T69" fmla="*/ 4800 h 11734"/>
              <a:gd name="T70" fmla="*/ 6934 w 11734"/>
              <a:gd name="T71" fmla="*/ 5334 h 11734"/>
              <a:gd name="T72" fmla="*/ 2667 w 11734"/>
              <a:gd name="T73" fmla="*/ 5334 h 11734"/>
              <a:gd name="T74" fmla="*/ 2134 w 11734"/>
              <a:gd name="T75" fmla="*/ 4800 h 11734"/>
              <a:gd name="T76" fmla="*/ 2134 w 11734"/>
              <a:gd name="T77" fmla="*/ 2667 h 11734"/>
              <a:gd name="T78" fmla="*/ 2667 w 11734"/>
              <a:gd name="T79" fmla="*/ 2134 h 11734"/>
              <a:gd name="T80" fmla="*/ 3200 w 11734"/>
              <a:gd name="T81" fmla="*/ 3200 h 11734"/>
              <a:gd name="T82" fmla="*/ 3200 w 11734"/>
              <a:gd name="T83" fmla="*/ 4267 h 11734"/>
              <a:gd name="T84" fmla="*/ 6400 w 11734"/>
              <a:gd name="T85" fmla="*/ 4267 h 11734"/>
              <a:gd name="T86" fmla="*/ 6400 w 11734"/>
              <a:gd name="T87" fmla="*/ 3200 h 11734"/>
              <a:gd name="T88" fmla="*/ 3200 w 11734"/>
              <a:gd name="T89" fmla="*/ 3200 h 11734"/>
              <a:gd name="T90" fmla="*/ 2667 w 11734"/>
              <a:gd name="T91" fmla="*/ 7467 h 11734"/>
              <a:gd name="T92" fmla="*/ 2134 w 11734"/>
              <a:gd name="T93" fmla="*/ 6934 h 11734"/>
              <a:gd name="T94" fmla="*/ 2667 w 11734"/>
              <a:gd name="T95" fmla="*/ 6400 h 11734"/>
              <a:gd name="T96" fmla="*/ 6934 w 11734"/>
              <a:gd name="T97" fmla="*/ 6400 h 11734"/>
              <a:gd name="T98" fmla="*/ 7467 w 11734"/>
              <a:gd name="T99" fmla="*/ 6934 h 11734"/>
              <a:gd name="T100" fmla="*/ 6934 w 11734"/>
              <a:gd name="T101" fmla="*/ 7467 h 11734"/>
              <a:gd name="T102" fmla="*/ 2667 w 11734"/>
              <a:gd name="T103" fmla="*/ 7467 h 11734"/>
              <a:gd name="T104" fmla="*/ 2667 w 11734"/>
              <a:gd name="T105" fmla="*/ 9334 h 11734"/>
              <a:gd name="T106" fmla="*/ 2134 w 11734"/>
              <a:gd name="T107" fmla="*/ 8800 h 11734"/>
              <a:gd name="T108" fmla="*/ 2667 w 11734"/>
              <a:gd name="T109" fmla="*/ 8267 h 11734"/>
              <a:gd name="T110" fmla="*/ 6934 w 11734"/>
              <a:gd name="T111" fmla="*/ 8267 h 11734"/>
              <a:gd name="T112" fmla="*/ 7467 w 11734"/>
              <a:gd name="T113" fmla="*/ 8800 h 11734"/>
              <a:gd name="T114" fmla="*/ 6934 w 11734"/>
              <a:gd name="T115" fmla="*/ 9334 h 11734"/>
              <a:gd name="T116" fmla="*/ 2667 w 11734"/>
              <a:gd name="T117" fmla="*/ 93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34" h="11734">
                <a:moveTo>
                  <a:pt x="9600" y="2667"/>
                </a:moveTo>
                <a:lnTo>
                  <a:pt x="10401" y="2667"/>
                </a:lnTo>
                <a:cubicBezTo>
                  <a:pt x="11137" y="2668"/>
                  <a:pt x="11734" y="3264"/>
                  <a:pt x="11734" y="4000"/>
                </a:cubicBezTo>
                <a:lnTo>
                  <a:pt x="11734" y="10134"/>
                </a:lnTo>
                <a:cubicBezTo>
                  <a:pt x="11734" y="11017"/>
                  <a:pt x="11017" y="11734"/>
                  <a:pt x="10134" y="11734"/>
                </a:cubicBezTo>
                <a:lnTo>
                  <a:pt x="10113" y="11734"/>
                </a:lnTo>
                <a:lnTo>
                  <a:pt x="1600" y="11734"/>
                </a:lnTo>
                <a:cubicBezTo>
                  <a:pt x="717" y="11734"/>
                  <a:pt x="0" y="11018"/>
                  <a:pt x="0" y="10135"/>
                </a:cubicBezTo>
                <a:lnTo>
                  <a:pt x="0" y="1335"/>
                </a:lnTo>
                <a:cubicBezTo>
                  <a:pt x="1" y="599"/>
                  <a:pt x="597" y="2"/>
                  <a:pt x="1333" y="0"/>
                </a:cubicBezTo>
                <a:lnTo>
                  <a:pt x="8269" y="0"/>
                </a:lnTo>
                <a:cubicBezTo>
                  <a:pt x="9005" y="1"/>
                  <a:pt x="9601" y="599"/>
                  <a:pt x="9600" y="1336"/>
                </a:cubicBezTo>
                <a:lnTo>
                  <a:pt x="9600" y="2667"/>
                </a:lnTo>
                <a:close/>
                <a:moveTo>
                  <a:pt x="9600" y="3734"/>
                </a:moveTo>
                <a:lnTo>
                  <a:pt x="9600" y="10136"/>
                </a:lnTo>
                <a:cubicBezTo>
                  <a:pt x="9600" y="10422"/>
                  <a:pt x="9827" y="10656"/>
                  <a:pt x="10112" y="10667"/>
                </a:cubicBezTo>
                <a:lnTo>
                  <a:pt x="10134" y="10667"/>
                </a:lnTo>
                <a:cubicBezTo>
                  <a:pt x="10428" y="10667"/>
                  <a:pt x="10667" y="10428"/>
                  <a:pt x="10667" y="10134"/>
                </a:cubicBezTo>
                <a:lnTo>
                  <a:pt x="10667" y="4000"/>
                </a:lnTo>
                <a:cubicBezTo>
                  <a:pt x="10667" y="3853"/>
                  <a:pt x="10548" y="3734"/>
                  <a:pt x="10401" y="3734"/>
                </a:cubicBezTo>
                <a:lnTo>
                  <a:pt x="9600" y="3734"/>
                </a:lnTo>
                <a:close/>
                <a:moveTo>
                  <a:pt x="8534" y="10136"/>
                </a:moveTo>
                <a:lnTo>
                  <a:pt x="8534" y="1336"/>
                </a:lnTo>
                <a:cubicBezTo>
                  <a:pt x="8534" y="1187"/>
                  <a:pt x="8414" y="1067"/>
                  <a:pt x="8268" y="1067"/>
                </a:cubicBezTo>
                <a:lnTo>
                  <a:pt x="1333" y="1067"/>
                </a:lnTo>
                <a:cubicBezTo>
                  <a:pt x="1188" y="1067"/>
                  <a:pt x="1067" y="1188"/>
                  <a:pt x="1067" y="1334"/>
                </a:cubicBezTo>
                <a:lnTo>
                  <a:pt x="1067" y="10134"/>
                </a:lnTo>
                <a:cubicBezTo>
                  <a:pt x="1067" y="10429"/>
                  <a:pt x="1306" y="10668"/>
                  <a:pt x="1601" y="10668"/>
                </a:cubicBezTo>
                <a:lnTo>
                  <a:pt x="8624" y="10667"/>
                </a:lnTo>
                <a:cubicBezTo>
                  <a:pt x="8564" y="10496"/>
                  <a:pt x="8534" y="10316"/>
                  <a:pt x="8534" y="10135"/>
                </a:cubicBezTo>
                <a:lnTo>
                  <a:pt x="8534" y="10136"/>
                </a:lnTo>
                <a:close/>
                <a:moveTo>
                  <a:pt x="2667" y="2134"/>
                </a:moveTo>
                <a:lnTo>
                  <a:pt x="6934" y="2134"/>
                </a:lnTo>
                <a:cubicBezTo>
                  <a:pt x="7228" y="2134"/>
                  <a:pt x="7467" y="2372"/>
                  <a:pt x="7467" y="2667"/>
                </a:cubicBezTo>
                <a:lnTo>
                  <a:pt x="7467" y="4800"/>
                </a:lnTo>
                <a:cubicBezTo>
                  <a:pt x="7467" y="5095"/>
                  <a:pt x="7228" y="5334"/>
                  <a:pt x="6934" y="5334"/>
                </a:cubicBezTo>
                <a:lnTo>
                  <a:pt x="2667" y="5334"/>
                </a:lnTo>
                <a:cubicBezTo>
                  <a:pt x="2372" y="5334"/>
                  <a:pt x="2134" y="5095"/>
                  <a:pt x="2134" y="4800"/>
                </a:cubicBezTo>
                <a:lnTo>
                  <a:pt x="2134" y="2667"/>
                </a:lnTo>
                <a:cubicBezTo>
                  <a:pt x="2134" y="2372"/>
                  <a:pt x="2372" y="2134"/>
                  <a:pt x="2667" y="2134"/>
                </a:cubicBezTo>
                <a:close/>
                <a:moveTo>
                  <a:pt x="3200" y="3200"/>
                </a:moveTo>
                <a:lnTo>
                  <a:pt x="3200" y="4267"/>
                </a:lnTo>
                <a:lnTo>
                  <a:pt x="6400" y="4267"/>
                </a:lnTo>
                <a:lnTo>
                  <a:pt x="6400" y="3200"/>
                </a:lnTo>
                <a:lnTo>
                  <a:pt x="3200" y="3200"/>
                </a:lnTo>
                <a:close/>
                <a:moveTo>
                  <a:pt x="2667" y="7467"/>
                </a:moveTo>
                <a:cubicBezTo>
                  <a:pt x="2372" y="7467"/>
                  <a:pt x="2134" y="7228"/>
                  <a:pt x="2134" y="6934"/>
                </a:cubicBezTo>
                <a:cubicBezTo>
                  <a:pt x="2134" y="6639"/>
                  <a:pt x="2372" y="6400"/>
                  <a:pt x="2667" y="6400"/>
                </a:cubicBezTo>
                <a:lnTo>
                  <a:pt x="6934" y="6400"/>
                </a:lnTo>
                <a:cubicBezTo>
                  <a:pt x="7228" y="6400"/>
                  <a:pt x="7467" y="6639"/>
                  <a:pt x="7467" y="6934"/>
                </a:cubicBezTo>
                <a:cubicBezTo>
                  <a:pt x="7467" y="7228"/>
                  <a:pt x="7228" y="7467"/>
                  <a:pt x="6934" y="7467"/>
                </a:cubicBezTo>
                <a:lnTo>
                  <a:pt x="2667" y="7467"/>
                </a:lnTo>
                <a:close/>
                <a:moveTo>
                  <a:pt x="2667" y="9334"/>
                </a:moveTo>
                <a:cubicBezTo>
                  <a:pt x="2372" y="9334"/>
                  <a:pt x="2134" y="9095"/>
                  <a:pt x="2134" y="8800"/>
                </a:cubicBezTo>
                <a:cubicBezTo>
                  <a:pt x="2134" y="8506"/>
                  <a:pt x="2372" y="8267"/>
                  <a:pt x="2667" y="8267"/>
                </a:cubicBezTo>
                <a:lnTo>
                  <a:pt x="6934" y="8267"/>
                </a:lnTo>
                <a:cubicBezTo>
                  <a:pt x="7228" y="8267"/>
                  <a:pt x="7467" y="8506"/>
                  <a:pt x="7467" y="8800"/>
                </a:cubicBezTo>
                <a:cubicBezTo>
                  <a:pt x="7467" y="9095"/>
                  <a:pt x="7228" y="9334"/>
                  <a:pt x="6934" y="9334"/>
                </a:cubicBezTo>
                <a:lnTo>
                  <a:pt x="2667" y="9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项目介绍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Projects Introduction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8050" y="1061142"/>
            <a:ext cx="11110850" cy="5072958"/>
            <a:chOff x="408050" y="1061142"/>
            <a:chExt cx="11110850" cy="5072958"/>
          </a:xfrm>
        </p:grpSpPr>
        <p:grpSp>
          <p:nvGrpSpPr>
            <p:cNvPr id="7" name="4685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408050" y="2239987"/>
              <a:ext cx="11110850" cy="3894113"/>
              <a:chOff x="408050" y="2239987"/>
              <a:chExt cx="11110850" cy="3894113"/>
            </a:xfrm>
          </p:grpSpPr>
          <p:sp>
            <p:nvSpPr>
              <p:cNvPr id="8" name="îṩḻiḑe"/>
              <p:cNvSpPr/>
              <p:nvPr/>
            </p:nvSpPr>
            <p:spPr>
              <a:xfrm>
                <a:off x="638629" y="2717800"/>
                <a:ext cx="10880271" cy="3416300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isļîḍe"/>
              <p:cNvSpPr/>
              <p:nvPr/>
            </p:nvSpPr>
            <p:spPr>
              <a:xfrm>
                <a:off x="408050" y="2239987"/>
                <a:ext cx="900000" cy="900000"/>
              </a:xfrm>
              <a:prstGeom prst="rect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ïṡ1ïḍè"/>
              <p:cNvGrpSpPr/>
              <p:nvPr/>
            </p:nvGrpSpPr>
            <p:grpSpPr>
              <a:xfrm>
                <a:off x="1079054" y="3344025"/>
                <a:ext cx="9006363" cy="2126500"/>
                <a:chOff x="1176579" y="3344025"/>
                <a:chExt cx="9006363" cy="2126500"/>
              </a:xfrm>
            </p:grpSpPr>
            <p:sp>
              <p:nvSpPr>
                <p:cNvPr id="34" name="í$1idê"/>
                <p:cNvSpPr txBox="1"/>
                <p:nvPr/>
              </p:nvSpPr>
              <p:spPr>
                <a:xfrm>
                  <a:off x="6496659" y="3344025"/>
                  <a:ext cx="102624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37</a:t>
                  </a:r>
                  <a:r>
                    <a:rPr lang="en-US" altLang="zh-CN" sz="24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%</a:t>
                  </a:r>
                  <a:endParaRPr lang="zh-CN" altLang="en-US" sz="3600" dirty="0">
                    <a:solidFill>
                      <a:schemeClr val="accent4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8836329" y="3381375"/>
                  <a:ext cx="0" cy="208915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íṥlïḋe"/>
                <p:cNvSpPr txBox="1"/>
                <p:nvPr/>
              </p:nvSpPr>
              <p:spPr>
                <a:xfrm>
                  <a:off x="9156699" y="3344025"/>
                  <a:ext cx="102624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52</a:t>
                  </a:r>
                  <a:r>
                    <a:rPr lang="en-US" altLang="zh-CN" sz="24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%</a:t>
                  </a:r>
                  <a:endParaRPr lang="zh-CN" altLang="en-US" sz="3600" dirty="0">
                    <a:solidFill>
                      <a:schemeClr val="accent4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iṧ1îḑe"/>
                <p:cNvSpPr txBox="1"/>
                <p:nvPr/>
              </p:nvSpPr>
              <p:spPr>
                <a:xfrm>
                  <a:off x="3836619" y="3344025"/>
                  <a:ext cx="102624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43</a:t>
                  </a:r>
                  <a:r>
                    <a:rPr lang="en-US" altLang="zh-CN" sz="2400" dirty="0">
                      <a:solidFill>
                        <a:schemeClr val="accent4"/>
                      </a:solidFill>
                      <a:latin typeface="+mj-ea"/>
                      <a:ea typeface="+mj-ea"/>
                    </a:rPr>
                    <a:t>%</a:t>
                  </a:r>
                  <a:endParaRPr lang="zh-CN" altLang="en-US" sz="3600" dirty="0">
                    <a:solidFill>
                      <a:schemeClr val="accent4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6176289" y="3381375"/>
                  <a:ext cx="0" cy="208915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íṡḻïḑè"/>
                <p:cNvSpPr txBox="1"/>
                <p:nvPr/>
              </p:nvSpPr>
              <p:spPr>
                <a:xfrm>
                  <a:off x="1176579" y="3344025"/>
                  <a:ext cx="102624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60</a:t>
                  </a:r>
                  <a:r>
                    <a:rPr lang="en-US" altLang="zh-CN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%</a:t>
                  </a:r>
                  <a:endParaRPr lang="zh-CN" altLang="en-US" sz="36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2" name="直接连接符 21"/>
                <p:cNvCxnSpPr/>
                <p:nvPr/>
              </p:nvCxnSpPr>
              <p:spPr>
                <a:xfrm>
                  <a:off x="3516249" y="3381375"/>
                  <a:ext cx="0" cy="208915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" name="文本框 2"/>
            <p:cNvSpPr txBox="1"/>
            <p:nvPr/>
          </p:nvSpPr>
          <p:spPr>
            <a:xfrm>
              <a:off x="8055411" y="1061142"/>
              <a:ext cx="3410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accent4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sz="2400" dirty="0"/>
                <a:t>Projects Introduction</a:t>
              </a:r>
              <a:endParaRPr lang="zh-CN" altLang="en-US" sz="24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39129" y="1588799"/>
              <a:ext cx="45268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endParaRPr lang="zh-CN" altLang="en-US" sz="1400" dirty="0">
                <a:solidFill>
                  <a:schemeClr val="tx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079054" y="4065959"/>
              <a:ext cx="1890217" cy="1704313"/>
              <a:chOff x="727214" y="1895582"/>
              <a:chExt cx="2019301" cy="1704313"/>
            </a:xfrm>
          </p:grpSpPr>
          <p:sp>
            <p:nvSpPr>
              <p:cNvPr id="38" name="文本框 24"/>
              <p:cNvSpPr txBox="1"/>
              <p:nvPr/>
            </p:nvSpPr>
            <p:spPr>
              <a:xfrm>
                <a:off x="727214" y="1895582"/>
                <a:ext cx="20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9" name="文本框 25"/>
              <p:cNvSpPr txBox="1"/>
              <p:nvPr/>
            </p:nvSpPr>
            <p:spPr>
              <a:xfrm>
                <a:off x="727215" y="2214900"/>
                <a:ext cx="20193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739089" y="4065959"/>
              <a:ext cx="1890217" cy="1704313"/>
              <a:chOff x="727214" y="1895582"/>
              <a:chExt cx="2019301" cy="1704313"/>
            </a:xfrm>
          </p:grpSpPr>
          <p:sp>
            <p:nvSpPr>
              <p:cNvPr id="41" name="文本框 24"/>
              <p:cNvSpPr txBox="1"/>
              <p:nvPr/>
            </p:nvSpPr>
            <p:spPr>
              <a:xfrm>
                <a:off x="727214" y="1895582"/>
                <a:ext cx="20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25"/>
              <p:cNvSpPr txBox="1"/>
              <p:nvPr/>
            </p:nvSpPr>
            <p:spPr>
              <a:xfrm>
                <a:off x="727215" y="2214900"/>
                <a:ext cx="20193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399121" y="4065959"/>
              <a:ext cx="1890217" cy="1704313"/>
              <a:chOff x="727214" y="1895582"/>
              <a:chExt cx="2019301" cy="1704313"/>
            </a:xfrm>
          </p:grpSpPr>
          <p:sp>
            <p:nvSpPr>
              <p:cNvPr id="44" name="文本框 24"/>
              <p:cNvSpPr txBox="1"/>
              <p:nvPr/>
            </p:nvSpPr>
            <p:spPr>
              <a:xfrm>
                <a:off x="727214" y="1895582"/>
                <a:ext cx="20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5" name="文本框 25"/>
              <p:cNvSpPr txBox="1"/>
              <p:nvPr/>
            </p:nvSpPr>
            <p:spPr>
              <a:xfrm>
                <a:off x="727215" y="2214900"/>
                <a:ext cx="20193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059150" y="4065959"/>
              <a:ext cx="1890217" cy="1704313"/>
              <a:chOff x="727214" y="1895582"/>
              <a:chExt cx="2019301" cy="1704313"/>
            </a:xfrm>
          </p:grpSpPr>
          <p:sp>
            <p:nvSpPr>
              <p:cNvPr id="47" name="文本框 24"/>
              <p:cNvSpPr txBox="1"/>
              <p:nvPr/>
            </p:nvSpPr>
            <p:spPr>
              <a:xfrm>
                <a:off x="727214" y="1895582"/>
                <a:ext cx="20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8" name="文本框 25"/>
              <p:cNvSpPr txBox="1"/>
              <p:nvPr/>
            </p:nvSpPr>
            <p:spPr>
              <a:xfrm>
                <a:off x="727215" y="2214900"/>
                <a:ext cx="20193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50" name="iconfont-1187-868110"/>
            <p:cNvSpPr>
              <a:spLocks noChangeAspect="1"/>
            </p:cNvSpPr>
            <p:nvPr/>
          </p:nvSpPr>
          <p:spPr bwMode="auto">
            <a:xfrm>
              <a:off x="553207" y="2429402"/>
              <a:ext cx="609685" cy="576795"/>
            </a:xfrm>
            <a:custGeom>
              <a:avLst/>
              <a:gdLst>
                <a:gd name="connsiteX0" fmla="*/ 473580 w 604040"/>
                <a:gd name="connsiteY0" fmla="*/ 340497 h 571455"/>
                <a:gd name="connsiteX1" fmla="*/ 411793 w 604040"/>
                <a:gd name="connsiteY1" fmla="*/ 402185 h 571455"/>
                <a:gd name="connsiteX2" fmla="*/ 473580 w 604040"/>
                <a:gd name="connsiteY2" fmla="*/ 463700 h 571455"/>
                <a:gd name="connsiteX3" fmla="*/ 535196 w 604040"/>
                <a:gd name="connsiteY3" fmla="*/ 402185 h 571455"/>
                <a:gd name="connsiteX4" fmla="*/ 473580 w 604040"/>
                <a:gd name="connsiteY4" fmla="*/ 340497 h 571455"/>
                <a:gd name="connsiteX5" fmla="*/ 473580 w 604040"/>
                <a:gd name="connsiteY5" fmla="*/ 271764 h 571455"/>
                <a:gd name="connsiteX6" fmla="*/ 604040 w 604040"/>
                <a:gd name="connsiteY6" fmla="*/ 402185 h 571455"/>
                <a:gd name="connsiteX7" fmla="*/ 473580 w 604040"/>
                <a:gd name="connsiteY7" fmla="*/ 532433 h 571455"/>
                <a:gd name="connsiteX8" fmla="*/ 342948 w 604040"/>
                <a:gd name="connsiteY8" fmla="*/ 402185 h 571455"/>
                <a:gd name="connsiteX9" fmla="*/ 473580 w 604040"/>
                <a:gd name="connsiteY9" fmla="*/ 271764 h 571455"/>
                <a:gd name="connsiteX10" fmla="*/ 130596 w 604040"/>
                <a:gd name="connsiteY10" fmla="*/ 107701 h 571455"/>
                <a:gd name="connsiteX11" fmla="*/ 68825 w 604040"/>
                <a:gd name="connsiteY11" fmla="*/ 169388 h 571455"/>
                <a:gd name="connsiteX12" fmla="*/ 130596 w 604040"/>
                <a:gd name="connsiteY12" fmla="*/ 230904 h 571455"/>
                <a:gd name="connsiteX13" fmla="*/ 192195 w 604040"/>
                <a:gd name="connsiteY13" fmla="*/ 169388 h 571455"/>
                <a:gd name="connsiteX14" fmla="*/ 130596 w 604040"/>
                <a:gd name="connsiteY14" fmla="*/ 107701 h 571455"/>
                <a:gd name="connsiteX15" fmla="*/ 130596 w 604040"/>
                <a:gd name="connsiteY15" fmla="*/ 38968 h 571455"/>
                <a:gd name="connsiteX16" fmla="*/ 261021 w 604040"/>
                <a:gd name="connsiteY16" fmla="*/ 169388 h 571455"/>
                <a:gd name="connsiteX17" fmla="*/ 130596 w 604040"/>
                <a:gd name="connsiteY17" fmla="*/ 299637 h 571455"/>
                <a:gd name="connsiteX18" fmla="*/ 0 w 604040"/>
                <a:gd name="connsiteY18" fmla="*/ 169388 h 571455"/>
                <a:gd name="connsiteX19" fmla="*/ 130596 w 604040"/>
                <a:gd name="connsiteY19" fmla="*/ 38968 h 571455"/>
                <a:gd name="connsiteX20" fmla="*/ 418632 w 604040"/>
                <a:gd name="connsiteY20" fmla="*/ 1698 h 571455"/>
                <a:gd name="connsiteX21" fmla="*/ 444876 w 604040"/>
                <a:gd name="connsiteY21" fmla="*/ 3738 h 571455"/>
                <a:gd name="connsiteX22" fmla="*/ 460021 w 604040"/>
                <a:gd name="connsiteY22" fmla="*/ 49960 h 571455"/>
                <a:gd name="connsiteX23" fmla="*/ 203944 w 604040"/>
                <a:gd name="connsiteY23" fmla="*/ 552726 h 571455"/>
                <a:gd name="connsiteX24" fmla="*/ 173311 w 604040"/>
                <a:gd name="connsiteY24" fmla="*/ 571455 h 571455"/>
                <a:gd name="connsiteX25" fmla="*/ 157651 w 604040"/>
                <a:gd name="connsiteY25" fmla="*/ 567675 h 571455"/>
                <a:gd name="connsiteX26" fmla="*/ 142678 w 604040"/>
                <a:gd name="connsiteY26" fmla="*/ 521453 h 571455"/>
                <a:gd name="connsiteX27" fmla="*/ 398583 w 604040"/>
                <a:gd name="connsiteY27" fmla="*/ 18859 h 571455"/>
                <a:gd name="connsiteX28" fmla="*/ 418632 w 604040"/>
                <a:gd name="connsiteY28" fmla="*/ 1698 h 57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04040" h="571455">
                  <a:moveTo>
                    <a:pt x="473580" y="340497"/>
                  </a:moveTo>
                  <a:cubicBezTo>
                    <a:pt x="439502" y="340497"/>
                    <a:pt x="411793" y="368162"/>
                    <a:pt x="411793" y="402185"/>
                  </a:cubicBezTo>
                  <a:cubicBezTo>
                    <a:pt x="411793" y="436207"/>
                    <a:pt x="439502" y="463700"/>
                    <a:pt x="473580" y="463700"/>
                  </a:cubicBezTo>
                  <a:cubicBezTo>
                    <a:pt x="507658" y="463700"/>
                    <a:pt x="535196" y="436207"/>
                    <a:pt x="535196" y="402185"/>
                  </a:cubicBezTo>
                  <a:cubicBezTo>
                    <a:pt x="535196" y="368162"/>
                    <a:pt x="507658" y="340497"/>
                    <a:pt x="473580" y="340497"/>
                  </a:cubicBezTo>
                  <a:close/>
                  <a:moveTo>
                    <a:pt x="473580" y="271764"/>
                  </a:moveTo>
                  <a:cubicBezTo>
                    <a:pt x="545523" y="271764"/>
                    <a:pt x="604040" y="330359"/>
                    <a:pt x="604040" y="402185"/>
                  </a:cubicBezTo>
                  <a:cubicBezTo>
                    <a:pt x="604040" y="474010"/>
                    <a:pt x="545523" y="532433"/>
                    <a:pt x="473580" y="532433"/>
                  </a:cubicBezTo>
                  <a:cubicBezTo>
                    <a:pt x="401638" y="532433"/>
                    <a:pt x="342948" y="474010"/>
                    <a:pt x="342948" y="402185"/>
                  </a:cubicBezTo>
                  <a:cubicBezTo>
                    <a:pt x="342948" y="330359"/>
                    <a:pt x="401638" y="271764"/>
                    <a:pt x="473580" y="271764"/>
                  </a:cubicBezTo>
                  <a:close/>
                  <a:moveTo>
                    <a:pt x="130596" y="107701"/>
                  </a:moveTo>
                  <a:cubicBezTo>
                    <a:pt x="96528" y="107701"/>
                    <a:pt x="68825" y="135366"/>
                    <a:pt x="68825" y="169388"/>
                  </a:cubicBezTo>
                  <a:cubicBezTo>
                    <a:pt x="68825" y="203239"/>
                    <a:pt x="96528" y="230904"/>
                    <a:pt x="130596" y="230904"/>
                  </a:cubicBezTo>
                  <a:cubicBezTo>
                    <a:pt x="164493" y="230904"/>
                    <a:pt x="192195" y="203239"/>
                    <a:pt x="192195" y="169388"/>
                  </a:cubicBezTo>
                  <a:cubicBezTo>
                    <a:pt x="192195" y="135366"/>
                    <a:pt x="164493" y="107701"/>
                    <a:pt x="130596" y="107701"/>
                  </a:cubicBezTo>
                  <a:close/>
                  <a:moveTo>
                    <a:pt x="130596" y="38968"/>
                  </a:moveTo>
                  <a:cubicBezTo>
                    <a:pt x="202519" y="38968"/>
                    <a:pt x="261021" y="97391"/>
                    <a:pt x="261021" y="169388"/>
                  </a:cubicBezTo>
                  <a:cubicBezTo>
                    <a:pt x="261021" y="241214"/>
                    <a:pt x="202519" y="299637"/>
                    <a:pt x="130596" y="299637"/>
                  </a:cubicBezTo>
                  <a:cubicBezTo>
                    <a:pt x="58501" y="299637"/>
                    <a:pt x="0" y="241214"/>
                    <a:pt x="0" y="169388"/>
                  </a:cubicBezTo>
                  <a:cubicBezTo>
                    <a:pt x="0" y="97391"/>
                    <a:pt x="58501" y="38968"/>
                    <a:pt x="130596" y="38968"/>
                  </a:cubicBezTo>
                  <a:close/>
                  <a:moveTo>
                    <a:pt x="418632" y="1698"/>
                  </a:moveTo>
                  <a:cubicBezTo>
                    <a:pt x="427022" y="-1030"/>
                    <a:pt x="436444" y="-557"/>
                    <a:pt x="444876" y="3738"/>
                  </a:cubicBezTo>
                  <a:cubicBezTo>
                    <a:pt x="461914" y="12330"/>
                    <a:pt x="468625" y="33121"/>
                    <a:pt x="460021" y="49960"/>
                  </a:cubicBezTo>
                  <a:lnTo>
                    <a:pt x="203944" y="552726"/>
                  </a:lnTo>
                  <a:cubicBezTo>
                    <a:pt x="197921" y="564582"/>
                    <a:pt x="185874" y="571455"/>
                    <a:pt x="173311" y="571455"/>
                  </a:cubicBezTo>
                  <a:cubicBezTo>
                    <a:pt x="167976" y="571455"/>
                    <a:pt x="162641" y="570252"/>
                    <a:pt x="157651" y="567675"/>
                  </a:cubicBezTo>
                  <a:cubicBezTo>
                    <a:pt x="140785" y="559084"/>
                    <a:pt x="134074" y="538464"/>
                    <a:pt x="142678" y="521453"/>
                  </a:cubicBezTo>
                  <a:lnTo>
                    <a:pt x="398583" y="18859"/>
                  </a:lnTo>
                  <a:cubicBezTo>
                    <a:pt x="402885" y="10354"/>
                    <a:pt x="410242" y="4426"/>
                    <a:pt x="418632" y="16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88343" y="113307"/>
            <a:ext cx="438764" cy="438764"/>
          </a:xfrm>
          <a:custGeom>
            <a:avLst/>
            <a:gdLst>
              <a:gd name="T0" fmla="*/ 9600 w 11734"/>
              <a:gd name="T1" fmla="*/ 2667 h 11734"/>
              <a:gd name="T2" fmla="*/ 10401 w 11734"/>
              <a:gd name="T3" fmla="*/ 2667 h 11734"/>
              <a:gd name="T4" fmla="*/ 11734 w 11734"/>
              <a:gd name="T5" fmla="*/ 4000 h 11734"/>
              <a:gd name="T6" fmla="*/ 11734 w 11734"/>
              <a:gd name="T7" fmla="*/ 10134 h 11734"/>
              <a:gd name="T8" fmla="*/ 10134 w 11734"/>
              <a:gd name="T9" fmla="*/ 11734 h 11734"/>
              <a:gd name="T10" fmla="*/ 10113 w 11734"/>
              <a:gd name="T11" fmla="*/ 11734 h 11734"/>
              <a:gd name="T12" fmla="*/ 1600 w 11734"/>
              <a:gd name="T13" fmla="*/ 11734 h 11734"/>
              <a:gd name="T14" fmla="*/ 0 w 11734"/>
              <a:gd name="T15" fmla="*/ 10135 h 11734"/>
              <a:gd name="T16" fmla="*/ 0 w 11734"/>
              <a:gd name="T17" fmla="*/ 1335 h 11734"/>
              <a:gd name="T18" fmla="*/ 1333 w 11734"/>
              <a:gd name="T19" fmla="*/ 0 h 11734"/>
              <a:gd name="T20" fmla="*/ 8269 w 11734"/>
              <a:gd name="T21" fmla="*/ 0 h 11734"/>
              <a:gd name="T22" fmla="*/ 9600 w 11734"/>
              <a:gd name="T23" fmla="*/ 1336 h 11734"/>
              <a:gd name="T24" fmla="*/ 9600 w 11734"/>
              <a:gd name="T25" fmla="*/ 2667 h 11734"/>
              <a:gd name="T26" fmla="*/ 9600 w 11734"/>
              <a:gd name="T27" fmla="*/ 3734 h 11734"/>
              <a:gd name="T28" fmla="*/ 9600 w 11734"/>
              <a:gd name="T29" fmla="*/ 10136 h 11734"/>
              <a:gd name="T30" fmla="*/ 10112 w 11734"/>
              <a:gd name="T31" fmla="*/ 10667 h 11734"/>
              <a:gd name="T32" fmla="*/ 10134 w 11734"/>
              <a:gd name="T33" fmla="*/ 10667 h 11734"/>
              <a:gd name="T34" fmla="*/ 10667 w 11734"/>
              <a:gd name="T35" fmla="*/ 10134 h 11734"/>
              <a:gd name="T36" fmla="*/ 10667 w 11734"/>
              <a:gd name="T37" fmla="*/ 4000 h 11734"/>
              <a:gd name="T38" fmla="*/ 10401 w 11734"/>
              <a:gd name="T39" fmla="*/ 3734 h 11734"/>
              <a:gd name="T40" fmla="*/ 9600 w 11734"/>
              <a:gd name="T41" fmla="*/ 3734 h 11734"/>
              <a:gd name="T42" fmla="*/ 8534 w 11734"/>
              <a:gd name="T43" fmla="*/ 10136 h 11734"/>
              <a:gd name="T44" fmla="*/ 8534 w 11734"/>
              <a:gd name="T45" fmla="*/ 1336 h 11734"/>
              <a:gd name="T46" fmla="*/ 8268 w 11734"/>
              <a:gd name="T47" fmla="*/ 1067 h 11734"/>
              <a:gd name="T48" fmla="*/ 1333 w 11734"/>
              <a:gd name="T49" fmla="*/ 1067 h 11734"/>
              <a:gd name="T50" fmla="*/ 1067 w 11734"/>
              <a:gd name="T51" fmla="*/ 1334 h 11734"/>
              <a:gd name="T52" fmla="*/ 1067 w 11734"/>
              <a:gd name="T53" fmla="*/ 10134 h 11734"/>
              <a:gd name="T54" fmla="*/ 1601 w 11734"/>
              <a:gd name="T55" fmla="*/ 10668 h 11734"/>
              <a:gd name="T56" fmla="*/ 8624 w 11734"/>
              <a:gd name="T57" fmla="*/ 10667 h 11734"/>
              <a:gd name="T58" fmla="*/ 8534 w 11734"/>
              <a:gd name="T59" fmla="*/ 10135 h 11734"/>
              <a:gd name="T60" fmla="*/ 8534 w 11734"/>
              <a:gd name="T61" fmla="*/ 10136 h 11734"/>
              <a:gd name="T62" fmla="*/ 2667 w 11734"/>
              <a:gd name="T63" fmla="*/ 2134 h 11734"/>
              <a:gd name="T64" fmla="*/ 6934 w 11734"/>
              <a:gd name="T65" fmla="*/ 2134 h 11734"/>
              <a:gd name="T66" fmla="*/ 7467 w 11734"/>
              <a:gd name="T67" fmla="*/ 2667 h 11734"/>
              <a:gd name="T68" fmla="*/ 7467 w 11734"/>
              <a:gd name="T69" fmla="*/ 4800 h 11734"/>
              <a:gd name="T70" fmla="*/ 6934 w 11734"/>
              <a:gd name="T71" fmla="*/ 5334 h 11734"/>
              <a:gd name="T72" fmla="*/ 2667 w 11734"/>
              <a:gd name="T73" fmla="*/ 5334 h 11734"/>
              <a:gd name="T74" fmla="*/ 2134 w 11734"/>
              <a:gd name="T75" fmla="*/ 4800 h 11734"/>
              <a:gd name="T76" fmla="*/ 2134 w 11734"/>
              <a:gd name="T77" fmla="*/ 2667 h 11734"/>
              <a:gd name="T78" fmla="*/ 2667 w 11734"/>
              <a:gd name="T79" fmla="*/ 2134 h 11734"/>
              <a:gd name="T80" fmla="*/ 3200 w 11734"/>
              <a:gd name="T81" fmla="*/ 3200 h 11734"/>
              <a:gd name="T82" fmla="*/ 3200 w 11734"/>
              <a:gd name="T83" fmla="*/ 4267 h 11734"/>
              <a:gd name="T84" fmla="*/ 6400 w 11734"/>
              <a:gd name="T85" fmla="*/ 4267 h 11734"/>
              <a:gd name="T86" fmla="*/ 6400 w 11734"/>
              <a:gd name="T87" fmla="*/ 3200 h 11734"/>
              <a:gd name="T88" fmla="*/ 3200 w 11734"/>
              <a:gd name="T89" fmla="*/ 3200 h 11734"/>
              <a:gd name="T90" fmla="*/ 2667 w 11734"/>
              <a:gd name="T91" fmla="*/ 7467 h 11734"/>
              <a:gd name="T92" fmla="*/ 2134 w 11734"/>
              <a:gd name="T93" fmla="*/ 6934 h 11734"/>
              <a:gd name="T94" fmla="*/ 2667 w 11734"/>
              <a:gd name="T95" fmla="*/ 6400 h 11734"/>
              <a:gd name="T96" fmla="*/ 6934 w 11734"/>
              <a:gd name="T97" fmla="*/ 6400 h 11734"/>
              <a:gd name="T98" fmla="*/ 7467 w 11734"/>
              <a:gd name="T99" fmla="*/ 6934 h 11734"/>
              <a:gd name="T100" fmla="*/ 6934 w 11734"/>
              <a:gd name="T101" fmla="*/ 7467 h 11734"/>
              <a:gd name="T102" fmla="*/ 2667 w 11734"/>
              <a:gd name="T103" fmla="*/ 7467 h 11734"/>
              <a:gd name="T104" fmla="*/ 2667 w 11734"/>
              <a:gd name="T105" fmla="*/ 9334 h 11734"/>
              <a:gd name="T106" fmla="*/ 2134 w 11734"/>
              <a:gd name="T107" fmla="*/ 8800 h 11734"/>
              <a:gd name="T108" fmla="*/ 2667 w 11734"/>
              <a:gd name="T109" fmla="*/ 8267 h 11734"/>
              <a:gd name="T110" fmla="*/ 6934 w 11734"/>
              <a:gd name="T111" fmla="*/ 8267 h 11734"/>
              <a:gd name="T112" fmla="*/ 7467 w 11734"/>
              <a:gd name="T113" fmla="*/ 8800 h 11734"/>
              <a:gd name="T114" fmla="*/ 6934 w 11734"/>
              <a:gd name="T115" fmla="*/ 9334 h 11734"/>
              <a:gd name="T116" fmla="*/ 2667 w 11734"/>
              <a:gd name="T117" fmla="*/ 93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34" h="11734">
                <a:moveTo>
                  <a:pt x="9600" y="2667"/>
                </a:moveTo>
                <a:lnTo>
                  <a:pt x="10401" y="2667"/>
                </a:lnTo>
                <a:cubicBezTo>
                  <a:pt x="11137" y="2668"/>
                  <a:pt x="11734" y="3264"/>
                  <a:pt x="11734" y="4000"/>
                </a:cubicBezTo>
                <a:lnTo>
                  <a:pt x="11734" y="10134"/>
                </a:lnTo>
                <a:cubicBezTo>
                  <a:pt x="11734" y="11017"/>
                  <a:pt x="11017" y="11734"/>
                  <a:pt x="10134" y="11734"/>
                </a:cubicBezTo>
                <a:lnTo>
                  <a:pt x="10113" y="11734"/>
                </a:lnTo>
                <a:lnTo>
                  <a:pt x="1600" y="11734"/>
                </a:lnTo>
                <a:cubicBezTo>
                  <a:pt x="717" y="11734"/>
                  <a:pt x="0" y="11018"/>
                  <a:pt x="0" y="10135"/>
                </a:cubicBezTo>
                <a:lnTo>
                  <a:pt x="0" y="1335"/>
                </a:lnTo>
                <a:cubicBezTo>
                  <a:pt x="1" y="599"/>
                  <a:pt x="597" y="2"/>
                  <a:pt x="1333" y="0"/>
                </a:cubicBezTo>
                <a:lnTo>
                  <a:pt x="8269" y="0"/>
                </a:lnTo>
                <a:cubicBezTo>
                  <a:pt x="9005" y="1"/>
                  <a:pt x="9601" y="599"/>
                  <a:pt x="9600" y="1336"/>
                </a:cubicBezTo>
                <a:lnTo>
                  <a:pt x="9600" y="2667"/>
                </a:lnTo>
                <a:close/>
                <a:moveTo>
                  <a:pt x="9600" y="3734"/>
                </a:moveTo>
                <a:lnTo>
                  <a:pt x="9600" y="10136"/>
                </a:lnTo>
                <a:cubicBezTo>
                  <a:pt x="9600" y="10422"/>
                  <a:pt x="9827" y="10656"/>
                  <a:pt x="10112" y="10667"/>
                </a:cubicBezTo>
                <a:lnTo>
                  <a:pt x="10134" y="10667"/>
                </a:lnTo>
                <a:cubicBezTo>
                  <a:pt x="10428" y="10667"/>
                  <a:pt x="10667" y="10428"/>
                  <a:pt x="10667" y="10134"/>
                </a:cubicBezTo>
                <a:lnTo>
                  <a:pt x="10667" y="4000"/>
                </a:lnTo>
                <a:cubicBezTo>
                  <a:pt x="10667" y="3853"/>
                  <a:pt x="10548" y="3734"/>
                  <a:pt x="10401" y="3734"/>
                </a:cubicBezTo>
                <a:lnTo>
                  <a:pt x="9600" y="3734"/>
                </a:lnTo>
                <a:close/>
                <a:moveTo>
                  <a:pt x="8534" y="10136"/>
                </a:moveTo>
                <a:lnTo>
                  <a:pt x="8534" y="1336"/>
                </a:lnTo>
                <a:cubicBezTo>
                  <a:pt x="8534" y="1187"/>
                  <a:pt x="8414" y="1067"/>
                  <a:pt x="8268" y="1067"/>
                </a:cubicBezTo>
                <a:lnTo>
                  <a:pt x="1333" y="1067"/>
                </a:lnTo>
                <a:cubicBezTo>
                  <a:pt x="1188" y="1067"/>
                  <a:pt x="1067" y="1188"/>
                  <a:pt x="1067" y="1334"/>
                </a:cubicBezTo>
                <a:lnTo>
                  <a:pt x="1067" y="10134"/>
                </a:lnTo>
                <a:cubicBezTo>
                  <a:pt x="1067" y="10429"/>
                  <a:pt x="1306" y="10668"/>
                  <a:pt x="1601" y="10668"/>
                </a:cubicBezTo>
                <a:lnTo>
                  <a:pt x="8624" y="10667"/>
                </a:lnTo>
                <a:cubicBezTo>
                  <a:pt x="8564" y="10496"/>
                  <a:pt x="8534" y="10316"/>
                  <a:pt x="8534" y="10135"/>
                </a:cubicBezTo>
                <a:lnTo>
                  <a:pt x="8534" y="10136"/>
                </a:lnTo>
                <a:close/>
                <a:moveTo>
                  <a:pt x="2667" y="2134"/>
                </a:moveTo>
                <a:lnTo>
                  <a:pt x="6934" y="2134"/>
                </a:lnTo>
                <a:cubicBezTo>
                  <a:pt x="7228" y="2134"/>
                  <a:pt x="7467" y="2372"/>
                  <a:pt x="7467" y="2667"/>
                </a:cubicBezTo>
                <a:lnTo>
                  <a:pt x="7467" y="4800"/>
                </a:lnTo>
                <a:cubicBezTo>
                  <a:pt x="7467" y="5095"/>
                  <a:pt x="7228" y="5334"/>
                  <a:pt x="6934" y="5334"/>
                </a:cubicBezTo>
                <a:lnTo>
                  <a:pt x="2667" y="5334"/>
                </a:lnTo>
                <a:cubicBezTo>
                  <a:pt x="2372" y="5334"/>
                  <a:pt x="2134" y="5095"/>
                  <a:pt x="2134" y="4800"/>
                </a:cubicBezTo>
                <a:lnTo>
                  <a:pt x="2134" y="2667"/>
                </a:lnTo>
                <a:cubicBezTo>
                  <a:pt x="2134" y="2372"/>
                  <a:pt x="2372" y="2134"/>
                  <a:pt x="2667" y="2134"/>
                </a:cubicBezTo>
                <a:close/>
                <a:moveTo>
                  <a:pt x="3200" y="3200"/>
                </a:moveTo>
                <a:lnTo>
                  <a:pt x="3200" y="4267"/>
                </a:lnTo>
                <a:lnTo>
                  <a:pt x="6400" y="4267"/>
                </a:lnTo>
                <a:lnTo>
                  <a:pt x="6400" y="3200"/>
                </a:lnTo>
                <a:lnTo>
                  <a:pt x="3200" y="3200"/>
                </a:lnTo>
                <a:close/>
                <a:moveTo>
                  <a:pt x="2667" y="7467"/>
                </a:moveTo>
                <a:cubicBezTo>
                  <a:pt x="2372" y="7467"/>
                  <a:pt x="2134" y="7228"/>
                  <a:pt x="2134" y="6934"/>
                </a:cubicBezTo>
                <a:cubicBezTo>
                  <a:pt x="2134" y="6639"/>
                  <a:pt x="2372" y="6400"/>
                  <a:pt x="2667" y="6400"/>
                </a:cubicBezTo>
                <a:lnTo>
                  <a:pt x="6934" y="6400"/>
                </a:lnTo>
                <a:cubicBezTo>
                  <a:pt x="7228" y="6400"/>
                  <a:pt x="7467" y="6639"/>
                  <a:pt x="7467" y="6934"/>
                </a:cubicBezTo>
                <a:cubicBezTo>
                  <a:pt x="7467" y="7228"/>
                  <a:pt x="7228" y="7467"/>
                  <a:pt x="6934" y="7467"/>
                </a:cubicBezTo>
                <a:lnTo>
                  <a:pt x="2667" y="7467"/>
                </a:lnTo>
                <a:close/>
                <a:moveTo>
                  <a:pt x="2667" y="9334"/>
                </a:moveTo>
                <a:cubicBezTo>
                  <a:pt x="2372" y="9334"/>
                  <a:pt x="2134" y="9095"/>
                  <a:pt x="2134" y="8800"/>
                </a:cubicBezTo>
                <a:cubicBezTo>
                  <a:pt x="2134" y="8506"/>
                  <a:pt x="2372" y="8267"/>
                  <a:pt x="2667" y="8267"/>
                </a:cubicBezTo>
                <a:lnTo>
                  <a:pt x="6934" y="8267"/>
                </a:lnTo>
                <a:cubicBezTo>
                  <a:pt x="7228" y="8267"/>
                  <a:pt x="7467" y="8506"/>
                  <a:pt x="7467" y="8800"/>
                </a:cubicBezTo>
                <a:cubicBezTo>
                  <a:pt x="7467" y="9095"/>
                  <a:pt x="7228" y="9334"/>
                  <a:pt x="6934" y="9334"/>
                </a:cubicBezTo>
                <a:lnTo>
                  <a:pt x="2667" y="9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项目介绍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Projects Introduction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1635957"/>
            <a:ext cx="11588342" cy="3992486"/>
            <a:chOff x="0" y="1635957"/>
            <a:chExt cx="11588342" cy="3992486"/>
          </a:xfrm>
        </p:grpSpPr>
        <p:grpSp>
          <p:nvGrpSpPr>
            <p:cNvPr id="7" name="2820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0" y="1635957"/>
              <a:ext cx="11518900" cy="3992486"/>
              <a:chOff x="0" y="1635957"/>
              <a:chExt cx="11518900" cy="3992486"/>
            </a:xfrm>
          </p:grpSpPr>
          <p:grpSp>
            <p:nvGrpSpPr>
              <p:cNvPr id="8" name="ísliḍe"/>
              <p:cNvGrpSpPr/>
              <p:nvPr/>
            </p:nvGrpSpPr>
            <p:grpSpPr>
              <a:xfrm>
                <a:off x="0" y="1635957"/>
                <a:ext cx="6420530" cy="3992486"/>
                <a:chOff x="0" y="1725733"/>
                <a:chExt cx="6131782" cy="3812934"/>
              </a:xfrm>
            </p:grpSpPr>
            <p:sp>
              <p:nvSpPr>
                <p:cNvPr id="36" name="íṩḷîďe"/>
                <p:cNvSpPr/>
                <p:nvPr/>
              </p:nvSpPr>
              <p:spPr>
                <a:xfrm>
                  <a:off x="0" y="1744172"/>
                  <a:ext cx="5367044" cy="3695435"/>
                </a:xfrm>
                <a:custGeom>
                  <a:avLst/>
                  <a:gdLst>
                    <a:gd name="connsiteX0" fmla="*/ 0 w 5367044"/>
                    <a:gd name="connsiteY0" fmla="*/ 0 h 3695435"/>
                    <a:gd name="connsiteX1" fmla="*/ 5157217 w 5367044"/>
                    <a:gd name="connsiteY1" fmla="*/ 0 h 3695435"/>
                    <a:gd name="connsiteX2" fmla="*/ 5367044 w 5367044"/>
                    <a:gd name="connsiteY2" fmla="*/ 209827 h 3695435"/>
                    <a:gd name="connsiteX3" fmla="*/ 5367044 w 5367044"/>
                    <a:gd name="connsiteY3" fmla="*/ 3485608 h 3695435"/>
                    <a:gd name="connsiteX4" fmla="*/ 5157217 w 5367044"/>
                    <a:gd name="connsiteY4" fmla="*/ 3695435 h 3695435"/>
                    <a:gd name="connsiteX5" fmla="*/ 0 w 5367044"/>
                    <a:gd name="connsiteY5" fmla="*/ 3695435 h 3695435"/>
                    <a:gd name="connsiteX6" fmla="*/ 0 w 5367044"/>
                    <a:gd name="connsiteY6" fmla="*/ 3483343 h 3695435"/>
                    <a:gd name="connsiteX7" fmla="*/ 5190900 w 5367044"/>
                    <a:gd name="connsiteY7" fmla="*/ 3483343 h 3695435"/>
                    <a:gd name="connsiteX8" fmla="*/ 5190900 w 5367044"/>
                    <a:gd name="connsiteY8" fmla="*/ 212092 h 3695435"/>
                    <a:gd name="connsiteX9" fmla="*/ 0 w 5367044"/>
                    <a:gd name="connsiteY9" fmla="*/ 212092 h 369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67044" h="3695435">
                      <a:moveTo>
                        <a:pt x="0" y="0"/>
                      </a:moveTo>
                      <a:lnTo>
                        <a:pt x="5157217" y="0"/>
                      </a:lnTo>
                      <a:cubicBezTo>
                        <a:pt x="5273102" y="0"/>
                        <a:pt x="5367044" y="93943"/>
                        <a:pt x="5367044" y="209827"/>
                      </a:cubicBezTo>
                      <a:lnTo>
                        <a:pt x="5367044" y="3485608"/>
                      </a:lnTo>
                      <a:cubicBezTo>
                        <a:pt x="5367044" y="3601493"/>
                        <a:pt x="5273102" y="3695435"/>
                        <a:pt x="5157217" y="3695435"/>
                      </a:cubicBezTo>
                      <a:lnTo>
                        <a:pt x="0" y="3695435"/>
                      </a:lnTo>
                      <a:lnTo>
                        <a:pt x="0" y="3483343"/>
                      </a:lnTo>
                      <a:lnTo>
                        <a:pt x="5190900" y="3483343"/>
                      </a:lnTo>
                      <a:lnTo>
                        <a:pt x="5190900" y="212092"/>
                      </a:lnTo>
                      <a:lnTo>
                        <a:pt x="0" y="21209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/>
                </a:p>
              </p:txBody>
            </p:sp>
            <p:sp>
              <p:nvSpPr>
                <p:cNvPr id="37" name="ï$líḋe"/>
                <p:cNvSpPr/>
                <p:nvPr/>
              </p:nvSpPr>
              <p:spPr>
                <a:xfrm>
                  <a:off x="0" y="1760331"/>
                  <a:ext cx="5353298" cy="3663116"/>
                </a:xfrm>
                <a:custGeom>
                  <a:avLst/>
                  <a:gdLst>
                    <a:gd name="connsiteX0" fmla="*/ 0 w 5353298"/>
                    <a:gd name="connsiteY0" fmla="*/ 0 h 3663116"/>
                    <a:gd name="connsiteX1" fmla="*/ 5145307 w 5353298"/>
                    <a:gd name="connsiteY1" fmla="*/ 0 h 3663116"/>
                    <a:gd name="connsiteX2" fmla="*/ 5353298 w 5353298"/>
                    <a:gd name="connsiteY2" fmla="*/ 207992 h 3663116"/>
                    <a:gd name="connsiteX3" fmla="*/ 5353298 w 5353298"/>
                    <a:gd name="connsiteY3" fmla="*/ 3455124 h 3663116"/>
                    <a:gd name="connsiteX4" fmla="*/ 5145307 w 5353298"/>
                    <a:gd name="connsiteY4" fmla="*/ 3663116 h 3663116"/>
                    <a:gd name="connsiteX5" fmla="*/ 0 w 5353298"/>
                    <a:gd name="connsiteY5" fmla="*/ 3663116 h 3663116"/>
                    <a:gd name="connsiteX6" fmla="*/ 0 w 5353298"/>
                    <a:gd name="connsiteY6" fmla="*/ 3430989 h 3663116"/>
                    <a:gd name="connsiteX7" fmla="*/ 5155139 w 5353298"/>
                    <a:gd name="connsiteY7" fmla="*/ 3430989 h 3663116"/>
                    <a:gd name="connsiteX8" fmla="*/ 5155139 w 5353298"/>
                    <a:gd name="connsiteY8" fmla="*/ 232128 h 3663116"/>
                    <a:gd name="connsiteX9" fmla="*/ 0 w 5353298"/>
                    <a:gd name="connsiteY9" fmla="*/ 232128 h 3663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53298" h="3663116">
                      <a:moveTo>
                        <a:pt x="0" y="0"/>
                      </a:moveTo>
                      <a:lnTo>
                        <a:pt x="5145307" y="0"/>
                      </a:lnTo>
                      <a:cubicBezTo>
                        <a:pt x="5260178" y="0"/>
                        <a:pt x="5353298" y="93121"/>
                        <a:pt x="5353298" y="207992"/>
                      </a:cubicBezTo>
                      <a:lnTo>
                        <a:pt x="5353298" y="3455124"/>
                      </a:lnTo>
                      <a:cubicBezTo>
                        <a:pt x="5353298" y="3569995"/>
                        <a:pt x="5260178" y="3663116"/>
                        <a:pt x="5145307" y="3663116"/>
                      </a:cubicBezTo>
                      <a:lnTo>
                        <a:pt x="0" y="3663116"/>
                      </a:lnTo>
                      <a:lnTo>
                        <a:pt x="0" y="3430989"/>
                      </a:lnTo>
                      <a:lnTo>
                        <a:pt x="5155139" y="3430989"/>
                      </a:lnTo>
                      <a:lnTo>
                        <a:pt x="5155139" y="232128"/>
                      </a:lnTo>
                      <a:lnTo>
                        <a:pt x="0" y="23212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 dirty="0"/>
                </a:p>
              </p:txBody>
            </p:sp>
            <p:sp>
              <p:nvSpPr>
                <p:cNvPr id="38" name="îśḻîḍê"/>
                <p:cNvSpPr/>
                <p:nvPr/>
              </p:nvSpPr>
              <p:spPr>
                <a:xfrm>
                  <a:off x="2395060" y="1823996"/>
                  <a:ext cx="113234" cy="113234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/>
                </a:p>
              </p:txBody>
            </p:sp>
            <p:sp>
              <p:nvSpPr>
                <p:cNvPr id="39" name="işliḋé"/>
                <p:cNvSpPr/>
                <p:nvPr/>
              </p:nvSpPr>
              <p:spPr>
                <a:xfrm flipV="1">
                  <a:off x="0" y="5509908"/>
                  <a:ext cx="6131782" cy="28759"/>
                </a:xfrm>
                <a:custGeom>
                  <a:avLst/>
                  <a:gdLst>
                    <a:gd name="connsiteX0" fmla="*/ 0 w 6131782"/>
                    <a:gd name="connsiteY0" fmla="*/ 28759 h 28759"/>
                    <a:gd name="connsiteX1" fmla="*/ 6131782 w 6131782"/>
                    <a:gd name="connsiteY1" fmla="*/ 28759 h 28759"/>
                    <a:gd name="connsiteX2" fmla="*/ 5897629 w 6131782"/>
                    <a:gd name="connsiteY2" fmla="*/ 0 h 28759"/>
                    <a:gd name="connsiteX3" fmla="*/ 0 w 6131782"/>
                    <a:gd name="connsiteY3" fmla="*/ 0 h 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31782" h="28759">
                      <a:moveTo>
                        <a:pt x="0" y="28759"/>
                      </a:moveTo>
                      <a:lnTo>
                        <a:pt x="6131782" y="28759"/>
                      </a:lnTo>
                      <a:lnTo>
                        <a:pt x="589762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/>
                </a:p>
              </p:txBody>
            </p:sp>
            <p:sp>
              <p:nvSpPr>
                <p:cNvPr id="40" name="ïślîḍè"/>
                <p:cNvSpPr/>
                <p:nvPr/>
              </p:nvSpPr>
              <p:spPr>
                <a:xfrm>
                  <a:off x="0" y="5391223"/>
                  <a:ext cx="6131782" cy="118797"/>
                </a:xfrm>
                <a:custGeom>
                  <a:avLst/>
                  <a:gdLst>
                    <a:gd name="connsiteX0" fmla="*/ 0 w 6131782"/>
                    <a:gd name="connsiteY0" fmla="*/ 0 h 118797"/>
                    <a:gd name="connsiteX1" fmla="*/ 6131782 w 6131782"/>
                    <a:gd name="connsiteY1" fmla="*/ 0 h 118797"/>
                    <a:gd name="connsiteX2" fmla="*/ 6131782 w 6131782"/>
                    <a:gd name="connsiteY2" fmla="*/ 118797 h 118797"/>
                    <a:gd name="connsiteX3" fmla="*/ 0 w 6131782"/>
                    <a:gd name="connsiteY3" fmla="*/ 118797 h 118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31782" h="118797">
                      <a:moveTo>
                        <a:pt x="0" y="0"/>
                      </a:moveTo>
                      <a:lnTo>
                        <a:pt x="6131782" y="0"/>
                      </a:lnTo>
                      <a:lnTo>
                        <a:pt x="6131782" y="118797"/>
                      </a:lnTo>
                      <a:lnTo>
                        <a:pt x="0" y="118797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/>
                </a:p>
              </p:txBody>
            </p:sp>
            <p:sp>
              <p:nvSpPr>
                <p:cNvPr id="41" name="is1îḑê"/>
                <p:cNvSpPr/>
                <p:nvPr/>
              </p:nvSpPr>
              <p:spPr>
                <a:xfrm>
                  <a:off x="0" y="1985364"/>
                  <a:ext cx="5187207" cy="3225008"/>
                </a:xfrm>
                <a:custGeom>
                  <a:avLst/>
                  <a:gdLst>
                    <a:gd name="connsiteX0" fmla="*/ 0 w 5187207"/>
                    <a:gd name="connsiteY0" fmla="*/ 0 h 3225008"/>
                    <a:gd name="connsiteX1" fmla="*/ 5187207 w 5187207"/>
                    <a:gd name="connsiteY1" fmla="*/ 0 h 3225008"/>
                    <a:gd name="connsiteX2" fmla="*/ 5187207 w 5187207"/>
                    <a:gd name="connsiteY2" fmla="*/ 3225008 h 3225008"/>
                    <a:gd name="connsiteX3" fmla="*/ 0 w 5187207"/>
                    <a:gd name="connsiteY3" fmla="*/ 3225008 h 3225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87207" h="3225008">
                      <a:moveTo>
                        <a:pt x="0" y="0"/>
                      </a:moveTo>
                      <a:lnTo>
                        <a:pt x="5187207" y="0"/>
                      </a:lnTo>
                      <a:lnTo>
                        <a:pt x="5187207" y="3225008"/>
                      </a:lnTo>
                      <a:lnTo>
                        <a:pt x="0" y="3225008"/>
                      </a:lnTo>
                      <a:close/>
                    </a:path>
                  </a:pathLst>
                </a:custGeom>
                <a:blipFill>
                  <a:blip r:embed="rId2"/>
                  <a:stretch>
                    <a:fillRect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42" name="îšḻiḋé"/>
                <p:cNvSpPr/>
                <p:nvPr/>
              </p:nvSpPr>
              <p:spPr>
                <a:xfrm>
                  <a:off x="3377327" y="1725733"/>
                  <a:ext cx="1989717" cy="3695435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0" dirty="0"/>
                </a:p>
              </p:txBody>
            </p:sp>
          </p:grpSp>
          <p:grpSp>
            <p:nvGrpSpPr>
              <p:cNvPr id="30" name="íšľîḓe"/>
              <p:cNvGrpSpPr/>
              <p:nvPr/>
            </p:nvGrpSpPr>
            <p:grpSpPr>
              <a:xfrm>
                <a:off x="4882646" y="2014144"/>
                <a:ext cx="913330" cy="766679"/>
                <a:chOff x="4649692" y="2135757"/>
                <a:chExt cx="902128" cy="757274"/>
              </a:xfrm>
            </p:grpSpPr>
            <p:sp>
              <p:nvSpPr>
                <p:cNvPr id="34" name="íṥlïdê"/>
                <p:cNvSpPr/>
                <p:nvPr/>
              </p:nvSpPr>
              <p:spPr>
                <a:xfrm>
                  <a:off x="4649692" y="2135757"/>
                  <a:ext cx="902128" cy="561394"/>
                </a:xfrm>
                <a:prstGeom prst="rect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01</a:t>
                  </a:r>
                  <a:endPara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îṧḻiḍé"/>
                <p:cNvSpPr/>
                <p:nvPr/>
              </p:nvSpPr>
              <p:spPr>
                <a:xfrm flipV="1">
                  <a:off x="5355940" y="2697151"/>
                  <a:ext cx="195880" cy="195880"/>
                </a:xfrm>
                <a:prstGeom prst="rtTriangle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4" name="íSlíḓè"/>
              <p:cNvGrpSpPr/>
              <p:nvPr/>
            </p:nvGrpSpPr>
            <p:grpSpPr>
              <a:xfrm>
                <a:off x="4882646" y="3248864"/>
                <a:ext cx="913330" cy="766679"/>
                <a:chOff x="4649692" y="2135757"/>
                <a:chExt cx="902128" cy="757274"/>
              </a:xfrm>
            </p:grpSpPr>
            <p:sp>
              <p:nvSpPr>
                <p:cNvPr id="28" name="işḷïďè"/>
                <p:cNvSpPr/>
                <p:nvPr/>
              </p:nvSpPr>
              <p:spPr>
                <a:xfrm>
                  <a:off x="4649692" y="2135757"/>
                  <a:ext cx="902128" cy="561394"/>
                </a:xfrm>
                <a:prstGeom prst="rect">
                  <a:avLst/>
                </a:prstGeom>
                <a:solidFill>
                  <a:schemeClr val="accent4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02</a:t>
                  </a:r>
                  <a:endPara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9" name="işļîḑé"/>
                <p:cNvSpPr/>
                <p:nvPr/>
              </p:nvSpPr>
              <p:spPr>
                <a:xfrm flipV="1">
                  <a:off x="5355940" y="2697151"/>
                  <a:ext cx="195880" cy="195880"/>
                </a:xfrm>
                <a:prstGeom prst="rtTriangle">
                  <a:avLst/>
                </a:prstGeom>
                <a:solidFill>
                  <a:schemeClr val="accent4">
                    <a:lumMod val="50000"/>
                  </a:schemeClr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8" name="iṣļîḋê"/>
              <p:cNvGrpSpPr/>
              <p:nvPr/>
            </p:nvGrpSpPr>
            <p:grpSpPr>
              <a:xfrm>
                <a:off x="4882646" y="4483584"/>
                <a:ext cx="913330" cy="766679"/>
                <a:chOff x="4649692" y="2135757"/>
                <a:chExt cx="902128" cy="757274"/>
              </a:xfrm>
            </p:grpSpPr>
            <p:sp>
              <p:nvSpPr>
                <p:cNvPr id="22" name="îś1íḑe"/>
                <p:cNvSpPr/>
                <p:nvPr/>
              </p:nvSpPr>
              <p:spPr>
                <a:xfrm>
                  <a:off x="4649692" y="2135757"/>
                  <a:ext cx="902128" cy="561394"/>
                </a:xfrm>
                <a:prstGeom prst="rect">
                  <a:avLst/>
                </a:prstGeom>
                <a:solidFill>
                  <a:schemeClr val="accent4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03</a:t>
                  </a:r>
                  <a:endPara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3" name="ïṩliḓe"/>
                <p:cNvSpPr/>
                <p:nvPr/>
              </p:nvSpPr>
              <p:spPr>
                <a:xfrm flipV="1">
                  <a:off x="5355940" y="2697151"/>
                  <a:ext cx="195880" cy="195880"/>
                </a:xfrm>
                <a:prstGeom prst="rtTriangle">
                  <a:avLst/>
                </a:prstGeom>
                <a:solidFill>
                  <a:schemeClr val="accent4">
                    <a:lumMod val="50000"/>
                  </a:schemeClr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4" name="直接连接符 13"/>
              <p:cNvCxnSpPr/>
              <p:nvPr/>
            </p:nvCxnSpPr>
            <p:spPr>
              <a:xfrm>
                <a:off x="6107837" y="3014840"/>
                <a:ext cx="541106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107837" y="4249560"/>
                <a:ext cx="541106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6177279" y="1980316"/>
              <a:ext cx="5411063" cy="842538"/>
              <a:chOff x="727214" y="1895582"/>
              <a:chExt cx="5411063" cy="842538"/>
            </a:xfrm>
          </p:grpSpPr>
          <p:sp>
            <p:nvSpPr>
              <p:cNvPr id="44" name="文本框 24"/>
              <p:cNvSpPr txBox="1"/>
              <p:nvPr/>
            </p:nvSpPr>
            <p:spPr>
              <a:xfrm>
                <a:off x="727214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5" name="文本框 25"/>
              <p:cNvSpPr txBox="1"/>
              <p:nvPr/>
            </p:nvSpPr>
            <p:spPr>
              <a:xfrm>
                <a:off x="727214" y="2214900"/>
                <a:ext cx="541106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177279" y="3149415"/>
              <a:ext cx="5411063" cy="842538"/>
              <a:chOff x="727214" y="1895582"/>
              <a:chExt cx="5411063" cy="842538"/>
            </a:xfrm>
          </p:grpSpPr>
          <p:sp>
            <p:nvSpPr>
              <p:cNvPr id="47" name="文本框 24"/>
              <p:cNvSpPr txBox="1"/>
              <p:nvPr/>
            </p:nvSpPr>
            <p:spPr>
              <a:xfrm>
                <a:off x="727214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8" name="文本框 25"/>
              <p:cNvSpPr txBox="1"/>
              <p:nvPr/>
            </p:nvSpPr>
            <p:spPr>
              <a:xfrm>
                <a:off x="727214" y="2214900"/>
                <a:ext cx="541106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177279" y="4420465"/>
              <a:ext cx="5411063" cy="842538"/>
              <a:chOff x="727214" y="1895582"/>
              <a:chExt cx="5411063" cy="842538"/>
            </a:xfrm>
          </p:grpSpPr>
          <p:sp>
            <p:nvSpPr>
              <p:cNvPr id="50" name="文本框 24"/>
              <p:cNvSpPr txBox="1"/>
              <p:nvPr/>
            </p:nvSpPr>
            <p:spPr>
              <a:xfrm>
                <a:off x="727214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1" name="文本框 25"/>
              <p:cNvSpPr txBox="1"/>
              <p:nvPr/>
            </p:nvSpPr>
            <p:spPr>
              <a:xfrm>
                <a:off x="727214" y="2214900"/>
                <a:ext cx="541106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88343" y="113307"/>
            <a:ext cx="438764" cy="438764"/>
          </a:xfrm>
          <a:custGeom>
            <a:avLst/>
            <a:gdLst>
              <a:gd name="T0" fmla="*/ 9600 w 11734"/>
              <a:gd name="T1" fmla="*/ 2667 h 11734"/>
              <a:gd name="T2" fmla="*/ 10401 w 11734"/>
              <a:gd name="T3" fmla="*/ 2667 h 11734"/>
              <a:gd name="T4" fmla="*/ 11734 w 11734"/>
              <a:gd name="T5" fmla="*/ 4000 h 11734"/>
              <a:gd name="T6" fmla="*/ 11734 w 11734"/>
              <a:gd name="T7" fmla="*/ 10134 h 11734"/>
              <a:gd name="T8" fmla="*/ 10134 w 11734"/>
              <a:gd name="T9" fmla="*/ 11734 h 11734"/>
              <a:gd name="T10" fmla="*/ 10113 w 11734"/>
              <a:gd name="T11" fmla="*/ 11734 h 11734"/>
              <a:gd name="T12" fmla="*/ 1600 w 11734"/>
              <a:gd name="T13" fmla="*/ 11734 h 11734"/>
              <a:gd name="T14" fmla="*/ 0 w 11734"/>
              <a:gd name="T15" fmla="*/ 10135 h 11734"/>
              <a:gd name="T16" fmla="*/ 0 w 11734"/>
              <a:gd name="T17" fmla="*/ 1335 h 11734"/>
              <a:gd name="T18" fmla="*/ 1333 w 11734"/>
              <a:gd name="T19" fmla="*/ 0 h 11734"/>
              <a:gd name="T20" fmla="*/ 8269 w 11734"/>
              <a:gd name="T21" fmla="*/ 0 h 11734"/>
              <a:gd name="T22" fmla="*/ 9600 w 11734"/>
              <a:gd name="T23" fmla="*/ 1336 h 11734"/>
              <a:gd name="T24" fmla="*/ 9600 w 11734"/>
              <a:gd name="T25" fmla="*/ 2667 h 11734"/>
              <a:gd name="T26" fmla="*/ 9600 w 11734"/>
              <a:gd name="T27" fmla="*/ 3734 h 11734"/>
              <a:gd name="T28" fmla="*/ 9600 w 11734"/>
              <a:gd name="T29" fmla="*/ 10136 h 11734"/>
              <a:gd name="T30" fmla="*/ 10112 w 11734"/>
              <a:gd name="T31" fmla="*/ 10667 h 11734"/>
              <a:gd name="T32" fmla="*/ 10134 w 11734"/>
              <a:gd name="T33" fmla="*/ 10667 h 11734"/>
              <a:gd name="T34" fmla="*/ 10667 w 11734"/>
              <a:gd name="T35" fmla="*/ 10134 h 11734"/>
              <a:gd name="T36" fmla="*/ 10667 w 11734"/>
              <a:gd name="T37" fmla="*/ 4000 h 11734"/>
              <a:gd name="T38" fmla="*/ 10401 w 11734"/>
              <a:gd name="T39" fmla="*/ 3734 h 11734"/>
              <a:gd name="T40" fmla="*/ 9600 w 11734"/>
              <a:gd name="T41" fmla="*/ 3734 h 11734"/>
              <a:gd name="T42" fmla="*/ 8534 w 11734"/>
              <a:gd name="T43" fmla="*/ 10136 h 11734"/>
              <a:gd name="T44" fmla="*/ 8534 w 11734"/>
              <a:gd name="T45" fmla="*/ 1336 h 11734"/>
              <a:gd name="T46" fmla="*/ 8268 w 11734"/>
              <a:gd name="T47" fmla="*/ 1067 h 11734"/>
              <a:gd name="T48" fmla="*/ 1333 w 11734"/>
              <a:gd name="T49" fmla="*/ 1067 h 11734"/>
              <a:gd name="T50" fmla="*/ 1067 w 11734"/>
              <a:gd name="T51" fmla="*/ 1334 h 11734"/>
              <a:gd name="T52" fmla="*/ 1067 w 11734"/>
              <a:gd name="T53" fmla="*/ 10134 h 11734"/>
              <a:gd name="T54" fmla="*/ 1601 w 11734"/>
              <a:gd name="T55" fmla="*/ 10668 h 11734"/>
              <a:gd name="T56" fmla="*/ 8624 w 11734"/>
              <a:gd name="T57" fmla="*/ 10667 h 11734"/>
              <a:gd name="T58" fmla="*/ 8534 w 11734"/>
              <a:gd name="T59" fmla="*/ 10135 h 11734"/>
              <a:gd name="T60" fmla="*/ 8534 w 11734"/>
              <a:gd name="T61" fmla="*/ 10136 h 11734"/>
              <a:gd name="T62" fmla="*/ 2667 w 11734"/>
              <a:gd name="T63" fmla="*/ 2134 h 11734"/>
              <a:gd name="T64" fmla="*/ 6934 w 11734"/>
              <a:gd name="T65" fmla="*/ 2134 h 11734"/>
              <a:gd name="T66" fmla="*/ 7467 w 11734"/>
              <a:gd name="T67" fmla="*/ 2667 h 11734"/>
              <a:gd name="T68" fmla="*/ 7467 w 11734"/>
              <a:gd name="T69" fmla="*/ 4800 h 11734"/>
              <a:gd name="T70" fmla="*/ 6934 w 11734"/>
              <a:gd name="T71" fmla="*/ 5334 h 11734"/>
              <a:gd name="T72" fmla="*/ 2667 w 11734"/>
              <a:gd name="T73" fmla="*/ 5334 h 11734"/>
              <a:gd name="T74" fmla="*/ 2134 w 11734"/>
              <a:gd name="T75" fmla="*/ 4800 h 11734"/>
              <a:gd name="T76" fmla="*/ 2134 w 11734"/>
              <a:gd name="T77" fmla="*/ 2667 h 11734"/>
              <a:gd name="T78" fmla="*/ 2667 w 11734"/>
              <a:gd name="T79" fmla="*/ 2134 h 11734"/>
              <a:gd name="T80" fmla="*/ 3200 w 11734"/>
              <a:gd name="T81" fmla="*/ 3200 h 11734"/>
              <a:gd name="T82" fmla="*/ 3200 w 11734"/>
              <a:gd name="T83" fmla="*/ 4267 h 11734"/>
              <a:gd name="T84" fmla="*/ 6400 w 11734"/>
              <a:gd name="T85" fmla="*/ 4267 h 11734"/>
              <a:gd name="T86" fmla="*/ 6400 w 11734"/>
              <a:gd name="T87" fmla="*/ 3200 h 11734"/>
              <a:gd name="T88" fmla="*/ 3200 w 11734"/>
              <a:gd name="T89" fmla="*/ 3200 h 11734"/>
              <a:gd name="T90" fmla="*/ 2667 w 11734"/>
              <a:gd name="T91" fmla="*/ 7467 h 11734"/>
              <a:gd name="T92" fmla="*/ 2134 w 11734"/>
              <a:gd name="T93" fmla="*/ 6934 h 11734"/>
              <a:gd name="T94" fmla="*/ 2667 w 11734"/>
              <a:gd name="T95" fmla="*/ 6400 h 11734"/>
              <a:gd name="T96" fmla="*/ 6934 w 11734"/>
              <a:gd name="T97" fmla="*/ 6400 h 11734"/>
              <a:gd name="T98" fmla="*/ 7467 w 11734"/>
              <a:gd name="T99" fmla="*/ 6934 h 11734"/>
              <a:gd name="T100" fmla="*/ 6934 w 11734"/>
              <a:gd name="T101" fmla="*/ 7467 h 11734"/>
              <a:gd name="T102" fmla="*/ 2667 w 11734"/>
              <a:gd name="T103" fmla="*/ 7467 h 11734"/>
              <a:gd name="T104" fmla="*/ 2667 w 11734"/>
              <a:gd name="T105" fmla="*/ 9334 h 11734"/>
              <a:gd name="T106" fmla="*/ 2134 w 11734"/>
              <a:gd name="T107" fmla="*/ 8800 h 11734"/>
              <a:gd name="T108" fmla="*/ 2667 w 11734"/>
              <a:gd name="T109" fmla="*/ 8267 h 11734"/>
              <a:gd name="T110" fmla="*/ 6934 w 11734"/>
              <a:gd name="T111" fmla="*/ 8267 h 11734"/>
              <a:gd name="T112" fmla="*/ 7467 w 11734"/>
              <a:gd name="T113" fmla="*/ 8800 h 11734"/>
              <a:gd name="T114" fmla="*/ 6934 w 11734"/>
              <a:gd name="T115" fmla="*/ 9334 h 11734"/>
              <a:gd name="T116" fmla="*/ 2667 w 11734"/>
              <a:gd name="T117" fmla="*/ 93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34" h="11734">
                <a:moveTo>
                  <a:pt x="9600" y="2667"/>
                </a:moveTo>
                <a:lnTo>
                  <a:pt x="10401" y="2667"/>
                </a:lnTo>
                <a:cubicBezTo>
                  <a:pt x="11137" y="2668"/>
                  <a:pt x="11734" y="3264"/>
                  <a:pt x="11734" y="4000"/>
                </a:cubicBezTo>
                <a:lnTo>
                  <a:pt x="11734" y="10134"/>
                </a:lnTo>
                <a:cubicBezTo>
                  <a:pt x="11734" y="11017"/>
                  <a:pt x="11017" y="11734"/>
                  <a:pt x="10134" y="11734"/>
                </a:cubicBezTo>
                <a:lnTo>
                  <a:pt x="10113" y="11734"/>
                </a:lnTo>
                <a:lnTo>
                  <a:pt x="1600" y="11734"/>
                </a:lnTo>
                <a:cubicBezTo>
                  <a:pt x="717" y="11734"/>
                  <a:pt x="0" y="11018"/>
                  <a:pt x="0" y="10135"/>
                </a:cubicBezTo>
                <a:lnTo>
                  <a:pt x="0" y="1335"/>
                </a:lnTo>
                <a:cubicBezTo>
                  <a:pt x="1" y="599"/>
                  <a:pt x="597" y="2"/>
                  <a:pt x="1333" y="0"/>
                </a:cubicBezTo>
                <a:lnTo>
                  <a:pt x="8269" y="0"/>
                </a:lnTo>
                <a:cubicBezTo>
                  <a:pt x="9005" y="1"/>
                  <a:pt x="9601" y="599"/>
                  <a:pt x="9600" y="1336"/>
                </a:cubicBezTo>
                <a:lnTo>
                  <a:pt x="9600" y="2667"/>
                </a:lnTo>
                <a:close/>
                <a:moveTo>
                  <a:pt x="9600" y="3734"/>
                </a:moveTo>
                <a:lnTo>
                  <a:pt x="9600" y="10136"/>
                </a:lnTo>
                <a:cubicBezTo>
                  <a:pt x="9600" y="10422"/>
                  <a:pt x="9827" y="10656"/>
                  <a:pt x="10112" y="10667"/>
                </a:cubicBezTo>
                <a:lnTo>
                  <a:pt x="10134" y="10667"/>
                </a:lnTo>
                <a:cubicBezTo>
                  <a:pt x="10428" y="10667"/>
                  <a:pt x="10667" y="10428"/>
                  <a:pt x="10667" y="10134"/>
                </a:cubicBezTo>
                <a:lnTo>
                  <a:pt x="10667" y="4000"/>
                </a:lnTo>
                <a:cubicBezTo>
                  <a:pt x="10667" y="3853"/>
                  <a:pt x="10548" y="3734"/>
                  <a:pt x="10401" y="3734"/>
                </a:cubicBezTo>
                <a:lnTo>
                  <a:pt x="9600" y="3734"/>
                </a:lnTo>
                <a:close/>
                <a:moveTo>
                  <a:pt x="8534" y="10136"/>
                </a:moveTo>
                <a:lnTo>
                  <a:pt x="8534" y="1336"/>
                </a:lnTo>
                <a:cubicBezTo>
                  <a:pt x="8534" y="1187"/>
                  <a:pt x="8414" y="1067"/>
                  <a:pt x="8268" y="1067"/>
                </a:cubicBezTo>
                <a:lnTo>
                  <a:pt x="1333" y="1067"/>
                </a:lnTo>
                <a:cubicBezTo>
                  <a:pt x="1188" y="1067"/>
                  <a:pt x="1067" y="1188"/>
                  <a:pt x="1067" y="1334"/>
                </a:cubicBezTo>
                <a:lnTo>
                  <a:pt x="1067" y="10134"/>
                </a:lnTo>
                <a:cubicBezTo>
                  <a:pt x="1067" y="10429"/>
                  <a:pt x="1306" y="10668"/>
                  <a:pt x="1601" y="10668"/>
                </a:cubicBezTo>
                <a:lnTo>
                  <a:pt x="8624" y="10667"/>
                </a:lnTo>
                <a:cubicBezTo>
                  <a:pt x="8564" y="10496"/>
                  <a:pt x="8534" y="10316"/>
                  <a:pt x="8534" y="10135"/>
                </a:cubicBezTo>
                <a:lnTo>
                  <a:pt x="8534" y="10136"/>
                </a:lnTo>
                <a:close/>
                <a:moveTo>
                  <a:pt x="2667" y="2134"/>
                </a:moveTo>
                <a:lnTo>
                  <a:pt x="6934" y="2134"/>
                </a:lnTo>
                <a:cubicBezTo>
                  <a:pt x="7228" y="2134"/>
                  <a:pt x="7467" y="2372"/>
                  <a:pt x="7467" y="2667"/>
                </a:cubicBezTo>
                <a:lnTo>
                  <a:pt x="7467" y="4800"/>
                </a:lnTo>
                <a:cubicBezTo>
                  <a:pt x="7467" y="5095"/>
                  <a:pt x="7228" y="5334"/>
                  <a:pt x="6934" y="5334"/>
                </a:cubicBezTo>
                <a:lnTo>
                  <a:pt x="2667" y="5334"/>
                </a:lnTo>
                <a:cubicBezTo>
                  <a:pt x="2372" y="5334"/>
                  <a:pt x="2134" y="5095"/>
                  <a:pt x="2134" y="4800"/>
                </a:cubicBezTo>
                <a:lnTo>
                  <a:pt x="2134" y="2667"/>
                </a:lnTo>
                <a:cubicBezTo>
                  <a:pt x="2134" y="2372"/>
                  <a:pt x="2372" y="2134"/>
                  <a:pt x="2667" y="2134"/>
                </a:cubicBezTo>
                <a:close/>
                <a:moveTo>
                  <a:pt x="3200" y="3200"/>
                </a:moveTo>
                <a:lnTo>
                  <a:pt x="3200" y="4267"/>
                </a:lnTo>
                <a:lnTo>
                  <a:pt x="6400" y="4267"/>
                </a:lnTo>
                <a:lnTo>
                  <a:pt x="6400" y="3200"/>
                </a:lnTo>
                <a:lnTo>
                  <a:pt x="3200" y="3200"/>
                </a:lnTo>
                <a:close/>
                <a:moveTo>
                  <a:pt x="2667" y="7467"/>
                </a:moveTo>
                <a:cubicBezTo>
                  <a:pt x="2372" y="7467"/>
                  <a:pt x="2134" y="7228"/>
                  <a:pt x="2134" y="6934"/>
                </a:cubicBezTo>
                <a:cubicBezTo>
                  <a:pt x="2134" y="6639"/>
                  <a:pt x="2372" y="6400"/>
                  <a:pt x="2667" y="6400"/>
                </a:cubicBezTo>
                <a:lnTo>
                  <a:pt x="6934" y="6400"/>
                </a:lnTo>
                <a:cubicBezTo>
                  <a:pt x="7228" y="6400"/>
                  <a:pt x="7467" y="6639"/>
                  <a:pt x="7467" y="6934"/>
                </a:cubicBezTo>
                <a:cubicBezTo>
                  <a:pt x="7467" y="7228"/>
                  <a:pt x="7228" y="7467"/>
                  <a:pt x="6934" y="7467"/>
                </a:cubicBezTo>
                <a:lnTo>
                  <a:pt x="2667" y="7467"/>
                </a:lnTo>
                <a:close/>
                <a:moveTo>
                  <a:pt x="2667" y="9334"/>
                </a:moveTo>
                <a:cubicBezTo>
                  <a:pt x="2372" y="9334"/>
                  <a:pt x="2134" y="9095"/>
                  <a:pt x="2134" y="8800"/>
                </a:cubicBezTo>
                <a:cubicBezTo>
                  <a:pt x="2134" y="8506"/>
                  <a:pt x="2372" y="8267"/>
                  <a:pt x="2667" y="8267"/>
                </a:cubicBezTo>
                <a:lnTo>
                  <a:pt x="6934" y="8267"/>
                </a:lnTo>
                <a:cubicBezTo>
                  <a:pt x="7228" y="8267"/>
                  <a:pt x="7467" y="8506"/>
                  <a:pt x="7467" y="8800"/>
                </a:cubicBezTo>
                <a:cubicBezTo>
                  <a:pt x="7467" y="9095"/>
                  <a:pt x="7228" y="9334"/>
                  <a:pt x="6934" y="9334"/>
                </a:cubicBezTo>
                <a:lnTo>
                  <a:pt x="2667" y="9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项目介绍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Projects Introduction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9926" y="2067416"/>
            <a:ext cx="10852147" cy="3317464"/>
            <a:chOff x="669926" y="2067416"/>
            <a:chExt cx="10852147" cy="3317464"/>
          </a:xfrm>
        </p:grpSpPr>
        <p:grpSp>
          <p:nvGrpSpPr>
            <p:cNvPr id="75" name="2493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669926" y="2067416"/>
              <a:ext cx="7353439" cy="2903257"/>
              <a:chOff x="669926" y="2067416"/>
              <a:chExt cx="7353439" cy="2903257"/>
            </a:xfrm>
          </p:grpSpPr>
          <p:grpSp>
            <p:nvGrpSpPr>
              <p:cNvPr id="76" name="îṧľîdè"/>
              <p:cNvGrpSpPr/>
              <p:nvPr/>
            </p:nvGrpSpPr>
            <p:grpSpPr>
              <a:xfrm>
                <a:off x="4168635" y="2067416"/>
                <a:ext cx="3854730" cy="2903257"/>
                <a:chOff x="3713736" y="2067416"/>
                <a:chExt cx="3854730" cy="2903257"/>
              </a:xfrm>
            </p:grpSpPr>
            <p:sp>
              <p:nvSpPr>
                <p:cNvPr id="78" name="íṩļide"/>
                <p:cNvSpPr/>
                <p:nvPr/>
              </p:nvSpPr>
              <p:spPr>
                <a:xfrm flipH="1">
                  <a:off x="3713736" y="2096159"/>
                  <a:ext cx="2247773" cy="1735792"/>
                </a:xfrm>
                <a:custGeom>
                  <a:avLst/>
                  <a:gdLst>
                    <a:gd name="connsiteX0" fmla="*/ 1500961 w 2402522"/>
                    <a:gd name="connsiteY0" fmla="*/ 379 h 1855293"/>
                    <a:gd name="connsiteX1" fmla="*/ 2258040 w 2402522"/>
                    <a:gd name="connsiteY1" fmla="*/ 430391 h 1855293"/>
                    <a:gd name="connsiteX2" fmla="*/ 2324916 w 2402522"/>
                    <a:gd name="connsiteY2" fmla="*/ 1298497 h 1855293"/>
                    <a:gd name="connsiteX3" fmla="*/ 1972131 w 2402522"/>
                    <a:gd name="connsiteY3" fmla="*/ 1709958 h 1855293"/>
                    <a:gd name="connsiteX4" fmla="*/ 1804289 w 2402522"/>
                    <a:gd name="connsiteY4" fmla="*/ 1794183 h 1855293"/>
                    <a:gd name="connsiteX5" fmla="*/ 1703481 w 2402522"/>
                    <a:gd name="connsiteY5" fmla="*/ 1821496 h 1855293"/>
                    <a:gd name="connsiteX6" fmla="*/ 1705549 w 2402522"/>
                    <a:gd name="connsiteY6" fmla="*/ 1824741 h 1855293"/>
                    <a:gd name="connsiteX7" fmla="*/ 1686949 w 2402522"/>
                    <a:gd name="connsiteY7" fmla="*/ 1825975 h 1855293"/>
                    <a:gd name="connsiteX8" fmla="*/ 1628410 w 2402522"/>
                    <a:gd name="connsiteY8" fmla="*/ 1841834 h 1855293"/>
                    <a:gd name="connsiteX9" fmla="*/ 1539068 w 2402522"/>
                    <a:gd name="connsiteY9" fmla="*/ 1852302 h 1855293"/>
                    <a:gd name="connsiteX10" fmla="*/ 1472337 w 2402522"/>
                    <a:gd name="connsiteY10" fmla="*/ 1853614 h 1855293"/>
                    <a:gd name="connsiteX11" fmla="*/ 1472337 w 2402522"/>
                    <a:gd name="connsiteY11" fmla="*/ 1855293 h 1855293"/>
                    <a:gd name="connsiteX12" fmla="*/ 0 w 2402522"/>
                    <a:gd name="connsiteY12" fmla="*/ 1855293 h 1855293"/>
                    <a:gd name="connsiteX13" fmla="*/ 369083 w 2402522"/>
                    <a:gd name="connsiteY13" fmla="*/ 1074912 h 1855293"/>
                    <a:gd name="connsiteX14" fmla="*/ 444650 w 2402522"/>
                    <a:gd name="connsiteY14" fmla="*/ 931337 h 1855293"/>
                    <a:gd name="connsiteX15" fmla="*/ 644898 w 2402522"/>
                    <a:gd name="connsiteY15" fmla="*/ 514845 h 1855293"/>
                    <a:gd name="connsiteX16" fmla="*/ 645800 w 2402522"/>
                    <a:gd name="connsiteY16" fmla="*/ 515278 h 1855293"/>
                    <a:gd name="connsiteX17" fmla="*/ 665339 w 2402522"/>
                    <a:gd name="connsiteY17" fmla="*/ 475771 h 1855293"/>
                    <a:gd name="connsiteX18" fmla="*/ 712840 w 2402522"/>
                    <a:gd name="connsiteY18" fmla="*/ 399380 h 1855293"/>
                    <a:gd name="connsiteX19" fmla="*/ 750416 w 2402522"/>
                    <a:gd name="connsiteY19" fmla="*/ 350396 h 1855293"/>
                    <a:gd name="connsiteX20" fmla="*/ 757540 w 2402522"/>
                    <a:gd name="connsiteY20" fmla="*/ 336863 h 1855293"/>
                    <a:gd name="connsiteX21" fmla="*/ 759019 w 2402522"/>
                    <a:gd name="connsiteY21" fmla="*/ 339183 h 1855293"/>
                    <a:gd name="connsiteX22" fmla="*/ 768048 w 2402522"/>
                    <a:gd name="connsiteY22" fmla="*/ 327413 h 1855293"/>
                    <a:gd name="connsiteX23" fmla="*/ 978474 w 2402522"/>
                    <a:gd name="connsiteY23" fmla="*/ 144481 h 1855293"/>
                    <a:gd name="connsiteX24" fmla="*/ 1500961 w 2402522"/>
                    <a:gd name="connsiteY24" fmla="*/ 379 h 1855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02522" h="1855293">
                      <a:moveTo>
                        <a:pt x="1500961" y="379"/>
                      </a:moveTo>
                      <a:cubicBezTo>
                        <a:pt x="1798454" y="8885"/>
                        <a:pt x="2086546" y="160207"/>
                        <a:pt x="2258040" y="430391"/>
                      </a:cubicBezTo>
                      <a:cubicBezTo>
                        <a:pt x="2429535" y="700575"/>
                        <a:pt x="2443843" y="1025676"/>
                        <a:pt x="2324916" y="1298497"/>
                      </a:cubicBezTo>
                      <a:cubicBezTo>
                        <a:pt x="2253561" y="1462190"/>
                        <a:pt x="2134241" y="1607061"/>
                        <a:pt x="1972131" y="1709958"/>
                      </a:cubicBezTo>
                      <a:cubicBezTo>
                        <a:pt x="1918094" y="1744257"/>
                        <a:pt x="1861861" y="1772268"/>
                        <a:pt x="1804289" y="1794183"/>
                      </a:cubicBezTo>
                      <a:lnTo>
                        <a:pt x="1703481" y="1821496"/>
                      </a:lnTo>
                      <a:lnTo>
                        <a:pt x="1705549" y="1824741"/>
                      </a:lnTo>
                      <a:lnTo>
                        <a:pt x="1686949" y="1825975"/>
                      </a:lnTo>
                      <a:lnTo>
                        <a:pt x="1628410" y="1841834"/>
                      </a:lnTo>
                      <a:cubicBezTo>
                        <a:pt x="1598714" y="1846791"/>
                        <a:pt x="1568897" y="1850273"/>
                        <a:pt x="1539068" y="1852302"/>
                      </a:cubicBezTo>
                      <a:lnTo>
                        <a:pt x="1472337" y="1853614"/>
                      </a:lnTo>
                      <a:lnTo>
                        <a:pt x="1472337" y="1855293"/>
                      </a:lnTo>
                      <a:lnTo>
                        <a:pt x="0" y="1855293"/>
                      </a:lnTo>
                      <a:lnTo>
                        <a:pt x="369083" y="1074912"/>
                      </a:lnTo>
                      <a:lnTo>
                        <a:pt x="444650" y="931337"/>
                      </a:lnTo>
                      <a:lnTo>
                        <a:pt x="644898" y="514845"/>
                      </a:lnTo>
                      <a:lnTo>
                        <a:pt x="645800" y="515278"/>
                      </a:lnTo>
                      <a:lnTo>
                        <a:pt x="665339" y="475771"/>
                      </a:lnTo>
                      <a:cubicBezTo>
                        <a:pt x="679872" y="449642"/>
                        <a:pt x="695714" y="424142"/>
                        <a:pt x="712840" y="399380"/>
                      </a:cubicBezTo>
                      <a:lnTo>
                        <a:pt x="750416" y="350396"/>
                      </a:lnTo>
                      <a:lnTo>
                        <a:pt x="757540" y="336863"/>
                      </a:lnTo>
                      <a:lnTo>
                        <a:pt x="759019" y="339183"/>
                      </a:lnTo>
                      <a:lnTo>
                        <a:pt x="768048" y="327413"/>
                      </a:lnTo>
                      <a:cubicBezTo>
                        <a:pt x="827061" y="257872"/>
                        <a:pt x="897418" y="195929"/>
                        <a:pt x="978474" y="144481"/>
                      </a:cubicBezTo>
                      <a:cubicBezTo>
                        <a:pt x="1140584" y="41585"/>
                        <a:pt x="1322465" y="-4725"/>
                        <a:pt x="1500961" y="37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79" name="ís1iḑê"/>
                <p:cNvSpPr/>
                <p:nvPr/>
              </p:nvSpPr>
              <p:spPr>
                <a:xfrm flipH="1" flipV="1">
                  <a:off x="4486914" y="3831951"/>
                  <a:ext cx="1474595" cy="1138722"/>
                </a:xfrm>
                <a:custGeom>
                  <a:avLst/>
                  <a:gdLst>
                    <a:gd name="connsiteX0" fmla="*/ 1500961 w 2402522"/>
                    <a:gd name="connsiteY0" fmla="*/ 379 h 1855293"/>
                    <a:gd name="connsiteX1" fmla="*/ 2258040 w 2402522"/>
                    <a:gd name="connsiteY1" fmla="*/ 430391 h 1855293"/>
                    <a:gd name="connsiteX2" fmla="*/ 2324916 w 2402522"/>
                    <a:gd name="connsiteY2" fmla="*/ 1298497 h 1855293"/>
                    <a:gd name="connsiteX3" fmla="*/ 1972131 w 2402522"/>
                    <a:gd name="connsiteY3" fmla="*/ 1709958 h 1855293"/>
                    <a:gd name="connsiteX4" fmla="*/ 1804289 w 2402522"/>
                    <a:gd name="connsiteY4" fmla="*/ 1794183 h 1855293"/>
                    <a:gd name="connsiteX5" fmla="*/ 1703481 w 2402522"/>
                    <a:gd name="connsiteY5" fmla="*/ 1821496 h 1855293"/>
                    <a:gd name="connsiteX6" fmla="*/ 1705549 w 2402522"/>
                    <a:gd name="connsiteY6" fmla="*/ 1824741 h 1855293"/>
                    <a:gd name="connsiteX7" fmla="*/ 1686949 w 2402522"/>
                    <a:gd name="connsiteY7" fmla="*/ 1825975 h 1855293"/>
                    <a:gd name="connsiteX8" fmla="*/ 1628410 w 2402522"/>
                    <a:gd name="connsiteY8" fmla="*/ 1841834 h 1855293"/>
                    <a:gd name="connsiteX9" fmla="*/ 1539068 w 2402522"/>
                    <a:gd name="connsiteY9" fmla="*/ 1852302 h 1855293"/>
                    <a:gd name="connsiteX10" fmla="*/ 1472337 w 2402522"/>
                    <a:gd name="connsiteY10" fmla="*/ 1853614 h 1855293"/>
                    <a:gd name="connsiteX11" fmla="*/ 1472337 w 2402522"/>
                    <a:gd name="connsiteY11" fmla="*/ 1855293 h 1855293"/>
                    <a:gd name="connsiteX12" fmla="*/ 0 w 2402522"/>
                    <a:gd name="connsiteY12" fmla="*/ 1855293 h 1855293"/>
                    <a:gd name="connsiteX13" fmla="*/ 369083 w 2402522"/>
                    <a:gd name="connsiteY13" fmla="*/ 1074912 h 1855293"/>
                    <a:gd name="connsiteX14" fmla="*/ 444650 w 2402522"/>
                    <a:gd name="connsiteY14" fmla="*/ 931337 h 1855293"/>
                    <a:gd name="connsiteX15" fmla="*/ 644898 w 2402522"/>
                    <a:gd name="connsiteY15" fmla="*/ 514845 h 1855293"/>
                    <a:gd name="connsiteX16" fmla="*/ 645800 w 2402522"/>
                    <a:gd name="connsiteY16" fmla="*/ 515278 h 1855293"/>
                    <a:gd name="connsiteX17" fmla="*/ 665339 w 2402522"/>
                    <a:gd name="connsiteY17" fmla="*/ 475771 h 1855293"/>
                    <a:gd name="connsiteX18" fmla="*/ 712840 w 2402522"/>
                    <a:gd name="connsiteY18" fmla="*/ 399380 h 1855293"/>
                    <a:gd name="connsiteX19" fmla="*/ 750416 w 2402522"/>
                    <a:gd name="connsiteY19" fmla="*/ 350396 h 1855293"/>
                    <a:gd name="connsiteX20" fmla="*/ 757540 w 2402522"/>
                    <a:gd name="connsiteY20" fmla="*/ 336863 h 1855293"/>
                    <a:gd name="connsiteX21" fmla="*/ 759019 w 2402522"/>
                    <a:gd name="connsiteY21" fmla="*/ 339183 h 1855293"/>
                    <a:gd name="connsiteX22" fmla="*/ 768048 w 2402522"/>
                    <a:gd name="connsiteY22" fmla="*/ 327413 h 1855293"/>
                    <a:gd name="connsiteX23" fmla="*/ 978474 w 2402522"/>
                    <a:gd name="connsiteY23" fmla="*/ 144481 h 1855293"/>
                    <a:gd name="connsiteX24" fmla="*/ 1500961 w 2402522"/>
                    <a:gd name="connsiteY24" fmla="*/ 379 h 1855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02522" h="1855293">
                      <a:moveTo>
                        <a:pt x="1500961" y="379"/>
                      </a:moveTo>
                      <a:cubicBezTo>
                        <a:pt x="1798454" y="8885"/>
                        <a:pt x="2086546" y="160207"/>
                        <a:pt x="2258040" y="430391"/>
                      </a:cubicBezTo>
                      <a:cubicBezTo>
                        <a:pt x="2429535" y="700575"/>
                        <a:pt x="2443843" y="1025676"/>
                        <a:pt x="2324916" y="1298497"/>
                      </a:cubicBezTo>
                      <a:cubicBezTo>
                        <a:pt x="2253561" y="1462190"/>
                        <a:pt x="2134241" y="1607061"/>
                        <a:pt x="1972131" y="1709958"/>
                      </a:cubicBezTo>
                      <a:cubicBezTo>
                        <a:pt x="1918094" y="1744257"/>
                        <a:pt x="1861861" y="1772268"/>
                        <a:pt x="1804289" y="1794183"/>
                      </a:cubicBezTo>
                      <a:lnTo>
                        <a:pt x="1703481" y="1821496"/>
                      </a:lnTo>
                      <a:lnTo>
                        <a:pt x="1705549" y="1824741"/>
                      </a:lnTo>
                      <a:lnTo>
                        <a:pt x="1686949" y="1825975"/>
                      </a:lnTo>
                      <a:lnTo>
                        <a:pt x="1628410" y="1841834"/>
                      </a:lnTo>
                      <a:cubicBezTo>
                        <a:pt x="1598714" y="1846791"/>
                        <a:pt x="1568897" y="1850273"/>
                        <a:pt x="1539068" y="1852302"/>
                      </a:cubicBezTo>
                      <a:lnTo>
                        <a:pt x="1472337" y="1853614"/>
                      </a:lnTo>
                      <a:lnTo>
                        <a:pt x="1472337" y="1855293"/>
                      </a:lnTo>
                      <a:lnTo>
                        <a:pt x="0" y="1855293"/>
                      </a:lnTo>
                      <a:lnTo>
                        <a:pt x="369083" y="1074912"/>
                      </a:lnTo>
                      <a:lnTo>
                        <a:pt x="444650" y="931337"/>
                      </a:lnTo>
                      <a:lnTo>
                        <a:pt x="644898" y="514845"/>
                      </a:lnTo>
                      <a:lnTo>
                        <a:pt x="645800" y="515278"/>
                      </a:lnTo>
                      <a:lnTo>
                        <a:pt x="665339" y="475771"/>
                      </a:lnTo>
                      <a:cubicBezTo>
                        <a:pt x="679872" y="449642"/>
                        <a:pt x="695714" y="424142"/>
                        <a:pt x="712840" y="399380"/>
                      </a:cubicBezTo>
                      <a:lnTo>
                        <a:pt x="750416" y="350396"/>
                      </a:lnTo>
                      <a:lnTo>
                        <a:pt x="757540" y="336863"/>
                      </a:lnTo>
                      <a:lnTo>
                        <a:pt x="759019" y="339183"/>
                      </a:lnTo>
                      <a:lnTo>
                        <a:pt x="768048" y="327413"/>
                      </a:lnTo>
                      <a:cubicBezTo>
                        <a:pt x="827061" y="257872"/>
                        <a:pt x="897418" y="195929"/>
                        <a:pt x="978474" y="144481"/>
                      </a:cubicBezTo>
                      <a:cubicBezTo>
                        <a:pt x="1140584" y="41585"/>
                        <a:pt x="1322465" y="-4725"/>
                        <a:pt x="1500961" y="37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80" name="isļidê"/>
                <p:cNvSpPr/>
                <p:nvPr/>
              </p:nvSpPr>
              <p:spPr>
                <a:xfrm rot="3940857">
                  <a:off x="5576683" y="2323407"/>
                  <a:ext cx="2247773" cy="1735792"/>
                </a:xfrm>
                <a:custGeom>
                  <a:avLst/>
                  <a:gdLst>
                    <a:gd name="connsiteX0" fmla="*/ 1500961 w 2402522"/>
                    <a:gd name="connsiteY0" fmla="*/ 379 h 1855293"/>
                    <a:gd name="connsiteX1" fmla="*/ 2258040 w 2402522"/>
                    <a:gd name="connsiteY1" fmla="*/ 430391 h 1855293"/>
                    <a:gd name="connsiteX2" fmla="*/ 2324916 w 2402522"/>
                    <a:gd name="connsiteY2" fmla="*/ 1298497 h 1855293"/>
                    <a:gd name="connsiteX3" fmla="*/ 1972131 w 2402522"/>
                    <a:gd name="connsiteY3" fmla="*/ 1709958 h 1855293"/>
                    <a:gd name="connsiteX4" fmla="*/ 1804289 w 2402522"/>
                    <a:gd name="connsiteY4" fmla="*/ 1794183 h 1855293"/>
                    <a:gd name="connsiteX5" fmla="*/ 1703481 w 2402522"/>
                    <a:gd name="connsiteY5" fmla="*/ 1821496 h 1855293"/>
                    <a:gd name="connsiteX6" fmla="*/ 1705549 w 2402522"/>
                    <a:gd name="connsiteY6" fmla="*/ 1824741 h 1855293"/>
                    <a:gd name="connsiteX7" fmla="*/ 1686949 w 2402522"/>
                    <a:gd name="connsiteY7" fmla="*/ 1825975 h 1855293"/>
                    <a:gd name="connsiteX8" fmla="*/ 1628410 w 2402522"/>
                    <a:gd name="connsiteY8" fmla="*/ 1841834 h 1855293"/>
                    <a:gd name="connsiteX9" fmla="*/ 1539068 w 2402522"/>
                    <a:gd name="connsiteY9" fmla="*/ 1852302 h 1855293"/>
                    <a:gd name="connsiteX10" fmla="*/ 1472337 w 2402522"/>
                    <a:gd name="connsiteY10" fmla="*/ 1853614 h 1855293"/>
                    <a:gd name="connsiteX11" fmla="*/ 1472337 w 2402522"/>
                    <a:gd name="connsiteY11" fmla="*/ 1855293 h 1855293"/>
                    <a:gd name="connsiteX12" fmla="*/ 0 w 2402522"/>
                    <a:gd name="connsiteY12" fmla="*/ 1855293 h 1855293"/>
                    <a:gd name="connsiteX13" fmla="*/ 369083 w 2402522"/>
                    <a:gd name="connsiteY13" fmla="*/ 1074912 h 1855293"/>
                    <a:gd name="connsiteX14" fmla="*/ 444650 w 2402522"/>
                    <a:gd name="connsiteY14" fmla="*/ 931337 h 1855293"/>
                    <a:gd name="connsiteX15" fmla="*/ 644898 w 2402522"/>
                    <a:gd name="connsiteY15" fmla="*/ 514845 h 1855293"/>
                    <a:gd name="connsiteX16" fmla="*/ 645800 w 2402522"/>
                    <a:gd name="connsiteY16" fmla="*/ 515278 h 1855293"/>
                    <a:gd name="connsiteX17" fmla="*/ 665339 w 2402522"/>
                    <a:gd name="connsiteY17" fmla="*/ 475771 h 1855293"/>
                    <a:gd name="connsiteX18" fmla="*/ 712840 w 2402522"/>
                    <a:gd name="connsiteY18" fmla="*/ 399380 h 1855293"/>
                    <a:gd name="connsiteX19" fmla="*/ 750416 w 2402522"/>
                    <a:gd name="connsiteY19" fmla="*/ 350396 h 1855293"/>
                    <a:gd name="connsiteX20" fmla="*/ 757540 w 2402522"/>
                    <a:gd name="connsiteY20" fmla="*/ 336863 h 1855293"/>
                    <a:gd name="connsiteX21" fmla="*/ 759019 w 2402522"/>
                    <a:gd name="connsiteY21" fmla="*/ 339183 h 1855293"/>
                    <a:gd name="connsiteX22" fmla="*/ 768048 w 2402522"/>
                    <a:gd name="connsiteY22" fmla="*/ 327413 h 1855293"/>
                    <a:gd name="connsiteX23" fmla="*/ 978474 w 2402522"/>
                    <a:gd name="connsiteY23" fmla="*/ 144481 h 1855293"/>
                    <a:gd name="connsiteX24" fmla="*/ 1500961 w 2402522"/>
                    <a:gd name="connsiteY24" fmla="*/ 379 h 1855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02522" h="1855293">
                      <a:moveTo>
                        <a:pt x="1500961" y="379"/>
                      </a:moveTo>
                      <a:cubicBezTo>
                        <a:pt x="1798454" y="8885"/>
                        <a:pt x="2086546" y="160207"/>
                        <a:pt x="2258040" y="430391"/>
                      </a:cubicBezTo>
                      <a:cubicBezTo>
                        <a:pt x="2429535" y="700575"/>
                        <a:pt x="2443843" y="1025676"/>
                        <a:pt x="2324916" y="1298497"/>
                      </a:cubicBezTo>
                      <a:cubicBezTo>
                        <a:pt x="2253561" y="1462190"/>
                        <a:pt x="2134241" y="1607061"/>
                        <a:pt x="1972131" y="1709958"/>
                      </a:cubicBezTo>
                      <a:cubicBezTo>
                        <a:pt x="1918094" y="1744257"/>
                        <a:pt x="1861861" y="1772268"/>
                        <a:pt x="1804289" y="1794183"/>
                      </a:cubicBezTo>
                      <a:lnTo>
                        <a:pt x="1703481" y="1821496"/>
                      </a:lnTo>
                      <a:lnTo>
                        <a:pt x="1705549" y="1824741"/>
                      </a:lnTo>
                      <a:lnTo>
                        <a:pt x="1686949" y="1825975"/>
                      </a:lnTo>
                      <a:lnTo>
                        <a:pt x="1628410" y="1841834"/>
                      </a:lnTo>
                      <a:cubicBezTo>
                        <a:pt x="1598714" y="1846791"/>
                        <a:pt x="1568897" y="1850273"/>
                        <a:pt x="1539068" y="1852302"/>
                      </a:cubicBezTo>
                      <a:lnTo>
                        <a:pt x="1472337" y="1853614"/>
                      </a:lnTo>
                      <a:lnTo>
                        <a:pt x="1472337" y="1855293"/>
                      </a:lnTo>
                      <a:lnTo>
                        <a:pt x="0" y="1855293"/>
                      </a:lnTo>
                      <a:lnTo>
                        <a:pt x="369083" y="1074912"/>
                      </a:lnTo>
                      <a:lnTo>
                        <a:pt x="444650" y="931337"/>
                      </a:lnTo>
                      <a:lnTo>
                        <a:pt x="644898" y="514845"/>
                      </a:lnTo>
                      <a:lnTo>
                        <a:pt x="645800" y="515278"/>
                      </a:lnTo>
                      <a:lnTo>
                        <a:pt x="665339" y="475771"/>
                      </a:lnTo>
                      <a:cubicBezTo>
                        <a:pt x="679872" y="449642"/>
                        <a:pt x="695714" y="424142"/>
                        <a:pt x="712840" y="399380"/>
                      </a:cubicBezTo>
                      <a:lnTo>
                        <a:pt x="750416" y="350396"/>
                      </a:lnTo>
                      <a:lnTo>
                        <a:pt x="757540" y="336863"/>
                      </a:lnTo>
                      <a:lnTo>
                        <a:pt x="759019" y="339183"/>
                      </a:lnTo>
                      <a:lnTo>
                        <a:pt x="768048" y="327413"/>
                      </a:lnTo>
                      <a:cubicBezTo>
                        <a:pt x="827061" y="257872"/>
                        <a:pt x="897418" y="195929"/>
                        <a:pt x="978474" y="144481"/>
                      </a:cubicBezTo>
                      <a:cubicBezTo>
                        <a:pt x="1140584" y="41585"/>
                        <a:pt x="1322465" y="-4725"/>
                        <a:pt x="1500961" y="37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81" name="îŝlîdé"/>
                <p:cNvSpPr/>
                <p:nvPr/>
              </p:nvSpPr>
              <p:spPr bwMode="auto">
                <a:xfrm>
                  <a:off x="4433895" y="2694219"/>
                  <a:ext cx="539293" cy="539673"/>
                </a:xfrm>
                <a:custGeom>
                  <a:avLst/>
                  <a:gdLst>
                    <a:gd name="connsiteX0" fmla="*/ 230369 w 605227"/>
                    <a:gd name="connsiteY0" fmla="*/ 289316 h 605653"/>
                    <a:gd name="connsiteX1" fmla="*/ 144125 w 605227"/>
                    <a:gd name="connsiteY1" fmla="*/ 375527 h 605653"/>
                    <a:gd name="connsiteX2" fmla="*/ 230369 w 605227"/>
                    <a:gd name="connsiteY2" fmla="*/ 461645 h 605653"/>
                    <a:gd name="connsiteX3" fmla="*/ 316612 w 605227"/>
                    <a:gd name="connsiteY3" fmla="*/ 375527 h 605653"/>
                    <a:gd name="connsiteX4" fmla="*/ 230369 w 605227"/>
                    <a:gd name="connsiteY4" fmla="*/ 289316 h 605653"/>
                    <a:gd name="connsiteX5" fmla="*/ 579506 w 605227"/>
                    <a:gd name="connsiteY5" fmla="*/ 0 h 605653"/>
                    <a:gd name="connsiteX6" fmla="*/ 605227 w 605227"/>
                    <a:gd name="connsiteY6" fmla="*/ 25679 h 605653"/>
                    <a:gd name="connsiteX7" fmla="*/ 605227 w 605227"/>
                    <a:gd name="connsiteY7" fmla="*/ 552887 h 605653"/>
                    <a:gd name="connsiteX8" fmla="*/ 579506 w 605227"/>
                    <a:gd name="connsiteY8" fmla="*/ 578566 h 605653"/>
                    <a:gd name="connsiteX9" fmla="*/ 553785 w 605227"/>
                    <a:gd name="connsiteY9" fmla="*/ 552887 h 605653"/>
                    <a:gd name="connsiteX10" fmla="*/ 553785 w 605227"/>
                    <a:gd name="connsiteY10" fmla="*/ 25679 h 605653"/>
                    <a:gd name="connsiteX11" fmla="*/ 579506 w 605227"/>
                    <a:gd name="connsiteY11" fmla="*/ 0 h 605653"/>
                    <a:gd name="connsiteX12" fmla="*/ 448102 w 605227"/>
                    <a:gd name="connsiteY12" fmla="*/ 0 h 605653"/>
                    <a:gd name="connsiteX13" fmla="*/ 473905 w 605227"/>
                    <a:gd name="connsiteY13" fmla="*/ 25679 h 605653"/>
                    <a:gd name="connsiteX14" fmla="*/ 473905 w 605227"/>
                    <a:gd name="connsiteY14" fmla="*/ 552887 h 605653"/>
                    <a:gd name="connsiteX15" fmla="*/ 448102 w 605227"/>
                    <a:gd name="connsiteY15" fmla="*/ 578566 h 605653"/>
                    <a:gd name="connsiteX16" fmla="*/ 422392 w 605227"/>
                    <a:gd name="connsiteY16" fmla="*/ 552887 h 605653"/>
                    <a:gd name="connsiteX17" fmla="*/ 422392 w 605227"/>
                    <a:gd name="connsiteY17" fmla="*/ 25679 h 605653"/>
                    <a:gd name="connsiteX18" fmla="*/ 448102 w 605227"/>
                    <a:gd name="connsiteY18" fmla="*/ 0 h 605653"/>
                    <a:gd name="connsiteX19" fmla="*/ 51477 w 605227"/>
                    <a:gd name="connsiteY19" fmla="*/ 0 h 605653"/>
                    <a:gd name="connsiteX20" fmla="*/ 77285 w 605227"/>
                    <a:gd name="connsiteY20" fmla="*/ 25678 h 605653"/>
                    <a:gd name="connsiteX21" fmla="*/ 77285 w 605227"/>
                    <a:gd name="connsiteY21" fmla="*/ 492328 h 605653"/>
                    <a:gd name="connsiteX22" fmla="*/ 117575 w 605227"/>
                    <a:gd name="connsiteY22" fmla="*/ 452004 h 605653"/>
                    <a:gd name="connsiteX23" fmla="*/ 93995 w 605227"/>
                    <a:gd name="connsiteY23" fmla="*/ 375341 h 605653"/>
                    <a:gd name="connsiteX24" fmla="*/ 158329 w 605227"/>
                    <a:gd name="connsiteY24" fmla="*/ 259652 h 605653"/>
                    <a:gd name="connsiteX25" fmla="*/ 158329 w 605227"/>
                    <a:gd name="connsiteY25" fmla="*/ 26976 h 605653"/>
                    <a:gd name="connsiteX26" fmla="*/ 184044 w 605227"/>
                    <a:gd name="connsiteY26" fmla="*/ 1205 h 605653"/>
                    <a:gd name="connsiteX27" fmla="*/ 209852 w 605227"/>
                    <a:gd name="connsiteY27" fmla="*/ 26976 h 605653"/>
                    <a:gd name="connsiteX28" fmla="*/ 209852 w 605227"/>
                    <a:gd name="connsiteY28" fmla="*/ 240741 h 605653"/>
                    <a:gd name="connsiteX29" fmla="*/ 230369 w 605227"/>
                    <a:gd name="connsiteY29" fmla="*/ 239165 h 605653"/>
                    <a:gd name="connsiteX30" fmla="*/ 289690 w 605227"/>
                    <a:gd name="connsiteY30" fmla="*/ 252607 h 605653"/>
                    <a:gd name="connsiteX31" fmla="*/ 289690 w 605227"/>
                    <a:gd name="connsiteY31" fmla="*/ 26976 h 605653"/>
                    <a:gd name="connsiteX32" fmla="*/ 315405 w 605227"/>
                    <a:gd name="connsiteY32" fmla="*/ 1205 h 605653"/>
                    <a:gd name="connsiteX33" fmla="*/ 341120 w 605227"/>
                    <a:gd name="connsiteY33" fmla="*/ 26976 h 605653"/>
                    <a:gd name="connsiteX34" fmla="*/ 341120 w 605227"/>
                    <a:gd name="connsiteY34" fmla="*/ 290614 h 605653"/>
                    <a:gd name="connsiteX35" fmla="*/ 340656 w 605227"/>
                    <a:gd name="connsiteY35" fmla="*/ 295156 h 605653"/>
                    <a:gd name="connsiteX36" fmla="*/ 366928 w 605227"/>
                    <a:gd name="connsiteY36" fmla="*/ 375619 h 605653"/>
                    <a:gd name="connsiteX37" fmla="*/ 341120 w 605227"/>
                    <a:gd name="connsiteY37" fmla="*/ 455341 h 605653"/>
                    <a:gd name="connsiteX38" fmla="*/ 341120 w 605227"/>
                    <a:gd name="connsiteY38" fmla="*/ 553140 h 605653"/>
                    <a:gd name="connsiteX39" fmla="*/ 315405 w 605227"/>
                    <a:gd name="connsiteY39" fmla="*/ 578817 h 605653"/>
                    <a:gd name="connsiteX40" fmla="*/ 289690 w 605227"/>
                    <a:gd name="connsiteY40" fmla="*/ 553140 h 605653"/>
                    <a:gd name="connsiteX41" fmla="*/ 289690 w 605227"/>
                    <a:gd name="connsiteY41" fmla="*/ 498447 h 605653"/>
                    <a:gd name="connsiteX42" fmla="*/ 230369 w 605227"/>
                    <a:gd name="connsiteY42" fmla="*/ 511981 h 605653"/>
                    <a:gd name="connsiteX43" fmla="*/ 209852 w 605227"/>
                    <a:gd name="connsiteY43" fmla="*/ 510312 h 605653"/>
                    <a:gd name="connsiteX44" fmla="*/ 209852 w 605227"/>
                    <a:gd name="connsiteY44" fmla="*/ 552954 h 605653"/>
                    <a:gd name="connsiteX45" fmla="*/ 184044 w 605227"/>
                    <a:gd name="connsiteY45" fmla="*/ 578725 h 605653"/>
                    <a:gd name="connsiteX46" fmla="*/ 158329 w 605227"/>
                    <a:gd name="connsiteY46" fmla="*/ 552954 h 605653"/>
                    <a:gd name="connsiteX47" fmla="*/ 158329 w 605227"/>
                    <a:gd name="connsiteY47" fmla="*/ 491309 h 605653"/>
                    <a:gd name="connsiteX48" fmla="*/ 153595 w 605227"/>
                    <a:gd name="connsiteY48" fmla="*/ 488250 h 605653"/>
                    <a:gd name="connsiteX49" fmla="*/ 43679 w 605227"/>
                    <a:gd name="connsiteY49" fmla="*/ 598006 h 605653"/>
                    <a:gd name="connsiteX50" fmla="*/ 7659 w 605227"/>
                    <a:gd name="connsiteY50" fmla="*/ 598006 h 605653"/>
                    <a:gd name="connsiteX51" fmla="*/ 7659 w 605227"/>
                    <a:gd name="connsiteY51" fmla="*/ 562039 h 605653"/>
                    <a:gd name="connsiteX52" fmla="*/ 25761 w 605227"/>
                    <a:gd name="connsiteY52" fmla="*/ 543962 h 605653"/>
                    <a:gd name="connsiteX53" fmla="*/ 25761 w 605227"/>
                    <a:gd name="connsiteY53" fmla="*/ 25678 h 605653"/>
                    <a:gd name="connsiteX54" fmla="*/ 51477 w 605227"/>
                    <a:gd name="connsiteY54" fmla="*/ 0 h 605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605227" h="605653">
                      <a:moveTo>
                        <a:pt x="230369" y="289316"/>
                      </a:moveTo>
                      <a:cubicBezTo>
                        <a:pt x="182745" y="289316"/>
                        <a:pt x="144125" y="327879"/>
                        <a:pt x="144125" y="375527"/>
                      </a:cubicBezTo>
                      <a:cubicBezTo>
                        <a:pt x="144125" y="423082"/>
                        <a:pt x="182745" y="461645"/>
                        <a:pt x="230369" y="461645"/>
                      </a:cubicBezTo>
                      <a:cubicBezTo>
                        <a:pt x="277993" y="461645"/>
                        <a:pt x="316612" y="423082"/>
                        <a:pt x="316612" y="375527"/>
                      </a:cubicBezTo>
                      <a:cubicBezTo>
                        <a:pt x="316612" y="327879"/>
                        <a:pt x="277993" y="289316"/>
                        <a:pt x="230369" y="289316"/>
                      </a:cubicBezTo>
                      <a:close/>
                      <a:moveTo>
                        <a:pt x="579506" y="0"/>
                      </a:moveTo>
                      <a:cubicBezTo>
                        <a:pt x="593620" y="0"/>
                        <a:pt x="605227" y="11588"/>
                        <a:pt x="605227" y="25679"/>
                      </a:cubicBezTo>
                      <a:lnTo>
                        <a:pt x="605227" y="552887"/>
                      </a:lnTo>
                      <a:cubicBezTo>
                        <a:pt x="605227" y="566978"/>
                        <a:pt x="593620" y="578566"/>
                        <a:pt x="579506" y="578566"/>
                      </a:cubicBezTo>
                      <a:cubicBezTo>
                        <a:pt x="565392" y="578566"/>
                        <a:pt x="553785" y="566978"/>
                        <a:pt x="553785" y="552887"/>
                      </a:cubicBezTo>
                      <a:lnTo>
                        <a:pt x="553785" y="25679"/>
                      </a:lnTo>
                      <a:cubicBezTo>
                        <a:pt x="553785" y="11588"/>
                        <a:pt x="565392" y="0"/>
                        <a:pt x="579506" y="0"/>
                      </a:cubicBezTo>
                      <a:close/>
                      <a:moveTo>
                        <a:pt x="448102" y="0"/>
                      </a:moveTo>
                      <a:cubicBezTo>
                        <a:pt x="462210" y="0"/>
                        <a:pt x="473905" y="11588"/>
                        <a:pt x="473905" y="25679"/>
                      </a:cubicBezTo>
                      <a:lnTo>
                        <a:pt x="473905" y="552887"/>
                      </a:lnTo>
                      <a:cubicBezTo>
                        <a:pt x="472606" y="566978"/>
                        <a:pt x="462210" y="578566"/>
                        <a:pt x="448102" y="578566"/>
                      </a:cubicBezTo>
                      <a:cubicBezTo>
                        <a:pt x="433994" y="578566"/>
                        <a:pt x="422392" y="566978"/>
                        <a:pt x="422392" y="552887"/>
                      </a:cubicBezTo>
                      <a:lnTo>
                        <a:pt x="422392" y="25679"/>
                      </a:lnTo>
                      <a:cubicBezTo>
                        <a:pt x="422392" y="11588"/>
                        <a:pt x="433994" y="0"/>
                        <a:pt x="448102" y="0"/>
                      </a:cubicBezTo>
                      <a:close/>
                      <a:moveTo>
                        <a:pt x="51477" y="0"/>
                      </a:moveTo>
                      <a:cubicBezTo>
                        <a:pt x="65587" y="0"/>
                        <a:pt x="77285" y="11588"/>
                        <a:pt x="77285" y="25678"/>
                      </a:cubicBezTo>
                      <a:lnTo>
                        <a:pt x="77285" y="492328"/>
                      </a:lnTo>
                      <a:lnTo>
                        <a:pt x="117575" y="452004"/>
                      </a:lnTo>
                      <a:cubicBezTo>
                        <a:pt x="102628" y="430220"/>
                        <a:pt x="93995" y="403800"/>
                        <a:pt x="93995" y="375341"/>
                      </a:cubicBezTo>
                      <a:cubicBezTo>
                        <a:pt x="93995" y="326581"/>
                        <a:pt x="119710" y="283754"/>
                        <a:pt x="158329" y="259652"/>
                      </a:cubicBezTo>
                      <a:lnTo>
                        <a:pt x="158329" y="26976"/>
                      </a:lnTo>
                      <a:cubicBezTo>
                        <a:pt x="158329" y="12885"/>
                        <a:pt x="169933" y="1205"/>
                        <a:pt x="184044" y="1205"/>
                      </a:cubicBezTo>
                      <a:cubicBezTo>
                        <a:pt x="198155" y="1205"/>
                        <a:pt x="209852" y="12885"/>
                        <a:pt x="209852" y="26976"/>
                      </a:cubicBezTo>
                      <a:lnTo>
                        <a:pt x="209852" y="240741"/>
                      </a:lnTo>
                      <a:cubicBezTo>
                        <a:pt x="216536" y="239629"/>
                        <a:pt x="223313" y="239165"/>
                        <a:pt x="230369" y="239165"/>
                      </a:cubicBezTo>
                      <a:cubicBezTo>
                        <a:pt x="251628" y="239165"/>
                        <a:pt x="271680" y="243986"/>
                        <a:pt x="289690" y="252607"/>
                      </a:cubicBezTo>
                      <a:lnTo>
                        <a:pt x="289690" y="26976"/>
                      </a:lnTo>
                      <a:cubicBezTo>
                        <a:pt x="289690" y="12885"/>
                        <a:pt x="301294" y="1205"/>
                        <a:pt x="315405" y="1205"/>
                      </a:cubicBezTo>
                      <a:cubicBezTo>
                        <a:pt x="329516" y="1205"/>
                        <a:pt x="341120" y="12885"/>
                        <a:pt x="341120" y="26976"/>
                      </a:cubicBezTo>
                      <a:lnTo>
                        <a:pt x="341120" y="290614"/>
                      </a:lnTo>
                      <a:cubicBezTo>
                        <a:pt x="341120" y="292190"/>
                        <a:pt x="341027" y="293673"/>
                        <a:pt x="340656" y="295156"/>
                      </a:cubicBezTo>
                      <a:cubicBezTo>
                        <a:pt x="357088" y="317682"/>
                        <a:pt x="366928" y="345492"/>
                        <a:pt x="366928" y="375619"/>
                      </a:cubicBezTo>
                      <a:cubicBezTo>
                        <a:pt x="366928" y="405376"/>
                        <a:pt x="357366" y="433001"/>
                        <a:pt x="341120" y="455341"/>
                      </a:cubicBezTo>
                      <a:lnTo>
                        <a:pt x="341120" y="553140"/>
                      </a:lnTo>
                      <a:cubicBezTo>
                        <a:pt x="341120" y="567230"/>
                        <a:pt x="329516" y="578817"/>
                        <a:pt x="315405" y="578817"/>
                      </a:cubicBezTo>
                      <a:cubicBezTo>
                        <a:pt x="301294" y="578817"/>
                        <a:pt x="289690" y="567230"/>
                        <a:pt x="289690" y="553140"/>
                      </a:cubicBezTo>
                      <a:lnTo>
                        <a:pt x="289690" y="498447"/>
                      </a:lnTo>
                      <a:cubicBezTo>
                        <a:pt x="271680" y="507160"/>
                        <a:pt x="251535" y="511981"/>
                        <a:pt x="230369" y="511981"/>
                      </a:cubicBezTo>
                      <a:cubicBezTo>
                        <a:pt x="223406" y="511981"/>
                        <a:pt x="216536" y="511332"/>
                        <a:pt x="209852" y="510312"/>
                      </a:cubicBezTo>
                      <a:lnTo>
                        <a:pt x="209852" y="552954"/>
                      </a:lnTo>
                      <a:cubicBezTo>
                        <a:pt x="208552" y="567044"/>
                        <a:pt x="196948" y="578725"/>
                        <a:pt x="184044" y="578725"/>
                      </a:cubicBezTo>
                      <a:cubicBezTo>
                        <a:pt x="169933" y="578725"/>
                        <a:pt x="158329" y="567044"/>
                        <a:pt x="158329" y="552954"/>
                      </a:cubicBezTo>
                      <a:lnTo>
                        <a:pt x="158329" y="491309"/>
                      </a:lnTo>
                      <a:cubicBezTo>
                        <a:pt x="156751" y="490289"/>
                        <a:pt x="155080" y="489177"/>
                        <a:pt x="153595" y="488250"/>
                      </a:cubicBezTo>
                      <a:lnTo>
                        <a:pt x="43679" y="598006"/>
                      </a:lnTo>
                      <a:cubicBezTo>
                        <a:pt x="33467" y="608203"/>
                        <a:pt x="17963" y="608203"/>
                        <a:pt x="7659" y="598006"/>
                      </a:cubicBezTo>
                      <a:cubicBezTo>
                        <a:pt x="-2553" y="587717"/>
                        <a:pt x="-2553" y="572236"/>
                        <a:pt x="7659" y="562039"/>
                      </a:cubicBezTo>
                      <a:lnTo>
                        <a:pt x="25761" y="543962"/>
                      </a:lnTo>
                      <a:lnTo>
                        <a:pt x="25761" y="25678"/>
                      </a:lnTo>
                      <a:cubicBezTo>
                        <a:pt x="25761" y="11588"/>
                        <a:pt x="37366" y="0"/>
                        <a:pt x="5147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82" name="îṧḷíḓè"/>
                <p:cNvSpPr/>
                <p:nvPr/>
              </p:nvSpPr>
              <p:spPr bwMode="auto">
                <a:xfrm>
                  <a:off x="4944652" y="4166425"/>
                  <a:ext cx="439614" cy="392401"/>
                </a:xfrm>
                <a:custGeom>
                  <a:avLst/>
                  <a:gdLst>
                    <a:gd name="connsiteX0" fmla="*/ 492538 w 606542"/>
                    <a:gd name="connsiteY0" fmla="*/ 451854 h 541402"/>
                    <a:gd name="connsiteX1" fmla="*/ 492538 w 606542"/>
                    <a:gd name="connsiteY1" fmla="*/ 490671 h 541402"/>
                    <a:gd name="connsiteX2" fmla="*/ 512579 w 606542"/>
                    <a:gd name="connsiteY2" fmla="*/ 470656 h 541402"/>
                    <a:gd name="connsiteX3" fmla="*/ 533532 w 606542"/>
                    <a:gd name="connsiteY3" fmla="*/ 470656 h 541402"/>
                    <a:gd name="connsiteX4" fmla="*/ 553725 w 606542"/>
                    <a:gd name="connsiteY4" fmla="*/ 490671 h 541402"/>
                    <a:gd name="connsiteX5" fmla="*/ 553725 w 606542"/>
                    <a:gd name="connsiteY5" fmla="*/ 451854 h 541402"/>
                    <a:gd name="connsiteX6" fmla="*/ 492538 w 606542"/>
                    <a:gd name="connsiteY6" fmla="*/ 451854 h 541402"/>
                    <a:gd name="connsiteX7" fmla="*/ 523056 w 606542"/>
                    <a:gd name="connsiteY7" fmla="*/ 320846 h 541402"/>
                    <a:gd name="connsiteX8" fmla="*/ 469460 w 606542"/>
                    <a:gd name="connsiteY8" fmla="*/ 374371 h 541402"/>
                    <a:gd name="connsiteX9" fmla="*/ 523056 w 606542"/>
                    <a:gd name="connsiteY9" fmla="*/ 428048 h 541402"/>
                    <a:gd name="connsiteX10" fmla="*/ 576804 w 606542"/>
                    <a:gd name="connsiteY10" fmla="*/ 374371 h 541402"/>
                    <a:gd name="connsiteX11" fmla="*/ 523056 w 606542"/>
                    <a:gd name="connsiteY11" fmla="*/ 320846 h 541402"/>
                    <a:gd name="connsiteX12" fmla="*/ 87139 w 606542"/>
                    <a:gd name="connsiteY12" fmla="*/ 317968 h 541402"/>
                    <a:gd name="connsiteX13" fmla="*/ 399762 w 606542"/>
                    <a:gd name="connsiteY13" fmla="*/ 317968 h 541402"/>
                    <a:gd name="connsiteX14" fmla="*/ 414642 w 606542"/>
                    <a:gd name="connsiteY14" fmla="*/ 332822 h 541402"/>
                    <a:gd name="connsiteX15" fmla="*/ 399762 w 606542"/>
                    <a:gd name="connsiteY15" fmla="*/ 347676 h 541402"/>
                    <a:gd name="connsiteX16" fmla="*/ 87139 w 606542"/>
                    <a:gd name="connsiteY16" fmla="*/ 347676 h 541402"/>
                    <a:gd name="connsiteX17" fmla="*/ 72259 w 606542"/>
                    <a:gd name="connsiteY17" fmla="*/ 332822 h 541402"/>
                    <a:gd name="connsiteX18" fmla="*/ 87139 w 606542"/>
                    <a:gd name="connsiteY18" fmla="*/ 317968 h 541402"/>
                    <a:gd name="connsiteX19" fmla="*/ 87138 w 606542"/>
                    <a:gd name="connsiteY19" fmla="*/ 250366 h 541402"/>
                    <a:gd name="connsiteX20" fmla="*/ 491922 w 606542"/>
                    <a:gd name="connsiteY20" fmla="*/ 250366 h 541402"/>
                    <a:gd name="connsiteX21" fmla="*/ 506801 w 606542"/>
                    <a:gd name="connsiteY21" fmla="*/ 265220 h 541402"/>
                    <a:gd name="connsiteX22" fmla="*/ 491922 w 606542"/>
                    <a:gd name="connsiteY22" fmla="*/ 280074 h 541402"/>
                    <a:gd name="connsiteX23" fmla="*/ 87138 w 606542"/>
                    <a:gd name="connsiteY23" fmla="*/ 280074 h 541402"/>
                    <a:gd name="connsiteX24" fmla="*/ 72259 w 606542"/>
                    <a:gd name="connsiteY24" fmla="*/ 265220 h 541402"/>
                    <a:gd name="connsiteX25" fmla="*/ 87138 w 606542"/>
                    <a:gd name="connsiteY25" fmla="*/ 250366 h 541402"/>
                    <a:gd name="connsiteX26" fmla="*/ 206946 w 606542"/>
                    <a:gd name="connsiteY26" fmla="*/ 102245 h 541402"/>
                    <a:gd name="connsiteX27" fmla="*/ 206946 w 606542"/>
                    <a:gd name="connsiteY27" fmla="*/ 173171 h 541402"/>
                    <a:gd name="connsiteX28" fmla="*/ 371973 w 606542"/>
                    <a:gd name="connsiteY28" fmla="*/ 173171 h 541402"/>
                    <a:gd name="connsiteX29" fmla="*/ 371973 w 606542"/>
                    <a:gd name="connsiteY29" fmla="*/ 102245 h 541402"/>
                    <a:gd name="connsiteX30" fmla="*/ 192068 w 606542"/>
                    <a:gd name="connsiteY30" fmla="*/ 72541 h 541402"/>
                    <a:gd name="connsiteX31" fmla="*/ 386851 w 606542"/>
                    <a:gd name="connsiteY31" fmla="*/ 72541 h 541402"/>
                    <a:gd name="connsiteX32" fmla="*/ 401729 w 606542"/>
                    <a:gd name="connsiteY32" fmla="*/ 87393 h 541402"/>
                    <a:gd name="connsiteX33" fmla="*/ 401729 w 606542"/>
                    <a:gd name="connsiteY33" fmla="*/ 188023 h 541402"/>
                    <a:gd name="connsiteX34" fmla="*/ 386851 w 606542"/>
                    <a:gd name="connsiteY34" fmla="*/ 202875 h 541402"/>
                    <a:gd name="connsiteX35" fmla="*/ 192068 w 606542"/>
                    <a:gd name="connsiteY35" fmla="*/ 202875 h 541402"/>
                    <a:gd name="connsiteX36" fmla="*/ 177190 w 606542"/>
                    <a:gd name="connsiteY36" fmla="*/ 188023 h 541402"/>
                    <a:gd name="connsiteX37" fmla="*/ 177190 w 606542"/>
                    <a:gd name="connsiteY37" fmla="*/ 87393 h 541402"/>
                    <a:gd name="connsiteX38" fmla="*/ 192068 w 606542"/>
                    <a:gd name="connsiteY38" fmla="*/ 72541 h 541402"/>
                    <a:gd name="connsiteX39" fmla="*/ 29759 w 606542"/>
                    <a:gd name="connsiteY39" fmla="*/ 29719 h 541402"/>
                    <a:gd name="connsiteX40" fmla="*/ 29759 w 606542"/>
                    <a:gd name="connsiteY40" fmla="*/ 393931 h 541402"/>
                    <a:gd name="connsiteX41" fmla="*/ 441978 w 606542"/>
                    <a:gd name="connsiteY41" fmla="*/ 393931 h 541402"/>
                    <a:gd name="connsiteX42" fmla="*/ 549170 w 606542"/>
                    <a:gd name="connsiteY42" fmla="*/ 295221 h 541402"/>
                    <a:gd name="connsiteX43" fmla="*/ 549170 w 606542"/>
                    <a:gd name="connsiteY43" fmla="*/ 29719 h 541402"/>
                    <a:gd name="connsiteX44" fmla="*/ 14879 w 606542"/>
                    <a:gd name="connsiteY44" fmla="*/ 0 h 541402"/>
                    <a:gd name="connsiteX45" fmla="*/ 564050 w 606542"/>
                    <a:gd name="connsiteY45" fmla="*/ 0 h 541402"/>
                    <a:gd name="connsiteX46" fmla="*/ 578929 w 606542"/>
                    <a:gd name="connsiteY46" fmla="*/ 14860 h 541402"/>
                    <a:gd name="connsiteX47" fmla="*/ 578929 w 606542"/>
                    <a:gd name="connsiteY47" fmla="*/ 312658 h 541402"/>
                    <a:gd name="connsiteX48" fmla="*/ 583484 w 606542"/>
                    <a:gd name="connsiteY48" fmla="*/ 431839 h 541402"/>
                    <a:gd name="connsiteX49" fmla="*/ 583484 w 606542"/>
                    <a:gd name="connsiteY49" fmla="*/ 526606 h 541402"/>
                    <a:gd name="connsiteX50" fmla="*/ 558128 w 606542"/>
                    <a:gd name="connsiteY50" fmla="*/ 537069 h 541402"/>
                    <a:gd name="connsiteX51" fmla="*/ 523056 w 606542"/>
                    <a:gd name="connsiteY51" fmla="*/ 502194 h 541402"/>
                    <a:gd name="connsiteX52" fmla="*/ 488135 w 606542"/>
                    <a:gd name="connsiteY52" fmla="*/ 537069 h 541402"/>
                    <a:gd name="connsiteX53" fmla="*/ 462779 w 606542"/>
                    <a:gd name="connsiteY53" fmla="*/ 526606 h 541402"/>
                    <a:gd name="connsiteX54" fmla="*/ 462779 w 606542"/>
                    <a:gd name="connsiteY54" fmla="*/ 431839 h 541402"/>
                    <a:gd name="connsiteX55" fmla="*/ 455795 w 606542"/>
                    <a:gd name="connsiteY55" fmla="*/ 423651 h 541402"/>
                    <a:gd name="connsiteX56" fmla="*/ 14879 w 606542"/>
                    <a:gd name="connsiteY56" fmla="*/ 423651 h 541402"/>
                    <a:gd name="connsiteX57" fmla="*/ 0 w 606542"/>
                    <a:gd name="connsiteY57" fmla="*/ 408791 h 541402"/>
                    <a:gd name="connsiteX58" fmla="*/ 0 w 606542"/>
                    <a:gd name="connsiteY58" fmla="*/ 14860 h 541402"/>
                    <a:gd name="connsiteX59" fmla="*/ 14879 w 606542"/>
                    <a:gd name="connsiteY59" fmla="*/ 0 h 541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606542" h="541402">
                      <a:moveTo>
                        <a:pt x="492538" y="451854"/>
                      </a:moveTo>
                      <a:lnTo>
                        <a:pt x="492538" y="490671"/>
                      </a:lnTo>
                      <a:lnTo>
                        <a:pt x="512579" y="470656"/>
                      </a:lnTo>
                      <a:cubicBezTo>
                        <a:pt x="518349" y="464742"/>
                        <a:pt x="527762" y="464742"/>
                        <a:pt x="533532" y="470656"/>
                      </a:cubicBezTo>
                      <a:lnTo>
                        <a:pt x="553725" y="490671"/>
                      </a:lnTo>
                      <a:lnTo>
                        <a:pt x="553725" y="451854"/>
                      </a:lnTo>
                      <a:cubicBezTo>
                        <a:pt x="534139" y="459587"/>
                        <a:pt x="511972" y="459587"/>
                        <a:pt x="492538" y="451854"/>
                      </a:cubicBezTo>
                      <a:close/>
                      <a:moveTo>
                        <a:pt x="523056" y="320846"/>
                      </a:moveTo>
                      <a:cubicBezTo>
                        <a:pt x="493449" y="320846"/>
                        <a:pt x="469460" y="344955"/>
                        <a:pt x="469460" y="374371"/>
                      </a:cubicBezTo>
                      <a:cubicBezTo>
                        <a:pt x="469460" y="403787"/>
                        <a:pt x="493297" y="428048"/>
                        <a:pt x="523056" y="428048"/>
                      </a:cubicBezTo>
                      <a:cubicBezTo>
                        <a:pt x="552663" y="428048"/>
                        <a:pt x="576804" y="404091"/>
                        <a:pt x="576804" y="374371"/>
                      </a:cubicBezTo>
                      <a:cubicBezTo>
                        <a:pt x="576804" y="344955"/>
                        <a:pt x="552663" y="320846"/>
                        <a:pt x="523056" y="320846"/>
                      </a:cubicBezTo>
                      <a:close/>
                      <a:moveTo>
                        <a:pt x="87139" y="317968"/>
                      </a:moveTo>
                      <a:lnTo>
                        <a:pt x="399762" y="317968"/>
                      </a:lnTo>
                      <a:cubicBezTo>
                        <a:pt x="407961" y="317968"/>
                        <a:pt x="414642" y="324637"/>
                        <a:pt x="414642" y="332822"/>
                      </a:cubicBezTo>
                      <a:cubicBezTo>
                        <a:pt x="414642" y="341007"/>
                        <a:pt x="407961" y="347676"/>
                        <a:pt x="399762" y="347676"/>
                      </a:cubicBezTo>
                      <a:lnTo>
                        <a:pt x="87139" y="347676"/>
                      </a:lnTo>
                      <a:cubicBezTo>
                        <a:pt x="78788" y="347676"/>
                        <a:pt x="72259" y="341007"/>
                        <a:pt x="72259" y="332822"/>
                      </a:cubicBezTo>
                      <a:cubicBezTo>
                        <a:pt x="72259" y="324637"/>
                        <a:pt x="78788" y="317968"/>
                        <a:pt x="87139" y="317968"/>
                      </a:cubicBezTo>
                      <a:close/>
                      <a:moveTo>
                        <a:pt x="87138" y="250366"/>
                      </a:moveTo>
                      <a:lnTo>
                        <a:pt x="491922" y="250366"/>
                      </a:lnTo>
                      <a:cubicBezTo>
                        <a:pt x="500120" y="250366"/>
                        <a:pt x="506801" y="257035"/>
                        <a:pt x="506801" y="265220"/>
                      </a:cubicBezTo>
                      <a:cubicBezTo>
                        <a:pt x="506801" y="273405"/>
                        <a:pt x="500120" y="280074"/>
                        <a:pt x="491922" y="280074"/>
                      </a:cubicBezTo>
                      <a:lnTo>
                        <a:pt x="87138" y="280074"/>
                      </a:lnTo>
                      <a:cubicBezTo>
                        <a:pt x="78788" y="280074"/>
                        <a:pt x="72259" y="273405"/>
                        <a:pt x="72259" y="265220"/>
                      </a:cubicBezTo>
                      <a:cubicBezTo>
                        <a:pt x="72259" y="257035"/>
                        <a:pt x="78788" y="250366"/>
                        <a:pt x="87138" y="250366"/>
                      </a:cubicBezTo>
                      <a:close/>
                      <a:moveTo>
                        <a:pt x="206946" y="102245"/>
                      </a:moveTo>
                      <a:lnTo>
                        <a:pt x="206946" y="173171"/>
                      </a:lnTo>
                      <a:lnTo>
                        <a:pt x="371973" y="173171"/>
                      </a:lnTo>
                      <a:lnTo>
                        <a:pt x="371973" y="102245"/>
                      </a:lnTo>
                      <a:close/>
                      <a:moveTo>
                        <a:pt x="192068" y="72541"/>
                      </a:moveTo>
                      <a:lnTo>
                        <a:pt x="386851" y="72541"/>
                      </a:lnTo>
                      <a:cubicBezTo>
                        <a:pt x="395049" y="72541"/>
                        <a:pt x="401729" y="79210"/>
                        <a:pt x="401729" y="87393"/>
                      </a:cubicBezTo>
                      <a:lnTo>
                        <a:pt x="401729" y="188023"/>
                      </a:lnTo>
                      <a:cubicBezTo>
                        <a:pt x="401729" y="196207"/>
                        <a:pt x="395049" y="202875"/>
                        <a:pt x="386851" y="202875"/>
                      </a:cubicBezTo>
                      <a:lnTo>
                        <a:pt x="192068" y="202875"/>
                      </a:lnTo>
                      <a:cubicBezTo>
                        <a:pt x="183870" y="202875"/>
                        <a:pt x="177190" y="196207"/>
                        <a:pt x="177190" y="188023"/>
                      </a:cubicBezTo>
                      <a:lnTo>
                        <a:pt x="177190" y="87393"/>
                      </a:lnTo>
                      <a:cubicBezTo>
                        <a:pt x="177190" y="79210"/>
                        <a:pt x="183870" y="72541"/>
                        <a:pt x="192068" y="72541"/>
                      </a:cubicBezTo>
                      <a:close/>
                      <a:moveTo>
                        <a:pt x="29759" y="29719"/>
                      </a:moveTo>
                      <a:lnTo>
                        <a:pt x="29759" y="393931"/>
                      </a:lnTo>
                      <a:lnTo>
                        <a:pt x="441978" y="393931"/>
                      </a:lnTo>
                      <a:cubicBezTo>
                        <a:pt x="426643" y="330399"/>
                        <a:pt x="487527" y="274903"/>
                        <a:pt x="549170" y="295221"/>
                      </a:cubicBezTo>
                      <a:lnTo>
                        <a:pt x="549170" y="29719"/>
                      </a:lnTo>
                      <a:close/>
                      <a:moveTo>
                        <a:pt x="14879" y="0"/>
                      </a:moveTo>
                      <a:lnTo>
                        <a:pt x="564050" y="0"/>
                      </a:lnTo>
                      <a:cubicBezTo>
                        <a:pt x="572249" y="0"/>
                        <a:pt x="578929" y="6672"/>
                        <a:pt x="578929" y="14860"/>
                      </a:cubicBezTo>
                      <a:lnTo>
                        <a:pt x="578929" y="312658"/>
                      </a:lnTo>
                      <a:cubicBezTo>
                        <a:pt x="614002" y="344197"/>
                        <a:pt x="615824" y="397874"/>
                        <a:pt x="583484" y="431839"/>
                      </a:cubicBezTo>
                      <a:lnTo>
                        <a:pt x="583484" y="526606"/>
                      </a:lnTo>
                      <a:cubicBezTo>
                        <a:pt x="583484" y="539798"/>
                        <a:pt x="567390" y="546318"/>
                        <a:pt x="558128" y="537069"/>
                      </a:cubicBezTo>
                      <a:lnTo>
                        <a:pt x="523056" y="502194"/>
                      </a:lnTo>
                      <a:lnTo>
                        <a:pt x="488135" y="537069"/>
                      </a:lnTo>
                      <a:cubicBezTo>
                        <a:pt x="478873" y="546318"/>
                        <a:pt x="462779" y="539798"/>
                        <a:pt x="462779" y="526606"/>
                      </a:cubicBezTo>
                      <a:lnTo>
                        <a:pt x="462779" y="431839"/>
                      </a:lnTo>
                      <a:cubicBezTo>
                        <a:pt x="460198" y="429261"/>
                        <a:pt x="457920" y="426532"/>
                        <a:pt x="455795" y="423651"/>
                      </a:cubicBezTo>
                      <a:lnTo>
                        <a:pt x="14879" y="423651"/>
                      </a:lnTo>
                      <a:cubicBezTo>
                        <a:pt x="6681" y="423651"/>
                        <a:pt x="0" y="416979"/>
                        <a:pt x="0" y="408791"/>
                      </a:cubicBezTo>
                      <a:lnTo>
                        <a:pt x="0" y="14860"/>
                      </a:lnTo>
                      <a:cubicBezTo>
                        <a:pt x="0" y="6672"/>
                        <a:pt x="6681" y="0"/>
                        <a:pt x="1487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83" name="îšľîďe"/>
                <p:cNvSpPr/>
                <p:nvPr/>
              </p:nvSpPr>
              <p:spPr bwMode="auto">
                <a:xfrm>
                  <a:off x="6459966" y="3033157"/>
                  <a:ext cx="634778" cy="644280"/>
                </a:xfrm>
                <a:custGeom>
                  <a:avLst/>
                  <a:gdLst>
                    <a:gd name="connsiteX0" fmla="*/ 245886 w 589292"/>
                    <a:gd name="connsiteY0" fmla="*/ 457970 h 598113"/>
                    <a:gd name="connsiteX1" fmla="*/ 268925 w 589292"/>
                    <a:gd name="connsiteY1" fmla="*/ 480982 h 598113"/>
                    <a:gd name="connsiteX2" fmla="*/ 268925 w 589292"/>
                    <a:gd name="connsiteY2" fmla="*/ 575101 h 598113"/>
                    <a:gd name="connsiteX3" fmla="*/ 245886 w 589292"/>
                    <a:gd name="connsiteY3" fmla="*/ 598113 h 598113"/>
                    <a:gd name="connsiteX4" fmla="*/ 222846 w 589292"/>
                    <a:gd name="connsiteY4" fmla="*/ 575101 h 598113"/>
                    <a:gd name="connsiteX5" fmla="*/ 222846 w 589292"/>
                    <a:gd name="connsiteY5" fmla="*/ 480982 h 598113"/>
                    <a:gd name="connsiteX6" fmla="*/ 245886 w 589292"/>
                    <a:gd name="connsiteY6" fmla="*/ 457970 h 598113"/>
                    <a:gd name="connsiteX7" fmla="*/ 566253 w 589292"/>
                    <a:gd name="connsiteY7" fmla="*/ 433554 h 598113"/>
                    <a:gd name="connsiteX8" fmla="*/ 589292 w 589292"/>
                    <a:gd name="connsiteY8" fmla="*/ 456569 h 598113"/>
                    <a:gd name="connsiteX9" fmla="*/ 589292 w 589292"/>
                    <a:gd name="connsiteY9" fmla="*/ 565430 h 598113"/>
                    <a:gd name="connsiteX10" fmla="*/ 566253 w 589292"/>
                    <a:gd name="connsiteY10" fmla="*/ 588445 h 598113"/>
                    <a:gd name="connsiteX11" fmla="*/ 543213 w 589292"/>
                    <a:gd name="connsiteY11" fmla="*/ 565430 h 598113"/>
                    <a:gd name="connsiteX12" fmla="*/ 543213 w 589292"/>
                    <a:gd name="connsiteY12" fmla="*/ 456569 h 598113"/>
                    <a:gd name="connsiteX13" fmla="*/ 566253 w 589292"/>
                    <a:gd name="connsiteY13" fmla="*/ 433554 h 598113"/>
                    <a:gd name="connsiteX14" fmla="*/ 294301 w 589292"/>
                    <a:gd name="connsiteY14" fmla="*/ 222564 h 598113"/>
                    <a:gd name="connsiteX15" fmla="*/ 295223 w 589292"/>
                    <a:gd name="connsiteY15" fmla="*/ 222564 h 598113"/>
                    <a:gd name="connsiteX16" fmla="*/ 366447 w 589292"/>
                    <a:gd name="connsiteY16" fmla="*/ 293908 h 598113"/>
                    <a:gd name="connsiteX17" fmla="*/ 366447 w 589292"/>
                    <a:gd name="connsiteY17" fmla="*/ 456620 h 598113"/>
                    <a:gd name="connsiteX18" fmla="*/ 343397 w 589292"/>
                    <a:gd name="connsiteY18" fmla="*/ 479634 h 598113"/>
                    <a:gd name="connsiteX19" fmla="*/ 320347 w 589292"/>
                    <a:gd name="connsiteY19" fmla="*/ 456620 h 598113"/>
                    <a:gd name="connsiteX20" fmla="*/ 320347 w 589292"/>
                    <a:gd name="connsiteY20" fmla="*/ 293908 h 598113"/>
                    <a:gd name="connsiteX21" fmla="*/ 295223 w 589292"/>
                    <a:gd name="connsiteY21" fmla="*/ 268593 h 598113"/>
                    <a:gd name="connsiteX22" fmla="*/ 294301 w 589292"/>
                    <a:gd name="connsiteY22" fmla="*/ 268593 h 598113"/>
                    <a:gd name="connsiteX23" fmla="*/ 268946 w 589292"/>
                    <a:gd name="connsiteY23" fmla="*/ 293908 h 598113"/>
                    <a:gd name="connsiteX24" fmla="*/ 268946 w 589292"/>
                    <a:gd name="connsiteY24" fmla="*/ 404377 h 598113"/>
                    <a:gd name="connsiteX25" fmla="*/ 245896 w 589292"/>
                    <a:gd name="connsiteY25" fmla="*/ 427391 h 598113"/>
                    <a:gd name="connsiteX26" fmla="*/ 222846 w 589292"/>
                    <a:gd name="connsiteY26" fmla="*/ 404377 h 598113"/>
                    <a:gd name="connsiteX27" fmla="*/ 222846 w 589292"/>
                    <a:gd name="connsiteY27" fmla="*/ 293908 h 598113"/>
                    <a:gd name="connsiteX28" fmla="*/ 294301 w 589292"/>
                    <a:gd name="connsiteY28" fmla="*/ 222564 h 598113"/>
                    <a:gd name="connsiteX29" fmla="*/ 119635 w 589292"/>
                    <a:gd name="connsiteY29" fmla="*/ 167227 h 598113"/>
                    <a:gd name="connsiteX30" fmla="*/ 137093 w 589292"/>
                    <a:gd name="connsiteY30" fmla="*/ 170104 h 598113"/>
                    <a:gd name="connsiteX31" fmla="*/ 144468 w 589292"/>
                    <a:gd name="connsiteY31" fmla="*/ 201862 h 598113"/>
                    <a:gd name="connsiteX32" fmla="*/ 118425 w 589292"/>
                    <a:gd name="connsiteY32" fmla="*/ 292305 h 598113"/>
                    <a:gd name="connsiteX33" fmla="*/ 118425 w 589292"/>
                    <a:gd name="connsiteY33" fmla="*/ 533255 h 598113"/>
                    <a:gd name="connsiteX34" fmla="*/ 95377 w 589292"/>
                    <a:gd name="connsiteY34" fmla="*/ 556268 h 598113"/>
                    <a:gd name="connsiteX35" fmla="*/ 72330 w 589292"/>
                    <a:gd name="connsiteY35" fmla="*/ 533255 h 598113"/>
                    <a:gd name="connsiteX36" fmla="*/ 72330 w 589292"/>
                    <a:gd name="connsiteY36" fmla="*/ 292305 h 598113"/>
                    <a:gd name="connsiteX37" fmla="*/ 105288 w 589292"/>
                    <a:gd name="connsiteY37" fmla="*/ 177468 h 598113"/>
                    <a:gd name="connsiteX38" fmla="*/ 119635 w 589292"/>
                    <a:gd name="connsiteY38" fmla="*/ 167227 h 598113"/>
                    <a:gd name="connsiteX39" fmla="*/ 293378 w 589292"/>
                    <a:gd name="connsiteY39" fmla="*/ 150940 h 598113"/>
                    <a:gd name="connsiteX40" fmla="*/ 295914 w 589292"/>
                    <a:gd name="connsiteY40" fmla="*/ 150940 h 598113"/>
                    <a:gd name="connsiteX41" fmla="*/ 438141 w 589292"/>
                    <a:gd name="connsiteY41" fmla="*/ 293170 h 598113"/>
                    <a:gd name="connsiteX42" fmla="*/ 438141 w 589292"/>
                    <a:gd name="connsiteY42" fmla="*/ 548631 h 598113"/>
                    <a:gd name="connsiteX43" fmla="*/ 415090 w 589292"/>
                    <a:gd name="connsiteY43" fmla="*/ 571645 h 598113"/>
                    <a:gd name="connsiteX44" fmla="*/ 392038 w 589292"/>
                    <a:gd name="connsiteY44" fmla="*/ 548631 h 598113"/>
                    <a:gd name="connsiteX45" fmla="*/ 392038 w 589292"/>
                    <a:gd name="connsiteY45" fmla="*/ 293170 h 598113"/>
                    <a:gd name="connsiteX46" fmla="*/ 295914 w 589292"/>
                    <a:gd name="connsiteY46" fmla="*/ 196969 h 598113"/>
                    <a:gd name="connsiteX47" fmla="*/ 293378 w 589292"/>
                    <a:gd name="connsiteY47" fmla="*/ 196969 h 598113"/>
                    <a:gd name="connsiteX48" fmla="*/ 197254 w 589292"/>
                    <a:gd name="connsiteY48" fmla="*/ 293170 h 598113"/>
                    <a:gd name="connsiteX49" fmla="*/ 197254 w 589292"/>
                    <a:gd name="connsiteY49" fmla="*/ 565431 h 598113"/>
                    <a:gd name="connsiteX50" fmla="*/ 174202 w 589292"/>
                    <a:gd name="connsiteY50" fmla="*/ 588446 h 598113"/>
                    <a:gd name="connsiteX51" fmla="*/ 151151 w 589292"/>
                    <a:gd name="connsiteY51" fmla="*/ 565431 h 598113"/>
                    <a:gd name="connsiteX52" fmla="*/ 151151 w 589292"/>
                    <a:gd name="connsiteY52" fmla="*/ 293170 h 598113"/>
                    <a:gd name="connsiteX53" fmla="*/ 293378 w 589292"/>
                    <a:gd name="connsiteY53" fmla="*/ 150940 h 598113"/>
                    <a:gd name="connsiteX54" fmla="*/ 289684 w 589292"/>
                    <a:gd name="connsiteY54" fmla="*/ 75293 h 598113"/>
                    <a:gd name="connsiteX55" fmla="*/ 293602 w 589292"/>
                    <a:gd name="connsiteY55" fmla="*/ 75293 h 598113"/>
                    <a:gd name="connsiteX56" fmla="*/ 510965 w 589292"/>
                    <a:gd name="connsiteY56" fmla="*/ 292291 h 598113"/>
                    <a:gd name="connsiteX57" fmla="*/ 510965 w 589292"/>
                    <a:gd name="connsiteY57" fmla="*/ 575102 h 598113"/>
                    <a:gd name="connsiteX58" fmla="*/ 487915 w 589292"/>
                    <a:gd name="connsiteY58" fmla="*/ 598113 h 598113"/>
                    <a:gd name="connsiteX59" fmla="*/ 464865 w 589292"/>
                    <a:gd name="connsiteY59" fmla="*/ 575102 h 598113"/>
                    <a:gd name="connsiteX60" fmla="*/ 464865 w 589292"/>
                    <a:gd name="connsiteY60" fmla="*/ 292291 h 598113"/>
                    <a:gd name="connsiteX61" fmla="*/ 293602 w 589292"/>
                    <a:gd name="connsiteY61" fmla="*/ 121316 h 598113"/>
                    <a:gd name="connsiteX62" fmla="*/ 289684 w 589292"/>
                    <a:gd name="connsiteY62" fmla="*/ 121316 h 598113"/>
                    <a:gd name="connsiteX63" fmla="*/ 196791 w 589292"/>
                    <a:gd name="connsiteY63" fmla="*/ 148700 h 598113"/>
                    <a:gd name="connsiteX64" fmla="*/ 164982 w 589292"/>
                    <a:gd name="connsiteY64" fmla="*/ 141796 h 598113"/>
                    <a:gd name="connsiteX65" fmla="*/ 171897 w 589292"/>
                    <a:gd name="connsiteY65" fmla="*/ 110040 h 598113"/>
                    <a:gd name="connsiteX66" fmla="*/ 289684 w 589292"/>
                    <a:gd name="connsiteY66" fmla="*/ 75293 h 598113"/>
                    <a:gd name="connsiteX67" fmla="*/ 291996 w 589292"/>
                    <a:gd name="connsiteY67" fmla="*/ 0 h 598113"/>
                    <a:gd name="connsiteX68" fmla="*/ 297296 w 589292"/>
                    <a:gd name="connsiteY68" fmla="*/ 0 h 598113"/>
                    <a:gd name="connsiteX69" fmla="*/ 589292 w 589292"/>
                    <a:gd name="connsiteY69" fmla="*/ 291577 h 598113"/>
                    <a:gd name="connsiteX70" fmla="*/ 589292 w 589292"/>
                    <a:gd name="connsiteY70" fmla="*/ 376725 h 598113"/>
                    <a:gd name="connsiteX71" fmla="*/ 566246 w 589292"/>
                    <a:gd name="connsiteY71" fmla="*/ 399738 h 598113"/>
                    <a:gd name="connsiteX72" fmla="*/ 543200 w 589292"/>
                    <a:gd name="connsiteY72" fmla="*/ 376725 h 598113"/>
                    <a:gd name="connsiteX73" fmla="*/ 543200 w 589292"/>
                    <a:gd name="connsiteY73" fmla="*/ 291577 h 598113"/>
                    <a:gd name="connsiteX74" fmla="*/ 297296 w 589292"/>
                    <a:gd name="connsiteY74" fmla="*/ 46026 h 598113"/>
                    <a:gd name="connsiteX75" fmla="*/ 291996 w 589292"/>
                    <a:gd name="connsiteY75" fmla="*/ 46026 h 598113"/>
                    <a:gd name="connsiteX76" fmla="*/ 46093 w 589292"/>
                    <a:gd name="connsiteY76" fmla="*/ 291577 h 598113"/>
                    <a:gd name="connsiteX77" fmla="*/ 46093 w 589292"/>
                    <a:gd name="connsiteY77" fmla="*/ 565433 h 598113"/>
                    <a:gd name="connsiteX78" fmla="*/ 23046 w 589292"/>
                    <a:gd name="connsiteY78" fmla="*/ 588446 h 598113"/>
                    <a:gd name="connsiteX79" fmla="*/ 0 w 589292"/>
                    <a:gd name="connsiteY79" fmla="*/ 565433 h 598113"/>
                    <a:gd name="connsiteX80" fmla="*/ 0 w 589292"/>
                    <a:gd name="connsiteY80" fmla="*/ 291577 h 598113"/>
                    <a:gd name="connsiteX81" fmla="*/ 291996 w 589292"/>
                    <a:gd name="connsiteY81" fmla="*/ 0 h 598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89292" h="598113">
                      <a:moveTo>
                        <a:pt x="245886" y="457970"/>
                      </a:moveTo>
                      <a:cubicBezTo>
                        <a:pt x="258788" y="457970"/>
                        <a:pt x="268925" y="468325"/>
                        <a:pt x="268925" y="480982"/>
                      </a:cubicBezTo>
                      <a:lnTo>
                        <a:pt x="268925" y="575101"/>
                      </a:lnTo>
                      <a:cubicBezTo>
                        <a:pt x="268925" y="587758"/>
                        <a:pt x="258788" y="598113"/>
                        <a:pt x="245886" y="598113"/>
                      </a:cubicBezTo>
                      <a:cubicBezTo>
                        <a:pt x="233214" y="598113"/>
                        <a:pt x="222846" y="587758"/>
                        <a:pt x="222846" y="575101"/>
                      </a:cubicBezTo>
                      <a:lnTo>
                        <a:pt x="222846" y="480982"/>
                      </a:lnTo>
                      <a:cubicBezTo>
                        <a:pt x="222846" y="468325"/>
                        <a:pt x="233214" y="457970"/>
                        <a:pt x="245886" y="457970"/>
                      </a:cubicBezTo>
                      <a:close/>
                      <a:moveTo>
                        <a:pt x="566253" y="433554"/>
                      </a:moveTo>
                      <a:cubicBezTo>
                        <a:pt x="579155" y="433554"/>
                        <a:pt x="589292" y="443681"/>
                        <a:pt x="589292" y="456569"/>
                      </a:cubicBezTo>
                      <a:lnTo>
                        <a:pt x="589292" y="565430"/>
                      </a:lnTo>
                      <a:cubicBezTo>
                        <a:pt x="589292" y="578318"/>
                        <a:pt x="579155" y="588445"/>
                        <a:pt x="566253" y="588445"/>
                      </a:cubicBezTo>
                      <a:cubicBezTo>
                        <a:pt x="553581" y="588445"/>
                        <a:pt x="543213" y="578318"/>
                        <a:pt x="543213" y="565430"/>
                      </a:cubicBezTo>
                      <a:lnTo>
                        <a:pt x="543213" y="456569"/>
                      </a:lnTo>
                      <a:cubicBezTo>
                        <a:pt x="543213" y="443681"/>
                        <a:pt x="553581" y="433554"/>
                        <a:pt x="566253" y="433554"/>
                      </a:cubicBezTo>
                      <a:close/>
                      <a:moveTo>
                        <a:pt x="294301" y="222564"/>
                      </a:moveTo>
                      <a:lnTo>
                        <a:pt x="295223" y="222564"/>
                      </a:lnTo>
                      <a:cubicBezTo>
                        <a:pt x="334408" y="222564"/>
                        <a:pt x="366447" y="254554"/>
                        <a:pt x="366447" y="293908"/>
                      </a:cubicBezTo>
                      <a:lnTo>
                        <a:pt x="366447" y="456620"/>
                      </a:lnTo>
                      <a:cubicBezTo>
                        <a:pt x="366447" y="469278"/>
                        <a:pt x="356075" y="479634"/>
                        <a:pt x="343397" y="479634"/>
                      </a:cubicBezTo>
                      <a:cubicBezTo>
                        <a:pt x="330720" y="479634"/>
                        <a:pt x="320347" y="469278"/>
                        <a:pt x="320347" y="456620"/>
                      </a:cubicBezTo>
                      <a:lnTo>
                        <a:pt x="320347" y="293908"/>
                      </a:lnTo>
                      <a:cubicBezTo>
                        <a:pt x="320347" y="279870"/>
                        <a:pt x="309053" y="268593"/>
                        <a:pt x="295223" y="268593"/>
                      </a:cubicBezTo>
                      <a:lnTo>
                        <a:pt x="294301" y="268593"/>
                      </a:lnTo>
                      <a:cubicBezTo>
                        <a:pt x="280240" y="268593"/>
                        <a:pt x="268946" y="279870"/>
                        <a:pt x="268946" y="293908"/>
                      </a:cubicBezTo>
                      <a:lnTo>
                        <a:pt x="268946" y="404377"/>
                      </a:lnTo>
                      <a:cubicBezTo>
                        <a:pt x="268946" y="417035"/>
                        <a:pt x="258804" y="427391"/>
                        <a:pt x="245896" y="427391"/>
                      </a:cubicBezTo>
                      <a:cubicBezTo>
                        <a:pt x="233219" y="427391"/>
                        <a:pt x="222846" y="417035"/>
                        <a:pt x="222846" y="404377"/>
                      </a:cubicBezTo>
                      <a:lnTo>
                        <a:pt x="222846" y="293908"/>
                      </a:lnTo>
                      <a:cubicBezTo>
                        <a:pt x="222846" y="254554"/>
                        <a:pt x="254885" y="222564"/>
                        <a:pt x="294301" y="222564"/>
                      </a:cubicBezTo>
                      <a:close/>
                      <a:moveTo>
                        <a:pt x="119635" y="167227"/>
                      </a:moveTo>
                      <a:cubicBezTo>
                        <a:pt x="125397" y="165904"/>
                        <a:pt x="131677" y="166767"/>
                        <a:pt x="137093" y="170104"/>
                      </a:cubicBezTo>
                      <a:cubicBezTo>
                        <a:pt x="147925" y="176778"/>
                        <a:pt x="151152" y="191046"/>
                        <a:pt x="144468" y="201862"/>
                      </a:cubicBezTo>
                      <a:cubicBezTo>
                        <a:pt x="127413" y="228788"/>
                        <a:pt x="118425" y="260316"/>
                        <a:pt x="118425" y="292305"/>
                      </a:cubicBezTo>
                      <a:lnTo>
                        <a:pt x="118425" y="533255"/>
                      </a:lnTo>
                      <a:cubicBezTo>
                        <a:pt x="118425" y="545912"/>
                        <a:pt x="108053" y="556268"/>
                        <a:pt x="95377" y="556268"/>
                      </a:cubicBezTo>
                      <a:cubicBezTo>
                        <a:pt x="82701" y="556268"/>
                        <a:pt x="72330" y="545912"/>
                        <a:pt x="72330" y="533255"/>
                      </a:cubicBezTo>
                      <a:lnTo>
                        <a:pt x="72330" y="292305"/>
                      </a:lnTo>
                      <a:cubicBezTo>
                        <a:pt x="72330" y="251571"/>
                        <a:pt x="83623" y="211758"/>
                        <a:pt x="105288" y="177468"/>
                      </a:cubicBezTo>
                      <a:cubicBezTo>
                        <a:pt x="108630" y="172060"/>
                        <a:pt x="113873" y="168551"/>
                        <a:pt x="119635" y="167227"/>
                      </a:cubicBezTo>
                      <a:close/>
                      <a:moveTo>
                        <a:pt x="293378" y="150940"/>
                      </a:moveTo>
                      <a:lnTo>
                        <a:pt x="295914" y="150940"/>
                      </a:lnTo>
                      <a:cubicBezTo>
                        <a:pt x="374289" y="150940"/>
                        <a:pt x="438141" y="214690"/>
                        <a:pt x="438141" y="293170"/>
                      </a:cubicBezTo>
                      <a:lnTo>
                        <a:pt x="438141" y="548631"/>
                      </a:lnTo>
                      <a:cubicBezTo>
                        <a:pt x="438141" y="561289"/>
                        <a:pt x="427768" y="571645"/>
                        <a:pt x="415090" y="571645"/>
                      </a:cubicBezTo>
                      <a:cubicBezTo>
                        <a:pt x="402411" y="571645"/>
                        <a:pt x="392038" y="561289"/>
                        <a:pt x="392038" y="548631"/>
                      </a:cubicBezTo>
                      <a:lnTo>
                        <a:pt x="392038" y="293170"/>
                      </a:lnTo>
                      <a:cubicBezTo>
                        <a:pt x="392038" y="240006"/>
                        <a:pt x="348932" y="196969"/>
                        <a:pt x="295914" y="196969"/>
                      </a:cubicBezTo>
                      <a:lnTo>
                        <a:pt x="293378" y="196969"/>
                      </a:lnTo>
                      <a:cubicBezTo>
                        <a:pt x="240360" y="196969"/>
                        <a:pt x="197254" y="240006"/>
                        <a:pt x="197254" y="293170"/>
                      </a:cubicBezTo>
                      <a:lnTo>
                        <a:pt x="197254" y="565431"/>
                      </a:lnTo>
                      <a:cubicBezTo>
                        <a:pt x="197254" y="578320"/>
                        <a:pt x="186881" y="588446"/>
                        <a:pt x="174202" y="588446"/>
                      </a:cubicBezTo>
                      <a:cubicBezTo>
                        <a:pt x="161524" y="588446"/>
                        <a:pt x="151151" y="578320"/>
                        <a:pt x="151151" y="565431"/>
                      </a:cubicBezTo>
                      <a:lnTo>
                        <a:pt x="151151" y="293170"/>
                      </a:lnTo>
                      <a:cubicBezTo>
                        <a:pt x="151151" y="214690"/>
                        <a:pt x="215003" y="150940"/>
                        <a:pt x="293378" y="150940"/>
                      </a:cubicBezTo>
                      <a:close/>
                      <a:moveTo>
                        <a:pt x="289684" y="75293"/>
                      </a:moveTo>
                      <a:lnTo>
                        <a:pt x="293602" y="75293"/>
                      </a:lnTo>
                      <a:cubicBezTo>
                        <a:pt x="413463" y="75293"/>
                        <a:pt x="510965" y="172631"/>
                        <a:pt x="510965" y="292291"/>
                      </a:cubicBezTo>
                      <a:lnTo>
                        <a:pt x="510965" y="575102"/>
                      </a:lnTo>
                      <a:cubicBezTo>
                        <a:pt x="510965" y="587758"/>
                        <a:pt x="500593" y="598113"/>
                        <a:pt x="487915" y="598113"/>
                      </a:cubicBezTo>
                      <a:cubicBezTo>
                        <a:pt x="475007" y="598113"/>
                        <a:pt x="464865" y="587758"/>
                        <a:pt x="464865" y="575102"/>
                      </a:cubicBezTo>
                      <a:lnTo>
                        <a:pt x="464865" y="292291"/>
                      </a:lnTo>
                      <a:cubicBezTo>
                        <a:pt x="464865" y="198174"/>
                        <a:pt x="387877" y="121316"/>
                        <a:pt x="293602" y="121316"/>
                      </a:cubicBezTo>
                      <a:lnTo>
                        <a:pt x="289684" y="121316"/>
                      </a:lnTo>
                      <a:cubicBezTo>
                        <a:pt x="256491" y="121316"/>
                        <a:pt x="224452" y="130751"/>
                        <a:pt x="196791" y="148700"/>
                      </a:cubicBezTo>
                      <a:cubicBezTo>
                        <a:pt x="186188" y="155603"/>
                        <a:pt x="171897" y="152381"/>
                        <a:pt x="164982" y="141796"/>
                      </a:cubicBezTo>
                      <a:cubicBezTo>
                        <a:pt x="158067" y="130981"/>
                        <a:pt x="161294" y="116944"/>
                        <a:pt x="171897" y="110040"/>
                      </a:cubicBezTo>
                      <a:cubicBezTo>
                        <a:pt x="206933" y="87259"/>
                        <a:pt x="247732" y="75293"/>
                        <a:pt x="289684" y="75293"/>
                      </a:cubicBezTo>
                      <a:close/>
                      <a:moveTo>
                        <a:pt x="291996" y="0"/>
                      </a:moveTo>
                      <a:lnTo>
                        <a:pt x="297296" y="0"/>
                      </a:lnTo>
                      <a:cubicBezTo>
                        <a:pt x="458390" y="0"/>
                        <a:pt x="589292" y="130715"/>
                        <a:pt x="589292" y="291577"/>
                      </a:cubicBezTo>
                      <a:lnTo>
                        <a:pt x="589292" y="376725"/>
                      </a:lnTo>
                      <a:cubicBezTo>
                        <a:pt x="589292" y="389382"/>
                        <a:pt x="579152" y="399738"/>
                        <a:pt x="566246" y="399738"/>
                      </a:cubicBezTo>
                      <a:cubicBezTo>
                        <a:pt x="553570" y="399738"/>
                        <a:pt x="543200" y="389382"/>
                        <a:pt x="543200" y="376725"/>
                      </a:cubicBezTo>
                      <a:lnTo>
                        <a:pt x="543200" y="291577"/>
                      </a:lnTo>
                      <a:cubicBezTo>
                        <a:pt x="543200" y="156259"/>
                        <a:pt x="433039" y="46026"/>
                        <a:pt x="297296" y="46026"/>
                      </a:cubicBezTo>
                      <a:lnTo>
                        <a:pt x="291996" y="46026"/>
                      </a:lnTo>
                      <a:cubicBezTo>
                        <a:pt x="156484" y="46026"/>
                        <a:pt x="46093" y="156259"/>
                        <a:pt x="46093" y="291577"/>
                      </a:cubicBezTo>
                      <a:lnTo>
                        <a:pt x="46093" y="565433"/>
                      </a:lnTo>
                      <a:cubicBezTo>
                        <a:pt x="46093" y="578320"/>
                        <a:pt x="35722" y="588446"/>
                        <a:pt x="23046" y="588446"/>
                      </a:cubicBezTo>
                      <a:cubicBezTo>
                        <a:pt x="10371" y="588446"/>
                        <a:pt x="0" y="578320"/>
                        <a:pt x="0" y="565433"/>
                      </a:cubicBezTo>
                      <a:lnTo>
                        <a:pt x="0" y="291577"/>
                      </a:lnTo>
                      <a:cubicBezTo>
                        <a:pt x="0" y="130715"/>
                        <a:pt x="130903" y="0"/>
                        <a:pt x="2919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cxnSp>
            <p:nvCxnSpPr>
              <p:cNvPr id="77" name="直接连接符 76"/>
              <p:cNvCxnSpPr/>
              <p:nvPr/>
            </p:nvCxnSpPr>
            <p:spPr>
              <a:xfrm flipH="1">
                <a:off x="669926" y="3831951"/>
                <a:ext cx="394017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669926" y="2335351"/>
              <a:ext cx="3050795" cy="1273424"/>
              <a:chOff x="727214" y="1895582"/>
              <a:chExt cx="3050795" cy="1273424"/>
            </a:xfrm>
          </p:grpSpPr>
          <p:sp>
            <p:nvSpPr>
              <p:cNvPr id="30" name="文本框 24"/>
              <p:cNvSpPr txBox="1"/>
              <p:nvPr/>
            </p:nvSpPr>
            <p:spPr>
              <a:xfrm>
                <a:off x="727214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1" name="文本框 25"/>
              <p:cNvSpPr txBox="1"/>
              <p:nvPr/>
            </p:nvSpPr>
            <p:spPr>
              <a:xfrm>
                <a:off x="727215" y="2214899"/>
                <a:ext cx="305079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69926" y="4111456"/>
              <a:ext cx="3050795" cy="1273424"/>
              <a:chOff x="727214" y="1895582"/>
              <a:chExt cx="3050795" cy="1273424"/>
            </a:xfrm>
          </p:grpSpPr>
          <p:sp>
            <p:nvSpPr>
              <p:cNvPr id="33" name="文本框 24"/>
              <p:cNvSpPr txBox="1"/>
              <p:nvPr/>
            </p:nvSpPr>
            <p:spPr>
              <a:xfrm>
                <a:off x="727214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文本框 25"/>
              <p:cNvSpPr txBox="1"/>
              <p:nvPr/>
            </p:nvSpPr>
            <p:spPr>
              <a:xfrm>
                <a:off x="727215" y="2214899"/>
                <a:ext cx="305079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471278" y="2251526"/>
              <a:ext cx="3050795" cy="2321352"/>
              <a:chOff x="8464929" y="1960467"/>
              <a:chExt cx="3050795" cy="232135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8464929" y="1960467"/>
                <a:ext cx="3050795" cy="1345342"/>
                <a:chOff x="727214" y="1895582"/>
                <a:chExt cx="3050795" cy="1345342"/>
              </a:xfrm>
            </p:grpSpPr>
            <p:sp>
              <p:nvSpPr>
                <p:cNvPr id="36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7" name="文本框 25"/>
                <p:cNvSpPr txBox="1"/>
                <p:nvPr/>
              </p:nvSpPr>
              <p:spPr>
                <a:xfrm>
                  <a:off x="727215" y="2286817"/>
                  <a:ext cx="3050794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3" name="文本框 25"/>
              <p:cNvSpPr txBox="1"/>
              <p:nvPr/>
            </p:nvSpPr>
            <p:spPr>
              <a:xfrm>
                <a:off x="8464929" y="3327712"/>
                <a:ext cx="305079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07" y="1982912"/>
            <a:ext cx="11769792" cy="2897313"/>
            <a:chOff x="422207" y="1982912"/>
            <a:chExt cx="11769792" cy="2897313"/>
          </a:xfrm>
        </p:grpSpPr>
        <p:sp>
          <p:nvSpPr>
            <p:cNvPr id="3" name="矩形 2"/>
            <p:cNvSpPr/>
            <p:nvPr/>
          </p:nvSpPr>
          <p:spPr>
            <a:xfrm>
              <a:off x="3205536" y="1982912"/>
              <a:ext cx="8986463" cy="28973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18672" y="28821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核心业务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1787" y="3865240"/>
              <a:ext cx="218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Core Business</a:t>
              </a:r>
              <a:endPara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9" name="Group 11"/>
            <p:cNvGrpSpPr/>
            <p:nvPr/>
          </p:nvGrpSpPr>
          <p:grpSpPr>
            <a:xfrm>
              <a:off x="422207" y="2622751"/>
              <a:ext cx="2363469" cy="1907863"/>
              <a:chOff x="363483" y="2562118"/>
              <a:chExt cx="2363469" cy="1907863"/>
            </a:xfrm>
          </p:grpSpPr>
          <p:sp>
            <p:nvSpPr>
              <p:cNvPr id="14" name="iconfont-10026-4294071"/>
              <p:cNvSpPr>
                <a:spLocks noChangeAspect="1"/>
              </p:cNvSpPr>
              <p:nvPr/>
            </p:nvSpPr>
            <p:spPr bwMode="auto">
              <a:xfrm>
                <a:off x="878144" y="2562118"/>
                <a:ext cx="1334147" cy="1165710"/>
              </a:xfrm>
              <a:custGeom>
                <a:avLst/>
                <a:gdLst>
                  <a:gd name="connsiteX0" fmla="*/ 223413 w 446302"/>
                  <a:gd name="connsiteY0" fmla="*/ 289001 h 389956"/>
                  <a:gd name="connsiteX1" fmla="*/ 168842 w 446302"/>
                  <a:gd name="connsiteY1" fmla="*/ 360098 h 389956"/>
                  <a:gd name="connsiteX2" fmla="*/ 277413 w 446302"/>
                  <a:gd name="connsiteY2" fmla="*/ 360098 h 389956"/>
                  <a:gd name="connsiteX3" fmla="*/ 223413 w 446302"/>
                  <a:gd name="connsiteY3" fmla="*/ 249619 h 389956"/>
                  <a:gd name="connsiteX4" fmla="*/ 235508 w 446302"/>
                  <a:gd name="connsiteY4" fmla="*/ 255333 h 389956"/>
                  <a:gd name="connsiteX5" fmla="*/ 319317 w 446302"/>
                  <a:gd name="connsiteY5" fmla="*/ 365813 h 389956"/>
                  <a:gd name="connsiteX6" fmla="*/ 320555 w 446302"/>
                  <a:gd name="connsiteY6" fmla="*/ 381051 h 389956"/>
                  <a:gd name="connsiteX7" fmla="*/ 307222 w 446302"/>
                  <a:gd name="connsiteY7" fmla="*/ 389956 h 389956"/>
                  <a:gd name="connsiteX8" fmla="*/ 138985 w 446302"/>
                  <a:gd name="connsiteY8" fmla="*/ 389956 h 389956"/>
                  <a:gd name="connsiteX9" fmla="*/ 125652 w 446302"/>
                  <a:gd name="connsiteY9" fmla="*/ 381670 h 389956"/>
                  <a:gd name="connsiteX10" fmla="*/ 126938 w 446302"/>
                  <a:gd name="connsiteY10" fmla="*/ 366432 h 389956"/>
                  <a:gd name="connsiteX11" fmla="*/ 211366 w 446302"/>
                  <a:gd name="connsiteY11" fmla="*/ 255333 h 389956"/>
                  <a:gd name="connsiteX12" fmla="*/ 223413 w 446302"/>
                  <a:gd name="connsiteY12" fmla="*/ 249619 h 389956"/>
                  <a:gd name="connsiteX13" fmla="*/ 252059 w 446302"/>
                  <a:gd name="connsiteY13" fmla="*/ 149870 h 389956"/>
                  <a:gd name="connsiteX14" fmla="*/ 330079 w 446302"/>
                  <a:gd name="connsiteY14" fmla="*/ 170175 h 389956"/>
                  <a:gd name="connsiteX15" fmla="*/ 333269 w 446302"/>
                  <a:gd name="connsiteY15" fmla="*/ 181585 h 389956"/>
                  <a:gd name="connsiteX16" fmla="*/ 321841 w 446302"/>
                  <a:gd name="connsiteY16" fmla="*/ 184770 h 389956"/>
                  <a:gd name="connsiteX17" fmla="*/ 222175 w 446302"/>
                  <a:gd name="connsiteY17" fmla="*/ 174644 h 389956"/>
                  <a:gd name="connsiteX18" fmla="*/ 173890 w 446302"/>
                  <a:gd name="connsiteY18" fmla="*/ 185389 h 389956"/>
                  <a:gd name="connsiteX19" fmla="*/ 117414 w 446302"/>
                  <a:gd name="connsiteY19" fmla="*/ 173360 h 389956"/>
                  <a:gd name="connsiteX20" fmla="*/ 113605 w 446302"/>
                  <a:gd name="connsiteY20" fmla="*/ 161950 h 389956"/>
                  <a:gd name="connsiteX21" fmla="*/ 125033 w 446302"/>
                  <a:gd name="connsiteY21" fmla="*/ 158147 h 389956"/>
                  <a:gd name="connsiteX22" fmla="*/ 213889 w 446302"/>
                  <a:gd name="connsiteY22" fmla="*/ 159430 h 389956"/>
                  <a:gd name="connsiteX23" fmla="*/ 252059 w 446302"/>
                  <a:gd name="connsiteY23" fmla="*/ 149870 h 389956"/>
                  <a:gd name="connsiteX24" fmla="*/ 252059 w 446302"/>
                  <a:gd name="connsiteY24" fmla="*/ 110522 h 389956"/>
                  <a:gd name="connsiteX25" fmla="*/ 330079 w 446302"/>
                  <a:gd name="connsiteY25" fmla="*/ 130900 h 389956"/>
                  <a:gd name="connsiteX26" fmla="*/ 333269 w 446302"/>
                  <a:gd name="connsiteY26" fmla="*/ 142329 h 389956"/>
                  <a:gd name="connsiteX27" fmla="*/ 321841 w 446302"/>
                  <a:gd name="connsiteY27" fmla="*/ 145472 h 389956"/>
                  <a:gd name="connsiteX28" fmla="*/ 222175 w 446302"/>
                  <a:gd name="connsiteY28" fmla="*/ 135329 h 389956"/>
                  <a:gd name="connsiteX29" fmla="*/ 173890 w 446302"/>
                  <a:gd name="connsiteY29" fmla="*/ 146139 h 389956"/>
                  <a:gd name="connsiteX30" fmla="*/ 117414 w 446302"/>
                  <a:gd name="connsiteY30" fmla="*/ 134043 h 389956"/>
                  <a:gd name="connsiteX31" fmla="*/ 113605 w 446302"/>
                  <a:gd name="connsiteY31" fmla="*/ 122614 h 389956"/>
                  <a:gd name="connsiteX32" fmla="*/ 125033 w 446302"/>
                  <a:gd name="connsiteY32" fmla="*/ 118804 h 389956"/>
                  <a:gd name="connsiteX33" fmla="*/ 213889 w 446302"/>
                  <a:gd name="connsiteY33" fmla="*/ 120090 h 389956"/>
                  <a:gd name="connsiteX34" fmla="*/ 252059 w 446302"/>
                  <a:gd name="connsiteY34" fmla="*/ 110522 h 389956"/>
                  <a:gd name="connsiteX35" fmla="*/ 14618 w 446302"/>
                  <a:gd name="connsiteY35" fmla="*/ 0 h 389956"/>
                  <a:gd name="connsiteX36" fmla="*/ 431732 w 446302"/>
                  <a:gd name="connsiteY36" fmla="*/ 0 h 389956"/>
                  <a:gd name="connsiteX37" fmla="*/ 446302 w 446302"/>
                  <a:gd name="connsiteY37" fmla="*/ 14624 h 389956"/>
                  <a:gd name="connsiteX38" fmla="*/ 446302 w 446302"/>
                  <a:gd name="connsiteY38" fmla="*/ 288333 h 389956"/>
                  <a:gd name="connsiteX39" fmla="*/ 431732 w 446302"/>
                  <a:gd name="connsiteY39" fmla="*/ 302957 h 389956"/>
                  <a:gd name="connsiteX40" fmla="*/ 342833 w 446302"/>
                  <a:gd name="connsiteY40" fmla="*/ 302957 h 389956"/>
                  <a:gd name="connsiteX41" fmla="*/ 328215 w 446302"/>
                  <a:gd name="connsiteY41" fmla="*/ 288333 h 389956"/>
                  <a:gd name="connsiteX42" fmla="*/ 342833 w 446302"/>
                  <a:gd name="connsiteY42" fmla="*/ 273757 h 389956"/>
                  <a:gd name="connsiteX43" fmla="*/ 417114 w 446302"/>
                  <a:gd name="connsiteY43" fmla="*/ 273757 h 389956"/>
                  <a:gd name="connsiteX44" fmla="*/ 417114 w 446302"/>
                  <a:gd name="connsiteY44" fmla="*/ 29200 h 389956"/>
                  <a:gd name="connsiteX45" fmla="*/ 29855 w 446302"/>
                  <a:gd name="connsiteY45" fmla="*/ 29200 h 389956"/>
                  <a:gd name="connsiteX46" fmla="*/ 29855 w 446302"/>
                  <a:gd name="connsiteY46" fmla="*/ 273090 h 389956"/>
                  <a:gd name="connsiteX47" fmla="*/ 111754 w 446302"/>
                  <a:gd name="connsiteY47" fmla="*/ 273090 h 389956"/>
                  <a:gd name="connsiteX48" fmla="*/ 126324 w 446302"/>
                  <a:gd name="connsiteY48" fmla="*/ 287714 h 389956"/>
                  <a:gd name="connsiteX49" fmla="*/ 111754 w 446302"/>
                  <a:gd name="connsiteY49" fmla="*/ 302338 h 389956"/>
                  <a:gd name="connsiteX50" fmla="*/ 14618 w 446302"/>
                  <a:gd name="connsiteY50" fmla="*/ 302338 h 389956"/>
                  <a:gd name="connsiteX51" fmla="*/ 0 w 446302"/>
                  <a:gd name="connsiteY51" fmla="*/ 287714 h 389956"/>
                  <a:gd name="connsiteX52" fmla="*/ 0 w 446302"/>
                  <a:gd name="connsiteY52" fmla="*/ 14624 h 389956"/>
                  <a:gd name="connsiteX53" fmla="*/ 14618 w 446302"/>
                  <a:gd name="connsiteY53" fmla="*/ 0 h 38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46302" h="389956">
                    <a:moveTo>
                      <a:pt x="223413" y="289001"/>
                    </a:moveTo>
                    <a:lnTo>
                      <a:pt x="168842" y="360098"/>
                    </a:lnTo>
                    <a:lnTo>
                      <a:pt x="277413" y="360098"/>
                    </a:lnTo>
                    <a:close/>
                    <a:moveTo>
                      <a:pt x="223413" y="249619"/>
                    </a:moveTo>
                    <a:cubicBezTo>
                      <a:pt x="228508" y="249619"/>
                      <a:pt x="232318" y="251523"/>
                      <a:pt x="235508" y="255333"/>
                    </a:cubicBezTo>
                    <a:lnTo>
                      <a:pt x="319317" y="365813"/>
                    </a:lnTo>
                    <a:cubicBezTo>
                      <a:pt x="322460" y="370241"/>
                      <a:pt x="323126" y="376622"/>
                      <a:pt x="320555" y="381051"/>
                    </a:cubicBezTo>
                    <a:cubicBezTo>
                      <a:pt x="317412" y="386766"/>
                      <a:pt x="312317" y="389956"/>
                      <a:pt x="307222" y="389956"/>
                    </a:cubicBezTo>
                    <a:lnTo>
                      <a:pt x="138985" y="389956"/>
                    </a:lnTo>
                    <a:cubicBezTo>
                      <a:pt x="133271" y="389956"/>
                      <a:pt x="128176" y="386766"/>
                      <a:pt x="125652" y="381670"/>
                    </a:cubicBezTo>
                    <a:cubicBezTo>
                      <a:pt x="123128" y="376622"/>
                      <a:pt x="123747" y="370908"/>
                      <a:pt x="126938" y="366432"/>
                    </a:cubicBezTo>
                    <a:lnTo>
                      <a:pt x="211366" y="255333"/>
                    </a:lnTo>
                    <a:cubicBezTo>
                      <a:pt x="213889" y="251523"/>
                      <a:pt x="218366" y="249619"/>
                      <a:pt x="223413" y="249619"/>
                    </a:cubicBezTo>
                    <a:close/>
                    <a:moveTo>
                      <a:pt x="252059" y="149870"/>
                    </a:moveTo>
                    <a:cubicBezTo>
                      <a:pt x="290937" y="148790"/>
                      <a:pt x="328186" y="168749"/>
                      <a:pt x="330079" y="170175"/>
                    </a:cubicBezTo>
                    <a:cubicBezTo>
                      <a:pt x="333888" y="172742"/>
                      <a:pt x="335793" y="177782"/>
                      <a:pt x="333269" y="181585"/>
                    </a:cubicBezTo>
                    <a:cubicBezTo>
                      <a:pt x="330745" y="185389"/>
                      <a:pt x="325650" y="187290"/>
                      <a:pt x="321841" y="184770"/>
                    </a:cubicBezTo>
                    <a:cubicBezTo>
                      <a:pt x="321222" y="184152"/>
                      <a:pt x="262175" y="153059"/>
                      <a:pt x="222175" y="174644"/>
                    </a:cubicBezTo>
                    <a:cubicBezTo>
                      <a:pt x="205651" y="182251"/>
                      <a:pt x="189128" y="185389"/>
                      <a:pt x="173890" y="185389"/>
                    </a:cubicBezTo>
                    <a:cubicBezTo>
                      <a:pt x="143414" y="185389"/>
                      <a:pt x="119319" y="173978"/>
                      <a:pt x="117414" y="173360"/>
                    </a:cubicBezTo>
                    <a:cubicBezTo>
                      <a:pt x="112938" y="171458"/>
                      <a:pt x="111700" y="166371"/>
                      <a:pt x="113605" y="161950"/>
                    </a:cubicBezTo>
                    <a:cubicBezTo>
                      <a:pt x="115509" y="157528"/>
                      <a:pt x="120557" y="156245"/>
                      <a:pt x="125033" y="158147"/>
                    </a:cubicBezTo>
                    <a:cubicBezTo>
                      <a:pt x="125652" y="158765"/>
                      <a:pt x="173890" y="180967"/>
                      <a:pt x="213889" y="159430"/>
                    </a:cubicBezTo>
                    <a:cubicBezTo>
                      <a:pt x="225961" y="152929"/>
                      <a:pt x="239100" y="150231"/>
                      <a:pt x="252059" y="149870"/>
                    </a:cubicBezTo>
                    <a:close/>
                    <a:moveTo>
                      <a:pt x="252059" y="110522"/>
                    </a:moveTo>
                    <a:cubicBezTo>
                      <a:pt x="290937" y="109453"/>
                      <a:pt x="328186" y="129472"/>
                      <a:pt x="330079" y="130900"/>
                    </a:cubicBezTo>
                    <a:cubicBezTo>
                      <a:pt x="333888" y="133424"/>
                      <a:pt x="335793" y="138520"/>
                      <a:pt x="333269" y="142329"/>
                    </a:cubicBezTo>
                    <a:cubicBezTo>
                      <a:pt x="330745" y="146139"/>
                      <a:pt x="325650" y="148044"/>
                      <a:pt x="321841" y="145472"/>
                    </a:cubicBezTo>
                    <a:cubicBezTo>
                      <a:pt x="321222" y="144853"/>
                      <a:pt x="262175" y="113757"/>
                      <a:pt x="222175" y="135329"/>
                    </a:cubicBezTo>
                    <a:cubicBezTo>
                      <a:pt x="205651" y="143568"/>
                      <a:pt x="189128" y="146139"/>
                      <a:pt x="173890" y="146139"/>
                    </a:cubicBezTo>
                    <a:cubicBezTo>
                      <a:pt x="143414" y="146139"/>
                      <a:pt x="119319" y="134710"/>
                      <a:pt x="117414" y="134043"/>
                    </a:cubicBezTo>
                    <a:cubicBezTo>
                      <a:pt x="112938" y="132138"/>
                      <a:pt x="111700" y="127090"/>
                      <a:pt x="113605" y="122614"/>
                    </a:cubicBezTo>
                    <a:cubicBezTo>
                      <a:pt x="115509" y="118185"/>
                      <a:pt x="120557" y="116900"/>
                      <a:pt x="125033" y="118804"/>
                    </a:cubicBezTo>
                    <a:cubicBezTo>
                      <a:pt x="125652" y="119471"/>
                      <a:pt x="173890" y="141663"/>
                      <a:pt x="213889" y="120090"/>
                    </a:cubicBezTo>
                    <a:cubicBezTo>
                      <a:pt x="225961" y="113578"/>
                      <a:pt x="239100" y="110879"/>
                      <a:pt x="252059" y="110522"/>
                    </a:cubicBezTo>
                    <a:close/>
                    <a:moveTo>
                      <a:pt x="14618" y="0"/>
                    </a:moveTo>
                    <a:lnTo>
                      <a:pt x="431732" y="0"/>
                    </a:lnTo>
                    <a:cubicBezTo>
                      <a:pt x="439969" y="0"/>
                      <a:pt x="446302" y="6335"/>
                      <a:pt x="446302" y="14624"/>
                    </a:cubicBezTo>
                    <a:lnTo>
                      <a:pt x="446302" y="288333"/>
                    </a:lnTo>
                    <a:cubicBezTo>
                      <a:pt x="446302" y="296622"/>
                      <a:pt x="439350" y="302957"/>
                      <a:pt x="431732" y="302957"/>
                    </a:cubicBezTo>
                    <a:lnTo>
                      <a:pt x="342833" y="302957"/>
                    </a:lnTo>
                    <a:cubicBezTo>
                      <a:pt x="334596" y="302957"/>
                      <a:pt x="328215" y="296622"/>
                      <a:pt x="328215" y="288333"/>
                    </a:cubicBezTo>
                    <a:cubicBezTo>
                      <a:pt x="328215" y="280093"/>
                      <a:pt x="334596" y="273757"/>
                      <a:pt x="342833" y="273757"/>
                    </a:cubicBezTo>
                    <a:lnTo>
                      <a:pt x="417114" y="273757"/>
                    </a:lnTo>
                    <a:lnTo>
                      <a:pt x="417114" y="29200"/>
                    </a:lnTo>
                    <a:lnTo>
                      <a:pt x="29855" y="29200"/>
                    </a:lnTo>
                    <a:lnTo>
                      <a:pt x="29855" y="273090"/>
                    </a:lnTo>
                    <a:lnTo>
                      <a:pt x="111754" y="273090"/>
                    </a:lnTo>
                    <a:cubicBezTo>
                      <a:pt x="119992" y="273090"/>
                      <a:pt x="126324" y="279473"/>
                      <a:pt x="126324" y="287714"/>
                    </a:cubicBezTo>
                    <a:cubicBezTo>
                      <a:pt x="126324" y="295955"/>
                      <a:pt x="119992" y="302338"/>
                      <a:pt x="111754" y="302338"/>
                    </a:cubicBezTo>
                    <a:lnTo>
                      <a:pt x="14618" y="302338"/>
                    </a:lnTo>
                    <a:cubicBezTo>
                      <a:pt x="6333" y="302338"/>
                      <a:pt x="0" y="295955"/>
                      <a:pt x="0" y="287714"/>
                    </a:cubicBezTo>
                    <a:lnTo>
                      <a:pt x="0" y="14624"/>
                    </a:lnTo>
                    <a:cubicBezTo>
                      <a:pt x="0" y="6335"/>
                      <a:pt x="6333" y="0"/>
                      <a:pt x="14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文本框 10"/>
              <p:cNvSpPr txBox="1"/>
              <p:nvPr/>
            </p:nvSpPr>
            <p:spPr>
              <a:xfrm>
                <a:off x="363483" y="3946761"/>
                <a:ext cx="23634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accent4"/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PART THREE</a:t>
                </a:r>
                <a:endParaRPr lang="zh-CN" altLang="en-US" dirty="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177133" y="2757963"/>
              <a:ext cx="3506058" cy="1171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r>
                <a:rPr lang="en-US" altLang="zh-CN" sz="1200" kern="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 </a:t>
              </a:r>
              <a:endPara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核心业务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Core Business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56644" y="113307"/>
            <a:ext cx="502162" cy="438764"/>
          </a:xfrm>
          <a:custGeom>
            <a:avLst/>
            <a:gdLst>
              <a:gd name="connsiteX0" fmla="*/ 223413 w 446302"/>
              <a:gd name="connsiteY0" fmla="*/ 289001 h 389956"/>
              <a:gd name="connsiteX1" fmla="*/ 168842 w 446302"/>
              <a:gd name="connsiteY1" fmla="*/ 360098 h 389956"/>
              <a:gd name="connsiteX2" fmla="*/ 277413 w 446302"/>
              <a:gd name="connsiteY2" fmla="*/ 360098 h 389956"/>
              <a:gd name="connsiteX3" fmla="*/ 223413 w 446302"/>
              <a:gd name="connsiteY3" fmla="*/ 249619 h 389956"/>
              <a:gd name="connsiteX4" fmla="*/ 235508 w 446302"/>
              <a:gd name="connsiteY4" fmla="*/ 255333 h 389956"/>
              <a:gd name="connsiteX5" fmla="*/ 319317 w 446302"/>
              <a:gd name="connsiteY5" fmla="*/ 365813 h 389956"/>
              <a:gd name="connsiteX6" fmla="*/ 320555 w 446302"/>
              <a:gd name="connsiteY6" fmla="*/ 381051 h 389956"/>
              <a:gd name="connsiteX7" fmla="*/ 307222 w 446302"/>
              <a:gd name="connsiteY7" fmla="*/ 389956 h 389956"/>
              <a:gd name="connsiteX8" fmla="*/ 138985 w 446302"/>
              <a:gd name="connsiteY8" fmla="*/ 389956 h 389956"/>
              <a:gd name="connsiteX9" fmla="*/ 125652 w 446302"/>
              <a:gd name="connsiteY9" fmla="*/ 381670 h 389956"/>
              <a:gd name="connsiteX10" fmla="*/ 126938 w 446302"/>
              <a:gd name="connsiteY10" fmla="*/ 366432 h 389956"/>
              <a:gd name="connsiteX11" fmla="*/ 211366 w 446302"/>
              <a:gd name="connsiteY11" fmla="*/ 255333 h 389956"/>
              <a:gd name="connsiteX12" fmla="*/ 223413 w 446302"/>
              <a:gd name="connsiteY12" fmla="*/ 249619 h 389956"/>
              <a:gd name="connsiteX13" fmla="*/ 252059 w 446302"/>
              <a:gd name="connsiteY13" fmla="*/ 149870 h 389956"/>
              <a:gd name="connsiteX14" fmla="*/ 330079 w 446302"/>
              <a:gd name="connsiteY14" fmla="*/ 170175 h 389956"/>
              <a:gd name="connsiteX15" fmla="*/ 333269 w 446302"/>
              <a:gd name="connsiteY15" fmla="*/ 181585 h 389956"/>
              <a:gd name="connsiteX16" fmla="*/ 321841 w 446302"/>
              <a:gd name="connsiteY16" fmla="*/ 184770 h 389956"/>
              <a:gd name="connsiteX17" fmla="*/ 222175 w 446302"/>
              <a:gd name="connsiteY17" fmla="*/ 174644 h 389956"/>
              <a:gd name="connsiteX18" fmla="*/ 173890 w 446302"/>
              <a:gd name="connsiteY18" fmla="*/ 185389 h 389956"/>
              <a:gd name="connsiteX19" fmla="*/ 117414 w 446302"/>
              <a:gd name="connsiteY19" fmla="*/ 173360 h 389956"/>
              <a:gd name="connsiteX20" fmla="*/ 113605 w 446302"/>
              <a:gd name="connsiteY20" fmla="*/ 161950 h 389956"/>
              <a:gd name="connsiteX21" fmla="*/ 125033 w 446302"/>
              <a:gd name="connsiteY21" fmla="*/ 158147 h 389956"/>
              <a:gd name="connsiteX22" fmla="*/ 213889 w 446302"/>
              <a:gd name="connsiteY22" fmla="*/ 159430 h 389956"/>
              <a:gd name="connsiteX23" fmla="*/ 252059 w 446302"/>
              <a:gd name="connsiteY23" fmla="*/ 149870 h 389956"/>
              <a:gd name="connsiteX24" fmla="*/ 252059 w 446302"/>
              <a:gd name="connsiteY24" fmla="*/ 110522 h 389956"/>
              <a:gd name="connsiteX25" fmla="*/ 330079 w 446302"/>
              <a:gd name="connsiteY25" fmla="*/ 130900 h 389956"/>
              <a:gd name="connsiteX26" fmla="*/ 333269 w 446302"/>
              <a:gd name="connsiteY26" fmla="*/ 142329 h 389956"/>
              <a:gd name="connsiteX27" fmla="*/ 321841 w 446302"/>
              <a:gd name="connsiteY27" fmla="*/ 145472 h 389956"/>
              <a:gd name="connsiteX28" fmla="*/ 222175 w 446302"/>
              <a:gd name="connsiteY28" fmla="*/ 135329 h 389956"/>
              <a:gd name="connsiteX29" fmla="*/ 173890 w 446302"/>
              <a:gd name="connsiteY29" fmla="*/ 146139 h 389956"/>
              <a:gd name="connsiteX30" fmla="*/ 117414 w 446302"/>
              <a:gd name="connsiteY30" fmla="*/ 134043 h 389956"/>
              <a:gd name="connsiteX31" fmla="*/ 113605 w 446302"/>
              <a:gd name="connsiteY31" fmla="*/ 122614 h 389956"/>
              <a:gd name="connsiteX32" fmla="*/ 125033 w 446302"/>
              <a:gd name="connsiteY32" fmla="*/ 118804 h 389956"/>
              <a:gd name="connsiteX33" fmla="*/ 213889 w 446302"/>
              <a:gd name="connsiteY33" fmla="*/ 120090 h 389956"/>
              <a:gd name="connsiteX34" fmla="*/ 252059 w 446302"/>
              <a:gd name="connsiteY34" fmla="*/ 110522 h 389956"/>
              <a:gd name="connsiteX35" fmla="*/ 14618 w 446302"/>
              <a:gd name="connsiteY35" fmla="*/ 0 h 389956"/>
              <a:gd name="connsiteX36" fmla="*/ 431732 w 446302"/>
              <a:gd name="connsiteY36" fmla="*/ 0 h 389956"/>
              <a:gd name="connsiteX37" fmla="*/ 446302 w 446302"/>
              <a:gd name="connsiteY37" fmla="*/ 14624 h 389956"/>
              <a:gd name="connsiteX38" fmla="*/ 446302 w 446302"/>
              <a:gd name="connsiteY38" fmla="*/ 288333 h 389956"/>
              <a:gd name="connsiteX39" fmla="*/ 431732 w 446302"/>
              <a:gd name="connsiteY39" fmla="*/ 302957 h 389956"/>
              <a:gd name="connsiteX40" fmla="*/ 342833 w 446302"/>
              <a:gd name="connsiteY40" fmla="*/ 302957 h 389956"/>
              <a:gd name="connsiteX41" fmla="*/ 328215 w 446302"/>
              <a:gd name="connsiteY41" fmla="*/ 288333 h 389956"/>
              <a:gd name="connsiteX42" fmla="*/ 342833 w 446302"/>
              <a:gd name="connsiteY42" fmla="*/ 273757 h 389956"/>
              <a:gd name="connsiteX43" fmla="*/ 417114 w 446302"/>
              <a:gd name="connsiteY43" fmla="*/ 273757 h 389956"/>
              <a:gd name="connsiteX44" fmla="*/ 417114 w 446302"/>
              <a:gd name="connsiteY44" fmla="*/ 29200 h 389956"/>
              <a:gd name="connsiteX45" fmla="*/ 29855 w 446302"/>
              <a:gd name="connsiteY45" fmla="*/ 29200 h 389956"/>
              <a:gd name="connsiteX46" fmla="*/ 29855 w 446302"/>
              <a:gd name="connsiteY46" fmla="*/ 273090 h 389956"/>
              <a:gd name="connsiteX47" fmla="*/ 111754 w 446302"/>
              <a:gd name="connsiteY47" fmla="*/ 273090 h 389956"/>
              <a:gd name="connsiteX48" fmla="*/ 126324 w 446302"/>
              <a:gd name="connsiteY48" fmla="*/ 287714 h 389956"/>
              <a:gd name="connsiteX49" fmla="*/ 111754 w 446302"/>
              <a:gd name="connsiteY49" fmla="*/ 302338 h 389956"/>
              <a:gd name="connsiteX50" fmla="*/ 14618 w 446302"/>
              <a:gd name="connsiteY50" fmla="*/ 302338 h 389956"/>
              <a:gd name="connsiteX51" fmla="*/ 0 w 446302"/>
              <a:gd name="connsiteY51" fmla="*/ 287714 h 389956"/>
              <a:gd name="connsiteX52" fmla="*/ 0 w 446302"/>
              <a:gd name="connsiteY52" fmla="*/ 14624 h 389956"/>
              <a:gd name="connsiteX53" fmla="*/ 14618 w 446302"/>
              <a:gd name="connsiteY53" fmla="*/ 0 h 38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6302" h="389956">
                <a:moveTo>
                  <a:pt x="223413" y="289001"/>
                </a:moveTo>
                <a:lnTo>
                  <a:pt x="168842" y="360098"/>
                </a:lnTo>
                <a:lnTo>
                  <a:pt x="277413" y="360098"/>
                </a:lnTo>
                <a:close/>
                <a:moveTo>
                  <a:pt x="223413" y="249619"/>
                </a:moveTo>
                <a:cubicBezTo>
                  <a:pt x="228508" y="249619"/>
                  <a:pt x="232318" y="251523"/>
                  <a:pt x="235508" y="255333"/>
                </a:cubicBezTo>
                <a:lnTo>
                  <a:pt x="319317" y="365813"/>
                </a:lnTo>
                <a:cubicBezTo>
                  <a:pt x="322460" y="370241"/>
                  <a:pt x="323126" y="376622"/>
                  <a:pt x="320555" y="381051"/>
                </a:cubicBezTo>
                <a:cubicBezTo>
                  <a:pt x="317412" y="386766"/>
                  <a:pt x="312317" y="389956"/>
                  <a:pt x="307222" y="389956"/>
                </a:cubicBezTo>
                <a:lnTo>
                  <a:pt x="138985" y="389956"/>
                </a:lnTo>
                <a:cubicBezTo>
                  <a:pt x="133271" y="389956"/>
                  <a:pt x="128176" y="386766"/>
                  <a:pt x="125652" y="381670"/>
                </a:cubicBezTo>
                <a:cubicBezTo>
                  <a:pt x="123128" y="376622"/>
                  <a:pt x="123747" y="370908"/>
                  <a:pt x="126938" y="366432"/>
                </a:cubicBezTo>
                <a:lnTo>
                  <a:pt x="211366" y="255333"/>
                </a:lnTo>
                <a:cubicBezTo>
                  <a:pt x="213889" y="251523"/>
                  <a:pt x="218366" y="249619"/>
                  <a:pt x="223413" y="249619"/>
                </a:cubicBezTo>
                <a:close/>
                <a:moveTo>
                  <a:pt x="252059" y="149870"/>
                </a:moveTo>
                <a:cubicBezTo>
                  <a:pt x="290937" y="148790"/>
                  <a:pt x="328186" y="168749"/>
                  <a:pt x="330079" y="170175"/>
                </a:cubicBezTo>
                <a:cubicBezTo>
                  <a:pt x="333888" y="172742"/>
                  <a:pt x="335793" y="177782"/>
                  <a:pt x="333269" y="181585"/>
                </a:cubicBezTo>
                <a:cubicBezTo>
                  <a:pt x="330745" y="185389"/>
                  <a:pt x="325650" y="187290"/>
                  <a:pt x="321841" y="184770"/>
                </a:cubicBezTo>
                <a:cubicBezTo>
                  <a:pt x="321222" y="184152"/>
                  <a:pt x="262175" y="153059"/>
                  <a:pt x="222175" y="174644"/>
                </a:cubicBezTo>
                <a:cubicBezTo>
                  <a:pt x="205651" y="182251"/>
                  <a:pt x="189128" y="185389"/>
                  <a:pt x="173890" y="185389"/>
                </a:cubicBezTo>
                <a:cubicBezTo>
                  <a:pt x="143414" y="185389"/>
                  <a:pt x="119319" y="173978"/>
                  <a:pt x="117414" y="173360"/>
                </a:cubicBezTo>
                <a:cubicBezTo>
                  <a:pt x="112938" y="171458"/>
                  <a:pt x="111700" y="166371"/>
                  <a:pt x="113605" y="161950"/>
                </a:cubicBezTo>
                <a:cubicBezTo>
                  <a:pt x="115509" y="157528"/>
                  <a:pt x="120557" y="156245"/>
                  <a:pt x="125033" y="158147"/>
                </a:cubicBezTo>
                <a:cubicBezTo>
                  <a:pt x="125652" y="158765"/>
                  <a:pt x="173890" y="180967"/>
                  <a:pt x="213889" y="159430"/>
                </a:cubicBezTo>
                <a:cubicBezTo>
                  <a:pt x="225961" y="152929"/>
                  <a:pt x="239100" y="150231"/>
                  <a:pt x="252059" y="149870"/>
                </a:cubicBezTo>
                <a:close/>
                <a:moveTo>
                  <a:pt x="252059" y="110522"/>
                </a:moveTo>
                <a:cubicBezTo>
                  <a:pt x="290937" y="109453"/>
                  <a:pt x="328186" y="129472"/>
                  <a:pt x="330079" y="130900"/>
                </a:cubicBezTo>
                <a:cubicBezTo>
                  <a:pt x="333888" y="133424"/>
                  <a:pt x="335793" y="138520"/>
                  <a:pt x="333269" y="142329"/>
                </a:cubicBezTo>
                <a:cubicBezTo>
                  <a:pt x="330745" y="146139"/>
                  <a:pt x="325650" y="148044"/>
                  <a:pt x="321841" y="145472"/>
                </a:cubicBezTo>
                <a:cubicBezTo>
                  <a:pt x="321222" y="144853"/>
                  <a:pt x="262175" y="113757"/>
                  <a:pt x="222175" y="135329"/>
                </a:cubicBezTo>
                <a:cubicBezTo>
                  <a:pt x="205651" y="143568"/>
                  <a:pt x="189128" y="146139"/>
                  <a:pt x="173890" y="146139"/>
                </a:cubicBezTo>
                <a:cubicBezTo>
                  <a:pt x="143414" y="146139"/>
                  <a:pt x="119319" y="134710"/>
                  <a:pt x="117414" y="134043"/>
                </a:cubicBezTo>
                <a:cubicBezTo>
                  <a:pt x="112938" y="132138"/>
                  <a:pt x="111700" y="127090"/>
                  <a:pt x="113605" y="122614"/>
                </a:cubicBezTo>
                <a:cubicBezTo>
                  <a:pt x="115509" y="118185"/>
                  <a:pt x="120557" y="116900"/>
                  <a:pt x="125033" y="118804"/>
                </a:cubicBezTo>
                <a:cubicBezTo>
                  <a:pt x="125652" y="119471"/>
                  <a:pt x="173890" y="141663"/>
                  <a:pt x="213889" y="120090"/>
                </a:cubicBezTo>
                <a:cubicBezTo>
                  <a:pt x="225961" y="113578"/>
                  <a:pt x="239100" y="110879"/>
                  <a:pt x="252059" y="110522"/>
                </a:cubicBezTo>
                <a:close/>
                <a:moveTo>
                  <a:pt x="14618" y="0"/>
                </a:moveTo>
                <a:lnTo>
                  <a:pt x="431732" y="0"/>
                </a:lnTo>
                <a:cubicBezTo>
                  <a:pt x="439969" y="0"/>
                  <a:pt x="446302" y="6335"/>
                  <a:pt x="446302" y="14624"/>
                </a:cubicBezTo>
                <a:lnTo>
                  <a:pt x="446302" y="288333"/>
                </a:lnTo>
                <a:cubicBezTo>
                  <a:pt x="446302" y="296622"/>
                  <a:pt x="439350" y="302957"/>
                  <a:pt x="431732" y="302957"/>
                </a:cubicBezTo>
                <a:lnTo>
                  <a:pt x="342833" y="302957"/>
                </a:lnTo>
                <a:cubicBezTo>
                  <a:pt x="334596" y="302957"/>
                  <a:pt x="328215" y="296622"/>
                  <a:pt x="328215" y="288333"/>
                </a:cubicBezTo>
                <a:cubicBezTo>
                  <a:pt x="328215" y="280093"/>
                  <a:pt x="334596" y="273757"/>
                  <a:pt x="342833" y="273757"/>
                </a:cubicBezTo>
                <a:lnTo>
                  <a:pt x="417114" y="273757"/>
                </a:lnTo>
                <a:lnTo>
                  <a:pt x="417114" y="29200"/>
                </a:lnTo>
                <a:lnTo>
                  <a:pt x="29855" y="29200"/>
                </a:lnTo>
                <a:lnTo>
                  <a:pt x="29855" y="273090"/>
                </a:lnTo>
                <a:lnTo>
                  <a:pt x="111754" y="273090"/>
                </a:lnTo>
                <a:cubicBezTo>
                  <a:pt x="119992" y="273090"/>
                  <a:pt x="126324" y="279473"/>
                  <a:pt x="126324" y="287714"/>
                </a:cubicBezTo>
                <a:cubicBezTo>
                  <a:pt x="126324" y="295955"/>
                  <a:pt x="119992" y="302338"/>
                  <a:pt x="111754" y="302338"/>
                </a:cubicBezTo>
                <a:lnTo>
                  <a:pt x="14618" y="302338"/>
                </a:lnTo>
                <a:cubicBezTo>
                  <a:pt x="6333" y="302338"/>
                  <a:pt x="0" y="295955"/>
                  <a:pt x="0" y="287714"/>
                </a:cubicBezTo>
                <a:lnTo>
                  <a:pt x="0" y="14624"/>
                </a:lnTo>
                <a:cubicBezTo>
                  <a:pt x="0" y="6335"/>
                  <a:pt x="6333" y="0"/>
                  <a:pt x="146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9531" y="1579124"/>
            <a:ext cx="10830423" cy="4366041"/>
            <a:chOff x="509531" y="1579124"/>
            <a:chExt cx="10830423" cy="4366041"/>
          </a:xfrm>
        </p:grpSpPr>
        <p:grpSp>
          <p:nvGrpSpPr>
            <p:cNvPr id="40" name="组合 39"/>
            <p:cNvGrpSpPr/>
            <p:nvPr/>
          </p:nvGrpSpPr>
          <p:grpSpPr>
            <a:xfrm>
              <a:off x="509531" y="1579124"/>
              <a:ext cx="2458571" cy="4366041"/>
              <a:chOff x="1017917" y="1615787"/>
              <a:chExt cx="2458571" cy="4366041"/>
            </a:xfrm>
          </p:grpSpPr>
          <p:sp>
            <p:nvSpPr>
              <p:cNvPr id="7" name="triangle-of-triangles_32915"/>
              <p:cNvSpPr>
                <a:spLocks noChangeAspect="1"/>
              </p:cNvSpPr>
              <p:nvPr/>
            </p:nvSpPr>
            <p:spPr bwMode="auto">
              <a:xfrm flipH="1">
                <a:off x="1017917" y="3855461"/>
                <a:ext cx="2458571" cy="2126367"/>
              </a:xfrm>
              <a:custGeom>
                <a:avLst/>
                <a:gdLst>
                  <a:gd name="connsiteX0" fmla="*/ 552951 w 603193"/>
                  <a:gd name="connsiteY0" fmla="*/ 434753 h 521690"/>
                  <a:gd name="connsiteX1" fmla="*/ 603193 w 603193"/>
                  <a:gd name="connsiteY1" fmla="*/ 521690 h 521690"/>
                  <a:gd name="connsiteX2" fmla="*/ 502708 w 603193"/>
                  <a:gd name="connsiteY2" fmla="*/ 521690 h 521690"/>
                  <a:gd name="connsiteX3" fmla="*/ 427343 w 603193"/>
                  <a:gd name="connsiteY3" fmla="*/ 434753 h 521690"/>
                  <a:gd name="connsiteX4" fmla="*/ 477586 w 603193"/>
                  <a:gd name="connsiteY4" fmla="*/ 521690 h 521690"/>
                  <a:gd name="connsiteX5" fmla="*/ 377101 w 603193"/>
                  <a:gd name="connsiteY5" fmla="*/ 521690 h 521690"/>
                  <a:gd name="connsiteX6" fmla="*/ 301455 w 603193"/>
                  <a:gd name="connsiteY6" fmla="*/ 434753 h 521690"/>
                  <a:gd name="connsiteX7" fmla="*/ 351698 w 603193"/>
                  <a:gd name="connsiteY7" fmla="*/ 521690 h 521690"/>
                  <a:gd name="connsiteX8" fmla="*/ 251213 w 603193"/>
                  <a:gd name="connsiteY8" fmla="*/ 521690 h 521690"/>
                  <a:gd name="connsiteX9" fmla="*/ 50242 w 603193"/>
                  <a:gd name="connsiteY9" fmla="*/ 434753 h 521690"/>
                  <a:gd name="connsiteX10" fmla="*/ 100485 w 603193"/>
                  <a:gd name="connsiteY10" fmla="*/ 521690 h 521690"/>
                  <a:gd name="connsiteX11" fmla="*/ 0 w 603193"/>
                  <a:gd name="connsiteY11" fmla="*/ 521690 h 521690"/>
                  <a:gd name="connsiteX12" fmla="*/ 439764 w 603193"/>
                  <a:gd name="connsiteY12" fmla="*/ 427344 h 521690"/>
                  <a:gd name="connsiteX13" fmla="*/ 540249 w 603193"/>
                  <a:gd name="connsiteY13" fmla="*/ 427344 h 521690"/>
                  <a:gd name="connsiteX14" fmla="*/ 490006 w 603193"/>
                  <a:gd name="connsiteY14" fmla="*/ 514351 h 521690"/>
                  <a:gd name="connsiteX15" fmla="*/ 314157 w 603193"/>
                  <a:gd name="connsiteY15" fmla="*/ 427344 h 521690"/>
                  <a:gd name="connsiteX16" fmla="*/ 414642 w 603193"/>
                  <a:gd name="connsiteY16" fmla="*/ 427344 h 521690"/>
                  <a:gd name="connsiteX17" fmla="*/ 364399 w 603193"/>
                  <a:gd name="connsiteY17" fmla="*/ 514351 h 521690"/>
                  <a:gd name="connsiteX18" fmla="*/ 62944 w 603193"/>
                  <a:gd name="connsiteY18" fmla="*/ 427344 h 521690"/>
                  <a:gd name="connsiteX19" fmla="*/ 163429 w 603193"/>
                  <a:gd name="connsiteY19" fmla="*/ 427344 h 521690"/>
                  <a:gd name="connsiteX20" fmla="*/ 113186 w 603193"/>
                  <a:gd name="connsiteY20" fmla="*/ 514351 h 521690"/>
                  <a:gd name="connsiteX21" fmla="*/ 490006 w 603193"/>
                  <a:gd name="connsiteY21" fmla="*/ 326083 h 521690"/>
                  <a:gd name="connsiteX22" fmla="*/ 540249 w 603193"/>
                  <a:gd name="connsiteY22" fmla="*/ 412878 h 521690"/>
                  <a:gd name="connsiteX23" fmla="*/ 439764 w 603193"/>
                  <a:gd name="connsiteY23" fmla="*/ 412878 h 521690"/>
                  <a:gd name="connsiteX24" fmla="*/ 113186 w 603193"/>
                  <a:gd name="connsiteY24" fmla="*/ 326083 h 521690"/>
                  <a:gd name="connsiteX25" fmla="*/ 163429 w 603193"/>
                  <a:gd name="connsiteY25" fmla="*/ 412878 h 521690"/>
                  <a:gd name="connsiteX26" fmla="*/ 62944 w 603193"/>
                  <a:gd name="connsiteY26" fmla="*/ 412878 h 521690"/>
                  <a:gd name="connsiteX27" fmla="*/ 377101 w 603193"/>
                  <a:gd name="connsiteY27" fmla="*/ 318744 h 521690"/>
                  <a:gd name="connsiteX28" fmla="*/ 477586 w 603193"/>
                  <a:gd name="connsiteY28" fmla="*/ 318744 h 521690"/>
                  <a:gd name="connsiteX29" fmla="*/ 427343 w 603193"/>
                  <a:gd name="connsiteY29" fmla="*/ 405751 h 521690"/>
                  <a:gd name="connsiteX30" fmla="*/ 125606 w 603193"/>
                  <a:gd name="connsiteY30" fmla="*/ 318744 h 521690"/>
                  <a:gd name="connsiteX31" fmla="*/ 226091 w 603193"/>
                  <a:gd name="connsiteY31" fmla="*/ 318744 h 521690"/>
                  <a:gd name="connsiteX32" fmla="*/ 175848 w 603193"/>
                  <a:gd name="connsiteY32" fmla="*/ 405751 h 521690"/>
                  <a:gd name="connsiteX33" fmla="*/ 427343 w 603193"/>
                  <a:gd name="connsiteY33" fmla="*/ 217483 h 521690"/>
                  <a:gd name="connsiteX34" fmla="*/ 477586 w 603193"/>
                  <a:gd name="connsiteY34" fmla="*/ 304208 h 521690"/>
                  <a:gd name="connsiteX35" fmla="*/ 377101 w 603193"/>
                  <a:gd name="connsiteY35" fmla="*/ 304208 h 521690"/>
                  <a:gd name="connsiteX36" fmla="*/ 175848 w 603193"/>
                  <a:gd name="connsiteY36" fmla="*/ 217483 h 521690"/>
                  <a:gd name="connsiteX37" fmla="*/ 226091 w 603193"/>
                  <a:gd name="connsiteY37" fmla="*/ 304208 h 521690"/>
                  <a:gd name="connsiteX38" fmla="*/ 125606 w 603193"/>
                  <a:gd name="connsiteY38" fmla="*/ 304208 h 521690"/>
                  <a:gd name="connsiteX39" fmla="*/ 188551 w 603193"/>
                  <a:gd name="connsiteY39" fmla="*/ 210073 h 521690"/>
                  <a:gd name="connsiteX40" fmla="*/ 289036 w 603193"/>
                  <a:gd name="connsiteY40" fmla="*/ 210073 h 521690"/>
                  <a:gd name="connsiteX41" fmla="*/ 238793 w 603193"/>
                  <a:gd name="connsiteY41" fmla="*/ 297080 h 521690"/>
                  <a:gd name="connsiteX42" fmla="*/ 314157 w 603193"/>
                  <a:gd name="connsiteY42" fmla="*/ 210073 h 521690"/>
                  <a:gd name="connsiteX43" fmla="*/ 414642 w 603193"/>
                  <a:gd name="connsiteY43" fmla="*/ 210073 h 521690"/>
                  <a:gd name="connsiteX44" fmla="*/ 364399 w 603193"/>
                  <a:gd name="connsiteY44" fmla="*/ 297080 h 521690"/>
                  <a:gd name="connsiteX45" fmla="*/ 364399 w 603193"/>
                  <a:gd name="connsiteY45" fmla="*/ 108600 h 521690"/>
                  <a:gd name="connsiteX46" fmla="*/ 414642 w 603193"/>
                  <a:gd name="connsiteY46" fmla="*/ 195607 h 521690"/>
                  <a:gd name="connsiteX47" fmla="*/ 314157 w 603193"/>
                  <a:gd name="connsiteY47" fmla="*/ 195607 h 521690"/>
                  <a:gd name="connsiteX48" fmla="*/ 238793 w 603193"/>
                  <a:gd name="connsiteY48" fmla="*/ 108600 h 521690"/>
                  <a:gd name="connsiteX49" fmla="*/ 289036 w 603193"/>
                  <a:gd name="connsiteY49" fmla="*/ 195607 h 521690"/>
                  <a:gd name="connsiteX50" fmla="*/ 188551 w 603193"/>
                  <a:gd name="connsiteY50" fmla="*/ 195607 h 521690"/>
                  <a:gd name="connsiteX51" fmla="*/ 251213 w 603193"/>
                  <a:gd name="connsiteY51" fmla="*/ 101473 h 521690"/>
                  <a:gd name="connsiteX52" fmla="*/ 351698 w 603193"/>
                  <a:gd name="connsiteY52" fmla="*/ 101473 h 521690"/>
                  <a:gd name="connsiteX53" fmla="*/ 301455 w 603193"/>
                  <a:gd name="connsiteY53" fmla="*/ 188480 h 521690"/>
                  <a:gd name="connsiteX54" fmla="*/ 301455 w 603193"/>
                  <a:gd name="connsiteY54" fmla="*/ 0 h 521690"/>
                  <a:gd name="connsiteX55" fmla="*/ 351698 w 603193"/>
                  <a:gd name="connsiteY55" fmla="*/ 87007 h 521690"/>
                  <a:gd name="connsiteX56" fmla="*/ 251213 w 603193"/>
                  <a:gd name="connsiteY56" fmla="*/ 87007 h 5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3193" h="521690">
                    <a:moveTo>
                      <a:pt x="552951" y="434753"/>
                    </a:moveTo>
                    <a:lnTo>
                      <a:pt x="603193" y="521690"/>
                    </a:lnTo>
                    <a:lnTo>
                      <a:pt x="502708" y="521690"/>
                    </a:lnTo>
                    <a:close/>
                    <a:moveTo>
                      <a:pt x="427343" y="434753"/>
                    </a:moveTo>
                    <a:lnTo>
                      <a:pt x="477586" y="521690"/>
                    </a:lnTo>
                    <a:lnTo>
                      <a:pt x="377101" y="521690"/>
                    </a:lnTo>
                    <a:close/>
                    <a:moveTo>
                      <a:pt x="301455" y="434753"/>
                    </a:moveTo>
                    <a:lnTo>
                      <a:pt x="351698" y="521690"/>
                    </a:lnTo>
                    <a:lnTo>
                      <a:pt x="251213" y="521690"/>
                    </a:lnTo>
                    <a:close/>
                    <a:moveTo>
                      <a:pt x="50242" y="434753"/>
                    </a:moveTo>
                    <a:lnTo>
                      <a:pt x="100485" y="521690"/>
                    </a:lnTo>
                    <a:lnTo>
                      <a:pt x="0" y="521690"/>
                    </a:lnTo>
                    <a:close/>
                    <a:moveTo>
                      <a:pt x="439764" y="427344"/>
                    </a:moveTo>
                    <a:lnTo>
                      <a:pt x="540249" y="427344"/>
                    </a:lnTo>
                    <a:lnTo>
                      <a:pt x="490006" y="514351"/>
                    </a:lnTo>
                    <a:close/>
                    <a:moveTo>
                      <a:pt x="314157" y="427344"/>
                    </a:moveTo>
                    <a:lnTo>
                      <a:pt x="414642" y="427344"/>
                    </a:lnTo>
                    <a:lnTo>
                      <a:pt x="364399" y="514351"/>
                    </a:lnTo>
                    <a:close/>
                    <a:moveTo>
                      <a:pt x="62944" y="427344"/>
                    </a:moveTo>
                    <a:lnTo>
                      <a:pt x="163429" y="427344"/>
                    </a:lnTo>
                    <a:lnTo>
                      <a:pt x="113186" y="514351"/>
                    </a:lnTo>
                    <a:close/>
                    <a:moveTo>
                      <a:pt x="490006" y="326083"/>
                    </a:moveTo>
                    <a:lnTo>
                      <a:pt x="540249" y="412878"/>
                    </a:lnTo>
                    <a:lnTo>
                      <a:pt x="439764" y="412878"/>
                    </a:lnTo>
                    <a:close/>
                    <a:moveTo>
                      <a:pt x="113186" y="326083"/>
                    </a:moveTo>
                    <a:lnTo>
                      <a:pt x="163429" y="412878"/>
                    </a:lnTo>
                    <a:lnTo>
                      <a:pt x="62944" y="412878"/>
                    </a:lnTo>
                    <a:close/>
                    <a:moveTo>
                      <a:pt x="377101" y="318744"/>
                    </a:moveTo>
                    <a:lnTo>
                      <a:pt x="477586" y="318744"/>
                    </a:lnTo>
                    <a:lnTo>
                      <a:pt x="427343" y="405751"/>
                    </a:lnTo>
                    <a:close/>
                    <a:moveTo>
                      <a:pt x="125606" y="318744"/>
                    </a:moveTo>
                    <a:lnTo>
                      <a:pt x="226091" y="318744"/>
                    </a:lnTo>
                    <a:lnTo>
                      <a:pt x="175848" y="405751"/>
                    </a:lnTo>
                    <a:close/>
                    <a:moveTo>
                      <a:pt x="427343" y="217483"/>
                    </a:moveTo>
                    <a:lnTo>
                      <a:pt x="477586" y="304208"/>
                    </a:lnTo>
                    <a:lnTo>
                      <a:pt x="377101" y="304208"/>
                    </a:lnTo>
                    <a:close/>
                    <a:moveTo>
                      <a:pt x="175848" y="217483"/>
                    </a:moveTo>
                    <a:lnTo>
                      <a:pt x="226091" y="304208"/>
                    </a:lnTo>
                    <a:lnTo>
                      <a:pt x="125606" y="304208"/>
                    </a:lnTo>
                    <a:close/>
                    <a:moveTo>
                      <a:pt x="188551" y="210073"/>
                    </a:moveTo>
                    <a:lnTo>
                      <a:pt x="289036" y="210073"/>
                    </a:lnTo>
                    <a:lnTo>
                      <a:pt x="238793" y="297080"/>
                    </a:lnTo>
                    <a:close/>
                    <a:moveTo>
                      <a:pt x="314157" y="210073"/>
                    </a:moveTo>
                    <a:lnTo>
                      <a:pt x="414642" y="210073"/>
                    </a:lnTo>
                    <a:lnTo>
                      <a:pt x="364399" y="297080"/>
                    </a:lnTo>
                    <a:close/>
                    <a:moveTo>
                      <a:pt x="364399" y="108600"/>
                    </a:moveTo>
                    <a:lnTo>
                      <a:pt x="414642" y="195607"/>
                    </a:lnTo>
                    <a:lnTo>
                      <a:pt x="314157" y="195607"/>
                    </a:lnTo>
                    <a:close/>
                    <a:moveTo>
                      <a:pt x="238793" y="108600"/>
                    </a:moveTo>
                    <a:lnTo>
                      <a:pt x="289036" y="195607"/>
                    </a:lnTo>
                    <a:lnTo>
                      <a:pt x="188551" y="195607"/>
                    </a:lnTo>
                    <a:close/>
                    <a:moveTo>
                      <a:pt x="251213" y="101473"/>
                    </a:moveTo>
                    <a:lnTo>
                      <a:pt x="351698" y="101473"/>
                    </a:lnTo>
                    <a:lnTo>
                      <a:pt x="301455" y="188480"/>
                    </a:lnTo>
                    <a:close/>
                    <a:moveTo>
                      <a:pt x="301455" y="0"/>
                    </a:moveTo>
                    <a:lnTo>
                      <a:pt x="351698" y="87007"/>
                    </a:lnTo>
                    <a:lnTo>
                      <a:pt x="251213" y="870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" name="triangle-of-triangles_32915"/>
              <p:cNvSpPr>
                <a:spLocks noChangeAspect="1"/>
              </p:cNvSpPr>
              <p:nvPr/>
            </p:nvSpPr>
            <p:spPr bwMode="auto">
              <a:xfrm flipV="1">
                <a:off x="1017917" y="1615787"/>
                <a:ext cx="2458571" cy="2126367"/>
              </a:xfrm>
              <a:custGeom>
                <a:avLst/>
                <a:gdLst>
                  <a:gd name="connsiteX0" fmla="*/ 552951 w 603193"/>
                  <a:gd name="connsiteY0" fmla="*/ 434753 h 521690"/>
                  <a:gd name="connsiteX1" fmla="*/ 603193 w 603193"/>
                  <a:gd name="connsiteY1" fmla="*/ 521690 h 521690"/>
                  <a:gd name="connsiteX2" fmla="*/ 502708 w 603193"/>
                  <a:gd name="connsiteY2" fmla="*/ 521690 h 521690"/>
                  <a:gd name="connsiteX3" fmla="*/ 427343 w 603193"/>
                  <a:gd name="connsiteY3" fmla="*/ 434753 h 521690"/>
                  <a:gd name="connsiteX4" fmla="*/ 477586 w 603193"/>
                  <a:gd name="connsiteY4" fmla="*/ 521690 h 521690"/>
                  <a:gd name="connsiteX5" fmla="*/ 377101 w 603193"/>
                  <a:gd name="connsiteY5" fmla="*/ 521690 h 521690"/>
                  <a:gd name="connsiteX6" fmla="*/ 301455 w 603193"/>
                  <a:gd name="connsiteY6" fmla="*/ 434753 h 521690"/>
                  <a:gd name="connsiteX7" fmla="*/ 351698 w 603193"/>
                  <a:gd name="connsiteY7" fmla="*/ 521690 h 521690"/>
                  <a:gd name="connsiteX8" fmla="*/ 251213 w 603193"/>
                  <a:gd name="connsiteY8" fmla="*/ 521690 h 521690"/>
                  <a:gd name="connsiteX9" fmla="*/ 50242 w 603193"/>
                  <a:gd name="connsiteY9" fmla="*/ 434753 h 521690"/>
                  <a:gd name="connsiteX10" fmla="*/ 100485 w 603193"/>
                  <a:gd name="connsiteY10" fmla="*/ 521690 h 521690"/>
                  <a:gd name="connsiteX11" fmla="*/ 0 w 603193"/>
                  <a:gd name="connsiteY11" fmla="*/ 521690 h 521690"/>
                  <a:gd name="connsiteX12" fmla="*/ 439764 w 603193"/>
                  <a:gd name="connsiteY12" fmla="*/ 427344 h 521690"/>
                  <a:gd name="connsiteX13" fmla="*/ 540249 w 603193"/>
                  <a:gd name="connsiteY13" fmla="*/ 427344 h 521690"/>
                  <a:gd name="connsiteX14" fmla="*/ 490006 w 603193"/>
                  <a:gd name="connsiteY14" fmla="*/ 514351 h 521690"/>
                  <a:gd name="connsiteX15" fmla="*/ 314157 w 603193"/>
                  <a:gd name="connsiteY15" fmla="*/ 427344 h 521690"/>
                  <a:gd name="connsiteX16" fmla="*/ 414642 w 603193"/>
                  <a:gd name="connsiteY16" fmla="*/ 427344 h 521690"/>
                  <a:gd name="connsiteX17" fmla="*/ 364399 w 603193"/>
                  <a:gd name="connsiteY17" fmla="*/ 514351 h 521690"/>
                  <a:gd name="connsiteX18" fmla="*/ 62944 w 603193"/>
                  <a:gd name="connsiteY18" fmla="*/ 427344 h 521690"/>
                  <a:gd name="connsiteX19" fmla="*/ 163429 w 603193"/>
                  <a:gd name="connsiteY19" fmla="*/ 427344 h 521690"/>
                  <a:gd name="connsiteX20" fmla="*/ 113186 w 603193"/>
                  <a:gd name="connsiteY20" fmla="*/ 514351 h 521690"/>
                  <a:gd name="connsiteX21" fmla="*/ 490006 w 603193"/>
                  <a:gd name="connsiteY21" fmla="*/ 326083 h 521690"/>
                  <a:gd name="connsiteX22" fmla="*/ 540249 w 603193"/>
                  <a:gd name="connsiteY22" fmla="*/ 412878 h 521690"/>
                  <a:gd name="connsiteX23" fmla="*/ 439764 w 603193"/>
                  <a:gd name="connsiteY23" fmla="*/ 412878 h 521690"/>
                  <a:gd name="connsiteX24" fmla="*/ 113186 w 603193"/>
                  <a:gd name="connsiteY24" fmla="*/ 326083 h 521690"/>
                  <a:gd name="connsiteX25" fmla="*/ 163429 w 603193"/>
                  <a:gd name="connsiteY25" fmla="*/ 412878 h 521690"/>
                  <a:gd name="connsiteX26" fmla="*/ 62944 w 603193"/>
                  <a:gd name="connsiteY26" fmla="*/ 412878 h 521690"/>
                  <a:gd name="connsiteX27" fmla="*/ 377101 w 603193"/>
                  <a:gd name="connsiteY27" fmla="*/ 318744 h 521690"/>
                  <a:gd name="connsiteX28" fmla="*/ 477586 w 603193"/>
                  <a:gd name="connsiteY28" fmla="*/ 318744 h 521690"/>
                  <a:gd name="connsiteX29" fmla="*/ 427343 w 603193"/>
                  <a:gd name="connsiteY29" fmla="*/ 405751 h 521690"/>
                  <a:gd name="connsiteX30" fmla="*/ 125606 w 603193"/>
                  <a:gd name="connsiteY30" fmla="*/ 318744 h 521690"/>
                  <a:gd name="connsiteX31" fmla="*/ 226091 w 603193"/>
                  <a:gd name="connsiteY31" fmla="*/ 318744 h 521690"/>
                  <a:gd name="connsiteX32" fmla="*/ 175848 w 603193"/>
                  <a:gd name="connsiteY32" fmla="*/ 405751 h 521690"/>
                  <a:gd name="connsiteX33" fmla="*/ 427343 w 603193"/>
                  <a:gd name="connsiteY33" fmla="*/ 217483 h 521690"/>
                  <a:gd name="connsiteX34" fmla="*/ 477586 w 603193"/>
                  <a:gd name="connsiteY34" fmla="*/ 304208 h 521690"/>
                  <a:gd name="connsiteX35" fmla="*/ 377101 w 603193"/>
                  <a:gd name="connsiteY35" fmla="*/ 304208 h 521690"/>
                  <a:gd name="connsiteX36" fmla="*/ 175848 w 603193"/>
                  <a:gd name="connsiteY36" fmla="*/ 217483 h 521690"/>
                  <a:gd name="connsiteX37" fmla="*/ 226091 w 603193"/>
                  <a:gd name="connsiteY37" fmla="*/ 304208 h 521690"/>
                  <a:gd name="connsiteX38" fmla="*/ 125606 w 603193"/>
                  <a:gd name="connsiteY38" fmla="*/ 304208 h 521690"/>
                  <a:gd name="connsiteX39" fmla="*/ 188551 w 603193"/>
                  <a:gd name="connsiteY39" fmla="*/ 210073 h 521690"/>
                  <a:gd name="connsiteX40" fmla="*/ 289036 w 603193"/>
                  <a:gd name="connsiteY40" fmla="*/ 210073 h 521690"/>
                  <a:gd name="connsiteX41" fmla="*/ 238793 w 603193"/>
                  <a:gd name="connsiteY41" fmla="*/ 297080 h 521690"/>
                  <a:gd name="connsiteX42" fmla="*/ 314157 w 603193"/>
                  <a:gd name="connsiteY42" fmla="*/ 210073 h 521690"/>
                  <a:gd name="connsiteX43" fmla="*/ 414642 w 603193"/>
                  <a:gd name="connsiteY43" fmla="*/ 210073 h 521690"/>
                  <a:gd name="connsiteX44" fmla="*/ 364399 w 603193"/>
                  <a:gd name="connsiteY44" fmla="*/ 297080 h 521690"/>
                  <a:gd name="connsiteX45" fmla="*/ 364399 w 603193"/>
                  <a:gd name="connsiteY45" fmla="*/ 108600 h 521690"/>
                  <a:gd name="connsiteX46" fmla="*/ 414642 w 603193"/>
                  <a:gd name="connsiteY46" fmla="*/ 195607 h 521690"/>
                  <a:gd name="connsiteX47" fmla="*/ 314157 w 603193"/>
                  <a:gd name="connsiteY47" fmla="*/ 195607 h 521690"/>
                  <a:gd name="connsiteX48" fmla="*/ 238793 w 603193"/>
                  <a:gd name="connsiteY48" fmla="*/ 108600 h 521690"/>
                  <a:gd name="connsiteX49" fmla="*/ 289036 w 603193"/>
                  <a:gd name="connsiteY49" fmla="*/ 195607 h 521690"/>
                  <a:gd name="connsiteX50" fmla="*/ 188551 w 603193"/>
                  <a:gd name="connsiteY50" fmla="*/ 195607 h 521690"/>
                  <a:gd name="connsiteX51" fmla="*/ 251213 w 603193"/>
                  <a:gd name="connsiteY51" fmla="*/ 101473 h 521690"/>
                  <a:gd name="connsiteX52" fmla="*/ 351698 w 603193"/>
                  <a:gd name="connsiteY52" fmla="*/ 101473 h 521690"/>
                  <a:gd name="connsiteX53" fmla="*/ 301455 w 603193"/>
                  <a:gd name="connsiteY53" fmla="*/ 188480 h 521690"/>
                  <a:gd name="connsiteX54" fmla="*/ 301455 w 603193"/>
                  <a:gd name="connsiteY54" fmla="*/ 0 h 521690"/>
                  <a:gd name="connsiteX55" fmla="*/ 351698 w 603193"/>
                  <a:gd name="connsiteY55" fmla="*/ 87007 h 521690"/>
                  <a:gd name="connsiteX56" fmla="*/ 251213 w 603193"/>
                  <a:gd name="connsiteY56" fmla="*/ 87007 h 52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3193" h="521690">
                    <a:moveTo>
                      <a:pt x="552951" y="434753"/>
                    </a:moveTo>
                    <a:lnTo>
                      <a:pt x="603193" y="521690"/>
                    </a:lnTo>
                    <a:lnTo>
                      <a:pt x="502708" y="521690"/>
                    </a:lnTo>
                    <a:close/>
                    <a:moveTo>
                      <a:pt x="427343" y="434753"/>
                    </a:moveTo>
                    <a:lnTo>
                      <a:pt x="477586" y="521690"/>
                    </a:lnTo>
                    <a:lnTo>
                      <a:pt x="377101" y="521690"/>
                    </a:lnTo>
                    <a:close/>
                    <a:moveTo>
                      <a:pt x="301455" y="434753"/>
                    </a:moveTo>
                    <a:lnTo>
                      <a:pt x="351698" y="521690"/>
                    </a:lnTo>
                    <a:lnTo>
                      <a:pt x="251213" y="521690"/>
                    </a:lnTo>
                    <a:close/>
                    <a:moveTo>
                      <a:pt x="50242" y="434753"/>
                    </a:moveTo>
                    <a:lnTo>
                      <a:pt x="100485" y="521690"/>
                    </a:lnTo>
                    <a:lnTo>
                      <a:pt x="0" y="521690"/>
                    </a:lnTo>
                    <a:close/>
                    <a:moveTo>
                      <a:pt x="439764" y="427344"/>
                    </a:moveTo>
                    <a:lnTo>
                      <a:pt x="540249" y="427344"/>
                    </a:lnTo>
                    <a:lnTo>
                      <a:pt x="490006" y="514351"/>
                    </a:lnTo>
                    <a:close/>
                    <a:moveTo>
                      <a:pt x="314157" y="427344"/>
                    </a:moveTo>
                    <a:lnTo>
                      <a:pt x="414642" y="427344"/>
                    </a:lnTo>
                    <a:lnTo>
                      <a:pt x="364399" y="514351"/>
                    </a:lnTo>
                    <a:close/>
                    <a:moveTo>
                      <a:pt x="62944" y="427344"/>
                    </a:moveTo>
                    <a:lnTo>
                      <a:pt x="163429" y="427344"/>
                    </a:lnTo>
                    <a:lnTo>
                      <a:pt x="113186" y="514351"/>
                    </a:lnTo>
                    <a:close/>
                    <a:moveTo>
                      <a:pt x="490006" y="326083"/>
                    </a:moveTo>
                    <a:lnTo>
                      <a:pt x="540249" y="412878"/>
                    </a:lnTo>
                    <a:lnTo>
                      <a:pt x="439764" y="412878"/>
                    </a:lnTo>
                    <a:close/>
                    <a:moveTo>
                      <a:pt x="113186" y="326083"/>
                    </a:moveTo>
                    <a:lnTo>
                      <a:pt x="163429" y="412878"/>
                    </a:lnTo>
                    <a:lnTo>
                      <a:pt x="62944" y="412878"/>
                    </a:lnTo>
                    <a:close/>
                    <a:moveTo>
                      <a:pt x="377101" y="318744"/>
                    </a:moveTo>
                    <a:lnTo>
                      <a:pt x="477586" y="318744"/>
                    </a:lnTo>
                    <a:lnTo>
                      <a:pt x="427343" y="405751"/>
                    </a:lnTo>
                    <a:close/>
                    <a:moveTo>
                      <a:pt x="125606" y="318744"/>
                    </a:moveTo>
                    <a:lnTo>
                      <a:pt x="226091" y="318744"/>
                    </a:lnTo>
                    <a:lnTo>
                      <a:pt x="175848" y="405751"/>
                    </a:lnTo>
                    <a:close/>
                    <a:moveTo>
                      <a:pt x="427343" y="217483"/>
                    </a:moveTo>
                    <a:lnTo>
                      <a:pt x="477586" y="304208"/>
                    </a:lnTo>
                    <a:lnTo>
                      <a:pt x="377101" y="304208"/>
                    </a:lnTo>
                    <a:close/>
                    <a:moveTo>
                      <a:pt x="175848" y="217483"/>
                    </a:moveTo>
                    <a:lnTo>
                      <a:pt x="226091" y="304208"/>
                    </a:lnTo>
                    <a:lnTo>
                      <a:pt x="125606" y="304208"/>
                    </a:lnTo>
                    <a:close/>
                    <a:moveTo>
                      <a:pt x="188551" y="210073"/>
                    </a:moveTo>
                    <a:lnTo>
                      <a:pt x="289036" y="210073"/>
                    </a:lnTo>
                    <a:lnTo>
                      <a:pt x="238793" y="297080"/>
                    </a:lnTo>
                    <a:close/>
                    <a:moveTo>
                      <a:pt x="314157" y="210073"/>
                    </a:moveTo>
                    <a:lnTo>
                      <a:pt x="414642" y="210073"/>
                    </a:lnTo>
                    <a:lnTo>
                      <a:pt x="364399" y="297080"/>
                    </a:lnTo>
                    <a:close/>
                    <a:moveTo>
                      <a:pt x="364399" y="108600"/>
                    </a:moveTo>
                    <a:lnTo>
                      <a:pt x="414642" y="195607"/>
                    </a:lnTo>
                    <a:lnTo>
                      <a:pt x="314157" y="195607"/>
                    </a:lnTo>
                    <a:close/>
                    <a:moveTo>
                      <a:pt x="238793" y="108600"/>
                    </a:moveTo>
                    <a:lnTo>
                      <a:pt x="289036" y="195607"/>
                    </a:lnTo>
                    <a:lnTo>
                      <a:pt x="188551" y="195607"/>
                    </a:lnTo>
                    <a:close/>
                    <a:moveTo>
                      <a:pt x="251213" y="101473"/>
                    </a:moveTo>
                    <a:lnTo>
                      <a:pt x="351698" y="101473"/>
                    </a:lnTo>
                    <a:lnTo>
                      <a:pt x="301455" y="188480"/>
                    </a:lnTo>
                    <a:close/>
                    <a:moveTo>
                      <a:pt x="301455" y="0"/>
                    </a:moveTo>
                    <a:lnTo>
                      <a:pt x="351698" y="87007"/>
                    </a:lnTo>
                    <a:lnTo>
                      <a:pt x="251213" y="8700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</p:grpSp>
        <p:grpSp>
          <p:nvGrpSpPr>
            <p:cNvPr id="41" name="组合 40"/>
            <p:cNvGrpSpPr/>
            <p:nvPr/>
          </p:nvGrpSpPr>
          <p:grpSpPr>
            <a:xfrm>
              <a:off x="2769651" y="2876029"/>
              <a:ext cx="2733570" cy="1772231"/>
              <a:chOff x="2769651" y="2885660"/>
              <a:chExt cx="2733570" cy="1772231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769651" y="2885660"/>
                <a:ext cx="2733569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en-US" altLang="zh-CN" sz="4000" dirty="0">
                    <a:solidFill>
                      <a:schemeClr val="tx2"/>
                    </a:solidFill>
                  </a:rPr>
                  <a:t>CORE</a:t>
                </a:r>
                <a:endParaRPr lang="en-US" altLang="zh-CN" sz="4000" dirty="0">
                  <a:solidFill>
                    <a:schemeClr val="tx2"/>
                  </a:solidFill>
                </a:endParaRPr>
              </a:p>
              <a:p>
                <a:r>
                  <a:rPr lang="en-US" altLang="zh-CN" sz="4000" dirty="0">
                    <a:solidFill>
                      <a:schemeClr val="tx2"/>
                    </a:solidFill>
                  </a:rPr>
                  <a:t>BUSINESS</a:t>
                </a:r>
                <a:endParaRPr lang="zh-CN" altLang="en-US" sz="40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" name="文本框 25"/>
              <p:cNvSpPr txBox="1"/>
              <p:nvPr/>
            </p:nvSpPr>
            <p:spPr>
              <a:xfrm>
                <a:off x="2797689" y="4134671"/>
                <a:ext cx="27055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275285" y="1904092"/>
              <a:ext cx="5064669" cy="3829411"/>
              <a:chOff x="6361549" y="1669211"/>
              <a:chExt cx="5064669" cy="382941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361550" y="1669211"/>
                <a:ext cx="2398143" cy="175978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028075" y="1669211"/>
                <a:ext cx="2398143" cy="17597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361550" y="3702171"/>
                <a:ext cx="2398143" cy="17597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28075" y="3702171"/>
                <a:ext cx="2398143" cy="17597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028074" y="3355675"/>
                <a:ext cx="2398143" cy="733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028073" y="5425297"/>
                <a:ext cx="2398143" cy="733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361549" y="5425297"/>
                <a:ext cx="2398143" cy="733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6505620" y="1912393"/>
                <a:ext cx="2209893" cy="1273424"/>
                <a:chOff x="727214" y="1895582"/>
                <a:chExt cx="2668284" cy="1273424"/>
              </a:xfrm>
            </p:grpSpPr>
            <p:sp>
              <p:nvSpPr>
                <p:cNvPr id="29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0" name="文本框 25"/>
                <p:cNvSpPr txBox="1"/>
                <p:nvPr/>
              </p:nvSpPr>
              <p:spPr>
                <a:xfrm>
                  <a:off x="727215" y="2214899"/>
                  <a:ext cx="266828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9122197" y="1912393"/>
                <a:ext cx="2209893" cy="1273424"/>
                <a:chOff x="727214" y="1895582"/>
                <a:chExt cx="2668284" cy="1273424"/>
              </a:xfrm>
            </p:grpSpPr>
            <p:sp>
              <p:nvSpPr>
                <p:cNvPr id="32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3" name="文本框 25"/>
                <p:cNvSpPr txBox="1"/>
                <p:nvPr/>
              </p:nvSpPr>
              <p:spPr>
                <a:xfrm>
                  <a:off x="727215" y="2214899"/>
                  <a:ext cx="266828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6505620" y="3945353"/>
                <a:ext cx="2209893" cy="1273424"/>
                <a:chOff x="727214" y="1895582"/>
                <a:chExt cx="2668284" cy="1273424"/>
              </a:xfrm>
            </p:grpSpPr>
            <p:sp>
              <p:nvSpPr>
                <p:cNvPr id="35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6" name="文本框 25"/>
                <p:cNvSpPr txBox="1"/>
                <p:nvPr/>
              </p:nvSpPr>
              <p:spPr>
                <a:xfrm>
                  <a:off x="727215" y="2214899"/>
                  <a:ext cx="266828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9122197" y="3941735"/>
                <a:ext cx="2209893" cy="1273424"/>
                <a:chOff x="727214" y="1895582"/>
                <a:chExt cx="2668284" cy="1273424"/>
              </a:xfrm>
            </p:grpSpPr>
            <p:sp>
              <p:nvSpPr>
                <p:cNvPr id="38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9" name="文本框 25"/>
                <p:cNvSpPr txBox="1"/>
                <p:nvPr/>
              </p:nvSpPr>
              <p:spPr>
                <a:xfrm>
                  <a:off x="727215" y="2214899"/>
                  <a:ext cx="266828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9439" y="1123949"/>
            <a:ext cx="11562561" cy="5019675"/>
            <a:chOff x="629439" y="1123949"/>
            <a:chExt cx="11562561" cy="5019675"/>
          </a:xfrm>
        </p:grpSpPr>
        <p:sp>
          <p:nvSpPr>
            <p:cNvPr id="4" name="íṩľîdè"/>
            <p:cNvSpPr/>
            <p:nvPr/>
          </p:nvSpPr>
          <p:spPr>
            <a:xfrm>
              <a:off x="7420274" y="1123949"/>
              <a:ext cx="4771726" cy="50196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ïṧḷïḋè"/>
            <p:cNvGrpSpPr/>
            <p:nvPr/>
          </p:nvGrpSpPr>
          <p:grpSpPr>
            <a:xfrm>
              <a:off x="6424905" y="1480479"/>
              <a:ext cx="1982542" cy="3951058"/>
              <a:chOff x="6821715" y="1123862"/>
              <a:chExt cx="1982542" cy="3951058"/>
            </a:xfrm>
          </p:grpSpPr>
          <p:grpSp>
            <p:nvGrpSpPr>
              <p:cNvPr id="57" name="îṣlïďê"/>
              <p:cNvGrpSpPr/>
              <p:nvPr/>
            </p:nvGrpSpPr>
            <p:grpSpPr>
              <a:xfrm>
                <a:off x="6821715" y="1123862"/>
                <a:ext cx="1982542" cy="3951058"/>
                <a:chOff x="4970052" y="1390649"/>
                <a:chExt cx="2251897" cy="4487863"/>
              </a:xfrm>
            </p:grpSpPr>
            <p:sp>
              <p:nvSpPr>
                <p:cNvPr id="59" name="ïšļîde"/>
                <p:cNvSpPr/>
                <p:nvPr/>
              </p:nvSpPr>
              <p:spPr>
                <a:xfrm>
                  <a:off x="5106302" y="1501428"/>
                  <a:ext cx="1982424" cy="4276386"/>
                </a:xfrm>
                <a:custGeom>
                  <a:avLst/>
                  <a:gdLst>
                    <a:gd name="connsiteX0" fmla="*/ 444792 w 4503763"/>
                    <a:gd name="connsiteY0" fmla="*/ 0 h 9715289"/>
                    <a:gd name="connsiteX1" fmla="*/ 4058971 w 4503763"/>
                    <a:gd name="connsiteY1" fmla="*/ 0 h 9715289"/>
                    <a:gd name="connsiteX2" fmla="*/ 4503763 w 4503763"/>
                    <a:gd name="connsiteY2" fmla="*/ 444792 h 9715289"/>
                    <a:gd name="connsiteX3" fmla="*/ 4503763 w 4503763"/>
                    <a:gd name="connsiteY3" fmla="*/ 9270497 h 9715289"/>
                    <a:gd name="connsiteX4" fmla="*/ 4058971 w 4503763"/>
                    <a:gd name="connsiteY4" fmla="*/ 9715289 h 9715289"/>
                    <a:gd name="connsiteX5" fmla="*/ 444792 w 4503763"/>
                    <a:gd name="connsiteY5" fmla="*/ 9715289 h 9715289"/>
                    <a:gd name="connsiteX6" fmla="*/ 0 w 4503763"/>
                    <a:gd name="connsiteY6" fmla="*/ 9270497 h 9715289"/>
                    <a:gd name="connsiteX7" fmla="*/ 0 w 4503763"/>
                    <a:gd name="connsiteY7" fmla="*/ 444792 h 9715289"/>
                    <a:gd name="connsiteX8" fmla="*/ 444792 w 4503763"/>
                    <a:gd name="connsiteY8" fmla="*/ 0 h 971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03763" h="9715289">
                      <a:moveTo>
                        <a:pt x="444792" y="0"/>
                      </a:moveTo>
                      <a:lnTo>
                        <a:pt x="4058971" y="0"/>
                      </a:lnTo>
                      <a:cubicBezTo>
                        <a:pt x="4304623" y="0"/>
                        <a:pt x="4503763" y="199140"/>
                        <a:pt x="4503763" y="444792"/>
                      </a:cubicBezTo>
                      <a:lnTo>
                        <a:pt x="4503763" y="9270497"/>
                      </a:lnTo>
                      <a:cubicBezTo>
                        <a:pt x="4503763" y="9516149"/>
                        <a:pt x="4304623" y="9715289"/>
                        <a:pt x="4058971" y="9715289"/>
                      </a:cubicBezTo>
                      <a:lnTo>
                        <a:pt x="444792" y="9715289"/>
                      </a:lnTo>
                      <a:cubicBezTo>
                        <a:pt x="199140" y="9715289"/>
                        <a:pt x="0" y="9516149"/>
                        <a:pt x="0" y="9270497"/>
                      </a:cubicBezTo>
                      <a:lnTo>
                        <a:pt x="0" y="444792"/>
                      </a:lnTo>
                      <a:cubicBezTo>
                        <a:pt x="0" y="199140"/>
                        <a:pt x="199140" y="0"/>
                        <a:pt x="444792" y="0"/>
                      </a:cubicBezTo>
                      <a:close/>
                    </a:path>
                  </a:pathLst>
                </a:custGeom>
                <a:blipFill>
                  <a:blip r:embed="rId1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0" name="íS1idé"/>
                <p:cNvSpPr/>
                <p:nvPr/>
              </p:nvSpPr>
              <p:spPr>
                <a:xfrm>
                  <a:off x="7185827" y="2440823"/>
                  <a:ext cx="36122" cy="4996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2" h="21596" extrusionOk="0">
                      <a:moveTo>
                        <a:pt x="0" y="0"/>
                      </a:moveTo>
                      <a:lnTo>
                        <a:pt x="0" y="21596"/>
                      </a:lnTo>
                      <a:lnTo>
                        <a:pt x="9420" y="21596"/>
                      </a:lnTo>
                      <a:cubicBezTo>
                        <a:pt x="12945" y="21596"/>
                        <a:pt x="14707" y="21598"/>
                        <a:pt x="16579" y="21555"/>
                      </a:cubicBezTo>
                      <a:cubicBezTo>
                        <a:pt x="18628" y="21501"/>
                        <a:pt x="20261" y="21383"/>
                        <a:pt x="21007" y="21235"/>
                      </a:cubicBezTo>
                      <a:cubicBezTo>
                        <a:pt x="21600" y="21099"/>
                        <a:pt x="21572" y="20968"/>
                        <a:pt x="21572" y="20717"/>
                      </a:cubicBezTo>
                      <a:lnTo>
                        <a:pt x="21572" y="879"/>
                      </a:lnTo>
                      <a:cubicBezTo>
                        <a:pt x="21572" y="624"/>
                        <a:pt x="21600" y="497"/>
                        <a:pt x="21007" y="361"/>
                      </a:cubicBezTo>
                      <a:cubicBezTo>
                        <a:pt x="20261" y="213"/>
                        <a:pt x="18628" y="95"/>
                        <a:pt x="16579" y="41"/>
                      </a:cubicBezTo>
                      <a:cubicBezTo>
                        <a:pt x="14707" y="-2"/>
                        <a:pt x="12986" y="0"/>
                        <a:pt x="951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85000" lnSpcReduction="20000"/>
                </a:bodyPr>
                <a:lstStyle/>
                <a:p>
                  <a:endPara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endParaRPr>
                </a:p>
              </p:txBody>
            </p:sp>
            <p:sp>
              <p:nvSpPr>
                <p:cNvPr id="61" name="işḷiḑe"/>
                <p:cNvSpPr/>
                <p:nvPr/>
              </p:nvSpPr>
              <p:spPr>
                <a:xfrm>
                  <a:off x="4970052" y="2005019"/>
                  <a:ext cx="35331" cy="1047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1" h="21600" extrusionOk="0">
                      <a:moveTo>
                        <a:pt x="12326" y="0"/>
                      </a:moveTo>
                      <a:cubicBezTo>
                        <a:pt x="8816" y="0"/>
                        <a:pt x="6993" y="3"/>
                        <a:pt x="5104" y="23"/>
                      </a:cubicBezTo>
                      <a:cubicBezTo>
                        <a:pt x="3009" y="49"/>
                        <a:pt x="1340" y="102"/>
                        <a:pt x="577" y="172"/>
                      </a:cubicBezTo>
                      <a:cubicBezTo>
                        <a:pt x="-29" y="237"/>
                        <a:pt x="0" y="300"/>
                        <a:pt x="0" y="420"/>
                      </a:cubicBezTo>
                      <a:lnTo>
                        <a:pt x="0" y="3023"/>
                      </a:lnTo>
                      <a:cubicBezTo>
                        <a:pt x="0" y="3145"/>
                        <a:pt x="-29" y="3206"/>
                        <a:pt x="577" y="3270"/>
                      </a:cubicBezTo>
                      <a:cubicBezTo>
                        <a:pt x="1340" y="3341"/>
                        <a:pt x="3009" y="3394"/>
                        <a:pt x="5104" y="3420"/>
                      </a:cubicBezTo>
                      <a:cubicBezTo>
                        <a:pt x="7018" y="3440"/>
                        <a:pt x="8778" y="3443"/>
                        <a:pt x="12326" y="3443"/>
                      </a:cubicBezTo>
                      <a:lnTo>
                        <a:pt x="21571" y="3443"/>
                      </a:lnTo>
                      <a:lnTo>
                        <a:pt x="21571" y="0"/>
                      </a:lnTo>
                      <a:lnTo>
                        <a:pt x="12326" y="0"/>
                      </a:lnTo>
                      <a:close/>
                      <a:moveTo>
                        <a:pt x="12326" y="6632"/>
                      </a:moveTo>
                      <a:cubicBezTo>
                        <a:pt x="8816" y="6632"/>
                        <a:pt x="6993" y="6631"/>
                        <a:pt x="5104" y="6651"/>
                      </a:cubicBezTo>
                      <a:cubicBezTo>
                        <a:pt x="3009" y="6677"/>
                        <a:pt x="1340" y="6733"/>
                        <a:pt x="577" y="6804"/>
                      </a:cubicBezTo>
                      <a:cubicBezTo>
                        <a:pt x="-29" y="6869"/>
                        <a:pt x="0" y="6928"/>
                        <a:pt x="0" y="7048"/>
                      </a:cubicBezTo>
                      <a:lnTo>
                        <a:pt x="0" y="12814"/>
                      </a:lnTo>
                      <a:cubicBezTo>
                        <a:pt x="0" y="12936"/>
                        <a:pt x="-29" y="12997"/>
                        <a:pt x="577" y="13062"/>
                      </a:cubicBezTo>
                      <a:cubicBezTo>
                        <a:pt x="1340" y="13132"/>
                        <a:pt x="3009" y="13189"/>
                        <a:pt x="5104" y="13214"/>
                      </a:cubicBezTo>
                      <a:cubicBezTo>
                        <a:pt x="7018" y="13235"/>
                        <a:pt x="8778" y="13234"/>
                        <a:pt x="12326" y="13234"/>
                      </a:cubicBezTo>
                      <a:lnTo>
                        <a:pt x="21571" y="13234"/>
                      </a:lnTo>
                      <a:lnTo>
                        <a:pt x="21571" y="6632"/>
                      </a:lnTo>
                      <a:lnTo>
                        <a:pt x="12326" y="6632"/>
                      </a:lnTo>
                      <a:close/>
                      <a:moveTo>
                        <a:pt x="12326" y="14994"/>
                      </a:moveTo>
                      <a:cubicBezTo>
                        <a:pt x="8816" y="14994"/>
                        <a:pt x="6993" y="14997"/>
                        <a:pt x="5104" y="15017"/>
                      </a:cubicBezTo>
                      <a:cubicBezTo>
                        <a:pt x="3009" y="15043"/>
                        <a:pt x="1340" y="15096"/>
                        <a:pt x="577" y="15167"/>
                      </a:cubicBezTo>
                      <a:cubicBezTo>
                        <a:pt x="-29" y="15232"/>
                        <a:pt x="0" y="15294"/>
                        <a:pt x="0" y="15414"/>
                      </a:cubicBezTo>
                      <a:lnTo>
                        <a:pt x="0" y="21180"/>
                      </a:lnTo>
                      <a:cubicBezTo>
                        <a:pt x="0" y="21302"/>
                        <a:pt x="-29" y="21363"/>
                        <a:pt x="577" y="21428"/>
                      </a:cubicBezTo>
                      <a:cubicBezTo>
                        <a:pt x="1340" y="21498"/>
                        <a:pt x="3009" y="21551"/>
                        <a:pt x="5104" y="21577"/>
                      </a:cubicBezTo>
                      <a:cubicBezTo>
                        <a:pt x="7018" y="21598"/>
                        <a:pt x="8778" y="21600"/>
                        <a:pt x="12326" y="21600"/>
                      </a:cubicBezTo>
                      <a:lnTo>
                        <a:pt x="21571" y="21600"/>
                      </a:lnTo>
                      <a:lnTo>
                        <a:pt x="21571" y="14994"/>
                      </a:lnTo>
                      <a:lnTo>
                        <a:pt x="12326" y="1499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/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62" name="ïŝ1íḍe"/>
                <p:cNvSpPr/>
                <p:nvPr/>
              </p:nvSpPr>
              <p:spPr>
                <a:xfrm>
                  <a:off x="4988361" y="1390649"/>
                  <a:ext cx="2214515" cy="44878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62" y="0"/>
                      </a:moveTo>
                      <a:cubicBezTo>
                        <a:pt x="3463" y="0"/>
                        <a:pt x="2756" y="1"/>
                        <a:pt x="2009" y="118"/>
                      </a:cubicBezTo>
                      <a:cubicBezTo>
                        <a:pt x="1186" y="265"/>
                        <a:pt x="538" y="585"/>
                        <a:pt x="238" y="991"/>
                      </a:cubicBezTo>
                      <a:cubicBezTo>
                        <a:pt x="0" y="1362"/>
                        <a:pt x="0" y="1711"/>
                        <a:pt x="0" y="2399"/>
                      </a:cubicBezTo>
                      <a:lnTo>
                        <a:pt x="0" y="19190"/>
                      </a:lnTo>
                      <a:cubicBezTo>
                        <a:pt x="0" y="19888"/>
                        <a:pt x="0" y="20238"/>
                        <a:pt x="238" y="20609"/>
                      </a:cubicBezTo>
                      <a:cubicBezTo>
                        <a:pt x="538" y="21015"/>
                        <a:pt x="1186" y="21335"/>
                        <a:pt x="2009" y="21482"/>
                      </a:cubicBezTo>
                      <a:cubicBezTo>
                        <a:pt x="2761" y="21600"/>
                        <a:pt x="3468" y="21600"/>
                        <a:pt x="4862" y="21600"/>
                      </a:cubicBezTo>
                      <a:lnTo>
                        <a:pt x="16717" y="21600"/>
                      </a:lnTo>
                      <a:cubicBezTo>
                        <a:pt x="18133" y="21600"/>
                        <a:pt x="18840" y="21600"/>
                        <a:pt x="19592" y="21482"/>
                      </a:cubicBezTo>
                      <a:cubicBezTo>
                        <a:pt x="20415" y="21335"/>
                        <a:pt x="21062" y="21015"/>
                        <a:pt x="21362" y="20609"/>
                      </a:cubicBezTo>
                      <a:cubicBezTo>
                        <a:pt x="21600" y="20238"/>
                        <a:pt x="21600" y="19888"/>
                        <a:pt x="21600" y="19200"/>
                      </a:cubicBezTo>
                      <a:lnTo>
                        <a:pt x="21600" y="2410"/>
                      </a:lnTo>
                      <a:cubicBezTo>
                        <a:pt x="21600" y="1711"/>
                        <a:pt x="21600" y="1362"/>
                        <a:pt x="21362" y="991"/>
                      </a:cubicBezTo>
                      <a:cubicBezTo>
                        <a:pt x="21062" y="585"/>
                        <a:pt x="20415" y="265"/>
                        <a:pt x="19592" y="118"/>
                      </a:cubicBezTo>
                      <a:cubicBezTo>
                        <a:pt x="18840" y="0"/>
                        <a:pt x="18132" y="0"/>
                        <a:pt x="16738" y="0"/>
                      </a:cubicBezTo>
                      <a:lnTo>
                        <a:pt x="4862" y="0"/>
                      </a:lnTo>
                      <a:close/>
                      <a:moveTo>
                        <a:pt x="4609" y="377"/>
                      </a:moveTo>
                      <a:lnTo>
                        <a:pt x="16991" y="377"/>
                      </a:lnTo>
                      <a:cubicBezTo>
                        <a:pt x="18073" y="377"/>
                        <a:pt x="18624" y="376"/>
                        <a:pt x="19208" y="468"/>
                      </a:cubicBezTo>
                      <a:cubicBezTo>
                        <a:pt x="19847" y="582"/>
                        <a:pt x="20351" y="831"/>
                        <a:pt x="20583" y="1146"/>
                      </a:cubicBezTo>
                      <a:cubicBezTo>
                        <a:pt x="20768" y="1434"/>
                        <a:pt x="20768" y="1706"/>
                        <a:pt x="20768" y="2249"/>
                      </a:cubicBezTo>
                      <a:lnTo>
                        <a:pt x="20768" y="19359"/>
                      </a:lnTo>
                      <a:cubicBezTo>
                        <a:pt x="20768" y="19893"/>
                        <a:pt x="20768" y="20165"/>
                        <a:pt x="20583" y="20453"/>
                      </a:cubicBezTo>
                      <a:cubicBezTo>
                        <a:pt x="20351" y="20768"/>
                        <a:pt x="19847" y="21017"/>
                        <a:pt x="19208" y="21132"/>
                      </a:cubicBezTo>
                      <a:cubicBezTo>
                        <a:pt x="18624" y="21223"/>
                        <a:pt x="18073" y="21223"/>
                        <a:pt x="16974" y="21223"/>
                      </a:cubicBezTo>
                      <a:lnTo>
                        <a:pt x="4609" y="21223"/>
                      </a:lnTo>
                      <a:cubicBezTo>
                        <a:pt x="3527" y="21223"/>
                        <a:pt x="2976" y="21223"/>
                        <a:pt x="2392" y="21132"/>
                      </a:cubicBezTo>
                      <a:cubicBezTo>
                        <a:pt x="1753" y="21017"/>
                        <a:pt x="1251" y="20768"/>
                        <a:pt x="1018" y="20453"/>
                      </a:cubicBezTo>
                      <a:cubicBezTo>
                        <a:pt x="833" y="20165"/>
                        <a:pt x="832" y="19893"/>
                        <a:pt x="832" y="19351"/>
                      </a:cubicBezTo>
                      <a:lnTo>
                        <a:pt x="832" y="2240"/>
                      </a:lnTo>
                      <a:cubicBezTo>
                        <a:pt x="832" y="1706"/>
                        <a:pt x="833" y="1434"/>
                        <a:pt x="1018" y="1146"/>
                      </a:cubicBezTo>
                      <a:cubicBezTo>
                        <a:pt x="1251" y="831"/>
                        <a:pt x="1753" y="582"/>
                        <a:pt x="2392" y="468"/>
                      </a:cubicBezTo>
                      <a:cubicBezTo>
                        <a:pt x="2973" y="377"/>
                        <a:pt x="3522" y="377"/>
                        <a:pt x="4609" y="37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/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63" name="íš1iḍê"/>
                <p:cNvSpPr/>
                <p:nvPr/>
              </p:nvSpPr>
              <p:spPr>
                <a:xfrm>
                  <a:off x="5021969" y="1424398"/>
                  <a:ext cx="2147422" cy="44201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78" y="0"/>
                      </a:moveTo>
                      <a:cubicBezTo>
                        <a:pt x="3189" y="0"/>
                        <a:pt x="2539" y="1"/>
                        <a:pt x="1850" y="107"/>
                      </a:cubicBezTo>
                      <a:cubicBezTo>
                        <a:pt x="1093" y="241"/>
                        <a:pt x="495" y="531"/>
                        <a:pt x="219" y="899"/>
                      </a:cubicBezTo>
                      <a:cubicBezTo>
                        <a:pt x="0" y="1235"/>
                        <a:pt x="0" y="1552"/>
                        <a:pt x="0" y="2175"/>
                      </a:cubicBezTo>
                      <a:lnTo>
                        <a:pt x="0" y="19415"/>
                      </a:lnTo>
                      <a:cubicBezTo>
                        <a:pt x="0" y="20049"/>
                        <a:pt x="0" y="20365"/>
                        <a:pt x="219" y="20701"/>
                      </a:cubicBezTo>
                      <a:cubicBezTo>
                        <a:pt x="495" y="21069"/>
                        <a:pt x="1093" y="21359"/>
                        <a:pt x="1850" y="21493"/>
                      </a:cubicBezTo>
                      <a:cubicBezTo>
                        <a:pt x="2543" y="21600"/>
                        <a:pt x="3194" y="21600"/>
                        <a:pt x="4478" y="21600"/>
                      </a:cubicBezTo>
                      <a:lnTo>
                        <a:pt x="17103" y="21600"/>
                      </a:lnTo>
                      <a:cubicBezTo>
                        <a:pt x="18407" y="21600"/>
                        <a:pt x="19057" y="21600"/>
                        <a:pt x="19750" y="21493"/>
                      </a:cubicBezTo>
                      <a:cubicBezTo>
                        <a:pt x="20507" y="21359"/>
                        <a:pt x="21105" y="21069"/>
                        <a:pt x="21381" y="20701"/>
                      </a:cubicBezTo>
                      <a:cubicBezTo>
                        <a:pt x="21600" y="20365"/>
                        <a:pt x="21600" y="20048"/>
                        <a:pt x="21600" y="19425"/>
                      </a:cubicBezTo>
                      <a:lnTo>
                        <a:pt x="21600" y="2185"/>
                      </a:lnTo>
                      <a:cubicBezTo>
                        <a:pt x="21600" y="1551"/>
                        <a:pt x="21600" y="1235"/>
                        <a:pt x="21381" y="899"/>
                      </a:cubicBezTo>
                      <a:cubicBezTo>
                        <a:pt x="21105" y="531"/>
                        <a:pt x="20507" y="241"/>
                        <a:pt x="19750" y="107"/>
                      </a:cubicBezTo>
                      <a:cubicBezTo>
                        <a:pt x="19057" y="0"/>
                        <a:pt x="18406" y="0"/>
                        <a:pt x="17122" y="0"/>
                      </a:cubicBezTo>
                      <a:lnTo>
                        <a:pt x="4478" y="0"/>
                      </a:lnTo>
                      <a:close/>
                      <a:moveTo>
                        <a:pt x="4068" y="499"/>
                      </a:moveTo>
                      <a:lnTo>
                        <a:pt x="5025" y="499"/>
                      </a:lnTo>
                      <a:cubicBezTo>
                        <a:pt x="5096" y="503"/>
                        <a:pt x="5163" y="515"/>
                        <a:pt x="5212" y="541"/>
                      </a:cubicBezTo>
                      <a:cubicBezTo>
                        <a:pt x="5257" y="565"/>
                        <a:pt x="5280" y="596"/>
                        <a:pt x="5285" y="628"/>
                      </a:cubicBezTo>
                      <a:cubicBezTo>
                        <a:pt x="5292" y="675"/>
                        <a:pt x="5300" y="719"/>
                        <a:pt x="5312" y="761"/>
                      </a:cubicBezTo>
                      <a:cubicBezTo>
                        <a:pt x="5325" y="807"/>
                        <a:pt x="5343" y="851"/>
                        <a:pt x="5369" y="893"/>
                      </a:cubicBezTo>
                      <a:cubicBezTo>
                        <a:pt x="5426" y="969"/>
                        <a:pt x="5516" y="1037"/>
                        <a:pt x="5631" y="1092"/>
                      </a:cubicBezTo>
                      <a:cubicBezTo>
                        <a:pt x="5746" y="1148"/>
                        <a:pt x="5886" y="1192"/>
                        <a:pt x="6042" y="1220"/>
                      </a:cubicBezTo>
                      <a:cubicBezTo>
                        <a:pt x="6185" y="1242"/>
                        <a:pt x="6324" y="1253"/>
                        <a:pt x="6494" y="1258"/>
                      </a:cubicBezTo>
                      <a:cubicBezTo>
                        <a:pt x="6664" y="1264"/>
                        <a:pt x="6866" y="1263"/>
                        <a:pt x="7135" y="1263"/>
                      </a:cubicBezTo>
                      <a:lnTo>
                        <a:pt x="14440" y="1263"/>
                      </a:lnTo>
                      <a:cubicBezTo>
                        <a:pt x="14708" y="1263"/>
                        <a:pt x="14910" y="1264"/>
                        <a:pt x="15080" y="1258"/>
                      </a:cubicBezTo>
                      <a:cubicBezTo>
                        <a:pt x="15251" y="1253"/>
                        <a:pt x="15390" y="1242"/>
                        <a:pt x="15533" y="1220"/>
                      </a:cubicBezTo>
                      <a:cubicBezTo>
                        <a:pt x="15689" y="1192"/>
                        <a:pt x="15829" y="1148"/>
                        <a:pt x="15944" y="1092"/>
                      </a:cubicBezTo>
                      <a:cubicBezTo>
                        <a:pt x="16058" y="1037"/>
                        <a:pt x="16148" y="969"/>
                        <a:pt x="16205" y="893"/>
                      </a:cubicBezTo>
                      <a:cubicBezTo>
                        <a:pt x="16232" y="851"/>
                        <a:pt x="16249" y="807"/>
                        <a:pt x="16262" y="761"/>
                      </a:cubicBezTo>
                      <a:cubicBezTo>
                        <a:pt x="16274" y="719"/>
                        <a:pt x="16282" y="675"/>
                        <a:pt x="16289" y="628"/>
                      </a:cubicBezTo>
                      <a:cubicBezTo>
                        <a:pt x="16294" y="596"/>
                        <a:pt x="16318" y="565"/>
                        <a:pt x="16362" y="541"/>
                      </a:cubicBezTo>
                      <a:cubicBezTo>
                        <a:pt x="16412" y="515"/>
                        <a:pt x="16480" y="503"/>
                        <a:pt x="16551" y="499"/>
                      </a:cubicBezTo>
                      <a:lnTo>
                        <a:pt x="17532" y="499"/>
                      </a:lnTo>
                      <a:cubicBezTo>
                        <a:pt x="18404" y="499"/>
                        <a:pt x="18846" y="499"/>
                        <a:pt x="19317" y="571"/>
                      </a:cubicBezTo>
                      <a:cubicBezTo>
                        <a:pt x="19831" y="662"/>
                        <a:pt x="20237" y="859"/>
                        <a:pt x="20424" y="1109"/>
                      </a:cubicBezTo>
                      <a:cubicBezTo>
                        <a:pt x="20573" y="1338"/>
                        <a:pt x="20573" y="1553"/>
                        <a:pt x="20573" y="1983"/>
                      </a:cubicBezTo>
                      <a:lnTo>
                        <a:pt x="20573" y="19623"/>
                      </a:lnTo>
                      <a:cubicBezTo>
                        <a:pt x="20573" y="20046"/>
                        <a:pt x="20573" y="20262"/>
                        <a:pt x="20424" y="20491"/>
                      </a:cubicBezTo>
                      <a:cubicBezTo>
                        <a:pt x="20237" y="20741"/>
                        <a:pt x="19831" y="20938"/>
                        <a:pt x="19317" y="21029"/>
                      </a:cubicBezTo>
                      <a:cubicBezTo>
                        <a:pt x="18846" y="21101"/>
                        <a:pt x="18403" y="21101"/>
                        <a:pt x="17517" y="21101"/>
                      </a:cubicBezTo>
                      <a:lnTo>
                        <a:pt x="4068" y="21101"/>
                      </a:lnTo>
                      <a:cubicBezTo>
                        <a:pt x="3196" y="21101"/>
                        <a:pt x="2754" y="21101"/>
                        <a:pt x="2283" y="21029"/>
                      </a:cubicBezTo>
                      <a:cubicBezTo>
                        <a:pt x="1769" y="20938"/>
                        <a:pt x="1363" y="20741"/>
                        <a:pt x="1176" y="20491"/>
                      </a:cubicBezTo>
                      <a:cubicBezTo>
                        <a:pt x="1027" y="20262"/>
                        <a:pt x="1027" y="20047"/>
                        <a:pt x="1027" y="19617"/>
                      </a:cubicBezTo>
                      <a:lnTo>
                        <a:pt x="1027" y="1977"/>
                      </a:lnTo>
                      <a:cubicBezTo>
                        <a:pt x="1027" y="1554"/>
                        <a:pt x="1027" y="1338"/>
                        <a:pt x="1176" y="1109"/>
                      </a:cubicBezTo>
                      <a:cubicBezTo>
                        <a:pt x="1363" y="859"/>
                        <a:pt x="1769" y="662"/>
                        <a:pt x="2283" y="571"/>
                      </a:cubicBezTo>
                      <a:cubicBezTo>
                        <a:pt x="2751" y="499"/>
                        <a:pt x="3195" y="499"/>
                        <a:pt x="4068" y="499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/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64" name="iṩḻïḋè"/>
                <p:cNvSpPr/>
                <p:nvPr/>
              </p:nvSpPr>
              <p:spPr>
                <a:xfrm>
                  <a:off x="6296131" y="1534822"/>
                  <a:ext cx="63303" cy="63303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/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65" name="ís1ïḋé"/>
                <p:cNvSpPr/>
                <p:nvPr/>
              </p:nvSpPr>
              <p:spPr>
                <a:xfrm>
                  <a:off x="5958538" y="1547431"/>
                  <a:ext cx="270506" cy="381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24" y="0"/>
                      </a:moveTo>
                      <a:cubicBezTo>
                        <a:pt x="1103" y="0"/>
                        <a:pt x="729" y="1260"/>
                        <a:pt x="453" y="3213"/>
                      </a:cubicBezTo>
                      <a:cubicBezTo>
                        <a:pt x="178" y="5166"/>
                        <a:pt x="0" y="7820"/>
                        <a:pt x="0" y="10800"/>
                      </a:cubicBezTo>
                      <a:cubicBezTo>
                        <a:pt x="0" y="16761"/>
                        <a:pt x="683" y="21600"/>
                        <a:pt x="1524" y="21600"/>
                      </a:cubicBezTo>
                      <a:cubicBezTo>
                        <a:pt x="1961" y="21600"/>
                        <a:pt x="2397" y="21600"/>
                        <a:pt x="2834" y="21600"/>
                      </a:cubicBezTo>
                      <a:cubicBezTo>
                        <a:pt x="5336" y="21600"/>
                        <a:pt x="7838" y="21600"/>
                        <a:pt x="10340" y="21600"/>
                      </a:cubicBezTo>
                      <a:cubicBezTo>
                        <a:pt x="10533" y="21600"/>
                        <a:pt x="10727" y="21600"/>
                        <a:pt x="10920" y="21600"/>
                      </a:cubicBezTo>
                      <a:lnTo>
                        <a:pt x="20076" y="21600"/>
                      </a:lnTo>
                      <a:cubicBezTo>
                        <a:pt x="20497" y="21600"/>
                        <a:pt x="20871" y="20340"/>
                        <a:pt x="21147" y="18387"/>
                      </a:cubicBezTo>
                      <a:cubicBezTo>
                        <a:pt x="21422" y="16434"/>
                        <a:pt x="21600" y="13780"/>
                        <a:pt x="21600" y="10800"/>
                      </a:cubicBezTo>
                      <a:cubicBezTo>
                        <a:pt x="21600" y="4839"/>
                        <a:pt x="20917" y="0"/>
                        <a:pt x="20076" y="0"/>
                      </a:cubicBezTo>
                      <a:cubicBezTo>
                        <a:pt x="19639" y="0"/>
                        <a:pt x="19203" y="0"/>
                        <a:pt x="18766" y="0"/>
                      </a:cubicBezTo>
                      <a:cubicBezTo>
                        <a:pt x="16264" y="0"/>
                        <a:pt x="13762" y="0"/>
                        <a:pt x="11260" y="0"/>
                      </a:cubicBezTo>
                      <a:lnTo>
                        <a:pt x="1524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/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7401506" y="4809744"/>
                <a:ext cx="822960" cy="0"/>
              </a:xfrm>
              <a:prstGeom prst="line">
                <a:avLst/>
              </a:prstGeom>
              <a:ln w="19050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Group 137"/>
            <p:cNvGrpSpPr/>
            <p:nvPr/>
          </p:nvGrpSpPr>
          <p:grpSpPr>
            <a:xfrm>
              <a:off x="8923174" y="1610854"/>
              <a:ext cx="2228277" cy="3804165"/>
              <a:chOff x="8744063" y="1610854"/>
              <a:chExt cx="2228277" cy="3804165"/>
            </a:xfrm>
          </p:grpSpPr>
          <p:grpSp>
            <p:nvGrpSpPr>
              <p:cNvPr id="140" name="îŝlîdé"/>
              <p:cNvGrpSpPr/>
              <p:nvPr/>
            </p:nvGrpSpPr>
            <p:grpSpPr>
              <a:xfrm>
                <a:off x="8744063" y="1610854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66" name="iṩḻíďé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68" name="ïṩļîḍe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69" name="ïSḷïḑê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67" name="íṡḻíḍe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1" name="iṡlíḓê"/>
              <p:cNvGrpSpPr/>
              <p:nvPr/>
            </p:nvGrpSpPr>
            <p:grpSpPr>
              <a:xfrm>
                <a:off x="8744063" y="2282596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62" name="iṥḷídé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64" name="ïṡ1ïḍe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65" name="íṡļïḓé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63" name="iṣļíḓé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2" name="îśḻíďê"/>
              <p:cNvGrpSpPr/>
              <p:nvPr/>
            </p:nvGrpSpPr>
            <p:grpSpPr>
              <a:xfrm>
                <a:off x="8744063" y="2954338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58" name="íšlîďé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60" name="íśliďè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61" name="îSlïḋê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59" name="ïṩļîḍê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3" name="ïś1íḑê"/>
              <p:cNvGrpSpPr/>
              <p:nvPr/>
            </p:nvGrpSpPr>
            <p:grpSpPr>
              <a:xfrm>
                <a:off x="8744063" y="3626080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54" name="i$ḻíďé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56" name="îSḻíḋê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57" name="îšliḓê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55" name="işḷíde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4" name="íṣ1îdè"/>
              <p:cNvGrpSpPr/>
              <p:nvPr/>
            </p:nvGrpSpPr>
            <p:grpSpPr>
              <a:xfrm>
                <a:off x="8744063" y="4297822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50" name="isļîdê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52" name="ïšľïḍè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53" name="ïŝlïdè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51" name="ïṡlîḓé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5" name="ïṣļïďe"/>
              <p:cNvGrpSpPr/>
              <p:nvPr/>
            </p:nvGrpSpPr>
            <p:grpSpPr>
              <a:xfrm>
                <a:off x="8744063" y="4969563"/>
                <a:ext cx="2228277" cy="445456"/>
                <a:chOff x="9274385" y="1682496"/>
                <a:chExt cx="2228277" cy="445456"/>
              </a:xfrm>
            </p:grpSpPr>
            <p:grpSp>
              <p:nvGrpSpPr>
                <p:cNvPr id="146" name="íṥľïḍé"/>
                <p:cNvGrpSpPr/>
                <p:nvPr/>
              </p:nvGrpSpPr>
              <p:grpSpPr>
                <a:xfrm>
                  <a:off x="9274385" y="1682496"/>
                  <a:ext cx="445456" cy="445456"/>
                  <a:chOff x="4614558" y="2086484"/>
                  <a:chExt cx="744842" cy="744842"/>
                </a:xfrm>
              </p:grpSpPr>
              <p:sp>
                <p:nvSpPr>
                  <p:cNvPr id="148" name="îS1iḍe"/>
                  <p:cNvSpPr/>
                  <p:nvPr/>
                </p:nvSpPr>
                <p:spPr>
                  <a:xfrm>
                    <a:off x="4614558" y="2086484"/>
                    <a:ext cx="744842" cy="74484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400" i="1" dirty="0"/>
                  </a:p>
                </p:txBody>
              </p:sp>
              <p:sp>
                <p:nvSpPr>
                  <p:cNvPr id="149" name="iślíḑe"/>
                  <p:cNvSpPr/>
                  <p:nvPr/>
                </p:nvSpPr>
                <p:spPr bwMode="auto">
                  <a:xfrm>
                    <a:off x="4814232" y="2282610"/>
                    <a:ext cx="345493" cy="352587"/>
                  </a:xfrm>
                  <a:custGeom>
                    <a:avLst/>
                    <a:gdLst>
                      <a:gd name="T0" fmla="*/ 455839 w 606244"/>
                      <a:gd name="T1" fmla="*/ 455839 w 606244"/>
                      <a:gd name="T2" fmla="*/ 600116 w 606244"/>
                      <a:gd name="T3" fmla="*/ 600116 w 606244"/>
                      <a:gd name="T4" fmla="*/ 600116 w 606244"/>
                      <a:gd name="T5" fmla="*/ 600116 w 606244"/>
                      <a:gd name="T6" fmla="*/ 600116 w 606244"/>
                      <a:gd name="T7" fmla="*/ 600116 w 606244"/>
                      <a:gd name="T8" fmla="*/ 600116 w 606244"/>
                      <a:gd name="T9" fmla="*/ 600116 w 606244"/>
                      <a:gd name="T10" fmla="*/ 600116 w 606244"/>
                      <a:gd name="T11" fmla="*/ 600116 w 606244"/>
                      <a:gd name="T12" fmla="*/ 600116 w 606244"/>
                      <a:gd name="T13" fmla="*/ 600116 w 606244"/>
                      <a:gd name="T14" fmla="*/ 600116 w 606244"/>
                      <a:gd name="T15" fmla="*/ 600116 w 606244"/>
                      <a:gd name="T16" fmla="*/ 600116 w 606244"/>
                      <a:gd name="T17" fmla="*/ 600116 w 606244"/>
                      <a:gd name="T18" fmla="*/ 600116 w 606244"/>
                      <a:gd name="T19" fmla="*/ 600116 w 606244"/>
                      <a:gd name="T20" fmla="*/ 600116 w 606244"/>
                      <a:gd name="T21" fmla="*/ 600116 w 606244"/>
                      <a:gd name="T22" fmla="*/ 600116 w 606244"/>
                      <a:gd name="T23" fmla="*/ 600116 w 606244"/>
                      <a:gd name="T24" fmla="*/ 600116 w 606244"/>
                      <a:gd name="T25" fmla="*/ 600116 w 606244"/>
                      <a:gd name="T26" fmla="*/ 600116 w 606244"/>
                      <a:gd name="T27" fmla="*/ 600116 w 606244"/>
                      <a:gd name="T28" fmla="*/ 600116 w 606244"/>
                      <a:gd name="T29" fmla="*/ 600116 w 606244"/>
                      <a:gd name="T30" fmla="*/ 600116 w 606244"/>
                      <a:gd name="T31" fmla="*/ 600116 w 606244"/>
                      <a:gd name="T32" fmla="*/ 600116 w 606244"/>
                      <a:gd name="T33" fmla="*/ 600116 w 606244"/>
                      <a:gd name="T34" fmla="*/ 600116 w 606244"/>
                      <a:gd name="T35" fmla="*/ 600116 w 606244"/>
                      <a:gd name="T36" fmla="*/ 600116 w 606244"/>
                      <a:gd name="T37" fmla="*/ 600116 w 606244"/>
                      <a:gd name="T38" fmla="*/ 600116 w 606244"/>
                      <a:gd name="T39" fmla="*/ 600116 w 606244"/>
                      <a:gd name="T40" fmla="*/ 600116 w 606244"/>
                      <a:gd name="T41" fmla="*/ 600116 w 606244"/>
                      <a:gd name="T42" fmla="*/ 600116 w 606244"/>
                      <a:gd name="T43" fmla="*/ 600116 w 606244"/>
                      <a:gd name="T44" fmla="*/ 600116 w 606244"/>
                      <a:gd name="T45" fmla="*/ 600116 w 606244"/>
                      <a:gd name="T46" fmla="*/ 600116 w 606244"/>
                      <a:gd name="T47" fmla="*/ 600116 w 606244"/>
                      <a:gd name="T48" fmla="*/ 600116 w 606244"/>
                      <a:gd name="T49" fmla="*/ 600116 w 606244"/>
                      <a:gd name="T50" fmla="*/ 600116 w 606244"/>
                      <a:gd name="T51" fmla="*/ 600116 w 606244"/>
                      <a:gd name="T52" fmla="*/ 600116 w 606244"/>
                      <a:gd name="T53" fmla="*/ 600116 w 606244"/>
                      <a:gd name="T54" fmla="*/ 600116 w 606244"/>
                      <a:gd name="T55" fmla="*/ 600116 w 606244"/>
                      <a:gd name="T56" fmla="*/ 600116 w 606244"/>
                      <a:gd name="T57" fmla="*/ 600116 w 606244"/>
                      <a:gd name="T58" fmla="*/ 600116 w 606244"/>
                      <a:gd name="T59" fmla="*/ 600116 w 606244"/>
                      <a:gd name="T60" fmla="*/ 455839 w 606244"/>
                      <a:gd name="T61" fmla="*/ 455839 w 606244"/>
                      <a:gd name="T62" fmla="*/ 600116 w 606244"/>
                      <a:gd name="T63" fmla="*/ 600116 w 606244"/>
                      <a:gd name="T64" fmla="*/ 600116 w 606244"/>
                      <a:gd name="T65" fmla="*/ 600116 w 606244"/>
                      <a:gd name="T66" fmla="*/ 600116 w 606244"/>
                      <a:gd name="T67" fmla="*/ 600116 w 606244"/>
                      <a:gd name="T68" fmla="*/ 600116 w 606244"/>
                      <a:gd name="T69" fmla="*/ 600116 w 606244"/>
                      <a:gd name="T70" fmla="*/ 600116 w 606244"/>
                      <a:gd name="T71" fmla="*/ 600116 w 606244"/>
                      <a:gd name="T72" fmla="*/ 600116 w 606244"/>
                      <a:gd name="T73" fmla="*/ 600116 w 606244"/>
                      <a:gd name="T74" fmla="*/ 600116 w 606244"/>
                      <a:gd name="T75" fmla="*/ 600116 w 606244"/>
                      <a:gd name="T76" fmla="*/ 600116 w 606244"/>
                      <a:gd name="T77" fmla="*/ 600116 w 606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0936" h="11177">
                        <a:moveTo>
                          <a:pt x="10936" y="3516"/>
                        </a:moveTo>
                        <a:cubicBezTo>
                          <a:pt x="10936" y="3041"/>
                          <a:pt x="10842" y="2581"/>
                          <a:pt x="10660" y="2147"/>
                        </a:cubicBezTo>
                        <a:cubicBezTo>
                          <a:pt x="10482" y="1728"/>
                          <a:pt x="10229" y="1352"/>
                          <a:pt x="9906" y="1029"/>
                        </a:cubicBezTo>
                        <a:cubicBezTo>
                          <a:pt x="9584" y="707"/>
                          <a:pt x="9208" y="453"/>
                          <a:pt x="8789" y="276"/>
                        </a:cubicBezTo>
                        <a:cubicBezTo>
                          <a:pt x="8356" y="92"/>
                          <a:pt x="7894" y="0"/>
                          <a:pt x="7420" y="0"/>
                        </a:cubicBezTo>
                        <a:cubicBezTo>
                          <a:pt x="6945" y="0"/>
                          <a:pt x="6485" y="93"/>
                          <a:pt x="6050" y="276"/>
                        </a:cubicBezTo>
                        <a:cubicBezTo>
                          <a:pt x="5632" y="453"/>
                          <a:pt x="5256" y="707"/>
                          <a:pt x="4933" y="1029"/>
                        </a:cubicBezTo>
                        <a:cubicBezTo>
                          <a:pt x="4610" y="1352"/>
                          <a:pt x="4357" y="1728"/>
                          <a:pt x="4180" y="2147"/>
                        </a:cubicBezTo>
                        <a:cubicBezTo>
                          <a:pt x="3996" y="2580"/>
                          <a:pt x="3904" y="3041"/>
                          <a:pt x="3904" y="3516"/>
                        </a:cubicBezTo>
                        <a:cubicBezTo>
                          <a:pt x="3904" y="4109"/>
                          <a:pt x="4053" y="4691"/>
                          <a:pt x="4337" y="5208"/>
                        </a:cubicBezTo>
                        <a:lnTo>
                          <a:pt x="128" y="9413"/>
                        </a:lnTo>
                        <a:cubicBezTo>
                          <a:pt x="30" y="9511"/>
                          <a:pt x="0" y="9659"/>
                          <a:pt x="60" y="9799"/>
                        </a:cubicBezTo>
                        <a:cubicBezTo>
                          <a:pt x="72" y="9828"/>
                          <a:pt x="92" y="9855"/>
                          <a:pt x="114" y="9877"/>
                        </a:cubicBezTo>
                        <a:lnTo>
                          <a:pt x="1057" y="10820"/>
                        </a:lnTo>
                        <a:cubicBezTo>
                          <a:pt x="1080" y="10843"/>
                          <a:pt x="1106" y="10861"/>
                          <a:pt x="1136" y="10875"/>
                        </a:cubicBezTo>
                        <a:cubicBezTo>
                          <a:pt x="1276" y="10935"/>
                          <a:pt x="1424" y="10905"/>
                          <a:pt x="1521" y="10807"/>
                        </a:cubicBezTo>
                        <a:lnTo>
                          <a:pt x="2104" y="10224"/>
                        </a:lnTo>
                        <a:lnTo>
                          <a:pt x="2942" y="11063"/>
                        </a:lnTo>
                        <a:cubicBezTo>
                          <a:pt x="2965" y="11085"/>
                          <a:pt x="2992" y="11104"/>
                          <a:pt x="3021" y="11117"/>
                        </a:cubicBezTo>
                        <a:cubicBezTo>
                          <a:pt x="3161" y="11177"/>
                          <a:pt x="3309" y="11148"/>
                          <a:pt x="3406" y="11049"/>
                        </a:cubicBezTo>
                        <a:lnTo>
                          <a:pt x="4336" y="10120"/>
                        </a:lnTo>
                        <a:cubicBezTo>
                          <a:pt x="4358" y="10097"/>
                          <a:pt x="4377" y="10071"/>
                          <a:pt x="4390" y="10041"/>
                        </a:cubicBezTo>
                        <a:cubicBezTo>
                          <a:pt x="4450" y="9901"/>
                          <a:pt x="4421" y="9753"/>
                          <a:pt x="4322" y="9656"/>
                        </a:cubicBezTo>
                        <a:lnTo>
                          <a:pt x="3497" y="8831"/>
                        </a:lnTo>
                        <a:lnTo>
                          <a:pt x="5726" y="6600"/>
                        </a:lnTo>
                        <a:cubicBezTo>
                          <a:pt x="6242" y="6884"/>
                          <a:pt x="6825" y="7033"/>
                          <a:pt x="7418" y="7033"/>
                        </a:cubicBezTo>
                        <a:cubicBezTo>
                          <a:pt x="7893" y="7033"/>
                          <a:pt x="8353" y="6940"/>
                          <a:pt x="8788" y="6757"/>
                        </a:cubicBezTo>
                        <a:cubicBezTo>
                          <a:pt x="9206" y="6580"/>
                          <a:pt x="9582" y="6327"/>
                          <a:pt x="9905" y="6004"/>
                        </a:cubicBezTo>
                        <a:cubicBezTo>
                          <a:pt x="10228" y="5681"/>
                          <a:pt x="10481" y="5305"/>
                          <a:pt x="10658" y="4887"/>
                        </a:cubicBezTo>
                        <a:cubicBezTo>
                          <a:pt x="10842" y="4451"/>
                          <a:pt x="10936" y="3991"/>
                          <a:pt x="10936" y="3516"/>
                        </a:cubicBezTo>
                        <a:close/>
                        <a:moveTo>
                          <a:pt x="8652" y="4749"/>
                        </a:moveTo>
                        <a:cubicBezTo>
                          <a:pt x="8322" y="5079"/>
                          <a:pt x="7884" y="5260"/>
                          <a:pt x="7418" y="5260"/>
                        </a:cubicBezTo>
                        <a:cubicBezTo>
                          <a:pt x="6953" y="5260"/>
                          <a:pt x="6514" y="5079"/>
                          <a:pt x="6185" y="4749"/>
                        </a:cubicBezTo>
                        <a:cubicBezTo>
                          <a:pt x="5856" y="4420"/>
                          <a:pt x="5673" y="3981"/>
                          <a:pt x="5673" y="3516"/>
                        </a:cubicBezTo>
                        <a:cubicBezTo>
                          <a:pt x="5673" y="3049"/>
                          <a:pt x="5854" y="2612"/>
                          <a:pt x="6184" y="2283"/>
                        </a:cubicBezTo>
                        <a:cubicBezTo>
                          <a:pt x="6513" y="1953"/>
                          <a:pt x="6952" y="1772"/>
                          <a:pt x="7417" y="1772"/>
                        </a:cubicBezTo>
                        <a:cubicBezTo>
                          <a:pt x="7882" y="1772"/>
                          <a:pt x="8321" y="1953"/>
                          <a:pt x="8650" y="2283"/>
                        </a:cubicBezTo>
                        <a:cubicBezTo>
                          <a:pt x="8980" y="2612"/>
                          <a:pt x="9161" y="3051"/>
                          <a:pt x="9161" y="3516"/>
                        </a:cubicBezTo>
                        <a:cubicBezTo>
                          <a:pt x="9164" y="3981"/>
                          <a:pt x="8982" y="4420"/>
                          <a:pt x="8652" y="474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147" name="iṡľíďè"/>
                <p:cNvSpPr txBox="1"/>
                <p:nvPr/>
              </p:nvSpPr>
              <p:spPr bwMode="auto">
                <a:xfrm>
                  <a:off x="9882412" y="1711423"/>
                  <a:ext cx="16202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Text Title Here</a:t>
                  </a:r>
                  <a:endPara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632035" y="1927625"/>
              <a:ext cx="5014882" cy="1615071"/>
              <a:chOff x="669926" y="2063568"/>
              <a:chExt cx="5014882" cy="1615071"/>
            </a:xfrm>
          </p:grpSpPr>
          <p:sp>
            <p:nvSpPr>
              <p:cNvPr id="66" name="iSlïḋê"/>
              <p:cNvSpPr/>
              <p:nvPr/>
            </p:nvSpPr>
            <p:spPr>
              <a:xfrm>
                <a:off x="669927" y="2063568"/>
                <a:ext cx="48447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Core Business of Company</a:t>
                </a:r>
                <a:endParaRPr lang="en-US" altLang="zh-CN" sz="2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1" name="文本框 25"/>
              <p:cNvSpPr txBox="1"/>
              <p:nvPr/>
            </p:nvSpPr>
            <p:spPr>
              <a:xfrm>
                <a:off x="669926" y="2612098"/>
                <a:ext cx="444012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73" name="文本框 25"/>
              <p:cNvSpPr txBox="1"/>
              <p:nvPr/>
            </p:nvSpPr>
            <p:spPr>
              <a:xfrm>
                <a:off x="669926" y="3370862"/>
                <a:ext cx="50148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629439" y="4026725"/>
              <a:ext cx="4990832" cy="1364903"/>
              <a:chOff x="829159" y="4245902"/>
              <a:chExt cx="4990832" cy="1364903"/>
            </a:xfrm>
          </p:grpSpPr>
          <p:grpSp>
            <p:nvGrpSpPr>
              <p:cNvPr id="122" name="iṣľíḓe"/>
              <p:cNvGrpSpPr/>
              <p:nvPr/>
            </p:nvGrpSpPr>
            <p:grpSpPr>
              <a:xfrm>
                <a:off x="829159" y="4245902"/>
                <a:ext cx="4990832" cy="914400"/>
                <a:chOff x="829159" y="4154462"/>
                <a:chExt cx="4990832" cy="914400"/>
              </a:xfrm>
            </p:grpSpPr>
            <p:grpSp>
              <p:nvGrpSpPr>
                <p:cNvPr id="123" name="ïṥľïde"/>
                <p:cNvGrpSpPr/>
                <p:nvPr/>
              </p:nvGrpSpPr>
              <p:grpSpPr>
                <a:xfrm>
                  <a:off x="829159" y="4154462"/>
                  <a:ext cx="914400" cy="914400"/>
                  <a:chOff x="907376" y="3744000"/>
                  <a:chExt cx="914400" cy="914400"/>
                </a:xfrm>
              </p:grpSpPr>
              <p:sp>
                <p:nvSpPr>
                  <p:cNvPr id="133" name="iśḻíḓè"/>
                  <p:cNvSpPr/>
                  <p:nvPr/>
                </p:nvSpPr>
                <p:spPr>
                  <a:xfrm>
                    <a:off x="907376" y="3744000"/>
                    <a:ext cx="914400" cy="914400"/>
                  </a:xfrm>
                  <a:prstGeom prst="roundRect">
                    <a:avLst>
                      <a:gd name="adj" fmla="val 6202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134" name="íṡľídè"/>
                  <p:cNvSpPr/>
                  <p:nvPr/>
                </p:nvSpPr>
                <p:spPr bwMode="auto">
                  <a:xfrm>
                    <a:off x="1174050" y="4024455"/>
                    <a:ext cx="381053" cy="353488"/>
                  </a:xfrm>
                  <a:custGeom>
                    <a:avLst/>
                    <a:gdLst>
                      <a:gd name="connsiteX0" fmla="*/ 377591 w 608697"/>
                      <a:gd name="connsiteY0" fmla="*/ 224822 h 564665"/>
                      <a:gd name="connsiteX1" fmla="*/ 568475 w 608697"/>
                      <a:gd name="connsiteY1" fmla="*/ 564595 h 564665"/>
                      <a:gd name="connsiteX2" fmla="*/ 20289 w 608697"/>
                      <a:gd name="connsiteY2" fmla="*/ 564595 h 564665"/>
                      <a:gd name="connsiteX3" fmla="*/ 0 w 608697"/>
                      <a:gd name="connsiteY3" fmla="*/ 544337 h 564665"/>
                      <a:gd name="connsiteX4" fmla="*/ 0 w 608697"/>
                      <a:gd name="connsiteY4" fmla="*/ 502629 h 564665"/>
                      <a:gd name="connsiteX5" fmla="*/ 473369 w 608697"/>
                      <a:gd name="connsiteY5" fmla="*/ 502629 h 564665"/>
                      <a:gd name="connsiteX6" fmla="*/ 419960 w 608697"/>
                      <a:gd name="connsiteY6" fmla="*/ 414967 h 564665"/>
                      <a:gd name="connsiteX7" fmla="*/ 343800 w 608697"/>
                      <a:gd name="connsiteY7" fmla="*/ 283288 h 564665"/>
                      <a:gd name="connsiteX8" fmla="*/ 374919 w 608697"/>
                      <a:gd name="connsiteY8" fmla="*/ 35706 h 564665"/>
                      <a:gd name="connsiteX9" fmla="*/ 603774 w 608697"/>
                      <a:gd name="connsiteY9" fmla="*/ 457845 h 564665"/>
                      <a:gd name="connsiteX10" fmla="*/ 608697 w 608697"/>
                      <a:gd name="connsiteY10" fmla="*/ 477138 h 564665"/>
                      <a:gd name="connsiteX11" fmla="*/ 608697 w 608697"/>
                      <a:gd name="connsiteY11" fmla="*/ 564665 h 564665"/>
                      <a:gd name="connsiteX12" fmla="*/ 378052 w 608697"/>
                      <a:gd name="connsiteY12" fmla="*/ 155040 h 564665"/>
                      <a:gd name="connsiteX13" fmla="*/ 244678 w 608697"/>
                      <a:gd name="connsiteY13" fmla="*/ 386632 h 564665"/>
                      <a:gd name="connsiteX14" fmla="*/ 177543 w 608697"/>
                      <a:gd name="connsiteY14" fmla="*/ 386409 h 564665"/>
                      <a:gd name="connsiteX15" fmla="*/ 304280 w 608697"/>
                      <a:gd name="connsiteY15" fmla="*/ 0 h 564665"/>
                      <a:gd name="connsiteX16" fmla="*/ 355528 w 608697"/>
                      <a:gd name="connsiteY16" fmla="*/ 0 h 564665"/>
                      <a:gd name="connsiteX17" fmla="*/ 122484 w 608697"/>
                      <a:gd name="connsiteY17" fmla="*/ 419610 h 564665"/>
                      <a:gd name="connsiteX18" fmla="*/ 219760 w 608697"/>
                      <a:gd name="connsiteY18" fmla="*/ 419610 h 564665"/>
                      <a:gd name="connsiteX19" fmla="*/ 382981 w 608697"/>
                      <a:gd name="connsiteY19" fmla="*/ 419610 h 564665"/>
                      <a:gd name="connsiteX20" fmla="*/ 412596 w 608697"/>
                      <a:gd name="connsiteY20" fmla="*/ 468625 h 564665"/>
                      <a:gd name="connsiteX21" fmla="*/ 19688 w 608697"/>
                      <a:gd name="connsiteY21" fmla="*/ 468253 h 564665"/>
                      <a:gd name="connsiteX22" fmla="*/ 286674 w 608697"/>
                      <a:gd name="connsiteY22" fmla="*/ 10056 h 564665"/>
                      <a:gd name="connsiteX23" fmla="*/ 304280 w 608697"/>
                      <a:gd name="connsiteY23" fmla="*/ 0 h 564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608697" h="564665">
                        <a:moveTo>
                          <a:pt x="377591" y="224822"/>
                        </a:moveTo>
                        <a:lnTo>
                          <a:pt x="568475" y="564595"/>
                        </a:lnTo>
                        <a:lnTo>
                          <a:pt x="20289" y="564595"/>
                        </a:lnTo>
                        <a:cubicBezTo>
                          <a:pt x="9100" y="564595"/>
                          <a:pt x="0" y="555509"/>
                          <a:pt x="0" y="544337"/>
                        </a:cubicBezTo>
                        <a:lnTo>
                          <a:pt x="0" y="502629"/>
                        </a:lnTo>
                        <a:lnTo>
                          <a:pt x="473369" y="502629"/>
                        </a:lnTo>
                        <a:lnTo>
                          <a:pt x="419960" y="414967"/>
                        </a:lnTo>
                        <a:lnTo>
                          <a:pt x="343800" y="283288"/>
                        </a:lnTo>
                        <a:close/>
                        <a:moveTo>
                          <a:pt x="374919" y="35706"/>
                        </a:moveTo>
                        <a:lnTo>
                          <a:pt x="603774" y="457845"/>
                        </a:lnTo>
                        <a:cubicBezTo>
                          <a:pt x="606981" y="463730"/>
                          <a:pt x="608697" y="470360"/>
                          <a:pt x="608697" y="477138"/>
                        </a:cubicBezTo>
                        <a:lnTo>
                          <a:pt x="608697" y="564665"/>
                        </a:lnTo>
                        <a:lnTo>
                          <a:pt x="378052" y="155040"/>
                        </a:lnTo>
                        <a:lnTo>
                          <a:pt x="244678" y="386632"/>
                        </a:lnTo>
                        <a:lnTo>
                          <a:pt x="177543" y="386409"/>
                        </a:lnTo>
                        <a:close/>
                        <a:moveTo>
                          <a:pt x="304280" y="0"/>
                        </a:moveTo>
                        <a:lnTo>
                          <a:pt x="355528" y="0"/>
                        </a:lnTo>
                        <a:lnTo>
                          <a:pt x="122484" y="419610"/>
                        </a:lnTo>
                        <a:lnTo>
                          <a:pt x="219760" y="419610"/>
                        </a:lnTo>
                        <a:lnTo>
                          <a:pt x="382981" y="419610"/>
                        </a:lnTo>
                        <a:lnTo>
                          <a:pt x="412596" y="468625"/>
                        </a:lnTo>
                        <a:lnTo>
                          <a:pt x="19688" y="468253"/>
                        </a:lnTo>
                        <a:lnTo>
                          <a:pt x="286674" y="10056"/>
                        </a:lnTo>
                        <a:cubicBezTo>
                          <a:pt x="290330" y="3799"/>
                          <a:pt x="297044" y="0"/>
                          <a:pt x="30428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grpSp>
              <p:nvGrpSpPr>
                <p:cNvPr id="124" name="íS1ïḓê"/>
                <p:cNvGrpSpPr/>
                <p:nvPr/>
              </p:nvGrpSpPr>
              <p:grpSpPr>
                <a:xfrm>
                  <a:off x="2187970" y="4154462"/>
                  <a:ext cx="914400" cy="914400"/>
                  <a:chOff x="2055692" y="3744000"/>
                  <a:chExt cx="914400" cy="914400"/>
                </a:xfrm>
              </p:grpSpPr>
              <p:sp>
                <p:nvSpPr>
                  <p:cNvPr id="131" name="îśḷíḓè"/>
                  <p:cNvSpPr/>
                  <p:nvPr/>
                </p:nvSpPr>
                <p:spPr>
                  <a:xfrm>
                    <a:off x="2055692" y="3744000"/>
                    <a:ext cx="914400" cy="914400"/>
                  </a:xfrm>
                  <a:prstGeom prst="roundRect">
                    <a:avLst>
                      <a:gd name="adj" fmla="val 6202"/>
                    </a:avLst>
                  </a:prstGeom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132" name="işľíḑe"/>
                  <p:cNvSpPr/>
                  <p:nvPr/>
                </p:nvSpPr>
                <p:spPr bwMode="auto">
                  <a:xfrm>
                    <a:off x="2363454" y="4010673"/>
                    <a:ext cx="298876" cy="381053"/>
                  </a:xfrm>
                  <a:custGeom>
                    <a:avLst/>
                    <a:gdLst>
                      <a:gd name="connsiteX0" fmla="*/ 373273 h 605239"/>
                      <a:gd name="connsiteY0" fmla="*/ 373273 h 605239"/>
                      <a:gd name="connsiteX1" fmla="*/ 373273 h 605239"/>
                      <a:gd name="connsiteY1" fmla="*/ 373273 h 605239"/>
                      <a:gd name="connsiteX2" fmla="*/ 373273 h 605239"/>
                      <a:gd name="connsiteY2" fmla="*/ 373273 h 605239"/>
                      <a:gd name="connsiteX3" fmla="*/ 373273 h 605239"/>
                      <a:gd name="connsiteY3" fmla="*/ 373273 h 605239"/>
                      <a:gd name="connsiteX4" fmla="*/ 373273 h 605239"/>
                      <a:gd name="connsiteY4" fmla="*/ 373273 h 605239"/>
                      <a:gd name="connsiteX5" fmla="*/ 373273 h 605239"/>
                      <a:gd name="connsiteY5" fmla="*/ 373273 h 605239"/>
                      <a:gd name="connsiteX6" fmla="*/ 373273 h 605239"/>
                      <a:gd name="connsiteY6" fmla="*/ 373273 h 605239"/>
                      <a:gd name="connsiteX7" fmla="*/ 373273 h 605239"/>
                      <a:gd name="connsiteY7" fmla="*/ 373273 h 605239"/>
                      <a:gd name="connsiteX8" fmla="*/ 373273 h 605239"/>
                      <a:gd name="connsiteY8" fmla="*/ 373273 h 605239"/>
                      <a:gd name="connsiteX9" fmla="*/ 373273 h 605239"/>
                      <a:gd name="connsiteY9" fmla="*/ 373273 h 605239"/>
                      <a:gd name="connsiteX10" fmla="*/ 373273 h 605239"/>
                      <a:gd name="connsiteY10" fmla="*/ 373273 h 605239"/>
                      <a:gd name="connsiteX11" fmla="*/ 373273 h 605239"/>
                      <a:gd name="connsiteY11" fmla="*/ 373273 h 605239"/>
                      <a:gd name="connsiteX12" fmla="*/ 373273 h 605239"/>
                      <a:gd name="connsiteY12" fmla="*/ 373273 h 605239"/>
                      <a:gd name="connsiteX13" fmla="*/ 373273 h 605239"/>
                      <a:gd name="connsiteY13" fmla="*/ 373273 h 605239"/>
                      <a:gd name="connsiteX14" fmla="*/ 373273 h 605239"/>
                      <a:gd name="connsiteY14" fmla="*/ 373273 h 605239"/>
                      <a:gd name="connsiteX15" fmla="*/ 373273 h 605239"/>
                      <a:gd name="connsiteY15" fmla="*/ 373273 h 605239"/>
                      <a:gd name="connsiteX16" fmla="*/ 373273 h 605239"/>
                      <a:gd name="connsiteY16" fmla="*/ 373273 h 605239"/>
                      <a:gd name="connsiteX17" fmla="*/ 373273 h 605239"/>
                      <a:gd name="connsiteY17" fmla="*/ 373273 h 605239"/>
                      <a:gd name="connsiteX18" fmla="*/ 373273 h 605239"/>
                      <a:gd name="connsiteY18" fmla="*/ 373273 h 605239"/>
                      <a:gd name="connsiteX19" fmla="*/ 373273 h 605239"/>
                      <a:gd name="connsiteY19" fmla="*/ 373273 h 605239"/>
                      <a:gd name="connsiteX20" fmla="*/ 373273 h 605239"/>
                      <a:gd name="connsiteY20" fmla="*/ 373273 h 605239"/>
                      <a:gd name="connsiteX21" fmla="*/ 373273 h 605239"/>
                      <a:gd name="connsiteY21" fmla="*/ 373273 h 605239"/>
                      <a:gd name="connsiteX22" fmla="*/ 373273 h 605239"/>
                      <a:gd name="connsiteY22" fmla="*/ 373273 h 605239"/>
                      <a:gd name="connsiteX23" fmla="*/ 373273 h 605239"/>
                      <a:gd name="connsiteY23" fmla="*/ 373273 h 605239"/>
                      <a:gd name="connsiteX24" fmla="*/ 373273 h 605239"/>
                      <a:gd name="connsiteY24" fmla="*/ 373273 h 605239"/>
                      <a:gd name="connsiteX25" fmla="*/ 373273 h 605239"/>
                      <a:gd name="connsiteY25" fmla="*/ 373273 h 605239"/>
                      <a:gd name="connsiteX26" fmla="*/ 373273 h 605239"/>
                      <a:gd name="connsiteY26" fmla="*/ 373273 h 605239"/>
                      <a:gd name="connsiteX27" fmla="*/ 373273 h 605239"/>
                      <a:gd name="connsiteY27" fmla="*/ 373273 h 605239"/>
                      <a:gd name="connsiteX28" fmla="*/ 373273 h 605239"/>
                      <a:gd name="connsiteY28" fmla="*/ 373273 h 605239"/>
                      <a:gd name="connsiteX29" fmla="*/ 373273 h 605239"/>
                      <a:gd name="connsiteY29" fmla="*/ 373273 h 60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475898" h="606747">
                        <a:moveTo>
                          <a:pt x="249537" y="328685"/>
                        </a:moveTo>
                        <a:cubicBezTo>
                          <a:pt x="256001" y="329063"/>
                          <a:pt x="262320" y="331907"/>
                          <a:pt x="266948" y="337107"/>
                        </a:cubicBezTo>
                        <a:lnTo>
                          <a:pt x="469514" y="564642"/>
                        </a:lnTo>
                        <a:cubicBezTo>
                          <a:pt x="478770" y="575130"/>
                          <a:pt x="477880" y="591039"/>
                          <a:pt x="467378" y="600372"/>
                        </a:cubicBezTo>
                        <a:cubicBezTo>
                          <a:pt x="456965" y="609615"/>
                          <a:pt x="440945" y="608726"/>
                          <a:pt x="431689" y="598239"/>
                        </a:cubicBezTo>
                        <a:lnTo>
                          <a:pt x="229122" y="370704"/>
                        </a:lnTo>
                        <a:cubicBezTo>
                          <a:pt x="219866" y="360305"/>
                          <a:pt x="220756" y="344306"/>
                          <a:pt x="231258" y="335063"/>
                        </a:cubicBezTo>
                        <a:cubicBezTo>
                          <a:pt x="236465" y="330396"/>
                          <a:pt x="243073" y="328308"/>
                          <a:pt x="249537" y="328685"/>
                        </a:cubicBezTo>
                        <a:close/>
                        <a:moveTo>
                          <a:pt x="248044" y="50571"/>
                        </a:moveTo>
                        <a:cubicBezTo>
                          <a:pt x="234071" y="50571"/>
                          <a:pt x="222679" y="61859"/>
                          <a:pt x="222679" y="75813"/>
                        </a:cubicBezTo>
                        <a:cubicBezTo>
                          <a:pt x="222679" y="89855"/>
                          <a:pt x="234071" y="101143"/>
                          <a:pt x="248044" y="101143"/>
                        </a:cubicBezTo>
                        <a:cubicBezTo>
                          <a:pt x="262017" y="101143"/>
                          <a:pt x="273320" y="89855"/>
                          <a:pt x="273320" y="75813"/>
                        </a:cubicBezTo>
                        <a:cubicBezTo>
                          <a:pt x="273320" y="61859"/>
                          <a:pt x="262017" y="50571"/>
                          <a:pt x="248044" y="50571"/>
                        </a:cubicBezTo>
                        <a:close/>
                        <a:moveTo>
                          <a:pt x="248044" y="0"/>
                        </a:moveTo>
                        <a:cubicBezTo>
                          <a:pt x="289963" y="0"/>
                          <a:pt x="323960" y="33951"/>
                          <a:pt x="323960" y="75813"/>
                        </a:cubicBezTo>
                        <a:cubicBezTo>
                          <a:pt x="323960" y="102654"/>
                          <a:pt x="310077" y="126206"/>
                          <a:pt x="288984" y="139715"/>
                        </a:cubicBezTo>
                        <a:lnTo>
                          <a:pt x="470987" y="389638"/>
                        </a:lnTo>
                        <a:cubicBezTo>
                          <a:pt x="479264" y="400926"/>
                          <a:pt x="476772" y="416746"/>
                          <a:pt x="465469" y="424923"/>
                        </a:cubicBezTo>
                        <a:cubicBezTo>
                          <a:pt x="454166" y="433188"/>
                          <a:pt x="438324" y="430611"/>
                          <a:pt x="430048" y="419323"/>
                        </a:cubicBezTo>
                        <a:lnTo>
                          <a:pt x="249557" y="171445"/>
                        </a:lnTo>
                        <a:lnTo>
                          <a:pt x="54649" y="480293"/>
                        </a:lnTo>
                        <a:lnTo>
                          <a:pt x="222679" y="480293"/>
                        </a:lnTo>
                        <a:cubicBezTo>
                          <a:pt x="236652" y="480293"/>
                          <a:pt x="248044" y="491669"/>
                          <a:pt x="248044" y="505623"/>
                        </a:cubicBezTo>
                        <a:cubicBezTo>
                          <a:pt x="248044" y="519577"/>
                          <a:pt x="236652" y="530864"/>
                          <a:pt x="222679" y="530864"/>
                        </a:cubicBezTo>
                        <a:lnTo>
                          <a:pt x="45482" y="530864"/>
                        </a:lnTo>
                        <a:cubicBezTo>
                          <a:pt x="29195" y="530864"/>
                          <a:pt x="14154" y="522154"/>
                          <a:pt x="5966" y="508023"/>
                        </a:cubicBezTo>
                        <a:cubicBezTo>
                          <a:pt x="-2133" y="493891"/>
                          <a:pt x="-2044" y="476471"/>
                          <a:pt x="6589" y="461718"/>
                        </a:cubicBezTo>
                        <a:lnTo>
                          <a:pt x="208973" y="140871"/>
                        </a:lnTo>
                        <a:cubicBezTo>
                          <a:pt x="186902" y="127628"/>
                          <a:pt x="172128" y="103453"/>
                          <a:pt x="172128" y="75813"/>
                        </a:cubicBezTo>
                        <a:cubicBezTo>
                          <a:pt x="172128" y="33951"/>
                          <a:pt x="206036" y="0"/>
                          <a:pt x="24804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grpSp>
              <p:nvGrpSpPr>
                <p:cNvPr id="125" name="isḻîḋe"/>
                <p:cNvGrpSpPr/>
                <p:nvPr/>
              </p:nvGrpSpPr>
              <p:grpSpPr>
                <a:xfrm>
                  <a:off x="3546781" y="4154462"/>
                  <a:ext cx="914400" cy="914400"/>
                  <a:chOff x="3204008" y="3744000"/>
                  <a:chExt cx="914400" cy="914400"/>
                </a:xfrm>
              </p:grpSpPr>
              <p:sp>
                <p:nvSpPr>
                  <p:cNvPr id="129" name="iṩlíďe"/>
                  <p:cNvSpPr/>
                  <p:nvPr/>
                </p:nvSpPr>
                <p:spPr>
                  <a:xfrm>
                    <a:off x="3204008" y="3744000"/>
                    <a:ext cx="914400" cy="914400"/>
                  </a:xfrm>
                  <a:prstGeom prst="roundRect">
                    <a:avLst>
                      <a:gd name="adj" fmla="val 6202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130" name="ïṧḷîḑê"/>
                  <p:cNvSpPr/>
                  <p:nvPr/>
                </p:nvSpPr>
                <p:spPr bwMode="auto">
                  <a:xfrm>
                    <a:off x="3470682" y="4057954"/>
                    <a:ext cx="381053" cy="286490"/>
                  </a:xfrm>
                  <a:custGeom>
                    <a:avLst/>
                    <a:gdLst>
                      <a:gd name="T0" fmla="*/ 2247 w 2247"/>
                      <a:gd name="T1" fmla="*/ 583 h 1692"/>
                      <a:gd name="T2" fmla="*/ 2025 w 2247"/>
                      <a:gd name="T3" fmla="*/ 361 h 1692"/>
                      <a:gd name="T4" fmla="*/ 1803 w 2247"/>
                      <a:gd name="T5" fmla="*/ 583 h 1692"/>
                      <a:gd name="T6" fmla="*/ 1922 w 2247"/>
                      <a:gd name="T7" fmla="*/ 778 h 1692"/>
                      <a:gd name="T8" fmla="*/ 1595 w 2247"/>
                      <a:gd name="T9" fmla="*/ 1015 h 1692"/>
                      <a:gd name="T10" fmla="*/ 1192 w 2247"/>
                      <a:gd name="T11" fmla="*/ 433 h 1692"/>
                      <a:gd name="T12" fmla="*/ 1347 w 2247"/>
                      <a:gd name="T13" fmla="*/ 222 h 1692"/>
                      <a:gd name="T14" fmla="*/ 1125 w 2247"/>
                      <a:gd name="T15" fmla="*/ 0 h 1692"/>
                      <a:gd name="T16" fmla="*/ 903 w 2247"/>
                      <a:gd name="T17" fmla="*/ 222 h 1692"/>
                      <a:gd name="T18" fmla="*/ 1056 w 2247"/>
                      <a:gd name="T19" fmla="*/ 432 h 1692"/>
                      <a:gd name="T20" fmla="*/ 652 w 2247"/>
                      <a:gd name="T21" fmla="*/ 1015 h 1692"/>
                      <a:gd name="T22" fmla="*/ 325 w 2247"/>
                      <a:gd name="T23" fmla="*/ 778 h 1692"/>
                      <a:gd name="T24" fmla="*/ 444 w 2247"/>
                      <a:gd name="T25" fmla="*/ 583 h 1692"/>
                      <a:gd name="T26" fmla="*/ 222 w 2247"/>
                      <a:gd name="T27" fmla="*/ 361 h 1692"/>
                      <a:gd name="T28" fmla="*/ 0 w 2247"/>
                      <a:gd name="T29" fmla="*/ 583 h 1692"/>
                      <a:gd name="T30" fmla="*/ 169 w 2247"/>
                      <a:gd name="T31" fmla="*/ 798 h 1692"/>
                      <a:gd name="T32" fmla="*/ 169 w 2247"/>
                      <a:gd name="T33" fmla="*/ 1419 h 1692"/>
                      <a:gd name="T34" fmla="*/ 223 w 2247"/>
                      <a:gd name="T35" fmla="*/ 1473 h 1692"/>
                      <a:gd name="T36" fmla="*/ 1118 w 2247"/>
                      <a:gd name="T37" fmla="*/ 1473 h 1692"/>
                      <a:gd name="T38" fmla="*/ 1123 w 2247"/>
                      <a:gd name="T39" fmla="*/ 1472 h 1692"/>
                      <a:gd name="T40" fmla="*/ 1129 w 2247"/>
                      <a:gd name="T41" fmla="*/ 1473 h 1692"/>
                      <a:gd name="T42" fmla="*/ 2023 w 2247"/>
                      <a:gd name="T43" fmla="*/ 1473 h 1692"/>
                      <a:gd name="T44" fmla="*/ 2077 w 2247"/>
                      <a:gd name="T45" fmla="*/ 1419 h 1692"/>
                      <a:gd name="T46" fmla="*/ 2077 w 2247"/>
                      <a:gd name="T47" fmla="*/ 798 h 1692"/>
                      <a:gd name="T48" fmla="*/ 2247 w 2247"/>
                      <a:gd name="T49" fmla="*/ 583 h 1692"/>
                      <a:gd name="T50" fmla="*/ 1011 w 2247"/>
                      <a:gd name="T51" fmla="*/ 222 h 1692"/>
                      <a:gd name="T52" fmla="*/ 1125 w 2247"/>
                      <a:gd name="T53" fmla="*/ 108 h 1692"/>
                      <a:gd name="T54" fmla="*/ 1239 w 2247"/>
                      <a:gd name="T55" fmla="*/ 222 h 1692"/>
                      <a:gd name="T56" fmla="*/ 1125 w 2247"/>
                      <a:gd name="T57" fmla="*/ 336 h 1692"/>
                      <a:gd name="T58" fmla="*/ 1011 w 2247"/>
                      <a:gd name="T59" fmla="*/ 222 h 1692"/>
                      <a:gd name="T60" fmla="*/ 1123 w 2247"/>
                      <a:gd name="T61" fmla="*/ 524 h 1692"/>
                      <a:gd name="T62" fmla="*/ 1508 w 2247"/>
                      <a:gd name="T63" fmla="*/ 1078 h 1692"/>
                      <a:gd name="T64" fmla="*/ 1123 w 2247"/>
                      <a:gd name="T65" fmla="*/ 1356 h 1692"/>
                      <a:gd name="T66" fmla="*/ 739 w 2247"/>
                      <a:gd name="T67" fmla="*/ 1078 h 1692"/>
                      <a:gd name="T68" fmla="*/ 1123 w 2247"/>
                      <a:gd name="T69" fmla="*/ 524 h 1692"/>
                      <a:gd name="T70" fmla="*/ 108 w 2247"/>
                      <a:gd name="T71" fmla="*/ 583 h 1692"/>
                      <a:gd name="T72" fmla="*/ 222 w 2247"/>
                      <a:gd name="T73" fmla="*/ 469 h 1692"/>
                      <a:gd name="T74" fmla="*/ 336 w 2247"/>
                      <a:gd name="T75" fmla="*/ 583 h 1692"/>
                      <a:gd name="T76" fmla="*/ 222 w 2247"/>
                      <a:gd name="T77" fmla="*/ 697 h 1692"/>
                      <a:gd name="T78" fmla="*/ 108 w 2247"/>
                      <a:gd name="T79" fmla="*/ 583 h 1692"/>
                      <a:gd name="T80" fmla="*/ 277 w 2247"/>
                      <a:gd name="T81" fmla="*/ 1365 h 1692"/>
                      <a:gd name="T82" fmla="*/ 277 w 2247"/>
                      <a:gd name="T83" fmla="*/ 877 h 1692"/>
                      <a:gd name="T84" fmla="*/ 951 w 2247"/>
                      <a:gd name="T85" fmla="*/ 1365 h 1692"/>
                      <a:gd name="T86" fmla="*/ 277 w 2247"/>
                      <a:gd name="T87" fmla="*/ 1365 h 1692"/>
                      <a:gd name="T88" fmla="*/ 1969 w 2247"/>
                      <a:gd name="T89" fmla="*/ 1365 h 1692"/>
                      <a:gd name="T90" fmla="*/ 1296 w 2247"/>
                      <a:gd name="T91" fmla="*/ 1365 h 1692"/>
                      <a:gd name="T92" fmla="*/ 1969 w 2247"/>
                      <a:gd name="T93" fmla="*/ 877 h 1692"/>
                      <a:gd name="T94" fmla="*/ 1969 w 2247"/>
                      <a:gd name="T95" fmla="*/ 1365 h 1692"/>
                      <a:gd name="T96" fmla="*/ 2025 w 2247"/>
                      <a:gd name="T97" fmla="*/ 697 h 1692"/>
                      <a:gd name="T98" fmla="*/ 1911 w 2247"/>
                      <a:gd name="T99" fmla="*/ 583 h 1692"/>
                      <a:gd name="T100" fmla="*/ 2025 w 2247"/>
                      <a:gd name="T101" fmla="*/ 469 h 1692"/>
                      <a:gd name="T102" fmla="*/ 2139 w 2247"/>
                      <a:gd name="T103" fmla="*/ 583 h 1692"/>
                      <a:gd name="T104" fmla="*/ 2025 w 2247"/>
                      <a:gd name="T105" fmla="*/ 697 h 1692"/>
                      <a:gd name="T106" fmla="*/ 2077 w 2247"/>
                      <a:gd name="T107" fmla="*/ 1638 h 1692"/>
                      <a:gd name="T108" fmla="*/ 2023 w 2247"/>
                      <a:gd name="T109" fmla="*/ 1692 h 1692"/>
                      <a:gd name="T110" fmla="*/ 223 w 2247"/>
                      <a:gd name="T111" fmla="*/ 1692 h 1692"/>
                      <a:gd name="T112" fmla="*/ 169 w 2247"/>
                      <a:gd name="T113" fmla="*/ 1638 h 1692"/>
                      <a:gd name="T114" fmla="*/ 223 w 2247"/>
                      <a:gd name="T115" fmla="*/ 1584 h 1692"/>
                      <a:gd name="T116" fmla="*/ 2023 w 2247"/>
                      <a:gd name="T117" fmla="*/ 1584 h 1692"/>
                      <a:gd name="T118" fmla="*/ 2077 w 2247"/>
                      <a:gd name="T119" fmla="*/ 1638 h 16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247" h="1692">
                        <a:moveTo>
                          <a:pt x="2247" y="583"/>
                        </a:moveTo>
                        <a:cubicBezTo>
                          <a:pt x="2247" y="460"/>
                          <a:pt x="2147" y="361"/>
                          <a:pt x="2025" y="361"/>
                        </a:cubicBezTo>
                        <a:cubicBezTo>
                          <a:pt x="1903" y="361"/>
                          <a:pt x="1803" y="460"/>
                          <a:pt x="1803" y="583"/>
                        </a:cubicBezTo>
                        <a:cubicBezTo>
                          <a:pt x="1803" y="668"/>
                          <a:pt x="1852" y="741"/>
                          <a:pt x="1922" y="778"/>
                        </a:cubicBezTo>
                        <a:lnTo>
                          <a:pt x="1595" y="1015"/>
                        </a:lnTo>
                        <a:lnTo>
                          <a:pt x="1192" y="433"/>
                        </a:lnTo>
                        <a:cubicBezTo>
                          <a:pt x="1281" y="404"/>
                          <a:pt x="1347" y="321"/>
                          <a:pt x="1347" y="222"/>
                        </a:cubicBezTo>
                        <a:cubicBezTo>
                          <a:pt x="1347" y="100"/>
                          <a:pt x="1247" y="0"/>
                          <a:pt x="1125" y="0"/>
                        </a:cubicBezTo>
                        <a:cubicBezTo>
                          <a:pt x="1003" y="0"/>
                          <a:pt x="903" y="100"/>
                          <a:pt x="903" y="222"/>
                        </a:cubicBezTo>
                        <a:cubicBezTo>
                          <a:pt x="903" y="320"/>
                          <a:pt x="967" y="403"/>
                          <a:pt x="1056" y="432"/>
                        </a:cubicBezTo>
                        <a:lnTo>
                          <a:pt x="652" y="1015"/>
                        </a:lnTo>
                        <a:lnTo>
                          <a:pt x="325" y="778"/>
                        </a:lnTo>
                        <a:cubicBezTo>
                          <a:pt x="395" y="741"/>
                          <a:pt x="444" y="668"/>
                          <a:pt x="444" y="583"/>
                        </a:cubicBezTo>
                        <a:cubicBezTo>
                          <a:pt x="444" y="460"/>
                          <a:pt x="344" y="361"/>
                          <a:pt x="222" y="361"/>
                        </a:cubicBezTo>
                        <a:cubicBezTo>
                          <a:pt x="100" y="361"/>
                          <a:pt x="0" y="460"/>
                          <a:pt x="0" y="583"/>
                        </a:cubicBezTo>
                        <a:cubicBezTo>
                          <a:pt x="0" y="687"/>
                          <a:pt x="72" y="774"/>
                          <a:pt x="169" y="798"/>
                        </a:cubicBezTo>
                        <a:lnTo>
                          <a:pt x="169" y="1419"/>
                        </a:lnTo>
                        <a:cubicBezTo>
                          <a:pt x="169" y="1448"/>
                          <a:pt x="194" y="1473"/>
                          <a:pt x="223" y="1473"/>
                        </a:cubicBezTo>
                        <a:lnTo>
                          <a:pt x="1118" y="1473"/>
                        </a:lnTo>
                        <a:cubicBezTo>
                          <a:pt x="1120" y="1473"/>
                          <a:pt x="1122" y="1472"/>
                          <a:pt x="1123" y="1472"/>
                        </a:cubicBezTo>
                        <a:cubicBezTo>
                          <a:pt x="1125" y="1472"/>
                          <a:pt x="1127" y="1473"/>
                          <a:pt x="1129" y="1473"/>
                        </a:cubicBezTo>
                        <a:lnTo>
                          <a:pt x="2023" y="1473"/>
                        </a:lnTo>
                        <a:cubicBezTo>
                          <a:pt x="2053" y="1473"/>
                          <a:pt x="2077" y="1448"/>
                          <a:pt x="2077" y="1419"/>
                        </a:cubicBezTo>
                        <a:lnTo>
                          <a:pt x="2077" y="798"/>
                        </a:lnTo>
                        <a:cubicBezTo>
                          <a:pt x="2175" y="774"/>
                          <a:pt x="2247" y="687"/>
                          <a:pt x="2247" y="583"/>
                        </a:cubicBezTo>
                        <a:close/>
                        <a:moveTo>
                          <a:pt x="1011" y="222"/>
                        </a:moveTo>
                        <a:cubicBezTo>
                          <a:pt x="1011" y="160"/>
                          <a:pt x="1062" y="108"/>
                          <a:pt x="1125" y="108"/>
                        </a:cubicBezTo>
                        <a:cubicBezTo>
                          <a:pt x="1188" y="108"/>
                          <a:pt x="1239" y="160"/>
                          <a:pt x="1239" y="222"/>
                        </a:cubicBezTo>
                        <a:cubicBezTo>
                          <a:pt x="1239" y="285"/>
                          <a:pt x="1188" y="336"/>
                          <a:pt x="1125" y="336"/>
                        </a:cubicBezTo>
                        <a:cubicBezTo>
                          <a:pt x="1062" y="336"/>
                          <a:pt x="1011" y="285"/>
                          <a:pt x="1011" y="222"/>
                        </a:cubicBezTo>
                        <a:close/>
                        <a:moveTo>
                          <a:pt x="1123" y="524"/>
                        </a:moveTo>
                        <a:lnTo>
                          <a:pt x="1508" y="1078"/>
                        </a:lnTo>
                        <a:lnTo>
                          <a:pt x="1123" y="1356"/>
                        </a:lnTo>
                        <a:lnTo>
                          <a:pt x="739" y="1078"/>
                        </a:lnTo>
                        <a:lnTo>
                          <a:pt x="1123" y="524"/>
                        </a:lnTo>
                        <a:close/>
                        <a:moveTo>
                          <a:pt x="108" y="583"/>
                        </a:moveTo>
                        <a:cubicBezTo>
                          <a:pt x="108" y="520"/>
                          <a:pt x="159" y="469"/>
                          <a:pt x="222" y="469"/>
                        </a:cubicBezTo>
                        <a:cubicBezTo>
                          <a:pt x="285" y="469"/>
                          <a:pt x="336" y="520"/>
                          <a:pt x="336" y="583"/>
                        </a:cubicBezTo>
                        <a:cubicBezTo>
                          <a:pt x="336" y="645"/>
                          <a:pt x="285" y="697"/>
                          <a:pt x="222" y="697"/>
                        </a:cubicBezTo>
                        <a:cubicBezTo>
                          <a:pt x="159" y="697"/>
                          <a:pt x="108" y="645"/>
                          <a:pt x="108" y="583"/>
                        </a:cubicBezTo>
                        <a:close/>
                        <a:moveTo>
                          <a:pt x="277" y="1365"/>
                        </a:moveTo>
                        <a:lnTo>
                          <a:pt x="277" y="877"/>
                        </a:lnTo>
                        <a:lnTo>
                          <a:pt x="951" y="1365"/>
                        </a:lnTo>
                        <a:lnTo>
                          <a:pt x="277" y="1365"/>
                        </a:lnTo>
                        <a:close/>
                        <a:moveTo>
                          <a:pt x="1969" y="1365"/>
                        </a:moveTo>
                        <a:lnTo>
                          <a:pt x="1296" y="1365"/>
                        </a:lnTo>
                        <a:lnTo>
                          <a:pt x="1969" y="877"/>
                        </a:lnTo>
                        <a:lnTo>
                          <a:pt x="1969" y="1365"/>
                        </a:lnTo>
                        <a:close/>
                        <a:moveTo>
                          <a:pt x="2025" y="697"/>
                        </a:moveTo>
                        <a:cubicBezTo>
                          <a:pt x="1962" y="697"/>
                          <a:pt x="1911" y="645"/>
                          <a:pt x="1911" y="583"/>
                        </a:cubicBezTo>
                        <a:cubicBezTo>
                          <a:pt x="1911" y="520"/>
                          <a:pt x="1962" y="469"/>
                          <a:pt x="2025" y="469"/>
                        </a:cubicBezTo>
                        <a:cubicBezTo>
                          <a:pt x="2088" y="469"/>
                          <a:pt x="2139" y="520"/>
                          <a:pt x="2139" y="583"/>
                        </a:cubicBezTo>
                        <a:cubicBezTo>
                          <a:pt x="2139" y="645"/>
                          <a:pt x="2088" y="697"/>
                          <a:pt x="2025" y="697"/>
                        </a:cubicBezTo>
                        <a:close/>
                        <a:moveTo>
                          <a:pt x="2077" y="1638"/>
                        </a:moveTo>
                        <a:cubicBezTo>
                          <a:pt x="2077" y="1668"/>
                          <a:pt x="2053" y="1692"/>
                          <a:pt x="2023" y="1692"/>
                        </a:cubicBezTo>
                        <a:lnTo>
                          <a:pt x="223" y="1692"/>
                        </a:lnTo>
                        <a:cubicBezTo>
                          <a:pt x="194" y="1692"/>
                          <a:pt x="169" y="1668"/>
                          <a:pt x="169" y="1638"/>
                        </a:cubicBezTo>
                        <a:cubicBezTo>
                          <a:pt x="169" y="1609"/>
                          <a:pt x="194" y="1584"/>
                          <a:pt x="223" y="1584"/>
                        </a:cubicBezTo>
                        <a:lnTo>
                          <a:pt x="2023" y="1584"/>
                        </a:lnTo>
                        <a:cubicBezTo>
                          <a:pt x="2053" y="1584"/>
                          <a:pt x="2077" y="1609"/>
                          <a:pt x="2077" y="163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  <p:grpSp>
              <p:nvGrpSpPr>
                <p:cNvPr id="126" name="ïṧļiďê"/>
                <p:cNvGrpSpPr/>
                <p:nvPr/>
              </p:nvGrpSpPr>
              <p:grpSpPr>
                <a:xfrm>
                  <a:off x="4905591" y="4154462"/>
                  <a:ext cx="914400" cy="914400"/>
                  <a:chOff x="3204008" y="3744000"/>
                  <a:chExt cx="914400" cy="914400"/>
                </a:xfrm>
              </p:grpSpPr>
              <p:sp>
                <p:nvSpPr>
                  <p:cNvPr id="127" name="ïṥlîḋè"/>
                  <p:cNvSpPr/>
                  <p:nvPr/>
                </p:nvSpPr>
                <p:spPr>
                  <a:xfrm>
                    <a:off x="3204008" y="3744000"/>
                    <a:ext cx="914400" cy="914400"/>
                  </a:xfrm>
                  <a:prstGeom prst="roundRect">
                    <a:avLst>
                      <a:gd name="adj" fmla="val 6202"/>
                    </a:avLst>
                  </a:prstGeom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128" name="ïṧļîḋê"/>
                  <p:cNvSpPr/>
                  <p:nvPr/>
                </p:nvSpPr>
                <p:spPr bwMode="auto">
                  <a:xfrm>
                    <a:off x="3470682" y="4011669"/>
                    <a:ext cx="381053" cy="379060"/>
                  </a:xfrm>
                  <a:custGeom>
                    <a:avLst/>
                    <a:gdLst>
                      <a:gd name="T0" fmla="*/ 2093 w 4187"/>
                      <a:gd name="T1" fmla="*/ 4171 h 4171"/>
                      <a:gd name="T2" fmla="*/ 4187 w 4187"/>
                      <a:gd name="T3" fmla="*/ 0 h 4171"/>
                      <a:gd name="T4" fmla="*/ 2093 w 4187"/>
                      <a:gd name="T5" fmla="*/ 0 h 4171"/>
                      <a:gd name="T6" fmla="*/ 0 w 4187"/>
                      <a:gd name="T7" fmla="*/ 0 h 4171"/>
                      <a:gd name="T8" fmla="*/ 2093 w 4187"/>
                      <a:gd name="T9" fmla="*/ 4171 h 4171"/>
                      <a:gd name="T10" fmla="*/ 2093 w 4187"/>
                      <a:gd name="T11" fmla="*/ 354 h 4171"/>
                      <a:gd name="T12" fmla="*/ 3802 w 4187"/>
                      <a:gd name="T13" fmla="*/ 354 h 4171"/>
                      <a:gd name="T14" fmla="*/ 3218 w 4187"/>
                      <a:gd name="T15" fmla="*/ 2483 h 4171"/>
                      <a:gd name="T16" fmla="*/ 635 w 4187"/>
                      <a:gd name="T17" fmla="*/ 354 h 4171"/>
                      <a:gd name="T18" fmla="*/ 2093 w 4187"/>
                      <a:gd name="T19" fmla="*/ 354 h 4171"/>
                      <a:gd name="T20" fmla="*/ 3046 w 4187"/>
                      <a:gd name="T21" fmla="*/ 2800 h 4171"/>
                      <a:gd name="T22" fmla="*/ 2093 w 4187"/>
                      <a:gd name="T23" fmla="*/ 3774 h 4171"/>
                      <a:gd name="T24" fmla="*/ 424 w 4187"/>
                      <a:gd name="T25" fmla="*/ 638 h 4171"/>
                      <a:gd name="T26" fmla="*/ 3046 w 4187"/>
                      <a:gd name="T27" fmla="*/ 2800 h 4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187" h="4171">
                        <a:moveTo>
                          <a:pt x="2093" y="4171"/>
                        </a:moveTo>
                        <a:cubicBezTo>
                          <a:pt x="4066" y="3252"/>
                          <a:pt x="4187" y="0"/>
                          <a:pt x="4187" y="0"/>
                        </a:cubicBezTo>
                        <a:lnTo>
                          <a:pt x="2093" y="0"/>
                        </a:lnTo>
                        <a:lnTo>
                          <a:pt x="0" y="0"/>
                        </a:lnTo>
                        <a:cubicBezTo>
                          <a:pt x="0" y="0"/>
                          <a:pt x="121" y="3252"/>
                          <a:pt x="2093" y="4171"/>
                        </a:cubicBezTo>
                        <a:close/>
                        <a:moveTo>
                          <a:pt x="2093" y="354"/>
                        </a:moveTo>
                        <a:lnTo>
                          <a:pt x="3802" y="354"/>
                        </a:lnTo>
                        <a:cubicBezTo>
                          <a:pt x="3746" y="834"/>
                          <a:pt x="3598" y="1706"/>
                          <a:pt x="3218" y="2483"/>
                        </a:cubicBezTo>
                        <a:lnTo>
                          <a:pt x="635" y="354"/>
                        </a:lnTo>
                        <a:lnTo>
                          <a:pt x="2093" y="354"/>
                        </a:lnTo>
                        <a:close/>
                        <a:moveTo>
                          <a:pt x="3046" y="2800"/>
                        </a:moveTo>
                        <a:cubicBezTo>
                          <a:pt x="2808" y="3195"/>
                          <a:pt x="2497" y="3545"/>
                          <a:pt x="2093" y="3774"/>
                        </a:cubicBezTo>
                        <a:cubicBezTo>
                          <a:pt x="963" y="3133"/>
                          <a:pt x="563" y="1540"/>
                          <a:pt x="424" y="638"/>
                        </a:cubicBezTo>
                        <a:lnTo>
                          <a:pt x="3046" y="28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</a:p>
                </p:txBody>
              </p:sp>
            </p:grpSp>
          </p:grpSp>
          <p:sp>
            <p:nvSpPr>
              <p:cNvPr id="76" name="文本框 24"/>
              <p:cNvSpPr txBox="1"/>
              <p:nvPr/>
            </p:nvSpPr>
            <p:spPr>
              <a:xfrm>
                <a:off x="861021" y="5265994"/>
                <a:ext cx="8506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Title 1</a:t>
                </a:r>
                <a:endParaRPr lang="zh-CN" altLang="en-US" sz="16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78" name="文本框 24"/>
              <p:cNvSpPr txBox="1"/>
              <p:nvPr/>
            </p:nvSpPr>
            <p:spPr>
              <a:xfrm>
                <a:off x="2222062" y="5272251"/>
                <a:ext cx="8506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Title 2</a:t>
                </a:r>
                <a:endParaRPr lang="zh-CN" altLang="en-US" sz="16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0" name="文本框 24"/>
              <p:cNvSpPr txBox="1"/>
              <p:nvPr/>
            </p:nvSpPr>
            <p:spPr>
              <a:xfrm>
                <a:off x="3578643" y="5267536"/>
                <a:ext cx="8506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Title 3</a:t>
                </a:r>
                <a:endParaRPr lang="zh-CN" altLang="en-US" sz="16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82" name="文本框 24"/>
              <p:cNvSpPr txBox="1"/>
              <p:nvPr/>
            </p:nvSpPr>
            <p:spPr>
              <a:xfrm>
                <a:off x="4937453" y="5267849"/>
                <a:ext cx="8506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Title 4</a:t>
                </a:r>
                <a:endParaRPr lang="zh-CN" altLang="en-US" sz="16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12364"/>
            <a:ext cx="12192000" cy="5745636"/>
            <a:chOff x="0" y="1112364"/>
            <a:chExt cx="12192000" cy="5745636"/>
          </a:xfrm>
        </p:grpSpPr>
        <p:sp>
          <p:nvSpPr>
            <p:cNvPr id="3" name="iṡḻiḋê"/>
            <p:cNvSpPr/>
            <p:nvPr/>
          </p:nvSpPr>
          <p:spPr>
            <a:xfrm>
              <a:off x="0" y="4401671"/>
              <a:ext cx="12192000" cy="2456329"/>
            </a:xfrm>
            <a:prstGeom prst="flowChartProcess">
              <a:avLst/>
            </a:prstGeom>
            <a:solidFill>
              <a:schemeClr val="accent4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4" name="îṥḷidê"/>
            <p:cNvGrpSpPr/>
            <p:nvPr/>
          </p:nvGrpSpPr>
          <p:grpSpPr>
            <a:xfrm>
              <a:off x="706888" y="1112364"/>
              <a:ext cx="2526187" cy="5034436"/>
              <a:chOff x="8145226" y="1959483"/>
              <a:chExt cx="2088337" cy="4161819"/>
            </a:xfrm>
          </p:grpSpPr>
          <p:sp>
            <p:nvSpPr>
              <p:cNvPr id="33" name="îšlïďè"/>
              <p:cNvSpPr/>
              <p:nvPr/>
            </p:nvSpPr>
            <p:spPr>
              <a:xfrm>
                <a:off x="8271579" y="2062214"/>
                <a:ext cx="1838438" cy="3965706"/>
              </a:xfrm>
              <a:custGeom>
                <a:avLst/>
                <a:gdLst>
                  <a:gd name="connsiteX0" fmla="*/ 444792 w 4503763"/>
                  <a:gd name="connsiteY0" fmla="*/ 0 h 9715289"/>
                  <a:gd name="connsiteX1" fmla="*/ 4058971 w 4503763"/>
                  <a:gd name="connsiteY1" fmla="*/ 0 h 9715289"/>
                  <a:gd name="connsiteX2" fmla="*/ 4503763 w 4503763"/>
                  <a:gd name="connsiteY2" fmla="*/ 444792 h 9715289"/>
                  <a:gd name="connsiteX3" fmla="*/ 4503763 w 4503763"/>
                  <a:gd name="connsiteY3" fmla="*/ 9270497 h 9715289"/>
                  <a:gd name="connsiteX4" fmla="*/ 4058971 w 4503763"/>
                  <a:gd name="connsiteY4" fmla="*/ 9715289 h 9715289"/>
                  <a:gd name="connsiteX5" fmla="*/ 444792 w 4503763"/>
                  <a:gd name="connsiteY5" fmla="*/ 9715289 h 9715289"/>
                  <a:gd name="connsiteX6" fmla="*/ 0 w 4503763"/>
                  <a:gd name="connsiteY6" fmla="*/ 9270497 h 9715289"/>
                  <a:gd name="connsiteX7" fmla="*/ 0 w 4503763"/>
                  <a:gd name="connsiteY7" fmla="*/ 444792 h 9715289"/>
                  <a:gd name="connsiteX8" fmla="*/ 444792 w 4503763"/>
                  <a:gd name="connsiteY8" fmla="*/ 0 h 971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03763" h="9715289">
                    <a:moveTo>
                      <a:pt x="444792" y="0"/>
                    </a:moveTo>
                    <a:lnTo>
                      <a:pt x="4058971" y="0"/>
                    </a:lnTo>
                    <a:cubicBezTo>
                      <a:pt x="4304623" y="0"/>
                      <a:pt x="4503763" y="199140"/>
                      <a:pt x="4503763" y="444792"/>
                    </a:cubicBezTo>
                    <a:lnTo>
                      <a:pt x="4503763" y="9270497"/>
                    </a:lnTo>
                    <a:cubicBezTo>
                      <a:pt x="4503763" y="9516149"/>
                      <a:pt x="4304623" y="9715289"/>
                      <a:pt x="4058971" y="9715289"/>
                    </a:cubicBezTo>
                    <a:lnTo>
                      <a:pt x="444792" y="9715289"/>
                    </a:lnTo>
                    <a:cubicBezTo>
                      <a:pt x="199140" y="9715289"/>
                      <a:pt x="0" y="9516149"/>
                      <a:pt x="0" y="9270497"/>
                    </a:cubicBezTo>
                    <a:lnTo>
                      <a:pt x="0" y="444792"/>
                    </a:lnTo>
                    <a:cubicBezTo>
                      <a:pt x="0" y="199140"/>
                      <a:pt x="199140" y="0"/>
                      <a:pt x="444792" y="0"/>
                    </a:cubicBezTo>
                    <a:close/>
                  </a:path>
                </a:pathLst>
              </a:custGeom>
              <a:blipFill>
                <a:blip r:embed="rId1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íṣlíḍè"/>
              <p:cNvSpPr/>
              <p:nvPr/>
            </p:nvSpPr>
            <p:spPr>
              <a:xfrm>
                <a:off x="10200065" y="2933362"/>
                <a:ext cx="33498" cy="463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96" extrusionOk="0">
                    <a:moveTo>
                      <a:pt x="0" y="0"/>
                    </a:moveTo>
                    <a:lnTo>
                      <a:pt x="0" y="21596"/>
                    </a:lnTo>
                    <a:lnTo>
                      <a:pt x="9420" y="21596"/>
                    </a:lnTo>
                    <a:cubicBezTo>
                      <a:pt x="12945" y="21596"/>
                      <a:pt x="14707" y="21598"/>
                      <a:pt x="16579" y="21555"/>
                    </a:cubicBezTo>
                    <a:cubicBezTo>
                      <a:pt x="18628" y="21501"/>
                      <a:pt x="20261" y="21383"/>
                      <a:pt x="21007" y="21235"/>
                    </a:cubicBezTo>
                    <a:cubicBezTo>
                      <a:pt x="21600" y="21099"/>
                      <a:pt x="21572" y="20968"/>
                      <a:pt x="21572" y="20717"/>
                    </a:cubicBezTo>
                    <a:lnTo>
                      <a:pt x="21572" y="879"/>
                    </a:lnTo>
                    <a:cubicBezTo>
                      <a:pt x="21572" y="624"/>
                      <a:pt x="21600" y="497"/>
                      <a:pt x="21007" y="361"/>
                    </a:cubicBezTo>
                    <a:cubicBezTo>
                      <a:pt x="20261" y="213"/>
                      <a:pt x="18628" y="95"/>
                      <a:pt x="16579" y="41"/>
                    </a:cubicBezTo>
                    <a:cubicBezTo>
                      <a:pt x="14707" y="-2"/>
                      <a:pt x="12986" y="0"/>
                      <a:pt x="95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3200">
                  <a:solidFill>
                    <a:schemeClr val="accent1">
                      <a:hueOff val="-12342858"/>
                      <a:satOff val="-30433"/>
                      <a:lumOff val="4509"/>
                    </a:schemeClr>
                  </a:solidFill>
                </a:endParaRPr>
              </a:p>
            </p:txBody>
          </p:sp>
          <p:sp>
            <p:nvSpPr>
              <p:cNvPr id="35" name="ísḻiḑé"/>
              <p:cNvSpPr/>
              <p:nvPr/>
            </p:nvSpPr>
            <p:spPr>
              <a:xfrm>
                <a:off x="8145226" y="2529219"/>
                <a:ext cx="32765" cy="970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1" h="21600" extrusionOk="0">
                    <a:moveTo>
                      <a:pt x="12326" y="0"/>
                    </a:moveTo>
                    <a:cubicBezTo>
                      <a:pt x="8816" y="0"/>
                      <a:pt x="6993" y="3"/>
                      <a:pt x="5104" y="23"/>
                    </a:cubicBezTo>
                    <a:cubicBezTo>
                      <a:pt x="3009" y="49"/>
                      <a:pt x="1340" y="102"/>
                      <a:pt x="577" y="172"/>
                    </a:cubicBezTo>
                    <a:cubicBezTo>
                      <a:pt x="-29" y="237"/>
                      <a:pt x="0" y="300"/>
                      <a:pt x="0" y="420"/>
                    </a:cubicBezTo>
                    <a:lnTo>
                      <a:pt x="0" y="3023"/>
                    </a:lnTo>
                    <a:cubicBezTo>
                      <a:pt x="0" y="3145"/>
                      <a:pt x="-29" y="3206"/>
                      <a:pt x="577" y="3270"/>
                    </a:cubicBezTo>
                    <a:cubicBezTo>
                      <a:pt x="1340" y="3341"/>
                      <a:pt x="3009" y="3394"/>
                      <a:pt x="5104" y="3420"/>
                    </a:cubicBezTo>
                    <a:cubicBezTo>
                      <a:pt x="7018" y="3440"/>
                      <a:pt x="8778" y="3443"/>
                      <a:pt x="12326" y="3443"/>
                    </a:cubicBezTo>
                    <a:lnTo>
                      <a:pt x="21571" y="3443"/>
                    </a:lnTo>
                    <a:lnTo>
                      <a:pt x="21571" y="0"/>
                    </a:lnTo>
                    <a:lnTo>
                      <a:pt x="12326" y="0"/>
                    </a:lnTo>
                    <a:close/>
                    <a:moveTo>
                      <a:pt x="12326" y="6632"/>
                    </a:moveTo>
                    <a:cubicBezTo>
                      <a:pt x="8816" y="6632"/>
                      <a:pt x="6993" y="6631"/>
                      <a:pt x="5104" y="6651"/>
                    </a:cubicBezTo>
                    <a:cubicBezTo>
                      <a:pt x="3009" y="6677"/>
                      <a:pt x="1340" y="6733"/>
                      <a:pt x="577" y="6804"/>
                    </a:cubicBezTo>
                    <a:cubicBezTo>
                      <a:pt x="-29" y="6869"/>
                      <a:pt x="0" y="6928"/>
                      <a:pt x="0" y="7048"/>
                    </a:cubicBezTo>
                    <a:lnTo>
                      <a:pt x="0" y="12814"/>
                    </a:lnTo>
                    <a:cubicBezTo>
                      <a:pt x="0" y="12936"/>
                      <a:pt x="-29" y="12997"/>
                      <a:pt x="577" y="13062"/>
                    </a:cubicBezTo>
                    <a:cubicBezTo>
                      <a:pt x="1340" y="13132"/>
                      <a:pt x="3009" y="13189"/>
                      <a:pt x="5104" y="13214"/>
                    </a:cubicBezTo>
                    <a:cubicBezTo>
                      <a:pt x="7018" y="13235"/>
                      <a:pt x="8778" y="13234"/>
                      <a:pt x="12326" y="13234"/>
                    </a:cubicBezTo>
                    <a:lnTo>
                      <a:pt x="21571" y="13234"/>
                    </a:lnTo>
                    <a:lnTo>
                      <a:pt x="21571" y="6632"/>
                    </a:lnTo>
                    <a:lnTo>
                      <a:pt x="12326" y="6632"/>
                    </a:lnTo>
                    <a:close/>
                    <a:moveTo>
                      <a:pt x="12326" y="14994"/>
                    </a:moveTo>
                    <a:cubicBezTo>
                      <a:pt x="8816" y="14994"/>
                      <a:pt x="6993" y="14997"/>
                      <a:pt x="5104" y="15017"/>
                    </a:cubicBezTo>
                    <a:cubicBezTo>
                      <a:pt x="3009" y="15043"/>
                      <a:pt x="1340" y="15096"/>
                      <a:pt x="577" y="15167"/>
                    </a:cubicBezTo>
                    <a:cubicBezTo>
                      <a:pt x="-29" y="15232"/>
                      <a:pt x="0" y="15294"/>
                      <a:pt x="0" y="15414"/>
                    </a:cubicBezTo>
                    <a:lnTo>
                      <a:pt x="0" y="21180"/>
                    </a:lnTo>
                    <a:cubicBezTo>
                      <a:pt x="0" y="21302"/>
                      <a:pt x="-29" y="21363"/>
                      <a:pt x="577" y="21428"/>
                    </a:cubicBezTo>
                    <a:cubicBezTo>
                      <a:pt x="1340" y="21498"/>
                      <a:pt x="3009" y="21551"/>
                      <a:pt x="5104" y="21577"/>
                    </a:cubicBezTo>
                    <a:cubicBezTo>
                      <a:pt x="7018" y="21598"/>
                      <a:pt x="8778" y="21600"/>
                      <a:pt x="12326" y="21600"/>
                    </a:cubicBezTo>
                    <a:lnTo>
                      <a:pt x="21571" y="21600"/>
                    </a:lnTo>
                    <a:lnTo>
                      <a:pt x="21571" y="14994"/>
                    </a:lnTo>
                    <a:lnTo>
                      <a:pt x="12326" y="1499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defRPr>
                </a:pPr>
              </a:p>
            </p:txBody>
          </p:sp>
          <p:sp>
            <p:nvSpPr>
              <p:cNvPr id="36" name="îSľíḋe"/>
              <p:cNvSpPr/>
              <p:nvPr/>
            </p:nvSpPr>
            <p:spPr>
              <a:xfrm>
                <a:off x="8162206" y="1959483"/>
                <a:ext cx="2053671" cy="4161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62" y="0"/>
                    </a:moveTo>
                    <a:cubicBezTo>
                      <a:pt x="3463" y="0"/>
                      <a:pt x="2756" y="1"/>
                      <a:pt x="2009" y="118"/>
                    </a:cubicBezTo>
                    <a:cubicBezTo>
                      <a:pt x="1186" y="265"/>
                      <a:pt x="538" y="585"/>
                      <a:pt x="238" y="991"/>
                    </a:cubicBezTo>
                    <a:cubicBezTo>
                      <a:pt x="0" y="1362"/>
                      <a:pt x="0" y="1711"/>
                      <a:pt x="0" y="2399"/>
                    </a:cubicBezTo>
                    <a:lnTo>
                      <a:pt x="0" y="19190"/>
                    </a:lnTo>
                    <a:cubicBezTo>
                      <a:pt x="0" y="19888"/>
                      <a:pt x="0" y="20238"/>
                      <a:pt x="238" y="20609"/>
                    </a:cubicBezTo>
                    <a:cubicBezTo>
                      <a:pt x="538" y="21015"/>
                      <a:pt x="1186" y="21335"/>
                      <a:pt x="2009" y="21482"/>
                    </a:cubicBezTo>
                    <a:cubicBezTo>
                      <a:pt x="2761" y="21600"/>
                      <a:pt x="3468" y="21600"/>
                      <a:pt x="4862" y="21600"/>
                    </a:cubicBezTo>
                    <a:lnTo>
                      <a:pt x="16717" y="21600"/>
                    </a:lnTo>
                    <a:cubicBezTo>
                      <a:pt x="18133" y="21600"/>
                      <a:pt x="18840" y="21600"/>
                      <a:pt x="19592" y="21482"/>
                    </a:cubicBezTo>
                    <a:cubicBezTo>
                      <a:pt x="20415" y="21335"/>
                      <a:pt x="21062" y="21015"/>
                      <a:pt x="21362" y="20609"/>
                    </a:cubicBezTo>
                    <a:cubicBezTo>
                      <a:pt x="21600" y="20238"/>
                      <a:pt x="21600" y="19888"/>
                      <a:pt x="21600" y="19200"/>
                    </a:cubicBezTo>
                    <a:lnTo>
                      <a:pt x="21600" y="2410"/>
                    </a:lnTo>
                    <a:cubicBezTo>
                      <a:pt x="21600" y="1711"/>
                      <a:pt x="21600" y="1362"/>
                      <a:pt x="21362" y="991"/>
                    </a:cubicBezTo>
                    <a:cubicBezTo>
                      <a:pt x="21062" y="585"/>
                      <a:pt x="20415" y="265"/>
                      <a:pt x="19592" y="118"/>
                    </a:cubicBezTo>
                    <a:cubicBezTo>
                      <a:pt x="18840" y="0"/>
                      <a:pt x="18132" y="0"/>
                      <a:pt x="16738" y="0"/>
                    </a:cubicBezTo>
                    <a:lnTo>
                      <a:pt x="4862" y="0"/>
                    </a:lnTo>
                    <a:close/>
                    <a:moveTo>
                      <a:pt x="4609" y="377"/>
                    </a:moveTo>
                    <a:lnTo>
                      <a:pt x="16991" y="377"/>
                    </a:lnTo>
                    <a:cubicBezTo>
                      <a:pt x="18073" y="377"/>
                      <a:pt x="18624" y="376"/>
                      <a:pt x="19208" y="468"/>
                    </a:cubicBezTo>
                    <a:cubicBezTo>
                      <a:pt x="19847" y="582"/>
                      <a:pt x="20351" y="831"/>
                      <a:pt x="20583" y="1146"/>
                    </a:cubicBezTo>
                    <a:cubicBezTo>
                      <a:pt x="20768" y="1434"/>
                      <a:pt x="20768" y="1706"/>
                      <a:pt x="20768" y="2249"/>
                    </a:cubicBezTo>
                    <a:lnTo>
                      <a:pt x="20768" y="19359"/>
                    </a:lnTo>
                    <a:cubicBezTo>
                      <a:pt x="20768" y="19893"/>
                      <a:pt x="20768" y="20165"/>
                      <a:pt x="20583" y="20453"/>
                    </a:cubicBezTo>
                    <a:cubicBezTo>
                      <a:pt x="20351" y="20768"/>
                      <a:pt x="19847" y="21017"/>
                      <a:pt x="19208" y="21132"/>
                    </a:cubicBezTo>
                    <a:cubicBezTo>
                      <a:pt x="18624" y="21223"/>
                      <a:pt x="18073" y="21223"/>
                      <a:pt x="16974" y="21223"/>
                    </a:cubicBezTo>
                    <a:lnTo>
                      <a:pt x="4609" y="21223"/>
                    </a:lnTo>
                    <a:cubicBezTo>
                      <a:pt x="3527" y="21223"/>
                      <a:pt x="2976" y="21223"/>
                      <a:pt x="2392" y="21132"/>
                    </a:cubicBezTo>
                    <a:cubicBezTo>
                      <a:pt x="1753" y="21017"/>
                      <a:pt x="1251" y="20768"/>
                      <a:pt x="1018" y="20453"/>
                    </a:cubicBezTo>
                    <a:cubicBezTo>
                      <a:pt x="833" y="20165"/>
                      <a:pt x="832" y="19893"/>
                      <a:pt x="832" y="19351"/>
                    </a:cubicBezTo>
                    <a:lnTo>
                      <a:pt x="832" y="2240"/>
                    </a:lnTo>
                    <a:cubicBezTo>
                      <a:pt x="832" y="1706"/>
                      <a:pt x="833" y="1434"/>
                      <a:pt x="1018" y="1146"/>
                    </a:cubicBezTo>
                    <a:cubicBezTo>
                      <a:pt x="1251" y="831"/>
                      <a:pt x="1753" y="582"/>
                      <a:pt x="2392" y="468"/>
                    </a:cubicBezTo>
                    <a:cubicBezTo>
                      <a:pt x="2973" y="377"/>
                      <a:pt x="3522" y="377"/>
                      <a:pt x="4609" y="37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defRPr>
                </a:pPr>
              </a:p>
            </p:txBody>
          </p:sp>
          <p:sp>
            <p:nvSpPr>
              <p:cNvPr id="37" name="í$ľïḑé"/>
              <p:cNvSpPr/>
              <p:nvPr/>
            </p:nvSpPr>
            <p:spPr>
              <a:xfrm>
                <a:off x="8193373" y="1990780"/>
                <a:ext cx="1991452" cy="4099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78" y="0"/>
                    </a:moveTo>
                    <a:cubicBezTo>
                      <a:pt x="3189" y="0"/>
                      <a:pt x="2539" y="1"/>
                      <a:pt x="1850" y="107"/>
                    </a:cubicBezTo>
                    <a:cubicBezTo>
                      <a:pt x="1093" y="241"/>
                      <a:pt x="495" y="531"/>
                      <a:pt x="219" y="899"/>
                    </a:cubicBezTo>
                    <a:cubicBezTo>
                      <a:pt x="0" y="1235"/>
                      <a:pt x="0" y="1552"/>
                      <a:pt x="0" y="2175"/>
                    </a:cubicBezTo>
                    <a:lnTo>
                      <a:pt x="0" y="19415"/>
                    </a:lnTo>
                    <a:cubicBezTo>
                      <a:pt x="0" y="20049"/>
                      <a:pt x="0" y="20365"/>
                      <a:pt x="219" y="20701"/>
                    </a:cubicBezTo>
                    <a:cubicBezTo>
                      <a:pt x="495" y="21069"/>
                      <a:pt x="1093" y="21359"/>
                      <a:pt x="1850" y="21493"/>
                    </a:cubicBezTo>
                    <a:cubicBezTo>
                      <a:pt x="2543" y="21600"/>
                      <a:pt x="3194" y="21600"/>
                      <a:pt x="4478" y="21600"/>
                    </a:cubicBezTo>
                    <a:lnTo>
                      <a:pt x="17103" y="21600"/>
                    </a:lnTo>
                    <a:cubicBezTo>
                      <a:pt x="18407" y="21600"/>
                      <a:pt x="19057" y="21600"/>
                      <a:pt x="19750" y="21493"/>
                    </a:cubicBezTo>
                    <a:cubicBezTo>
                      <a:pt x="20507" y="21359"/>
                      <a:pt x="21105" y="21069"/>
                      <a:pt x="21381" y="20701"/>
                    </a:cubicBezTo>
                    <a:cubicBezTo>
                      <a:pt x="21600" y="20365"/>
                      <a:pt x="21600" y="20048"/>
                      <a:pt x="21600" y="19425"/>
                    </a:cubicBezTo>
                    <a:lnTo>
                      <a:pt x="21600" y="2185"/>
                    </a:lnTo>
                    <a:cubicBezTo>
                      <a:pt x="21600" y="1551"/>
                      <a:pt x="21600" y="1235"/>
                      <a:pt x="21381" y="899"/>
                    </a:cubicBezTo>
                    <a:cubicBezTo>
                      <a:pt x="21105" y="531"/>
                      <a:pt x="20507" y="241"/>
                      <a:pt x="19750" y="107"/>
                    </a:cubicBezTo>
                    <a:cubicBezTo>
                      <a:pt x="19057" y="0"/>
                      <a:pt x="18406" y="0"/>
                      <a:pt x="17122" y="0"/>
                    </a:cubicBezTo>
                    <a:lnTo>
                      <a:pt x="4478" y="0"/>
                    </a:lnTo>
                    <a:close/>
                    <a:moveTo>
                      <a:pt x="4068" y="499"/>
                    </a:moveTo>
                    <a:lnTo>
                      <a:pt x="5025" y="499"/>
                    </a:lnTo>
                    <a:cubicBezTo>
                      <a:pt x="5096" y="503"/>
                      <a:pt x="5163" y="515"/>
                      <a:pt x="5212" y="541"/>
                    </a:cubicBezTo>
                    <a:cubicBezTo>
                      <a:pt x="5257" y="565"/>
                      <a:pt x="5280" y="596"/>
                      <a:pt x="5285" y="628"/>
                    </a:cubicBezTo>
                    <a:cubicBezTo>
                      <a:pt x="5292" y="675"/>
                      <a:pt x="5300" y="719"/>
                      <a:pt x="5312" y="761"/>
                    </a:cubicBezTo>
                    <a:cubicBezTo>
                      <a:pt x="5325" y="807"/>
                      <a:pt x="5343" y="851"/>
                      <a:pt x="5369" y="893"/>
                    </a:cubicBezTo>
                    <a:cubicBezTo>
                      <a:pt x="5426" y="969"/>
                      <a:pt x="5516" y="1037"/>
                      <a:pt x="5631" y="1092"/>
                    </a:cubicBezTo>
                    <a:cubicBezTo>
                      <a:pt x="5746" y="1148"/>
                      <a:pt x="5886" y="1192"/>
                      <a:pt x="6042" y="1220"/>
                    </a:cubicBezTo>
                    <a:cubicBezTo>
                      <a:pt x="6185" y="1242"/>
                      <a:pt x="6324" y="1253"/>
                      <a:pt x="6494" y="1258"/>
                    </a:cubicBezTo>
                    <a:cubicBezTo>
                      <a:pt x="6664" y="1264"/>
                      <a:pt x="6866" y="1263"/>
                      <a:pt x="7135" y="1263"/>
                    </a:cubicBezTo>
                    <a:lnTo>
                      <a:pt x="14440" y="1263"/>
                    </a:lnTo>
                    <a:cubicBezTo>
                      <a:pt x="14708" y="1263"/>
                      <a:pt x="14910" y="1264"/>
                      <a:pt x="15080" y="1258"/>
                    </a:cubicBezTo>
                    <a:cubicBezTo>
                      <a:pt x="15251" y="1253"/>
                      <a:pt x="15390" y="1242"/>
                      <a:pt x="15533" y="1220"/>
                    </a:cubicBezTo>
                    <a:cubicBezTo>
                      <a:pt x="15689" y="1192"/>
                      <a:pt x="15829" y="1148"/>
                      <a:pt x="15944" y="1092"/>
                    </a:cubicBezTo>
                    <a:cubicBezTo>
                      <a:pt x="16058" y="1037"/>
                      <a:pt x="16148" y="969"/>
                      <a:pt x="16205" y="893"/>
                    </a:cubicBezTo>
                    <a:cubicBezTo>
                      <a:pt x="16232" y="851"/>
                      <a:pt x="16249" y="807"/>
                      <a:pt x="16262" y="761"/>
                    </a:cubicBezTo>
                    <a:cubicBezTo>
                      <a:pt x="16274" y="719"/>
                      <a:pt x="16282" y="675"/>
                      <a:pt x="16289" y="628"/>
                    </a:cubicBezTo>
                    <a:cubicBezTo>
                      <a:pt x="16294" y="596"/>
                      <a:pt x="16318" y="565"/>
                      <a:pt x="16362" y="541"/>
                    </a:cubicBezTo>
                    <a:cubicBezTo>
                      <a:pt x="16412" y="515"/>
                      <a:pt x="16480" y="503"/>
                      <a:pt x="16551" y="499"/>
                    </a:cubicBezTo>
                    <a:lnTo>
                      <a:pt x="17532" y="499"/>
                    </a:lnTo>
                    <a:cubicBezTo>
                      <a:pt x="18404" y="499"/>
                      <a:pt x="18846" y="499"/>
                      <a:pt x="19317" y="571"/>
                    </a:cubicBezTo>
                    <a:cubicBezTo>
                      <a:pt x="19831" y="662"/>
                      <a:pt x="20237" y="859"/>
                      <a:pt x="20424" y="1109"/>
                    </a:cubicBezTo>
                    <a:cubicBezTo>
                      <a:pt x="20573" y="1338"/>
                      <a:pt x="20573" y="1553"/>
                      <a:pt x="20573" y="1983"/>
                    </a:cubicBezTo>
                    <a:lnTo>
                      <a:pt x="20573" y="19623"/>
                    </a:lnTo>
                    <a:cubicBezTo>
                      <a:pt x="20573" y="20046"/>
                      <a:pt x="20573" y="20262"/>
                      <a:pt x="20424" y="20491"/>
                    </a:cubicBezTo>
                    <a:cubicBezTo>
                      <a:pt x="20237" y="20741"/>
                      <a:pt x="19831" y="20938"/>
                      <a:pt x="19317" y="21029"/>
                    </a:cubicBezTo>
                    <a:cubicBezTo>
                      <a:pt x="18846" y="21101"/>
                      <a:pt x="18403" y="21101"/>
                      <a:pt x="17517" y="21101"/>
                    </a:cubicBezTo>
                    <a:lnTo>
                      <a:pt x="4068" y="21101"/>
                    </a:lnTo>
                    <a:cubicBezTo>
                      <a:pt x="3196" y="21101"/>
                      <a:pt x="2754" y="21101"/>
                      <a:pt x="2283" y="21029"/>
                    </a:cubicBezTo>
                    <a:cubicBezTo>
                      <a:pt x="1769" y="20938"/>
                      <a:pt x="1363" y="20741"/>
                      <a:pt x="1176" y="20491"/>
                    </a:cubicBezTo>
                    <a:cubicBezTo>
                      <a:pt x="1027" y="20262"/>
                      <a:pt x="1027" y="20047"/>
                      <a:pt x="1027" y="19617"/>
                    </a:cubicBezTo>
                    <a:lnTo>
                      <a:pt x="1027" y="1977"/>
                    </a:lnTo>
                    <a:cubicBezTo>
                      <a:pt x="1027" y="1554"/>
                      <a:pt x="1027" y="1338"/>
                      <a:pt x="1176" y="1109"/>
                    </a:cubicBezTo>
                    <a:cubicBezTo>
                      <a:pt x="1363" y="859"/>
                      <a:pt x="1769" y="662"/>
                      <a:pt x="2283" y="571"/>
                    </a:cubicBezTo>
                    <a:cubicBezTo>
                      <a:pt x="2751" y="499"/>
                      <a:pt x="3195" y="499"/>
                      <a:pt x="4068" y="49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defRPr>
                </a:pPr>
              </a:p>
            </p:txBody>
          </p:sp>
          <p:sp>
            <p:nvSpPr>
              <p:cNvPr id="38" name="iṧḻîḑé"/>
              <p:cNvSpPr/>
              <p:nvPr/>
            </p:nvSpPr>
            <p:spPr>
              <a:xfrm>
                <a:off x="9375000" y="2093195"/>
                <a:ext cx="58706" cy="5870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defRPr>
                </a:pPr>
              </a:p>
            </p:txBody>
          </p:sp>
          <p:sp>
            <p:nvSpPr>
              <p:cNvPr id="39" name="íṥľíḍé"/>
              <p:cNvSpPr/>
              <p:nvPr/>
            </p:nvSpPr>
            <p:spPr>
              <a:xfrm>
                <a:off x="9061920" y="2104918"/>
                <a:ext cx="250859" cy="35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4" y="0"/>
                    </a:moveTo>
                    <a:cubicBezTo>
                      <a:pt x="1103" y="0"/>
                      <a:pt x="729" y="1260"/>
                      <a:pt x="453" y="3213"/>
                    </a:cubicBezTo>
                    <a:cubicBezTo>
                      <a:pt x="178" y="5166"/>
                      <a:pt x="0" y="7820"/>
                      <a:pt x="0" y="10800"/>
                    </a:cubicBezTo>
                    <a:cubicBezTo>
                      <a:pt x="0" y="16761"/>
                      <a:pt x="683" y="21600"/>
                      <a:pt x="1524" y="21600"/>
                    </a:cubicBezTo>
                    <a:cubicBezTo>
                      <a:pt x="1961" y="21600"/>
                      <a:pt x="2397" y="21600"/>
                      <a:pt x="2834" y="21600"/>
                    </a:cubicBezTo>
                    <a:cubicBezTo>
                      <a:pt x="5336" y="21600"/>
                      <a:pt x="7838" y="21600"/>
                      <a:pt x="10340" y="21600"/>
                    </a:cubicBezTo>
                    <a:cubicBezTo>
                      <a:pt x="10533" y="21600"/>
                      <a:pt x="10727" y="21600"/>
                      <a:pt x="10920" y="21600"/>
                    </a:cubicBezTo>
                    <a:lnTo>
                      <a:pt x="20076" y="21600"/>
                    </a:lnTo>
                    <a:cubicBezTo>
                      <a:pt x="20497" y="21600"/>
                      <a:pt x="20871" y="20340"/>
                      <a:pt x="21147" y="18387"/>
                    </a:cubicBezTo>
                    <a:cubicBezTo>
                      <a:pt x="21422" y="16434"/>
                      <a:pt x="21600" y="13780"/>
                      <a:pt x="21600" y="10800"/>
                    </a:cubicBezTo>
                    <a:cubicBezTo>
                      <a:pt x="21600" y="4839"/>
                      <a:pt x="20917" y="0"/>
                      <a:pt x="20076" y="0"/>
                    </a:cubicBezTo>
                    <a:cubicBezTo>
                      <a:pt x="19639" y="0"/>
                      <a:pt x="19203" y="0"/>
                      <a:pt x="18766" y="0"/>
                    </a:cubicBezTo>
                    <a:cubicBezTo>
                      <a:pt x="16264" y="0"/>
                      <a:pt x="13762" y="0"/>
                      <a:pt x="11260" y="0"/>
                    </a:cubicBezTo>
                    <a:lnTo>
                      <a:pt x="152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defRPr>
                </a:p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720330" y="4731223"/>
              <a:ext cx="6319216" cy="1433761"/>
              <a:chOff x="669926" y="2063568"/>
              <a:chExt cx="6319216" cy="1433761"/>
            </a:xfrm>
          </p:grpSpPr>
          <p:sp>
            <p:nvSpPr>
              <p:cNvPr id="41" name="iSlïḋê"/>
              <p:cNvSpPr/>
              <p:nvPr/>
            </p:nvSpPr>
            <p:spPr>
              <a:xfrm>
                <a:off x="669927" y="2063568"/>
                <a:ext cx="48447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Core Business of Company</a:t>
                </a:r>
                <a:endParaRPr lang="en-US" altLang="zh-CN" sz="2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25"/>
              <p:cNvSpPr txBox="1"/>
              <p:nvPr/>
            </p:nvSpPr>
            <p:spPr>
              <a:xfrm>
                <a:off x="669926" y="2612098"/>
                <a:ext cx="63192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3" name="文本框 25"/>
              <p:cNvSpPr txBox="1"/>
              <p:nvPr/>
            </p:nvSpPr>
            <p:spPr>
              <a:xfrm>
                <a:off x="669926" y="3189552"/>
                <a:ext cx="50148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438211" y="1440810"/>
              <a:ext cx="8258184" cy="2303319"/>
              <a:chOff x="3428198" y="1573045"/>
              <a:chExt cx="8258184" cy="2303319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4184396" y="1573045"/>
                <a:ext cx="557666" cy="557666"/>
                <a:chOff x="4449063" y="1447257"/>
                <a:chExt cx="557666" cy="557666"/>
              </a:xfrm>
            </p:grpSpPr>
            <p:sp>
              <p:nvSpPr>
                <p:cNvPr id="31" name="íSḻíḓe"/>
                <p:cNvSpPr/>
                <p:nvPr/>
              </p:nvSpPr>
              <p:spPr>
                <a:xfrm>
                  <a:off x="4449063" y="1447257"/>
                  <a:ext cx="557666" cy="55766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lnSpcReduction="10000"/>
                </a:bodyPr>
                <a:lstStyle/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ísļiḍé"/>
                <p:cNvSpPr/>
                <p:nvPr/>
              </p:nvSpPr>
              <p:spPr>
                <a:xfrm>
                  <a:off x="4573524" y="1576446"/>
                  <a:ext cx="308742" cy="299287"/>
                </a:xfrm>
                <a:custGeom>
                  <a:avLst/>
                  <a:gdLst>
                    <a:gd name="connsiteX0" fmla="*/ 188229 w 603758"/>
                    <a:gd name="connsiteY0" fmla="*/ 511745 h 585270"/>
                    <a:gd name="connsiteX1" fmla="*/ 199562 w 603758"/>
                    <a:gd name="connsiteY1" fmla="*/ 515793 h 585270"/>
                    <a:gd name="connsiteX2" fmla="*/ 302344 w 603758"/>
                    <a:gd name="connsiteY2" fmla="*/ 553832 h 585270"/>
                    <a:gd name="connsiteX3" fmla="*/ 404181 w 603758"/>
                    <a:gd name="connsiteY3" fmla="*/ 516579 h 585270"/>
                    <a:gd name="connsiteX4" fmla="*/ 426531 w 603758"/>
                    <a:gd name="connsiteY4" fmla="*/ 517679 h 585270"/>
                    <a:gd name="connsiteX5" fmla="*/ 425272 w 603758"/>
                    <a:gd name="connsiteY5" fmla="*/ 539843 h 585270"/>
                    <a:gd name="connsiteX6" fmla="*/ 302344 w 603758"/>
                    <a:gd name="connsiteY6" fmla="*/ 585270 h 585270"/>
                    <a:gd name="connsiteX7" fmla="*/ 178313 w 603758"/>
                    <a:gd name="connsiteY7" fmla="*/ 539057 h 585270"/>
                    <a:gd name="connsiteX8" fmla="*/ 177369 w 603758"/>
                    <a:gd name="connsiteY8" fmla="*/ 516893 h 585270"/>
                    <a:gd name="connsiteX9" fmla="*/ 188229 w 603758"/>
                    <a:gd name="connsiteY9" fmla="*/ 511745 h 585270"/>
                    <a:gd name="connsiteX10" fmla="*/ 228667 w 603758"/>
                    <a:gd name="connsiteY10" fmla="*/ 457178 h 585270"/>
                    <a:gd name="connsiteX11" fmla="*/ 240001 w 603758"/>
                    <a:gd name="connsiteY11" fmla="*/ 461244 h 585270"/>
                    <a:gd name="connsiteX12" fmla="*/ 302186 w 603758"/>
                    <a:gd name="connsiteY12" fmla="*/ 482927 h 585270"/>
                    <a:gd name="connsiteX13" fmla="*/ 363899 w 603758"/>
                    <a:gd name="connsiteY13" fmla="*/ 461715 h 585270"/>
                    <a:gd name="connsiteX14" fmla="*/ 386096 w 603758"/>
                    <a:gd name="connsiteY14" fmla="*/ 462815 h 585270"/>
                    <a:gd name="connsiteX15" fmla="*/ 384837 w 603758"/>
                    <a:gd name="connsiteY15" fmla="*/ 484970 h 585270"/>
                    <a:gd name="connsiteX16" fmla="*/ 302186 w 603758"/>
                    <a:gd name="connsiteY16" fmla="*/ 514352 h 585270"/>
                    <a:gd name="connsiteX17" fmla="*/ 218748 w 603758"/>
                    <a:gd name="connsiteY17" fmla="*/ 484498 h 585270"/>
                    <a:gd name="connsiteX18" fmla="*/ 217804 w 603758"/>
                    <a:gd name="connsiteY18" fmla="*/ 462186 h 585270"/>
                    <a:gd name="connsiteX19" fmla="*/ 228667 w 603758"/>
                    <a:gd name="connsiteY19" fmla="*/ 457178 h 585270"/>
                    <a:gd name="connsiteX20" fmla="*/ 292278 w 603758"/>
                    <a:gd name="connsiteY20" fmla="*/ 31430 h 585270"/>
                    <a:gd name="connsiteX21" fmla="*/ 152671 w 603758"/>
                    <a:gd name="connsiteY21" fmla="*/ 161552 h 585270"/>
                    <a:gd name="connsiteX22" fmla="*/ 151569 w 603758"/>
                    <a:gd name="connsiteY22" fmla="*/ 177425 h 585270"/>
                    <a:gd name="connsiteX23" fmla="*/ 135672 w 603758"/>
                    <a:gd name="connsiteY23" fmla="*/ 176010 h 585270"/>
                    <a:gd name="connsiteX24" fmla="*/ 127173 w 603758"/>
                    <a:gd name="connsiteY24" fmla="*/ 175696 h 585270"/>
                    <a:gd name="connsiteX25" fmla="*/ 31479 w 603758"/>
                    <a:gd name="connsiteY25" fmla="*/ 271245 h 585270"/>
                    <a:gd name="connsiteX26" fmla="*/ 127173 w 603758"/>
                    <a:gd name="connsiteY26" fmla="*/ 366950 h 585270"/>
                    <a:gd name="connsiteX27" fmla="*/ 330210 w 603758"/>
                    <a:gd name="connsiteY27" fmla="*/ 366950 h 585270"/>
                    <a:gd name="connsiteX28" fmla="*/ 407175 w 603758"/>
                    <a:gd name="connsiteY28" fmla="*/ 367107 h 585270"/>
                    <a:gd name="connsiteX29" fmla="*/ 484927 w 603758"/>
                    <a:gd name="connsiteY29" fmla="*/ 367264 h 585270"/>
                    <a:gd name="connsiteX30" fmla="*/ 572280 w 603758"/>
                    <a:gd name="connsiteY30" fmla="*/ 280045 h 585270"/>
                    <a:gd name="connsiteX31" fmla="*/ 484927 w 603758"/>
                    <a:gd name="connsiteY31" fmla="*/ 192826 h 585270"/>
                    <a:gd name="connsiteX32" fmla="*/ 453291 w 603758"/>
                    <a:gd name="connsiteY32" fmla="*/ 198797 h 585270"/>
                    <a:gd name="connsiteX33" fmla="*/ 429839 w 603758"/>
                    <a:gd name="connsiteY33" fmla="*/ 207912 h 585270"/>
                    <a:gd name="connsiteX34" fmla="*/ 431885 w 603758"/>
                    <a:gd name="connsiteY34" fmla="*/ 182925 h 585270"/>
                    <a:gd name="connsiteX35" fmla="*/ 432357 w 603758"/>
                    <a:gd name="connsiteY35" fmla="*/ 171296 h 585270"/>
                    <a:gd name="connsiteX36" fmla="*/ 292278 w 603758"/>
                    <a:gd name="connsiteY36" fmla="*/ 31430 h 585270"/>
                    <a:gd name="connsiteX37" fmla="*/ 292278 w 603758"/>
                    <a:gd name="connsiteY37" fmla="*/ 0 h 585270"/>
                    <a:gd name="connsiteX38" fmla="*/ 463679 w 603758"/>
                    <a:gd name="connsiteY38" fmla="*/ 163281 h 585270"/>
                    <a:gd name="connsiteX39" fmla="*/ 484927 w 603758"/>
                    <a:gd name="connsiteY39" fmla="*/ 161395 h 585270"/>
                    <a:gd name="connsiteX40" fmla="*/ 603758 w 603758"/>
                    <a:gd name="connsiteY40" fmla="*/ 280045 h 585270"/>
                    <a:gd name="connsiteX41" fmla="*/ 484927 w 603758"/>
                    <a:gd name="connsiteY41" fmla="*/ 398695 h 585270"/>
                    <a:gd name="connsiteX42" fmla="*/ 407175 w 603758"/>
                    <a:gd name="connsiteY42" fmla="*/ 398538 h 585270"/>
                    <a:gd name="connsiteX43" fmla="*/ 330210 w 603758"/>
                    <a:gd name="connsiteY43" fmla="*/ 398381 h 585270"/>
                    <a:gd name="connsiteX44" fmla="*/ 127173 w 603758"/>
                    <a:gd name="connsiteY44" fmla="*/ 398381 h 585270"/>
                    <a:gd name="connsiteX45" fmla="*/ 0 w 603758"/>
                    <a:gd name="connsiteY45" fmla="*/ 271245 h 585270"/>
                    <a:gd name="connsiteX46" fmla="*/ 122924 w 603758"/>
                    <a:gd name="connsiteY46" fmla="*/ 144266 h 585270"/>
                    <a:gd name="connsiteX47" fmla="*/ 292278 w 603758"/>
                    <a:gd name="connsiteY47" fmla="*/ 0 h 585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3758" h="585270">
                      <a:moveTo>
                        <a:pt x="188229" y="511745"/>
                      </a:moveTo>
                      <a:cubicBezTo>
                        <a:pt x="192243" y="511549"/>
                        <a:pt x="196335" y="512885"/>
                        <a:pt x="199562" y="515793"/>
                      </a:cubicBezTo>
                      <a:cubicBezTo>
                        <a:pt x="224903" y="538900"/>
                        <a:pt x="265197" y="553832"/>
                        <a:pt x="302344" y="553832"/>
                      </a:cubicBezTo>
                      <a:cubicBezTo>
                        <a:pt x="339175" y="553832"/>
                        <a:pt x="379154" y="539214"/>
                        <a:pt x="404181" y="516579"/>
                      </a:cubicBezTo>
                      <a:cubicBezTo>
                        <a:pt x="410634" y="510763"/>
                        <a:pt x="420708" y="511235"/>
                        <a:pt x="426531" y="517679"/>
                      </a:cubicBezTo>
                      <a:cubicBezTo>
                        <a:pt x="432355" y="524124"/>
                        <a:pt x="431725" y="534027"/>
                        <a:pt x="425272" y="539843"/>
                      </a:cubicBezTo>
                      <a:cubicBezTo>
                        <a:pt x="394737" y="567508"/>
                        <a:pt x="346415" y="585270"/>
                        <a:pt x="302344" y="585270"/>
                      </a:cubicBezTo>
                      <a:cubicBezTo>
                        <a:pt x="257800" y="585270"/>
                        <a:pt x="209163" y="567036"/>
                        <a:pt x="178313" y="539057"/>
                      </a:cubicBezTo>
                      <a:cubicBezTo>
                        <a:pt x="172017" y="533241"/>
                        <a:pt x="171545" y="523338"/>
                        <a:pt x="177369" y="516893"/>
                      </a:cubicBezTo>
                      <a:cubicBezTo>
                        <a:pt x="180281" y="513671"/>
                        <a:pt x="184216" y="511942"/>
                        <a:pt x="188229" y="511745"/>
                      </a:cubicBezTo>
                      <a:close/>
                      <a:moveTo>
                        <a:pt x="228667" y="457178"/>
                      </a:moveTo>
                      <a:cubicBezTo>
                        <a:pt x="232681" y="457001"/>
                        <a:pt x="236774" y="458337"/>
                        <a:pt x="240001" y="461244"/>
                      </a:cubicBezTo>
                      <a:cubicBezTo>
                        <a:pt x="253855" y="473814"/>
                        <a:pt x="279989" y="482927"/>
                        <a:pt x="302186" y="482927"/>
                      </a:cubicBezTo>
                      <a:cubicBezTo>
                        <a:pt x="324226" y="482927"/>
                        <a:pt x="350045" y="473971"/>
                        <a:pt x="363899" y="461715"/>
                      </a:cubicBezTo>
                      <a:cubicBezTo>
                        <a:pt x="370353" y="455901"/>
                        <a:pt x="380271" y="456373"/>
                        <a:pt x="386096" y="462815"/>
                      </a:cubicBezTo>
                      <a:cubicBezTo>
                        <a:pt x="391921" y="469257"/>
                        <a:pt x="391291" y="479156"/>
                        <a:pt x="384837" y="484970"/>
                      </a:cubicBezTo>
                      <a:cubicBezTo>
                        <a:pt x="362324" y="505239"/>
                        <a:pt x="327060" y="514352"/>
                        <a:pt x="302186" y="514352"/>
                      </a:cubicBezTo>
                      <a:cubicBezTo>
                        <a:pt x="271960" y="514352"/>
                        <a:pt x="238427" y="502411"/>
                        <a:pt x="218748" y="484498"/>
                      </a:cubicBezTo>
                      <a:cubicBezTo>
                        <a:pt x="212294" y="478527"/>
                        <a:pt x="211979" y="468629"/>
                        <a:pt x="217804" y="462186"/>
                      </a:cubicBezTo>
                      <a:cubicBezTo>
                        <a:pt x="220716" y="459044"/>
                        <a:pt x="224652" y="457355"/>
                        <a:pt x="228667" y="457178"/>
                      </a:cubicBezTo>
                      <a:close/>
                      <a:moveTo>
                        <a:pt x="292278" y="31430"/>
                      </a:moveTo>
                      <a:cubicBezTo>
                        <a:pt x="219091" y="31430"/>
                        <a:pt x="157707" y="88634"/>
                        <a:pt x="152671" y="161552"/>
                      </a:cubicBezTo>
                      <a:lnTo>
                        <a:pt x="151569" y="177425"/>
                      </a:lnTo>
                      <a:lnTo>
                        <a:pt x="135672" y="176010"/>
                      </a:lnTo>
                      <a:cubicBezTo>
                        <a:pt x="132525" y="175853"/>
                        <a:pt x="129849" y="175696"/>
                        <a:pt x="127173" y="175696"/>
                      </a:cubicBezTo>
                      <a:cubicBezTo>
                        <a:pt x="74447" y="175696"/>
                        <a:pt x="31479" y="218599"/>
                        <a:pt x="31479" y="271245"/>
                      </a:cubicBezTo>
                      <a:cubicBezTo>
                        <a:pt x="31479" y="324048"/>
                        <a:pt x="74447" y="366950"/>
                        <a:pt x="127173" y="366950"/>
                      </a:cubicBezTo>
                      <a:lnTo>
                        <a:pt x="330210" y="366950"/>
                      </a:lnTo>
                      <a:cubicBezTo>
                        <a:pt x="331469" y="366950"/>
                        <a:pt x="369243" y="366950"/>
                        <a:pt x="407175" y="367107"/>
                      </a:cubicBezTo>
                      <a:cubicBezTo>
                        <a:pt x="445421" y="367107"/>
                        <a:pt x="483667" y="367264"/>
                        <a:pt x="484927" y="367264"/>
                      </a:cubicBezTo>
                      <a:cubicBezTo>
                        <a:pt x="533089" y="367264"/>
                        <a:pt x="572280" y="328134"/>
                        <a:pt x="572280" y="280045"/>
                      </a:cubicBezTo>
                      <a:cubicBezTo>
                        <a:pt x="572280" y="231957"/>
                        <a:pt x="533089" y="192826"/>
                        <a:pt x="484927" y="192826"/>
                      </a:cubicBezTo>
                      <a:cubicBezTo>
                        <a:pt x="474067" y="192826"/>
                        <a:pt x="463364" y="194869"/>
                        <a:pt x="453291" y="198797"/>
                      </a:cubicBezTo>
                      <a:lnTo>
                        <a:pt x="429839" y="207912"/>
                      </a:lnTo>
                      <a:lnTo>
                        <a:pt x="431885" y="182925"/>
                      </a:lnTo>
                      <a:cubicBezTo>
                        <a:pt x="432200" y="178682"/>
                        <a:pt x="432357" y="174910"/>
                        <a:pt x="432357" y="171296"/>
                      </a:cubicBezTo>
                      <a:cubicBezTo>
                        <a:pt x="432357" y="94291"/>
                        <a:pt x="369558" y="31430"/>
                        <a:pt x="292278" y="31430"/>
                      </a:cubicBezTo>
                      <a:close/>
                      <a:moveTo>
                        <a:pt x="292278" y="0"/>
                      </a:moveTo>
                      <a:cubicBezTo>
                        <a:pt x="384195" y="0"/>
                        <a:pt x="459429" y="72604"/>
                        <a:pt x="463679" y="163281"/>
                      </a:cubicBezTo>
                      <a:cubicBezTo>
                        <a:pt x="470604" y="162024"/>
                        <a:pt x="477844" y="161395"/>
                        <a:pt x="484927" y="161395"/>
                      </a:cubicBezTo>
                      <a:cubicBezTo>
                        <a:pt x="550559" y="161395"/>
                        <a:pt x="603758" y="214670"/>
                        <a:pt x="603758" y="280045"/>
                      </a:cubicBezTo>
                      <a:cubicBezTo>
                        <a:pt x="603758" y="345420"/>
                        <a:pt x="550559" y="398695"/>
                        <a:pt x="484927" y="398695"/>
                      </a:cubicBezTo>
                      <a:cubicBezTo>
                        <a:pt x="483667" y="398695"/>
                        <a:pt x="445264" y="398538"/>
                        <a:pt x="407175" y="398538"/>
                      </a:cubicBezTo>
                      <a:cubicBezTo>
                        <a:pt x="369243" y="398381"/>
                        <a:pt x="331469" y="398381"/>
                        <a:pt x="330210" y="398381"/>
                      </a:cubicBezTo>
                      <a:lnTo>
                        <a:pt x="127173" y="398381"/>
                      </a:lnTo>
                      <a:cubicBezTo>
                        <a:pt x="57134" y="398381"/>
                        <a:pt x="0" y="341334"/>
                        <a:pt x="0" y="271245"/>
                      </a:cubicBezTo>
                      <a:cubicBezTo>
                        <a:pt x="0" y="202726"/>
                        <a:pt x="54773" y="146623"/>
                        <a:pt x="122924" y="144266"/>
                      </a:cubicBezTo>
                      <a:cubicBezTo>
                        <a:pt x="135987" y="62232"/>
                        <a:pt x="207758" y="0"/>
                        <a:pt x="2922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6247103" y="1573045"/>
                <a:ext cx="557666" cy="557666"/>
                <a:chOff x="6401476" y="1447257"/>
                <a:chExt cx="557666" cy="557666"/>
              </a:xfrm>
            </p:grpSpPr>
            <p:sp>
              <p:nvSpPr>
                <p:cNvPr id="27" name="iSļïḋe"/>
                <p:cNvSpPr/>
                <p:nvPr/>
              </p:nvSpPr>
              <p:spPr>
                <a:xfrm>
                  <a:off x="6401476" y="1447257"/>
                  <a:ext cx="557666" cy="557666"/>
                </a:xfrm>
                <a:prstGeom prst="ellipse">
                  <a:avLst/>
                </a:prstGeom>
                <a:solidFill>
                  <a:schemeClr val="accent4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lnSpcReduction="10000"/>
                </a:bodyPr>
                <a:lstStyle/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ïṡḻiḍé"/>
                <p:cNvSpPr/>
                <p:nvPr/>
              </p:nvSpPr>
              <p:spPr>
                <a:xfrm>
                  <a:off x="6525937" y="1578345"/>
                  <a:ext cx="308742" cy="295490"/>
                </a:xfrm>
                <a:custGeom>
                  <a:avLst/>
                  <a:gdLst>
                    <a:gd name="T0" fmla="*/ 372171 w 604011"/>
                    <a:gd name="T1" fmla="*/ 372171 w 604011"/>
                    <a:gd name="T2" fmla="*/ 372171 w 604011"/>
                    <a:gd name="T3" fmla="*/ 372171 w 604011"/>
                    <a:gd name="T4" fmla="*/ 372171 w 604011"/>
                    <a:gd name="T5" fmla="*/ 372171 w 604011"/>
                    <a:gd name="T6" fmla="*/ 372171 w 604011"/>
                    <a:gd name="T7" fmla="*/ 372171 w 604011"/>
                    <a:gd name="T8" fmla="*/ 372171 w 604011"/>
                    <a:gd name="T9" fmla="*/ 372171 w 604011"/>
                    <a:gd name="T10" fmla="*/ 372171 w 604011"/>
                    <a:gd name="T11" fmla="*/ 372171 w 604011"/>
                    <a:gd name="T12" fmla="*/ 372171 w 604011"/>
                    <a:gd name="T13" fmla="*/ 372171 w 604011"/>
                    <a:gd name="T14" fmla="*/ 372171 w 604011"/>
                    <a:gd name="T15" fmla="*/ 372171 w 604011"/>
                    <a:gd name="T16" fmla="*/ 372171 w 604011"/>
                    <a:gd name="T17" fmla="*/ 372171 w 604011"/>
                    <a:gd name="T18" fmla="*/ 372171 w 604011"/>
                    <a:gd name="T19" fmla="*/ 372171 w 604011"/>
                    <a:gd name="T20" fmla="*/ 372171 w 604011"/>
                    <a:gd name="T21" fmla="*/ 372171 w 604011"/>
                    <a:gd name="T22" fmla="*/ 372171 w 604011"/>
                    <a:gd name="T23" fmla="*/ 372171 w 604011"/>
                    <a:gd name="T24" fmla="*/ 372171 w 604011"/>
                    <a:gd name="T25" fmla="*/ 372171 w 604011"/>
                    <a:gd name="T26" fmla="*/ 372171 w 604011"/>
                    <a:gd name="T27" fmla="*/ 372171 w 604011"/>
                    <a:gd name="T28" fmla="*/ 372171 w 604011"/>
                    <a:gd name="T29" fmla="*/ 372171 w 604011"/>
                    <a:gd name="T30" fmla="*/ 372171 w 604011"/>
                    <a:gd name="T31" fmla="*/ 372171 w 604011"/>
                    <a:gd name="T32" fmla="*/ 372171 w 604011"/>
                    <a:gd name="T33" fmla="*/ 372171 w 604011"/>
                    <a:gd name="T34" fmla="*/ 372171 w 604011"/>
                    <a:gd name="T35" fmla="*/ 372171 w 604011"/>
                    <a:gd name="T36" fmla="*/ 372171 w 604011"/>
                    <a:gd name="T37" fmla="*/ 372171 w 604011"/>
                    <a:gd name="T38" fmla="*/ 372171 w 604011"/>
                    <a:gd name="T39" fmla="*/ 372171 w 604011"/>
                    <a:gd name="T40" fmla="*/ 372171 w 604011"/>
                    <a:gd name="T41" fmla="*/ 372171 w 604011"/>
                    <a:gd name="T42" fmla="*/ 372171 w 604011"/>
                    <a:gd name="T43" fmla="*/ 372171 w 604011"/>
                    <a:gd name="T44" fmla="*/ 372171 w 604011"/>
                    <a:gd name="T45" fmla="*/ 372171 w 604011"/>
                    <a:gd name="T46" fmla="*/ 372171 w 604011"/>
                    <a:gd name="T47" fmla="*/ 372171 w 604011"/>
                    <a:gd name="T48" fmla="*/ 372171 w 604011"/>
                    <a:gd name="T49" fmla="*/ 372171 w 604011"/>
                    <a:gd name="T50" fmla="*/ 372171 w 604011"/>
                    <a:gd name="T51" fmla="*/ 372171 w 604011"/>
                    <a:gd name="T52" fmla="*/ 372171 w 604011"/>
                    <a:gd name="T53" fmla="*/ 372171 w 604011"/>
                    <a:gd name="T54" fmla="*/ 372171 w 604011"/>
                    <a:gd name="T55" fmla="*/ 372171 w 604011"/>
                    <a:gd name="T56" fmla="*/ 372171 w 604011"/>
                    <a:gd name="T57" fmla="*/ 372171 w 604011"/>
                    <a:gd name="T58" fmla="*/ 372171 w 604011"/>
                    <a:gd name="T59" fmla="*/ 372171 w 604011"/>
                    <a:gd name="T60" fmla="*/ 372171 w 604011"/>
                    <a:gd name="T61" fmla="*/ 372171 w 604011"/>
                    <a:gd name="T62" fmla="*/ 372171 w 604011"/>
                    <a:gd name="T63" fmla="*/ 372171 w 604011"/>
                    <a:gd name="T64" fmla="*/ 372171 w 604011"/>
                    <a:gd name="T65" fmla="*/ 372171 w 604011"/>
                    <a:gd name="T66" fmla="*/ 372171 w 604011"/>
                    <a:gd name="T67" fmla="*/ 372171 w 604011"/>
                    <a:gd name="T68" fmla="*/ 372171 w 604011"/>
                    <a:gd name="T69" fmla="*/ 372171 w 604011"/>
                    <a:gd name="T70" fmla="*/ 372171 w 604011"/>
                    <a:gd name="T71" fmla="*/ 372171 w 604011"/>
                    <a:gd name="T72" fmla="*/ 372171 w 604011"/>
                    <a:gd name="T73" fmla="*/ 372171 w 604011"/>
                    <a:gd name="T74" fmla="*/ 372171 w 604011"/>
                    <a:gd name="T75" fmla="*/ 372171 w 604011"/>
                    <a:gd name="T76" fmla="*/ 372171 w 604011"/>
                    <a:gd name="T77" fmla="*/ 372171 w 604011"/>
                    <a:gd name="T78" fmla="*/ 372171 w 604011"/>
                    <a:gd name="T79" fmla="*/ 372171 w 604011"/>
                    <a:gd name="T80" fmla="*/ 372171 w 604011"/>
                    <a:gd name="T81" fmla="*/ 372171 w 604011"/>
                    <a:gd name="T82" fmla="*/ 372171 w 604011"/>
                    <a:gd name="T83" fmla="*/ 372171 w 604011"/>
                    <a:gd name="T84" fmla="*/ 372171 w 604011"/>
                    <a:gd name="T85" fmla="*/ 372171 w 604011"/>
                    <a:gd name="T86" fmla="*/ 372171 w 604011"/>
                    <a:gd name="T87" fmla="*/ 372171 w 604011"/>
                    <a:gd name="T88" fmla="*/ 372171 w 604011"/>
                    <a:gd name="T89" fmla="*/ 372171 w 604011"/>
                    <a:gd name="T90" fmla="*/ 372171 w 604011"/>
                    <a:gd name="T91" fmla="*/ 372171 w 604011"/>
                    <a:gd name="T92" fmla="*/ 372171 w 604011"/>
                    <a:gd name="T93" fmla="*/ 372171 w 6040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150" h="4936">
                      <a:moveTo>
                        <a:pt x="2455" y="196"/>
                      </a:moveTo>
                      <a:lnTo>
                        <a:pt x="2455" y="120"/>
                      </a:lnTo>
                      <a:cubicBezTo>
                        <a:pt x="2455" y="54"/>
                        <a:pt x="2509" y="0"/>
                        <a:pt x="2575" y="0"/>
                      </a:cubicBezTo>
                      <a:cubicBezTo>
                        <a:pt x="2641" y="0"/>
                        <a:pt x="2695" y="54"/>
                        <a:pt x="2695" y="120"/>
                      </a:cubicBezTo>
                      <a:lnTo>
                        <a:pt x="2695" y="196"/>
                      </a:lnTo>
                      <a:cubicBezTo>
                        <a:pt x="2695" y="263"/>
                        <a:pt x="2641" y="316"/>
                        <a:pt x="2575" y="316"/>
                      </a:cubicBezTo>
                      <a:cubicBezTo>
                        <a:pt x="2509" y="316"/>
                        <a:pt x="2455" y="263"/>
                        <a:pt x="2455" y="196"/>
                      </a:cubicBezTo>
                      <a:close/>
                      <a:moveTo>
                        <a:pt x="1242" y="586"/>
                      </a:moveTo>
                      <a:cubicBezTo>
                        <a:pt x="1264" y="624"/>
                        <a:pt x="1304" y="646"/>
                        <a:pt x="1346" y="646"/>
                      </a:cubicBezTo>
                      <a:cubicBezTo>
                        <a:pt x="1366" y="646"/>
                        <a:pt x="1387" y="641"/>
                        <a:pt x="1406" y="630"/>
                      </a:cubicBezTo>
                      <a:cubicBezTo>
                        <a:pt x="1463" y="597"/>
                        <a:pt x="1483" y="523"/>
                        <a:pt x="1450" y="466"/>
                      </a:cubicBezTo>
                      <a:lnTo>
                        <a:pt x="1411" y="400"/>
                      </a:lnTo>
                      <a:cubicBezTo>
                        <a:pt x="1378" y="342"/>
                        <a:pt x="1305" y="323"/>
                        <a:pt x="1247" y="356"/>
                      </a:cubicBezTo>
                      <a:cubicBezTo>
                        <a:pt x="1190" y="389"/>
                        <a:pt x="1170" y="462"/>
                        <a:pt x="1204" y="520"/>
                      </a:cubicBezTo>
                      <a:lnTo>
                        <a:pt x="1242" y="586"/>
                      </a:lnTo>
                      <a:close/>
                      <a:moveTo>
                        <a:pt x="967" y="1836"/>
                      </a:moveTo>
                      <a:cubicBezTo>
                        <a:pt x="1029" y="1860"/>
                        <a:pt x="1098" y="1829"/>
                        <a:pt x="1122" y="1767"/>
                      </a:cubicBezTo>
                      <a:cubicBezTo>
                        <a:pt x="1352" y="1171"/>
                        <a:pt x="1936" y="771"/>
                        <a:pt x="2575" y="771"/>
                      </a:cubicBezTo>
                      <a:cubicBezTo>
                        <a:pt x="3214" y="771"/>
                        <a:pt x="3798" y="1171"/>
                        <a:pt x="4028" y="1767"/>
                      </a:cubicBezTo>
                      <a:cubicBezTo>
                        <a:pt x="4046" y="1815"/>
                        <a:pt x="4092" y="1844"/>
                        <a:pt x="4140" y="1844"/>
                      </a:cubicBezTo>
                      <a:cubicBezTo>
                        <a:pt x="4154" y="1844"/>
                        <a:pt x="4169" y="1841"/>
                        <a:pt x="4183" y="1836"/>
                      </a:cubicBezTo>
                      <a:cubicBezTo>
                        <a:pt x="4245" y="1812"/>
                        <a:pt x="4276" y="1742"/>
                        <a:pt x="4252" y="1681"/>
                      </a:cubicBezTo>
                      <a:cubicBezTo>
                        <a:pt x="4122" y="1346"/>
                        <a:pt x="3898" y="1060"/>
                        <a:pt x="3603" y="853"/>
                      </a:cubicBezTo>
                      <a:cubicBezTo>
                        <a:pt x="3300" y="642"/>
                        <a:pt x="2945" y="531"/>
                        <a:pt x="2575" y="531"/>
                      </a:cubicBezTo>
                      <a:cubicBezTo>
                        <a:pt x="2205" y="531"/>
                        <a:pt x="1849" y="642"/>
                        <a:pt x="1547" y="853"/>
                      </a:cubicBezTo>
                      <a:cubicBezTo>
                        <a:pt x="1252" y="1060"/>
                        <a:pt x="1027" y="1346"/>
                        <a:pt x="898" y="1681"/>
                      </a:cubicBezTo>
                      <a:cubicBezTo>
                        <a:pt x="874" y="1742"/>
                        <a:pt x="905" y="1812"/>
                        <a:pt x="967" y="1836"/>
                      </a:cubicBezTo>
                      <a:close/>
                      <a:moveTo>
                        <a:pt x="4704" y="1546"/>
                      </a:moveTo>
                      <a:cubicBezTo>
                        <a:pt x="4725" y="1546"/>
                        <a:pt x="4745" y="1540"/>
                        <a:pt x="4764" y="1530"/>
                      </a:cubicBezTo>
                      <a:lnTo>
                        <a:pt x="4830" y="1491"/>
                      </a:lnTo>
                      <a:cubicBezTo>
                        <a:pt x="4888" y="1458"/>
                        <a:pt x="4907" y="1385"/>
                        <a:pt x="4874" y="1327"/>
                      </a:cubicBezTo>
                      <a:cubicBezTo>
                        <a:pt x="4841" y="1270"/>
                        <a:pt x="4768" y="1250"/>
                        <a:pt x="4710" y="1284"/>
                      </a:cubicBezTo>
                      <a:lnTo>
                        <a:pt x="4644" y="1322"/>
                      </a:lnTo>
                      <a:cubicBezTo>
                        <a:pt x="4587" y="1355"/>
                        <a:pt x="4567" y="1428"/>
                        <a:pt x="4600" y="1486"/>
                      </a:cubicBezTo>
                      <a:cubicBezTo>
                        <a:pt x="4622" y="1524"/>
                        <a:pt x="4663" y="1546"/>
                        <a:pt x="4704" y="1546"/>
                      </a:cubicBezTo>
                      <a:close/>
                      <a:moveTo>
                        <a:pt x="3744" y="630"/>
                      </a:moveTo>
                      <a:cubicBezTo>
                        <a:pt x="3763" y="641"/>
                        <a:pt x="3784" y="646"/>
                        <a:pt x="3804" y="646"/>
                      </a:cubicBezTo>
                      <a:cubicBezTo>
                        <a:pt x="3846" y="646"/>
                        <a:pt x="3886" y="624"/>
                        <a:pt x="3908" y="586"/>
                      </a:cubicBezTo>
                      <a:lnTo>
                        <a:pt x="3946" y="520"/>
                      </a:lnTo>
                      <a:cubicBezTo>
                        <a:pt x="3979" y="462"/>
                        <a:pt x="3960" y="389"/>
                        <a:pt x="3902" y="356"/>
                      </a:cubicBezTo>
                      <a:cubicBezTo>
                        <a:pt x="3845" y="323"/>
                        <a:pt x="3772" y="342"/>
                        <a:pt x="3738" y="400"/>
                      </a:cubicBezTo>
                      <a:lnTo>
                        <a:pt x="3700" y="466"/>
                      </a:lnTo>
                      <a:cubicBezTo>
                        <a:pt x="3667" y="523"/>
                        <a:pt x="3687" y="596"/>
                        <a:pt x="3744" y="630"/>
                      </a:cubicBezTo>
                      <a:close/>
                      <a:moveTo>
                        <a:pt x="2362" y="2933"/>
                      </a:moveTo>
                      <a:cubicBezTo>
                        <a:pt x="2414" y="2892"/>
                        <a:pt x="2422" y="2816"/>
                        <a:pt x="2381" y="2765"/>
                      </a:cubicBezTo>
                      <a:cubicBezTo>
                        <a:pt x="2324" y="2694"/>
                        <a:pt x="2262" y="2625"/>
                        <a:pt x="2196" y="2561"/>
                      </a:cubicBezTo>
                      <a:cubicBezTo>
                        <a:pt x="1640" y="2015"/>
                        <a:pt x="877" y="1814"/>
                        <a:pt x="299" y="2060"/>
                      </a:cubicBezTo>
                      <a:cubicBezTo>
                        <a:pt x="270" y="2072"/>
                        <a:pt x="247" y="2096"/>
                        <a:pt x="235" y="2125"/>
                      </a:cubicBezTo>
                      <a:cubicBezTo>
                        <a:pt x="0" y="2708"/>
                        <a:pt x="216" y="3466"/>
                        <a:pt x="773" y="4012"/>
                      </a:cubicBezTo>
                      <a:cubicBezTo>
                        <a:pt x="1108" y="4340"/>
                        <a:pt x="1522" y="4550"/>
                        <a:pt x="1940" y="4603"/>
                      </a:cubicBezTo>
                      <a:cubicBezTo>
                        <a:pt x="1945" y="4604"/>
                        <a:pt x="1950" y="4604"/>
                        <a:pt x="1955" y="4604"/>
                      </a:cubicBezTo>
                      <a:cubicBezTo>
                        <a:pt x="2015" y="4604"/>
                        <a:pt x="2067" y="4560"/>
                        <a:pt x="2074" y="4499"/>
                      </a:cubicBezTo>
                      <a:cubicBezTo>
                        <a:pt x="2083" y="4433"/>
                        <a:pt x="2036" y="4373"/>
                        <a:pt x="1970" y="4365"/>
                      </a:cubicBezTo>
                      <a:cubicBezTo>
                        <a:pt x="1604" y="4318"/>
                        <a:pt x="1238" y="4132"/>
                        <a:pt x="941" y="3841"/>
                      </a:cubicBezTo>
                      <a:cubicBezTo>
                        <a:pt x="468" y="3377"/>
                        <a:pt x="271" y="2750"/>
                        <a:pt x="440" y="2262"/>
                      </a:cubicBezTo>
                      <a:cubicBezTo>
                        <a:pt x="924" y="2084"/>
                        <a:pt x="1555" y="2268"/>
                        <a:pt x="2028" y="2732"/>
                      </a:cubicBezTo>
                      <a:cubicBezTo>
                        <a:pt x="2087" y="2790"/>
                        <a:pt x="2143" y="2851"/>
                        <a:pt x="2194" y="2915"/>
                      </a:cubicBezTo>
                      <a:cubicBezTo>
                        <a:pt x="2235" y="2966"/>
                        <a:pt x="2311" y="2975"/>
                        <a:pt x="2362" y="2933"/>
                      </a:cubicBezTo>
                      <a:close/>
                      <a:moveTo>
                        <a:pt x="4377" y="4012"/>
                      </a:moveTo>
                      <a:cubicBezTo>
                        <a:pt x="3850" y="4528"/>
                        <a:pt x="3141" y="4736"/>
                        <a:pt x="2576" y="4550"/>
                      </a:cubicBezTo>
                      <a:cubicBezTo>
                        <a:pt x="2529" y="4649"/>
                        <a:pt x="2486" y="4752"/>
                        <a:pt x="2448" y="4856"/>
                      </a:cubicBezTo>
                      <a:cubicBezTo>
                        <a:pt x="2431" y="4905"/>
                        <a:pt x="2384" y="4936"/>
                        <a:pt x="2335" y="4936"/>
                      </a:cubicBezTo>
                      <a:cubicBezTo>
                        <a:pt x="2322" y="4936"/>
                        <a:pt x="2308" y="4933"/>
                        <a:pt x="2295" y="4929"/>
                      </a:cubicBezTo>
                      <a:cubicBezTo>
                        <a:pt x="2232" y="4906"/>
                        <a:pt x="2200" y="4837"/>
                        <a:pt x="2222" y="4775"/>
                      </a:cubicBezTo>
                      <a:cubicBezTo>
                        <a:pt x="2271" y="4640"/>
                        <a:pt x="2327" y="4509"/>
                        <a:pt x="2391" y="4382"/>
                      </a:cubicBezTo>
                      <a:cubicBezTo>
                        <a:pt x="2197" y="3809"/>
                        <a:pt x="2417" y="3086"/>
                        <a:pt x="2953" y="2561"/>
                      </a:cubicBezTo>
                      <a:cubicBezTo>
                        <a:pt x="3510" y="2015"/>
                        <a:pt x="4273" y="1813"/>
                        <a:pt x="4850" y="2060"/>
                      </a:cubicBezTo>
                      <a:cubicBezTo>
                        <a:pt x="4880" y="2072"/>
                        <a:pt x="4903" y="2096"/>
                        <a:pt x="4915" y="2125"/>
                      </a:cubicBezTo>
                      <a:cubicBezTo>
                        <a:pt x="5150" y="2708"/>
                        <a:pt x="4933" y="3466"/>
                        <a:pt x="4377" y="4012"/>
                      </a:cubicBezTo>
                      <a:close/>
                      <a:moveTo>
                        <a:pt x="4710" y="2262"/>
                      </a:moveTo>
                      <a:cubicBezTo>
                        <a:pt x="4226" y="2084"/>
                        <a:pt x="3594" y="2268"/>
                        <a:pt x="3121" y="2732"/>
                      </a:cubicBezTo>
                      <a:cubicBezTo>
                        <a:pt x="2723" y="3123"/>
                        <a:pt x="2521" y="3629"/>
                        <a:pt x="2567" y="4071"/>
                      </a:cubicBezTo>
                      <a:cubicBezTo>
                        <a:pt x="2717" y="3835"/>
                        <a:pt x="2892" y="3618"/>
                        <a:pt x="3091" y="3424"/>
                      </a:cubicBezTo>
                      <a:lnTo>
                        <a:pt x="3185" y="2998"/>
                      </a:lnTo>
                      <a:cubicBezTo>
                        <a:pt x="3199" y="2934"/>
                        <a:pt x="3263" y="2893"/>
                        <a:pt x="3327" y="2907"/>
                      </a:cubicBezTo>
                      <a:cubicBezTo>
                        <a:pt x="3392" y="2921"/>
                        <a:pt x="3433" y="2985"/>
                        <a:pt x="3419" y="3050"/>
                      </a:cubicBezTo>
                      <a:lnTo>
                        <a:pt x="3395" y="3159"/>
                      </a:lnTo>
                      <a:cubicBezTo>
                        <a:pt x="3545" y="3042"/>
                        <a:pt x="3704" y="2937"/>
                        <a:pt x="3872" y="2845"/>
                      </a:cubicBezTo>
                      <a:lnTo>
                        <a:pt x="3941" y="2529"/>
                      </a:lnTo>
                      <a:cubicBezTo>
                        <a:pt x="3955" y="2464"/>
                        <a:pt x="4019" y="2423"/>
                        <a:pt x="4084" y="2437"/>
                      </a:cubicBezTo>
                      <a:cubicBezTo>
                        <a:pt x="4149" y="2452"/>
                        <a:pt x="4190" y="2516"/>
                        <a:pt x="4176" y="2580"/>
                      </a:cubicBezTo>
                      <a:lnTo>
                        <a:pt x="4147" y="2709"/>
                      </a:lnTo>
                      <a:cubicBezTo>
                        <a:pt x="4190" y="2690"/>
                        <a:pt x="4232" y="2672"/>
                        <a:pt x="4276" y="2655"/>
                      </a:cubicBezTo>
                      <a:cubicBezTo>
                        <a:pt x="4337" y="2631"/>
                        <a:pt x="4407" y="2661"/>
                        <a:pt x="4431" y="2722"/>
                      </a:cubicBezTo>
                      <a:cubicBezTo>
                        <a:pt x="4456" y="2784"/>
                        <a:pt x="4426" y="2854"/>
                        <a:pt x="4364" y="2878"/>
                      </a:cubicBezTo>
                      <a:cubicBezTo>
                        <a:pt x="4252" y="2923"/>
                        <a:pt x="4143" y="2973"/>
                        <a:pt x="4037" y="3028"/>
                      </a:cubicBezTo>
                      <a:cubicBezTo>
                        <a:pt x="4035" y="3030"/>
                        <a:pt x="4032" y="3031"/>
                        <a:pt x="4029" y="3033"/>
                      </a:cubicBezTo>
                      <a:cubicBezTo>
                        <a:pt x="3917" y="3092"/>
                        <a:pt x="3808" y="3158"/>
                        <a:pt x="3704" y="3230"/>
                      </a:cubicBezTo>
                      <a:lnTo>
                        <a:pt x="3951" y="3229"/>
                      </a:lnTo>
                      <a:lnTo>
                        <a:pt x="3951" y="3229"/>
                      </a:lnTo>
                      <a:cubicBezTo>
                        <a:pt x="4017" y="3229"/>
                        <a:pt x="4071" y="3283"/>
                        <a:pt x="4071" y="3349"/>
                      </a:cubicBezTo>
                      <a:cubicBezTo>
                        <a:pt x="4072" y="3415"/>
                        <a:pt x="4018" y="3469"/>
                        <a:pt x="3952" y="3469"/>
                      </a:cubicBezTo>
                      <a:lnTo>
                        <a:pt x="3394" y="3471"/>
                      </a:lnTo>
                      <a:cubicBezTo>
                        <a:pt x="3359" y="3501"/>
                        <a:pt x="3325" y="3533"/>
                        <a:pt x="3291" y="3565"/>
                      </a:cubicBezTo>
                      <a:cubicBezTo>
                        <a:pt x="3286" y="3571"/>
                        <a:pt x="3280" y="3576"/>
                        <a:pt x="3274" y="3581"/>
                      </a:cubicBezTo>
                      <a:cubicBezTo>
                        <a:pt x="3196" y="3656"/>
                        <a:pt x="3121" y="3736"/>
                        <a:pt x="3051" y="3819"/>
                      </a:cubicBezTo>
                      <a:lnTo>
                        <a:pt x="3322" y="3815"/>
                      </a:lnTo>
                      <a:cubicBezTo>
                        <a:pt x="3323" y="3815"/>
                        <a:pt x="3323" y="3815"/>
                        <a:pt x="3324" y="3815"/>
                      </a:cubicBezTo>
                      <a:cubicBezTo>
                        <a:pt x="3390" y="3815"/>
                        <a:pt x="3443" y="3868"/>
                        <a:pt x="3444" y="3933"/>
                      </a:cubicBezTo>
                      <a:cubicBezTo>
                        <a:pt x="3445" y="4000"/>
                        <a:pt x="3392" y="4054"/>
                        <a:pt x="3326" y="4055"/>
                      </a:cubicBezTo>
                      <a:lnTo>
                        <a:pt x="2862" y="4061"/>
                      </a:lnTo>
                      <a:cubicBezTo>
                        <a:pt x="2801" y="4149"/>
                        <a:pt x="2743" y="4240"/>
                        <a:pt x="2689" y="4334"/>
                      </a:cubicBezTo>
                      <a:cubicBezTo>
                        <a:pt x="3163" y="4471"/>
                        <a:pt x="3758" y="4283"/>
                        <a:pt x="4209" y="3841"/>
                      </a:cubicBezTo>
                      <a:cubicBezTo>
                        <a:pt x="4681" y="3377"/>
                        <a:pt x="4879" y="2750"/>
                        <a:pt x="4710" y="2262"/>
                      </a:cubicBezTo>
                      <a:close/>
                      <a:moveTo>
                        <a:pt x="320" y="1491"/>
                      </a:moveTo>
                      <a:lnTo>
                        <a:pt x="386" y="1530"/>
                      </a:lnTo>
                      <a:cubicBezTo>
                        <a:pt x="405" y="1540"/>
                        <a:pt x="425" y="1546"/>
                        <a:pt x="446" y="1546"/>
                      </a:cubicBezTo>
                      <a:cubicBezTo>
                        <a:pt x="487" y="1546"/>
                        <a:pt x="527" y="1524"/>
                        <a:pt x="550" y="1486"/>
                      </a:cubicBezTo>
                      <a:cubicBezTo>
                        <a:pt x="583" y="1428"/>
                        <a:pt x="563" y="1355"/>
                        <a:pt x="506" y="1322"/>
                      </a:cubicBezTo>
                      <a:lnTo>
                        <a:pt x="440" y="1284"/>
                      </a:lnTo>
                      <a:cubicBezTo>
                        <a:pt x="382" y="1250"/>
                        <a:pt x="309" y="1270"/>
                        <a:pt x="276" y="1327"/>
                      </a:cubicBezTo>
                      <a:cubicBezTo>
                        <a:pt x="243" y="1385"/>
                        <a:pt x="262" y="1458"/>
                        <a:pt x="320" y="1491"/>
                      </a:cubicBezTo>
                      <a:close/>
                      <a:moveTo>
                        <a:pt x="2575" y="1176"/>
                      </a:moveTo>
                      <a:cubicBezTo>
                        <a:pt x="2203" y="1176"/>
                        <a:pt x="1865" y="1363"/>
                        <a:pt x="1692" y="1664"/>
                      </a:cubicBezTo>
                      <a:cubicBezTo>
                        <a:pt x="1659" y="1722"/>
                        <a:pt x="1679" y="1795"/>
                        <a:pt x="1737" y="1828"/>
                      </a:cubicBezTo>
                      <a:cubicBezTo>
                        <a:pt x="1794" y="1861"/>
                        <a:pt x="1867" y="1841"/>
                        <a:pt x="1900" y="1783"/>
                      </a:cubicBezTo>
                      <a:cubicBezTo>
                        <a:pt x="2030" y="1557"/>
                        <a:pt x="2289" y="1416"/>
                        <a:pt x="2575" y="1416"/>
                      </a:cubicBezTo>
                      <a:cubicBezTo>
                        <a:pt x="2861" y="1416"/>
                        <a:pt x="3119" y="1557"/>
                        <a:pt x="3249" y="1783"/>
                      </a:cubicBezTo>
                      <a:cubicBezTo>
                        <a:pt x="3272" y="1822"/>
                        <a:pt x="3312" y="1844"/>
                        <a:pt x="3354" y="1844"/>
                      </a:cubicBezTo>
                      <a:cubicBezTo>
                        <a:pt x="3374" y="1844"/>
                        <a:pt x="3394" y="1839"/>
                        <a:pt x="3413" y="1828"/>
                      </a:cubicBezTo>
                      <a:cubicBezTo>
                        <a:pt x="3471" y="1795"/>
                        <a:pt x="3491" y="1722"/>
                        <a:pt x="3458" y="1664"/>
                      </a:cubicBezTo>
                      <a:cubicBezTo>
                        <a:pt x="3285" y="1363"/>
                        <a:pt x="2947" y="1176"/>
                        <a:pt x="2575" y="1176"/>
                      </a:cubicBezTo>
                      <a:close/>
                      <a:moveTo>
                        <a:pt x="1356" y="3388"/>
                      </a:moveTo>
                      <a:cubicBezTo>
                        <a:pt x="1290" y="3388"/>
                        <a:pt x="1237" y="3441"/>
                        <a:pt x="1236" y="3507"/>
                      </a:cubicBezTo>
                      <a:cubicBezTo>
                        <a:pt x="1236" y="3573"/>
                        <a:pt x="1290" y="3627"/>
                        <a:pt x="1356" y="3628"/>
                      </a:cubicBezTo>
                      <a:lnTo>
                        <a:pt x="1760" y="3630"/>
                      </a:lnTo>
                      <a:cubicBezTo>
                        <a:pt x="1806" y="3682"/>
                        <a:pt x="1850" y="3737"/>
                        <a:pt x="1892" y="3793"/>
                      </a:cubicBezTo>
                      <a:cubicBezTo>
                        <a:pt x="1915" y="3825"/>
                        <a:pt x="1952" y="3842"/>
                        <a:pt x="1988" y="3842"/>
                      </a:cubicBezTo>
                      <a:cubicBezTo>
                        <a:pt x="2013" y="3842"/>
                        <a:pt x="2038" y="3834"/>
                        <a:pt x="2060" y="3818"/>
                      </a:cubicBezTo>
                      <a:cubicBezTo>
                        <a:pt x="2113" y="3779"/>
                        <a:pt x="2124" y="3704"/>
                        <a:pt x="2085" y="3651"/>
                      </a:cubicBezTo>
                      <a:cubicBezTo>
                        <a:pt x="1887" y="3383"/>
                        <a:pt x="1645" y="3156"/>
                        <a:pt x="1370" y="2978"/>
                      </a:cubicBezTo>
                      <a:lnTo>
                        <a:pt x="1283" y="2580"/>
                      </a:lnTo>
                      <a:cubicBezTo>
                        <a:pt x="1268" y="2515"/>
                        <a:pt x="1204" y="2474"/>
                        <a:pt x="1140" y="2489"/>
                      </a:cubicBezTo>
                      <a:cubicBezTo>
                        <a:pt x="1075" y="2503"/>
                        <a:pt x="1034" y="2567"/>
                        <a:pt x="1048" y="2631"/>
                      </a:cubicBezTo>
                      <a:lnTo>
                        <a:pt x="1089" y="2819"/>
                      </a:lnTo>
                      <a:cubicBezTo>
                        <a:pt x="1025" y="2787"/>
                        <a:pt x="960" y="2758"/>
                        <a:pt x="893" y="2732"/>
                      </a:cubicBezTo>
                      <a:cubicBezTo>
                        <a:pt x="832" y="2707"/>
                        <a:pt x="762" y="2738"/>
                        <a:pt x="737" y="2799"/>
                      </a:cubicBezTo>
                      <a:cubicBezTo>
                        <a:pt x="713" y="2861"/>
                        <a:pt x="743" y="2931"/>
                        <a:pt x="805" y="2955"/>
                      </a:cubicBezTo>
                      <a:cubicBezTo>
                        <a:pt x="941" y="3009"/>
                        <a:pt x="1072" y="3075"/>
                        <a:pt x="1195" y="3151"/>
                      </a:cubicBezTo>
                      <a:cubicBezTo>
                        <a:pt x="1198" y="3153"/>
                        <a:pt x="1201" y="3155"/>
                        <a:pt x="1205" y="3157"/>
                      </a:cubicBezTo>
                      <a:cubicBezTo>
                        <a:pt x="1315" y="3226"/>
                        <a:pt x="1419" y="3303"/>
                        <a:pt x="1518" y="3388"/>
                      </a:cubicBezTo>
                      <a:lnTo>
                        <a:pt x="1357" y="3388"/>
                      </a:lnTo>
                      <a:cubicBezTo>
                        <a:pt x="1357" y="3388"/>
                        <a:pt x="1357" y="3388"/>
                        <a:pt x="1356" y="33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8309810" y="1573045"/>
                <a:ext cx="557666" cy="557666"/>
                <a:chOff x="8353889" y="1447257"/>
                <a:chExt cx="557666" cy="557666"/>
              </a:xfrm>
            </p:grpSpPr>
            <p:sp>
              <p:nvSpPr>
                <p:cNvPr id="23" name="íṩḷîḑè"/>
                <p:cNvSpPr/>
                <p:nvPr/>
              </p:nvSpPr>
              <p:spPr>
                <a:xfrm>
                  <a:off x="8353889" y="1447257"/>
                  <a:ext cx="557666" cy="55766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lnSpcReduction="10000"/>
                </a:bodyPr>
                <a:lstStyle/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ïslïdé"/>
                <p:cNvSpPr/>
                <p:nvPr/>
              </p:nvSpPr>
              <p:spPr>
                <a:xfrm>
                  <a:off x="8532251" y="1571718"/>
                  <a:ext cx="200943" cy="308742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95801" h="608133">
                      <a:moveTo>
                        <a:pt x="149934" y="449290"/>
                      </a:moveTo>
                      <a:cubicBezTo>
                        <a:pt x="156079" y="449290"/>
                        <a:pt x="160995" y="454302"/>
                        <a:pt x="160995" y="460439"/>
                      </a:cubicBezTo>
                      <a:lnTo>
                        <a:pt x="160995" y="585938"/>
                      </a:lnTo>
                      <a:lnTo>
                        <a:pt x="234633" y="585938"/>
                      </a:lnTo>
                      <a:lnTo>
                        <a:pt x="234633" y="460746"/>
                      </a:lnTo>
                      <a:cubicBezTo>
                        <a:pt x="234633" y="454609"/>
                        <a:pt x="239652" y="449597"/>
                        <a:pt x="245797" y="449597"/>
                      </a:cubicBezTo>
                      <a:cubicBezTo>
                        <a:pt x="251942" y="449597"/>
                        <a:pt x="256858" y="454609"/>
                        <a:pt x="256858" y="460746"/>
                      </a:cubicBezTo>
                      <a:lnTo>
                        <a:pt x="256858" y="596985"/>
                      </a:lnTo>
                      <a:cubicBezTo>
                        <a:pt x="256858" y="603121"/>
                        <a:pt x="251942" y="608133"/>
                        <a:pt x="245797" y="608133"/>
                      </a:cubicBezTo>
                      <a:lnTo>
                        <a:pt x="149934" y="608133"/>
                      </a:lnTo>
                      <a:cubicBezTo>
                        <a:pt x="143789" y="608133"/>
                        <a:pt x="138873" y="603121"/>
                        <a:pt x="138873" y="596985"/>
                      </a:cubicBezTo>
                      <a:lnTo>
                        <a:pt x="138873" y="460439"/>
                      </a:lnTo>
                      <a:cubicBezTo>
                        <a:pt x="138873" y="454302"/>
                        <a:pt x="143789" y="449290"/>
                        <a:pt x="149934" y="449290"/>
                      </a:cubicBezTo>
                      <a:close/>
                      <a:moveTo>
                        <a:pt x="11063" y="256576"/>
                      </a:moveTo>
                      <a:cubicBezTo>
                        <a:pt x="17209" y="256576"/>
                        <a:pt x="22228" y="261588"/>
                        <a:pt x="22228" y="267725"/>
                      </a:cubicBezTo>
                      <a:cubicBezTo>
                        <a:pt x="22228" y="339431"/>
                        <a:pt x="105916" y="404795"/>
                        <a:pt x="197900" y="404795"/>
                      </a:cubicBezTo>
                      <a:cubicBezTo>
                        <a:pt x="289783" y="404795"/>
                        <a:pt x="373573" y="339431"/>
                        <a:pt x="373573" y="267725"/>
                      </a:cubicBezTo>
                      <a:cubicBezTo>
                        <a:pt x="373573" y="261588"/>
                        <a:pt x="378490" y="256576"/>
                        <a:pt x="384636" y="256576"/>
                      </a:cubicBezTo>
                      <a:cubicBezTo>
                        <a:pt x="390782" y="256576"/>
                        <a:pt x="395801" y="261588"/>
                        <a:pt x="395801" y="267725"/>
                      </a:cubicBezTo>
                      <a:cubicBezTo>
                        <a:pt x="395801" y="352524"/>
                        <a:pt x="303304" y="426992"/>
                        <a:pt x="197900" y="426992"/>
                      </a:cubicBezTo>
                      <a:cubicBezTo>
                        <a:pt x="92497" y="426992"/>
                        <a:pt x="0" y="352524"/>
                        <a:pt x="0" y="267725"/>
                      </a:cubicBezTo>
                      <a:cubicBezTo>
                        <a:pt x="0" y="261588"/>
                        <a:pt x="4917" y="256576"/>
                        <a:pt x="11063" y="256576"/>
                      </a:cubicBezTo>
                      <a:close/>
                      <a:moveTo>
                        <a:pt x="103645" y="141554"/>
                      </a:moveTo>
                      <a:cubicBezTo>
                        <a:pt x="109790" y="141554"/>
                        <a:pt x="114810" y="146463"/>
                        <a:pt x="114810" y="152600"/>
                      </a:cubicBezTo>
                      <a:lnTo>
                        <a:pt x="114810" y="262760"/>
                      </a:lnTo>
                      <a:cubicBezTo>
                        <a:pt x="114810" y="311550"/>
                        <a:pt x="152094" y="351236"/>
                        <a:pt x="197881" y="351236"/>
                      </a:cubicBezTo>
                      <a:cubicBezTo>
                        <a:pt x="243668" y="351236"/>
                        <a:pt x="280953" y="311550"/>
                        <a:pt x="280953" y="262760"/>
                      </a:cubicBezTo>
                      <a:lnTo>
                        <a:pt x="280953" y="152600"/>
                      </a:lnTo>
                      <a:cubicBezTo>
                        <a:pt x="280953" y="146463"/>
                        <a:pt x="285870" y="141554"/>
                        <a:pt x="292015" y="141554"/>
                      </a:cubicBezTo>
                      <a:cubicBezTo>
                        <a:pt x="298161" y="141554"/>
                        <a:pt x="303078" y="146463"/>
                        <a:pt x="303078" y="152600"/>
                      </a:cubicBezTo>
                      <a:lnTo>
                        <a:pt x="303078" y="262760"/>
                      </a:lnTo>
                      <a:cubicBezTo>
                        <a:pt x="303078" y="323722"/>
                        <a:pt x="255857" y="373432"/>
                        <a:pt x="197881" y="373432"/>
                      </a:cubicBezTo>
                      <a:cubicBezTo>
                        <a:pt x="139803" y="373432"/>
                        <a:pt x="92582" y="323722"/>
                        <a:pt x="92582" y="262760"/>
                      </a:cubicBezTo>
                      <a:lnTo>
                        <a:pt x="92582" y="152600"/>
                      </a:lnTo>
                      <a:cubicBezTo>
                        <a:pt x="92582" y="146463"/>
                        <a:pt x="97499" y="141554"/>
                        <a:pt x="103645" y="141554"/>
                      </a:cubicBezTo>
                      <a:close/>
                      <a:moveTo>
                        <a:pt x="197881" y="0"/>
                      </a:moveTo>
                      <a:cubicBezTo>
                        <a:pt x="255857" y="0"/>
                        <a:pt x="303078" y="49610"/>
                        <a:pt x="303078" y="110677"/>
                      </a:cubicBezTo>
                      <a:cubicBezTo>
                        <a:pt x="303078" y="116815"/>
                        <a:pt x="298161" y="121725"/>
                        <a:pt x="292015" y="121725"/>
                      </a:cubicBezTo>
                      <a:cubicBezTo>
                        <a:pt x="285870" y="121725"/>
                        <a:pt x="280953" y="116815"/>
                        <a:pt x="280953" y="110677"/>
                      </a:cubicBezTo>
                      <a:cubicBezTo>
                        <a:pt x="280953" y="61885"/>
                        <a:pt x="243668" y="22197"/>
                        <a:pt x="197881" y="22197"/>
                      </a:cubicBezTo>
                      <a:cubicBezTo>
                        <a:pt x="152094" y="22197"/>
                        <a:pt x="114810" y="61885"/>
                        <a:pt x="114810" y="110677"/>
                      </a:cubicBezTo>
                      <a:cubicBezTo>
                        <a:pt x="114810" y="116815"/>
                        <a:pt x="109790" y="121725"/>
                        <a:pt x="103645" y="121725"/>
                      </a:cubicBezTo>
                      <a:cubicBezTo>
                        <a:pt x="97499" y="121725"/>
                        <a:pt x="92582" y="116815"/>
                        <a:pt x="92582" y="110677"/>
                      </a:cubicBezTo>
                      <a:cubicBezTo>
                        <a:pt x="92582" y="49610"/>
                        <a:pt x="139803" y="0"/>
                        <a:pt x="19788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10372518" y="1573045"/>
                <a:ext cx="557666" cy="557666"/>
                <a:chOff x="10306303" y="1447257"/>
                <a:chExt cx="557666" cy="557666"/>
              </a:xfrm>
            </p:grpSpPr>
            <p:sp>
              <p:nvSpPr>
                <p:cNvPr id="19" name="íṧḷiḋé"/>
                <p:cNvSpPr/>
                <p:nvPr/>
              </p:nvSpPr>
              <p:spPr>
                <a:xfrm>
                  <a:off x="10306303" y="1447257"/>
                  <a:ext cx="557666" cy="557666"/>
                </a:xfrm>
                <a:prstGeom prst="ellipse">
                  <a:avLst/>
                </a:prstGeom>
                <a:solidFill>
                  <a:schemeClr val="accent4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lnSpcReduction="10000"/>
                </a:bodyPr>
                <a:lstStyle/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ïṥľïḍê"/>
                <p:cNvSpPr/>
                <p:nvPr/>
              </p:nvSpPr>
              <p:spPr>
                <a:xfrm>
                  <a:off x="10430764" y="1571951"/>
                  <a:ext cx="308742" cy="308276"/>
                </a:xfrm>
                <a:custGeom>
                  <a:avLst/>
                  <a:gdLst>
                    <a:gd name="connsiteX0" fmla="*/ 293680 w 607639"/>
                    <a:gd name="connsiteY0" fmla="*/ 546036 h 606722"/>
                    <a:gd name="connsiteX1" fmla="*/ 313888 w 607639"/>
                    <a:gd name="connsiteY1" fmla="*/ 546036 h 606722"/>
                    <a:gd name="connsiteX2" fmla="*/ 324037 w 607639"/>
                    <a:gd name="connsiteY2" fmla="*/ 556162 h 606722"/>
                    <a:gd name="connsiteX3" fmla="*/ 313888 w 607639"/>
                    <a:gd name="connsiteY3" fmla="*/ 566288 h 606722"/>
                    <a:gd name="connsiteX4" fmla="*/ 293680 w 607639"/>
                    <a:gd name="connsiteY4" fmla="*/ 566288 h 606722"/>
                    <a:gd name="connsiteX5" fmla="*/ 283532 w 607639"/>
                    <a:gd name="connsiteY5" fmla="*/ 556162 h 606722"/>
                    <a:gd name="connsiteX6" fmla="*/ 293680 w 607639"/>
                    <a:gd name="connsiteY6" fmla="*/ 546036 h 606722"/>
                    <a:gd name="connsiteX7" fmla="*/ 131797 w 607639"/>
                    <a:gd name="connsiteY7" fmla="*/ 546036 h 606722"/>
                    <a:gd name="connsiteX8" fmla="*/ 131976 w 607639"/>
                    <a:gd name="connsiteY8" fmla="*/ 546036 h 606722"/>
                    <a:gd name="connsiteX9" fmla="*/ 142048 w 607639"/>
                    <a:gd name="connsiteY9" fmla="*/ 556162 h 606722"/>
                    <a:gd name="connsiteX10" fmla="*/ 131976 w 607639"/>
                    <a:gd name="connsiteY10" fmla="*/ 566288 h 606722"/>
                    <a:gd name="connsiteX11" fmla="*/ 121725 w 607639"/>
                    <a:gd name="connsiteY11" fmla="*/ 556162 h 606722"/>
                    <a:gd name="connsiteX12" fmla="*/ 131797 w 607639"/>
                    <a:gd name="connsiteY12" fmla="*/ 546036 h 606722"/>
                    <a:gd name="connsiteX13" fmla="*/ 354433 w 607639"/>
                    <a:gd name="connsiteY13" fmla="*/ 485349 h 606722"/>
                    <a:gd name="connsiteX14" fmla="*/ 364577 w 607639"/>
                    <a:gd name="connsiteY14" fmla="*/ 495478 h 606722"/>
                    <a:gd name="connsiteX15" fmla="*/ 364577 w 607639"/>
                    <a:gd name="connsiteY15" fmla="*/ 546036 h 606722"/>
                    <a:gd name="connsiteX16" fmla="*/ 394920 w 607639"/>
                    <a:gd name="connsiteY16" fmla="*/ 546036 h 606722"/>
                    <a:gd name="connsiteX17" fmla="*/ 445551 w 607639"/>
                    <a:gd name="connsiteY17" fmla="*/ 596593 h 606722"/>
                    <a:gd name="connsiteX18" fmla="*/ 435407 w 607639"/>
                    <a:gd name="connsiteY18" fmla="*/ 606722 h 606722"/>
                    <a:gd name="connsiteX19" fmla="*/ 293747 w 607639"/>
                    <a:gd name="connsiteY19" fmla="*/ 606722 h 606722"/>
                    <a:gd name="connsiteX20" fmla="*/ 283603 w 607639"/>
                    <a:gd name="connsiteY20" fmla="*/ 596593 h 606722"/>
                    <a:gd name="connsiteX21" fmla="*/ 293747 w 607639"/>
                    <a:gd name="connsiteY21" fmla="*/ 586464 h 606722"/>
                    <a:gd name="connsiteX22" fmla="*/ 423750 w 607639"/>
                    <a:gd name="connsiteY22" fmla="*/ 586464 h 606722"/>
                    <a:gd name="connsiteX23" fmla="*/ 394920 w 607639"/>
                    <a:gd name="connsiteY23" fmla="*/ 566294 h 606722"/>
                    <a:gd name="connsiteX24" fmla="*/ 354433 w 607639"/>
                    <a:gd name="connsiteY24" fmla="*/ 566294 h 606722"/>
                    <a:gd name="connsiteX25" fmla="*/ 344289 w 607639"/>
                    <a:gd name="connsiteY25" fmla="*/ 556165 h 606722"/>
                    <a:gd name="connsiteX26" fmla="*/ 344289 w 607639"/>
                    <a:gd name="connsiteY26" fmla="*/ 495478 h 606722"/>
                    <a:gd name="connsiteX27" fmla="*/ 354433 w 607639"/>
                    <a:gd name="connsiteY27" fmla="*/ 485349 h 606722"/>
                    <a:gd name="connsiteX28" fmla="*/ 303785 w 607639"/>
                    <a:gd name="connsiteY28" fmla="*/ 384300 h 606722"/>
                    <a:gd name="connsiteX29" fmla="*/ 324038 w 607639"/>
                    <a:gd name="connsiteY29" fmla="*/ 404517 h 606722"/>
                    <a:gd name="connsiteX30" fmla="*/ 303785 w 607639"/>
                    <a:gd name="connsiteY30" fmla="*/ 424734 h 606722"/>
                    <a:gd name="connsiteX31" fmla="*/ 283532 w 607639"/>
                    <a:gd name="connsiteY31" fmla="*/ 404517 h 606722"/>
                    <a:gd name="connsiteX32" fmla="*/ 303785 w 607639"/>
                    <a:gd name="connsiteY32" fmla="*/ 384300 h 606722"/>
                    <a:gd name="connsiteX33" fmla="*/ 293680 w 607639"/>
                    <a:gd name="connsiteY33" fmla="*/ 343795 h 606722"/>
                    <a:gd name="connsiteX34" fmla="*/ 556987 w 607639"/>
                    <a:gd name="connsiteY34" fmla="*/ 343795 h 606722"/>
                    <a:gd name="connsiteX35" fmla="*/ 567135 w 607639"/>
                    <a:gd name="connsiteY35" fmla="*/ 353921 h 606722"/>
                    <a:gd name="connsiteX36" fmla="*/ 556987 w 607639"/>
                    <a:gd name="connsiteY36" fmla="*/ 364047 h 606722"/>
                    <a:gd name="connsiteX37" fmla="*/ 293680 w 607639"/>
                    <a:gd name="connsiteY37" fmla="*/ 364047 h 606722"/>
                    <a:gd name="connsiteX38" fmla="*/ 283532 w 607639"/>
                    <a:gd name="connsiteY38" fmla="*/ 353921 h 606722"/>
                    <a:gd name="connsiteX39" fmla="*/ 293680 w 607639"/>
                    <a:gd name="connsiteY39" fmla="*/ 343795 h 606722"/>
                    <a:gd name="connsiteX40" fmla="*/ 30351 w 607639"/>
                    <a:gd name="connsiteY40" fmla="*/ 283120 h 606722"/>
                    <a:gd name="connsiteX41" fmla="*/ 20293 w 607639"/>
                    <a:gd name="connsiteY41" fmla="*/ 293252 h 606722"/>
                    <a:gd name="connsiteX42" fmla="*/ 20293 w 607639"/>
                    <a:gd name="connsiteY42" fmla="*/ 576326 h 606722"/>
                    <a:gd name="connsiteX43" fmla="*/ 30351 w 607639"/>
                    <a:gd name="connsiteY43" fmla="*/ 586458 h 606722"/>
                    <a:gd name="connsiteX44" fmla="*/ 232929 w 607639"/>
                    <a:gd name="connsiteY44" fmla="*/ 586458 h 606722"/>
                    <a:gd name="connsiteX45" fmla="*/ 243076 w 607639"/>
                    <a:gd name="connsiteY45" fmla="*/ 576326 h 606722"/>
                    <a:gd name="connsiteX46" fmla="*/ 243076 w 607639"/>
                    <a:gd name="connsiteY46" fmla="*/ 293252 h 606722"/>
                    <a:gd name="connsiteX47" fmla="*/ 232929 w 607639"/>
                    <a:gd name="connsiteY47" fmla="*/ 283120 h 606722"/>
                    <a:gd name="connsiteX48" fmla="*/ 30351 w 607639"/>
                    <a:gd name="connsiteY48" fmla="*/ 262856 h 606722"/>
                    <a:gd name="connsiteX49" fmla="*/ 232929 w 607639"/>
                    <a:gd name="connsiteY49" fmla="*/ 262856 h 606722"/>
                    <a:gd name="connsiteX50" fmla="*/ 263280 w 607639"/>
                    <a:gd name="connsiteY50" fmla="*/ 293252 h 606722"/>
                    <a:gd name="connsiteX51" fmla="*/ 263280 w 607639"/>
                    <a:gd name="connsiteY51" fmla="*/ 576326 h 606722"/>
                    <a:gd name="connsiteX52" fmla="*/ 232929 w 607639"/>
                    <a:gd name="connsiteY52" fmla="*/ 606722 h 606722"/>
                    <a:gd name="connsiteX53" fmla="*/ 30351 w 607639"/>
                    <a:gd name="connsiteY53" fmla="*/ 606722 h 606722"/>
                    <a:gd name="connsiteX54" fmla="*/ 0 w 607639"/>
                    <a:gd name="connsiteY54" fmla="*/ 576326 h 606722"/>
                    <a:gd name="connsiteX55" fmla="*/ 0 w 607639"/>
                    <a:gd name="connsiteY55" fmla="*/ 293252 h 606722"/>
                    <a:gd name="connsiteX56" fmla="*/ 30351 w 607639"/>
                    <a:gd name="connsiteY56" fmla="*/ 262856 h 606722"/>
                    <a:gd name="connsiteX57" fmla="*/ 509302 w 607639"/>
                    <a:gd name="connsiteY57" fmla="*/ 63609 h 606722"/>
                    <a:gd name="connsiteX58" fmla="*/ 523617 w 607639"/>
                    <a:gd name="connsiteY58" fmla="*/ 63609 h 606722"/>
                    <a:gd name="connsiteX59" fmla="*/ 543888 w 607639"/>
                    <a:gd name="connsiteY59" fmla="*/ 83876 h 606722"/>
                    <a:gd name="connsiteX60" fmla="*/ 543888 w 607639"/>
                    <a:gd name="connsiteY60" fmla="*/ 98098 h 606722"/>
                    <a:gd name="connsiteX61" fmla="*/ 536686 w 607639"/>
                    <a:gd name="connsiteY61" fmla="*/ 101120 h 606722"/>
                    <a:gd name="connsiteX62" fmla="*/ 529574 w 607639"/>
                    <a:gd name="connsiteY62" fmla="*/ 98098 h 606722"/>
                    <a:gd name="connsiteX63" fmla="*/ 509302 w 607639"/>
                    <a:gd name="connsiteY63" fmla="*/ 77920 h 606722"/>
                    <a:gd name="connsiteX64" fmla="*/ 509302 w 607639"/>
                    <a:gd name="connsiteY64" fmla="*/ 63609 h 606722"/>
                    <a:gd name="connsiteX65" fmla="*/ 448567 w 607639"/>
                    <a:gd name="connsiteY65" fmla="*/ 63609 h 606722"/>
                    <a:gd name="connsiteX66" fmla="*/ 462806 w 607639"/>
                    <a:gd name="connsiteY66" fmla="*/ 63609 h 606722"/>
                    <a:gd name="connsiteX67" fmla="*/ 543883 w 607639"/>
                    <a:gd name="connsiteY67" fmla="*/ 144493 h 606722"/>
                    <a:gd name="connsiteX68" fmla="*/ 543883 w 607639"/>
                    <a:gd name="connsiteY68" fmla="*/ 158803 h 606722"/>
                    <a:gd name="connsiteX69" fmla="*/ 536674 w 607639"/>
                    <a:gd name="connsiteY69" fmla="*/ 161736 h 606722"/>
                    <a:gd name="connsiteX70" fmla="*/ 529555 w 607639"/>
                    <a:gd name="connsiteY70" fmla="*/ 158803 h 606722"/>
                    <a:gd name="connsiteX71" fmla="*/ 448567 w 607639"/>
                    <a:gd name="connsiteY71" fmla="*/ 77919 h 606722"/>
                    <a:gd name="connsiteX72" fmla="*/ 448567 w 607639"/>
                    <a:gd name="connsiteY72" fmla="*/ 63609 h 606722"/>
                    <a:gd name="connsiteX73" fmla="*/ 50644 w 607639"/>
                    <a:gd name="connsiteY73" fmla="*/ 0 h 606722"/>
                    <a:gd name="connsiteX74" fmla="*/ 556995 w 607639"/>
                    <a:gd name="connsiteY74" fmla="*/ 0 h 606722"/>
                    <a:gd name="connsiteX75" fmla="*/ 607639 w 607639"/>
                    <a:gd name="connsiteY75" fmla="*/ 50570 h 606722"/>
                    <a:gd name="connsiteX76" fmla="*/ 607639 w 607639"/>
                    <a:gd name="connsiteY76" fmla="*/ 404467 h 606722"/>
                    <a:gd name="connsiteX77" fmla="*/ 556995 w 607639"/>
                    <a:gd name="connsiteY77" fmla="*/ 465168 h 606722"/>
                    <a:gd name="connsiteX78" fmla="*/ 293717 w 607639"/>
                    <a:gd name="connsiteY78" fmla="*/ 465168 h 606722"/>
                    <a:gd name="connsiteX79" fmla="*/ 283571 w 607639"/>
                    <a:gd name="connsiteY79" fmla="*/ 455036 h 606722"/>
                    <a:gd name="connsiteX80" fmla="*/ 293717 w 607639"/>
                    <a:gd name="connsiteY80" fmla="*/ 444905 h 606722"/>
                    <a:gd name="connsiteX81" fmla="*/ 556995 w 607639"/>
                    <a:gd name="connsiteY81" fmla="*/ 444905 h 606722"/>
                    <a:gd name="connsiteX82" fmla="*/ 587346 w 607639"/>
                    <a:gd name="connsiteY82" fmla="*/ 404467 h 606722"/>
                    <a:gd name="connsiteX83" fmla="*/ 587346 w 607639"/>
                    <a:gd name="connsiteY83" fmla="*/ 50570 h 606722"/>
                    <a:gd name="connsiteX84" fmla="*/ 556995 w 607639"/>
                    <a:gd name="connsiteY84" fmla="*/ 20263 h 606722"/>
                    <a:gd name="connsiteX85" fmla="*/ 50644 w 607639"/>
                    <a:gd name="connsiteY85" fmla="*/ 20263 h 606722"/>
                    <a:gd name="connsiteX86" fmla="*/ 20293 w 607639"/>
                    <a:gd name="connsiteY86" fmla="*/ 50570 h 606722"/>
                    <a:gd name="connsiteX87" fmla="*/ 20293 w 607639"/>
                    <a:gd name="connsiteY87" fmla="*/ 232584 h 606722"/>
                    <a:gd name="connsiteX88" fmla="*/ 10147 w 607639"/>
                    <a:gd name="connsiteY88" fmla="*/ 242716 h 606722"/>
                    <a:gd name="connsiteX89" fmla="*/ 0 w 607639"/>
                    <a:gd name="connsiteY89" fmla="*/ 232584 h 606722"/>
                    <a:gd name="connsiteX90" fmla="*/ 0 w 607639"/>
                    <a:gd name="connsiteY90" fmla="*/ 50570 h 606722"/>
                    <a:gd name="connsiteX91" fmla="*/ 50644 w 607639"/>
                    <a:gd name="connsiteY9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607639" h="606722">
                      <a:moveTo>
                        <a:pt x="293680" y="546036"/>
                      </a:moveTo>
                      <a:lnTo>
                        <a:pt x="313888" y="546036"/>
                      </a:lnTo>
                      <a:cubicBezTo>
                        <a:pt x="319497" y="546036"/>
                        <a:pt x="324037" y="550566"/>
                        <a:pt x="324037" y="556162"/>
                      </a:cubicBezTo>
                      <a:cubicBezTo>
                        <a:pt x="324037" y="561758"/>
                        <a:pt x="319497" y="566288"/>
                        <a:pt x="313888" y="566288"/>
                      </a:cubicBezTo>
                      <a:lnTo>
                        <a:pt x="293680" y="566288"/>
                      </a:lnTo>
                      <a:cubicBezTo>
                        <a:pt x="288072" y="566288"/>
                        <a:pt x="283532" y="561758"/>
                        <a:pt x="283532" y="556162"/>
                      </a:cubicBezTo>
                      <a:cubicBezTo>
                        <a:pt x="283532" y="550566"/>
                        <a:pt x="288072" y="546036"/>
                        <a:pt x="293680" y="546036"/>
                      </a:cubicBezTo>
                      <a:close/>
                      <a:moveTo>
                        <a:pt x="131797" y="546036"/>
                      </a:moveTo>
                      <a:lnTo>
                        <a:pt x="131976" y="546036"/>
                      </a:lnTo>
                      <a:cubicBezTo>
                        <a:pt x="137502" y="546036"/>
                        <a:pt x="142048" y="550566"/>
                        <a:pt x="142048" y="556162"/>
                      </a:cubicBezTo>
                      <a:cubicBezTo>
                        <a:pt x="142048" y="561758"/>
                        <a:pt x="137502" y="566288"/>
                        <a:pt x="131976" y="566288"/>
                      </a:cubicBezTo>
                      <a:cubicBezTo>
                        <a:pt x="126360" y="566288"/>
                        <a:pt x="121725" y="561758"/>
                        <a:pt x="121725" y="556162"/>
                      </a:cubicBezTo>
                      <a:cubicBezTo>
                        <a:pt x="121725" y="550566"/>
                        <a:pt x="126271" y="546036"/>
                        <a:pt x="131797" y="546036"/>
                      </a:cubicBezTo>
                      <a:close/>
                      <a:moveTo>
                        <a:pt x="354433" y="485349"/>
                      </a:moveTo>
                      <a:cubicBezTo>
                        <a:pt x="360039" y="485349"/>
                        <a:pt x="364577" y="489881"/>
                        <a:pt x="364577" y="495478"/>
                      </a:cubicBezTo>
                      <a:lnTo>
                        <a:pt x="364577" y="546036"/>
                      </a:lnTo>
                      <a:lnTo>
                        <a:pt x="394920" y="546036"/>
                      </a:lnTo>
                      <a:cubicBezTo>
                        <a:pt x="434962" y="546036"/>
                        <a:pt x="445551" y="579089"/>
                        <a:pt x="445551" y="596593"/>
                      </a:cubicBezTo>
                      <a:cubicBezTo>
                        <a:pt x="445551" y="602191"/>
                        <a:pt x="441013" y="606722"/>
                        <a:pt x="435407" y="606722"/>
                      </a:cubicBezTo>
                      <a:lnTo>
                        <a:pt x="293747" y="606722"/>
                      </a:lnTo>
                      <a:cubicBezTo>
                        <a:pt x="288141" y="606722"/>
                        <a:pt x="283603" y="602191"/>
                        <a:pt x="283603" y="596593"/>
                      </a:cubicBezTo>
                      <a:cubicBezTo>
                        <a:pt x="283603" y="590995"/>
                        <a:pt x="288141" y="586464"/>
                        <a:pt x="293747" y="586464"/>
                      </a:cubicBezTo>
                      <a:lnTo>
                        <a:pt x="423750" y="586464"/>
                      </a:lnTo>
                      <a:cubicBezTo>
                        <a:pt x="421081" y="577489"/>
                        <a:pt x="413962" y="566294"/>
                        <a:pt x="394920" y="566294"/>
                      </a:cubicBezTo>
                      <a:lnTo>
                        <a:pt x="354433" y="566294"/>
                      </a:lnTo>
                      <a:cubicBezTo>
                        <a:pt x="348827" y="566294"/>
                        <a:pt x="344289" y="561762"/>
                        <a:pt x="344289" y="556165"/>
                      </a:cubicBezTo>
                      <a:lnTo>
                        <a:pt x="344289" y="495478"/>
                      </a:lnTo>
                      <a:cubicBezTo>
                        <a:pt x="344289" y="489881"/>
                        <a:pt x="348827" y="485349"/>
                        <a:pt x="354433" y="485349"/>
                      </a:cubicBezTo>
                      <a:close/>
                      <a:moveTo>
                        <a:pt x="303785" y="384300"/>
                      </a:moveTo>
                      <a:cubicBezTo>
                        <a:pt x="314970" y="384300"/>
                        <a:pt x="324038" y="393351"/>
                        <a:pt x="324038" y="404517"/>
                      </a:cubicBezTo>
                      <a:cubicBezTo>
                        <a:pt x="324038" y="415683"/>
                        <a:pt x="314970" y="424734"/>
                        <a:pt x="303785" y="424734"/>
                      </a:cubicBezTo>
                      <a:cubicBezTo>
                        <a:pt x="292600" y="424734"/>
                        <a:pt x="283532" y="415683"/>
                        <a:pt x="283532" y="404517"/>
                      </a:cubicBezTo>
                      <a:cubicBezTo>
                        <a:pt x="283532" y="393351"/>
                        <a:pt x="292600" y="384300"/>
                        <a:pt x="303785" y="384300"/>
                      </a:cubicBezTo>
                      <a:close/>
                      <a:moveTo>
                        <a:pt x="293680" y="343795"/>
                      </a:moveTo>
                      <a:lnTo>
                        <a:pt x="556987" y="343795"/>
                      </a:lnTo>
                      <a:cubicBezTo>
                        <a:pt x="562595" y="343795"/>
                        <a:pt x="567135" y="348325"/>
                        <a:pt x="567135" y="353921"/>
                      </a:cubicBezTo>
                      <a:cubicBezTo>
                        <a:pt x="567135" y="359517"/>
                        <a:pt x="562595" y="364047"/>
                        <a:pt x="556987" y="364047"/>
                      </a:cubicBezTo>
                      <a:lnTo>
                        <a:pt x="293680" y="364047"/>
                      </a:lnTo>
                      <a:cubicBezTo>
                        <a:pt x="288072" y="364047"/>
                        <a:pt x="283532" y="359517"/>
                        <a:pt x="283532" y="353921"/>
                      </a:cubicBezTo>
                      <a:cubicBezTo>
                        <a:pt x="283532" y="348325"/>
                        <a:pt x="288072" y="343795"/>
                        <a:pt x="293680" y="343795"/>
                      </a:cubicBezTo>
                      <a:close/>
                      <a:moveTo>
                        <a:pt x="30351" y="283120"/>
                      </a:moveTo>
                      <a:cubicBezTo>
                        <a:pt x="24833" y="283120"/>
                        <a:pt x="20293" y="287653"/>
                        <a:pt x="20293" y="293252"/>
                      </a:cubicBezTo>
                      <a:lnTo>
                        <a:pt x="20293" y="576326"/>
                      </a:lnTo>
                      <a:cubicBezTo>
                        <a:pt x="20293" y="581925"/>
                        <a:pt x="24833" y="586458"/>
                        <a:pt x="30351" y="586458"/>
                      </a:cubicBezTo>
                      <a:lnTo>
                        <a:pt x="232929" y="586458"/>
                      </a:lnTo>
                      <a:cubicBezTo>
                        <a:pt x="238536" y="586458"/>
                        <a:pt x="243076" y="581925"/>
                        <a:pt x="243076" y="576326"/>
                      </a:cubicBezTo>
                      <a:lnTo>
                        <a:pt x="243076" y="293252"/>
                      </a:lnTo>
                      <a:cubicBezTo>
                        <a:pt x="243076" y="287653"/>
                        <a:pt x="238536" y="283120"/>
                        <a:pt x="232929" y="283120"/>
                      </a:cubicBezTo>
                      <a:close/>
                      <a:moveTo>
                        <a:pt x="30351" y="262856"/>
                      </a:moveTo>
                      <a:lnTo>
                        <a:pt x="232929" y="262856"/>
                      </a:lnTo>
                      <a:cubicBezTo>
                        <a:pt x="249662" y="262856"/>
                        <a:pt x="263280" y="276454"/>
                        <a:pt x="263280" y="293252"/>
                      </a:cubicBezTo>
                      <a:lnTo>
                        <a:pt x="263280" y="576326"/>
                      </a:lnTo>
                      <a:cubicBezTo>
                        <a:pt x="263280" y="593124"/>
                        <a:pt x="249662" y="606722"/>
                        <a:pt x="232929" y="606722"/>
                      </a:cubicBezTo>
                      <a:lnTo>
                        <a:pt x="30351" y="606722"/>
                      </a:lnTo>
                      <a:cubicBezTo>
                        <a:pt x="13618" y="606722"/>
                        <a:pt x="0" y="593124"/>
                        <a:pt x="0" y="576326"/>
                      </a:cubicBezTo>
                      <a:lnTo>
                        <a:pt x="0" y="293252"/>
                      </a:lnTo>
                      <a:cubicBezTo>
                        <a:pt x="0" y="276454"/>
                        <a:pt x="13618" y="262856"/>
                        <a:pt x="30351" y="262856"/>
                      </a:cubicBezTo>
                      <a:close/>
                      <a:moveTo>
                        <a:pt x="509302" y="63609"/>
                      </a:moveTo>
                      <a:cubicBezTo>
                        <a:pt x="513303" y="59698"/>
                        <a:pt x="519705" y="59698"/>
                        <a:pt x="523617" y="63609"/>
                      </a:cubicBezTo>
                      <a:lnTo>
                        <a:pt x="543888" y="83876"/>
                      </a:lnTo>
                      <a:cubicBezTo>
                        <a:pt x="547800" y="87787"/>
                        <a:pt x="547800" y="94187"/>
                        <a:pt x="543888" y="98098"/>
                      </a:cubicBezTo>
                      <a:cubicBezTo>
                        <a:pt x="541843" y="100142"/>
                        <a:pt x="539265" y="101120"/>
                        <a:pt x="536686" y="101120"/>
                      </a:cubicBezTo>
                      <a:cubicBezTo>
                        <a:pt x="534108" y="101120"/>
                        <a:pt x="531530" y="100142"/>
                        <a:pt x="529574" y="98098"/>
                      </a:cubicBezTo>
                      <a:lnTo>
                        <a:pt x="509302" y="77920"/>
                      </a:lnTo>
                      <a:cubicBezTo>
                        <a:pt x="505390" y="73920"/>
                        <a:pt x="505390" y="67520"/>
                        <a:pt x="509302" y="63609"/>
                      </a:cubicBezTo>
                      <a:close/>
                      <a:moveTo>
                        <a:pt x="448567" y="63609"/>
                      </a:moveTo>
                      <a:cubicBezTo>
                        <a:pt x="452483" y="59698"/>
                        <a:pt x="458891" y="59698"/>
                        <a:pt x="462806" y="63609"/>
                      </a:cubicBezTo>
                      <a:lnTo>
                        <a:pt x="543883" y="144493"/>
                      </a:lnTo>
                      <a:cubicBezTo>
                        <a:pt x="547799" y="148492"/>
                        <a:pt x="547799" y="154892"/>
                        <a:pt x="543883" y="158803"/>
                      </a:cubicBezTo>
                      <a:cubicBezTo>
                        <a:pt x="541836" y="160758"/>
                        <a:pt x="539255" y="161736"/>
                        <a:pt x="536674" y="161736"/>
                      </a:cubicBezTo>
                      <a:cubicBezTo>
                        <a:pt x="534093" y="161736"/>
                        <a:pt x="531513" y="160758"/>
                        <a:pt x="529555" y="158803"/>
                      </a:cubicBezTo>
                      <a:lnTo>
                        <a:pt x="448567" y="77919"/>
                      </a:lnTo>
                      <a:cubicBezTo>
                        <a:pt x="444562" y="73919"/>
                        <a:pt x="444562" y="67520"/>
                        <a:pt x="448567" y="63609"/>
                      </a:cubicBezTo>
                      <a:close/>
                      <a:moveTo>
                        <a:pt x="50644" y="0"/>
                      </a:moveTo>
                      <a:lnTo>
                        <a:pt x="556995" y="0"/>
                      </a:lnTo>
                      <a:cubicBezTo>
                        <a:pt x="584854" y="0"/>
                        <a:pt x="607639" y="22663"/>
                        <a:pt x="607639" y="50570"/>
                      </a:cubicBezTo>
                      <a:lnTo>
                        <a:pt x="607639" y="404467"/>
                      </a:lnTo>
                      <a:cubicBezTo>
                        <a:pt x="607639" y="432551"/>
                        <a:pt x="585477" y="465168"/>
                        <a:pt x="556995" y="465168"/>
                      </a:cubicBezTo>
                      <a:lnTo>
                        <a:pt x="293717" y="465168"/>
                      </a:lnTo>
                      <a:cubicBezTo>
                        <a:pt x="288110" y="465168"/>
                        <a:pt x="283571" y="460635"/>
                        <a:pt x="283571" y="455036"/>
                      </a:cubicBezTo>
                      <a:cubicBezTo>
                        <a:pt x="283571" y="449437"/>
                        <a:pt x="288110" y="444905"/>
                        <a:pt x="293717" y="444905"/>
                      </a:cubicBezTo>
                      <a:lnTo>
                        <a:pt x="556995" y="444905"/>
                      </a:lnTo>
                      <a:cubicBezTo>
                        <a:pt x="573016" y="444905"/>
                        <a:pt x="587346" y="422331"/>
                        <a:pt x="587346" y="404467"/>
                      </a:cubicBezTo>
                      <a:lnTo>
                        <a:pt x="587346" y="50570"/>
                      </a:lnTo>
                      <a:cubicBezTo>
                        <a:pt x="587346" y="33861"/>
                        <a:pt x="573728" y="20263"/>
                        <a:pt x="556995" y="20263"/>
                      </a:cubicBezTo>
                      <a:lnTo>
                        <a:pt x="50644" y="20263"/>
                      </a:lnTo>
                      <a:cubicBezTo>
                        <a:pt x="33911" y="20263"/>
                        <a:pt x="20293" y="33861"/>
                        <a:pt x="20293" y="50570"/>
                      </a:cubicBezTo>
                      <a:lnTo>
                        <a:pt x="20293" y="232584"/>
                      </a:lnTo>
                      <a:cubicBezTo>
                        <a:pt x="20293" y="238183"/>
                        <a:pt x="15754" y="242716"/>
                        <a:pt x="10147" y="242716"/>
                      </a:cubicBezTo>
                      <a:cubicBezTo>
                        <a:pt x="4539" y="242716"/>
                        <a:pt x="0" y="238183"/>
                        <a:pt x="0" y="232584"/>
                      </a:cubicBezTo>
                      <a:lnTo>
                        <a:pt x="0" y="50570"/>
                      </a:lnTo>
                      <a:cubicBezTo>
                        <a:pt x="0" y="22663"/>
                        <a:pt x="22696" y="0"/>
                        <a:pt x="5064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4" name="直接连接符 13"/>
              <p:cNvCxnSpPr/>
              <p:nvPr/>
            </p:nvCxnSpPr>
            <p:spPr>
              <a:xfrm>
                <a:off x="5494583" y="2309371"/>
                <a:ext cx="0" cy="156699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557291" y="2309371"/>
                <a:ext cx="0" cy="156699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9619999" y="2309371"/>
                <a:ext cx="0" cy="156699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组合 47"/>
              <p:cNvGrpSpPr/>
              <p:nvPr/>
            </p:nvGrpSpPr>
            <p:grpSpPr>
              <a:xfrm>
                <a:off x="3428198" y="2334475"/>
                <a:ext cx="2070062" cy="1516784"/>
                <a:chOff x="3460513" y="2387997"/>
                <a:chExt cx="2070062" cy="1516784"/>
              </a:xfrm>
            </p:grpSpPr>
            <p:sp>
              <p:nvSpPr>
                <p:cNvPr id="45" name="文本框 24"/>
                <p:cNvSpPr txBox="1"/>
                <p:nvPr/>
              </p:nvSpPr>
              <p:spPr>
                <a:xfrm>
                  <a:off x="3460513" y="2387997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7" name="文本框 25"/>
                <p:cNvSpPr txBox="1"/>
                <p:nvPr/>
              </p:nvSpPr>
              <p:spPr>
                <a:xfrm>
                  <a:off x="3608032" y="2735230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7553614" y="2334475"/>
                <a:ext cx="2070062" cy="1516784"/>
                <a:chOff x="3460513" y="2387997"/>
                <a:chExt cx="2070062" cy="1516784"/>
              </a:xfrm>
            </p:grpSpPr>
            <p:sp>
              <p:nvSpPr>
                <p:cNvPr id="50" name="文本框 24"/>
                <p:cNvSpPr txBox="1"/>
                <p:nvPr/>
              </p:nvSpPr>
              <p:spPr>
                <a:xfrm>
                  <a:off x="3460513" y="2387997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1" name="文本框 25"/>
                <p:cNvSpPr txBox="1"/>
                <p:nvPr/>
              </p:nvSpPr>
              <p:spPr>
                <a:xfrm>
                  <a:off x="3608032" y="2735230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5490906" y="2334475"/>
                <a:ext cx="2070062" cy="1516784"/>
                <a:chOff x="3460513" y="2387997"/>
                <a:chExt cx="2070062" cy="1516784"/>
              </a:xfrm>
            </p:grpSpPr>
            <p:sp>
              <p:nvSpPr>
                <p:cNvPr id="53" name="文本框 24"/>
                <p:cNvSpPr txBox="1"/>
                <p:nvPr/>
              </p:nvSpPr>
              <p:spPr>
                <a:xfrm>
                  <a:off x="3460513" y="2387997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4" name="文本框 25"/>
                <p:cNvSpPr txBox="1"/>
                <p:nvPr/>
              </p:nvSpPr>
              <p:spPr>
                <a:xfrm>
                  <a:off x="3608032" y="2735230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9616320" y="2334475"/>
                <a:ext cx="2070062" cy="1516784"/>
                <a:chOff x="3460513" y="2387997"/>
                <a:chExt cx="2070062" cy="1516784"/>
              </a:xfrm>
            </p:grpSpPr>
            <p:sp>
              <p:nvSpPr>
                <p:cNvPr id="56" name="文本框 24"/>
                <p:cNvSpPr txBox="1"/>
                <p:nvPr/>
              </p:nvSpPr>
              <p:spPr>
                <a:xfrm>
                  <a:off x="3460513" y="2387997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7" name="文本框 25"/>
                <p:cNvSpPr txBox="1"/>
                <p:nvPr/>
              </p:nvSpPr>
              <p:spPr>
                <a:xfrm>
                  <a:off x="3608032" y="2735230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核心业务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Core Business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56644" y="113307"/>
            <a:ext cx="502162" cy="438764"/>
          </a:xfrm>
          <a:custGeom>
            <a:avLst/>
            <a:gdLst>
              <a:gd name="connsiteX0" fmla="*/ 223413 w 446302"/>
              <a:gd name="connsiteY0" fmla="*/ 289001 h 389956"/>
              <a:gd name="connsiteX1" fmla="*/ 168842 w 446302"/>
              <a:gd name="connsiteY1" fmla="*/ 360098 h 389956"/>
              <a:gd name="connsiteX2" fmla="*/ 277413 w 446302"/>
              <a:gd name="connsiteY2" fmla="*/ 360098 h 389956"/>
              <a:gd name="connsiteX3" fmla="*/ 223413 w 446302"/>
              <a:gd name="connsiteY3" fmla="*/ 249619 h 389956"/>
              <a:gd name="connsiteX4" fmla="*/ 235508 w 446302"/>
              <a:gd name="connsiteY4" fmla="*/ 255333 h 389956"/>
              <a:gd name="connsiteX5" fmla="*/ 319317 w 446302"/>
              <a:gd name="connsiteY5" fmla="*/ 365813 h 389956"/>
              <a:gd name="connsiteX6" fmla="*/ 320555 w 446302"/>
              <a:gd name="connsiteY6" fmla="*/ 381051 h 389956"/>
              <a:gd name="connsiteX7" fmla="*/ 307222 w 446302"/>
              <a:gd name="connsiteY7" fmla="*/ 389956 h 389956"/>
              <a:gd name="connsiteX8" fmla="*/ 138985 w 446302"/>
              <a:gd name="connsiteY8" fmla="*/ 389956 h 389956"/>
              <a:gd name="connsiteX9" fmla="*/ 125652 w 446302"/>
              <a:gd name="connsiteY9" fmla="*/ 381670 h 389956"/>
              <a:gd name="connsiteX10" fmla="*/ 126938 w 446302"/>
              <a:gd name="connsiteY10" fmla="*/ 366432 h 389956"/>
              <a:gd name="connsiteX11" fmla="*/ 211366 w 446302"/>
              <a:gd name="connsiteY11" fmla="*/ 255333 h 389956"/>
              <a:gd name="connsiteX12" fmla="*/ 223413 w 446302"/>
              <a:gd name="connsiteY12" fmla="*/ 249619 h 389956"/>
              <a:gd name="connsiteX13" fmla="*/ 252059 w 446302"/>
              <a:gd name="connsiteY13" fmla="*/ 149870 h 389956"/>
              <a:gd name="connsiteX14" fmla="*/ 330079 w 446302"/>
              <a:gd name="connsiteY14" fmla="*/ 170175 h 389956"/>
              <a:gd name="connsiteX15" fmla="*/ 333269 w 446302"/>
              <a:gd name="connsiteY15" fmla="*/ 181585 h 389956"/>
              <a:gd name="connsiteX16" fmla="*/ 321841 w 446302"/>
              <a:gd name="connsiteY16" fmla="*/ 184770 h 389956"/>
              <a:gd name="connsiteX17" fmla="*/ 222175 w 446302"/>
              <a:gd name="connsiteY17" fmla="*/ 174644 h 389956"/>
              <a:gd name="connsiteX18" fmla="*/ 173890 w 446302"/>
              <a:gd name="connsiteY18" fmla="*/ 185389 h 389956"/>
              <a:gd name="connsiteX19" fmla="*/ 117414 w 446302"/>
              <a:gd name="connsiteY19" fmla="*/ 173360 h 389956"/>
              <a:gd name="connsiteX20" fmla="*/ 113605 w 446302"/>
              <a:gd name="connsiteY20" fmla="*/ 161950 h 389956"/>
              <a:gd name="connsiteX21" fmla="*/ 125033 w 446302"/>
              <a:gd name="connsiteY21" fmla="*/ 158147 h 389956"/>
              <a:gd name="connsiteX22" fmla="*/ 213889 w 446302"/>
              <a:gd name="connsiteY22" fmla="*/ 159430 h 389956"/>
              <a:gd name="connsiteX23" fmla="*/ 252059 w 446302"/>
              <a:gd name="connsiteY23" fmla="*/ 149870 h 389956"/>
              <a:gd name="connsiteX24" fmla="*/ 252059 w 446302"/>
              <a:gd name="connsiteY24" fmla="*/ 110522 h 389956"/>
              <a:gd name="connsiteX25" fmla="*/ 330079 w 446302"/>
              <a:gd name="connsiteY25" fmla="*/ 130900 h 389956"/>
              <a:gd name="connsiteX26" fmla="*/ 333269 w 446302"/>
              <a:gd name="connsiteY26" fmla="*/ 142329 h 389956"/>
              <a:gd name="connsiteX27" fmla="*/ 321841 w 446302"/>
              <a:gd name="connsiteY27" fmla="*/ 145472 h 389956"/>
              <a:gd name="connsiteX28" fmla="*/ 222175 w 446302"/>
              <a:gd name="connsiteY28" fmla="*/ 135329 h 389956"/>
              <a:gd name="connsiteX29" fmla="*/ 173890 w 446302"/>
              <a:gd name="connsiteY29" fmla="*/ 146139 h 389956"/>
              <a:gd name="connsiteX30" fmla="*/ 117414 w 446302"/>
              <a:gd name="connsiteY30" fmla="*/ 134043 h 389956"/>
              <a:gd name="connsiteX31" fmla="*/ 113605 w 446302"/>
              <a:gd name="connsiteY31" fmla="*/ 122614 h 389956"/>
              <a:gd name="connsiteX32" fmla="*/ 125033 w 446302"/>
              <a:gd name="connsiteY32" fmla="*/ 118804 h 389956"/>
              <a:gd name="connsiteX33" fmla="*/ 213889 w 446302"/>
              <a:gd name="connsiteY33" fmla="*/ 120090 h 389956"/>
              <a:gd name="connsiteX34" fmla="*/ 252059 w 446302"/>
              <a:gd name="connsiteY34" fmla="*/ 110522 h 389956"/>
              <a:gd name="connsiteX35" fmla="*/ 14618 w 446302"/>
              <a:gd name="connsiteY35" fmla="*/ 0 h 389956"/>
              <a:gd name="connsiteX36" fmla="*/ 431732 w 446302"/>
              <a:gd name="connsiteY36" fmla="*/ 0 h 389956"/>
              <a:gd name="connsiteX37" fmla="*/ 446302 w 446302"/>
              <a:gd name="connsiteY37" fmla="*/ 14624 h 389956"/>
              <a:gd name="connsiteX38" fmla="*/ 446302 w 446302"/>
              <a:gd name="connsiteY38" fmla="*/ 288333 h 389956"/>
              <a:gd name="connsiteX39" fmla="*/ 431732 w 446302"/>
              <a:gd name="connsiteY39" fmla="*/ 302957 h 389956"/>
              <a:gd name="connsiteX40" fmla="*/ 342833 w 446302"/>
              <a:gd name="connsiteY40" fmla="*/ 302957 h 389956"/>
              <a:gd name="connsiteX41" fmla="*/ 328215 w 446302"/>
              <a:gd name="connsiteY41" fmla="*/ 288333 h 389956"/>
              <a:gd name="connsiteX42" fmla="*/ 342833 w 446302"/>
              <a:gd name="connsiteY42" fmla="*/ 273757 h 389956"/>
              <a:gd name="connsiteX43" fmla="*/ 417114 w 446302"/>
              <a:gd name="connsiteY43" fmla="*/ 273757 h 389956"/>
              <a:gd name="connsiteX44" fmla="*/ 417114 w 446302"/>
              <a:gd name="connsiteY44" fmla="*/ 29200 h 389956"/>
              <a:gd name="connsiteX45" fmla="*/ 29855 w 446302"/>
              <a:gd name="connsiteY45" fmla="*/ 29200 h 389956"/>
              <a:gd name="connsiteX46" fmla="*/ 29855 w 446302"/>
              <a:gd name="connsiteY46" fmla="*/ 273090 h 389956"/>
              <a:gd name="connsiteX47" fmla="*/ 111754 w 446302"/>
              <a:gd name="connsiteY47" fmla="*/ 273090 h 389956"/>
              <a:gd name="connsiteX48" fmla="*/ 126324 w 446302"/>
              <a:gd name="connsiteY48" fmla="*/ 287714 h 389956"/>
              <a:gd name="connsiteX49" fmla="*/ 111754 w 446302"/>
              <a:gd name="connsiteY49" fmla="*/ 302338 h 389956"/>
              <a:gd name="connsiteX50" fmla="*/ 14618 w 446302"/>
              <a:gd name="connsiteY50" fmla="*/ 302338 h 389956"/>
              <a:gd name="connsiteX51" fmla="*/ 0 w 446302"/>
              <a:gd name="connsiteY51" fmla="*/ 287714 h 389956"/>
              <a:gd name="connsiteX52" fmla="*/ 0 w 446302"/>
              <a:gd name="connsiteY52" fmla="*/ 14624 h 389956"/>
              <a:gd name="connsiteX53" fmla="*/ 14618 w 446302"/>
              <a:gd name="connsiteY53" fmla="*/ 0 h 38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6302" h="389956">
                <a:moveTo>
                  <a:pt x="223413" y="289001"/>
                </a:moveTo>
                <a:lnTo>
                  <a:pt x="168842" y="360098"/>
                </a:lnTo>
                <a:lnTo>
                  <a:pt x="277413" y="360098"/>
                </a:lnTo>
                <a:close/>
                <a:moveTo>
                  <a:pt x="223413" y="249619"/>
                </a:moveTo>
                <a:cubicBezTo>
                  <a:pt x="228508" y="249619"/>
                  <a:pt x="232318" y="251523"/>
                  <a:pt x="235508" y="255333"/>
                </a:cubicBezTo>
                <a:lnTo>
                  <a:pt x="319317" y="365813"/>
                </a:lnTo>
                <a:cubicBezTo>
                  <a:pt x="322460" y="370241"/>
                  <a:pt x="323126" y="376622"/>
                  <a:pt x="320555" y="381051"/>
                </a:cubicBezTo>
                <a:cubicBezTo>
                  <a:pt x="317412" y="386766"/>
                  <a:pt x="312317" y="389956"/>
                  <a:pt x="307222" y="389956"/>
                </a:cubicBezTo>
                <a:lnTo>
                  <a:pt x="138985" y="389956"/>
                </a:lnTo>
                <a:cubicBezTo>
                  <a:pt x="133271" y="389956"/>
                  <a:pt x="128176" y="386766"/>
                  <a:pt x="125652" y="381670"/>
                </a:cubicBezTo>
                <a:cubicBezTo>
                  <a:pt x="123128" y="376622"/>
                  <a:pt x="123747" y="370908"/>
                  <a:pt x="126938" y="366432"/>
                </a:cubicBezTo>
                <a:lnTo>
                  <a:pt x="211366" y="255333"/>
                </a:lnTo>
                <a:cubicBezTo>
                  <a:pt x="213889" y="251523"/>
                  <a:pt x="218366" y="249619"/>
                  <a:pt x="223413" y="249619"/>
                </a:cubicBezTo>
                <a:close/>
                <a:moveTo>
                  <a:pt x="252059" y="149870"/>
                </a:moveTo>
                <a:cubicBezTo>
                  <a:pt x="290937" y="148790"/>
                  <a:pt x="328186" y="168749"/>
                  <a:pt x="330079" y="170175"/>
                </a:cubicBezTo>
                <a:cubicBezTo>
                  <a:pt x="333888" y="172742"/>
                  <a:pt x="335793" y="177782"/>
                  <a:pt x="333269" y="181585"/>
                </a:cubicBezTo>
                <a:cubicBezTo>
                  <a:pt x="330745" y="185389"/>
                  <a:pt x="325650" y="187290"/>
                  <a:pt x="321841" y="184770"/>
                </a:cubicBezTo>
                <a:cubicBezTo>
                  <a:pt x="321222" y="184152"/>
                  <a:pt x="262175" y="153059"/>
                  <a:pt x="222175" y="174644"/>
                </a:cubicBezTo>
                <a:cubicBezTo>
                  <a:pt x="205651" y="182251"/>
                  <a:pt x="189128" y="185389"/>
                  <a:pt x="173890" y="185389"/>
                </a:cubicBezTo>
                <a:cubicBezTo>
                  <a:pt x="143414" y="185389"/>
                  <a:pt x="119319" y="173978"/>
                  <a:pt x="117414" y="173360"/>
                </a:cubicBezTo>
                <a:cubicBezTo>
                  <a:pt x="112938" y="171458"/>
                  <a:pt x="111700" y="166371"/>
                  <a:pt x="113605" y="161950"/>
                </a:cubicBezTo>
                <a:cubicBezTo>
                  <a:pt x="115509" y="157528"/>
                  <a:pt x="120557" y="156245"/>
                  <a:pt x="125033" y="158147"/>
                </a:cubicBezTo>
                <a:cubicBezTo>
                  <a:pt x="125652" y="158765"/>
                  <a:pt x="173890" y="180967"/>
                  <a:pt x="213889" y="159430"/>
                </a:cubicBezTo>
                <a:cubicBezTo>
                  <a:pt x="225961" y="152929"/>
                  <a:pt x="239100" y="150231"/>
                  <a:pt x="252059" y="149870"/>
                </a:cubicBezTo>
                <a:close/>
                <a:moveTo>
                  <a:pt x="252059" y="110522"/>
                </a:moveTo>
                <a:cubicBezTo>
                  <a:pt x="290937" y="109453"/>
                  <a:pt x="328186" y="129472"/>
                  <a:pt x="330079" y="130900"/>
                </a:cubicBezTo>
                <a:cubicBezTo>
                  <a:pt x="333888" y="133424"/>
                  <a:pt x="335793" y="138520"/>
                  <a:pt x="333269" y="142329"/>
                </a:cubicBezTo>
                <a:cubicBezTo>
                  <a:pt x="330745" y="146139"/>
                  <a:pt x="325650" y="148044"/>
                  <a:pt x="321841" y="145472"/>
                </a:cubicBezTo>
                <a:cubicBezTo>
                  <a:pt x="321222" y="144853"/>
                  <a:pt x="262175" y="113757"/>
                  <a:pt x="222175" y="135329"/>
                </a:cubicBezTo>
                <a:cubicBezTo>
                  <a:pt x="205651" y="143568"/>
                  <a:pt x="189128" y="146139"/>
                  <a:pt x="173890" y="146139"/>
                </a:cubicBezTo>
                <a:cubicBezTo>
                  <a:pt x="143414" y="146139"/>
                  <a:pt x="119319" y="134710"/>
                  <a:pt x="117414" y="134043"/>
                </a:cubicBezTo>
                <a:cubicBezTo>
                  <a:pt x="112938" y="132138"/>
                  <a:pt x="111700" y="127090"/>
                  <a:pt x="113605" y="122614"/>
                </a:cubicBezTo>
                <a:cubicBezTo>
                  <a:pt x="115509" y="118185"/>
                  <a:pt x="120557" y="116900"/>
                  <a:pt x="125033" y="118804"/>
                </a:cubicBezTo>
                <a:cubicBezTo>
                  <a:pt x="125652" y="119471"/>
                  <a:pt x="173890" y="141663"/>
                  <a:pt x="213889" y="120090"/>
                </a:cubicBezTo>
                <a:cubicBezTo>
                  <a:pt x="225961" y="113578"/>
                  <a:pt x="239100" y="110879"/>
                  <a:pt x="252059" y="110522"/>
                </a:cubicBezTo>
                <a:close/>
                <a:moveTo>
                  <a:pt x="14618" y="0"/>
                </a:moveTo>
                <a:lnTo>
                  <a:pt x="431732" y="0"/>
                </a:lnTo>
                <a:cubicBezTo>
                  <a:pt x="439969" y="0"/>
                  <a:pt x="446302" y="6335"/>
                  <a:pt x="446302" y="14624"/>
                </a:cubicBezTo>
                <a:lnTo>
                  <a:pt x="446302" y="288333"/>
                </a:lnTo>
                <a:cubicBezTo>
                  <a:pt x="446302" y="296622"/>
                  <a:pt x="439350" y="302957"/>
                  <a:pt x="431732" y="302957"/>
                </a:cubicBezTo>
                <a:lnTo>
                  <a:pt x="342833" y="302957"/>
                </a:lnTo>
                <a:cubicBezTo>
                  <a:pt x="334596" y="302957"/>
                  <a:pt x="328215" y="296622"/>
                  <a:pt x="328215" y="288333"/>
                </a:cubicBezTo>
                <a:cubicBezTo>
                  <a:pt x="328215" y="280093"/>
                  <a:pt x="334596" y="273757"/>
                  <a:pt x="342833" y="273757"/>
                </a:cubicBezTo>
                <a:lnTo>
                  <a:pt x="417114" y="273757"/>
                </a:lnTo>
                <a:lnTo>
                  <a:pt x="417114" y="29200"/>
                </a:lnTo>
                <a:lnTo>
                  <a:pt x="29855" y="29200"/>
                </a:lnTo>
                <a:lnTo>
                  <a:pt x="29855" y="273090"/>
                </a:lnTo>
                <a:lnTo>
                  <a:pt x="111754" y="273090"/>
                </a:lnTo>
                <a:cubicBezTo>
                  <a:pt x="119992" y="273090"/>
                  <a:pt x="126324" y="279473"/>
                  <a:pt x="126324" y="287714"/>
                </a:cubicBezTo>
                <a:cubicBezTo>
                  <a:pt x="126324" y="295955"/>
                  <a:pt x="119992" y="302338"/>
                  <a:pt x="111754" y="302338"/>
                </a:cubicBezTo>
                <a:lnTo>
                  <a:pt x="14618" y="302338"/>
                </a:lnTo>
                <a:cubicBezTo>
                  <a:pt x="6333" y="302338"/>
                  <a:pt x="0" y="295955"/>
                  <a:pt x="0" y="287714"/>
                </a:cubicBezTo>
                <a:lnTo>
                  <a:pt x="0" y="14624"/>
                </a:lnTo>
                <a:cubicBezTo>
                  <a:pt x="0" y="6335"/>
                  <a:pt x="6333" y="0"/>
                  <a:pt x="146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5057" y="1992639"/>
            <a:ext cx="11121587" cy="3543891"/>
            <a:chOff x="435057" y="1992639"/>
            <a:chExt cx="11121587" cy="3543891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386126" y="3429811"/>
              <a:ext cx="8086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íṣlïḓé"/>
            <p:cNvSpPr/>
            <p:nvPr/>
          </p:nvSpPr>
          <p:spPr bwMode="auto">
            <a:xfrm>
              <a:off x="1538986" y="2896573"/>
              <a:ext cx="751701" cy="774140"/>
            </a:xfrm>
            <a:custGeom>
              <a:avLst/>
              <a:gdLst>
                <a:gd name="connsiteX0" fmla="*/ 140277 w 319088"/>
                <a:gd name="connsiteY0" fmla="*/ 225425 h 328613"/>
                <a:gd name="connsiteX1" fmla="*/ 101311 w 319088"/>
                <a:gd name="connsiteY1" fmla="*/ 229351 h 328613"/>
                <a:gd name="connsiteX2" fmla="*/ 100012 w 319088"/>
                <a:gd name="connsiteY2" fmla="*/ 230660 h 328613"/>
                <a:gd name="connsiteX3" fmla="*/ 100012 w 319088"/>
                <a:gd name="connsiteY3" fmla="*/ 319646 h 328613"/>
                <a:gd name="connsiteX4" fmla="*/ 100012 w 319088"/>
                <a:gd name="connsiteY4" fmla="*/ 322263 h 328613"/>
                <a:gd name="connsiteX5" fmla="*/ 101311 w 319088"/>
                <a:gd name="connsiteY5" fmla="*/ 322263 h 328613"/>
                <a:gd name="connsiteX6" fmla="*/ 102610 w 319088"/>
                <a:gd name="connsiteY6" fmla="*/ 322263 h 328613"/>
                <a:gd name="connsiteX7" fmla="*/ 140277 w 319088"/>
                <a:gd name="connsiteY7" fmla="*/ 311794 h 328613"/>
                <a:gd name="connsiteX8" fmla="*/ 142875 w 319088"/>
                <a:gd name="connsiteY8" fmla="*/ 310485 h 328613"/>
                <a:gd name="connsiteX9" fmla="*/ 142875 w 319088"/>
                <a:gd name="connsiteY9" fmla="*/ 228042 h 328613"/>
                <a:gd name="connsiteX10" fmla="*/ 141576 w 319088"/>
                <a:gd name="connsiteY10" fmla="*/ 226734 h 328613"/>
                <a:gd name="connsiteX11" fmla="*/ 140277 w 319088"/>
                <a:gd name="connsiteY11" fmla="*/ 225425 h 328613"/>
                <a:gd name="connsiteX12" fmla="*/ 49212 w 319088"/>
                <a:gd name="connsiteY12" fmla="*/ 223838 h 328613"/>
                <a:gd name="connsiteX13" fmla="*/ 49212 w 319088"/>
                <a:gd name="connsiteY13" fmla="*/ 226378 h 328613"/>
                <a:gd name="connsiteX14" fmla="*/ 49212 w 319088"/>
                <a:gd name="connsiteY14" fmla="*/ 263208 h 328613"/>
                <a:gd name="connsiteX15" fmla="*/ 50497 w 319088"/>
                <a:gd name="connsiteY15" fmla="*/ 265748 h 328613"/>
                <a:gd name="connsiteX16" fmla="*/ 74915 w 319088"/>
                <a:gd name="connsiteY16" fmla="*/ 274638 h 328613"/>
                <a:gd name="connsiteX17" fmla="*/ 76200 w 319088"/>
                <a:gd name="connsiteY17" fmla="*/ 273368 h 328613"/>
                <a:gd name="connsiteX18" fmla="*/ 76200 w 319088"/>
                <a:gd name="connsiteY18" fmla="*/ 272098 h 328613"/>
                <a:gd name="connsiteX19" fmla="*/ 76200 w 319088"/>
                <a:gd name="connsiteY19" fmla="*/ 230188 h 328613"/>
                <a:gd name="connsiteX20" fmla="*/ 74915 w 319088"/>
                <a:gd name="connsiteY20" fmla="*/ 228918 h 328613"/>
                <a:gd name="connsiteX21" fmla="*/ 50497 w 319088"/>
                <a:gd name="connsiteY21" fmla="*/ 223838 h 328613"/>
                <a:gd name="connsiteX22" fmla="*/ 49212 w 319088"/>
                <a:gd name="connsiteY22" fmla="*/ 223838 h 328613"/>
                <a:gd name="connsiteX23" fmla="*/ 189206 w 319088"/>
                <a:gd name="connsiteY23" fmla="*/ 222250 h 328613"/>
                <a:gd name="connsiteX24" fmla="*/ 156868 w 319088"/>
                <a:gd name="connsiteY24" fmla="*/ 224848 h 328613"/>
                <a:gd name="connsiteX25" fmla="*/ 155575 w 319088"/>
                <a:gd name="connsiteY25" fmla="*/ 226147 h 328613"/>
                <a:gd name="connsiteX26" fmla="*/ 155575 w 319088"/>
                <a:gd name="connsiteY26" fmla="*/ 305377 h 328613"/>
                <a:gd name="connsiteX27" fmla="*/ 156868 w 319088"/>
                <a:gd name="connsiteY27" fmla="*/ 307975 h 328613"/>
                <a:gd name="connsiteX28" fmla="*/ 158162 w 319088"/>
                <a:gd name="connsiteY28" fmla="*/ 307975 h 328613"/>
                <a:gd name="connsiteX29" fmla="*/ 189206 w 319088"/>
                <a:gd name="connsiteY29" fmla="*/ 300182 h 328613"/>
                <a:gd name="connsiteX30" fmla="*/ 190500 w 319088"/>
                <a:gd name="connsiteY30" fmla="*/ 297584 h 328613"/>
                <a:gd name="connsiteX31" fmla="*/ 190500 w 319088"/>
                <a:gd name="connsiteY31" fmla="*/ 223549 h 328613"/>
                <a:gd name="connsiteX32" fmla="*/ 190500 w 319088"/>
                <a:gd name="connsiteY32" fmla="*/ 222250 h 328613"/>
                <a:gd name="connsiteX33" fmla="*/ 189206 w 319088"/>
                <a:gd name="connsiteY33" fmla="*/ 222250 h 328613"/>
                <a:gd name="connsiteX34" fmla="*/ 12700 w 319088"/>
                <a:gd name="connsiteY34" fmla="*/ 217488 h 328613"/>
                <a:gd name="connsiteX35" fmla="*/ 12700 w 319088"/>
                <a:gd name="connsiteY35" fmla="*/ 218778 h 328613"/>
                <a:gd name="connsiteX36" fmla="*/ 12700 w 319088"/>
                <a:gd name="connsiteY36" fmla="*/ 251024 h 328613"/>
                <a:gd name="connsiteX37" fmla="*/ 13970 w 319088"/>
                <a:gd name="connsiteY37" fmla="*/ 252314 h 328613"/>
                <a:gd name="connsiteX38" fmla="*/ 29210 w 319088"/>
                <a:gd name="connsiteY38" fmla="*/ 258763 h 328613"/>
                <a:gd name="connsiteX39" fmla="*/ 30480 w 319088"/>
                <a:gd name="connsiteY39" fmla="*/ 258763 h 328613"/>
                <a:gd name="connsiteX40" fmla="*/ 31750 w 319088"/>
                <a:gd name="connsiteY40" fmla="*/ 258763 h 328613"/>
                <a:gd name="connsiteX41" fmla="*/ 31750 w 319088"/>
                <a:gd name="connsiteY41" fmla="*/ 257473 h 328613"/>
                <a:gd name="connsiteX42" fmla="*/ 31750 w 319088"/>
                <a:gd name="connsiteY42" fmla="*/ 222647 h 328613"/>
                <a:gd name="connsiteX43" fmla="*/ 30480 w 319088"/>
                <a:gd name="connsiteY43" fmla="*/ 220068 h 328613"/>
                <a:gd name="connsiteX44" fmla="*/ 13970 w 319088"/>
                <a:gd name="connsiteY44" fmla="*/ 217488 h 328613"/>
                <a:gd name="connsiteX45" fmla="*/ 12700 w 319088"/>
                <a:gd name="connsiteY45" fmla="*/ 217488 h 328613"/>
                <a:gd name="connsiteX46" fmla="*/ 280105 w 319088"/>
                <a:gd name="connsiteY46" fmla="*/ 214313 h 328613"/>
                <a:gd name="connsiteX47" fmla="*/ 261584 w 319088"/>
                <a:gd name="connsiteY47" fmla="*/ 215595 h 328613"/>
                <a:gd name="connsiteX48" fmla="*/ 260350 w 319088"/>
                <a:gd name="connsiteY48" fmla="*/ 216877 h 328613"/>
                <a:gd name="connsiteX49" fmla="*/ 260350 w 319088"/>
                <a:gd name="connsiteY49" fmla="*/ 278424 h 328613"/>
                <a:gd name="connsiteX50" fmla="*/ 260350 w 319088"/>
                <a:gd name="connsiteY50" fmla="*/ 279706 h 328613"/>
                <a:gd name="connsiteX51" fmla="*/ 261584 w 319088"/>
                <a:gd name="connsiteY51" fmla="*/ 280988 h 328613"/>
                <a:gd name="connsiteX52" fmla="*/ 262819 w 319088"/>
                <a:gd name="connsiteY52" fmla="*/ 280988 h 328613"/>
                <a:gd name="connsiteX53" fmla="*/ 280105 w 319088"/>
                <a:gd name="connsiteY53" fmla="*/ 275859 h 328613"/>
                <a:gd name="connsiteX54" fmla="*/ 282575 w 319088"/>
                <a:gd name="connsiteY54" fmla="*/ 273295 h 328613"/>
                <a:gd name="connsiteX55" fmla="*/ 282575 w 319088"/>
                <a:gd name="connsiteY55" fmla="*/ 215595 h 328613"/>
                <a:gd name="connsiteX56" fmla="*/ 281340 w 319088"/>
                <a:gd name="connsiteY56" fmla="*/ 214313 h 328613"/>
                <a:gd name="connsiteX57" fmla="*/ 280105 w 319088"/>
                <a:gd name="connsiteY57" fmla="*/ 214313 h 328613"/>
                <a:gd name="connsiteX58" fmla="*/ 306983 w 319088"/>
                <a:gd name="connsiteY58" fmla="*/ 211138 h 328613"/>
                <a:gd name="connsiteX59" fmla="*/ 290215 w 319088"/>
                <a:gd name="connsiteY59" fmla="*/ 212428 h 328613"/>
                <a:gd name="connsiteX60" fmla="*/ 288925 w 319088"/>
                <a:gd name="connsiteY60" fmla="*/ 215008 h 328613"/>
                <a:gd name="connsiteX61" fmla="*/ 288925 w 319088"/>
                <a:gd name="connsiteY61" fmla="*/ 271761 h 328613"/>
                <a:gd name="connsiteX62" fmla="*/ 288925 w 319088"/>
                <a:gd name="connsiteY62" fmla="*/ 273051 h 328613"/>
                <a:gd name="connsiteX63" fmla="*/ 290215 w 319088"/>
                <a:gd name="connsiteY63" fmla="*/ 273051 h 328613"/>
                <a:gd name="connsiteX64" fmla="*/ 308273 w 319088"/>
                <a:gd name="connsiteY64" fmla="*/ 269181 h 328613"/>
                <a:gd name="connsiteX65" fmla="*/ 309563 w 319088"/>
                <a:gd name="connsiteY65" fmla="*/ 266602 h 328613"/>
                <a:gd name="connsiteX66" fmla="*/ 308273 w 319088"/>
                <a:gd name="connsiteY66" fmla="*/ 212428 h 328613"/>
                <a:gd name="connsiteX67" fmla="*/ 308273 w 319088"/>
                <a:gd name="connsiteY67" fmla="*/ 211138 h 328613"/>
                <a:gd name="connsiteX68" fmla="*/ 306983 w 319088"/>
                <a:gd name="connsiteY68" fmla="*/ 211138 h 328613"/>
                <a:gd name="connsiteX69" fmla="*/ 290195 w 319088"/>
                <a:gd name="connsiteY69" fmla="*/ 169863 h 328613"/>
                <a:gd name="connsiteX70" fmla="*/ 288925 w 319088"/>
                <a:gd name="connsiteY70" fmla="*/ 171196 h 328613"/>
                <a:gd name="connsiteX71" fmla="*/ 288925 w 319088"/>
                <a:gd name="connsiteY71" fmla="*/ 172530 h 328613"/>
                <a:gd name="connsiteX72" fmla="*/ 288925 w 319088"/>
                <a:gd name="connsiteY72" fmla="*/ 201867 h 328613"/>
                <a:gd name="connsiteX73" fmla="*/ 288925 w 319088"/>
                <a:gd name="connsiteY73" fmla="*/ 203201 h 328613"/>
                <a:gd name="connsiteX74" fmla="*/ 290195 w 319088"/>
                <a:gd name="connsiteY74" fmla="*/ 203201 h 328613"/>
                <a:gd name="connsiteX75" fmla="*/ 306705 w 319088"/>
                <a:gd name="connsiteY75" fmla="*/ 201867 h 328613"/>
                <a:gd name="connsiteX76" fmla="*/ 307975 w 319088"/>
                <a:gd name="connsiteY76" fmla="*/ 200534 h 328613"/>
                <a:gd name="connsiteX77" fmla="*/ 307975 w 319088"/>
                <a:gd name="connsiteY77" fmla="*/ 172530 h 328613"/>
                <a:gd name="connsiteX78" fmla="*/ 306705 w 319088"/>
                <a:gd name="connsiteY78" fmla="*/ 171196 h 328613"/>
                <a:gd name="connsiteX79" fmla="*/ 290195 w 319088"/>
                <a:gd name="connsiteY79" fmla="*/ 169863 h 328613"/>
                <a:gd name="connsiteX80" fmla="*/ 261584 w 319088"/>
                <a:gd name="connsiteY80" fmla="*/ 168275 h 328613"/>
                <a:gd name="connsiteX81" fmla="*/ 260350 w 319088"/>
                <a:gd name="connsiteY81" fmla="*/ 169568 h 328613"/>
                <a:gd name="connsiteX82" fmla="*/ 260350 w 319088"/>
                <a:gd name="connsiteY82" fmla="*/ 170862 h 328613"/>
                <a:gd name="connsiteX83" fmla="*/ 260350 w 319088"/>
                <a:gd name="connsiteY83" fmla="*/ 201906 h 328613"/>
                <a:gd name="connsiteX84" fmla="*/ 260350 w 319088"/>
                <a:gd name="connsiteY84" fmla="*/ 203200 h 328613"/>
                <a:gd name="connsiteX85" fmla="*/ 261584 w 319088"/>
                <a:gd name="connsiteY85" fmla="*/ 203200 h 328613"/>
                <a:gd name="connsiteX86" fmla="*/ 280105 w 319088"/>
                <a:gd name="connsiteY86" fmla="*/ 201906 h 328613"/>
                <a:gd name="connsiteX87" fmla="*/ 282575 w 319088"/>
                <a:gd name="connsiteY87" fmla="*/ 200613 h 328613"/>
                <a:gd name="connsiteX88" fmla="*/ 282575 w 319088"/>
                <a:gd name="connsiteY88" fmla="*/ 170862 h 328613"/>
                <a:gd name="connsiteX89" fmla="*/ 280105 w 319088"/>
                <a:gd name="connsiteY89" fmla="*/ 169568 h 328613"/>
                <a:gd name="connsiteX90" fmla="*/ 261584 w 319088"/>
                <a:gd name="connsiteY90" fmla="*/ 168275 h 328613"/>
                <a:gd name="connsiteX91" fmla="*/ 214024 w 319088"/>
                <a:gd name="connsiteY91" fmla="*/ 168275 h 328613"/>
                <a:gd name="connsiteX92" fmla="*/ 212725 w 319088"/>
                <a:gd name="connsiteY92" fmla="*/ 169567 h 328613"/>
                <a:gd name="connsiteX93" fmla="*/ 212725 w 319088"/>
                <a:gd name="connsiteY93" fmla="*/ 222546 h 328613"/>
                <a:gd name="connsiteX94" fmla="*/ 214024 w 319088"/>
                <a:gd name="connsiteY94" fmla="*/ 223838 h 328613"/>
                <a:gd name="connsiteX95" fmla="*/ 215322 w 319088"/>
                <a:gd name="connsiteY95" fmla="*/ 223838 h 328613"/>
                <a:gd name="connsiteX96" fmla="*/ 240001 w 319088"/>
                <a:gd name="connsiteY96" fmla="*/ 221254 h 328613"/>
                <a:gd name="connsiteX97" fmla="*/ 241300 w 319088"/>
                <a:gd name="connsiteY97" fmla="*/ 219962 h 328613"/>
                <a:gd name="connsiteX98" fmla="*/ 241300 w 319088"/>
                <a:gd name="connsiteY98" fmla="*/ 170859 h 328613"/>
                <a:gd name="connsiteX99" fmla="*/ 240001 w 319088"/>
                <a:gd name="connsiteY99" fmla="*/ 169567 h 328613"/>
                <a:gd name="connsiteX100" fmla="*/ 215322 w 319088"/>
                <a:gd name="connsiteY100" fmla="*/ 168275 h 328613"/>
                <a:gd name="connsiteX101" fmla="*/ 214024 w 319088"/>
                <a:gd name="connsiteY101" fmla="*/ 168275 h 328613"/>
                <a:gd name="connsiteX102" fmla="*/ 30480 w 319088"/>
                <a:gd name="connsiteY102" fmla="*/ 168275 h 328613"/>
                <a:gd name="connsiteX103" fmla="*/ 13970 w 319088"/>
                <a:gd name="connsiteY103" fmla="*/ 169545 h 328613"/>
                <a:gd name="connsiteX104" fmla="*/ 12700 w 319088"/>
                <a:gd name="connsiteY104" fmla="*/ 170815 h 328613"/>
                <a:gd name="connsiteX105" fmla="*/ 12700 w 319088"/>
                <a:gd name="connsiteY105" fmla="*/ 202565 h 328613"/>
                <a:gd name="connsiteX106" fmla="*/ 13970 w 319088"/>
                <a:gd name="connsiteY106" fmla="*/ 203835 h 328613"/>
                <a:gd name="connsiteX107" fmla="*/ 30480 w 319088"/>
                <a:gd name="connsiteY107" fmla="*/ 206375 h 328613"/>
                <a:gd name="connsiteX108" fmla="*/ 31750 w 319088"/>
                <a:gd name="connsiteY108" fmla="*/ 205105 h 328613"/>
                <a:gd name="connsiteX109" fmla="*/ 31750 w 319088"/>
                <a:gd name="connsiteY109" fmla="*/ 203835 h 328613"/>
                <a:gd name="connsiteX110" fmla="*/ 31750 w 319088"/>
                <a:gd name="connsiteY110" fmla="*/ 169545 h 328613"/>
                <a:gd name="connsiteX111" fmla="*/ 31750 w 319088"/>
                <a:gd name="connsiteY111" fmla="*/ 168275 h 328613"/>
                <a:gd name="connsiteX112" fmla="*/ 30480 w 319088"/>
                <a:gd name="connsiteY112" fmla="*/ 168275 h 328613"/>
                <a:gd name="connsiteX113" fmla="*/ 158162 w 319088"/>
                <a:gd name="connsiteY113" fmla="*/ 165100 h 328613"/>
                <a:gd name="connsiteX114" fmla="*/ 156868 w 319088"/>
                <a:gd name="connsiteY114" fmla="*/ 166407 h 328613"/>
                <a:gd name="connsiteX115" fmla="*/ 155575 w 319088"/>
                <a:gd name="connsiteY115" fmla="*/ 167715 h 328613"/>
                <a:gd name="connsiteX116" fmla="*/ 155575 w 319088"/>
                <a:gd name="connsiteY116" fmla="*/ 206935 h 328613"/>
                <a:gd name="connsiteX117" fmla="*/ 156868 w 319088"/>
                <a:gd name="connsiteY117" fmla="*/ 208243 h 328613"/>
                <a:gd name="connsiteX118" fmla="*/ 158162 w 319088"/>
                <a:gd name="connsiteY118" fmla="*/ 209550 h 328613"/>
                <a:gd name="connsiteX119" fmla="*/ 189206 w 319088"/>
                <a:gd name="connsiteY119" fmla="*/ 208243 h 328613"/>
                <a:gd name="connsiteX120" fmla="*/ 190500 w 319088"/>
                <a:gd name="connsiteY120" fmla="*/ 205628 h 328613"/>
                <a:gd name="connsiteX121" fmla="*/ 190500 w 319088"/>
                <a:gd name="connsiteY121" fmla="*/ 169022 h 328613"/>
                <a:gd name="connsiteX122" fmla="*/ 189206 w 319088"/>
                <a:gd name="connsiteY122" fmla="*/ 166407 h 328613"/>
                <a:gd name="connsiteX123" fmla="*/ 158162 w 319088"/>
                <a:gd name="connsiteY123" fmla="*/ 165100 h 328613"/>
                <a:gd name="connsiteX124" fmla="*/ 100012 w 319088"/>
                <a:gd name="connsiteY124" fmla="*/ 163513 h 328613"/>
                <a:gd name="connsiteX125" fmla="*/ 100012 w 319088"/>
                <a:gd name="connsiteY125" fmla="*/ 164800 h 328613"/>
                <a:gd name="connsiteX126" fmla="*/ 100012 w 319088"/>
                <a:gd name="connsiteY126" fmla="*/ 208564 h 328613"/>
                <a:gd name="connsiteX127" fmla="*/ 100012 w 319088"/>
                <a:gd name="connsiteY127" fmla="*/ 209851 h 328613"/>
                <a:gd name="connsiteX128" fmla="*/ 101311 w 319088"/>
                <a:gd name="connsiteY128" fmla="*/ 211138 h 328613"/>
                <a:gd name="connsiteX129" fmla="*/ 140277 w 319088"/>
                <a:gd name="connsiteY129" fmla="*/ 208564 h 328613"/>
                <a:gd name="connsiteX130" fmla="*/ 142875 w 319088"/>
                <a:gd name="connsiteY130" fmla="*/ 207276 h 328613"/>
                <a:gd name="connsiteX131" fmla="*/ 142875 w 319088"/>
                <a:gd name="connsiteY131" fmla="*/ 166087 h 328613"/>
                <a:gd name="connsiteX132" fmla="*/ 140277 w 319088"/>
                <a:gd name="connsiteY132" fmla="*/ 164800 h 328613"/>
                <a:gd name="connsiteX133" fmla="*/ 101311 w 319088"/>
                <a:gd name="connsiteY133" fmla="*/ 163513 h 328613"/>
                <a:gd name="connsiteX134" fmla="*/ 100012 w 319088"/>
                <a:gd name="connsiteY134" fmla="*/ 163513 h 328613"/>
                <a:gd name="connsiteX135" fmla="*/ 74915 w 319088"/>
                <a:gd name="connsiteY135" fmla="*/ 163513 h 328613"/>
                <a:gd name="connsiteX136" fmla="*/ 50497 w 319088"/>
                <a:gd name="connsiteY136" fmla="*/ 166159 h 328613"/>
                <a:gd name="connsiteX137" fmla="*/ 49212 w 319088"/>
                <a:gd name="connsiteY137" fmla="*/ 167482 h 328613"/>
                <a:gd name="connsiteX138" fmla="*/ 49212 w 319088"/>
                <a:gd name="connsiteY138" fmla="*/ 207169 h 328613"/>
                <a:gd name="connsiteX139" fmla="*/ 50497 w 319088"/>
                <a:gd name="connsiteY139" fmla="*/ 208492 h 328613"/>
                <a:gd name="connsiteX140" fmla="*/ 74915 w 319088"/>
                <a:gd name="connsiteY140" fmla="*/ 211138 h 328613"/>
                <a:gd name="connsiteX141" fmla="*/ 76200 w 319088"/>
                <a:gd name="connsiteY141" fmla="*/ 211138 h 328613"/>
                <a:gd name="connsiteX142" fmla="*/ 76200 w 319088"/>
                <a:gd name="connsiteY142" fmla="*/ 209815 h 328613"/>
                <a:gd name="connsiteX143" fmla="*/ 76200 w 319088"/>
                <a:gd name="connsiteY143" fmla="*/ 164836 h 328613"/>
                <a:gd name="connsiteX144" fmla="*/ 76200 w 319088"/>
                <a:gd name="connsiteY144" fmla="*/ 163513 h 328613"/>
                <a:gd name="connsiteX145" fmla="*/ 74915 w 319088"/>
                <a:gd name="connsiteY145" fmla="*/ 163513 h 328613"/>
                <a:gd name="connsiteX146" fmla="*/ 288925 w 319088"/>
                <a:gd name="connsiteY146" fmla="*/ 127000 h 328613"/>
                <a:gd name="connsiteX147" fmla="*/ 288925 w 319088"/>
                <a:gd name="connsiteY147" fmla="*/ 129687 h 328613"/>
                <a:gd name="connsiteX148" fmla="*/ 288925 w 319088"/>
                <a:gd name="connsiteY148" fmla="*/ 159238 h 328613"/>
                <a:gd name="connsiteX149" fmla="*/ 290195 w 319088"/>
                <a:gd name="connsiteY149" fmla="*/ 160582 h 328613"/>
                <a:gd name="connsiteX150" fmla="*/ 306705 w 319088"/>
                <a:gd name="connsiteY150" fmla="*/ 161925 h 328613"/>
                <a:gd name="connsiteX151" fmla="*/ 307975 w 319088"/>
                <a:gd name="connsiteY151" fmla="*/ 161925 h 328613"/>
                <a:gd name="connsiteX152" fmla="*/ 307975 w 319088"/>
                <a:gd name="connsiteY152" fmla="*/ 160582 h 328613"/>
                <a:gd name="connsiteX153" fmla="*/ 307975 w 319088"/>
                <a:gd name="connsiteY153" fmla="*/ 132373 h 328613"/>
                <a:gd name="connsiteX154" fmla="*/ 306705 w 319088"/>
                <a:gd name="connsiteY154" fmla="*/ 129687 h 328613"/>
                <a:gd name="connsiteX155" fmla="*/ 290195 w 319088"/>
                <a:gd name="connsiteY155" fmla="*/ 127000 h 328613"/>
                <a:gd name="connsiteX156" fmla="*/ 288925 w 319088"/>
                <a:gd name="connsiteY156" fmla="*/ 127000 h 328613"/>
                <a:gd name="connsiteX157" fmla="*/ 260350 w 319088"/>
                <a:gd name="connsiteY157" fmla="*/ 123542 h 328613"/>
                <a:gd name="connsiteX158" fmla="*/ 260350 w 319088"/>
                <a:gd name="connsiteY158" fmla="*/ 124846 h 328613"/>
                <a:gd name="connsiteX159" fmla="*/ 260350 w 319088"/>
                <a:gd name="connsiteY159" fmla="*/ 156143 h 328613"/>
                <a:gd name="connsiteX160" fmla="*/ 261584 w 319088"/>
                <a:gd name="connsiteY160" fmla="*/ 157447 h 328613"/>
                <a:gd name="connsiteX161" fmla="*/ 280105 w 319088"/>
                <a:gd name="connsiteY161" fmla="*/ 158751 h 328613"/>
                <a:gd name="connsiteX162" fmla="*/ 281340 w 319088"/>
                <a:gd name="connsiteY162" fmla="*/ 158751 h 328613"/>
                <a:gd name="connsiteX163" fmla="*/ 282575 w 319088"/>
                <a:gd name="connsiteY163" fmla="*/ 157447 h 328613"/>
                <a:gd name="connsiteX164" fmla="*/ 282575 w 319088"/>
                <a:gd name="connsiteY164" fmla="*/ 127454 h 328613"/>
                <a:gd name="connsiteX165" fmla="*/ 280105 w 319088"/>
                <a:gd name="connsiteY165" fmla="*/ 126150 h 328613"/>
                <a:gd name="connsiteX166" fmla="*/ 261584 w 319088"/>
                <a:gd name="connsiteY166" fmla="*/ 123542 h 328613"/>
                <a:gd name="connsiteX167" fmla="*/ 260350 w 319088"/>
                <a:gd name="connsiteY167" fmla="*/ 123542 h 328613"/>
                <a:gd name="connsiteX168" fmla="*/ 29210 w 319088"/>
                <a:gd name="connsiteY168" fmla="*/ 115590 h 328613"/>
                <a:gd name="connsiteX169" fmla="*/ 13970 w 319088"/>
                <a:gd name="connsiteY169" fmla="*/ 120749 h 328613"/>
                <a:gd name="connsiteX170" fmla="*/ 12700 w 319088"/>
                <a:gd name="connsiteY170" fmla="*/ 122039 h 328613"/>
                <a:gd name="connsiteX171" fmla="*/ 12700 w 319088"/>
                <a:gd name="connsiteY171" fmla="*/ 154285 h 328613"/>
                <a:gd name="connsiteX172" fmla="*/ 12700 w 319088"/>
                <a:gd name="connsiteY172" fmla="*/ 155575 h 328613"/>
                <a:gd name="connsiteX173" fmla="*/ 13970 w 319088"/>
                <a:gd name="connsiteY173" fmla="*/ 155575 h 328613"/>
                <a:gd name="connsiteX174" fmla="*/ 30480 w 319088"/>
                <a:gd name="connsiteY174" fmla="*/ 152995 h 328613"/>
                <a:gd name="connsiteX175" fmla="*/ 31750 w 319088"/>
                <a:gd name="connsiteY175" fmla="*/ 151705 h 328613"/>
                <a:gd name="connsiteX176" fmla="*/ 31750 w 319088"/>
                <a:gd name="connsiteY176" fmla="*/ 116880 h 328613"/>
                <a:gd name="connsiteX177" fmla="*/ 31750 w 319088"/>
                <a:gd name="connsiteY177" fmla="*/ 115590 h 328613"/>
                <a:gd name="connsiteX178" fmla="*/ 29210 w 319088"/>
                <a:gd name="connsiteY178" fmla="*/ 115590 h 328613"/>
                <a:gd name="connsiteX179" fmla="*/ 158162 w 319088"/>
                <a:gd name="connsiteY179" fmla="*/ 104775 h 328613"/>
                <a:gd name="connsiteX180" fmla="*/ 156868 w 319088"/>
                <a:gd name="connsiteY180" fmla="*/ 106098 h 328613"/>
                <a:gd name="connsiteX181" fmla="*/ 155575 w 319088"/>
                <a:gd name="connsiteY181" fmla="*/ 107421 h 328613"/>
                <a:gd name="connsiteX182" fmla="*/ 155575 w 319088"/>
                <a:gd name="connsiteY182" fmla="*/ 147108 h 328613"/>
                <a:gd name="connsiteX183" fmla="*/ 156868 w 319088"/>
                <a:gd name="connsiteY183" fmla="*/ 149754 h 328613"/>
                <a:gd name="connsiteX184" fmla="*/ 189206 w 319088"/>
                <a:gd name="connsiteY184" fmla="*/ 152400 h 328613"/>
                <a:gd name="connsiteX185" fmla="*/ 190500 w 319088"/>
                <a:gd name="connsiteY185" fmla="*/ 151077 h 328613"/>
                <a:gd name="connsiteX186" fmla="*/ 190500 w 319088"/>
                <a:gd name="connsiteY186" fmla="*/ 149754 h 328613"/>
                <a:gd name="connsiteX187" fmla="*/ 190500 w 319088"/>
                <a:gd name="connsiteY187" fmla="*/ 112712 h 328613"/>
                <a:gd name="connsiteX188" fmla="*/ 189206 w 319088"/>
                <a:gd name="connsiteY188" fmla="*/ 110067 h 328613"/>
                <a:gd name="connsiteX189" fmla="*/ 158162 w 319088"/>
                <a:gd name="connsiteY189" fmla="*/ 104775 h 328613"/>
                <a:gd name="connsiteX190" fmla="*/ 74915 w 319088"/>
                <a:gd name="connsiteY190" fmla="*/ 99735 h 328613"/>
                <a:gd name="connsiteX191" fmla="*/ 50497 w 319088"/>
                <a:gd name="connsiteY191" fmla="*/ 107593 h 328613"/>
                <a:gd name="connsiteX192" fmla="*/ 49212 w 319088"/>
                <a:gd name="connsiteY192" fmla="*/ 110212 h 328613"/>
                <a:gd name="connsiteX193" fmla="*/ 49212 w 319088"/>
                <a:gd name="connsiteY193" fmla="*/ 148194 h 328613"/>
                <a:gd name="connsiteX194" fmla="*/ 49212 w 319088"/>
                <a:gd name="connsiteY194" fmla="*/ 149503 h 328613"/>
                <a:gd name="connsiteX195" fmla="*/ 50497 w 319088"/>
                <a:gd name="connsiteY195" fmla="*/ 150813 h 328613"/>
                <a:gd name="connsiteX196" fmla="*/ 74915 w 319088"/>
                <a:gd name="connsiteY196" fmla="*/ 145574 h 328613"/>
                <a:gd name="connsiteX197" fmla="*/ 76200 w 319088"/>
                <a:gd name="connsiteY197" fmla="*/ 144264 h 328613"/>
                <a:gd name="connsiteX198" fmla="*/ 76200 w 319088"/>
                <a:gd name="connsiteY198" fmla="*/ 101044 h 328613"/>
                <a:gd name="connsiteX199" fmla="*/ 76200 w 319088"/>
                <a:gd name="connsiteY199" fmla="*/ 99735 h 328613"/>
                <a:gd name="connsiteX200" fmla="*/ 74915 w 319088"/>
                <a:gd name="connsiteY200" fmla="*/ 99735 h 328613"/>
                <a:gd name="connsiteX201" fmla="*/ 215322 w 319088"/>
                <a:gd name="connsiteY201" fmla="*/ 98425 h 328613"/>
                <a:gd name="connsiteX202" fmla="*/ 214024 w 319088"/>
                <a:gd name="connsiteY202" fmla="*/ 99695 h 328613"/>
                <a:gd name="connsiteX203" fmla="*/ 212725 w 319088"/>
                <a:gd name="connsiteY203" fmla="*/ 100965 h 328613"/>
                <a:gd name="connsiteX204" fmla="*/ 212725 w 319088"/>
                <a:gd name="connsiteY204" fmla="*/ 151765 h 328613"/>
                <a:gd name="connsiteX205" fmla="*/ 215322 w 319088"/>
                <a:gd name="connsiteY205" fmla="*/ 153035 h 328613"/>
                <a:gd name="connsiteX206" fmla="*/ 238702 w 319088"/>
                <a:gd name="connsiteY206" fmla="*/ 155575 h 328613"/>
                <a:gd name="connsiteX207" fmla="*/ 240001 w 319088"/>
                <a:gd name="connsiteY207" fmla="*/ 155575 h 328613"/>
                <a:gd name="connsiteX208" fmla="*/ 241300 w 319088"/>
                <a:gd name="connsiteY208" fmla="*/ 155575 h 328613"/>
                <a:gd name="connsiteX209" fmla="*/ 241300 w 319088"/>
                <a:gd name="connsiteY209" fmla="*/ 153035 h 328613"/>
                <a:gd name="connsiteX210" fmla="*/ 241300 w 319088"/>
                <a:gd name="connsiteY210" fmla="*/ 106045 h 328613"/>
                <a:gd name="connsiteX211" fmla="*/ 240001 w 319088"/>
                <a:gd name="connsiteY211" fmla="*/ 103505 h 328613"/>
                <a:gd name="connsiteX212" fmla="*/ 215322 w 319088"/>
                <a:gd name="connsiteY212" fmla="*/ 98425 h 328613"/>
                <a:gd name="connsiteX213" fmla="*/ 101311 w 319088"/>
                <a:gd name="connsiteY213" fmla="*/ 96838 h 328613"/>
                <a:gd name="connsiteX214" fmla="*/ 100012 w 319088"/>
                <a:gd name="connsiteY214" fmla="*/ 98108 h 328613"/>
                <a:gd name="connsiteX215" fmla="*/ 100012 w 319088"/>
                <a:gd name="connsiteY215" fmla="*/ 99378 h 328613"/>
                <a:gd name="connsiteX216" fmla="*/ 100012 w 319088"/>
                <a:gd name="connsiteY216" fmla="*/ 142558 h 328613"/>
                <a:gd name="connsiteX217" fmla="*/ 101311 w 319088"/>
                <a:gd name="connsiteY217" fmla="*/ 143828 h 328613"/>
                <a:gd name="connsiteX218" fmla="*/ 140277 w 319088"/>
                <a:gd name="connsiteY218" fmla="*/ 147638 h 328613"/>
                <a:gd name="connsiteX219" fmla="*/ 141576 w 319088"/>
                <a:gd name="connsiteY219" fmla="*/ 146368 h 328613"/>
                <a:gd name="connsiteX220" fmla="*/ 142875 w 319088"/>
                <a:gd name="connsiteY220" fmla="*/ 145098 h 328613"/>
                <a:gd name="connsiteX221" fmla="*/ 142875 w 319088"/>
                <a:gd name="connsiteY221" fmla="*/ 105728 h 328613"/>
                <a:gd name="connsiteX222" fmla="*/ 140277 w 319088"/>
                <a:gd name="connsiteY222" fmla="*/ 103188 h 328613"/>
                <a:gd name="connsiteX223" fmla="*/ 101311 w 319088"/>
                <a:gd name="connsiteY223" fmla="*/ 96838 h 328613"/>
                <a:gd name="connsiteX224" fmla="*/ 288925 w 319088"/>
                <a:gd name="connsiteY224" fmla="*/ 84138 h 328613"/>
                <a:gd name="connsiteX225" fmla="*/ 288925 w 319088"/>
                <a:gd name="connsiteY225" fmla="*/ 85442 h 328613"/>
                <a:gd name="connsiteX226" fmla="*/ 288925 w 319088"/>
                <a:gd name="connsiteY226" fmla="*/ 115435 h 328613"/>
                <a:gd name="connsiteX227" fmla="*/ 290195 w 319088"/>
                <a:gd name="connsiteY227" fmla="*/ 116739 h 328613"/>
                <a:gd name="connsiteX228" fmla="*/ 305435 w 319088"/>
                <a:gd name="connsiteY228" fmla="*/ 120651 h 328613"/>
                <a:gd name="connsiteX229" fmla="*/ 306705 w 319088"/>
                <a:gd name="connsiteY229" fmla="*/ 120651 h 328613"/>
                <a:gd name="connsiteX230" fmla="*/ 307975 w 319088"/>
                <a:gd name="connsiteY230" fmla="*/ 119347 h 328613"/>
                <a:gd name="connsiteX231" fmla="*/ 307975 w 319088"/>
                <a:gd name="connsiteY231" fmla="*/ 118043 h 328613"/>
                <a:gd name="connsiteX232" fmla="*/ 307975 w 319088"/>
                <a:gd name="connsiteY232" fmla="*/ 90658 h 328613"/>
                <a:gd name="connsiteX233" fmla="*/ 306705 w 319088"/>
                <a:gd name="connsiteY233" fmla="*/ 89354 h 328613"/>
                <a:gd name="connsiteX234" fmla="*/ 290195 w 319088"/>
                <a:gd name="connsiteY234" fmla="*/ 84138 h 328613"/>
                <a:gd name="connsiteX235" fmla="*/ 288925 w 319088"/>
                <a:gd name="connsiteY235" fmla="*/ 84138 h 328613"/>
                <a:gd name="connsiteX236" fmla="*/ 260350 w 319088"/>
                <a:gd name="connsiteY236" fmla="*/ 77788 h 328613"/>
                <a:gd name="connsiteX237" fmla="*/ 260350 w 319088"/>
                <a:gd name="connsiteY237" fmla="*/ 79058 h 328613"/>
                <a:gd name="connsiteX238" fmla="*/ 260350 w 319088"/>
                <a:gd name="connsiteY238" fmla="*/ 109538 h 328613"/>
                <a:gd name="connsiteX239" fmla="*/ 261584 w 319088"/>
                <a:gd name="connsiteY239" fmla="*/ 110808 h 328613"/>
                <a:gd name="connsiteX240" fmla="*/ 280105 w 319088"/>
                <a:gd name="connsiteY240" fmla="*/ 115888 h 328613"/>
                <a:gd name="connsiteX241" fmla="*/ 281340 w 319088"/>
                <a:gd name="connsiteY241" fmla="*/ 114618 h 328613"/>
                <a:gd name="connsiteX242" fmla="*/ 282575 w 319088"/>
                <a:gd name="connsiteY242" fmla="*/ 113348 h 328613"/>
                <a:gd name="connsiteX243" fmla="*/ 282575 w 319088"/>
                <a:gd name="connsiteY243" fmla="*/ 85408 h 328613"/>
                <a:gd name="connsiteX244" fmla="*/ 281340 w 319088"/>
                <a:gd name="connsiteY244" fmla="*/ 82868 h 328613"/>
                <a:gd name="connsiteX245" fmla="*/ 262819 w 319088"/>
                <a:gd name="connsiteY245" fmla="*/ 77788 h 328613"/>
                <a:gd name="connsiteX246" fmla="*/ 260350 w 319088"/>
                <a:gd name="connsiteY246" fmla="*/ 77788 h 328613"/>
                <a:gd name="connsiteX247" fmla="*/ 29210 w 319088"/>
                <a:gd name="connsiteY247" fmla="*/ 63500 h 328613"/>
                <a:gd name="connsiteX248" fmla="*/ 12700 w 319088"/>
                <a:gd name="connsiteY248" fmla="*/ 73731 h 328613"/>
                <a:gd name="connsiteX249" fmla="*/ 12700 w 319088"/>
                <a:gd name="connsiteY249" fmla="*/ 75009 h 328613"/>
                <a:gd name="connsiteX250" fmla="*/ 12700 w 319088"/>
                <a:gd name="connsiteY250" fmla="*/ 106980 h 328613"/>
                <a:gd name="connsiteX251" fmla="*/ 12700 w 319088"/>
                <a:gd name="connsiteY251" fmla="*/ 108259 h 328613"/>
                <a:gd name="connsiteX252" fmla="*/ 13970 w 319088"/>
                <a:gd name="connsiteY252" fmla="*/ 109538 h 328613"/>
                <a:gd name="connsiteX253" fmla="*/ 15240 w 319088"/>
                <a:gd name="connsiteY253" fmla="*/ 108259 h 328613"/>
                <a:gd name="connsiteX254" fmla="*/ 31750 w 319088"/>
                <a:gd name="connsiteY254" fmla="*/ 101865 h 328613"/>
                <a:gd name="connsiteX255" fmla="*/ 31750 w 319088"/>
                <a:gd name="connsiteY255" fmla="*/ 99307 h 328613"/>
                <a:gd name="connsiteX256" fmla="*/ 31750 w 319088"/>
                <a:gd name="connsiteY256" fmla="*/ 66058 h 328613"/>
                <a:gd name="connsiteX257" fmla="*/ 31750 w 319088"/>
                <a:gd name="connsiteY257" fmla="*/ 63500 h 328613"/>
                <a:gd name="connsiteX258" fmla="*/ 29210 w 319088"/>
                <a:gd name="connsiteY258" fmla="*/ 63500 h 328613"/>
                <a:gd name="connsiteX259" fmla="*/ 156868 w 319088"/>
                <a:gd name="connsiteY259" fmla="*/ 47625 h 328613"/>
                <a:gd name="connsiteX260" fmla="*/ 155575 w 319088"/>
                <a:gd name="connsiteY260" fmla="*/ 48920 h 328613"/>
                <a:gd name="connsiteX261" fmla="*/ 155575 w 319088"/>
                <a:gd name="connsiteY261" fmla="*/ 89067 h 328613"/>
                <a:gd name="connsiteX262" fmla="*/ 156868 w 319088"/>
                <a:gd name="connsiteY262" fmla="*/ 90363 h 328613"/>
                <a:gd name="connsiteX263" fmla="*/ 187913 w 319088"/>
                <a:gd name="connsiteY263" fmla="*/ 96838 h 328613"/>
                <a:gd name="connsiteX264" fmla="*/ 189206 w 319088"/>
                <a:gd name="connsiteY264" fmla="*/ 96838 h 328613"/>
                <a:gd name="connsiteX265" fmla="*/ 190500 w 319088"/>
                <a:gd name="connsiteY265" fmla="*/ 96838 h 328613"/>
                <a:gd name="connsiteX266" fmla="*/ 190500 w 319088"/>
                <a:gd name="connsiteY266" fmla="*/ 95543 h 328613"/>
                <a:gd name="connsiteX267" fmla="*/ 190500 w 319088"/>
                <a:gd name="connsiteY267" fmla="*/ 57986 h 328613"/>
                <a:gd name="connsiteX268" fmla="*/ 189206 w 319088"/>
                <a:gd name="connsiteY268" fmla="*/ 56691 h 328613"/>
                <a:gd name="connsiteX269" fmla="*/ 158162 w 319088"/>
                <a:gd name="connsiteY269" fmla="*/ 47625 h 328613"/>
                <a:gd name="connsiteX270" fmla="*/ 156868 w 319088"/>
                <a:gd name="connsiteY270" fmla="*/ 47625 h 328613"/>
                <a:gd name="connsiteX271" fmla="*/ 73629 w 319088"/>
                <a:gd name="connsiteY271" fmla="*/ 34925 h 328613"/>
                <a:gd name="connsiteX272" fmla="*/ 49212 w 319088"/>
                <a:gd name="connsiteY272" fmla="*/ 50511 h 328613"/>
                <a:gd name="connsiteX273" fmla="*/ 49212 w 319088"/>
                <a:gd name="connsiteY273" fmla="*/ 51810 h 328613"/>
                <a:gd name="connsiteX274" fmla="*/ 49212 w 319088"/>
                <a:gd name="connsiteY274" fmla="*/ 90776 h 328613"/>
                <a:gd name="connsiteX275" fmla="*/ 49212 w 319088"/>
                <a:gd name="connsiteY275" fmla="*/ 92075 h 328613"/>
                <a:gd name="connsiteX276" fmla="*/ 50497 w 319088"/>
                <a:gd name="connsiteY276" fmla="*/ 92075 h 328613"/>
                <a:gd name="connsiteX277" fmla="*/ 51782 w 319088"/>
                <a:gd name="connsiteY277" fmla="*/ 92075 h 328613"/>
                <a:gd name="connsiteX278" fmla="*/ 76200 w 319088"/>
                <a:gd name="connsiteY278" fmla="*/ 81684 h 328613"/>
                <a:gd name="connsiteX279" fmla="*/ 76200 w 319088"/>
                <a:gd name="connsiteY279" fmla="*/ 79086 h 328613"/>
                <a:gd name="connsiteX280" fmla="*/ 76200 w 319088"/>
                <a:gd name="connsiteY280" fmla="*/ 36224 h 328613"/>
                <a:gd name="connsiteX281" fmla="*/ 76200 w 319088"/>
                <a:gd name="connsiteY281" fmla="*/ 34925 h 328613"/>
                <a:gd name="connsiteX282" fmla="*/ 73629 w 319088"/>
                <a:gd name="connsiteY282" fmla="*/ 34925 h 328613"/>
                <a:gd name="connsiteX283" fmla="*/ 100012 w 319088"/>
                <a:gd name="connsiteY283" fmla="*/ 30163 h 328613"/>
                <a:gd name="connsiteX284" fmla="*/ 100012 w 319088"/>
                <a:gd name="connsiteY284" fmla="*/ 32747 h 328613"/>
                <a:gd name="connsiteX285" fmla="*/ 100012 w 319088"/>
                <a:gd name="connsiteY285" fmla="*/ 76681 h 328613"/>
                <a:gd name="connsiteX286" fmla="*/ 101311 w 319088"/>
                <a:gd name="connsiteY286" fmla="*/ 77973 h 328613"/>
                <a:gd name="connsiteX287" fmla="*/ 140277 w 319088"/>
                <a:gd name="connsiteY287" fmla="*/ 85726 h 328613"/>
                <a:gd name="connsiteX288" fmla="*/ 141576 w 319088"/>
                <a:gd name="connsiteY288" fmla="*/ 85726 h 328613"/>
                <a:gd name="connsiteX289" fmla="*/ 142875 w 319088"/>
                <a:gd name="connsiteY289" fmla="*/ 84434 h 328613"/>
                <a:gd name="connsiteX290" fmla="*/ 142875 w 319088"/>
                <a:gd name="connsiteY290" fmla="*/ 43085 h 328613"/>
                <a:gd name="connsiteX291" fmla="*/ 141576 w 319088"/>
                <a:gd name="connsiteY291" fmla="*/ 41792 h 328613"/>
                <a:gd name="connsiteX292" fmla="*/ 102610 w 319088"/>
                <a:gd name="connsiteY292" fmla="*/ 30163 h 328613"/>
                <a:gd name="connsiteX293" fmla="*/ 100012 w 319088"/>
                <a:gd name="connsiteY293" fmla="*/ 30163 h 328613"/>
                <a:gd name="connsiteX294" fmla="*/ 87846 w 319088"/>
                <a:gd name="connsiteY294" fmla="*/ 0 h 328613"/>
                <a:gd name="connsiteX295" fmla="*/ 90430 w 319088"/>
                <a:gd name="connsiteY295" fmla="*/ 0 h 328613"/>
                <a:gd name="connsiteX296" fmla="*/ 204113 w 319088"/>
                <a:gd name="connsiteY296" fmla="*/ 37667 h 328613"/>
                <a:gd name="connsiteX297" fmla="*/ 207988 w 319088"/>
                <a:gd name="connsiteY297" fmla="*/ 42863 h 328613"/>
                <a:gd name="connsiteX298" fmla="*/ 207988 w 319088"/>
                <a:gd name="connsiteY298" fmla="*/ 70139 h 328613"/>
                <a:gd name="connsiteX299" fmla="*/ 248036 w 319088"/>
                <a:gd name="connsiteY299" fmla="*/ 54552 h 328613"/>
                <a:gd name="connsiteX300" fmla="*/ 250619 w 319088"/>
                <a:gd name="connsiteY300" fmla="*/ 53253 h 328613"/>
                <a:gd name="connsiteX301" fmla="*/ 251911 w 319088"/>
                <a:gd name="connsiteY301" fmla="*/ 53253 h 328613"/>
                <a:gd name="connsiteX302" fmla="*/ 315213 w 319088"/>
                <a:gd name="connsiteY302" fmla="*/ 74035 h 328613"/>
                <a:gd name="connsiteX303" fmla="*/ 319088 w 319088"/>
                <a:gd name="connsiteY303" fmla="*/ 80530 h 328613"/>
                <a:gd name="connsiteX304" fmla="*/ 319088 w 319088"/>
                <a:gd name="connsiteY304" fmla="*/ 266267 h 328613"/>
                <a:gd name="connsiteX305" fmla="*/ 315213 w 319088"/>
                <a:gd name="connsiteY305" fmla="*/ 271463 h 328613"/>
                <a:gd name="connsiteX306" fmla="*/ 251911 w 319088"/>
                <a:gd name="connsiteY306" fmla="*/ 287049 h 328613"/>
                <a:gd name="connsiteX307" fmla="*/ 204113 w 319088"/>
                <a:gd name="connsiteY307" fmla="*/ 300038 h 328613"/>
                <a:gd name="connsiteX308" fmla="*/ 89138 w 319088"/>
                <a:gd name="connsiteY308" fmla="*/ 328613 h 328613"/>
                <a:gd name="connsiteX309" fmla="*/ 87846 w 319088"/>
                <a:gd name="connsiteY309" fmla="*/ 328613 h 328613"/>
                <a:gd name="connsiteX310" fmla="*/ 85262 w 319088"/>
                <a:gd name="connsiteY310" fmla="*/ 328613 h 328613"/>
                <a:gd name="connsiteX311" fmla="*/ 2583 w 319088"/>
                <a:gd name="connsiteY311" fmla="*/ 281854 h 328613"/>
                <a:gd name="connsiteX312" fmla="*/ 0 w 319088"/>
                <a:gd name="connsiteY312" fmla="*/ 277957 h 328613"/>
                <a:gd name="connsiteX313" fmla="*/ 0 w 319088"/>
                <a:gd name="connsiteY313" fmla="*/ 64943 h 328613"/>
                <a:gd name="connsiteX314" fmla="*/ 1292 w 319088"/>
                <a:gd name="connsiteY314" fmla="*/ 61047 h 328613"/>
                <a:gd name="connsiteX315" fmla="*/ 85262 w 319088"/>
                <a:gd name="connsiteY315" fmla="*/ 1299 h 328613"/>
                <a:gd name="connsiteX316" fmla="*/ 87846 w 319088"/>
                <a:gd name="connsiteY31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</a:cxnLst>
              <a:rect l="l" t="t" r="r" b="b"/>
              <a:pathLst>
                <a:path w="319088" h="328613">
                  <a:moveTo>
                    <a:pt x="140277" y="225425"/>
                  </a:moveTo>
                  <a:cubicBezTo>
                    <a:pt x="140277" y="225425"/>
                    <a:pt x="140277" y="225425"/>
                    <a:pt x="101311" y="229351"/>
                  </a:cubicBezTo>
                  <a:cubicBezTo>
                    <a:pt x="100012" y="229351"/>
                    <a:pt x="100012" y="229351"/>
                    <a:pt x="100012" y="230660"/>
                  </a:cubicBezTo>
                  <a:cubicBezTo>
                    <a:pt x="100012" y="230660"/>
                    <a:pt x="100012" y="230660"/>
                    <a:pt x="100012" y="319646"/>
                  </a:cubicBezTo>
                  <a:cubicBezTo>
                    <a:pt x="100012" y="320954"/>
                    <a:pt x="100012" y="320954"/>
                    <a:pt x="100012" y="322263"/>
                  </a:cubicBezTo>
                  <a:cubicBezTo>
                    <a:pt x="101311" y="322263"/>
                    <a:pt x="101311" y="322263"/>
                    <a:pt x="101311" y="322263"/>
                  </a:cubicBezTo>
                  <a:cubicBezTo>
                    <a:pt x="101311" y="322263"/>
                    <a:pt x="101311" y="322263"/>
                    <a:pt x="102610" y="322263"/>
                  </a:cubicBezTo>
                  <a:cubicBezTo>
                    <a:pt x="102610" y="322263"/>
                    <a:pt x="102610" y="322263"/>
                    <a:pt x="140277" y="311794"/>
                  </a:cubicBezTo>
                  <a:cubicBezTo>
                    <a:pt x="141576" y="311794"/>
                    <a:pt x="142875" y="311794"/>
                    <a:pt x="142875" y="310485"/>
                  </a:cubicBezTo>
                  <a:lnTo>
                    <a:pt x="142875" y="228042"/>
                  </a:lnTo>
                  <a:cubicBezTo>
                    <a:pt x="142875" y="226734"/>
                    <a:pt x="141576" y="226734"/>
                    <a:pt x="141576" y="226734"/>
                  </a:cubicBezTo>
                  <a:cubicBezTo>
                    <a:pt x="141576" y="225425"/>
                    <a:pt x="140277" y="225425"/>
                    <a:pt x="140277" y="225425"/>
                  </a:cubicBezTo>
                  <a:close/>
                  <a:moveTo>
                    <a:pt x="49212" y="223838"/>
                  </a:moveTo>
                  <a:cubicBezTo>
                    <a:pt x="49212" y="225108"/>
                    <a:pt x="49212" y="225108"/>
                    <a:pt x="49212" y="226378"/>
                  </a:cubicBezTo>
                  <a:cubicBezTo>
                    <a:pt x="49212" y="226378"/>
                    <a:pt x="49212" y="226378"/>
                    <a:pt x="49212" y="263208"/>
                  </a:cubicBezTo>
                  <a:cubicBezTo>
                    <a:pt x="49212" y="264478"/>
                    <a:pt x="49212" y="264478"/>
                    <a:pt x="50497" y="265748"/>
                  </a:cubicBezTo>
                  <a:cubicBezTo>
                    <a:pt x="50497" y="265748"/>
                    <a:pt x="50497" y="265748"/>
                    <a:pt x="74915" y="274638"/>
                  </a:cubicBezTo>
                  <a:cubicBezTo>
                    <a:pt x="74915" y="274638"/>
                    <a:pt x="76200" y="274638"/>
                    <a:pt x="76200" y="273368"/>
                  </a:cubicBezTo>
                  <a:cubicBezTo>
                    <a:pt x="76200" y="273368"/>
                    <a:pt x="76200" y="273368"/>
                    <a:pt x="76200" y="272098"/>
                  </a:cubicBezTo>
                  <a:lnTo>
                    <a:pt x="76200" y="230188"/>
                  </a:lnTo>
                  <a:cubicBezTo>
                    <a:pt x="76200" y="228918"/>
                    <a:pt x="76200" y="228918"/>
                    <a:pt x="74915" y="228918"/>
                  </a:cubicBezTo>
                  <a:cubicBezTo>
                    <a:pt x="74915" y="228918"/>
                    <a:pt x="74915" y="228918"/>
                    <a:pt x="50497" y="223838"/>
                  </a:cubicBezTo>
                  <a:cubicBezTo>
                    <a:pt x="50497" y="223838"/>
                    <a:pt x="50497" y="223838"/>
                    <a:pt x="49212" y="223838"/>
                  </a:cubicBezTo>
                  <a:close/>
                  <a:moveTo>
                    <a:pt x="189206" y="222250"/>
                  </a:moveTo>
                  <a:cubicBezTo>
                    <a:pt x="189206" y="222250"/>
                    <a:pt x="189206" y="222250"/>
                    <a:pt x="156868" y="224848"/>
                  </a:cubicBezTo>
                  <a:cubicBezTo>
                    <a:pt x="156868" y="224848"/>
                    <a:pt x="155575" y="226147"/>
                    <a:pt x="155575" y="226147"/>
                  </a:cubicBezTo>
                  <a:cubicBezTo>
                    <a:pt x="155575" y="226147"/>
                    <a:pt x="155575" y="226147"/>
                    <a:pt x="155575" y="305377"/>
                  </a:cubicBezTo>
                  <a:cubicBezTo>
                    <a:pt x="155575" y="306676"/>
                    <a:pt x="155575" y="306676"/>
                    <a:pt x="156868" y="307975"/>
                  </a:cubicBezTo>
                  <a:cubicBezTo>
                    <a:pt x="156868" y="307975"/>
                    <a:pt x="156868" y="307975"/>
                    <a:pt x="158162" y="307975"/>
                  </a:cubicBezTo>
                  <a:cubicBezTo>
                    <a:pt x="158162" y="307975"/>
                    <a:pt x="158162" y="307975"/>
                    <a:pt x="189206" y="300182"/>
                  </a:cubicBezTo>
                  <a:cubicBezTo>
                    <a:pt x="190500" y="300182"/>
                    <a:pt x="190500" y="298883"/>
                    <a:pt x="190500" y="297584"/>
                  </a:cubicBezTo>
                  <a:lnTo>
                    <a:pt x="190500" y="223549"/>
                  </a:lnTo>
                  <a:cubicBezTo>
                    <a:pt x="190500" y="223549"/>
                    <a:pt x="190500" y="223549"/>
                    <a:pt x="190500" y="222250"/>
                  </a:cubicBezTo>
                  <a:cubicBezTo>
                    <a:pt x="189206" y="222250"/>
                    <a:pt x="189206" y="222250"/>
                    <a:pt x="189206" y="222250"/>
                  </a:cubicBezTo>
                  <a:close/>
                  <a:moveTo>
                    <a:pt x="12700" y="217488"/>
                  </a:moveTo>
                  <a:cubicBezTo>
                    <a:pt x="12700" y="217488"/>
                    <a:pt x="12700" y="218778"/>
                    <a:pt x="12700" y="218778"/>
                  </a:cubicBezTo>
                  <a:cubicBezTo>
                    <a:pt x="12700" y="218778"/>
                    <a:pt x="12700" y="218778"/>
                    <a:pt x="12700" y="251024"/>
                  </a:cubicBezTo>
                  <a:cubicBezTo>
                    <a:pt x="12700" y="252314"/>
                    <a:pt x="12700" y="252314"/>
                    <a:pt x="13970" y="252314"/>
                  </a:cubicBezTo>
                  <a:cubicBezTo>
                    <a:pt x="13970" y="252314"/>
                    <a:pt x="13970" y="252314"/>
                    <a:pt x="29210" y="258763"/>
                  </a:cubicBezTo>
                  <a:cubicBezTo>
                    <a:pt x="30480" y="258763"/>
                    <a:pt x="30480" y="258763"/>
                    <a:pt x="30480" y="258763"/>
                  </a:cubicBezTo>
                  <a:cubicBezTo>
                    <a:pt x="30480" y="258763"/>
                    <a:pt x="31750" y="258763"/>
                    <a:pt x="31750" y="258763"/>
                  </a:cubicBezTo>
                  <a:cubicBezTo>
                    <a:pt x="31750" y="258763"/>
                    <a:pt x="31750" y="257473"/>
                    <a:pt x="31750" y="257473"/>
                  </a:cubicBezTo>
                  <a:lnTo>
                    <a:pt x="31750" y="222647"/>
                  </a:lnTo>
                  <a:cubicBezTo>
                    <a:pt x="31750" y="221358"/>
                    <a:pt x="31750" y="220068"/>
                    <a:pt x="30480" y="220068"/>
                  </a:cubicBezTo>
                  <a:cubicBezTo>
                    <a:pt x="30480" y="220068"/>
                    <a:pt x="30480" y="220068"/>
                    <a:pt x="13970" y="217488"/>
                  </a:cubicBezTo>
                  <a:cubicBezTo>
                    <a:pt x="13970" y="217488"/>
                    <a:pt x="13970" y="217488"/>
                    <a:pt x="12700" y="217488"/>
                  </a:cubicBezTo>
                  <a:close/>
                  <a:moveTo>
                    <a:pt x="280105" y="214313"/>
                  </a:moveTo>
                  <a:cubicBezTo>
                    <a:pt x="280105" y="214313"/>
                    <a:pt x="280105" y="214313"/>
                    <a:pt x="261584" y="215595"/>
                  </a:cubicBezTo>
                  <a:cubicBezTo>
                    <a:pt x="260350" y="215595"/>
                    <a:pt x="260350" y="216877"/>
                    <a:pt x="260350" y="216877"/>
                  </a:cubicBezTo>
                  <a:cubicBezTo>
                    <a:pt x="260350" y="216877"/>
                    <a:pt x="260350" y="216877"/>
                    <a:pt x="260350" y="278424"/>
                  </a:cubicBezTo>
                  <a:cubicBezTo>
                    <a:pt x="260350" y="279706"/>
                    <a:pt x="260350" y="279706"/>
                    <a:pt x="260350" y="279706"/>
                  </a:cubicBezTo>
                  <a:cubicBezTo>
                    <a:pt x="261584" y="279706"/>
                    <a:pt x="261584" y="280988"/>
                    <a:pt x="261584" y="280988"/>
                  </a:cubicBezTo>
                  <a:cubicBezTo>
                    <a:pt x="261584" y="280988"/>
                    <a:pt x="261584" y="280988"/>
                    <a:pt x="262819" y="280988"/>
                  </a:cubicBezTo>
                  <a:cubicBezTo>
                    <a:pt x="262819" y="280988"/>
                    <a:pt x="262819" y="280988"/>
                    <a:pt x="280105" y="275859"/>
                  </a:cubicBezTo>
                  <a:cubicBezTo>
                    <a:pt x="281340" y="275859"/>
                    <a:pt x="282575" y="274577"/>
                    <a:pt x="282575" y="273295"/>
                  </a:cubicBezTo>
                  <a:lnTo>
                    <a:pt x="282575" y="215595"/>
                  </a:lnTo>
                  <a:cubicBezTo>
                    <a:pt x="282575" y="215595"/>
                    <a:pt x="281340" y="214313"/>
                    <a:pt x="281340" y="214313"/>
                  </a:cubicBezTo>
                  <a:cubicBezTo>
                    <a:pt x="281340" y="214313"/>
                    <a:pt x="280105" y="214313"/>
                    <a:pt x="280105" y="214313"/>
                  </a:cubicBezTo>
                  <a:close/>
                  <a:moveTo>
                    <a:pt x="306983" y="211138"/>
                  </a:moveTo>
                  <a:cubicBezTo>
                    <a:pt x="306983" y="211138"/>
                    <a:pt x="306983" y="211138"/>
                    <a:pt x="290215" y="212428"/>
                  </a:cubicBezTo>
                  <a:cubicBezTo>
                    <a:pt x="288925" y="212428"/>
                    <a:pt x="288925" y="213718"/>
                    <a:pt x="288925" y="215008"/>
                  </a:cubicBezTo>
                  <a:cubicBezTo>
                    <a:pt x="288925" y="215008"/>
                    <a:pt x="288925" y="215008"/>
                    <a:pt x="288925" y="271761"/>
                  </a:cubicBezTo>
                  <a:cubicBezTo>
                    <a:pt x="288925" y="271761"/>
                    <a:pt x="288925" y="273051"/>
                    <a:pt x="288925" y="273051"/>
                  </a:cubicBezTo>
                  <a:cubicBezTo>
                    <a:pt x="288925" y="273051"/>
                    <a:pt x="290215" y="273051"/>
                    <a:pt x="290215" y="273051"/>
                  </a:cubicBezTo>
                  <a:cubicBezTo>
                    <a:pt x="290215" y="273051"/>
                    <a:pt x="290215" y="273051"/>
                    <a:pt x="308273" y="269181"/>
                  </a:cubicBezTo>
                  <a:cubicBezTo>
                    <a:pt x="308273" y="269181"/>
                    <a:pt x="309563" y="267892"/>
                    <a:pt x="309563" y="266602"/>
                  </a:cubicBezTo>
                  <a:cubicBezTo>
                    <a:pt x="309563" y="266602"/>
                    <a:pt x="309563" y="266602"/>
                    <a:pt x="308273" y="212428"/>
                  </a:cubicBezTo>
                  <a:cubicBezTo>
                    <a:pt x="308273" y="212428"/>
                    <a:pt x="308273" y="212428"/>
                    <a:pt x="308273" y="211138"/>
                  </a:cubicBezTo>
                  <a:cubicBezTo>
                    <a:pt x="306983" y="211138"/>
                    <a:pt x="306983" y="211138"/>
                    <a:pt x="306983" y="211138"/>
                  </a:cubicBezTo>
                  <a:close/>
                  <a:moveTo>
                    <a:pt x="290195" y="169863"/>
                  </a:moveTo>
                  <a:cubicBezTo>
                    <a:pt x="290195" y="169863"/>
                    <a:pt x="288925" y="169863"/>
                    <a:pt x="288925" y="171196"/>
                  </a:cubicBezTo>
                  <a:cubicBezTo>
                    <a:pt x="288925" y="171196"/>
                    <a:pt x="288925" y="171196"/>
                    <a:pt x="288925" y="172530"/>
                  </a:cubicBezTo>
                  <a:lnTo>
                    <a:pt x="288925" y="201867"/>
                  </a:lnTo>
                  <a:cubicBezTo>
                    <a:pt x="288925" y="201867"/>
                    <a:pt x="288925" y="201867"/>
                    <a:pt x="288925" y="203201"/>
                  </a:cubicBezTo>
                  <a:cubicBezTo>
                    <a:pt x="288925" y="203201"/>
                    <a:pt x="290195" y="203201"/>
                    <a:pt x="290195" y="203201"/>
                  </a:cubicBezTo>
                  <a:cubicBezTo>
                    <a:pt x="290195" y="203201"/>
                    <a:pt x="290195" y="203201"/>
                    <a:pt x="306705" y="201867"/>
                  </a:cubicBezTo>
                  <a:cubicBezTo>
                    <a:pt x="307975" y="201867"/>
                    <a:pt x="307975" y="201867"/>
                    <a:pt x="307975" y="200534"/>
                  </a:cubicBezTo>
                  <a:cubicBezTo>
                    <a:pt x="307975" y="200534"/>
                    <a:pt x="307975" y="200534"/>
                    <a:pt x="307975" y="172530"/>
                  </a:cubicBezTo>
                  <a:cubicBezTo>
                    <a:pt x="307975" y="171196"/>
                    <a:pt x="307975" y="171196"/>
                    <a:pt x="306705" y="171196"/>
                  </a:cubicBezTo>
                  <a:cubicBezTo>
                    <a:pt x="306705" y="171196"/>
                    <a:pt x="306705" y="171196"/>
                    <a:pt x="290195" y="169863"/>
                  </a:cubicBezTo>
                  <a:close/>
                  <a:moveTo>
                    <a:pt x="261584" y="168275"/>
                  </a:moveTo>
                  <a:cubicBezTo>
                    <a:pt x="261584" y="168275"/>
                    <a:pt x="260350" y="168275"/>
                    <a:pt x="260350" y="169568"/>
                  </a:cubicBezTo>
                  <a:cubicBezTo>
                    <a:pt x="260350" y="169568"/>
                    <a:pt x="260350" y="169568"/>
                    <a:pt x="260350" y="170862"/>
                  </a:cubicBezTo>
                  <a:cubicBezTo>
                    <a:pt x="260350" y="170862"/>
                    <a:pt x="260350" y="170862"/>
                    <a:pt x="260350" y="201906"/>
                  </a:cubicBezTo>
                  <a:cubicBezTo>
                    <a:pt x="260350" y="201906"/>
                    <a:pt x="260350" y="201906"/>
                    <a:pt x="260350" y="203200"/>
                  </a:cubicBezTo>
                  <a:cubicBezTo>
                    <a:pt x="260350" y="203200"/>
                    <a:pt x="261584" y="203200"/>
                    <a:pt x="261584" y="203200"/>
                  </a:cubicBezTo>
                  <a:cubicBezTo>
                    <a:pt x="261584" y="203200"/>
                    <a:pt x="261584" y="203200"/>
                    <a:pt x="280105" y="201906"/>
                  </a:cubicBezTo>
                  <a:cubicBezTo>
                    <a:pt x="281340" y="201906"/>
                    <a:pt x="282575" y="201906"/>
                    <a:pt x="282575" y="200613"/>
                  </a:cubicBezTo>
                  <a:lnTo>
                    <a:pt x="282575" y="170862"/>
                  </a:lnTo>
                  <a:cubicBezTo>
                    <a:pt x="282575" y="170862"/>
                    <a:pt x="281340" y="169568"/>
                    <a:pt x="280105" y="169568"/>
                  </a:cubicBezTo>
                  <a:cubicBezTo>
                    <a:pt x="280105" y="169568"/>
                    <a:pt x="280105" y="169568"/>
                    <a:pt x="261584" y="168275"/>
                  </a:cubicBezTo>
                  <a:close/>
                  <a:moveTo>
                    <a:pt x="214024" y="168275"/>
                  </a:moveTo>
                  <a:cubicBezTo>
                    <a:pt x="214024" y="169567"/>
                    <a:pt x="212725" y="169567"/>
                    <a:pt x="212725" y="169567"/>
                  </a:cubicBezTo>
                  <a:cubicBezTo>
                    <a:pt x="212725" y="169567"/>
                    <a:pt x="212725" y="169567"/>
                    <a:pt x="212725" y="222546"/>
                  </a:cubicBezTo>
                  <a:cubicBezTo>
                    <a:pt x="212725" y="222546"/>
                    <a:pt x="214024" y="222546"/>
                    <a:pt x="214024" y="223838"/>
                  </a:cubicBezTo>
                  <a:cubicBezTo>
                    <a:pt x="214024" y="223838"/>
                    <a:pt x="214024" y="223838"/>
                    <a:pt x="215322" y="223838"/>
                  </a:cubicBezTo>
                  <a:cubicBezTo>
                    <a:pt x="215322" y="223838"/>
                    <a:pt x="215322" y="223838"/>
                    <a:pt x="240001" y="221254"/>
                  </a:cubicBezTo>
                  <a:cubicBezTo>
                    <a:pt x="240001" y="221254"/>
                    <a:pt x="241300" y="221254"/>
                    <a:pt x="241300" y="219962"/>
                  </a:cubicBezTo>
                  <a:lnTo>
                    <a:pt x="241300" y="170859"/>
                  </a:lnTo>
                  <a:cubicBezTo>
                    <a:pt x="241300" y="169567"/>
                    <a:pt x="240001" y="169567"/>
                    <a:pt x="240001" y="169567"/>
                  </a:cubicBezTo>
                  <a:cubicBezTo>
                    <a:pt x="240001" y="169567"/>
                    <a:pt x="240001" y="169567"/>
                    <a:pt x="215322" y="168275"/>
                  </a:cubicBezTo>
                  <a:cubicBezTo>
                    <a:pt x="214024" y="168275"/>
                    <a:pt x="214024" y="168275"/>
                    <a:pt x="214024" y="168275"/>
                  </a:cubicBezTo>
                  <a:close/>
                  <a:moveTo>
                    <a:pt x="30480" y="168275"/>
                  </a:moveTo>
                  <a:cubicBezTo>
                    <a:pt x="30480" y="168275"/>
                    <a:pt x="30480" y="168275"/>
                    <a:pt x="13970" y="169545"/>
                  </a:cubicBezTo>
                  <a:cubicBezTo>
                    <a:pt x="12700" y="169545"/>
                    <a:pt x="12700" y="170815"/>
                    <a:pt x="12700" y="170815"/>
                  </a:cubicBezTo>
                  <a:cubicBezTo>
                    <a:pt x="12700" y="170815"/>
                    <a:pt x="12700" y="170815"/>
                    <a:pt x="12700" y="202565"/>
                  </a:cubicBezTo>
                  <a:cubicBezTo>
                    <a:pt x="12700" y="203835"/>
                    <a:pt x="12700" y="203835"/>
                    <a:pt x="13970" y="203835"/>
                  </a:cubicBezTo>
                  <a:cubicBezTo>
                    <a:pt x="13970" y="203835"/>
                    <a:pt x="13970" y="203835"/>
                    <a:pt x="30480" y="206375"/>
                  </a:cubicBezTo>
                  <a:cubicBezTo>
                    <a:pt x="30480" y="206375"/>
                    <a:pt x="31750" y="206375"/>
                    <a:pt x="31750" y="205105"/>
                  </a:cubicBezTo>
                  <a:cubicBezTo>
                    <a:pt x="31750" y="205105"/>
                    <a:pt x="31750" y="205105"/>
                    <a:pt x="31750" y="203835"/>
                  </a:cubicBezTo>
                  <a:lnTo>
                    <a:pt x="31750" y="169545"/>
                  </a:lnTo>
                  <a:cubicBezTo>
                    <a:pt x="31750" y="169545"/>
                    <a:pt x="31750" y="169545"/>
                    <a:pt x="31750" y="168275"/>
                  </a:cubicBezTo>
                  <a:cubicBezTo>
                    <a:pt x="31750" y="168275"/>
                    <a:pt x="30480" y="168275"/>
                    <a:pt x="30480" y="168275"/>
                  </a:cubicBezTo>
                  <a:close/>
                  <a:moveTo>
                    <a:pt x="158162" y="165100"/>
                  </a:moveTo>
                  <a:cubicBezTo>
                    <a:pt x="156868" y="165100"/>
                    <a:pt x="156868" y="165100"/>
                    <a:pt x="156868" y="166407"/>
                  </a:cubicBezTo>
                  <a:cubicBezTo>
                    <a:pt x="155575" y="166407"/>
                    <a:pt x="155575" y="166407"/>
                    <a:pt x="155575" y="167715"/>
                  </a:cubicBezTo>
                  <a:cubicBezTo>
                    <a:pt x="155575" y="167715"/>
                    <a:pt x="155575" y="167715"/>
                    <a:pt x="155575" y="206935"/>
                  </a:cubicBezTo>
                  <a:cubicBezTo>
                    <a:pt x="155575" y="208243"/>
                    <a:pt x="155575" y="208243"/>
                    <a:pt x="156868" y="208243"/>
                  </a:cubicBezTo>
                  <a:cubicBezTo>
                    <a:pt x="156868" y="208243"/>
                    <a:pt x="156868" y="209550"/>
                    <a:pt x="158162" y="209550"/>
                  </a:cubicBezTo>
                  <a:cubicBezTo>
                    <a:pt x="158162" y="209550"/>
                    <a:pt x="158162" y="209550"/>
                    <a:pt x="189206" y="208243"/>
                  </a:cubicBezTo>
                  <a:cubicBezTo>
                    <a:pt x="190500" y="208243"/>
                    <a:pt x="190500" y="206935"/>
                    <a:pt x="190500" y="205628"/>
                  </a:cubicBezTo>
                  <a:lnTo>
                    <a:pt x="190500" y="169022"/>
                  </a:lnTo>
                  <a:cubicBezTo>
                    <a:pt x="190500" y="167715"/>
                    <a:pt x="189206" y="166407"/>
                    <a:pt x="189206" y="166407"/>
                  </a:cubicBezTo>
                  <a:cubicBezTo>
                    <a:pt x="189206" y="166407"/>
                    <a:pt x="189206" y="166407"/>
                    <a:pt x="158162" y="165100"/>
                  </a:cubicBezTo>
                  <a:close/>
                  <a:moveTo>
                    <a:pt x="100012" y="163513"/>
                  </a:moveTo>
                  <a:cubicBezTo>
                    <a:pt x="100012" y="163513"/>
                    <a:pt x="100012" y="164800"/>
                    <a:pt x="100012" y="164800"/>
                  </a:cubicBezTo>
                  <a:cubicBezTo>
                    <a:pt x="100012" y="164800"/>
                    <a:pt x="100012" y="164800"/>
                    <a:pt x="100012" y="208564"/>
                  </a:cubicBezTo>
                  <a:cubicBezTo>
                    <a:pt x="100012" y="209851"/>
                    <a:pt x="100012" y="209851"/>
                    <a:pt x="100012" y="209851"/>
                  </a:cubicBezTo>
                  <a:cubicBezTo>
                    <a:pt x="100012" y="209851"/>
                    <a:pt x="101311" y="211138"/>
                    <a:pt x="101311" y="211138"/>
                  </a:cubicBezTo>
                  <a:cubicBezTo>
                    <a:pt x="101311" y="211138"/>
                    <a:pt x="101311" y="211138"/>
                    <a:pt x="140277" y="208564"/>
                  </a:cubicBezTo>
                  <a:cubicBezTo>
                    <a:pt x="141576" y="208564"/>
                    <a:pt x="142875" y="208564"/>
                    <a:pt x="142875" y="207276"/>
                  </a:cubicBezTo>
                  <a:lnTo>
                    <a:pt x="142875" y="166087"/>
                  </a:lnTo>
                  <a:cubicBezTo>
                    <a:pt x="142875" y="164800"/>
                    <a:pt x="141576" y="164800"/>
                    <a:pt x="140277" y="164800"/>
                  </a:cubicBezTo>
                  <a:cubicBezTo>
                    <a:pt x="140277" y="164800"/>
                    <a:pt x="140277" y="164800"/>
                    <a:pt x="101311" y="163513"/>
                  </a:cubicBezTo>
                  <a:cubicBezTo>
                    <a:pt x="101311" y="163513"/>
                    <a:pt x="100012" y="163513"/>
                    <a:pt x="100012" y="163513"/>
                  </a:cubicBezTo>
                  <a:close/>
                  <a:moveTo>
                    <a:pt x="74915" y="163513"/>
                  </a:moveTo>
                  <a:cubicBezTo>
                    <a:pt x="74915" y="163513"/>
                    <a:pt x="74915" y="163513"/>
                    <a:pt x="50497" y="166159"/>
                  </a:cubicBezTo>
                  <a:cubicBezTo>
                    <a:pt x="49212" y="166159"/>
                    <a:pt x="49212" y="166159"/>
                    <a:pt x="49212" y="167482"/>
                  </a:cubicBezTo>
                  <a:cubicBezTo>
                    <a:pt x="49212" y="167482"/>
                    <a:pt x="49212" y="167482"/>
                    <a:pt x="49212" y="207169"/>
                  </a:cubicBezTo>
                  <a:cubicBezTo>
                    <a:pt x="49212" y="207169"/>
                    <a:pt x="49212" y="208492"/>
                    <a:pt x="50497" y="208492"/>
                  </a:cubicBezTo>
                  <a:cubicBezTo>
                    <a:pt x="50497" y="208492"/>
                    <a:pt x="50497" y="208492"/>
                    <a:pt x="74915" y="211138"/>
                  </a:cubicBezTo>
                  <a:cubicBezTo>
                    <a:pt x="74915" y="211138"/>
                    <a:pt x="76200" y="211138"/>
                    <a:pt x="76200" y="211138"/>
                  </a:cubicBezTo>
                  <a:cubicBezTo>
                    <a:pt x="76200" y="209815"/>
                    <a:pt x="76200" y="209815"/>
                    <a:pt x="76200" y="209815"/>
                  </a:cubicBezTo>
                  <a:lnTo>
                    <a:pt x="76200" y="164836"/>
                  </a:lnTo>
                  <a:cubicBezTo>
                    <a:pt x="76200" y="164836"/>
                    <a:pt x="76200" y="164836"/>
                    <a:pt x="76200" y="163513"/>
                  </a:cubicBezTo>
                  <a:cubicBezTo>
                    <a:pt x="76200" y="163513"/>
                    <a:pt x="74915" y="163513"/>
                    <a:pt x="74915" y="163513"/>
                  </a:cubicBezTo>
                  <a:close/>
                  <a:moveTo>
                    <a:pt x="288925" y="127000"/>
                  </a:moveTo>
                  <a:cubicBezTo>
                    <a:pt x="288925" y="128343"/>
                    <a:pt x="288925" y="128343"/>
                    <a:pt x="288925" y="129687"/>
                  </a:cubicBezTo>
                  <a:lnTo>
                    <a:pt x="288925" y="159238"/>
                  </a:lnTo>
                  <a:cubicBezTo>
                    <a:pt x="288925" y="159238"/>
                    <a:pt x="288925" y="160582"/>
                    <a:pt x="290195" y="160582"/>
                  </a:cubicBezTo>
                  <a:cubicBezTo>
                    <a:pt x="290195" y="160582"/>
                    <a:pt x="290195" y="160582"/>
                    <a:pt x="306705" y="161925"/>
                  </a:cubicBezTo>
                  <a:cubicBezTo>
                    <a:pt x="306705" y="161925"/>
                    <a:pt x="307975" y="161925"/>
                    <a:pt x="307975" y="161925"/>
                  </a:cubicBezTo>
                  <a:cubicBezTo>
                    <a:pt x="307975" y="160582"/>
                    <a:pt x="307975" y="160582"/>
                    <a:pt x="307975" y="160582"/>
                  </a:cubicBezTo>
                  <a:cubicBezTo>
                    <a:pt x="307975" y="160582"/>
                    <a:pt x="307975" y="160582"/>
                    <a:pt x="307975" y="132373"/>
                  </a:cubicBezTo>
                  <a:cubicBezTo>
                    <a:pt x="307975" y="131030"/>
                    <a:pt x="307975" y="129687"/>
                    <a:pt x="306705" y="129687"/>
                  </a:cubicBezTo>
                  <a:cubicBezTo>
                    <a:pt x="306705" y="129687"/>
                    <a:pt x="306705" y="129687"/>
                    <a:pt x="290195" y="127000"/>
                  </a:cubicBezTo>
                  <a:cubicBezTo>
                    <a:pt x="290195" y="127000"/>
                    <a:pt x="288925" y="127000"/>
                    <a:pt x="288925" y="127000"/>
                  </a:cubicBezTo>
                  <a:close/>
                  <a:moveTo>
                    <a:pt x="260350" y="123542"/>
                  </a:moveTo>
                  <a:cubicBezTo>
                    <a:pt x="260350" y="123542"/>
                    <a:pt x="260350" y="124846"/>
                    <a:pt x="260350" y="124846"/>
                  </a:cubicBezTo>
                  <a:cubicBezTo>
                    <a:pt x="260350" y="124846"/>
                    <a:pt x="260350" y="124846"/>
                    <a:pt x="260350" y="156143"/>
                  </a:cubicBezTo>
                  <a:cubicBezTo>
                    <a:pt x="260350" y="157447"/>
                    <a:pt x="260350" y="157447"/>
                    <a:pt x="261584" y="157447"/>
                  </a:cubicBezTo>
                  <a:cubicBezTo>
                    <a:pt x="261584" y="157447"/>
                    <a:pt x="261584" y="157447"/>
                    <a:pt x="280105" y="158751"/>
                  </a:cubicBezTo>
                  <a:cubicBezTo>
                    <a:pt x="280105" y="158751"/>
                    <a:pt x="281340" y="158751"/>
                    <a:pt x="281340" y="158751"/>
                  </a:cubicBezTo>
                  <a:cubicBezTo>
                    <a:pt x="281340" y="158751"/>
                    <a:pt x="282575" y="157447"/>
                    <a:pt x="282575" y="157447"/>
                  </a:cubicBezTo>
                  <a:lnTo>
                    <a:pt x="282575" y="127454"/>
                  </a:lnTo>
                  <a:cubicBezTo>
                    <a:pt x="282575" y="127454"/>
                    <a:pt x="281340" y="126150"/>
                    <a:pt x="280105" y="126150"/>
                  </a:cubicBezTo>
                  <a:cubicBezTo>
                    <a:pt x="280105" y="126150"/>
                    <a:pt x="280105" y="126150"/>
                    <a:pt x="261584" y="123542"/>
                  </a:cubicBezTo>
                  <a:cubicBezTo>
                    <a:pt x="261584" y="122238"/>
                    <a:pt x="261584" y="123542"/>
                    <a:pt x="260350" y="123542"/>
                  </a:cubicBezTo>
                  <a:close/>
                  <a:moveTo>
                    <a:pt x="29210" y="115590"/>
                  </a:moveTo>
                  <a:cubicBezTo>
                    <a:pt x="29210" y="115590"/>
                    <a:pt x="29210" y="115590"/>
                    <a:pt x="13970" y="120749"/>
                  </a:cubicBezTo>
                  <a:cubicBezTo>
                    <a:pt x="12700" y="120749"/>
                    <a:pt x="12700" y="122039"/>
                    <a:pt x="12700" y="122039"/>
                  </a:cubicBezTo>
                  <a:cubicBezTo>
                    <a:pt x="12700" y="122039"/>
                    <a:pt x="12700" y="122039"/>
                    <a:pt x="12700" y="154285"/>
                  </a:cubicBezTo>
                  <a:cubicBezTo>
                    <a:pt x="12700" y="154285"/>
                    <a:pt x="12700" y="155575"/>
                    <a:pt x="12700" y="155575"/>
                  </a:cubicBezTo>
                  <a:cubicBezTo>
                    <a:pt x="13970" y="155575"/>
                    <a:pt x="13970" y="155575"/>
                    <a:pt x="13970" y="155575"/>
                  </a:cubicBezTo>
                  <a:cubicBezTo>
                    <a:pt x="13970" y="155575"/>
                    <a:pt x="13970" y="155575"/>
                    <a:pt x="30480" y="152995"/>
                  </a:cubicBezTo>
                  <a:cubicBezTo>
                    <a:pt x="31750" y="152995"/>
                    <a:pt x="31750" y="152995"/>
                    <a:pt x="31750" y="151705"/>
                  </a:cubicBezTo>
                  <a:lnTo>
                    <a:pt x="31750" y="116880"/>
                  </a:lnTo>
                  <a:cubicBezTo>
                    <a:pt x="31750" y="115590"/>
                    <a:pt x="31750" y="115590"/>
                    <a:pt x="31750" y="115590"/>
                  </a:cubicBezTo>
                  <a:cubicBezTo>
                    <a:pt x="30480" y="114300"/>
                    <a:pt x="30480" y="114300"/>
                    <a:pt x="29210" y="115590"/>
                  </a:cubicBezTo>
                  <a:close/>
                  <a:moveTo>
                    <a:pt x="158162" y="104775"/>
                  </a:moveTo>
                  <a:cubicBezTo>
                    <a:pt x="156868" y="104775"/>
                    <a:pt x="156868" y="104775"/>
                    <a:pt x="156868" y="106098"/>
                  </a:cubicBezTo>
                  <a:cubicBezTo>
                    <a:pt x="155575" y="106098"/>
                    <a:pt x="155575" y="106098"/>
                    <a:pt x="155575" y="107421"/>
                  </a:cubicBezTo>
                  <a:cubicBezTo>
                    <a:pt x="155575" y="107421"/>
                    <a:pt x="155575" y="107421"/>
                    <a:pt x="155575" y="147108"/>
                  </a:cubicBezTo>
                  <a:cubicBezTo>
                    <a:pt x="155575" y="148431"/>
                    <a:pt x="156868" y="149754"/>
                    <a:pt x="156868" y="149754"/>
                  </a:cubicBezTo>
                  <a:cubicBezTo>
                    <a:pt x="156868" y="149754"/>
                    <a:pt x="156868" y="149754"/>
                    <a:pt x="189206" y="152400"/>
                  </a:cubicBezTo>
                  <a:cubicBezTo>
                    <a:pt x="189206" y="152400"/>
                    <a:pt x="189206" y="152400"/>
                    <a:pt x="190500" y="151077"/>
                  </a:cubicBezTo>
                  <a:cubicBezTo>
                    <a:pt x="190500" y="151077"/>
                    <a:pt x="190500" y="151077"/>
                    <a:pt x="190500" y="149754"/>
                  </a:cubicBezTo>
                  <a:lnTo>
                    <a:pt x="190500" y="112712"/>
                  </a:lnTo>
                  <a:cubicBezTo>
                    <a:pt x="190500" y="111390"/>
                    <a:pt x="190500" y="110067"/>
                    <a:pt x="189206" y="110067"/>
                  </a:cubicBezTo>
                  <a:cubicBezTo>
                    <a:pt x="189206" y="110067"/>
                    <a:pt x="189206" y="110067"/>
                    <a:pt x="158162" y="104775"/>
                  </a:cubicBezTo>
                  <a:close/>
                  <a:moveTo>
                    <a:pt x="74915" y="99735"/>
                  </a:moveTo>
                  <a:cubicBezTo>
                    <a:pt x="74915" y="99735"/>
                    <a:pt x="74915" y="99735"/>
                    <a:pt x="50497" y="107593"/>
                  </a:cubicBezTo>
                  <a:cubicBezTo>
                    <a:pt x="49212" y="107593"/>
                    <a:pt x="49212" y="108903"/>
                    <a:pt x="49212" y="110212"/>
                  </a:cubicBezTo>
                  <a:cubicBezTo>
                    <a:pt x="49212" y="110212"/>
                    <a:pt x="49212" y="110212"/>
                    <a:pt x="49212" y="148194"/>
                  </a:cubicBezTo>
                  <a:cubicBezTo>
                    <a:pt x="49212" y="149503"/>
                    <a:pt x="49212" y="149503"/>
                    <a:pt x="49212" y="149503"/>
                  </a:cubicBezTo>
                  <a:cubicBezTo>
                    <a:pt x="50497" y="150813"/>
                    <a:pt x="50497" y="150813"/>
                    <a:pt x="50497" y="150813"/>
                  </a:cubicBezTo>
                  <a:cubicBezTo>
                    <a:pt x="50497" y="150813"/>
                    <a:pt x="50497" y="150813"/>
                    <a:pt x="74915" y="145574"/>
                  </a:cubicBezTo>
                  <a:cubicBezTo>
                    <a:pt x="76200" y="145574"/>
                    <a:pt x="76200" y="145574"/>
                    <a:pt x="76200" y="144264"/>
                  </a:cubicBezTo>
                  <a:cubicBezTo>
                    <a:pt x="76200" y="144264"/>
                    <a:pt x="76200" y="144264"/>
                    <a:pt x="76200" y="101044"/>
                  </a:cubicBezTo>
                  <a:cubicBezTo>
                    <a:pt x="76200" y="99735"/>
                    <a:pt x="76200" y="99735"/>
                    <a:pt x="76200" y="99735"/>
                  </a:cubicBezTo>
                  <a:cubicBezTo>
                    <a:pt x="74915" y="98425"/>
                    <a:pt x="74915" y="98425"/>
                    <a:pt x="74915" y="99735"/>
                  </a:cubicBezTo>
                  <a:close/>
                  <a:moveTo>
                    <a:pt x="215322" y="98425"/>
                  </a:moveTo>
                  <a:cubicBezTo>
                    <a:pt x="215322" y="98425"/>
                    <a:pt x="214024" y="98425"/>
                    <a:pt x="214024" y="99695"/>
                  </a:cubicBezTo>
                  <a:cubicBezTo>
                    <a:pt x="214024" y="99695"/>
                    <a:pt x="212725" y="99695"/>
                    <a:pt x="212725" y="100965"/>
                  </a:cubicBezTo>
                  <a:cubicBezTo>
                    <a:pt x="212725" y="100965"/>
                    <a:pt x="212725" y="100965"/>
                    <a:pt x="212725" y="151765"/>
                  </a:cubicBezTo>
                  <a:cubicBezTo>
                    <a:pt x="212725" y="153035"/>
                    <a:pt x="214024" y="153035"/>
                    <a:pt x="215322" y="153035"/>
                  </a:cubicBezTo>
                  <a:cubicBezTo>
                    <a:pt x="215322" y="153035"/>
                    <a:pt x="215322" y="153035"/>
                    <a:pt x="238702" y="155575"/>
                  </a:cubicBezTo>
                  <a:cubicBezTo>
                    <a:pt x="238702" y="155575"/>
                    <a:pt x="238702" y="155575"/>
                    <a:pt x="240001" y="155575"/>
                  </a:cubicBezTo>
                  <a:cubicBezTo>
                    <a:pt x="240001" y="155575"/>
                    <a:pt x="240001" y="155575"/>
                    <a:pt x="241300" y="155575"/>
                  </a:cubicBezTo>
                  <a:cubicBezTo>
                    <a:pt x="241300" y="154305"/>
                    <a:pt x="241300" y="154305"/>
                    <a:pt x="241300" y="153035"/>
                  </a:cubicBezTo>
                  <a:lnTo>
                    <a:pt x="241300" y="106045"/>
                  </a:lnTo>
                  <a:cubicBezTo>
                    <a:pt x="241300" y="104775"/>
                    <a:pt x="241300" y="103505"/>
                    <a:pt x="240001" y="103505"/>
                  </a:cubicBezTo>
                  <a:cubicBezTo>
                    <a:pt x="240001" y="103505"/>
                    <a:pt x="240001" y="103505"/>
                    <a:pt x="215322" y="98425"/>
                  </a:cubicBezTo>
                  <a:close/>
                  <a:moveTo>
                    <a:pt x="101311" y="96838"/>
                  </a:moveTo>
                  <a:cubicBezTo>
                    <a:pt x="101311" y="96838"/>
                    <a:pt x="101311" y="96838"/>
                    <a:pt x="100012" y="98108"/>
                  </a:cubicBezTo>
                  <a:cubicBezTo>
                    <a:pt x="100012" y="98108"/>
                    <a:pt x="100012" y="98108"/>
                    <a:pt x="100012" y="99378"/>
                  </a:cubicBezTo>
                  <a:cubicBezTo>
                    <a:pt x="100012" y="99378"/>
                    <a:pt x="100012" y="99378"/>
                    <a:pt x="100012" y="142558"/>
                  </a:cubicBezTo>
                  <a:cubicBezTo>
                    <a:pt x="100012" y="143828"/>
                    <a:pt x="100012" y="143828"/>
                    <a:pt x="101311" y="143828"/>
                  </a:cubicBezTo>
                  <a:cubicBezTo>
                    <a:pt x="101311" y="143828"/>
                    <a:pt x="101311" y="143828"/>
                    <a:pt x="140277" y="147638"/>
                  </a:cubicBezTo>
                  <a:cubicBezTo>
                    <a:pt x="141576" y="147638"/>
                    <a:pt x="141576" y="147638"/>
                    <a:pt x="141576" y="146368"/>
                  </a:cubicBezTo>
                  <a:cubicBezTo>
                    <a:pt x="141576" y="146368"/>
                    <a:pt x="142875" y="146368"/>
                    <a:pt x="142875" y="145098"/>
                  </a:cubicBezTo>
                  <a:lnTo>
                    <a:pt x="142875" y="105728"/>
                  </a:lnTo>
                  <a:cubicBezTo>
                    <a:pt x="142875" y="104458"/>
                    <a:pt x="141576" y="103188"/>
                    <a:pt x="140277" y="103188"/>
                  </a:cubicBezTo>
                  <a:cubicBezTo>
                    <a:pt x="140277" y="103188"/>
                    <a:pt x="140277" y="103188"/>
                    <a:pt x="101311" y="96838"/>
                  </a:cubicBezTo>
                  <a:close/>
                  <a:moveTo>
                    <a:pt x="288925" y="84138"/>
                  </a:moveTo>
                  <a:cubicBezTo>
                    <a:pt x="288925" y="85442"/>
                    <a:pt x="288925" y="85442"/>
                    <a:pt x="288925" y="85442"/>
                  </a:cubicBezTo>
                  <a:lnTo>
                    <a:pt x="288925" y="115435"/>
                  </a:lnTo>
                  <a:cubicBezTo>
                    <a:pt x="288925" y="115435"/>
                    <a:pt x="288925" y="116739"/>
                    <a:pt x="290195" y="116739"/>
                  </a:cubicBezTo>
                  <a:cubicBezTo>
                    <a:pt x="290195" y="116739"/>
                    <a:pt x="290195" y="116739"/>
                    <a:pt x="305435" y="120651"/>
                  </a:cubicBezTo>
                  <a:cubicBezTo>
                    <a:pt x="306705" y="120651"/>
                    <a:pt x="306705" y="120651"/>
                    <a:pt x="306705" y="120651"/>
                  </a:cubicBezTo>
                  <a:cubicBezTo>
                    <a:pt x="306705" y="120651"/>
                    <a:pt x="306705" y="119347"/>
                    <a:pt x="307975" y="119347"/>
                  </a:cubicBezTo>
                  <a:cubicBezTo>
                    <a:pt x="307975" y="119347"/>
                    <a:pt x="307975" y="119347"/>
                    <a:pt x="307975" y="118043"/>
                  </a:cubicBezTo>
                  <a:cubicBezTo>
                    <a:pt x="307975" y="118043"/>
                    <a:pt x="307975" y="118043"/>
                    <a:pt x="307975" y="90658"/>
                  </a:cubicBezTo>
                  <a:cubicBezTo>
                    <a:pt x="307975" y="90658"/>
                    <a:pt x="307975" y="89354"/>
                    <a:pt x="306705" y="89354"/>
                  </a:cubicBezTo>
                  <a:cubicBezTo>
                    <a:pt x="306705" y="89354"/>
                    <a:pt x="306705" y="89354"/>
                    <a:pt x="290195" y="84138"/>
                  </a:cubicBezTo>
                  <a:cubicBezTo>
                    <a:pt x="290195" y="84138"/>
                    <a:pt x="288925" y="84138"/>
                    <a:pt x="288925" y="84138"/>
                  </a:cubicBezTo>
                  <a:close/>
                  <a:moveTo>
                    <a:pt x="260350" y="77788"/>
                  </a:moveTo>
                  <a:cubicBezTo>
                    <a:pt x="260350" y="77788"/>
                    <a:pt x="260350" y="79058"/>
                    <a:pt x="260350" y="79058"/>
                  </a:cubicBezTo>
                  <a:cubicBezTo>
                    <a:pt x="260350" y="79058"/>
                    <a:pt x="260350" y="79058"/>
                    <a:pt x="260350" y="109538"/>
                  </a:cubicBezTo>
                  <a:cubicBezTo>
                    <a:pt x="260350" y="110808"/>
                    <a:pt x="260350" y="110808"/>
                    <a:pt x="261584" y="110808"/>
                  </a:cubicBezTo>
                  <a:cubicBezTo>
                    <a:pt x="261584" y="110808"/>
                    <a:pt x="261584" y="110808"/>
                    <a:pt x="280105" y="115888"/>
                  </a:cubicBezTo>
                  <a:cubicBezTo>
                    <a:pt x="280105" y="115888"/>
                    <a:pt x="281340" y="114618"/>
                    <a:pt x="281340" y="114618"/>
                  </a:cubicBezTo>
                  <a:cubicBezTo>
                    <a:pt x="281340" y="114618"/>
                    <a:pt x="282575" y="114618"/>
                    <a:pt x="282575" y="113348"/>
                  </a:cubicBezTo>
                  <a:cubicBezTo>
                    <a:pt x="282575" y="113348"/>
                    <a:pt x="282575" y="113348"/>
                    <a:pt x="282575" y="85408"/>
                  </a:cubicBezTo>
                  <a:cubicBezTo>
                    <a:pt x="282575" y="84138"/>
                    <a:pt x="281340" y="82868"/>
                    <a:pt x="281340" y="82868"/>
                  </a:cubicBezTo>
                  <a:cubicBezTo>
                    <a:pt x="281340" y="82868"/>
                    <a:pt x="281340" y="82868"/>
                    <a:pt x="262819" y="77788"/>
                  </a:cubicBezTo>
                  <a:cubicBezTo>
                    <a:pt x="261584" y="77788"/>
                    <a:pt x="261584" y="77788"/>
                    <a:pt x="260350" y="77788"/>
                  </a:cubicBezTo>
                  <a:close/>
                  <a:moveTo>
                    <a:pt x="29210" y="63500"/>
                  </a:moveTo>
                  <a:cubicBezTo>
                    <a:pt x="29210" y="63500"/>
                    <a:pt x="29210" y="63500"/>
                    <a:pt x="12700" y="73731"/>
                  </a:cubicBezTo>
                  <a:cubicBezTo>
                    <a:pt x="12700" y="73731"/>
                    <a:pt x="12700" y="75009"/>
                    <a:pt x="12700" y="75009"/>
                  </a:cubicBezTo>
                  <a:cubicBezTo>
                    <a:pt x="12700" y="75009"/>
                    <a:pt x="12700" y="75009"/>
                    <a:pt x="12700" y="106980"/>
                  </a:cubicBezTo>
                  <a:cubicBezTo>
                    <a:pt x="12700" y="108259"/>
                    <a:pt x="12700" y="108259"/>
                    <a:pt x="12700" y="108259"/>
                  </a:cubicBezTo>
                  <a:cubicBezTo>
                    <a:pt x="13970" y="108259"/>
                    <a:pt x="13970" y="109538"/>
                    <a:pt x="13970" y="109538"/>
                  </a:cubicBezTo>
                  <a:cubicBezTo>
                    <a:pt x="13970" y="109538"/>
                    <a:pt x="15240" y="108259"/>
                    <a:pt x="15240" y="108259"/>
                  </a:cubicBezTo>
                  <a:cubicBezTo>
                    <a:pt x="15240" y="108259"/>
                    <a:pt x="15240" y="108259"/>
                    <a:pt x="31750" y="101865"/>
                  </a:cubicBezTo>
                  <a:cubicBezTo>
                    <a:pt x="31750" y="101865"/>
                    <a:pt x="31750" y="100586"/>
                    <a:pt x="31750" y="99307"/>
                  </a:cubicBezTo>
                  <a:lnTo>
                    <a:pt x="31750" y="66058"/>
                  </a:lnTo>
                  <a:cubicBezTo>
                    <a:pt x="31750" y="64779"/>
                    <a:pt x="31750" y="64779"/>
                    <a:pt x="31750" y="63500"/>
                  </a:cubicBezTo>
                  <a:cubicBezTo>
                    <a:pt x="30480" y="63500"/>
                    <a:pt x="30480" y="63500"/>
                    <a:pt x="29210" y="63500"/>
                  </a:cubicBezTo>
                  <a:close/>
                  <a:moveTo>
                    <a:pt x="156868" y="47625"/>
                  </a:moveTo>
                  <a:cubicBezTo>
                    <a:pt x="155575" y="47625"/>
                    <a:pt x="155575" y="48920"/>
                    <a:pt x="155575" y="48920"/>
                  </a:cubicBezTo>
                  <a:cubicBezTo>
                    <a:pt x="155575" y="48920"/>
                    <a:pt x="155575" y="48920"/>
                    <a:pt x="155575" y="89067"/>
                  </a:cubicBezTo>
                  <a:cubicBezTo>
                    <a:pt x="155575" y="89067"/>
                    <a:pt x="156868" y="90363"/>
                    <a:pt x="156868" y="90363"/>
                  </a:cubicBezTo>
                  <a:cubicBezTo>
                    <a:pt x="156868" y="90363"/>
                    <a:pt x="156868" y="90363"/>
                    <a:pt x="187913" y="96838"/>
                  </a:cubicBezTo>
                  <a:cubicBezTo>
                    <a:pt x="187913" y="96838"/>
                    <a:pt x="189206" y="96838"/>
                    <a:pt x="189206" y="96838"/>
                  </a:cubicBezTo>
                  <a:cubicBezTo>
                    <a:pt x="189206" y="96838"/>
                    <a:pt x="189206" y="96838"/>
                    <a:pt x="190500" y="96838"/>
                  </a:cubicBezTo>
                  <a:cubicBezTo>
                    <a:pt x="190500" y="95543"/>
                    <a:pt x="190500" y="95543"/>
                    <a:pt x="190500" y="95543"/>
                  </a:cubicBezTo>
                  <a:cubicBezTo>
                    <a:pt x="190500" y="95543"/>
                    <a:pt x="190500" y="95543"/>
                    <a:pt x="190500" y="57986"/>
                  </a:cubicBezTo>
                  <a:cubicBezTo>
                    <a:pt x="190500" y="56691"/>
                    <a:pt x="190500" y="56691"/>
                    <a:pt x="189206" y="56691"/>
                  </a:cubicBezTo>
                  <a:cubicBezTo>
                    <a:pt x="189206" y="56691"/>
                    <a:pt x="189206" y="56691"/>
                    <a:pt x="158162" y="47625"/>
                  </a:cubicBezTo>
                  <a:cubicBezTo>
                    <a:pt x="156868" y="47625"/>
                    <a:pt x="156868" y="47625"/>
                    <a:pt x="156868" y="47625"/>
                  </a:cubicBezTo>
                  <a:close/>
                  <a:moveTo>
                    <a:pt x="73629" y="34925"/>
                  </a:moveTo>
                  <a:cubicBezTo>
                    <a:pt x="73629" y="34925"/>
                    <a:pt x="73629" y="34925"/>
                    <a:pt x="49212" y="50511"/>
                  </a:cubicBezTo>
                  <a:cubicBezTo>
                    <a:pt x="49212" y="50511"/>
                    <a:pt x="49212" y="50511"/>
                    <a:pt x="49212" y="51810"/>
                  </a:cubicBezTo>
                  <a:cubicBezTo>
                    <a:pt x="49212" y="51810"/>
                    <a:pt x="49212" y="51810"/>
                    <a:pt x="49212" y="90776"/>
                  </a:cubicBezTo>
                  <a:cubicBezTo>
                    <a:pt x="49212" y="90776"/>
                    <a:pt x="49212" y="92075"/>
                    <a:pt x="49212" y="92075"/>
                  </a:cubicBezTo>
                  <a:cubicBezTo>
                    <a:pt x="50497" y="92075"/>
                    <a:pt x="50497" y="92075"/>
                    <a:pt x="50497" y="92075"/>
                  </a:cubicBezTo>
                  <a:cubicBezTo>
                    <a:pt x="50497" y="92075"/>
                    <a:pt x="51782" y="92075"/>
                    <a:pt x="51782" y="92075"/>
                  </a:cubicBezTo>
                  <a:cubicBezTo>
                    <a:pt x="51782" y="92075"/>
                    <a:pt x="51782" y="92075"/>
                    <a:pt x="76200" y="81684"/>
                  </a:cubicBezTo>
                  <a:cubicBezTo>
                    <a:pt x="76200" y="80385"/>
                    <a:pt x="76200" y="80385"/>
                    <a:pt x="76200" y="79086"/>
                  </a:cubicBezTo>
                  <a:lnTo>
                    <a:pt x="76200" y="36224"/>
                  </a:lnTo>
                  <a:cubicBezTo>
                    <a:pt x="76200" y="36224"/>
                    <a:pt x="76200" y="34925"/>
                    <a:pt x="76200" y="34925"/>
                  </a:cubicBezTo>
                  <a:cubicBezTo>
                    <a:pt x="74915" y="34925"/>
                    <a:pt x="74915" y="34925"/>
                    <a:pt x="73629" y="34925"/>
                  </a:cubicBezTo>
                  <a:close/>
                  <a:moveTo>
                    <a:pt x="100012" y="30163"/>
                  </a:moveTo>
                  <a:cubicBezTo>
                    <a:pt x="100012" y="31455"/>
                    <a:pt x="100012" y="31455"/>
                    <a:pt x="100012" y="32747"/>
                  </a:cubicBezTo>
                  <a:cubicBezTo>
                    <a:pt x="100012" y="32747"/>
                    <a:pt x="100012" y="32747"/>
                    <a:pt x="100012" y="76681"/>
                  </a:cubicBezTo>
                  <a:cubicBezTo>
                    <a:pt x="100012" y="76681"/>
                    <a:pt x="100012" y="77973"/>
                    <a:pt x="101311" y="77973"/>
                  </a:cubicBezTo>
                  <a:cubicBezTo>
                    <a:pt x="101311" y="77973"/>
                    <a:pt x="101311" y="77973"/>
                    <a:pt x="140277" y="85726"/>
                  </a:cubicBezTo>
                  <a:cubicBezTo>
                    <a:pt x="140277" y="85726"/>
                    <a:pt x="141576" y="85726"/>
                    <a:pt x="141576" y="85726"/>
                  </a:cubicBezTo>
                  <a:cubicBezTo>
                    <a:pt x="141576" y="85726"/>
                    <a:pt x="142875" y="84434"/>
                    <a:pt x="142875" y="84434"/>
                  </a:cubicBezTo>
                  <a:lnTo>
                    <a:pt x="142875" y="43085"/>
                  </a:lnTo>
                  <a:cubicBezTo>
                    <a:pt x="142875" y="43085"/>
                    <a:pt x="141576" y="41792"/>
                    <a:pt x="141576" y="41792"/>
                  </a:cubicBezTo>
                  <a:cubicBezTo>
                    <a:pt x="141576" y="41792"/>
                    <a:pt x="141576" y="41792"/>
                    <a:pt x="102610" y="30163"/>
                  </a:cubicBezTo>
                  <a:cubicBezTo>
                    <a:pt x="101311" y="30163"/>
                    <a:pt x="101311" y="30163"/>
                    <a:pt x="100012" y="30163"/>
                  </a:cubicBezTo>
                  <a:close/>
                  <a:moveTo>
                    <a:pt x="87846" y="0"/>
                  </a:moveTo>
                  <a:cubicBezTo>
                    <a:pt x="89138" y="0"/>
                    <a:pt x="90430" y="0"/>
                    <a:pt x="90430" y="0"/>
                  </a:cubicBezTo>
                  <a:cubicBezTo>
                    <a:pt x="90430" y="0"/>
                    <a:pt x="90430" y="0"/>
                    <a:pt x="204113" y="37667"/>
                  </a:cubicBezTo>
                  <a:cubicBezTo>
                    <a:pt x="206696" y="38966"/>
                    <a:pt x="207988" y="40265"/>
                    <a:pt x="207988" y="42863"/>
                  </a:cubicBezTo>
                  <a:cubicBezTo>
                    <a:pt x="207988" y="42863"/>
                    <a:pt x="207988" y="42863"/>
                    <a:pt x="207988" y="70139"/>
                  </a:cubicBezTo>
                  <a:cubicBezTo>
                    <a:pt x="207988" y="70139"/>
                    <a:pt x="207988" y="70139"/>
                    <a:pt x="248036" y="54552"/>
                  </a:cubicBezTo>
                  <a:cubicBezTo>
                    <a:pt x="248036" y="54552"/>
                    <a:pt x="249328" y="53253"/>
                    <a:pt x="250619" y="53253"/>
                  </a:cubicBezTo>
                  <a:cubicBezTo>
                    <a:pt x="251911" y="53253"/>
                    <a:pt x="251911" y="53253"/>
                    <a:pt x="251911" y="53253"/>
                  </a:cubicBezTo>
                  <a:cubicBezTo>
                    <a:pt x="251911" y="53253"/>
                    <a:pt x="251911" y="53253"/>
                    <a:pt x="315213" y="74035"/>
                  </a:cubicBezTo>
                  <a:cubicBezTo>
                    <a:pt x="317796" y="75334"/>
                    <a:pt x="319088" y="77932"/>
                    <a:pt x="319088" y="80530"/>
                  </a:cubicBezTo>
                  <a:cubicBezTo>
                    <a:pt x="319088" y="80530"/>
                    <a:pt x="319088" y="80530"/>
                    <a:pt x="319088" y="266267"/>
                  </a:cubicBezTo>
                  <a:cubicBezTo>
                    <a:pt x="319088" y="268865"/>
                    <a:pt x="317796" y="271463"/>
                    <a:pt x="315213" y="271463"/>
                  </a:cubicBezTo>
                  <a:cubicBezTo>
                    <a:pt x="315213" y="271463"/>
                    <a:pt x="315213" y="271463"/>
                    <a:pt x="251911" y="287049"/>
                  </a:cubicBezTo>
                  <a:cubicBezTo>
                    <a:pt x="251911" y="287049"/>
                    <a:pt x="251911" y="287049"/>
                    <a:pt x="204113" y="300038"/>
                  </a:cubicBezTo>
                  <a:cubicBezTo>
                    <a:pt x="204113" y="300038"/>
                    <a:pt x="204113" y="300038"/>
                    <a:pt x="89138" y="328613"/>
                  </a:cubicBezTo>
                  <a:cubicBezTo>
                    <a:pt x="89138" y="328613"/>
                    <a:pt x="89138" y="328613"/>
                    <a:pt x="87846" y="328613"/>
                  </a:cubicBezTo>
                  <a:cubicBezTo>
                    <a:pt x="86554" y="328613"/>
                    <a:pt x="85262" y="328613"/>
                    <a:pt x="85262" y="328613"/>
                  </a:cubicBezTo>
                  <a:cubicBezTo>
                    <a:pt x="85262" y="328613"/>
                    <a:pt x="85262" y="328613"/>
                    <a:pt x="2583" y="281854"/>
                  </a:cubicBezTo>
                  <a:cubicBezTo>
                    <a:pt x="0" y="281854"/>
                    <a:pt x="0" y="279256"/>
                    <a:pt x="0" y="277957"/>
                  </a:cubicBezTo>
                  <a:cubicBezTo>
                    <a:pt x="0" y="277957"/>
                    <a:pt x="0" y="277957"/>
                    <a:pt x="0" y="64943"/>
                  </a:cubicBezTo>
                  <a:cubicBezTo>
                    <a:pt x="0" y="63644"/>
                    <a:pt x="0" y="62346"/>
                    <a:pt x="1292" y="61047"/>
                  </a:cubicBezTo>
                  <a:cubicBezTo>
                    <a:pt x="1292" y="61047"/>
                    <a:pt x="1292" y="61047"/>
                    <a:pt x="85262" y="1299"/>
                  </a:cubicBezTo>
                  <a:cubicBezTo>
                    <a:pt x="85262" y="1299"/>
                    <a:pt x="86554" y="0"/>
                    <a:pt x="878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67" name="data-search-interface-symbol-of-a-bars-graphic-with-a-magnifier-tool_38813"/>
            <p:cNvSpPr>
              <a:spLocks noChangeAspect="1"/>
            </p:cNvSpPr>
            <p:nvPr/>
          </p:nvSpPr>
          <p:spPr bwMode="auto">
            <a:xfrm>
              <a:off x="435057" y="2587604"/>
              <a:ext cx="2912676" cy="2353961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grpSp>
          <p:nvGrpSpPr>
            <p:cNvPr id="142" name="Group 13"/>
            <p:cNvGrpSpPr/>
            <p:nvPr/>
          </p:nvGrpSpPr>
          <p:grpSpPr>
            <a:xfrm>
              <a:off x="3827002" y="1992639"/>
              <a:ext cx="7729642" cy="3543891"/>
              <a:chOff x="3672512" y="1630689"/>
              <a:chExt cx="7729642" cy="3543891"/>
            </a:xfrm>
          </p:grpSpPr>
          <p:sp>
            <p:nvSpPr>
              <p:cNvPr id="143" name="ïṥlïdê"/>
              <p:cNvSpPr/>
              <p:nvPr/>
            </p:nvSpPr>
            <p:spPr>
              <a:xfrm>
                <a:off x="4491518" y="2832770"/>
                <a:ext cx="432048" cy="366803"/>
              </a:xfrm>
              <a:custGeom>
                <a:avLst/>
                <a:gdLst>
                  <a:gd name="connsiteX0" fmla="*/ 293730 w 591091"/>
                  <a:gd name="connsiteY0" fmla="*/ 192410 h 501829"/>
                  <a:gd name="connsiteX1" fmla="*/ 275660 w 591091"/>
                  <a:gd name="connsiteY1" fmla="*/ 210464 h 501829"/>
                  <a:gd name="connsiteX2" fmla="*/ 293730 w 591091"/>
                  <a:gd name="connsiteY2" fmla="*/ 228518 h 501829"/>
                  <a:gd name="connsiteX3" fmla="*/ 356974 w 591091"/>
                  <a:gd name="connsiteY3" fmla="*/ 291709 h 501829"/>
                  <a:gd name="connsiteX4" fmla="*/ 375043 w 591091"/>
                  <a:gd name="connsiteY4" fmla="*/ 309763 h 501829"/>
                  <a:gd name="connsiteX5" fmla="*/ 393113 w 591091"/>
                  <a:gd name="connsiteY5" fmla="*/ 291709 h 501829"/>
                  <a:gd name="connsiteX6" fmla="*/ 293730 w 591091"/>
                  <a:gd name="connsiteY6" fmla="*/ 192410 h 501829"/>
                  <a:gd name="connsiteX7" fmla="*/ 295666 w 591091"/>
                  <a:gd name="connsiteY7" fmla="*/ 172421 h 501829"/>
                  <a:gd name="connsiteX8" fmla="*/ 416991 w 591091"/>
                  <a:gd name="connsiteY8" fmla="*/ 293643 h 501829"/>
                  <a:gd name="connsiteX9" fmla="*/ 295666 w 591091"/>
                  <a:gd name="connsiteY9" fmla="*/ 414865 h 501829"/>
                  <a:gd name="connsiteX10" fmla="*/ 174340 w 591091"/>
                  <a:gd name="connsiteY10" fmla="*/ 293643 h 501829"/>
                  <a:gd name="connsiteX11" fmla="*/ 295666 w 591091"/>
                  <a:gd name="connsiteY11" fmla="*/ 172421 h 501829"/>
                  <a:gd name="connsiteX12" fmla="*/ 295424 w 591091"/>
                  <a:gd name="connsiteY12" fmla="*/ 0 h 501829"/>
                  <a:gd name="connsiteX13" fmla="*/ 309223 w 591091"/>
                  <a:gd name="connsiteY13" fmla="*/ 4834 h 501829"/>
                  <a:gd name="connsiteX14" fmla="*/ 415745 w 591091"/>
                  <a:gd name="connsiteY14" fmla="*/ 86700 h 501829"/>
                  <a:gd name="connsiteX15" fmla="*/ 415745 w 591091"/>
                  <a:gd name="connsiteY15" fmla="*/ 21594 h 501829"/>
                  <a:gd name="connsiteX16" fmla="*/ 437694 w 591091"/>
                  <a:gd name="connsiteY16" fmla="*/ 322 h 501829"/>
                  <a:gd name="connsiteX17" fmla="*/ 459644 w 591091"/>
                  <a:gd name="connsiteY17" fmla="*/ 21594 h 501829"/>
                  <a:gd name="connsiteX18" fmla="*/ 459644 w 591091"/>
                  <a:gd name="connsiteY18" fmla="*/ 120219 h 501829"/>
                  <a:gd name="connsiteX19" fmla="*/ 582306 w 591091"/>
                  <a:gd name="connsiteY19" fmla="*/ 214977 h 501829"/>
                  <a:gd name="connsiteX20" fmla="*/ 586825 w 591091"/>
                  <a:gd name="connsiteY20" fmla="*/ 245919 h 501829"/>
                  <a:gd name="connsiteX21" fmla="*/ 569394 w 591091"/>
                  <a:gd name="connsiteY21" fmla="*/ 254298 h 501829"/>
                  <a:gd name="connsiteX22" fmla="*/ 555837 w 591091"/>
                  <a:gd name="connsiteY22" fmla="*/ 249786 h 501829"/>
                  <a:gd name="connsiteX23" fmla="*/ 529368 w 591091"/>
                  <a:gd name="connsiteY23" fmla="*/ 229159 h 501829"/>
                  <a:gd name="connsiteX24" fmla="*/ 529368 w 591091"/>
                  <a:gd name="connsiteY24" fmla="*/ 479912 h 501829"/>
                  <a:gd name="connsiteX25" fmla="*/ 528722 w 591091"/>
                  <a:gd name="connsiteY25" fmla="*/ 485069 h 501829"/>
                  <a:gd name="connsiteX26" fmla="*/ 416390 w 591091"/>
                  <a:gd name="connsiteY26" fmla="*/ 372907 h 501829"/>
                  <a:gd name="connsiteX27" fmla="*/ 439631 w 591091"/>
                  <a:gd name="connsiteY27" fmla="*/ 294909 h 501829"/>
                  <a:gd name="connsiteX28" fmla="*/ 295666 w 591091"/>
                  <a:gd name="connsiteY28" fmla="*/ 151161 h 501829"/>
                  <a:gd name="connsiteX29" fmla="*/ 151700 w 591091"/>
                  <a:gd name="connsiteY29" fmla="*/ 294909 h 501829"/>
                  <a:gd name="connsiteX30" fmla="*/ 295666 w 591091"/>
                  <a:gd name="connsiteY30" fmla="*/ 438657 h 501829"/>
                  <a:gd name="connsiteX31" fmla="*/ 375718 w 591091"/>
                  <a:gd name="connsiteY31" fmla="*/ 414807 h 501829"/>
                  <a:gd name="connsiteX32" fmla="*/ 462872 w 591091"/>
                  <a:gd name="connsiteY32" fmla="*/ 501829 h 501829"/>
                  <a:gd name="connsiteX33" fmla="*/ 81331 w 591091"/>
                  <a:gd name="connsiteY33" fmla="*/ 501829 h 501829"/>
                  <a:gd name="connsiteX34" fmla="*/ 59381 w 591091"/>
                  <a:gd name="connsiteY34" fmla="*/ 479912 h 501829"/>
                  <a:gd name="connsiteX35" fmla="*/ 59381 w 591091"/>
                  <a:gd name="connsiteY35" fmla="*/ 231092 h 501829"/>
                  <a:gd name="connsiteX36" fmla="*/ 35494 w 591091"/>
                  <a:gd name="connsiteY36" fmla="*/ 249786 h 501829"/>
                  <a:gd name="connsiteX37" fmla="*/ 4506 w 591091"/>
                  <a:gd name="connsiteY37" fmla="*/ 245919 h 501829"/>
                  <a:gd name="connsiteX38" fmla="*/ 8380 w 591091"/>
                  <a:gd name="connsiteY38" fmla="*/ 214977 h 501829"/>
                  <a:gd name="connsiteX39" fmla="*/ 282108 w 591091"/>
                  <a:gd name="connsiteY39" fmla="*/ 4834 h 501829"/>
                  <a:gd name="connsiteX40" fmla="*/ 295424 w 591091"/>
                  <a:gd name="connsiteY40" fmla="*/ 0 h 50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1091" h="501829">
                    <a:moveTo>
                      <a:pt x="293730" y="192410"/>
                    </a:moveTo>
                    <a:cubicBezTo>
                      <a:pt x="283404" y="192410"/>
                      <a:pt x="275660" y="200147"/>
                      <a:pt x="275660" y="210464"/>
                    </a:cubicBezTo>
                    <a:cubicBezTo>
                      <a:pt x="275660" y="220781"/>
                      <a:pt x="283404" y="228518"/>
                      <a:pt x="293730" y="228518"/>
                    </a:cubicBezTo>
                    <a:cubicBezTo>
                      <a:pt x="328578" y="228518"/>
                      <a:pt x="356974" y="256890"/>
                      <a:pt x="356974" y="291709"/>
                    </a:cubicBezTo>
                    <a:cubicBezTo>
                      <a:pt x="356974" y="301381"/>
                      <a:pt x="364718" y="309763"/>
                      <a:pt x="375043" y="309763"/>
                    </a:cubicBezTo>
                    <a:cubicBezTo>
                      <a:pt x="384724" y="309763"/>
                      <a:pt x="393113" y="301381"/>
                      <a:pt x="393113" y="291709"/>
                    </a:cubicBezTo>
                    <a:cubicBezTo>
                      <a:pt x="393113" y="236901"/>
                      <a:pt x="348584" y="192410"/>
                      <a:pt x="293730" y="192410"/>
                    </a:cubicBezTo>
                    <a:close/>
                    <a:moveTo>
                      <a:pt x="295666" y="172421"/>
                    </a:moveTo>
                    <a:cubicBezTo>
                      <a:pt x="362782" y="172421"/>
                      <a:pt x="416991" y="226584"/>
                      <a:pt x="416991" y="293643"/>
                    </a:cubicBezTo>
                    <a:cubicBezTo>
                      <a:pt x="416991" y="360702"/>
                      <a:pt x="362782" y="414865"/>
                      <a:pt x="295666" y="414865"/>
                    </a:cubicBezTo>
                    <a:cubicBezTo>
                      <a:pt x="228549" y="414865"/>
                      <a:pt x="174340" y="360702"/>
                      <a:pt x="174340" y="293643"/>
                    </a:cubicBezTo>
                    <a:cubicBezTo>
                      <a:pt x="174340" y="226584"/>
                      <a:pt x="228549" y="172421"/>
                      <a:pt x="295666" y="172421"/>
                    </a:cubicBezTo>
                    <a:close/>
                    <a:moveTo>
                      <a:pt x="295424" y="0"/>
                    </a:moveTo>
                    <a:cubicBezTo>
                      <a:pt x="300185" y="0"/>
                      <a:pt x="305027" y="1611"/>
                      <a:pt x="309223" y="4834"/>
                    </a:cubicBezTo>
                    <a:lnTo>
                      <a:pt x="415745" y="86700"/>
                    </a:lnTo>
                    <a:lnTo>
                      <a:pt x="415745" y="21594"/>
                    </a:lnTo>
                    <a:cubicBezTo>
                      <a:pt x="415745" y="9991"/>
                      <a:pt x="425428" y="322"/>
                      <a:pt x="437694" y="322"/>
                    </a:cubicBezTo>
                    <a:cubicBezTo>
                      <a:pt x="449961" y="322"/>
                      <a:pt x="459644" y="9991"/>
                      <a:pt x="459644" y="21594"/>
                    </a:cubicBezTo>
                    <a:lnTo>
                      <a:pt x="459644" y="120219"/>
                    </a:lnTo>
                    <a:lnTo>
                      <a:pt x="582306" y="214977"/>
                    </a:lnTo>
                    <a:cubicBezTo>
                      <a:pt x="591989" y="222068"/>
                      <a:pt x="593926" y="236249"/>
                      <a:pt x="586825" y="245919"/>
                    </a:cubicBezTo>
                    <a:cubicBezTo>
                      <a:pt x="582306" y="251075"/>
                      <a:pt x="575850" y="254298"/>
                      <a:pt x="569394" y="254298"/>
                    </a:cubicBezTo>
                    <a:cubicBezTo>
                      <a:pt x="564229" y="254298"/>
                      <a:pt x="559710" y="252365"/>
                      <a:pt x="555837" y="249786"/>
                    </a:cubicBezTo>
                    <a:lnTo>
                      <a:pt x="529368" y="229159"/>
                    </a:lnTo>
                    <a:lnTo>
                      <a:pt x="529368" y="479912"/>
                    </a:lnTo>
                    <a:cubicBezTo>
                      <a:pt x="529368" y="481846"/>
                      <a:pt x="528722" y="483135"/>
                      <a:pt x="528722" y="485069"/>
                    </a:cubicBezTo>
                    <a:lnTo>
                      <a:pt x="416390" y="372907"/>
                    </a:lnTo>
                    <a:cubicBezTo>
                      <a:pt x="431239" y="350345"/>
                      <a:pt x="439631" y="323916"/>
                      <a:pt x="439631" y="294909"/>
                    </a:cubicBezTo>
                    <a:cubicBezTo>
                      <a:pt x="439631" y="215622"/>
                      <a:pt x="375073" y="151161"/>
                      <a:pt x="295666" y="151161"/>
                    </a:cubicBezTo>
                    <a:cubicBezTo>
                      <a:pt x="216259" y="151161"/>
                      <a:pt x="151700" y="215622"/>
                      <a:pt x="151700" y="294909"/>
                    </a:cubicBezTo>
                    <a:cubicBezTo>
                      <a:pt x="151700" y="374196"/>
                      <a:pt x="216259" y="438657"/>
                      <a:pt x="295666" y="438657"/>
                    </a:cubicBezTo>
                    <a:cubicBezTo>
                      <a:pt x="325363" y="438657"/>
                      <a:pt x="352477" y="430277"/>
                      <a:pt x="375718" y="414807"/>
                    </a:cubicBezTo>
                    <a:lnTo>
                      <a:pt x="462872" y="501829"/>
                    </a:lnTo>
                    <a:lnTo>
                      <a:pt x="81331" y="501829"/>
                    </a:lnTo>
                    <a:cubicBezTo>
                      <a:pt x="69065" y="501829"/>
                      <a:pt x="59381" y="492160"/>
                      <a:pt x="59381" y="479912"/>
                    </a:cubicBezTo>
                    <a:lnTo>
                      <a:pt x="59381" y="231092"/>
                    </a:lnTo>
                    <a:lnTo>
                      <a:pt x="35494" y="249786"/>
                    </a:lnTo>
                    <a:cubicBezTo>
                      <a:pt x="25811" y="256877"/>
                      <a:pt x="11608" y="254943"/>
                      <a:pt x="4506" y="245919"/>
                    </a:cubicBezTo>
                    <a:cubicBezTo>
                      <a:pt x="-2595" y="236249"/>
                      <a:pt x="-1304" y="222068"/>
                      <a:pt x="8380" y="214977"/>
                    </a:cubicBezTo>
                    <a:lnTo>
                      <a:pt x="282108" y="4834"/>
                    </a:lnTo>
                    <a:cubicBezTo>
                      <a:pt x="285982" y="1611"/>
                      <a:pt x="290662" y="0"/>
                      <a:pt x="2954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4" name="ïsḻíḑe"/>
              <p:cNvSpPr/>
              <p:nvPr/>
            </p:nvSpPr>
            <p:spPr>
              <a:xfrm>
                <a:off x="3794689" y="3392996"/>
                <a:ext cx="1825709" cy="73631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5" name="ïṡliďe"/>
              <p:cNvSpPr/>
              <p:nvPr/>
            </p:nvSpPr>
            <p:spPr>
              <a:xfrm>
                <a:off x="5681216" y="3392996"/>
                <a:ext cx="1825709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6" name="íŝľîḑè"/>
              <p:cNvSpPr/>
              <p:nvPr/>
            </p:nvSpPr>
            <p:spPr>
              <a:xfrm>
                <a:off x="7567744" y="3392996"/>
                <a:ext cx="1825709" cy="73631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7" name="íṧ1ïďé"/>
              <p:cNvSpPr/>
              <p:nvPr/>
            </p:nvSpPr>
            <p:spPr>
              <a:xfrm>
                <a:off x="9454271" y="3392996"/>
                <a:ext cx="1825709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8" name="íṩľidé"/>
              <p:cNvSpPr/>
              <p:nvPr/>
            </p:nvSpPr>
            <p:spPr>
              <a:xfrm>
                <a:off x="6378045" y="3703335"/>
                <a:ext cx="432048" cy="366803"/>
              </a:xfrm>
              <a:custGeom>
                <a:avLst/>
                <a:gdLst>
                  <a:gd name="connsiteX0" fmla="*/ 293730 w 591091"/>
                  <a:gd name="connsiteY0" fmla="*/ 192410 h 501829"/>
                  <a:gd name="connsiteX1" fmla="*/ 275660 w 591091"/>
                  <a:gd name="connsiteY1" fmla="*/ 210464 h 501829"/>
                  <a:gd name="connsiteX2" fmla="*/ 293730 w 591091"/>
                  <a:gd name="connsiteY2" fmla="*/ 228518 h 501829"/>
                  <a:gd name="connsiteX3" fmla="*/ 356974 w 591091"/>
                  <a:gd name="connsiteY3" fmla="*/ 291709 h 501829"/>
                  <a:gd name="connsiteX4" fmla="*/ 375043 w 591091"/>
                  <a:gd name="connsiteY4" fmla="*/ 309763 h 501829"/>
                  <a:gd name="connsiteX5" fmla="*/ 393113 w 591091"/>
                  <a:gd name="connsiteY5" fmla="*/ 291709 h 501829"/>
                  <a:gd name="connsiteX6" fmla="*/ 293730 w 591091"/>
                  <a:gd name="connsiteY6" fmla="*/ 192410 h 501829"/>
                  <a:gd name="connsiteX7" fmla="*/ 295666 w 591091"/>
                  <a:gd name="connsiteY7" fmla="*/ 172421 h 501829"/>
                  <a:gd name="connsiteX8" fmla="*/ 416991 w 591091"/>
                  <a:gd name="connsiteY8" fmla="*/ 293643 h 501829"/>
                  <a:gd name="connsiteX9" fmla="*/ 295666 w 591091"/>
                  <a:gd name="connsiteY9" fmla="*/ 414865 h 501829"/>
                  <a:gd name="connsiteX10" fmla="*/ 174340 w 591091"/>
                  <a:gd name="connsiteY10" fmla="*/ 293643 h 501829"/>
                  <a:gd name="connsiteX11" fmla="*/ 295666 w 591091"/>
                  <a:gd name="connsiteY11" fmla="*/ 172421 h 501829"/>
                  <a:gd name="connsiteX12" fmla="*/ 295424 w 591091"/>
                  <a:gd name="connsiteY12" fmla="*/ 0 h 501829"/>
                  <a:gd name="connsiteX13" fmla="*/ 309223 w 591091"/>
                  <a:gd name="connsiteY13" fmla="*/ 4834 h 501829"/>
                  <a:gd name="connsiteX14" fmla="*/ 415745 w 591091"/>
                  <a:gd name="connsiteY14" fmla="*/ 86700 h 501829"/>
                  <a:gd name="connsiteX15" fmla="*/ 415745 w 591091"/>
                  <a:gd name="connsiteY15" fmla="*/ 21594 h 501829"/>
                  <a:gd name="connsiteX16" fmla="*/ 437694 w 591091"/>
                  <a:gd name="connsiteY16" fmla="*/ 322 h 501829"/>
                  <a:gd name="connsiteX17" fmla="*/ 459644 w 591091"/>
                  <a:gd name="connsiteY17" fmla="*/ 21594 h 501829"/>
                  <a:gd name="connsiteX18" fmla="*/ 459644 w 591091"/>
                  <a:gd name="connsiteY18" fmla="*/ 120219 h 501829"/>
                  <a:gd name="connsiteX19" fmla="*/ 582306 w 591091"/>
                  <a:gd name="connsiteY19" fmla="*/ 214977 h 501829"/>
                  <a:gd name="connsiteX20" fmla="*/ 586825 w 591091"/>
                  <a:gd name="connsiteY20" fmla="*/ 245919 h 501829"/>
                  <a:gd name="connsiteX21" fmla="*/ 569394 w 591091"/>
                  <a:gd name="connsiteY21" fmla="*/ 254298 h 501829"/>
                  <a:gd name="connsiteX22" fmla="*/ 555837 w 591091"/>
                  <a:gd name="connsiteY22" fmla="*/ 249786 h 501829"/>
                  <a:gd name="connsiteX23" fmla="*/ 529368 w 591091"/>
                  <a:gd name="connsiteY23" fmla="*/ 229159 h 501829"/>
                  <a:gd name="connsiteX24" fmla="*/ 529368 w 591091"/>
                  <a:gd name="connsiteY24" fmla="*/ 479912 h 501829"/>
                  <a:gd name="connsiteX25" fmla="*/ 528722 w 591091"/>
                  <a:gd name="connsiteY25" fmla="*/ 485069 h 501829"/>
                  <a:gd name="connsiteX26" fmla="*/ 416390 w 591091"/>
                  <a:gd name="connsiteY26" fmla="*/ 372907 h 501829"/>
                  <a:gd name="connsiteX27" fmla="*/ 439631 w 591091"/>
                  <a:gd name="connsiteY27" fmla="*/ 294909 h 501829"/>
                  <a:gd name="connsiteX28" fmla="*/ 295666 w 591091"/>
                  <a:gd name="connsiteY28" fmla="*/ 151161 h 501829"/>
                  <a:gd name="connsiteX29" fmla="*/ 151700 w 591091"/>
                  <a:gd name="connsiteY29" fmla="*/ 294909 h 501829"/>
                  <a:gd name="connsiteX30" fmla="*/ 295666 w 591091"/>
                  <a:gd name="connsiteY30" fmla="*/ 438657 h 501829"/>
                  <a:gd name="connsiteX31" fmla="*/ 375718 w 591091"/>
                  <a:gd name="connsiteY31" fmla="*/ 414807 h 501829"/>
                  <a:gd name="connsiteX32" fmla="*/ 462872 w 591091"/>
                  <a:gd name="connsiteY32" fmla="*/ 501829 h 501829"/>
                  <a:gd name="connsiteX33" fmla="*/ 81331 w 591091"/>
                  <a:gd name="connsiteY33" fmla="*/ 501829 h 501829"/>
                  <a:gd name="connsiteX34" fmla="*/ 59381 w 591091"/>
                  <a:gd name="connsiteY34" fmla="*/ 479912 h 501829"/>
                  <a:gd name="connsiteX35" fmla="*/ 59381 w 591091"/>
                  <a:gd name="connsiteY35" fmla="*/ 231092 h 501829"/>
                  <a:gd name="connsiteX36" fmla="*/ 35494 w 591091"/>
                  <a:gd name="connsiteY36" fmla="*/ 249786 h 501829"/>
                  <a:gd name="connsiteX37" fmla="*/ 4506 w 591091"/>
                  <a:gd name="connsiteY37" fmla="*/ 245919 h 501829"/>
                  <a:gd name="connsiteX38" fmla="*/ 8380 w 591091"/>
                  <a:gd name="connsiteY38" fmla="*/ 214977 h 501829"/>
                  <a:gd name="connsiteX39" fmla="*/ 282108 w 591091"/>
                  <a:gd name="connsiteY39" fmla="*/ 4834 h 501829"/>
                  <a:gd name="connsiteX40" fmla="*/ 295424 w 591091"/>
                  <a:gd name="connsiteY40" fmla="*/ 0 h 50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1091" h="501829">
                    <a:moveTo>
                      <a:pt x="293730" y="192410"/>
                    </a:moveTo>
                    <a:cubicBezTo>
                      <a:pt x="283404" y="192410"/>
                      <a:pt x="275660" y="200147"/>
                      <a:pt x="275660" y="210464"/>
                    </a:cubicBezTo>
                    <a:cubicBezTo>
                      <a:pt x="275660" y="220781"/>
                      <a:pt x="283404" y="228518"/>
                      <a:pt x="293730" y="228518"/>
                    </a:cubicBezTo>
                    <a:cubicBezTo>
                      <a:pt x="328578" y="228518"/>
                      <a:pt x="356974" y="256890"/>
                      <a:pt x="356974" y="291709"/>
                    </a:cubicBezTo>
                    <a:cubicBezTo>
                      <a:pt x="356974" y="301381"/>
                      <a:pt x="364718" y="309763"/>
                      <a:pt x="375043" y="309763"/>
                    </a:cubicBezTo>
                    <a:cubicBezTo>
                      <a:pt x="384724" y="309763"/>
                      <a:pt x="393113" y="301381"/>
                      <a:pt x="393113" y="291709"/>
                    </a:cubicBezTo>
                    <a:cubicBezTo>
                      <a:pt x="393113" y="236901"/>
                      <a:pt x="348584" y="192410"/>
                      <a:pt x="293730" y="192410"/>
                    </a:cubicBezTo>
                    <a:close/>
                    <a:moveTo>
                      <a:pt x="295666" y="172421"/>
                    </a:moveTo>
                    <a:cubicBezTo>
                      <a:pt x="362782" y="172421"/>
                      <a:pt x="416991" y="226584"/>
                      <a:pt x="416991" y="293643"/>
                    </a:cubicBezTo>
                    <a:cubicBezTo>
                      <a:pt x="416991" y="360702"/>
                      <a:pt x="362782" y="414865"/>
                      <a:pt x="295666" y="414865"/>
                    </a:cubicBezTo>
                    <a:cubicBezTo>
                      <a:pt x="228549" y="414865"/>
                      <a:pt x="174340" y="360702"/>
                      <a:pt x="174340" y="293643"/>
                    </a:cubicBezTo>
                    <a:cubicBezTo>
                      <a:pt x="174340" y="226584"/>
                      <a:pt x="228549" y="172421"/>
                      <a:pt x="295666" y="172421"/>
                    </a:cubicBezTo>
                    <a:close/>
                    <a:moveTo>
                      <a:pt x="295424" y="0"/>
                    </a:moveTo>
                    <a:cubicBezTo>
                      <a:pt x="300185" y="0"/>
                      <a:pt x="305027" y="1611"/>
                      <a:pt x="309223" y="4834"/>
                    </a:cubicBezTo>
                    <a:lnTo>
                      <a:pt x="415745" y="86700"/>
                    </a:lnTo>
                    <a:lnTo>
                      <a:pt x="415745" y="21594"/>
                    </a:lnTo>
                    <a:cubicBezTo>
                      <a:pt x="415745" y="9991"/>
                      <a:pt x="425428" y="322"/>
                      <a:pt x="437694" y="322"/>
                    </a:cubicBezTo>
                    <a:cubicBezTo>
                      <a:pt x="449961" y="322"/>
                      <a:pt x="459644" y="9991"/>
                      <a:pt x="459644" y="21594"/>
                    </a:cubicBezTo>
                    <a:lnTo>
                      <a:pt x="459644" y="120219"/>
                    </a:lnTo>
                    <a:lnTo>
                      <a:pt x="582306" y="214977"/>
                    </a:lnTo>
                    <a:cubicBezTo>
                      <a:pt x="591989" y="222068"/>
                      <a:pt x="593926" y="236249"/>
                      <a:pt x="586825" y="245919"/>
                    </a:cubicBezTo>
                    <a:cubicBezTo>
                      <a:pt x="582306" y="251075"/>
                      <a:pt x="575850" y="254298"/>
                      <a:pt x="569394" y="254298"/>
                    </a:cubicBezTo>
                    <a:cubicBezTo>
                      <a:pt x="564229" y="254298"/>
                      <a:pt x="559710" y="252365"/>
                      <a:pt x="555837" y="249786"/>
                    </a:cubicBezTo>
                    <a:lnTo>
                      <a:pt x="529368" y="229159"/>
                    </a:lnTo>
                    <a:lnTo>
                      <a:pt x="529368" y="479912"/>
                    </a:lnTo>
                    <a:cubicBezTo>
                      <a:pt x="529368" y="481846"/>
                      <a:pt x="528722" y="483135"/>
                      <a:pt x="528722" y="485069"/>
                    </a:cubicBezTo>
                    <a:lnTo>
                      <a:pt x="416390" y="372907"/>
                    </a:lnTo>
                    <a:cubicBezTo>
                      <a:pt x="431239" y="350345"/>
                      <a:pt x="439631" y="323916"/>
                      <a:pt x="439631" y="294909"/>
                    </a:cubicBezTo>
                    <a:cubicBezTo>
                      <a:pt x="439631" y="215622"/>
                      <a:pt x="375073" y="151161"/>
                      <a:pt x="295666" y="151161"/>
                    </a:cubicBezTo>
                    <a:cubicBezTo>
                      <a:pt x="216259" y="151161"/>
                      <a:pt x="151700" y="215622"/>
                      <a:pt x="151700" y="294909"/>
                    </a:cubicBezTo>
                    <a:cubicBezTo>
                      <a:pt x="151700" y="374196"/>
                      <a:pt x="216259" y="438657"/>
                      <a:pt x="295666" y="438657"/>
                    </a:cubicBezTo>
                    <a:cubicBezTo>
                      <a:pt x="325363" y="438657"/>
                      <a:pt x="352477" y="430277"/>
                      <a:pt x="375718" y="414807"/>
                    </a:cubicBezTo>
                    <a:lnTo>
                      <a:pt x="462872" y="501829"/>
                    </a:lnTo>
                    <a:lnTo>
                      <a:pt x="81331" y="501829"/>
                    </a:lnTo>
                    <a:cubicBezTo>
                      <a:pt x="69065" y="501829"/>
                      <a:pt x="59381" y="492160"/>
                      <a:pt x="59381" y="479912"/>
                    </a:cubicBezTo>
                    <a:lnTo>
                      <a:pt x="59381" y="231092"/>
                    </a:lnTo>
                    <a:lnTo>
                      <a:pt x="35494" y="249786"/>
                    </a:lnTo>
                    <a:cubicBezTo>
                      <a:pt x="25811" y="256877"/>
                      <a:pt x="11608" y="254943"/>
                      <a:pt x="4506" y="245919"/>
                    </a:cubicBezTo>
                    <a:cubicBezTo>
                      <a:pt x="-2595" y="236249"/>
                      <a:pt x="-1304" y="222068"/>
                      <a:pt x="8380" y="214977"/>
                    </a:cubicBezTo>
                    <a:lnTo>
                      <a:pt x="282108" y="4834"/>
                    </a:lnTo>
                    <a:cubicBezTo>
                      <a:pt x="285982" y="1611"/>
                      <a:pt x="290662" y="0"/>
                      <a:pt x="2954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9" name="íṣḷïḓè"/>
              <p:cNvSpPr/>
              <p:nvPr/>
            </p:nvSpPr>
            <p:spPr>
              <a:xfrm>
                <a:off x="8264572" y="2832770"/>
                <a:ext cx="432048" cy="366803"/>
              </a:xfrm>
              <a:custGeom>
                <a:avLst/>
                <a:gdLst>
                  <a:gd name="connsiteX0" fmla="*/ 293730 w 591091"/>
                  <a:gd name="connsiteY0" fmla="*/ 192410 h 501829"/>
                  <a:gd name="connsiteX1" fmla="*/ 275660 w 591091"/>
                  <a:gd name="connsiteY1" fmla="*/ 210464 h 501829"/>
                  <a:gd name="connsiteX2" fmla="*/ 293730 w 591091"/>
                  <a:gd name="connsiteY2" fmla="*/ 228518 h 501829"/>
                  <a:gd name="connsiteX3" fmla="*/ 356974 w 591091"/>
                  <a:gd name="connsiteY3" fmla="*/ 291709 h 501829"/>
                  <a:gd name="connsiteX4" fmla="*/ 375043 w 591091"/>
                  <a:gd name="connsiteY4" fmla="*/ 309763 h 501829"/>
                  <a:gd name="connsiteX5" fmla="*/ 393113 w 591091"/>
                  <a:gd name="connsiteY5" fmla="*/ 291709 h 501829"/>
                  <a:gd name="connsiteX6" fmla="*/ 293730 w 591091"/>
                  <a:gd name="connsiteY6" fmla="*/ 192410 h 501829"/>
                  <a:gd name="connsiteX7" fmla="*/ 295666 w 591091"/>
                  <a:gd name="connsiteY7" fmla="*/ 172421 h 501829"/>
                  <a:gd name="connsiteX8" fmla="*/ 416991 w 591091"/>
                  <a:gd name="connsiteY8" fmla="*/ 293643 h 501829"/>
                  <a:gd name="connsiteX9" fmla="*/ 295666 w 591091"/>
                  <a:gd name="connsiteY9" fmla="*/ 414865 h 501829"/>
                  <a:gd name="connsiteX10" fmla="*/ 174340 w 591091"/>
                  <a:gd name="connsiteY10" fmla="*/ 293643 h 501829"/>
                  <a:gd name="connsiteX11" fmla="*/ 295666 w 591091"/>
                  <a:gd name="connsiteY11" fmla="*/ 172421 h 501829"/>
                  <a:gd name="connsiteX12" fmla="*/ 295424 w 591091"/>
                  <a:gd name="connsiteY12" fmla="*/ 0 h 501829"/>
                  <a:gd name="connsiteX13" fmla="*/ 309223 w 591091"/>
                  <a:gd name="connsiteY13" fmla="*/ 4834 h 501829"/>
                  <a:gd name="connsiteX14" fmla="*/ 415745 w 591091"/>
                  <a:gd name="connsiteY14" fmla="*/ 86700 h 501829"/>
                  <a:gd name="connsiteX15" fmla="*/ 415745 w 591091"/>
                  <a:gd name="connsiteY15" fmla="*/ 21594 h 501829"/>
                  <a:gd name="connsiteX16" fmla="*/ 437694 w 591091"/>
                  <a:gd name="connsiteY16" fmla="*/ 322 h 501829"/>
                  <a:gd name="connsiteX17" fmla="*/ 459644 w 591091"/>
                  <a:gd name="connsiteY17" fmla="*/ 21594 h 501829"/>
                  <a:gd name="connsiteX18" fmla="*/ 459644 w 591091"/>
                  <a:gd name="connsiteY18" fmla="*/ 120219 h 501829"/>
                  <a:gd name="connsiteX19" fmla="*/ 582306 w 591091"/>
                  <a:gd name="connsiteY19" fmla="*/ 214977 h 501829"/>
                  <a:gd name="connsiteX20" fmla="*/ 586825 w 591091"/>
                  <a:gd name="connsiteY20" fmla="*/ 245919 h 501829"/>
                  <a:gd name="connsiteX21" fmla="*/ 569394 w 591091"/>
                  <a:gd name="connsiteY21" fmla="*/ 254298 h 501829"/>
                  <a:gd name="connsiteX22" fmla="*/ 555837 w 591091"/>
                  <a:gd name="connsiteY22" fmla="*/ 249786 h 501829"/>
                  <a:gd name="connsiteX23" fmla="*/ 529368 w 591091"/>
                  <a:gd name="connsiteY23" fmla="*/ 229159 h 501829"/>
                  <a:gd name="connsiteX24" fmla="*/ 529368 w 591091"/>
                  <a:gd name="connsiteY24" fmla="*/ 479912 h 501829"/>
                  <a:gd name="connsiteX25" fmla="*/ 528722 w 591091"/>
                  <a:gd name="connsiteY25" fmla="*/ 485069 h 501829"/>
                  <a:gd name="connsiteX26" fmla="*/ 416390 w 591091"/>
                  <a:gd name="connsiteY26" fmla="*/ 372907 h 501829"/>
                  <a:gd name="connsiteX27" fmla="*/ 439631 w 591091"/>
                  <a:gd name="connsiteY27" fmla="*/ 294909 h 501829"/>
                  <a:gd name="connsiteX28" fmla="*/ 295666 w 591091"/>
                  <a:gd name="connsiteY28" fmla="*/ 151161 h 501829"/>
                  <a:gd name="connsiteX29" fmla="*/ 151700 w 591091"/>
                  <a:gd name="connsiteY29" fmla="*/ 294909 h 501829"/>
                  <a:gd name="connsiteX30" fmla="*/ 295666 w 591091"/>
                  <a:gd name="connsiteY30" fmla="*/ 438657 h 501829"/>
                  <a:gd name="connsiteX31" fmla="*/ 375718 w 591091"/>
                  <a:gd name="connsiteY31" fmla="*/ 414807 h 501829"/>
                  <a:gd name="connsiteX32" fmla="*/ 462872 w 591091"/>
                  <a:gd name="connsiteY32" fmla="*/ 501829 h 501829"/>
                  <a:gd name="connsiteX33" fmla="*/ 81331 w 591091"/>
                  <a:gd name="connsiteY33" fmla="*/ 501829 h 501829"/>
                  <a:gd name="connsiteX34" fmla="*/ 59381 w 591091"/>
                  <a:gd name="connsiteY34" fmla="*/ 479912 h 501829"/>
                  <a:gd name="connsiteX35" fmla="*/ 59381 w 591091"/>
                  <a:gd name="connsiteY35" fmla="*/ 231092 h 501829"/>
                  <a:gd name="connsiteX36" fmla="*/ 35494 w 591091"/>
                  <a:gd name="connsiteY36" fmla="*/ 249786 h 501829"/>
                  <a:gd name="connsiteX37" fmla="*/ 4506 w 591091"/>
                  <a:gd name="connsiteY37" fmla="*/ 245919 h 501829"/>
                  <a:gd name="connsiteX38" fmla="*/ 8380 w 591091"/>
                  <a:gd name="connsiteY38" fmla="*/ 214977 h 501829"/>
                  <a:gd name="connsiteX39" fmla="*/ 282108 w 591091"/>
                  <a:gd name="connsiteY39" fmla="*/ 4834 h 501829"/>
                  <a:gd name="connsiteX40" fmla="*/ 295424 w 591091"/>
                  <a:gd name="connsiteY40" fmla="*/ 0 h 50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1091" h="501829">
                    <a:moveTo>
                      <a:pt x="293730" y="192410"/>
                    </a:moveTo>
                    <a:cubicBezTo>
                      <a:pt x="283404" y="192410"/>
                      <a:pt x="275660" y="200147"/>
                      <a:pt x="275660" y="210464"/>
                    </a:cubicBezTo>
                    <a:cubicBezTo>
                      <a:pt x="275660" y="220781"/>
                      <a:pt x="283404" y="228518"/>
                      <a:pt x="293730" y="228518"/>
                    </a:cubicBezTo>
                    <a:cubicBezTo>
                      <a:pt x="328578" y="228518"/>
                      <a:pt x="356974" y="256890"/>
                      <a:pt x="356974" y="291709"/>
                    </a:cubicBezTo>
                    <a:cubicBezTo>
                      <a:pt x="356974" y="301381"/>
                      <a:pt x="364718" y="309763"/>
                      <a:pt x="375043" y="309763"/>
                    </a:cubicBezTo>
                    <a:cubicBezTo>
                      <a:pt x="384724" y="309763"/>
                      <a:pt x="393113" y="301381"/>
                      <a:pt x="393113" y="291709"/>
                    </a:cubicBezTo>
                    <a:cubicBezTo>
                      <a:pt x="393113" y="236901"/>
                      <a:pt x="348584" y="192410"/>
                      <a:pt x="293730" y="192410"/>
                    </a:cubicBezTo>
                    <a:close/>
                    <a:moveTo>
                      <a:pt x="295666" y="172421"/>
                    </a:moveTo>
                    <a:cubicBezTo>
                      <a:pt x="362782" y="172421"/>
                      <a:pt x="416991" y="226584"/>
                      <a:pt x="416991" y="293643"/>
                    </a:cubicBezTo>
                    <a:cubicBezTo>
                      <a:pt x="416991" y="360702"/>
                      <a:pt x="362782" y="414865"/>
                      <a:pt x="295666" y="414865"/>
                    </a:cubicBezTo>
                    <a:cubicBezTo>
                      <a:pt x="228549" y="414865"/>
                      <a:pt x="174340" y="360702"/>
                      <a:pt x="174340" y="293643"/>
                    </a:cubicBezTo>
                    <a:cubicBezTo>
                      <a:pt x="174340" y="226584"/>
                      <a:pt x="228549" y="172421"/>
                      <a:pt x="295666" y="172421"/>
                    </a:cubicBezTo>
                    <a:close/>
                    <a:moveTo>
                      <a:pt x="295424" y="0"/>
                    </a:moveTo>
                    <a:cubicBezTo>
                      <a:pt x="300185" y="0"/>
                      <a:pt x="305027" y="1611"/>
                      <a:pt x="309223" y="4834"/>
                    </a:cubicBezTo>
                    <a:lnTo>
                      <a:pt x="415745" y="86700"/>
                    </a:lnTo>
                    <a:lnTo>
                      <a:pt x="415745" y="21594"/>
                    </a:lnTo>
                    <a:cubicBezTo>
                      <a:pt x="415745" y="9991"/>
                      <a:pt x="425428" y="322"/>
                      <a:pt x="437694" y="322"/>
                    </a:cubicBezTo>
                    <a:cubicBezTo>
                      <a:pt x="449961" y="322"/>
                      <a:pt x="459644" y="9991"/>
                      <a:pt x="459644" y="21594"/>
                    </a:cubicBezTo>
                    <a:lnTo>
                      <a:pt x="459644" y="120219"/>
                    </a:lnTo>
                    <a:lnTo>
                      <a:pt x="582306" y="214977"/>
                    </a:lnTo>
                    <a:cubicBezTo>
                      <a:pt x="591989" y="222068"/>
                      <a:pt x="593926" y="236249"/>
                      <a:pt x="586825" y="245919"/>
                    </a:cubicBezTo>
                    <a:cubicBezTo>
                      <a:pt x="582306" y="251075"/>
                      <a:pt x="575850" y="254298"/>
                      <a:pt x="569394" y="254298"/>
                    </a:cubicBezTo>
                    <a:cubicBezTo>
                      <a:pt x="564229" y="254298"/>
                      <a:pt x="559710" y="252365"/>
                      <a:pt x="555837" y="249786"/>
                    </a:cubicBezTo>
                    <a:lnTo>
                      <a:pt x="529368" y="229159"/>
                    </a:lnTo>
                    <a:lnTo>
                      <a:pt x="529368" y="479912"/>
                    </a:lnTo>
                    <a:cubicBezTo>
                      <a:pt x="529368" y="481846"/>
                      <a:pt x="528722" y="483135"/>
                      <a:pt x="528722" y="485069"/>
                    </a:cubicBezTo>
                    <a:lnTo>
                      <a:pt x="416390" y="372907"/>
                    </a:lnTo>
                    <a:cubicBezTo>
                      <a:pt x="431239" y="350345"/>
                      <a:pt x="439631" y="323916"/>
                      <a:pt x="439631" y="294909"/>
                    </a:cubicBezTo>
                    <a:cubicBezTo>
                      <a:pt x="439631" y="215622"/>
                      <a:pt x="375073" y="151161"/>
                      <a:pt x="295666" y="151161"/>
                    </a:cubicBezTo>
                    <a:cubicBezTo>
                      <a:pt x="216259" y="151161"/>
                      <a:pt x="151700" y="215622"/>
                      <a:pt x="151700" y="294909"/>
                    </a:cubicBezTo>
                    <a:cubicBezTo>
                      <a:pt x="151700" y="374196"/>
                      <a:pt x="216259" y="438657"/>
                      <a:pt x="295666" y="438657"/>
                    </a:cubicBezTo>
                    <a:cubicBezTo>
                      <a:pt x="325363" y="438657"/>
                      <a:pt x="352477" y="430277"/>
                      <a:pt x="375718" y="414807"/>
                    </a:cubicBezTo>
                    <a:lnTo>
                      <a:pt x="462872" y="501829"/>
                    </a:lnTo>
                    <a:lnTo>
                      <a:pt x="81331" y="501829"/>
                    </a:lnTo>
                    <a:cubicBezTo>
                      <a:pt x="69065" y="501829"/>
                      <a:pt x="59381" y="492160"/>
                      <a:pt x="59381" y="479912"/>
                    </a:cubicBezTo>
                    <a:lnTo>
                      <a:pt x="59381" y="231092"/>
                    </a:lnTo>
                    <a:lnTo>
                      <a:pt x="35494" y="249786"/>
                    </a:lnTo>
                    <a:cubicBezTo>
                      <a:pt x="25811" y="256877"/>
                      <a:pt x="11608" y="254943"/>
                      <a:pt x="4506" y="245919"/>
                    </a:cubicBezTo>
                    <a:cubicBezTo>
                      <a:pt x="-2595" y="236249"/>
                      <a:pt x="-1304" y="222068"/>
                      <a:pt x="8380" y="214977"/>
                    </a:cubicBezTo>
                    <a:lnTo>
                      <a:pt x="282108" y="4834"/>
                    </a:lnTo>
                    <a:cubicBezTo>
                      <a:pt x="285982" y="1611"/>
                      <a:pt x="290662" y="0"/>
                      <a:pt x="2954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50" name="iṩľîḓè"/>
              <p:cNvSpPr/>
              <p:nvPr/>
            </p:nvSpPr>
            <p:spPr>
              <a:xfrm>
                <a:off x="10151099" y="3703335"/>
                <a:ext cx="432048" cy="366803"/>
              </a:xfrm>
              <a:custGeom>
                <a:avLst/>
                <a:gdLst>
                  <a:gd name="connsiteX0" fmla="*/ 293730 w 591091"/>
                  <a:gd name="connsiteY0" fmla="*/ 192410 h 501829"/>
                  <a:gd name="connsiteX1" fmla="*/ 275660 w 591091"/>
                  <a:gd name="connsiteY1" fmla="*/ 210464 h 501829"/>
                  <a:gd name="connsiteX2" fmla="*/ 293730 w 591091"/>
                  <a:gd name="connsiteY2" fmla="*/ 228518 h 501829"/>
                  <a:gd name="connsiteX3" fmla="*/ 356974 w 591091"/>
                  <a:gd name="connsiteY3" fmla="*/ 291709 h 501829"/>
                  <a:gd name="connsiteX4" fmla="*/ 375043 w 591091"/>
                  <a:gd name="connsiteY4" fmla="*/ 309763 h 501829"/>
                  <a:gd name="connsiteX5" fmla="*/ 393113 w 591091"/>
                  <a:gd name="connsiteY5" fmla="*/ 291709 h 501829"/>
                  <a:gd name="connsiteX6" fmla="*/ 293730 w 591091"/>
                  <a:gd name="connsiteY6" fmla="*/ 192410 h 501829"/>
                  <a:gd name="connsiteX7" fmla="*/ 295666 w 591091"/>
                  <a:gd name="connsiteY7" fmla="*/ 172421 h 501829"/>
                  <a:gd name="connsiteX8" fmla="*/ 416991 w 591091"/>
                  <a:gd name="connsiteY8" fmla="*/ 293643 h 501829"/>
                  <a:gd name="connsiteX9" fmla="*/ 295666 w 591091"/>
                  <a:gd name="connsiteY9" fmla="*/ 414865 h 501829"/>
                  <a:gd name="connsiteX10" fmla="*/ 174340 w 591091"/>
                  <a:gd name="connsiteY10" fmla="*/ 293643 h 501829"/>
                  <a:gd name="connsiteX11" fmla="*/ 295666 w 591091"/>
                  <a:gd name="connsiteY11" fmla="*/ 172421 h 501829"/>
                  <a:gd name="connsiteX12" fmla="*/ 295424 w 591091"/>
                  <a:gd name="connsiteY12" fmla="*/ 0 h 501829"/>
                  <a:gd name="connsiteX13" fmla="*/ 309223 w 591091"/>
                  <a:gd name="connsiteY13" fmla="*/ 4834 h 501829"/>
                  <a:gd name="connsiteX14" fmla="*/ 415745 w 591091"/>
                  <a:gd name="connsiteY14" fmla="*/ 86700 h 501829"/>
                  <a:gd name="connsiteX15" fmla="*/ 415745 w 591091"/>
                  <a:gd name="connsiteY15" fmla="*/ 21594 h 501829"/>
                  <a:gd name="connsiteX16" fmla="*/ 437694 w 591091"/>
                  <a:gd name="connsiteY16" fmla="*/ 322 h 501829"/>
                  <a:gd name="connsiteX17" fmla="*/ 459644 w 591091"/>
                  <a:gd name="connsiteY17" fmla="*/ 21594 h 501829"/>
                  <a:gd name="connsiteX18" fmla="*/ 459644 w 591091"/>
                  <a:gd name="connsiteY18" fmla="*/ 120219 h 501829"/>
                  <a:gd name="connsiteX19" fmla="*/ 582306 w 591091"/>
                  <a:gd name="connsiteY19" fmla="*/ 214977 h 501829"/>
                  <a:gd name="connsiteX20" fmla="*/ 586825 w 591091"/>
                  <a:gd name="connsiteY20" fmla="*/ 245919 h 501829"/>
                  <a:gd name="connsiteX21" fmla="*/ 569394 w 591091"/>
                  <a:gd name="connsiteY21" fmla="*/ 254298 h 501829"/>
                  <a:gd name="connsiteX22" fmla="*/ 555837 w 591091"/>
                  <a:gd name="connsiteY22" fmla="*/ 249786 h 501829"/>
                  <a:gd name="connsiteX23" fmla="*/ 529368 w 591091"/>
                  <a:gd name="connsiteY23" fmla="*/ 229159 h 501829"/>
                  <a:gd name="connsiteX24" fmla="*/ 529368 w 591091"/>
                  <a:gd name="connsiteY24" fmla="*/ 479912 h 501829"/>
                  <a:gd name="connsiteX25" fmla="*/ 528722 w 591091"/>
                  <a:gd name="connsiteY25" fmla="*/ 485069 h 501829"/>
                  <a:gd name="connsiteX26" fmla="*/ 416390 w 591091"/>
                  <a:gd name="connsiteY26" fmla="*/ 372907 h 501829"/>
                  <a:gd name="connsiteX27" fmla="*/ 439631 w 591091"/>
                  <a:gd name="connsiteY27" fmla="*/ 294909 h 501829"/>
                  <a:gd name="connsiteX28" fmla="*/ 295666 w 591091"/>
                  <a:gd name="connsiteY28" fmla="*/ 151161 h 501829"/>
                  <a:gd name="connsiteX29" fmla="*/ 151700 w 591091"/>
                  <a:gd name="connsiteY29" fmla="*/ 294909 h 501829"/>
                  <a:gd name="connsiteX30" fmla="*/ 295666 w 591091"/>
                  <a:gd name="connsiteY30" fmla="*/ 438657 h 501829"/>
                  <a:gd name="connsiteX31" fmla="*/ 375718 w 591091"/>
                  <a:gd name="connsiteY31" fmla="*/ 414807 h 501829"/>
                  <a:gd name="connsiteX32" fmla="*/ 462872 w 591091"/>
                  <a:gd name="connsiteY32" fmla="*/ 501829 h 501829"/>
                  <a:gd name="connsiteX33" fmla="*/ 81331 w 591091"/>
                  <a:gd name="connsiteY33" fmla="*/ 501829 h 501829"/>
                  <a:gd name="connsiteX34" fmla="*/ 59381 w 591091"/>
                  <a:gd name="connsiteY34" fmla="*/ 479912 h 501829"/>
                  <a:gd name="connsiteX35" fmla="*/ 59381 w 591091"/>
                  <a:gd name="connsiteY35" fmla="*/ 231092 h 501829"/>
                  <a:gd name="connsiteX36" fmla="*/ 35494 w 591091"/>
                  <a:gd name="connsiteY36" fmla="*/ 249786 h 501829"/>
                  <a:gd name="connsiteX37" fmla="*/ 4506 w 591091"/>
                  <a:gd name="connsiteY37" fmla="*/ 245919 h 501829"/>
                  <a:gd name="connsiteX38" fmla="*/ 8380 w 591091"/>
                  <a:gd name="connsiteY38" fmla="*/ 214977 h 501829"/>
                  <a:gd name="connsiteX39" fmla="*/ 282108 w 591091"/>
                  <a:gd name="connsiteY39" fmla="*/ 4834 h 501829"/>
                  <a:gd name="connsiteX40" fmla="*/ 295424 w 591091"/>
                  <a:gd name="connsiteY40" fmla="*/ 0 h 50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1091" h="501829">
                    <a:moveTo>
                      <a:pt x="293730" y="192410"/>
                    </a:moveTo>
                    <a:cubicBezTo>
                      <a:pt x="283404" y="192410"/>
                      <a:pt x="275660" y="200147"/>
                      <a:pt x="275660" y="210464"/>
                    </a:cubicBezTo>
                    <a:cubicBezTo>
                      <a:pt x="275660" y="220781"/>
                      <a:pt x="283404" y="228518"/>
                      <a:pt x="293730" y="228518"/>
                    </a:cubicBezTo>
                    <a:cubicBezTo>
                      <a:pt x="328578" y="228518"/>
                      <a:pt x="356974" y="256890"/>
                      <a:pt x="356974" y="291709"/>
                    </a:cubicBezTo>
                    <a:cubicBezTo>
                      <a:pt x="356974" y="301381"/>
                      <a:pt x="364718" y="309763"/>
                      <a:pt x="375043" y="309763"/>
                    </a:cubicBezTo>
                    <a:cubicBezTo>
                      <a:pt x="384724" y="309763"/>
                      <a:pt x="393113" y="301381"/>
                      <a:pt x="393113" y="291709"/>
                    </a:cubicBezTo>
                    <a:cubicBezTo>
                      <a:pt x="393113" y="236901"/>
                      <a:pt x="348584" y="192410"/>
                      <a:pt x="293730" y="192410"/>
                    </a:cubicBezTo>
                    <a:close/>
                    <a:moveTo>
                      <a:pt x="295666" y="172421"/>
                    </a:moveTo>
                    <a:cubicBezTo>
                      <a:pt x="362782" y="172421"/>
                      <a:pt x="416991" y="226584"/>
                      <a:pt x="416991" y="293643"/>
                    </a:cubicBezTo>
                    <a:cubicBezTo>
                      <a:pt x="416991" y="360702"/>
                      <a:pt x="362782" y="414865"/>
                      <a:pt x="295666" y="414865"/>
                    </a:cubicBezTo>
                    <a:cubicBezTo>
                      <a:pt x="228549" y="414865"/>
                      <a:pt x="174340" y="360702"/>
                      <a:pt x="174340" y="293643"/>
                    </a:cubicBezTo>
                    <a:cubicBezTo>
                      <a:pt x="174340" y="226584"/>
                      <a:pt x="228549" y="172421"/>
                      <a:pt x="295666" y="172421"/>
                    </a:cubicBezTo>
                    <a:close/>
                    <a:moveTo>
                      <a:pt x="295424" y="0"/>
                    </a:moveTo>
                    <a:cubicBezTo>
                      <a:pt x="300185" y="0"/>
                      <a:pt x="305027" y="1611"/>
                      <a:pt x="309223" y="4834"/>
                    </a:cubicBezTo>
                    <a:lnTo>
                      <a:pt x="415745" y="86700"/>
                    </a:lnTo>
                    <a:lnTo>
                      <a:pt x="415745" y="21594"/>
                    </a:lnTo>
                    <a:cubicBezTo>
                      <a:pt x="415745" y="9991"/>
                      <a:pt x="425428" y="322"/>
                      <a:pt x="437694" y="322"/>
                    </a:cubicBezTo>
                    <a:cubicBezTo>
                      <a:pt x="449961" y="322"/>
                      <a:pt x="459644" y="9991"/>
                      <a:pt x="459644" y="21594"/>
                    </a:cubicBezTo>
                    <a:lnTo>
                      <a:pt x="459644" y="120219"/>
                    </a:lnTo>
                    <a:lnTo>
                      <a:pt x="582306" y="214977"/>
                    </a:lnTo>
                    <a:cubicBezTo>
                      <a:pt x="591989" y="222068"/>
                      <a:pt x="593926" y="236249"/>
                      <a:pt x="586825" y="245919"/>
                    </a:cubicBezTo>
                    <a:cubicBezTo>
                      <a:pt x="582306" y="251075"/>
                      <a:pt x="575850" y="254298"/>
                      <a:pt x="569394" y="254298"/>
                    </a:cubicBezTo>
                    <a:cubicBezTo>
                      <a:pt x="564229" y="254298"/>
                      <a:pt x="559710" y="252365"/>
                      <a:pt x="555837" y="249786"/>
                    </a:cubicBezTo>
                    <a:lnTo>
                      <a:pt x="529368" y="229159"/>
                    </a:lnTo>
                    <a:lnTo>
                      <a:pt x="529368" y="479912"/>
                    </a:lnTo>
                    <a:cubicBezTo>
                      <a:pt x="529368" y="481846"/>
                      <a:pt x="528722" y="483135"/>
                      <a:pt x="528722" y="485069"/>
                    </a:cubicBezTo>
                    <a:lnTo>
                      <a:pt x="416390" y="372907"/>
                    </a:lnTo>
                    <a:cubicBezTo>
                      <a:pt x="431239" y="350345"/>
                      <a:pt x="439631" y="323916"/>
                      <a:pt x="439631" y="294909"/>
                    </a:cubicBezTo>
                    <a:cubicBezTo>
                      <a:pt x="439631" y="215622"/>
                      <a:pt x="375073" y="151161"/>
                      <a:pt x="295666" y="151161"/>
                    </a:cubicBezTo>
                    <a:cubicBezTo>
                      <a:pt x="216259" y="151161"/>
                      <a:pt x="151700" y="215622"/>
                      <a:pt x="151700" y="294909"/>
                    </a:cubicBezTo>
                    <a:cubicBezTo>
                      <a:pt x="151700" y="374196"/>
                      <a:pt x="216259" y="438657"/>
                      <a:pt x="295666" y="438657"/>
                    </a:cubicBezTo>
                    <a:cubicBezTo>
                      <a:pt x="325363" y="438657"/>
                      <a:pt x="352477" y="430277"/>
                      <a:pt x="375718" y="414807"/>
                    </a:cubicBezTo>
                    <a:lnTo>
                      <a:pt x="462872" y="501829"/>
                    </a:lnTo>
                    <a:lnTo>
                      <a:pt x="81331" y="501829"/>
                    </a:lnTo>
                    <a:cubicBezTo>
                      <a:pt x="69065" y="501829"/>
                      <a:pt x="59381" y="492160"/>
                      <a:pt x="59381" y="479912"/>
                    </a:cubicBezTo>
                    <a:lnTo>
                      <a:pt x="59381" y="231092"/>
                    </a:lnTo>
                    <a:lnTo>
                      <a:pt x="35494" y="249786"/>
                    </a:lnTo>
                    <a:cubicBezTo>
                      <a:pt x="25811" y="256877"/>
                      <a:pt x="11608" y="254943"/>
                      <a:pt x="4506" y="245919"/>
                    </a:cubicBezTo>
                    <a:cubicBezTo>
                      <a:pt x="-2595" y="236249"/>
                      <a:pt x="-1304" y="222068"/>
                      <a:pt x="8380" y="214977"/>
                    </a:cubicBezTo>
                    <a:lnTo>
                      <a:pt x="282108" y="4834"/>
                    </a:lnTo>
                    <a:cubicBezTo>
                      <a:pt x="285982" y="1611"/>
                      <a:pt x="290662" y="0"/>
                      <a:pt x="2954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3672512" y="3657796"/>
                <a:ext cx="2070062" cy="1516784"/>
                <a:chOff x="3712691" y="3670713"/>
                <a:chExt cx="2070062" cy="1516784"/>
              </a:xfrm>
            </p:grpSpPr>
            <p:sp>
              <p:nvSpPr>
                <p:cNvPr id="161" name="文本框 24"/>
                <p:cNvSpPr txBox="1"/>
                <p:nvPr/>
              </p:nvSpPr>
              <p:spPr>
                <a:xfrm>
                  <a:off x="3712691" y="3670713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62" name="文本框 25"/>
                <p:cNvSpPr txBox="1"/>
                <p:nvPr/>
              </p:nvSpPr>
              <p:spPr>
                <a:xfrm>
                  <a:off x="3860210" y="4017946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7445565" y="3657796"/>
                <a:ext cx="2070062" cy="1516784"/>
                <a:chOff x="3712691" y="3670713"/>
                <a:chExt cx="2070062" cy="1516784"/>
              </a:xfrm>
            </p:grpSpPr>
            <p:sp>
              <p:nvSpPr>
                <p:cNvPr id="159" name="文本框 24"/>
                <p:cNvSpPr txBox="1"/>
                <p:nvPr/>
              </p:nvSpPr>
              <p:spPr>
                <a:xfrm>
                  <a:off x="3712691" y="3670713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60" name="文本框 25"/>
                <p:cNvSpPr txBox="1"/>
                <p:nvPr/>
              </p:nvSpPr>
              <p:spPr>
                <a:xfrm>
                  <a:off x="3860210" y="4017946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>
                <a:off x="5559866" y="1630689"/>
                <a:ext cx="2070062" cy="1516784"/>
                <a:chOff x="3712691" y="3670713"/>
                <a:chExt cx="2070062" cy="1516784"/>
              </a:xfrm>
            </p:grpSpPr>
            <p:sp>
              <p:nvSpPr>
                <p:cNvPr id="157" name="文本框 24"/>
                <p:cNvSpPr txBox="1"/>
                <p:nvPr/>
              </p:nvSpPr>
              <p:spPr>
                <a:xfrm>
                  <a:off x="3712691" y="3670713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8" name="文本框 25"/>
                <p:cNvSpPr txBox="1"/>
                <p:nvPr/>
              </p:nvSpPr>
              <p:spPr>
                <a:xfrm>
                  <a:off x="3860210" y="4017946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54" name="组合 153"/>
              <p:cNvGrpSpPr/>
              <p:nvPr/>
            </p:nvGrpSpPr>
            <p:grpSpPr>
              <a:xfrm>
                <a:off x="9332092" y="1630689"/>
                <a:ext cx="2070062" cy="1516784"/>
                <a:chOff x="3712691" y="3670713"/>
                <a:chExt cx="2070062" cy="1516784"/>
              </a:xfrm>
            </p:grpSpPr>
            <p:sp>
              <p:nvSpPr>
                <p:cNvPr id="155" name="文本框 24"/>
                <p:cNvSpPr txBox="1"/>
                <p:nvPr/>
              </p:nvSpPr>
              <p:spPr>
                <a:xfrm>
                  <a:off x="3712691" y="3670713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6" name="文本框 25"/>
                <p:cNvSpPr txBox="1"/>
                <p:nvPr/>
              </p:nvSpPr>
              <p:spPr>
                <a:xfrm>
                  <a:off x="3860210" y="4017946"/>
                  <a:ext cx="1775025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met.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6527" y="1982912"/>
            <a:ext cx="11675472" cy="2897313"/>
            <a:chOff x="516527" y="1982912"/>
            <a:chExt cx="11675472" cy="2897313"/>
          </a:xfrm>
        </p:grpSpPr>
        <p:sp>
          <p:nvSpPr>
            <p:cNvPr id="3" name="矩形 2"/>
            <p:cNvSpPr/>
            <p:nvPr/>
          </p:nvSpPr>
          <p:spPr>
            <a:xfrm>
              <a:off x="3205536" y="1982912"/>
              <a:ext cx="8986463" cy="28973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18672" y="28821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融资需求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67324" y="3865240"/>
              <a:ext cx="22573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Finance Needs</a:t>
              </a:r>
              <a:endPara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9" name="Group 11"/>
            <p:cNvGrpSpPr/>
            <p:nvPr/>
          </p:nvGrpSpPr>
          <p:grpSpPr>
            <a:xfrm>
              <a:off x="516527" y="2580701"/>
              <a:ext cx="2174827" cy="1991963"/>
              <a:chOff x="457803" y="2478018"/>
              <a:chExt cx="2174827" cy="1991963"/>
            </a:xfrm>
          </p:grpSpPr>
          <p:sp>
            <p:nvSpPr>
              <p:cNvPr id="14" name="iconfont-10026-4294071"/>
              <p:cNvSpPr>
                <a:spLocks noChangeAspect="1"/>
              </p:cNvSpPr>
              <p:nvPr/>
            </p:nvSpPr>
            <p:spPr bwMode="auto">
              <a:xfrm>
                <a:off x="878144" y="2478018"/>
                <a:ext cx="1334147" cy="1333910"/>
              </a:xfrm>
              <a:custGeom>
                <a:avLst/>
                <a:gdLst>
                  <a:gd name="T0" fmla="*/ 9401 w 11736"/>
                  <a:gd name="T1" fmla="*/ 1184 h 11734"/>
                  <a:gd name="T2" fmla="*/ 8638 w 11736"/>
                  <a:gd name="T3" fmla="*/ 1947 h 11734"/>
                  <a:gd name="T4" fmla="*/ 5867 w 11736"/>
                  <a:gd name="T5" fmla="*/ 1067 h 11734"/>
                  <a:gd name="T6" fmla="*/ 1067 w 11736"/>
                  <a:gd name="T7" fmla="*/ 5867 h 11734"/>
                  <a:gd name="T8" fmla="*/ 5867 w 11736"/>
                  <a:gd name="T9" fmla="*/ 10667 h 11734"/>
                  <a:gd name="T10" fmla="*/ 10667 w 11736"/>
                  <a:gd name="T11" fmla="*/ 5867 h 11734"/>
                  <a:gd name="T12" fmla="*/ 9772 w 11736"/>
                  <a:gd name="T13" fmla="*/ 3076 h 11734"/>
                  <a:gd name="T14" fmla="*/ 10535 w 11736"/>
                  <a:gd name="T15" fmla="*/ 2313 h 11734"/>
                  <a:gd name="T16" fmla="*/ 11734 w 11736"/>
                  <a:gd name="T17" fmla="*/ 5867 h 11734"/>
                  <a:gd name="T18" fmla="*/ 5867 w 11736"/>
                  <a:gd name="T19" fmla="*/ 11734 h 11734"/>
                  <a:gd name="T20" fmla="*/ 0 w 11736"/>
                  <a:gd name="T21" fmla="*/ 5867 h 11734"/>
                  <a:gd name="T22" fmla="*/ 5867 w 11736"/>
                  <a:gd name="T23" fmla="*/ 0 h 11734"/>
                  <a:gd name="T24" fmla="*/ 9401 w 11736"/>
                  <a:gd name="T25" fmla="*/ 1184 h 11734"/>
                  <a:gd name="T26" fmla="*/ 5867 w 11736"/>
                  <a:gd name="T27" fmla="*/ 2850 h 11734"/>
                  <a:gd name="T28" fmla="*/ 8884 w 11736"/>
                  <a:gd name="T29" fmla="*/ 5867 h 11734"/>
                  <a:gd name="T30" fmla="*/ 5867 w 11736"/>
                  <a:gd name="T31" fmla="*/ 8884 h 11734"/>
                  <a:gd name="T32" fmla="*/ 2850 w 11736"/>
                  <a:gd name="T33" fmla="*/ 5867 h 11734"/>
                  <a:gd name="T34" fmla="*/ 5867 w 11736"/>
                  <a:gd name="T35" fmla="*/ 2850 h 11734"/>
                  <a:gd name="T36" fmla="*/ 5867 w 11736"/>
                  <a:gd name="T37" fmla="*/ 4358 h 11734"/>
                  <a:gd name="T38" fmla="*/ 4358 w 11736"/>
                  <a:gd name="T39" fmla="*/ 5867 h 11734"/>
                  <a:gd name="T40" fmla="*/ 5867 w 11736"/>
                  <a:gd name="T41" fmla="*/ 7376 h 11734"/>
                  <a:gd name="T42" fmla="*/ 7376 w 11736"/>
                  <a:gd name="T43" fmla="*/ 5867 h 11734"/>
                  <a:gd name="T44" fmla="*/ 5867 w 11736"/>
                  <a:gd name="T45" fmla="*/ 4358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736" h="11734">
                    <a:moveTo>
                      <a:pt x="9401" y="1184"/>
                    </a:moveTo>
                    <a:lnTo>
                      <a:pt x="8638" y="1947"/>
                    </a:lnTo>
                    <a:cubicBezTo>
                      <a:pt x="7828" y="1373"/>
                      <a:pt x="6860" y="1065"/>
                      <a:pt x="5867" y="1067"/>
                    </a:cubicBezTo>
                    <a:cubicBezTo>
                      <a:pt x="3216" y="1067"/>
                      <a:pt x="1067" y="3216"/>
                      <a:pt x="1067" y="5867"/>
                    </a:cubicBezTo>
                    <a:cubicBezTo>
                      <a:pt x="1067" y="8518"/>
                      <a:pt x="3216" y="10667"/>
                      <a:pt x="5867" y="10667"/>
                    </a:cubicBezTo>
                    <a:cubicBezTo>
                      <a:pt x="8518" y="10667"/>
                      <a:pt x="10667" y="8518"/>
                      <a:pt x="10667" y="5867"/>
                    </a:cubicBezTo>
                    <a:cubicBezTo>
                      <a:pt x="10667" y="4826"/>
                      <a:pt x="10336" y="3862"/>
                      <a:pt x="9772" y="3076"/>
                    </a:cubicBezTo>
                    <a:lnTo>
                      <a:pt x="10535" y="2313"/>
                    </a:lnTo>
                    <a:cubicBezTo>
                      <a:pt x="11314" y="3334"/>
                      <a:pt x="11736" y="4583"/>
                      <a:pt x="11734" y="5867"/>
                    </a:cubicBezTo>
                    <a:cubicBezTo>
                      <a:pt x="11734" y="9107"/>
                      <a:pt x="9107" y="11734"/>
                      <a:pt x="5867" y="11734"/>
                    </a:cubicBezTo>
                    <a:cubicBezTo>
                      <a:pt x="2627" y="11734"/>
                      <a:pt x="0" y="9107"/>
                      <a:pt x="0" y="5867"/>
                    </a:cubicBezTo>
                    <a:cubicBezTo>
                      <a:pt x="0" y="2627"/>
                      <a:pt x="2627" y="0"/>
                      <a:pt x="5867" y="0"/>
                    </a:cubicBezTo>
                    <a:cubicBezTo>
                      <a:pt x="7194" y="0"/>
                      <a:pt x="8418" y="441"/>
                      <a:pt x="9401" y="1184"/>
                    </a:cubicBezTo>
                    <a:close/>
                    <a:moveTo>
                      <a:pt x="5867" y="2850"/>
                    </a:moveTo>
                    <a:lnTo>
                      <a:pt x="8884" y="5867"/>
                    </a:lnTo>
                    <a:lnTo>
                      <a:pt x="5867" y="8884"/>
                    </a:lnTo>
                    <a:lnTo>
                      <a:pt x="2850" y="5867"/>
                    </a:lnTo>
                    <a:lnTo>
                      <a:pt x="5867" y="2850"/>
                    </a:lnTo>
                    <a:close/>
                    <a:moveTo>
                      <a:pt x="5867" y="4358"/>
                    </a:moveTo>
                    <a:lnTo>
                      <a:pt x="4358" y="5867"/>
                    </a:lnTo>
                    <a:lnTo>
                      <a:pt x="5867" y="7376"/>
                    </a:lnTo>
                    <a:lnTo>
                      <a:pt x="7376" y="5867"/>
                    </a:lnTo>
                    <a:lnTo>
                      <a:pt x="5867" y="435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文本框 10"/>
              <p:cNvSpPr txBox="1"/>
              <p:nvPr/>
            </p:nvSpPr>
            <p:spPr>
              <a:xfrm>
                <a:off x="457803" y="3946761"/>
                <a:ext cx="217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accent4"/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PART FOUR</a:t>
                </a:r>
                <a:endParaRPr lang="zh-CN" altLang="en-US" dirty="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177133" y="2757963"/>
              <a:ext cx="3506058" cy="1171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r>
                <a:rPr lang="en-US" altLang="zh-CN" sz="1200" kern="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 </a:t>
              </a:r>
              <a:endPara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363347"/>
            <a:chOff x="0" y="0"/>
            <a:chExt cx="12192000" cy="6363347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199318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08888" y="2496619"/>
              <a:ext cx="11421130" cy="3866728"/>
              <a:chOff x="308888" y="2496619"/>
              <a:chExt cx="11421130" cy="3866728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5036804" y="2496619"/>
                <a:ext cx="2118391" cy="3708225"/>
                <a:chOff x="4899805" y="2332495"/>
                <a:chExt cx="2358883" cy="4129204"/>
              </a:xfrm>
            </p:grpSpPr>
            <p:sp>
              <p:nvSpPr>
                <p:cNvPr id="4" name="iconfont-11253-5327490"/>
                <p:cNvSpPr>
                  <a:spLocks noChangeAspect="1"/>
                </p:cNvSpPr>
                <p:nvPr/>
              </p:nvSpPr>
              <p:spPr bwMode="auto">
                <a:xfrm rot="2700000">
                  <a:off x="4899807" y="2332495"/>
                  <a:ext cx="1322903" cy="1322903"/>
                </a:xfrm>
                <a:custGeom>
                  <a:avLst/>
                  <a:gdLst>
                    <a:gd name="T0" fmla="*/ 10000 w 10000"/>
                    <a:gd name="T1" fmla="*/ 1875 h 10000"/>
                    <a:gd name="T2" fmla="*/ 10000 w 10000"/>
                    <a:gd name="T3" fmla="*/ 8125 h 10000"/>
                    <a:gd name="T4" fmla="*/ 9450 w 10000"/>
                    <a:gd name="T5" fmla="*/ 9450 h 10000"/>
                    <a:gd name="T6" fmla="*/ 8125 w 10000"/>
                    <a:gd name="T7" fmla="*/ 10000 h 10000"/>
                    <a:gd name="T8" fmla="*/ 1875 w 10000"/>
                    <a:gd name="T9" fmla="*/ 10000 h 10000"/>
                    <a:gd name="T10" fmla="*/ 550 w 10000"/>
                    <a:gd name="T11" fmla="*/ 9450 h 10000"/>
                    <a:gd name="T12" fmla="*/ 0 w 10000"/>
                    <a:gd name="T13" fmla="*/ 8125 h 10000"/>
                    <a:gd name="T14" fmla="*/ 0 w 10000"/>
                    <a:gd name="T15" fmla="*/ 1875 h 10000"/>
                    <a:gd name="T16" fmla="*/ 550 w 10000"/>
                    <a:gd name="T17" fmla="*/ 550 h 10000"/>
                    <a:gd name="T18" fmla="*/ 1875 w 10000"/>
                    <a:gd name="T19" fmla="*/ 0 h 10000"/>
                    <a:gd name="T20" fmla="*/ 8125 w 10000"/>
                    <a:gd name="T21" fmla="*/ 0 h 10000"/>
                    <a:gd name="T22" fmla="*/ 9450 w 10000"/>
                    <a:gd name="T23" fmla="*/ 550 h 10000"/>
                    <a:gd name="T24" fmla="*/ 10000 w 10000"/>
                    <a:gd name="T25" fmla="*/ 1875 h 10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000" h="10000">
                      <a:moveTo>
                        <a:pt x="10000" y="1875"/>
                      </a:moveTo>
                      <a:lnTo>
                        <a:pt x="10000" y="8125"/>
                      </a:lnTo>
                      <a:cubicBezTo>
                        <a:pt x="10000" y="8641"/>
                        <a:pt x="9818" y="9084"/>
                        <a:pt x="9450" y="9450"/>
                      </a:cubicBezTo>
                      <a:cubicBezTo>
                        <a:pt x="9083" y="9818"/>
                        <a:pt x="8643" y="10000"/>
                        <a:pt x="8125" y="10000"/>
                      </a:cubicBezTo>
                      <a:lnTo>
                        <a:pt x="1875" y="10000"/>
                      </a:lnTo>
                      <a:cubicBezTo>
                        <a:pt x="1359" y="10000"/>
                        <a:pt x="916" y="9818"/>
                        <a:pt x="550" y="9450"/>
                      </a:cubicBezTo>
                      <a:cubicBezTo>
                        <a:pt x="183" y="9081"/>
                        <a:pt x="0" y="8641"/>
                        <a:pt x="0" y="8125"/>
                      </a:cubicBezTo>
                      <a:lnTo>
                        <a:pt x="0" y="1875"/>
                      </a:lnTo>
                      <a:cubicBezTo>
                        <a:pt x="0" y="1359"/>
                        <a:pt x="183" y="916"/>
                        <a:pt x="550" y="550"/>
                      </a:cubicBezTo>
                      <a:cubicBezTo>
                        <a:pt x="918" y="184"/>
                        <a:pt x="1358" y="0"/>
                        <a:pt x="1875" y="0"/>
                      </a:cubicBezTo>
                      <a:lnTo>
                        <a:pt x="8125" y="0"/>
                      </a:lnTo>
                      <a:cubicBezTo>
                        <a:pt x="8641" y="0"/>
                        <a:pt x="9084" y="183"/>
                        <a:pt x="9450" y="550"/>
                      </a:cubicBezTo>
                      <a:cubicBezTo>
                        <a:pt x="9818" y="918"/>
                        <a:pt x="10000" y="1359"/>
                        <a:pt x="10000" y="187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  <p:sp>
              <p:nvSpPr>
                <p:cNvPr id="6" name="iconfont-11253-5327490"/>
                <p:cNvSpPr>
                  <a:spLocks noChangeAspect="1"/>
                </p:cNvSpPr>
                <p:nvPr/>
              </p:nvSpPr>
              <p:spPr bwMode="auto">
                <a:xfrm rot="2700000">
                  <a:off x="5935785" y="3267929"/>
                  <a:ext cx="1322903" cy="1322903"/>
                </a:xfrm>
                <a:custGeom>
                  <a:avLst/>
                  <a:gdLst>
                    <a:gd name="T0" fmla="*/ 10000 w 10000"/>
                    <a:gd name="T1" fmla="*/ 1875 h 10000"/>
                    <a:gd name="T2" fmla="*/ 10000 w 10000"/>
                    <a:gd name="T3" fmla="*/ 8125 h 10000"/>
                    <a:gd name="T4" fmla="*/ 9450 w 10000"/>
                    <a:gd name="T5" fmla="*/ 9450 h 10000"/>
                    <a:gd name="T6" fmla="*/ 8125 w 10000"/>
                    <a:gd name="T7" fmla="*/ 10000 h 10000"/>
                    <a:gd name="T8" fmla="*/ 1875 w 10000"/>
                    <a:gd name="T9" fmla="*/ 10000 h 10000"/>
                    <a:gd name="T10" fmla="*/ 550 w 10000"/>
                    <a:gd name="T11" fmla="*/ 9450 h 10000"/>
                    <a:gd name="T12" fmla="*/ 0 w 10000"/>
                    <a:gd name="T13" fmla="*/ 8125 h 10000"/>
                    <a:gd name="T14" fmla="*/ 0 w 10000"/>
                    <a:gd name="T15" fmla="*/ 1875 h 10000"/>
                    <a:gd name="T16" fmla="*/ 550 w 10000"/>
                    <a:gd name="T17" fmla="*/ 550 h 10000"/>
                    <a:gd name="T18" fmla="*/ 1875 w 10000"/>
                    <a:gd name="T19" fmla="*/ 0 h 10000"/>
                    <a:gd name="T20" fmla="*/ 8125 w 10000"/>
                    <a:gd name="T21" fmla="*/ 0 h 10000"/>
                    <a:gd name="T22" fmla="*/ 9450 w 10000"/>
                    <a:gd name="T23" fmla="*/ 550 h 10000"/>
                    <a:gd name="T24" fmla="*/ 10000 w 10000"/>
                    <a:gd name="T25" fmla="*/ 1875 h 10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000" h="10000">
                      <a:moveTo>
                        <a:pt x="10000" y="1875"/>
                      </a:moveTo>
                      <a:lnTo>
                        <a:pt x="10000" y="8125"/>
                      </a:lnTo>
                      <a:cubicBezTo>
                        <a:pt x="10000" y="8641"/>
                        <a:pt x="9818" y="9084"/>
                        <a:pt x="9450" y="9450"/>
                      </a:cubicBezTo>
                      <a:cubicBezTo>
                        <a:pt x="9083" y="9818"/>
                        <a:pt x="8643" y="10000"/>
                        <a:pt x="8125" y="10000"/>
                      </a:cubicBezTo>
                      <a:lnTo>
                        <a:pt x="1875" y="10000"/>
                      </a:lnTo>
                      <a:cubicBezTo>
                        <a:pt x="1359" y="10000"/>
                        <a:pt x="916" y="9818"/>
                        <a:pt x="550" y="9450"/>
                      </a:cubicBezTo>
                      <a:cubicBezTo>
                        <a:pt x="183" y="9081"/>
                        <a:pt x="0" y="8641"/>
                        <a:pt x="0" y="8125"/>
                      </a:cubicBezTo>
                      <a:lnTo>
                        <a:pt x="0" y="1875"/>
                      </a:lnTo>
                      <a:cubicBezTo>
                        <a:pt x="0" y="1359"/>
                        <a:pt x="183" y="916"/>
                        <a:pt x="550" y="550"/>
                      </a:cubicBezTo>
                      <a:cubicBezTo>
                        <a:pt x="918" y="184"/>
                        <a:pt x="1358" y="0"/>
                        <a:pt x="1875" y="0"/>
                      </a:cubicBezTo>
                      <a:lnTo>
                        <a:pt x="8125" y="0"/>
                      </a:lnTo>
                      <a:cubicBezTo>
                        <a:pt x="8641" y="0"/>
                        <a:pt x="9084" y="183"/>
                        <a:pt x="9450" y="550"/>
                      </a:cubicBezTo>
                      <a:cubicBezTo>
                        <a:pt x="9818" y="918"/>
                        <a:pt x="10000" y="1359"/>
                        <a:pt x="10000" y="187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  <p:sp>
              <p:nvSpPr>
                <p:cNvPr id="8" name="iconfont-11253-5327490"/>
                <p:cNvSpPr>
                  <a:spLocks noChangeAspect="1"/>
                </p:cNvSpPr>
                <p:nvPr/>
              </p:nvSpPr>
              <p:spPr bwMode="auto">
                <a:xfrm rot="2700000">
                  <a:off x="4899805" y="4203362"/>
                  <a:ext cx="1322903" cy="1322903"/>
                </a:xfrm>
                <a:custGeom>
                  <a:avLst/>
                  <a:gdLst>
                    <a:gd name="T0" fmla="*/ 10000 w 10000"/>
                    <a:gd name="T1" fmla="*/ 1875 h 10000"/>
                    <a:gd name="T2" fmla="*/ 10000 w 10000"/>
                    <a:gd name="T3" fmla="*/ 8125 h 10000"/>
                    <a:gd name="T4" fmla="*/ 9450 w 10000"/>
                    <a:gd name="T5" fmla="*/ 9450 h 10000"/>
                    <a:gd name="T6" fmla="*/ 8125 w 10000"/>
                    <a:gd name="T7" fmla="*/ 10000 h 10000"/>
                    <a:gd name="T8" fmla="*/ 1875 w 10000"/>
                    <a:gd name="T9" fmla="*/ 10000 h 10000"/>
                    <a:gd name="T10" fmla="*/ 550 w 10000"/>
                    <a:gd name="T11" fmla="*/ 9450 h 10000"/>
                    <a:gd name="T12" fmla="*/ 0 w 10000"/>
                    <a:gd name="T13" fmla="*/ 8125 h 10000"/>
                    <a:gd name="T14" fmla="*/ 0 w 10000"/>
                    <a:gd name="T15" fmla="*/ 1875 h 10000"/>
                    <a:gd name="T16" fmla="*/ 550 w 10000"/>
                    <a:gd name="T17" fmla="*/ 550 h 10000"/>
                    <a:gd name="T18" fmla="*/ 1875 w 10000"/>
                    <a:gd name="T19" fmla="*/ 0 h 10000"/>
                    <a:gd name="T20" fmla="*/ 8125 w 10000"/>
                    <a:gd name="T21" fmla="*/ 0 h 10000"/>
                    <a:gd name="T22" fmla="*/ 9450 w 10000"/>
                    <a:gd name="T23" fmla="*/ 550 h 10000"/>
                    <a:gd name="T24" fmla="*/ 10000 w 10000"/>
                    <a:gd name="T25" fmla="*/ 1875 h 10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000" h="10000">
                      <a:moveTo>
                        <a:pt x="10000" y="1875"/>
                      </a:moveTo>
                      <a:lnTo>
                        <a:pt x="10000" y="8125"/>
                      </a:lnTo>
                      <a:cubicBezTo>
                        <a:pt x="10000" y="8641"/>
                        <a:pt x="9818" y="9084"/>
                        <a:pt x="9450" y="9450"/>
                      </a:cubicBezTo>
                      <a:cubicBezTo>
                        <a:pt x="9083" y="9818"/>
                        <a:pt x="8643" y="10000"/>
                        <a:pt x="8125" y="10000"/>
                      </a:cubicBezTo>
                      <a:lnTo>
                        <a:pt x="1875" y="10000"/>
                      </a:lnTo>
                      <a:cubicBezTo>
                        <a:pt x="1359" y="10000"/>
                        <a:pt x="916" y="9818"/>
                        <a:pt x="550" y="9450"/>
                      </a:cubicBezTo>
                      <a:cubicBezTo>
                        <a:pt x="183" y="9081"/>
                        <a:pt x="0" y="8641"/>
                        <a:pt x="0" y="8125"/>
                      </a:cubicBezTo>
                      <a:lnTo>
                        <a:pt x="0" y="1875"/>
                      </a:lnTo>
                      <a:cubicBezTo>
                        <a:pt x="0" y="1359"/>
                        <a:pt x="183" y="916"/>
                        <a:pt x="550" y="550"/>
                      </a:cubicBezTo>
                      <a:cubicBezTo>
                        <a:pt x="918" y="184"/>
                        <a:pt x="1358" y="0"/>
                        <a:pt x="1875" y="0"/>
                      </a:cubicBezTo>
                      <a:lnTo>
                        <a:pt x="8125" y="0"/>
                      </a:lnTo>
                      <a:cubicBezTo>
                        <a:pt x="8641" y="0"/>
                        <a:pt x="9084" y="183"/>
                        <a:pt x="9450" y="550"/>
                      </a:cubicBezTo>
                      <a:cubicBezTo>
                        <a:pt x="9818" y="918"/>
                        <a:pt x="10000" y="1359"/>
                        <a:pt x="10000" y="187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  <p:sp>
              <p:nvSpPr>
                <p:cNvPr id="10" name="iconfont-11253-5327490"/>
                <p:cNvSpPr>
                  <a:spLocks noChangeAspect="1"/>
                </p:cNvSpPr>
                <p:nvPr/>
              </p:nvSpPr>
              <p:spPr bwMode="auto">
                <a:xfrm rot="2700000">
                  <a:off x="5935784" y="5138796"/>
                  <a:ext cx="1322903" cy="1322903"/>
                </a:xfrm>
                <a:custGeom>
                  <a:avLst/>
                  <a:gdLst>
                    <a:gd name="T0" fmla="*/ 10000 w 10000"/>
                    <a:gd name="T1" fmla="*/ 1875 h 10000"/>
                    <a:gd name="T2" fmla="*/ 10000 w 10000"/>
                    <a:gd name="T3" fmla="*/ 8125 h 10000"/>
                    <a:gd name="T4" fmla="*/ 9450 w 10000"/>
                    <a:gd name="T5" fmla="*/ 9450 h 10000"/>
                    <a:gd name="T6" fmla="*/ 8125 w 10000"/>
                    <a:gd name="T7" fmla="*/ 10000 h 10000"/>
                    <a:gd name="T8" fmla="*/ 1875 w 10000"/>
                    <a:gd name="T9" fmla="*/ 10000 h 10000"/>
                    <a:gd name="T10" fmla="*/ 550 w 10000"/>
                    <a:gd name="T11" fmla="*/ 9450 h 10000"/>
                    <a:gd name="T12" fmla="*/ 0 w 10000"/>
                    <a:gd name="T13" fmla="*/ 8125 h 10000"/>
                    <a:gd name="T14" fmla="*/ 0 w 10000"/>
                    <a:gd name="T15" fmla="*/ 1875 h 10000"/>
                    <a:gd name="T16" fmla="*/ 550 w 10000"/>
                    <a:gd name="T17" fmla="*/ 550 h 10000"/>
                    <a:gd name="T18" fmla="*/ 1875 w 10000"/>
                    <a:gd name="T19" fmla="*/ 0 h 10000"/>
                    <a:gd name="T20" fmla="*/ 8125 w 10000"/>
                    <a:gd name="T21" fmla="*/ 0 h 10000"/>
                    <a:gd name="T22" fmla="*/ 9450 w 10000"/>
                    <a:gd name="T23" fmla="*/ 550 h 10000"/>
                    <a:gd name="T24" fmla="*/ 10000 w 10000"/>
                    <a:gd name="T25" fmla="*/ 1875 h 10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000" h="10000">
                      <a:moveTo>
                        <a:pt x="10000" y="1875"/>
                      </a:moveTo>
                      <a:lnTo>
                        <a:pt x="10000" y="8125"/>
                      </a:lnTo>
                      <a:cubicBezTo>
                        <a:pt x="10000" y="8641"/>
                        <a:pt x="9818" y="9084"/>
                        <a:pt x="9450" y="9450"/>
                      </a:cubicBezTo>
                      <a:cubicBezTo>
                        <a:pt x="9083" y="9818"/>
                        <a:pt x="8643" y="10000"/>
                        <a:pt x="8125" y="10000"/>
                      </a:cubicBezTo>
                      <a:lnTo>
                        <a:pt x="1875" y="10000"/>
                      </a:lnTo>
                      <a:cubicBezTo>
                        <a:pt x="1359" y="10000"/>
                        <a:pt x="916" y="9818"/>
                        <a:pt x="550" y="9450"/>
                      </a:cubicBezTo>
                      <a:cubicBezTo>
                        <a:pt x="183" y="9081"/>
                        <a:pt x="0" y="8641"/>
                        <a:pt x="0" y="8125"/>
                      </a:cubicBezTo>
                      <a:lnTo>
                        <a:pt x="0" y="1875"/>
                      </a:lnTo>
                      <a:cubicBezTo>
                        <a:pt x="0" y="1359"/>
                        <a:pt x="183" y="916"/>
                        <a:pt x="550" y="550"/>
                      </a:cubicBezTo>
                      <a:cubicBezTo>
                        <a:pt x="918" y="184"/>
                        <a:pt x="1358" y="0"/>
                        <a:pt x="1875" y="0"/>
                      </a:cubicBezTo>
                      <a:lnTo>
                        <a:pt x="8125" y="0"/>
                      </a:lnTo>
                      <a:cubicBezTo>
                        <a:pt x="8641" y="0"/>
                        <a:pt x="9084" y="183"/>
                        <a:pt x="9450" y="550"/>
                      </a:cubicBezTo>
                      <a:cubicBezTo>
                        <a:pt x="9818" y="918"/>
                        <a:pt x="10000" y="1359"/>
                        <a:pt x="10000" y="187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308888" y="2829024"/>
                <a:ext cx="4341284" cy="977480"/>
                <a:chOff x="308888" y="2829024"/>
                <a:chExt cx="4341284" cy="977480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1284270" y="2829024"/>
                  <a:ext cx="3365902" cy="977480"/>
                  <a:chOff x="1284270" y="2829024"/>
                  <a:chExt cx="3365902" cy="977480"/>
                </a:xfrm>
              </p:grpSpPr>
              <p:sp>
                <p:nvSpPr>
                  <p:cNvPr id="14" name="î$ļïḋê"/>
                  <p:cNvSpPr txBox="1"/>
                  <p:nvPr/>
                </p:nvSpPr>
                <p:spPr>
                  <a:xfrm>
                    <a:off x="2318338" y="2829024"/>
                    <a:ext cx="2331834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公司简介</a:t>
                    </a:r>
                    <a:endParaRPr lang="zh-CN" altLang="en-US" sz="3600" b="1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284270" y="3344839"/>
                    <a:ext cx="33567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defRPr/>
                    </a:pPr>
                    <a:r>
                      <a:rPr kumimoji="0" lang="en-US" altLang="zh-CN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200" kern="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sp>
              <p:nvSpPr>
                <p:cNvPr id="18" name="文本框 17"/>
                <p:cNvSpPr txBox="1"/>
                <p:nvPr/>
              </p:nvSpPr>
              <p:spPr>
                <a:xfrm>
                  <a:off x="308888" y="2996772"/>
                  <a:ext cx="281111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r">
                    <a:defRPr kumimoji="0" sz="2800" b="0" i="0" u="none" strike="noStrike" cap="none" spc="0" normalizeH="0" baseline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r>
                    <a:rPr lang="en-US" altLang="zh-CN" sz="1600" dirty="0">
                      <a:solidFill>
                        <a:schemeClr val="accent1"/>
                      </a:solidFill>
                    </a:rPr>
                    <a:t>About US</a:t>
                  </a:r>
                  <a:endParaRPr lang="zh-CN" altLang="en-US" sz="1600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449470" y="4509153"/>
                <a:ext cx="4341284" cy="977480"/>
                <a:chOff x="308888" y="2829024"/>
                <a:chExt cx="4341284" cy="977480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1284270" y="2829024"/>
                  <a:ext cx="3365902" cy="977480"/>
                  <a:chOff x="1284270" y="2829024"/>
                  <a:chExt cx="3365902" cy="977480"/>
                </a:xfrm>
              </p:grpSpPr>
              <p:sp>
                <p:nvSpPr>
                  <p:cNvPr id="27" name="î$ļïḋê"/>
                  <p:cNvSpPr txBox="1"/>
                  <p:nvPr/>
                </p:nvSpPr>
                <p:spPr>
                  <a:xfrm>
                    <a:off x="2318338" y="2829024"/>
                    <a:ext cx="2331834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800" dirty="0">
                        <a:solidFill>
                          <a:schemeClr val="tx2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核心业务</a:t>
                    </a:r>
                    <a:endParaRPr lang="zh-CN" altLang="en-US" sz="3600" b="1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1284270" y="3344839"/>
                    <a:ext cx="33567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defRPr/>
                    </a:pPr>
                    <a:r>
                      <a:rPr kumimoji="0" lang="en-US" altLang="zh-CN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200" kern="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sp>
              <p:nvSpPr>
                <p:cNvPr id="26" name="文本框 25"/>
                <p:cNvSpPr txBox="1"/>
                <p:nvPr/>
              </p:nvSpPr>
              <p:spPr>
                <a:xfrm>
                  <a:off x="308888" y="2996772"/>
                  <a:ext cx="281111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r">
                    <a:defRPr kumimoji="0" sz="1600" b="0" i="0" u="none" strike="noStrike" cap="none" spc="0" normalizeH="0" baseline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r>
                    <a:rPr lang="en-US" altLang="zh-CN" dirty="0"/>
                    <a:t>Core Business</a:t>
                  </a:r>
                  <a:endParaRPr lang="zh-CN" altLang="en-US" dirty="0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7401243" y="3627456"/>
                <a:ext cx="4328775" cy="990271"/>
                <a:chOff x="1614131" y="3083229"/>
                <a:chExt cx="4328775" cy="990271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1614131" y="3083229"/>
                  <a:ext cx="3356793" cy="990271"/>
                  <a:chOff x="1614131" y="3083229"/>
                  <a:chExt cx="3356793" cy="990271"/>
                </a:xfrm>
              </p:grpSpPr>
              <p:sp>
                <p:nvSpPr>
                  <p:cNvPr id="32" name="î$ļïḋê"/>
                  <p:cNvSpPr txBox="1"/>
                  <p:nvPr/>
                </p:nvSpPr>
                <p:spPr>
                  <a:xfrm>
                    <a:off x="1614131" y="3083229"/>
                    <a:ext cx="2331834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项目介绍</a:t>
                    </a:r>
                    <a:endParaRPr lang="zh-CN" altLang="en-US" sz="3600" b="1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3" name="文本框 32"/>
                  <p:cNvSpPr txBox="1"/>
                  <p:nvPr/>
                </p:nvSpPr>
                <p:spPr>
                  <a:xfrm>
                    <a:off x="1614131" y="3611835"/>
                    <a:ext cx="33567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kumimoji="0" lang="en-US" altLang="zh-CN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200" kern="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sp>
              <p:nvSpPr>
                <p:cNvPr id="31" name="文本框 30"/>
                <p:cNvSpPr txBox="1"/>
                <p:nvPr/>
              </p:nvSpPr>
              <p:spPr>
                <a:xfrm>
                  <a:off x="3131795" y="3260490"/>
                  <a:ext cx="281111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r">
                    <a:defRPr kumimoji="0" sz="1600" b="0" i="0" u="none" strike="noStrike" cap="none" spc="0" normalizeH="0" baseline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pPr algn="l"/>
                  <a:r>
                    <a:rPr lang="en-US" altLang="zh-CN" dirty="0"/>
                    <a:t>Projects Introduction</a:t>
                  </a:r>
                  <a:endParaRPr lang="en-US" altLang="zh-CN" dirty="0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7401243" y="5373076"/>
                <a:ext cx="4328775" cy="990271"/>
                <a:chOff x="1614131" y="3083229"/>
                <a:chExt cx="4328775" cy="990271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1614131" y="3083229"/>
                  <a:ext cx="3356793" cy="990271"/>
                  <a:chOff x="1614131" y="3083229"/>
                  <a:chExt cx="3356793" cy="990271"/>
                </a:xfrm>
              </p:grpSpPr>
              <p:sp>
                <p:nvSpPr>
                  <p:cNvPr id="37" name="î$ļïḋê"/>
                  <p:cNvSpPr txBox="1"/>
                  <p:nvPr/>
                </p:nvSpPr>
                <p:spPr>
                  <a:xfrm>
                    <a:off x="1614131" y="3083229"/>
                    <a:ext cx="2331834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融资需求</a:t>
                    </a:r>
                    <a:endParaRPr lang="zh-CN" altLang="en-US" sz="3600" b="1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1614131" y="3611835"/>
                    <a:ext cx="33567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kumimoji="0" lang="en-US" altLang="zh-CN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rPr>
                      <a:t>Lorem ipsum dolor sit a met, connecter adipescent elite. </a:t>
                    </a:r>
                    <a:endParaRPr lang="zh-CN" altLang="en-US" sz="1200" kern="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endParaRPr>
                  </a:p>
                </p:txBody>
              </p:sp>
            </p:grpSp>
            <p:sp>
              <p:nvSpPr>
                <p:cNvPr id="36" name="文本框 35"/>
                <p:cNvSpPr txBox="1"/>
                <p:nvPr/>
              </p:nvSpPr>
              <p:spPr>
                <a:xfrm>
                  <a:off x="3131795" y="3260490"/>
                  <a:ext cx="281111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r">
                    <a:defRPr kumimoji="0" sz="1600" b="0" i="0" u="none" strike="noStrike" cap="none" spc="0" normalizeH="0" baseline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pPr algn="l"/>
                  <a:r>
                    <a:rPr lang="en-US" altLang="zh-CN" dirty="0"/>
                    <a:t>Finance Needs</a:t>
                  </a:r>
                  <a:endParaRPr lang="en-US" altLang="zh-CN" dirty="0"/>
                </a:p>
              </p:txBody>
            </p:sp>
          </p:grpSp>
          <p:sp>
            <p:nvSpPr>
              <p:cNvPr id="39" name="iconfont-10026-4294071"/>
              <p:cNvSpPr>
                <a:spLocks noChangeAspect="1"/>
              </p:cNvSpPr>
              <p:nvPr/>
            </p:nvSpPr>
            <p:spPr bwMode="auto">
              <a:xfrm>
                <a:off x="5412894" y="2785790"/>
                <a:ext cx="435850" cy="609685"/>
              </a:xfrm>
              <a:custGeom>
                <a:avLst/>
                <a:gdLst>
                  <a:gd name="T0" fmla="*/ 3602 w 7197"/>
                  <a:gd name="T1" fmla="*/ 0 h 10068"/>
                  <a:gd name="T2" fmla="*/ 3491 w 7197"/>
                  <a:gd name="T3" fmla="*/ 2 h 10068"/>
                  <a:gd name="T4" fmla="*/ 7 w 7197"/>
                  <a:gd name="T5" fmla="*/ 3608 h 10068"/>
                  <a:gd name="T6" fmla="*/ 999 w 7197"/>
                  <a:gd name="T7" fmla="*/ 6072 h 10068"/>
                  <a:gd name="T8" fmla="*/ 1180 w 7197"/>
                  <a:gd name="T9" fmla="*/ 6259 h 10068"/>
                  <a:gd name="T10" fmla="*/ 1804 w 7197"/>
                  <a:gd name="T11" fmla="*/ 7550 h 10068"/>
                  <a:gd name="T12" fmla="*/ 1804 w 7197"/>
                  <a:gd name="T13" fmla="*/ 7910 h 10068"/>
                  <a:gd name="T14" fmla="*/ 5400 w 7197"/>
                  <a:gd name="T15" fmla="*/ 7910 h 10068"/>
                  <a:gd name="T16" fmla="*/ 5400 w 7197"/>
                  <a:gd name="T17" fmla="*/ 7550 h 10068"/>
                  <a:gd name="T18" fmla="*/ 5987 w 7197"/>
                  <a:gd name="T19" fmla="*/ 6310 h 10068"/>
                  <a:gd name="T20" fmla="*/ 6306 w 7197"/>
                  <a:gd name="T21" fmla="*/ 5962 h 10068"/>
                  <a:gd name="T22" fmla="*/ 7197 w 7197"/>
                  <a:gd name="T23" fmla="*/ 3596 h 10068"/>
                  <a:gd name="T24" fmla="*/ 3602 w 7197"/>
                  <a:gd name="T25" fmla="*/ 0 h 10068"/>
                  <a:gd name="T26" fmla="*/ 5766 w 7197"/>
                  <a:gd name="T27" fmla="*/ 5488 h 10068"/>
                  <a:gd name="T28" fmla="*/ 5463 w 7197"/>
                  <a:gd name="T29" fmla="*/ 5817 h 10068"/>
                  <a:gd name="T30" fmla="*/ 4701 w 7197"/>
                  <a:gd name="T31" fmla="*/ 7191 h 10068"/>
                  <a:gd name="T32" fmla="*/ 2505 w 7197"/>
                  <a:gd name="T33" fmla="*/ 7191 h 10068"/>
                  <a:gd name="T34" fmla="*/ 1695 w 7197"/>
                  <a:gd name="T35" fmla="*/ 5758 h 10068"/>
                  <a:gd name="T36" fmla="*/ 1519 w 7197"/>
                  <a:gd name="T37" fmla="*/ 5576 h 10068"/>
                  <a:gd name="T38" fmla="*/ 726 w 7197"/>
                  <a:gd name="T39" fmla="*/ 3606 h 10068"/>
                  <a:gd name="T40" fmla="*/ 3513 w 7197"/>
                  <a:gd name="T41" fmla="*/ 721 h 10068"/>
                  <a:gd name="T42" fmla="*/ 3602 w 7197"/>
                  <a:gd name="T43" fmla="*/ 719 h 10068"/>
                  <a:gd name="T44" fmla="*/ 6478 w 7197"/>
                  <a:gd name="T45" fmla="*/ 3596 h 10068"/>
                  <a:gd name="T46" fmla="*/ 5766 w 7197"/>
                  <a:gd name="T47" fmla="*/ 5488 h 10068"/>
                  <a:gd name="T48" fmla="*/ 1804 w 7197"/>
                  <a:gd name="T49" fmla="*/ 8270 h 10068"/>
                  <a:gd name="T50" fmla="*/ 5400 w 7197"/>
                  <a:gd name="T51" fmla="*/ 8270 h 10068"/>
                  <a:gd name="T52" fmla="*/ 5400 w 7197"/>
                  <a:gd name="T53" fmla="*/ 8989 h 10068"/>
                  <a:gd name="T54" fmla="*/ 1804 w 7197"/>
                  <a:gd name="T55" fmla="*/ 8989 h 10068"/>
                  <a:gd name="T56" fmla="*/ 1804 w 7197"/>
                  <a:gd name="T57" fmla="*/ 8270 h 10068"/>
                  <a:gd name="T58" fmla="*/ 2523 w 7197"/>
                  <a:gd name="T59" fmla="*/ 9348 h 10068"/>
                  <a:gd name="T60" fmla="*/ 4681 w 7197"/>
                  <a:gd name="T61" fmla="*/ 9348 h 10068"/>
                  <a:gd name="T62" fmla="*/ 4681 w 7197"/>
                  <a:gd name="T63" fmla="*/ 10068 h 10068"/>
                  <a:gd name="T64" fmla="*/ 2523 w 7197"/>
                  <a:gd name="T65" fmla="*/ 10068 h 10068"/>
                  <a:gd name="T66" fmla="*/ 2523 w 7197"/>
                  <a:gd name="T67" fmla="*/ 9348 h 10068"/>
                  <a:gd name="T68" fmla="*/ 1445 w 7197"/>
                  <a:gd name="T69" fmla="*/ 3596 h 10068"/>
                  <a:gd name="T70" fmla="*/ 2164 w 7197"/>
                  <a:gd name="T71" fmla="*/ 3596 h 10068"/>
                  <a:gd name="T72" fmla="*/ 3602 w 7197"/>
                  <a:gd name="T73" fmla="*/ 2158 h 10068"/>
                  <a:gd name="T74" fmla="*/ 3602 w 7197"/>
                  <a:gd name="T75" fmla="*/ 1438 h 10068"/>
                  <a:gd name="T76" fmla="*/ 1445 w 7197"/>
                  <a:gd name="T77" fmla="*/ 3596 h 10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97" h="10068">
                    <a:moveTo>
                      <a:pt x="3602" y="0"/>
                    </a:moveTo>
                    <a:lnTo>
                      <a:pt x="3491" y="2"/>
                    </a:lnTo>
                    <a:cubicBezTo>
                      <a:pt x="1563" y="60"/>
                      <a:pt x="0" y="1678"/>
                      <a:pt x="7" y="3608"/>
                    </a:cubicBezTo>
                    <a:cubicBezTo>
                      <a:pt x="10" y="4530"/>
                      <a:pt x="363" y="5405"/>
                      <a:pt x="999" y="6072"/>
                    </a:cubicBezTo>
                    <a:lnTo>
                      <a:pt x="1180" y="6259"/>
                    </a:lnTo>
                    <a:cubicBezTo>
                      <a:pt x="1647" y="6740"/>
                      <a:pt x="1804" y="6902"/>
                      <a:pt x="1804" y="7550"/>
                    </a:cubicBezTo>
                    <a:lnTo>
                      <a:pt x="1804" y="7910"/>
                    </a:lnTo>
                    <a:lnTo>
                      <a:pt x="5400" y="7910"/>
                    </a:lnTo>
                    <a:lnTo>
                      <a:pt x="5400" y="7550"/>
                    </a:lnTo>
                    <a:cubicBezTo>
                      <a:pt x="5400" y="6934"/>
                      <a:pt x="5571" y="6751"/>
                      <a:pt x="5987" y="6310"/>
                    </a:cubicBezTo>
                    <a:cubicBezTo>
                      <a:pt x="6084" y="6206"/>
                      <a:pt x="6191" y="6092"/>
                      <a:pt x="6306" y="5962"/>
                    </a:cubicBezTo>
                    <a:cubicBezTo>
                      <a:pt x="6881" y="5307"/>
                      <a:pt x="7197" y="4467"/>
                      <a:pt x="7197" y="3596"/>
                    </a:cubicBezTo>
                    <a:cubicBezTo>
                      <a:pt x="7197" y="1613"/>
                      <a:pt x="5584" y="0"/>
                      <a:pt x="3602" y="0"/>
                    </a:cubicBezTo>
                    <a:close/>
                    <a:moveTo>
                      <a:pt x="5766" y="5488"/>
                    </a:moveTo>
                    <a:cubicBezTo>
                      <a:pt x="5657" y="5611"/>
                      <a:pt x="5556" y="5719"/>
                      <a:pt x="5463" y="5817"/>
                    </a:cubicBezTo>
                    <a:cubicBezTo>
                      <a:pt x="5089" y="6215"/>
                      <a:pt x="4783" y="6541"/>
                      <a:pt x="4701" y="7191"/>
                    </a:cubicBezTo>
                    <a:lnTo>
                      <a:pt x="2505" y="7191"/>
                    </a:lnTo>
                    <a:cubicBezTo>
                      <a:pt x="2429" y="6512"/>
                      <a:pt x="2124" y="6199"/>
                      <a:pt x="1695" y="5758"/>
                    </a:cubicBezTo>
                    <a:lnTo>
                      <a:pt x="1519" y="5576"/>
                    </a:lnTo>
                    <a:cubicBezTo>
                      <a:pt x="1010" y="5042"/>
                      <a:pt x="728" y="4342"/>
                      <a:pt x="726" y="3606"/>
                    </a:cubicBezTo>
                    <a:cubicBezTo>
                      <a:pt x="720" y="2061"/>
                      <a:pt x="1971" y="767"/>
                      <a:pt x="3513" y="721"/>
                    </a:cubicBezTo>
                    <a:lnTo>
                      <a:pt x="3602" y="719"/>
                    </a:lnTo>
                    <a:cubicBezTo>
                      <a:pt x="5188" y="719"/>
                      <a:pt x="6478" y="2010"/>
                      <a:pt x="6478" y="3596"/>
                    </a:cubicBezTo>
                    <a:cubicBezTo>
                      <a:pt x="6479" y="4292"/>
                      <a:pt x="6225" y="4965"/>
                      <a:pt x="5766" y="5488"/>
                    </a:cubicBezTo>
                    <a:close/>
                    <a:moveTo>
                      <a:pt x="1804" y="8270"/>
                    </a:moveTo>
                    <a:lnTo>
                      <a:pt x="5400" y="8270"/>
                    </a:lnTo>
                    <a:lnTo>
                      <a:pt x="5400" y="8989"/>
                    </a:lnTo>
                    <a:lnTo>
                      <a:pt x="1804" y="8989"/>
                    </a:lnTo>
                    <a:lnTo>
                      <a:pt x="1804" y="8270"/>
                    </a:lnTo>
                    <a:close/>
                    <a:moveTo>
                      <a:pt x="2523" y="9348"/>
                    </a:moveTo>
                    <a:lnTo>
                      <a:pt x="4681" y="9348"/>
                    </a:lnTo>
                    <a:lnTo>
                      <a:pt x="4681" y="10068"/>
                    </a:lnTo>
                    <a:lnTo>
                      <a:pt x="2523" y="10068"/>
                    </a:lnTo>
                    <a:lnTo>
                      <a:pt x="2523" y="9348"/>
                    </a:lnTo>
                    <a:close/>
                    <a:moveTo>
                      <a:pt x="1445" y="3596"/>
                    </a:moveTo>
                    <a:lnTo>
                      <a:pt x="2164" y="3596"/>
                    </a:lnTo>
                    <a:cubicBezTo>
                      <a:pt x="2164" y="2802"/>
                      <a:pt x="2809" y="2158"/>
                      <a:pt x="3602" y="2158"/>
                    </a:cubicBezTo>
                    <a:lnTo>
                      <a:pt x="3602" y="1438"/>
                    </a:lnTo>
                    <a:cubicBezTo>
                      <a:pt x="2412" y="1438"/>
                      <a:pt x="1445" y="2406"/>
                      <a:pt x="1445" y="3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40" name="iconfont-11592-5504364"/>
              <p:cNvSpPr>
                <a:spLocks noChangeAspect="1"/>
              </p:cNvSpPr>
              <p:nvPr/>
            </p:nvSpPr>
            <p:spPr bwMode="auto">
              <a:xfrm>
                <a:off x="6256335" y="3625858"/>
                <a:ext cx="609686" cy="609686"/>
              </a:xfrm>
              <a:custGeom>
                <a:avLst/>
                <a:gdLst>
                  <a:gd name="T0" fmla="*/ 9600 w 11734"/>
                  <a:gd name="T1" fmla="*/ 2667 h 11734"/>
                  <a:gd name="T2" fmla="*/ 10401 w 11734"/>
                  <a:gd name="T3" fmla="*/ 2667 h 11734"/>
                  <a:gd name="T4" fmla="*/ 11734 w 11734"/>
                  <a:gd name="T5" fmla="*/ 4000 h 11734"/>
                  <a:gd name="T6" fmla="*/ 11734 w 11734"/>
                  <a:gd name="T7" fmla="*/ 10134 h 11734"/>
                  <a:gd name="T8" fmla="*/ 10134 w 11734"/>
                  <a:gd name="T9" fmla="*/ 11734 h 11734"/>
                  <a:gd name="T10" fmla="*/ 10113 w 11734"/>
                  <a:gd name="T11" fmla="*/ 11734 h 11734"/>
                  <a:gd name="T12" fmla="*/ 1600 w 11734"/>
                  <a:gd name="T13" fmla="*/ 11734 h 11734"/>
                  <a:gd name="T14" fmla="*/ 0 w 11734"/>
                  <a:gd name="T15" fmla="*/ 10135 h 11734"/>
                  <a:gd name="T16" fmla="*/ 0 w 11734"/>
                  <a:gd name="T17" fmla="*/ 1335 h 11734"/>
                  <a:gd name="T18" fmla="*/ 1333 w 11734"/>
                  <a:gd name="T19" fmla="*/ 0 h 11734"/>
                  <a:gd name="T20" fmla="*/ 8269 w 11734"/>
                  <a:gd name="T21" fmla="*/ 0 h 11734"/>
                  <a:gd name="T22" fmla="*/ 9600 w 11734"/>
                  <a:gd name="T23" fmla="*/ 1336 h 11734"/>
                  <a:gd name="T24" fmla="*/ 9600 w 11734"/>
                  <a:gd name="T25" fmla="*/ 2667 h 11734"/>
                  <a:gd name="T26" fmla="*/ 9600 w 11734"/>
                  <a:gd name="T27" fmla="*/ 3734 h 11734"/>
                  <a:gd name="T28" fmla="*/ 9600 w 11734"/>
                  <a:gd name="T29" fmla="*/ 10136 h 11734"/>
                  <a:gd name="T30" fmla="*/ 10112 w 11734"/>
                  <a:gd name="T31" fmla="*/ 10667 h 11734"/>
                  <a:gd name="T32" fmla="*/ 10134 w 11734"/>
                  <a:gd name="T33" fmla="*/ 10667 h 11734"/>
                  <a:gd name="T34" fmla="*/ 10667 w 11734"/>
                  <a:gd name="T35" fmla="*/ 10134 h 11734"/>
                  <a:gd name="T36" fmla="*/ 10667 w 11734"/>
                  <a:gd name="T37" fmla="*/ 4000 h 11734"/>
                  <a:gd name="T38" fmla="*/ 10401 w 11734"/>
                  <a:gd name="T39" fmla="*/ 3734 h 11734"/>
                  <a:gd name="T40" fmla="*/ 9600 w 11734"/>
                  <a:gd name="T41" fmla="*/ 3734 h 11734"/>
                  <a:gd name="T42" fmla="*/ 8534 w 11734"/>
                  <a:gd name="T43" fmla="*/ 10136 h 11734"/>
                  <a:gd name="T44" fmla="*/ 8534 w 11734"/>
                  <a:gd name="T45" fmla="*/ 1336 h 11734"/>
                  <a:gd name="T46" fmla="*/ 8268 w 11734"/>
                  <a:gd name="T47" fmla="*/ 1067 h 11734"/>
                  <a:gd name="T48" fmla="*/ 1333 w 11734"/>
                  <a:gd name="T49" fmla="*/ 1067 h 11734"/>
                  <a:gd name="T50" fmla="*/ 1067 w 11734"/>
                  <a:gd name="T51" fmla="*/ 1334 h 11734"/>
                  <a:gd name="T52" fmla="*/ 1067 w 11734"/>
                  <a:gd name="T53" fmla="*/ 10134 h 11734"/>
                  <a:gd name="T54" fmla="*/ 1601 w 11734"/>
                  <a:gd name="T55" fmla="*/ 10668 h 11734"/>
                  <a:gd name="T56" fmla="*/ 8624 w 11734"/>
                  <a:gd name="T57" fmla="*/ 10667 h 11734"/>
                  <a:gd name="T58" fmla="*/ 8534 w 11734"/>
                  <a:gd name="T59" fmla="*/ 10135 h 11734"/>
                  <a:gd name="T60" fmla="*/ 8534 w 11734"/>
                  <a:gd name="T61" fmla="*/ 10136 h 11734"/>
                  <a:gd name="T62" fmla="*/ 2667 w 11734"/>
                  <a:gd name="T63" fmla="*/ 2134 h 11734"/>
                  <a:gd name="T64" fmla="*/ 6934 w 11734"/>
                  <a:gd name="T65" fmla="*/ 2134 h 11734"/>
                  <a:gd name="T66" fmla="*/ 7467 w 11734"/>
                  <a:gd name="T67" fmla="*/ 2667 h 11734"/>
                  <a:gd name="T68" fmla="*/ 7467 w 11734"/>
                  <a:gd name="T69" fmla="*/ 4800 h 11734"/>
                  <a:gd name="T70" fmla="*/ 6934 w 11734"/>
                  <a:gd name="T71" fmla="*/ 5334 h 11734"/>
                  <a:gd name="T72" fmla="*/ 2667 w 11734"/>
                  <a:gd name="T73" fmla="*/ 5334 h 11734"/>
                  <a:gd name="T74" fmla="*/ 2134 w 11734"/>
                  <a:gd name="T75" fmla="*/ 4800 h 11734"/>
                  <a:gd name="T76" fmla="*/ 2134 w 11734"/>
                  <a:gd name="T77" fmla="*/ 2667 h 11734"/>
                  <a:gd name="T78" fmla="*/ 2667 w 11734"/>
                  <a:gd name="T79" fmla="*/ 2134 h 11734"/>
                  <a:gd name="T80" fmla="*/ 3200 w 11734"/>
                  <a:gd name="T81" fmla="*/ 3200 h 11734"/>
                  <a:gd name="T82" fmla="*/ 3200 w 11734"/>
                  <a:gd name="T83" fmla="*/ 4267 h 11734"/>
                  <a:gd name="T84" fmla="*/ 6400 w 11734"/>
                  <a:gd name="T85" fmla="*/ 4267 h 11734"/>
                  <a:gd name="T86" fmla="*/ 6400 w 11734"/>
                  <a:gd name="T87" fmla="*/ 3200 h 11734"/>
                  <a:gd name="T88" fmla="*/ 3200 w 11734"/>
                  <a:gd name="T89" fmla="*/ 3200 h 11734"/>
                  <a:gd name="T90" fmla="*/ 2667 w 11734"/>
                  <a:gd name="T91" fmla="*/ 7467 h 11734"/>
                  <a:gd name="T92" fmla="*/ 2134 w 11734"/>
                  <a:gd name="T93" fmla="*/ 6934 h 11734"/>
                  <a:gd name="T94" fmla="*/ 2667 w 11734"/>
                  <a:gd name="T95" fmla="*/ 6400 h 11734"/>
                  <a:gd name="T96" fmla="*/ 6934 w 11734"/>
                  <a:gd name="T97" fmla="*/ 6400 h 11734"/>
                  <a:gd name="T98" fmla="*/ 7467 w 11734"/>
                  <a:gd name="T99" fmla="*/ 6934 h 11734"/>
                  <a:gd name="T100" fmla="*/ 6934 w 11734"/>
                  <a:gd name="T101" fmla="*/ 7467 h 11734"/>
                  <a:gd name="T102" fmla="*/ 2667 w 11734"/>
                  <a:gd name="T103" fmla="*/ 7467 h 11734"/>
                  <a:gd name="T104" fmla="*/ 2667 w 11734"/>
                  <a:gd name="T105" fmla="*/ 9334 h 11734"/>
                  <a:gd name="T106" fmla="*/ 2134 w 11734"/>
                  <a:gd name="T107" fmla="*/ 8800 h 11734"/>
                  <a:gd name="T108" fmla="*/ 2667 w 11734"/>
                  <a:gd name="T109" fmla="*/ 8267 h 11734"/>
                  <a:gd name="T110" fmla="*/ 6934 w 11734"/>
                  <a:gd name="T111" fmla="*/ 8267 h 11734"/>
                  <a:gd name="T112" fmla="*/ 7467 w 11734"/>
                  <a:gd name="T113" fmla="*/ 8800 h 11734"/>
                  <a:gd name="T114" fmla="*/ 6934 w 11734"/>
                  <a:gd name="T115" fmla="*/ 9334 h 11734"/>
                  <a:gd name="T116" fmla="*/ 2667 w 11734"/>
                  <a:gd name="T117" fmla="*/ 9334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734" h="11734">
                    <a:moveTo>
                      <a:pt x="9600" y="2667"/>
                    </a:moveTo>
                    <a:lnTo>
                      <a:pt x="10401" y="2667"/>
                    </a:lnTo>
                    <a:cubicBezTo>
                      <a:pt x="11137" y="2668"/>
                      <a:pt x="11734" y="3264"/>
                      <a:pt x="11734" y="4000"/>
                    </a:cubicBezTo>
                    <a:lnTo>
                      <a:pt x="11734" y="10134"/>
                    </a:lnTo>
                    <a:cubicBezTo>
                      <a:pt x="11734" y="11017"/>
                      <a:pt x="11017" y="11734"/>
                      <a:pt x="10134" y="11734"/>
                    </a:cubicBezTo>
                    <a:lnTo>
                      <a:pt x="10113" y="11734"/>
                    </a:lnTo>
                    <a:lnTo>
                      <a:pt x="1600" y="11734"/>
                    </a:lnTo>
                    <a:cubicBezTo>
                      <a:pt x="717" y="11734"/>
                      <a:pt x="0" y="11018"/>
                      <a:pt x="0" y="10135"/>
                    </a:cubicBezTo>
                    <a:lnTo>
                      <a:pt x="0" y="1335"/>
                    </a:lnTo>
                    <a:cubicBezTo>
                      <a:pt x="1" y="599"/>
                      <a:pt x="597" y="2"/>
                      <a:pt x="1333" y="0"/>
                    </a:cubicBezTo>
                    <a:lnTo>
                      <a:pt x="8269" y="0"/>
                    </a:lnTo>
                    <a:cubicBezTo>
                      <a:pt x="9005" y="1"/>
                      <a:pt x="9601" y="599"/>
                      <a:pt x="9600" y="1336"/>
                    </a:cubicBezTo>
                    <a:lnTo>
                      <a:pt x="9600" y="2667"/>
                    </a:lnTo>
                    <a:close/>
                    <a:moveTo>
                      <a:pt x="9600" y="3734"/>
                    </a:moveTo>
                    <a:lnTo>
                      <a:pt x="9600" y="10136"/>
                    </a:lnTo>
                    <a:cubicBezTo>
                      <a:pt x="9600" y="10422"/>
                      <a:pt x="9827" y="10656"/>
                      <a:pt x="10112" y="10667"/>
                    </a:cubicBezTo>
                    <a:lnTo>
                      <a:pt x="10134" y="10667"/>
                    </a:lnTo>
                    <a:cubicBezTo>
                      <a:pt x="10428" y="10667"/>
                      <a:pt x="10667" y="10428"/>
                      <a:pt x="10667" y="10134"/>
                    </a:cubicBezTo>
                    <a:lnTo>
                      <a:pt x="10667" y="4000"/>
                    </a:lnTo>
                    <a:cubicBezTo>
                      <a:pt x="10667" y="3853"/>
                      <a:pt x="10548" y="3734"/>
                      <a:pt x="10401" y="3734"/>
                    </a:cubicBezTo>
                    <a:lnTo>
                      <a:pt x="9600" y="3734"/>
                    </a:lnTo>
                    <a:close/>
                    <a:moveTo>
                      <a:pt x="8534" y="10136"/>
                    </a:moveTo>
                    <a:lnTo>
                      <a:pt x="8534" y="1336"/>
                    </a:lnTo>
                    <a:cubicBezTo>
                      <a:pt x="8534" y="1187"/>
                      <a:pt x="8414" y="1067"/>
                      <a:pt x="8268" y="1067"/>
                    </a:cubicBezTo>
                    <a:lnTo>
                      <a:pt x="1333" y="1067"/>
                    </a:lnTo>
                    <a:cubicBezTo>
                      <a:pt x="1188" y="1067"/>
                      <a:pt x="1067" y="1188"/>
                      <a:pt x="1067" y="1334"/>
                    </a:cubicBezTo>
                    <a:lnTo>
                      <a:pt x="1067" y="10134"/>
                    </a:lnTo>
                    <a:cubicBezTo>
                      <a:pt x="1067" y="10429"/>
                      <a:pt x="1306" y="10668"/>
                      <a:pt x="1601" y="10668"/>
                    </a:cubicBezTo>
                    <a:lnTo>
                      <a:pt x="8624" y="10667"/>
                    </a:lnTo>
                    <a:cubicBezTo>
                      <a:pt x="8564" y="10496"/>
                      <a:pt x="8534" y="10316"/>
                      <a:pt x="8534" y="10135"/>
                    </a:cubicBezTo>
                    <a:lnTo>
                      <a:pt x="8534" y="10136"/>
                    </a:lnTo>
                    <a:close/>
                    <a:moveTo>
                      <a:pt x="2667" y="2134"/>
                    </a:moveTo>
                    <a:lnTo>
                      <a:pt x="6934" y="2134"/>
                    </a:lnTo>
                    <a:cubicBezTo>
                      <a:pt x="7228" y="2134"/>
                      <a:pt x="7467" y="2372"/>
                      <a:pt x="7467" y="2667"/>
                    </a:cubicBezTo>
                    <a:lnTo>
                      <a:pt x="7467" y="4800"/>
                    </a:lnTo>
                    <a:cubicBezTo>
                      <a:pt x="7467" y="5095"/>
                      <a:pt x="7228" y="5334"/>
                      <a:pt x="6934" y="5334"/>
                    </a:cubicBezTo>
                    <a:lnTo>
                      <a:pt x="2667" y="5334"/>
                    </a:lnTo>
                    <a:cubicBezTo>
                      <a:pt x="2372" y="5334"/>
                      <a:pt x="2134" y="5095"/>
                      <a:pt x="2134" y="4800"/>
                    </a:cubicBezTo>
                    <a:lnTo>
                      <a:pt x="2134" y="2667"/>
                    </a:lnTo>
                    <a:cubicBezTo>
                      <a:pt x="2134" y="2372"/>
                      <a:pt x="2372" y="2134"/>
                      <a:pt x="2667" y="2134"/>
                    </a:cubicBezTo>
                    <a:close/>
                    <a:moveTo>
                      <a:pt x="3200" y="3200"/>
                    </a:moveTo>
                    <a:lnTo>
                      <a:pt x="3200" y="4267"/>
                    </a:lnTo>
                    <a:lnTo>
                      <a:pt x="6400" y="4267"/>
                    </a:lnTo>
                    <a:lnTo>
                      <a:pt x="6400" y="3200"/>
                    </a:lnTo>
                    <a:lnTo>
                      <a:pt x="3200" y="3200"/>
                    </a:lnTo>
                    <a:close/>
                    <a:moveTo>
                      <a:pt x="2667" y="7467"/>
                    </a:moveTo>
                    <a:cubicBezTo>
                      <a:pt x="2372" y="7467"/>
                      <a:pt x="2134" y="7228"/>
                      <a:pt x="2134" y="6934"/>
                    </a:cubicBezTo>
                    <a:cubicBezTo>
                      <a:pt x="2134" y="6639"/>
                      <a:pt x="2372" y="6400"/>
                      <a:pt x="2667" y="6400"/>
                    </a:cubicBezTo>
                    <a:lnTo>
                      <a:pt x="6934" y="6400"/>
                    </a:lnTo>
                    <a:cubicBezTo>
                      <a:pt x="7228" y="6400"/>
                      <a:pt x="7467" y="6639"/>
                      <a:pt x="7467" y="6934"/>
                    </a:cubicBezTo>
                    <a:cubicBezTo>
                      <a:pt x="7467" y="7228"/>
                      <a:pt x="7228" y="7467"/>
                      <a:pt x="6934" y="7467"/>
                    </a:cubicBezTo>
                    <a:lnTo>
                      <a:pt x="2667" y="7467"/>
                    </a:lnTo>
                    <a:close/>
                    <a:moveTo>
                      <a:pt x="2667" y="9334"/>
                    </a:moveTo>
                    <a:cubicBezTo>
                      <a:pt x="2372" y="9334"/>
                      <a:pt x="2134" y="9095"/>
                      <a:pt x="2134" y="8800"/>
                    </a:cubicBezTo>
                    <a:cubicBezTo>
                      <a:pt x="2134" y="8506"/>
                      <a:pt x="2372" y="8267"/>
                      <a:pt x="2667" y="8267"/>
                    </a:cubicBezTo>
                    <a:lnTo>
                      <a:pt x="6934" y="8267"/>
                    </a:lnTo>
                    <a:cubicBezTo>
                      <a:pt x="7228" y="8267"/>
                      <a:pt x="7467" y="8506"/>
                      <a:pt x="7467" y="8800"/>
                    </a:cubicBezTo>
                    <a:cubicBezTo>
                      <a:pt x="7467" y="9095"/>
                      <a:pt x="7228" y="9334"/>
                      <a:pt x="6934" y="9334"/>
                    </a:cubicBezTo>
                    <a:lnTo>
                      <a:pt x="2667" y="93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41" name="iconfont-11841-5650496"/>
              <p:cNvSpPr>
                <a:spLocks noChangeAspect="1"/>
              </p:cNvSpPr>
              <p:nvPr/>
            </p:nvSpPr>
            <p:spPr bwMode="auto">
              <a:xfrm>
                <a:off x="5330483" y="4556784"/>
                <a:ext cx="609685" cy="532712"/>
              </a:xfrm>
              <a:custGeom>
                <a:avLst/>
                <a:gdLst>
                  <a:gd name="connsiteX0" fmla="*/ 223413 w 446302"/>
                  <a:gd name="connsiteY0" fmla="*/ 289001 h 389956"/>
                  <a:gd name="connsiteX1" fmla="*/ 168842 w 446302"/>
                  <a:gd name="connsiteY1" fmla="*/ 360098 h 389956"/>
                  <a:gd name="connsiteX2" fmla="*/ 277413 w 446302"/>
                  <a:gd name="connsiteY2" fmla="*/ 360098 h 389956"/>
                  <a:gd name="connsiteX3" fmla="*/ 223413 w 446302"/>
                  <a:gd name="connsiteY3" fmla="*/ 249619 h 389956"/>
                  <a:gd name="connsiteX4" fmla="*/ 235508 w 446302"/>
                  <a:gd name="connsiteY4" fmla="*/ 255333 h 389956"/>
                  <a:gd name="connsiteX5" fmla="*/ 319317 w 446302"/>
                  <a:gd name="connsiteY5" fmla="*/ 365813 h 389956"/>
                  <a:gd name="connsiteX6" fmla="*/ 320555 w 446302"/>
                  <a:gd name="connsiteY6" fmla="*/ 381051 h 389956"/>
                  <a:gd name="connsiteX7" fmla="*/ 307222 w 446302"/>
                  <a:gd name="connsiteY7" fmla="*/ 389956 h 389956"/>
                  <a:gd name="connsiteX8" fmla="*/ 138985 w 446302"/>
                  <a:gd name="connsiteY8" fmla="*/ 389956 h 389956"/>
                  <a:gd name="connsiteX9" fmla="*/ 125652 w 446302"/>
                  <a:gd name="connsiteY9" fmla="*/ 381670 h 389956"/>
                  <a:gd name="connsiteX10" fmla="*/ 126938 w 446302"/>
                  <a:gd name="connsiteY10" fmla="*/ 366432 h 389956"/>
                  <a:gd name="connsiteX11" fmla="*/ 211366 w 446302"/>
                  <a:gd name="connsiteY11" fmla="*/ 255333 h 389956"/>
                  <a:gd name="connsiteX12" fmla="*/ 223413 w 446302"/>
                  <a:gd name="connsiteY12" fmla="*/ 249619 h 389956"/>
                  <a:gd name="connsiteX13" fmla="*/ 252059 w 446302"/>
                  <a:gd name="connsiteY13" fmla="*/ 149870 h 389956"/>
                  <a:gd name="connsiteX14" fmla="*/ 330079 w 446302"/>
                  <a:gd name="connsiteY14" fmla="*/ 170175 h 389956"/>
                  <a:gd name="connsiteX15" fmla="*/ 333269 w 446302"/>
                  <a:gd name="connsiteY15" fmla="*/ 181585 h 389956"/>
                  <a:gd name="connsiteX16" fmla="*/ 321841 w 446302"/>
                  <a:gd name="connsiteY16" fmla="*/ 184770 h 389956"/>
                  <a:gd name="connsiteX17" fmla="*/ 222175 w 446302"/>
                  <a:gd name="connsiteY17" fmla="*/ 174644 h 389956"/>
                  <a:gd name="connsiteX18" fmla="*/ 173890 w 446302"/>
                  <a:gd name="connsiteY18" fmla="*/ 185389 h 389956"/>
                  <a:gd name="connsiteX19" fmla="*/ 117414 w 446302"/>
                  <a:gd name="connsiteY19" fmla="*/ 173360 h 389956"/>
                  <a:gd name="connsiteX20" fmla="*/ 113605 w 446302"/>
                  <a:gd name="connsiteY20" fmla="*/ 161950 h 389956"/>
                  <a:gd name="connsiteX21" fmla="*/ 125033 w 446302"/>
                  <a:gd name="connsiteY21" fmla="*/ 158147 h 389956"/>
                  <a:gd name="connsiteX22" fmla="*/ 213889 w 446302"/>
                  <a:gd name="connsiteY22" fmla="*/ 159430 h 389956"/>
                  <a:gd name="connsiteX23" fmla="*/ 252059 w 446302"/>
                  <a:gd name="connsiteY23" fmla="*/ 149870 h 389956"/>
                  <a:gd name="connsiteX24" fmla="*/ 252059 w 446302"/>
                  <a:gd name="connsiteY24" fmla="*/ 110522 h 389956"/>
                  <a:gd name="connsiteX25" fmla="*/ 330079 w 446302"/>
                  <a:gd name="connsiteY25" fmla="*/ 130900 h 389956"/>
                  <a:gd name="connsiteX26" fmla="*/ 333269 w 446302"/>
                  <a:gd name="connsiteY26" fmla="*/ 142329 h 389956"/>
                  <a:gd name="connsiteX27" fmla="*/ 321841 w 446302"/>
                  <a:gd name="connsiteY27" fmla="*/ 145472 h 389956"/>
                  <a:gd name="connsiteX28" fmla="*/ 222175 w 446302"/>
                  <a:gd name="connsiteY28" fmla="*/ 135329 h 389956"/>
                  <a:gd name="connsiteX29" fmla="*/ 173890 w 446302"/>
                  <a:gd name="connsiteY29" fmla="*/ 146139 h 389956"/>
                  <a:gd name="connsiteX30" fmla="*/ 117414 w 446302"/>
                  <a:gd name="connsiteY30" fmla="*/ 134043 h 389956"/>
                  <a:gd name="connsiteX31" fmla="*/ 113605 w 446302"/>
                  <a:gd name="connsiteY31" fmla="*/ 122614 h 389956"/>
                  <a:gd name="connsiteX32" fmla="*/ 125033 w 446302"/>
                  <a:gd name="connsiteY32" fmla="*/ 118804 h 389956"/>
                  <a:gd name="connsiteX33" fmla="*/ 213889 w 446302"/>
                  <a:gd name="connsiteY33" fmla="*/ 120090 h 389956"/>
                  <a:gd name="connsiteX34" fmla="*/ 252059 w 446302"/>
                  <a:gd name="connsiteY34" fmla="*/ 110522 h 389956"/>
                  <a:gd name="connsiteX35" fmla="*/ 14618 w 446302"/>
                  <a:gd name="connsiteY35" fmla="*/ 0 h 389956"/>
                  <a:gd name="connsiteX36" fmla="*/ 431732 w 446302"/>
                  <a:gd name="connsiteY36" fmla="*/ 0 h 389956"/>
                  <a:gd name="connsiteX37" fmla="*/ 446302 w 446302"/>
                  <a:gd name="connsiteY37" fmla="*/ 14624 h 389956"/>
                  <a:gd name="connsiteX38" fmla="*/ 446302 w 446302"/>
                  <a:gd name="connsiteY38" fmla="*/ 288333 h 389956"/>
                  <a:gd name="connsiteX39" fmla="*/ 431732 w 446302"/>
                  <a:gd name="connsiteY39" fmla="*/ 302957 h 389956"/>
                  <a:gd name="connsiteX40" fmla="*/ 342833 w 446302"/>
                  <a:gd name="connsiteY40" fmla="*/ 302957 h 389956"/>
                  <a:gd name="connsiteX41" fmla="*/ 328215 w 446302"/>
                  <a:gd name="connsiteY41" fmla="*/ 288333 h 389956"/>
                  <a:gd name="connsiteX42" fmla="*/ 342833 w 446302"/>
                  <a:gd name="connsiteY42" fmla="*/ 273757 h 389956"/>
                  <a:gd name="connsiteX43" fmla="*/ 417114 w 446302"/>
                  <a:gd name="connsiteY43" fmla="*/ 273757 h 389956"/>
                  <a:gd name="connsiteX44" fmla="*/ 417114 w 446302"/>
                  <a:gd name="connsiteY44" fmla="*/ 29200 h 389956"/>
                  <a:gd name="connsiteX45" fmla="*/ 29855 w 446302"/>
                  <a:gd name="connsiteY45" fmla="*/ 29200 h 389956"/>
                  <a:gd name="connsiteX46" fmla="*/ 29855 w 446302"/>
                  <a:gd name="connsiteY46" fmla="*/ 273090 h 389956"/>
                  <a:gd name="connsiteX47" fmla="*/ 111754 w 446302"/>
                  <a:gd name="connsiteY47" fmla="*/ 273090 h 389956"/>
                  <a:gd name="connsiteX48" fmla="*/ 126324 w 446302"/>
                  <a:gd name="connsiteY48" fmla="*/ 287714 h 389956"/>
                  <a:gd name="connsiteX49" fmla="*/ 111754 w 446302"/>
                  <a:gd name="connsiteY49" fmla="*/ 302338 h 389956"/>
                  <a:gd name="connsiteX50" fmla="*/ 14618 w 446302"/>
                  <a:gd name="connsiteY50" fmla="*/ 302338 h 389956"/>
                  <a:gd name="connsiteX51" fmla="*/ 0 w 446302"/>
                  <a:gd name="connsiteY51" fmla="*/ 287714 h 389956"/>
                  <a:gd name="connsiteX52" fmla="*/ 0 w 446302"/>
                  <a:gd name="connsiteY52" fmla="*/ 14624 h 389956"/>
                  <a:gd name="connsiteX53" fmla="*/ 14618 w 446302"/>
                  <a:gd name="connsiteY53" fmla="*/ 0 h 38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46302" h="389956">
                    <a:moveTo>
                      <a:pt x="223413" y="289001"/>
                    </a:moveTo>
                    <a:lnTo>
                      <a:pt x="168842" y="360098"/>
                    </a:lnTo>
                    <a:lnTo>
                      <a:pt x="277413" y="360098"/>
                    </a:lnTo>
                    <a:close/>
                    <a:moveTo>
                      <a:pt x="223413" y="249619"/>
                    </a:moveTo>
                    <a:cubicBezTo>
                      <a:pt x="228508" y="249619"/>
                      <a:pt x="232318" y="251523"/>
                      <a:pt x="235508" y="255333"/>
                    </a:cubicBezTo>
                    <a:lnTo>
                      <a:pt x="319317" y="365813"/>
                    </a:lnTo>
                    <a:cubicBezTo>
                      <a:pt x="322460" y="370241"/>
                      <a:pt x="323126" y="376622"/>
                      <a:pt x="320555" y="381051"/>
                    </a:cubicBezTo>
                    <a:cubicBezTo>
                      <a:pt x="317412" y="386766"/>
                      <a:pt x="312317" y="389956"/>
                      <a:pt x="307222" y="389956"/>
                    </a:cubicBezTo>
                    <a:lnTo>
                      <a:pt x="138985" y="389956"/>
                    </a:lnTo>
                    <a:cubicBezTo>
                      <a:pt x="133271" y="389956"/>
                      <a:pt x="128176" y="386766"/>
                      <a:pt x="125652" y="381670"/>
                    </a:cubicBezTo>
                    <a:cubicBezTo>
                      <a:pt x="123128" y="376622"/>
                      <a:pt x="123747" y="370908"/>
                      <a:pt x="126938" y="366432"/>
                    </a:cubicBezTo>
                    <a:lnTo>
                      <a:pt x="211366" y="255333"/>
                    </a:lnTo>
                    <a:cubicBezTo>
                      <a:pt x="213889" y="251523"/>
                      <a:pt x="218366" y="249619"/>
                      <a:pt x="223413" y="249619"/>
                    </a:cubicBezTo>
                    <a:close/>
                    <a:moveTo>
                      <a:pt x="252059" y="149870"/>
                    </a:moveTo>
                    <a:cubicBezTo>
                      <a:pt x="290937" y="148790"/>
                      <a:pt x="328186" y="168749"/>
                      <a:pt x="330079" y="170175"/>
                    </a:cubicBezTo>
                    <a:cubicBezTo>
                      <a:pt x="333888" y="172742"/>
                      <a:pt x="335793" y="177782"/>
                      <a:pt x="333269" y="181585"/>
                    </a:cubicBezTo>
                    <a:cubicBezTo>
                      <a:pt x="330745" y="185389"/>
                      <a:pt x="325650" y="187290"/>
                      <a:pt x="321841" y="184770"/>
                    </a:cubicBezTo>
                    <a:cubicBezTo>
                      <a:pt x="321222" y="184152"/>
                      <a:pt x="262175" y="153059"/>
                      <a:pt x="222175" y="174644"/>
                    </a:cubicBezTo>
                    <a:cubicBezTo>
                      <a:pt x="205651" y="182251"/>
                      <a:pt x="189128" y="185389"/>
                      <a:pt x="173890" y="185389"/>
                    </a:cubicBezTo>
                    <a:cubicBezTo>
                      <a:pt x="143414" y="185389"/>
                      <a:pt x="119319" y="173978"/>
                      <a:pt x="117414" y="173360"/>
                    </a:cubicBezTo>
                    <a:cubicBezTo>
                      <a:pt x="112938" y="171458"/>
                      <a:pt x="111700" y="166371"/>
                      <a:pt x="113605" y="161950"/>
                    </a:cubicBezTo>
                    <a:cubicBezTo>
                      <a:pt x="115509" y="157528"/>
                      <a:pt x="120557" y="156245"/>
                      <a:pt x="125033" y="158147"/>
                    </a:cubicBezTo>
                    <a:cubicBezTo>
                      <a:pt x="125652" y="158765"/>
                      <a:pt x="173890" y="180967"/>
                      <a:pt x="213889" y="159430"/>
                    </a:cubicBezTo>
                    <a:cubicBezTo>
                      <a:pt x="225961" y="152929"/>
                      <a:pt x="239100" y="150231"/>
                      <a:pt x="252059" y="149870"/>
                    </a:cubicBezTo>
                    <a:close/>
                    <a:moveTo>
                      <a:pt x="252059" y="110522"/>
                    </a:moveTo>
                    <a:cubicBezTo>
                      <a:pt x="290937" y="109453"/>
                      <a:pt x="328186" y="129472"/>
                      <a:pt x="330079" y="130900"/>
                    </a:cubicBezTo>
                    <a:cubicBezTo>
                      <a:pt x="333888" y="133424"/>
                      <a:pt x="335793" y="138520"/>
                      <a:pt x="333269" y="142329"/>
                    </a:cubicBezTo>
                    <a:cubicBezTo>
                      <a:pt x="330745" y="146139"/>
                      <a:pt x="325650" y="148044"/>
                      <a:pt x="321841" y="145472"/>
                    </a:cubicBezTo>
                    <a:cubicBezTo>
                      <a:pt x="321222" y="144853"/>
                      <a:pt x="262175" y="113757"/>
                      <a:pt x="222175" y="135329"/>
                    </a:cubicBezTo>
                    <a:cubicBezTo>
                      <a:pt x="205651" y="143568"/>
                      <a:pt x="189128" y="146139"/>
                      <a:pt x="173890" y="146139"/>
                    </a:cubicBezTo>
                    <a:cubicBezTo>
                      <a:pt x="143414" y="146139"/>
                      <a:pt x="119319" y="134710"/>
                      <a:pt x="117414" y="134043"/>
                    </a:cubicBezTo>
                    <a:cubicBezTo>
                      <a:pt x="112938" y="132138"/>
                      <a:pt x="111700" y="127090"/>
                      <a:pt x="113605" y="122614"/>
                    </a:cubicBezTo>
                    <a:cubicBezTo>
                      <a:pt x="115509" y="118185"/>
                      <a:pt x="120557" y="116900"/>
                      <a:pt x="125033" y="118804"/>
                    </a:cubicBezTo>
                    <a:cubicBezTo>
                      <a:pt x="125652" y="119471"/>
                      <a:pt x="173890" y="141663"/>
                      <a:pt x="213889" y="120090"/>
                    </a:cubicBezTo>
                    <a:cubicBezTo>
                      <a:pt x="225961" y="113578"/>
                      <a:pt x="239100" y="110879"/>
                      <a:pt x="252059" y="110522"/>
                    </a:cubicBezTo>
                    <a:close/>
                    <a:moveTo>
                      <a:pt x="14618" y="0"/>
                    </a:moveTo>
                    <a:lnTo>
                      <a:pt x="431732" y="0"/>
                    </a:lnTo>
                    <a:cubicBezTo>
                      <a:pt x="439969" y="0"/>
                      <a:pt x="446302" y="6335"/>
                      <a:pt x="446302" y="14624"/>
                    </a:cubicBezTo>
                    <a:lnTo>
                      <a:pt x="446302" y="288333"/>
                    </a:lnTo>
                    <a:cubicBezTo>
                      <a:pt x="446302" y="296622"/>
                      <a:pt x="439350" y="302957"/>
                      <a:pt x="431732" y="302957"/>
                    </a:cubicBezTo>
                    <a:lnTo>
                      <a:pt x="342833" y="302957"/>
                    </a:lnTo>
                    <a:cubicBezTo>
                      <a:pt x="334596" y="302957"/>
                      <a:pt x="328215" y="296622"/>
                      <a:pt x="328215" y="288333"/>
                    </a:cubicBezTo>
                    <a:cubicBezTo>
                      <a:pt x="328215" y="280093"/>
                      <a:pt x="334596" y="273757"/>
                      <a:pt x="342833" y="273757"/>
                    </a:cubicBezTo>
                    <a:lnTo>
                      <a:pt x="417114" y="273757"/>
                    </a:lnTo>
                    <a:lnTo>
                      <a:pt x="417114" y="29200"/>
                    </a:lnTo>
                    <a:lnTo>
                      <a:pt x="29855" y="29200"/>
                    </a:lnTo>
                    <a:lnTo>
                      <a:pt x="29855" y="273090"/>
                    </a:lnTo>
                    <a:lnTo>
                      <a:pt x="111754" y="273090"/>
                    </a:lnTo>
                    <a:cubicBezTo>
                      <a:pt x="119992" y="273090"/>
                      <a:pt x="126324" y="279473"/>
                      <a:pt x="126324" y="287714"/>
                    </a:cubicBezTo>
                    <a:cubicBezTo>
                      <a:pt x="126324" y="295955"/>
                      <a:pt x="119992" y="302338"/>
                      <a:pt x="111754" y="302338"/>
                    </a:cubicBezTo>
                    <a:lnTo>
                      <a:pt x="14618" y="302338"/>
                    </a:lnTo>
                    <a:cubicBezTo>
                      <a:pt x="6333" y="302338"/>
                      <a:pt x="0" y="295955"/>
                      <a:pt x="0" y="287714"/>
                    </a:cubicBezTo>
                    <a:lnTo>
                      <a:pt x="0" y="14624"/>
                    </a:lnTo>
                    <a:cubicBezTo>
                      <a:pt x="0" y="6335"/>
                      <a:pt x="6333" y="0"/>
                      <a:pt x="146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42" name="iconfont-11712-5589034"/>
              <p:cNvSpPr>
                <a:spLocks noChangeAspect="1"/>
              </p:cNvSpPr>
              <p:nvPr/>
            </p:nvSpPr>
            <p:spPr bwMode="auto">
              <a:xfrm>
                <a:off x="6251830" y="5329897"/>
                <a:ext cx="609685" cy="609577"/>
              </a:xfrm>
              <a:custGeom>
                <a:avLst/>
                <a:gdLst>
                  <a:gd name="T0" fmla="*/ 9401 w 11736"/>
                  <a:gd name="T1" fmla="*/ 1184 h 11734"/>
                  <a:gd name="T2" fmla="*/ 8638 w 11736"/>
                  <a:gd name="T3" fmla="*/ 1947 h 11734"/>
                  <a:gd name="T4" fmla="*/ 5867 w 11736"/>
                  <a:gd name="T5" fmla="*/ 1067 h 11734"/>
                  <a:gd name="T6" fmla="*/ 1067 w 11736"/>
                  <a:gd name="T7" fmla="*/ 5867 h 11734"/>
                  <a:gd name="T8" fmla="*/ 5867 w 11736"/>
                  <a:gd name="T9" fmla="*/ 10667 h 11734"/>
                  <a:gd name="T10" fmla="*/ 10667 w 11736"/>
                  <a:gd name="T11" fmla="*/ 5867 h 11734"/>
                  <a:gd name="T12" fmla="*/ 9772 w 11736"/>
                  <a:gd name="T13" fmla="*/ 3076 h 11734"/>
                  <a:gd name="T14" fmla="*/ 10535 w 11736"/>
                  <a:gd name="T15" fmla="*/ 2313 h 11734"/>
                  <a:gd name="T16" fmla="*/ 11734 w 11736"/>
                  <a:gd name="T17" fmla="*/ 5867 h 11734"/>
                  <a:gd name="T18" fmla="*/ 5867 w 11736"/>
                  <a:gd name="T19" fmla="*/ 11734 h 11734"/>
                  <a:gd name="T20" fmla="*/ 0 w 11736"/>
                  <a:gd name="T21" fmla="*/ 5867 h 11734"/>
                  <a:gd name="T22" fmla="*/ 5867 w 11736"/>
                  <a:gd name="T23" fmla="*/ 0 h 11734"/>
                  <a:gd name="T24" fmla="*/ 9401 w 11736"/>
                  <a:gd name="T25" fmla="*/ 1184 h 11734"/>
                  <a:gd name="T26" fmla="*/ 5867 w 11736"/>
                  <a:gd name="T27" fmla="*/ 2850 h 11734"/>
                  <a:gd name="T28" fmla="*/ 8884 w 11736"/>
                  <a:gd name="T29" fmla="*/ 5867 h 11734"/>
                  <a:gd name="T30" fmla="*/ 5867 w 11736"/>
                  <a:gd name="T31" fmla="*/ 8884 h 11734"/>
                  <a:gd name="T32" fmla="*/ 2850 w 11736"/>
                  <a:gd name="T33" fmla="*/ 5867 h 11734"/>
                  <a:gd name="T34" fmla="*/ 5867 w 11736"/>
                  <a:gd name="T35" fmla="*/ 2850 h 11734"/>
                  <a:gd name="T36" fmla="*/ 5867 w 11736"/>
                  <a:gd name="T37" fmla="*/ 4358 h 11734"/>
                  <a:gd name="T38" fmla="*/ 4358 w 11736"/>
                  <a:gd name="T39" fmla="*/ 5867 h 11734"/>
                  <a:gd name="T40" fmla="*/ 5867 w 11736"/>
                  <a:gd name="T41" fmla="*/ 7376 h 11734"/>
                  <a:gd name="T42" fmla="*/ 7376 w 11736"/>
                  <a:gd name="T43" fmla="*/ 5867 h 11734"/>
                  <a:gd name="T44" fmla="*/ 5867 w 11736"/>
                  <a:gd name="T45" fmla="*/ 4358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736" h="11734">
                    <a:moveTo>
                      <a:pt x="9401" y="1184"/>
                    </a:moveTo>
                    <a:lnTo>
                      <a:pt x="8638" y="1947"/>
                    </a:lnTo>
                    <a:cubicBezTo>
                      <a:pt x="7828" y="1373"/>
                      <a:pt x="6860" y="1065"/>
                      <a:pt x="5867" y="1067"/>
                    </a:cubicBezTo>
                    <a:cubicBezTo>
                      <a:pt x="3216" y="1067"/>
                      <a:pt x="1067" y="3216"/>
                      <a:pt x="1067" y="5867"/>
                    </a:cubicBezTo>
                    <a:cubicBezTo>
                      <a:pt x="1067" y="8518"/>
                      <a:pt x="3216" y="10667"/>
                      <a:pt x="5867" y="10667"/>
                    </a:cubicBezTo>
                    <a:cubicBezTo>
                      <a:pt x="8518" y="10667"/>
                      <a:pt x="10667" y="8518"/>
                      <a:pt x="10667" y="5867"/>
                    </a:cubicBezTo>
                    <a:cubicBezTo>
                      <a:pt x="10667" y="4826"/>
                      <a:pt x="10336" y="3862"/>
                      <a:pt x="9772" y="3076"/>
                    </a:cubicBezTo>
                    <a:lnTo>
                      <a:pt x="10535" y="2313"/>
                    </a:lnTo>
                    <a:cubicBezTo>
                      <a:pt x="11314" y="3334"/>
                      <a:pt x="11736" y="4583"/>
                      <a:pt x="11734" y="5867"/>
                    </a:cubicBezTo>
                    <a:cubicBezTo>
                      <a:pt x="11734" y="9107"/>
                      <a:pt x="9107" y="11734"/>
                      <a:pt x="5867" y="11734"/>
                    </a:cubicBezTo>
                    <a:cubicBezTo>
                      <a:pt x="2627" y="11734"/>
                      <a:pt x="0" y="9107"/>
                      <a:pt x="0" y="5867"/>
                    </a:cubicBezTo>
                    <a:cubicBezTo>
                      <a:pt x="0" y="2627"/>
                      <a:pt x="2627" y="0"/>
                      <a:pt x="5867" y="0"/>
                    </a:cubicBezTo>
                    <a:cubicBezTo>
                      <a:pt x="7194" y="0"/>
                      <a:pt x="8418" y="441"/>
                      <a:pt x="9401" y="1184"/>
                    </a:cubicBezTo>
                    <a:close/>
                    <a:moveTo>
                      <a:pt x="5867" y="2850"/>
                    </a:moveTo>
                    <a:lnTo>
                      <a:pt x="8884" y="5867"/>
                    </a:lnTo>
                    <a:lnTo>
                      <a:pt x="5867" y="8884"/>
                    </a:lnTo>
                    <a:lnTo>
                      <a:pt x="2850" y="5867"/>
                    </a:lnTo>
                    <a:lnTo>
                      <a:pt x="5867" y="2850"/>
                    </a:lnTo>
                    <a:close/>
                    <a:moveTo>
                      <a:pt x="5867" y="4358"/>
                    </a:moveTo>
                    <a:lnTo>
                      <a:pt x="4358" y="5867"/>
                    </a:lnTo>
                    <a:lnTo>
                      <a:pt x="5867" y="7376"/>
                    </a:lnTo>
                    <a:lnTo>
                      <a:pt x="7376" y="5867"/>
                    </a:lnTo>
                    <a:lnTo>
                      <a:pt x="5867" y="43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45" name="文本框 44"/>
            <p:cNvSpPr txBox="1"/>
            <p:nvPr/>
          </p:nvSpPr>
          <p:spPr>
            <a:xfrm>
              <a:off x="5232622" y="358484"/>
              <a:ext cx="17267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目 录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68877" y="1217322"/>
              <a:ext cx="14542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CONTENTS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融资需求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Finance Needs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iconfont-10026-4294071"/>
          <p:cNvSpPr>
            <a:spLocks noChangeAspect="1"/>
          </p:cNvSpPr>
          <p:nvPr/>
        </p:nvSpPr>
        <p:spPr bwMode="auto">
          <a:xfrm>
            <a:off x="11556644" y="81653"/>
            <a:ext cx="502162" cy="502073"/>
          </a:xfrm>
          <a:custGeom>
            <a:avLst/>
            <a:gdLst>
              <a:gd name="T0" fmla="*/ 9401 w 11736"/>
              <a:gd name="T1" fmla="*/ 1184 h 11734"/>
              <a:gd name="T2" fmla="*/ 8638 w 11736"/>
              <a:gd name="T3" fmla="*/ 1947 h 11734"/>
              <a:gd name="T4" fmla="*/ 5867 w 11736"/>
              <a:gd name="T5" fmla="*/ 1067 h 11734"/>
              <a:gd name="T6" fmla="*/ 1067 w 11736"/>
              <a:gd name="T7" fmla="*/ 5867 h 11734"/>
              <a:gd name="T8" fmla="*/ 5867 w 11736"/>
              <a:gd name="T9" fmla="*/ 10667 h 11734"/>
              <a:gd name="T10" fmla="*/ 10667 w 11736"/>
              <a:gd name="T11" fmla="*/ 5867 h 11734"/>
              <a:gd name="T12" fmla="*/ 9772 w 11736"/>
              <a:gd name="T13" fmla="*/ 3076 h 11734"/>
              <a:gd name="T14" fmla="*/ 10535 w 11736"/>
              <a:gd name="T15" fmla="*/ 2313 h 11734"/>
              <a:gd name="T16" fmla="*/ 11734 w 11736"/>
              <a:gd name="T17" fmla="*/ 5867 h 11734"/>
              <a:gd name="T18" fmla="*/ 5867 w 11736"/>
              <a:gd name="T19" fmla="*/ 11734 h 11734"/>
              <a:gd name="T20" fmla="*/ 0 w 11736"/>
              <a:gd name="T21" fmla="*/ 5867 h 11734"/>
              <a:gd name="T22" fmla="*/ 5867 w 11736"/>
              <a:gd name="T23" fmla="*/ 0 h 11734"/>
              <a:gd name="T24" fmla="*/ 9401 w 11736"/>
              <a:gd name="T25" fmla="*/ 1184 h 11734"/>
              <a:gd name="T26" fmla="*/ 5867 w 11736"/>
              <a:gd name="T27" fmla="*/ 2850 h 11734"/>
              <a:gd name="T28" fmla="*/ 8884 w 11736"/>
              <a:gd name="T29" fmla="*/ 5867 h 11734"/>
              <a:gd name="T30" fmla="*/ 5867 w 11736"/>
              <a:gd name="T31" fmla="*/ 8884 h 11734"/>
              <a:gd name="T32" fmla="*/ 2850 w 11736"/>
              <a:gd name="T33" fmla="*/ 5867 h 11734"/>
              <a:gd name="T34" fmla="*/ 5867 w 11736"/>
              <a:gd name="T35" fmla="*/ 2850 h 11734"/>
              <a:gd name="T36" fmla="*/ 5867 w 11736"/>
              <a:gd name="T37" fmla="*/ 4358 h 11734"/>
              <a:gd name="T38" fmla="*/ 4358 w 11736"/>
              <a:gd name="T39" fmla="*/ 5867 h 11734"/>
              <a:gd name="T40" fmla="*/ 5867 w 11736"/>
              <a:gd name="T41" fmla="*/ 7376 h 11734"/>
              <a:gd name="T42" fmla="*/ 7376 w 11736"/>
              <a:gd name="T43" fmla="*/ 5867 h 11734"/>
              <a:gd name="T44" fmla="*/ 5867 w 11736"/>
              <a:gd name="T45" fmla="*/ 4358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736" h="11734">
                <a:moveTo>
                  <a:pt x="9401" y="1184"/>
                </a:moveTo>
                <a:lnTo>
                  <a:pt x="8638" y="1947"/>
                </a:lnTo>
                <a:cubicBezTo>
                  <a:pt x="7828" y="1373"/>
                  <a:pt x="6860" y="1065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ubicBezTo>
                  <a:pt x="8518" y="10667"/>
                  <a:pt x="10667" y="8518"/>
                  <a:pt x="10667" y="5867"/>
                </a:cubicBezTo>
                <a:cubicBezTo>
                  <a:pt x="10667" y="4826"/>
                  <a:pt x="10336" y="3862"/>
                  <a:pt x="9772" y="3076"/>
                </a:cubicBezTo>
                <a:lnTo>
                  <a:pt x="10535" y="2313"/>
                </a:lnTo>
                <a:cubicBezTo>
                  <a:pt x="11314" y="3334"/>
                  <a:pt x="11736" y="4583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7194" y="0"/>
                  <a:pt x="8418" y="441"/>
                  <a:pt x="9401" y="1184"/>
                </a:cubicBezTo>
                <a:close/>
                <a:moveTo>
                  <a:pt x="5867" y="2850"/>
                </a:moveTo>
                <a:lnTo>
                  <a:pt x="8884" y="5867"/>
                </a:lnTo>
                <a:lnTo>
                  <a:pt x="5867" y="8884"/>
                </a:lnTo>
                <a:lnTo>
                  <a:pt x="2850" y="5867"/>
                </a:lnTo>
                <a:lnTo>
                  <a:pt x="5867" y="2850"/>
                </a:lnTo>
                <a:close/>
                <a:moveTo>
                  <a:pt x="5867" y="4358"/>
                </a:moveTo>
                <a:lnTo>
                  <a:pt x="4358" y="5867"/>
                </a:lnTo>
                <a:lnTo>
                  <a:pt x="5867" y="7376"/>
                </a:lnTo>
                <a:lnTo>
                  <a:pt x="7376" y="5867"/>
                </a:lnTo>
                <a:lnTo>
                  <a:pt x="5867" y="43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58418" y="1933622"/>
            <a:ext cx="11275164" cy="3812700"/>
            <a:chOff x="500600" y="2009822"/>
            <a:chExt cx="11275164" cy="3812700"/>
          </a:xfrm>
        </p:grpSpPr>
        <p:grpSp>
          <p:nvGrpSpPr>
            <p:cNvPr id="4" name="组合 3"/>
            <p:cNvGrpSpPr/>
            <p:nvPr/>
          </p:nvGrpSpPr>
          <p:grpSpPr>
            <a:xfrm>
              <a:off x="3912915" y="2991553"/>
              <a:ext cx="2671153" cy="1824765"/>
              <a:chOff x="5068187" y="2726862"/>
              <a:chExt cx="2055627" cy="1404276"/>
            </a:xfrm>
          </p:grpSpPr>
          <p:sp>
            <p:nvSpPr>
              <p:cNvPr id="2" name="iconfont-1179-866479"/>
              <p:cNvSpPr>
                <a:spLocks noChangeAspect="1"/>
              </p:cNvSpPr>
              <p:nvPr/>
            </p:nvSpPr>
            <p:spPr bwMode="auto">
              <a:xfrm>
                <a:off x="6330092" y="3187704"/>
                <a:ext cx="793722" cy="940067"/>
              </a:xfrm>
              <a:custGeom>
                <a:avLst/>
                <a:gdLst>
                  <a:gd name="T0" fmla="*/ 6573 w 9390"/>
                  <a:gd name="T1" fmla="*/ 3437 h 11120"/>
                  <a:gd name="T2" fmla="*/ 7967 w 9390"/>
                  <a:gd name="T3" fmla="*/ 1730 h 11120"/>
                  <a:gd name="T4" fmla="*/ 5311 w 9390"/>
                  <a:gd name="T5" fmla="*/ 1140 h 11120"/>
                  <a:gd name="T6" fmla="*/ 3129 w 9390"/>
                  <a:gd name="T7" fmla="*/ 876 h 11120"/>
                  <a:gd name="T8" fmla="*/ 2455 w 9390"/>
                  <a:gd name="T9" fmla="*/ 3147 h 11120"/>
                  <a:gd name="T10" fmla="*/ 7438 w 9390"/>
                  <a:gd name="T11" fmla="*/ 4336 h 11120"/>
                  <a:gd name="T12" fmla="*/ 2969 w 9390"/>
                  <a:gd name="T13" fmla="*/ 4006 h 11120"/>
                  <a:gd name="T14" fmla="*/ 0 w 9390"/>
                  <a:gd name="T15" fmla="*/ 8570 h 11120"/>
                  <a:gd name="T16" fmla="*/ 6860 w 9390"/>
                  <a:gd name="T17" fmla="*/ 11120 h 11120"/>
                  <a:gd name="T18" fmla="*/ 7438 w 9390"/>
                  <a:gd name="T19" fmla="*/ 4336 h 11120"/>
                  <a:gd name="T20" fmla="*/ 5549 w 9390"/>
                  <a:gd name="T21" fmla="*/ 7248 h 11120"/>
                  <a:gd name="T22" fmla="*/ 5919 w 9390"/>
                  <a:gd name="T23" fmla="*/ 7515 h 11120"/>
                  <a:gd name="T24" fmla="*/ 6098 w 9390"/>
                  <a:gd name="T25" fmla="*/ 7695 h 11120"/>
                  <a:gd name="T26" fmla="*/ 5384 w 9390"/>
                  <a:gd name="T27" fmla="*/ 7874 h 11120"/>
                  <a:gd name="T28" fmla="*/ 5195 w 9390"/>
                  <a:gd name="T29" fmla="*/ 8151 h 11120"/>
                  <a:gd name="T30" fmla="*/ 5919 w 9390"/>
                  <a:gd name="T31" fmla="*/ 8331 h 11120"/>
                  <a:gd name="T32" fmla="*/ 5919 w 9390"/>
                  <a:gd name="T33" fmla="*/ 8690 h 11120"/>
                  <a:gd name="T34" fmla="*/ 5195 w 9390"/>
                  <a:gd name="T35" fmla="*/ 8870 h 11120"/>
                  <a:gd name="T36" fmla="*/ 5015 w 9390"/>
                  <a:gd name="T37" fmla="*/ 9507 h 11120"/>
                  <a:gd name="T38" fmla="*/ 4510 w 9390"/>
                  <a:gd name="T39" fmla="*/ 9327 h 11120"/>
                  <a:gd name="T40" fmla="*/ 4330 w 9390"/>
                  <a:gd name="T41" fmla="*/ 8690 h 11120"/>
                  <a:gd name="T42" fmla="*/ 3612 w 9390"/>
                  <a:gd name="T43" fmla="*/ 8510 h 11120"/>
                  <a:gd name="T44" fmla="*/ 4329 w 9390"/>
                  <a:gd name="T45" fmla="*/ 8331 h 11120"/>
                  <a:gd name="T46" fmla="*/ 4511 w 9390"/>
                  <a:gd name="T47" fmla="*/ 8063 h 11120"/>
                  <a:gd name="T48" fmla="*/ 3792 w 9390"/>
                  <a:gd name="T49" fmla="*/ 7873 h 11120"/>
                  <a:gd name="T50" fmla="*/ 3612 w 9390"/>
                  <a:gd name="T51" fmla="*/ 7694 h 11120"/>
                  <a:gd name="T52" fmla="*/ 3999 w 9390"/>
                  <a:gd name="T53" fmla="*/ 7514 h 11120"/>
                  <a:gd name="T54" fmla="*/ 3406 w 9390"/>
                  <a:gd name="T55" fmla="*/ 5887 h 11120"/>
                  <a:gd name="T56" fmla="*/ 3920 w 9390"/>
                  <a:gd name="T57" fmla="*/ 5620 h 11120"/>
                  <a:gd name="T58" fmla="*/ 4691 w 9390"/>
                  <a:gd name="T59" fmla="*/ 6937 h 11120"/>
                  <a:gd name="T60" fmla="*/ 5623 w 9390"/>
                  <a:gd name="T61" fmla="*/ 5719 h 11120"/>
                  <a:gd name="T62" fmla="*/ 6140 w 9390"/>
                  <a:gd name="T63" fmla="*/ 5620 h 1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390" h="11120">
                    <a:moveTo>
                      <a:pt x="3078" y="3437"/>
                    </a:moveTo>
                    <a:lnTo>
                      <a:pt x="6573" y="3437"/>
                    </a:lnTo>
                    <a:cubicBezTo>
                      <a:pt x="6809" y="3437"/>
                      <a:pt x="7036" y="3338"/>
                      <a:pt x="7187" y="3157"/>
                    </a:cubicBezTo>
                    <a:cubicBezTo>
                      <a:pt x="7548" y="2728"/>
                      <a:pt x="7890" y="2202"/>
                      <a:pt x="7967" y="1730"/>
                    </a:cubicBezTo>
                    <a:cubicBezTo>
                      <a:pt x="8121" y="786"/>
                      <a:pt x="7717" y="307"/>
                      <a:pt x="6544" y="307"/>
                    </a:cubicBezTo>
                    <a:cubicBezTo>
                      <a:pt x="5370" y="307"/>
                      <a:pt x="5767" y="1077"/>
                      <a:pt x="5311" y="1140"/>
                    </a:cubicBezTo>
                    <a:cubicBezTo>
                      <a:pt x="4971" y="1187"/>
                      <a:pt x="4983" y="739"/>
                      <a:pt x="4449" y="308"/>
                    </a:cubicBezTo>
                    <a:cubicBezTo>
                      <a:pt x="4066" y="0"/>
                      <a:pt x="3636" y="871"/>
                      <a:pt x="3129" y="876"/>
                    </a:cubicBezTo>
                    <a:cubicBezTo>
                      <a:pt x="2538" y="884"/>
                      <a:pt x="1707" y="720"/>
                      <a:pt x="1707" y="1730"/>
                    </a:cubicBezTo>
                    <a:cubicBezTo>
                      <a:pt x="1707" y="2138"/>
                      <a:pt x="2065" y="2690"/>
                      <a:pt x="2455" y="3147"/>
                    </a:cubicBezTo>
                    <a:cubicBezTo>
                      <a:pt x="2612" y="3330"/>
                      <a:pt x="2838" y="3437"/>
                      <a:pt x="3078" y="3437"/>
                    </a:cubicBezTo>
                    <a:close/>
                    <a:moveTo>
                      <a:pt x="7438" y="4336"/>
                    </a:moveTo>
                    <a:cubicBezTo>
                      <a:pt x="7252" y="4125"/>
                      <a:pt x="6981" y="4006"/>
                      <a:pt x="6699" y="4006"/>
                    </a:cubicBezTo>
                    <a:lnTo>
                      <a:pt x="2969" y="4006"/>
                    </a:lnTo>
                    <a:cubicBezTo>
                      <a:pt x="2700" y="4006"/>
                      <a:pt x="2440" y="4115"/>
                      <a:pt x="2253" y="4310"/>
                    </a:cubicBezTo>
                    <a:cubicBezTo>
                      <a:pt x="1081" y="5538"/>
                      <a:pt x="0" y="7291"/>
                      <a:pt x="0" y="8570"/>
                    </a:cubicBezTo>
                    <a:cubicBezTo>
                      <a:pt x="0" y="9697"/>
                      <a:pt x="1133" y="11120"/>
                      <a:pt x="2530" y="11120"/>
                    </a:cubicBezTo>
                    <a:lnTo>
                      <a:pt x="6860" y="11120"/>
                    </a:lnTo>
                    <a:cubicBezTo>
                      <a:pt x="8257" y="11120"/>
                      <a:pt x="9390" y="9709"/>
                      <a:pt x="9390" y="8570"/>
                    </a:cubicBezTo>
                    <a:cubicBezTo>
                      <a:pt x="9390" y="7268"/>
                      <a:pt x="8520" y="5564"/>
                      <a:pt x="7438" y="4336"/>
                    </a:cubicBezTo>
                    <a:close/>
                    <a:moveTo>
                      <a:pt x="6299" y="5888"/>
                    </a:moveTo>
                    <a:lnTo>
                      <a:pt x="5549" y="7248"/>
                    </a:lnTo>
                    <a:cubicBezTo>
                      <a:pt x="5483" y="7368"/>
                      <a:pt x="5570" y="7515"/>
                      <a:pt x="5706" y="7515"/>
                    </a:cubicBezTo>
                    <a:lnTo>
                      <a:pt x="5919" y="7515"/>
                    </a:lnTo>
                    <a:cubicBezTo>
                      <a:pt x="6017" y="7515"/>
                      <a:pt x="6098" y="7595"/>
                      <a:pt x="6098" y="7695"/>
                    </a:cubicBezTo>
                    <a:lnTo>
                      <a:pt x="6098" y="7695"/>
                    </a:lnTo>
                    <a:cubicBezTo>
                      <a:pt x="6098" y="7793"/>
                      <a:pt x="6018" y="7874"/>
                      <a:pt x="5919" y="7874"/>
                    </a:cubicBezTo>
                    <a:lnTo>
                      <a:pt x="5384" y="7874"/>
                    </a:lnTo>
                    <a:cubicBezTo>
                      <a:pt x="5279" y="7874"/>
                      <a:pt x="5196" y="7958"/>
                      <a:pt x="5195" y="8062"/>
                    </a:cubicBezTo>
                    <a:lnTo>
                      <a:pt x="5195" y="8151"/>
                    </a:lnTo>
                    <a:cubicBezTo>
                      <a:pt x="5195" y="8249"/>
                      <a:pt x="5275" y="8331"/>
                      <a:pt x="5375" y="8331"/>
                    </a:cubicBezTo>
                    <a:lnTo>
                      <a:pt x="5919" y="8331"/>
                    </a:lnTo>
                    <a:cubicBezTo>
                      <a:pt x="6017" y="8331"/>
                      <a:pt x="6098" y="8411"/>
                      <a:pt x="6098" y="8510"/>
                    </a:cubicBezTo>
                    <a:cubicBezTo>
                      <a:pt x="6098" y="8610"/>
                      <a:pt x="6018" y="8690"/>
                      <a:pt x="5919" y="8690"/>
                    </a:cubicBezTo>
                    <a:lnTo>
                      <a:pt x="5375" y="8690"/>
                    </a:lnTo>
                    <a:cubicBezTo>
                      <a:pt x="5276" y="8690"/>
                      <a:pt x="5195" y="8770"/>
                      <a:pt x="5195" y="8870"/>
                    </a:cubicBezTo>
                    <a:lnTo>
                      <a:pt x="5195" y="9327"/>
                    </a:lnTo>
                    <a:cubicBezTo>
                      <a:pt x="5195" y="9426"/>
                      <a:pt x="5115" y="9507"/>
                      <a:pt x="5015" y="9507"/>
                    </a:cubicBezTo>
                    <a:lnTo>
                      <a:pt x="4690" y="9507"/>
                    </a:lnTo>
                    <a:cubicBezTo>
                      <a:pt x="4591" y="9507"/>
                      <a:pt x="4510" y="9427"/>
                      <a:pt x="4510" y="9327"/>
                    </a:cubicBezTo>
                    <a:lnTo>
                      <a:pt x="4510" y="8870"/>
                    </a:lnTo>
                    <a:cubicBezTo>
                      <a:pt x="4510" y="8771"/>
                      <a:pt x="4430" y="8690"/>
                      <a:pt x="4330" y="8690"/>
                    </a:cubicBezTo>
                    <a:lnTo>
                      <a:pt x="3792" y="8690"/>
                    </a:lnTo>
                    <a:cubicBezTo>
                      <a:pt x="3693" y="8690"/>
                      <a:pt x="3612" y="8610"/>
                      <a:pt x="3612" y="8510"/>
                    </a:cubicBezTo>
                    <a:cubicBezTo>
                      <a:pt x="3612" y="8411"/>
                      <a:pt x="3692" y="8331"/>
                      <a:pt x="3792" y="8331"/>
                    </a:cubicBezTo>
                    <a:lnTo>
                      <a:pt x="4329" y="8331"/>
                    </a:lnTo>
                    <a:cubicBezTo>
                      <a:pt x="4429" y="8331"/>
                      <a:pt x="4509" y="8251"/>
                      <a:pt x="4510" y="8151"/>
                    </a:cubicBezTo>
                    <a:lnTo>
                      <a:pt x="4511" y="8063"/>
                    </a:lnTo>
                    <a:cubicBezTo>
                      <a:pt x="4512" y="7959"/>
                      <a:pt x="4427" y="7873"/>
                      <a:pt x="4322" y="7873"/>
                    </a:cubicBezTo>
                    <a:lnTo>
                      <a:pt x="3792" y="7873"/>
                    </a:lnTo>
                    <a:cubicBezTo>
                      <a:pt x="3693" y="7873"/>
                      <a:pt x="3612" y="7793"/>
                      <a:pt x="3612" y="7694"/>
                    </a:cubicBezTo>
                    <a:lnTo>
                      <a:pt x="3612" y="7694"/>
                    </a:lnTo>
                    <a:cubicBezTo>
                      <a:pt x="3612" y="7595"/>
                      <a:pt x="3692" y="7514"/>
                      <a:pt x="3792" y="7514"/>
                    </a:cubicBezTo>
                    <a:lnTo>
                      <a:pt x="3999" y="7514"/>
                    </a:lnTo>
                    <a:cubicBezTo>
                      <a:pt x="4136" y="7514"/>
                      <a:pt x="4221" y="7367"/>
                      <a:pt x="4156" y="7247"/>
                    </a:cubicBezTo>
                    <a:lnTo>
                      <a:pt x="3406" y="5887"/>
                    </a:lnTo>
                    <a:cubicBezTo>
                      <a:pt x="3340" y="5767"/>
                      <a:pt x="3426" y="5620"/>
                      <a:pt x="3562" y="5620"/>
                    </a:cubicBezTo>
                    <a:lnTo>
                      <a:pt x="3920" y="5620"/>
                    </a:lnTo>
                    <a:cubicBezTo>
                      <a:pt x="3988" y="5620"/>
                      <a:pt x="4050" y="5659"/>
                      <a:pt x="4080" y="5719"/>
                    </a:cubicBezTo>
                    <a:lnTo>
                      <a:pt x="4691" y="6937"/>
                    </a:lnTo>
                    <a:cubicBezTo>
                      <a:pt x="4756" y="7069"/>
                      <a:pt x="4945" y="7069"/>
                      <a:pt x="5012" y="6937"/>
                    </a:cubicBezTo>
                    <a:lnTo>
                      <a:pt x="5623" y="5719"/>
                    </a:lnTo>
                    <a:cubicBezTo>
                      <a:pt x="5653" y="5659"/>
                      <a:pt x="5715" y="5620"/>
                      <a:pt x="5783" y="5620"/>
                    </a:cubicBezTo>
                    <a:lnTo>
                      <a:pt x="6140" y="5620"/>
                    </a:lnTo>
                    <a:cubicBezTo>
                      <a:pt x="6278" y="5622"/>
                      <a:pt x="6365" y="5768"/>
                      <a:pt x="6299" y="5888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</p:sp>
          <p:sp>
            <p:nvSpPr>
              <p:cNvPr id="3" name="iconfont-1179-866479"/>
              <p:cNvSpPr>
                <a:spLocks noChangeAspect="1"/>
              </p:cNvSpPr>
              <p:nvPr/>
            </p:nvSpPr>
            <p:spPr bwMode="auto">
              <a:xfrm>
                <a:off x="5068187" y="3187704"/>
                <a:ext cx="793722" cy="940067"/>
              </a:xfrm>
              <a:custGeom>
                <a:avLst/>
                <a:gdLst>
                  <a:gd name="T0" fmla="*/ 6573 w 9390"/>
                  <a:gd name="T1" fmla="*/ 3437 h 11120"/>
                  <a:gd name="T2" fmla="*/ 7967 w 9390"/>
                  <a:gd name="T3" fmla="*/ 1730 h 11120"/>
                  <a:gd name="T4" fmla="*/ 5311 w 9390"/>
                  <a:gd name="T5" fmla="*/ 1140 h 11120"/>
                  <a:gd name="T6" fmla="*/ 3129 w 9390"/>
                  <a:gd name="T7" fmla="*/ 876 h 11120"/>
                  <a:gd name="T8" fmla="*/ 2455 w 9390"/>
                  <a:gd name="T9" fmla="*/ 3147 h 11120"/>
                  <a:gd name="T10" fmla="*/ 7438 w 9390"/>
                  <a:gd name="T11" fmla="*/ 4336 h 11120"/>
                  <a:gd name="T12" fmla="*/ 2969 w 9390"/>
                  <a:gd name="T13" fmla="*/ 4006 h 11120"/>
                  <a:gd name="T14" fmla="*/ 0 w 9390"/>
                  <a:gd name="T15" fmla="*/ 8570 h 11120"/>
                  <a:gd name="T16" fmla="*/ 6860 w 9390"/>
                  <a:gd name="T17" fmla="*/ 11120 h 11120"/>
                  <a:gd name="T18" fmla="*/ 7438 w 9390"/>
                  <a:gd name="T19" fmla="*/ 4336 h 11120"/>
                  <a:gd name="T20" fmla="*/ 5549 w 9390"/>
                  <a:gd name="T21" fmla="*/ 7248 h 11120"/>
                  <a:gd name="T22" fmla="*/ 5919 w 9390"/>
                  <a:gd name="T23" fmla="*/ 7515 h 11120"/>
                  <a:gd name="T24" fmla="*/ 6098 w 9390"/>
                  <a:gd name="T25" fmla="*/ 7695 h 11120"/>
                  <a:gd name="T26" fmla="*/ 5384 w 9390"/>
                  <a:gd name="T27" fmla="*/ 7874 h 11120"/>
                  <a:gd name="T28" fmla="*/ 5195 w 9390"/>
                  <a:gd name="T29" fmla="*/ 8151 h 11120"/>
                  <a:gd name="T30" fmla="*/ 5919 w 9390"/>
                  <a:gd name="T31" fmla="*/ 8331 h 11120"/>
                  <a:gd name="T32" fmla="*/ 5919 w 9390"/>
                  <a:gd name="T33" fmla="*/ 8690 h 11120"/>
                  <a:gd name="T34" fmla="*/ 5195 w 9390"/>
                  <a:gd name="T35" fmla="*/ 8870 h 11120"/>
                  <a:gd name="T36" fmla="*/ 5015 w 9390"/>
                  <a:gd name="T37" fmla="*/ 9507 h 11120"/>
                  <a:gd name="T38" fmla="*/ 4510 w 9390"/>
                  <a:gd name="T39" fmla="*/ 9327 h 11120"/>
                  <a:gd name="T40" fmla="*/ 4330 w 9390"/>
                  <a:gd name="T41" fmla="*/ 8690 h 11120"/>
                  <a:gd name="T42" fmla="*/ 3612 w 9390"/>
                  <a:gd name="T43" fmla="*/ 8510 h 11120"/>
                  <a:gd name="T44" fmla="*/ 4329 w 9390"/>
                  <a:gd name="T45" fmla="*/ 8331 h 11120"/>
                  <a:gd name="T46" fmla="*/ 4511 w 9390"/>
                  <a:gd name="T47" fmla="*/ 8063 h 11120"/>
                  <a:gd name="T48" fmla="*/ 3792 w 9390"/>
                  <a:gd name="T49" fmla="*/ 7873 h 11120"/>
                  <a:gd name="T50" fmla="*/ 3612 w 9390"/>
                  <a:gd name="T51" fmla="*/ 7694 h 11120"/>
                  <a:gd name="T52" fmla="*/ 3999 w 9390"/>
                  <a:gd name="T53" fmla="*/ 7514 h 11120"/>
                  <a:gd name="T54" fmla="*/ 3406 w 9390"/>
                  <a:gd name="T55" fmla="*/ 5887 h 11120"/>
                  <a:gd name="T56" fmla="*/ 3920 w 9390"/>
                  <a:gd name="T57" fmla="*/ 5620 h 11120"/>
                  <a:gd name="T58" fmla="*/ 4691 w 9390"/>
                  <a:gd name="T59" fmla="*/ 6937 h 11120"/>
                  <a:gd name="T60" fmla="*/ 5623 w 9390"/>
                  <a:gd name="T61" fmla="*/ 5719 h 11120"/>
                  <a:gd name="T62" fmla="*/ 6140 w 9390"/>
                  <a:gd name="T63" fmla="*/ 5620 h 1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390" h="11120">
                    <a:moveTo>
                      <a:pt x="3078" y="3437"/>
                    </a:moveTo>
                    <a:lnTo>
                      <a:pt x="6573" y="3437"/>
                    </a:lnTo>
                    <a:cubicBezTo>
                      <a:pt x="6809" y="3437"/>
                      <a:pt x="7036" y="3338"/>
                      <a:pt x="7187" y="3157"/>
                    </a:cubicBezTo>
                    <a:cubicBezTo>
                      <a:pt x="7548" y="2728"/>
                      <a:pt x="7890" y="2202"/>
                      <a:pt x="7967" y="1730"/>
                    </a:cubicBezTo>
                    <a:cubicBezTo>
                      <a:pt x="8121" y="786"/>
                      <a:pt x="7717" y="307"/>
                      <a:pt x="6544" y="307"/>
                    </a:cubicBezTo>
                    <a:cubicBezTo>
                      <a:pt x="5370" y="307"/>
                      <a:pt x="5767" y="1077"/>
                      <a:pt x="5311" y="1140"/>
                    </a:cubicBezTo>
                    <a:cubicBezTo>
                      <a:pt x="4971" y="1187"/>
                      <a:pt x="4983" y="739"/>
                      <a:pt x="4449" y="308"/>
                    </a:cubicBezTo>
                    <a:cubicBezTo>
                      <a:pt x="4066" y="0"/>
                      <a:pt x="3636" y="871"/>
                      <a:pt x="3129" y="876"/>
                    </a:cubicBezTo>
                    <a:cubicBezTo>
                      <a:pt x="2538" y="884"/>
                      <a:pt x="1707" y="720"/>
                      <a:pt x="1707" y="1730"/>
                    </a:cubicBezTo>
                    <a:cubicBezTo>
                      <a:pt x="1707" y="2138"/>
                      <a:pt x="2065" y="2690"/>
                      <a:pt x="2455" y="3147"/>
                    </a:cubicBezTo>
                    <a:cubicBezTo>
                      <a:pt x="2612" y="3330"/>
                      <a:pt x="2838" y="3437"/>
                      <a:pt x="3078" y="3437"/>
                    </a:cubicBezTo>
                    <a:close/>
                    <a:moveTo>
                      <a:pt x="7438" y="4336"/>
                    </a:moveTo>
                    <a:cubicBezTo>
                      <a:pt x="7252" y="4125"/>
                      <a:pt x="6981" y="4006"/>
                      <a:pt x="6699" y="4006"/>
                    </a:cubicBezTo>
                    <a:lnTo>
                      <a:pt x="2969" y="4006"/>
                    </a:lnTo>
                    <a:cubicBezTo>
                      <a:pt x="2700" y="4006"/>
                      <a:pt x="2440" y="4115"/>
                      <a:pt x="2253" y="4310"/>
                    </a:cubicBezTo>
                    <a:cubicBezTo>
                      <a:pt x="1081" y="5538"/>
                      <a:pt x="0" y="7291"/>
                      <a:pt x="0" y="8570"/>
                    </a:cubicBezTo>
                    <a:cubicBezTo>
                      <a:pt x="0" y="9697"/>
                      <a:pt x="1133" y="11120"/>
                      <a:pt x="2530" y="11120"/>
                    </a:cubicBezTo>
                    <a:lnTo>
                      <a:pt x="6860" y="11120"/>
                    </a:lnTo>
                    <a:cubicBezTo>
                      <a:pt x="8257" y="11120"/>
                      <a:pt x="9390" y="9709"/>
                      <a:pt x="9390" y="8570"/>
                    </a:cubicBezTo>
                    <a:cubicBezTo>
                      <a:pt x="9390" y="7268"/>
                      <a:pt x="8520" y="5564"/>
                      <a:pt x="7438" y="4336"/>
                    </a:cubicBezTo>
                    <a:close/>
                    <a:moveTo>
                      <a:pt x="6299" y="5888"/>
                    </a:moveTo>
                    <a:lnTo>
                      <a:pt x="5549" y="7248"/>
                    </a:lnTo>
                    <a:cubicBezTo>
                      <a:pt x="5483" y="7368"/>
                      <a:pt x="5570" y="7515"/>
                      <a:pt x="5706" y="7515"/>
                    </a:cubicBezTo>
                    <a:lnTo>
                      <a:pt x="5919" y="7515"/>
                    </a:lnTo>
                    <a:cubicBezTo>
                      <a:pt x="6017" y="7515"/>
                      <a:pt x="6098" y="7595"/>
                      <a:pt x="6098" y="7695"/>
                    </a:cubicBezTo>
                    <a:lnTo>
                      <a:pt x="6098" y="7695"/>
                    </a:lnTo>
                    <a:cubicBezTo>
                      <a:pt x="6098" y="7793"/>
                      <a:pt x="6018" y="7874"/>
                      <a:pt x="5919" y="7874"/>
                    </a:cubicBezTo>
                    <a:lnTo>
                      <a:pt x="5384" y="7874"/>
                    </a:lnTo>
                    <a:cubicBezTo>
                      <a:pt x="5279" y="7874"/>
                      <a:pt x="5196" y="7958"/>
                      <a:pt x="5195" y="8062"/>
                    </a:cubicBezTo>
                    <a:lnTo>
                      <a:pt x="5195" y="8151"/>
                    </a:lnTo>
                    <a:cubicBezTo>
                      <a:pt x="5195" y="8249"/>
                      <a:pt x="5275" y="8331"/>
                      <a:pt x="5375" y="8331"/>
                    </a:cubicBezTo>
                    <a:lnTo>
                      <a:pt x="5919" y="8331"/>
                    </a:lnTo>
                    <a:cubicBezTo>
                      <a:pt x="6017" y="8331"/>
                      <a:pt x="6098" y="8411"/>
                      <a:pt x="6098" y="8510"/>
                    </a:cubicBezTo>
                    <a:cubicBezTo>
                      <a:pt x="6098" y="8610"/>
                      <a:pt x="6018" y="8690"/>
                      <a:pt x="5919" y="8690"/>
                    </a:cubicBezTo>
                    <a:lnTo>
                      <a:pt x="5375" y="8690"/>
                    </a:lnTo>
                    <a:cubicBezTo>
                      <a:pt x="5276" y="8690"/>
                      <a:pt x="5195" y="8770"/>
                      <a:pt x="5195" y="8870"/>
                    </a:cubicBezTo>
                    <a:lnTo>
                      <a:pt x="5195" y="9327"/>
                    </a:lnTo>
                    <a:cubicBezTo>
                      <a:pt x="5195" y="9426"/>
                      <a:pt x="5115" y="9507"/>
                      <a:pt x="5015" y="9507"/>
                    </a:cubicBezTo>
                    <a:lnTo>
                      <a:pt x="4690" y="9507"/>
                    </a:lnTo>
                    <a:cubicBezTo>
                      <a:pt x="4591" y="9507"/>
                      <a:pt x="4510" y="9427"/>
                      <a:pt x="4510" y="9327"/>
                    </a:cubicBezTo>
                    <a:lnTo>
                      <a:pt x="4510" y="8870"/>
                    </a:lnTo>
                    <a:cubicBezTo>
                      <a:pt x="4510" y="8771"/>
                      <a:pt x="4430" y="8690"/>
                      <a:pt x="4330" y="8690"/>
                    </a:cubicBezTo>
                    <a:lnTo>
                      <a:pt x="3792" y="8690"/>
                    </a:lnTo>
                    <a:cubicBezTo>
                      <a:pt x="3693" y="8690"/>
                      <a:pt x="3612" y="8610"/>
                      <a:pt x="3612" y="8510"/>
                    </a:cubicBezTo>
                    <a:cubicBezTo>
                      <a:pt x="3612" y="8411"/>
                      <a:pt x="3692" y="8331"/>
                      <a:pt x="3792" y="8331"/>
                    </a:cubicBezTo>
                    <a:lnTo>
                      <a:pt x="4329" y="8331"/>
                    </a:lnTo>
                    <a:cubicBezTo>
                      <a:pt x="4429" y="8331"/>
                      <a:pt x="4509" y="8251"/>
                      <a:pt x="4510" y="8151"/>
                    </a:cubicBezTo>
                    <a:lnTo>
                      <a:pt x="4511" y="8063"/>
                    </a:lnTo>
                    <a:cubicBezTo>
                      <a:pt x="4512" y="7959"/>
                      <a:pt x="4427" y="7873"/>
                      <a:pt x="4322" y="7873"/>
                    </a:cubicBezTo>
                    <a:lnTo>
                      <a:pt x="3792" y="7873"/>
                    </a:lnTo>
                    <a:cubicBezTo>
                      <a:pt x="3693" y="7873"/>
                      <a:pt x="3612" y="7793"/>
                      <a:pt x="3612" y="7694"/>
                    </a:cubicBezTo>
                    <a:lnTo>
                      <a:pt x="3612" y="7694"/>
                    </a:lnTo>
                    <a:cubicBezTo>
                      <a:pt x="3612" y="7595"/>
                      <a:pt x="3692" y="7514"/>
                      <a:pt x="3792" y="7514"/>
                    </a:cubicBezTo>
                    <a:lnTo>
                      <a:pt x="3999" y="7514"/>
                    </a:lnTo>
                    <a:cubicBezTo>
                      <a:pt x="4136" y="7514"/>
                      <a:pt x="4221" y="7367"/>
                      <a:pt x="4156" y="7247"/>
                    </a:cubicBezTo>
                    <a:lnTo>
                      <a:pt x="3406" y="5887"/>
                    </a:lnTo>
                    <a:cubicBezTo>
                      <a:pt x="3340" y="5767"/>
                      <a:pt x="3426" y="5620"/>
                      <a:pt x="3562" y="5620"/>
                    </a:cubicBezTo>
                    <a:lnTo>
                      <a:pt x="3920" y="5620"/>
                    </a:lnTo>
                    <a:cubicBezTo>
                      <a:pt x="3988" y="5620"/>
                      <a:pt x="4050" y="5659"/>
                      <a:pt x="4080" y="5719"/>
                    </a:cubicBezTo>
                    <a:lnTo>
                      <a:pt x="4691" y="6937"/>
                    </a:lnTo>
                    <a:cubicBezTo>
                      <a:pt x="4756" y="7069"/>
                      <a:pt x="4945" y="7069"/>
                      <a:pt x="5012" y="6937"/>
                    </a:cubicBezTo>
                    <a:lnTo>
                      <a:pt x="5623" y="5719"/>
                    </a:lnTo>
                    <a:cubicBezTo>
                      <a:pt x="5653" y="5659"/>
                      <a:pt x="5715" y="5620"/>
                      <a:pt x="5783" y="5620"/>
                    </a:cubicBezTo>
                    <a:lnTo>
                      <a:pt x="6140" y="5620"/>
                    </a:lnTo>
                    <a:cubicBezTo>
                      <a:pt x="6278" y="5622"/>
                      <a:pt x="6365" y="5768"/>
                      <a:pt x="6299" y="5888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</p:sp>
          <p:sp>
            <p:nvSpPr>
              <p:cNvPr id="28" name="iconfont-1179-866479"/>
              <p:cNvSpPr>
                <a:spLocks noChangeAspect="1"/>
              </p:cNvSpPr>
              <p:nvPr/>
            </p:nvSpPr>
            <p:spPr bwMode="auto">
              <a:xfrm>
                <a:off x="5503167" y="2726862"/>
                <a:ext cx="1185665" cy="1404276"/>
              </a:xfrm>
              <a:custGeom>
                <a:avLst/>
                <a:gdLst>
                  <a:gd name="T0" fmla="*/ 6573 w 9390"/>
                  <a:gd name="T1" fmla="*/ 3437 h 11120"/>
                  <a:gd name="T2" fmla="*/ 7967 w 9390"/>
                  <a:gd name="T3" fmla="*/ 1730 h 11120"/>
                  <a:gd name="T4" fmla="*/ 5311 w 9390"/>
                  <a:gd name="T5" fmla="*/ 1140 h 11120"/>
                  <a:gd name="T6" fmla="*/ 3129 w 9390"/>
                  <a:gd name="T7" fmla="*/ 876 h 11120"/>
                  <a:gd name="T8" fmla="*/ 2455 w 9390"/>
                  <a:gd name="T9" fmla="*/ 3147 h 11120"/>
                  <a:gd name="T10" fmla="*/ 7438 w 9390"/>
                  <a:gd name="T11" fmla="*/ 4336 h 11120"/>
                  <a:gd name="T12" fmla="*/ 2969 w 9390"/>
                  <a:gd name="T13" fmla="*/ 4006 h 11120"/>
                  <a:gd name="T14" fmla="*/ 0 w 9390"/>
                  <a:gd name="T15" fmla="*/ 8570 h 11120"/>
                  <a:gd name="T16" fmla="*/ 6860 w 9390"/>
                  <a:gd name="T17" fmla="*/ 11120 h 11120"/>
                  <a:gd name="T18" fmla="*/ 7438 w 9390"/>
                  <a:gd name="T19" fmla="*/ 4336 h 11120"/>
                  <a:gd name="T20" fmla="*/ 5549 w 9390"/>
                  <a:gd name="T21" fmla="*/ 7248 h 11120"/>
                  <a:gd name="T22" fmla="*/ 5919 w 9390"/>
                  <a:gd name="T23" fmla="*/ 7515 h 11120"/>
                  <a:gd name="T24" fmla="*/ 6098 w 9390"/>
                  <a:gd name="T25" fmla="*/ 7695 h 11120"/>
                  <a:gd name="T26" fmla="*/ 5384 w 9390"/>
                  <a:gd name="T27" fmla="*/ 7874 h 11120"/>
                  <a:gd name="T28" fmla="*/ 5195 w 9390"/>
                  <a:gd name="T29" fmla="*/ 8151 h 11120"/>
                  <a:gd name="T30" fmla="*/ 5919 w 9390"/>
                  <a:gd name="T31" fmla="*/ 8331 h 11120"/>
                  <a:gd name="T32" fmla="*/ 5919 w 9390"/>
                  <a:gd name="T33" fmla="*/ 8690 h 11120"/>
                  <a:gd name="T34" fmla="*/ 5195 w 9390"/>
                  <a:gd name="T35" fmla="*/ 8870 h 11120"/>
                  <a:gd name="T36" fmla="*/ 5015 w 9390"/>
                  <a:gd name="T37" fmla="*/ 9507 h 11120"/>
                  <a:gd name="T38" fmla="*/ 4510 w 9390"/>
                  <a:gd name="T39" fmla="*/ 9327 h 11120"/>
                  <a:gd name="T40" fmla="*/ 4330 w 9390"/>
                  <a:gd name="T41" fmla="*/ 8690 h 11120"/>
                  <a:gd name="T42" fmla="*/ 3612 w 9390"/>
                  <a:gd name="T43" fmla="*/ 8510 h 11120"/>
                  <a:gd name="T44" fmla="*/ 4329 w 9390"/>
                  <a:gd name="T45" fmla="*/ 8331 h 11120"/>
                  <a:gd name="T46" fmla="*/ 4511 w 9390"/>
                  <a:gd name="T47" fmla="*/ 8063 h 11120"/>
                  <a:gd name="T48" fmla="*/ 3792 w 9390"/>
                  <a:gd name="T49" fmla="*/ 7873 h 11120"/>
                  <a:gd name="T50" fmla="*/ 3612 w 9390"/>
                  <a:gd name="T51" fmla="*/ 7694 h 11120"/>
                  <a:gd name="T52" fmla="*/ 3999 w 9390"/>
                  <a:gd name="T53" fmla="*/ 7514 h 11120"/>
                  <a:gd name="T54" fmla="*/ 3406 w 9390"/>
                  <a:gd name="T55" fmla="*/ 5887 h 11120"/>
                  <a:gd name="T56" fmla="*/ 3920 w 9390"/>
                  <a:gd name="T57" fmla="*/ 5620 h 11120"/>
                  <a:gd name="T58" fmla="*/ 4691 w 9390"/>
                  <a:gd name="T59" fmla="*/ 6937 h 11120"/>
                  <a:gd name="T60" fmla="*/ 5623 w 9390"/>
                  <a:gd name="T61" fmla="*/ 5719 h 11120"/>
                  <a:gd name="T62" fmla="*/ 6140 w 9390"/>
                  <a:gd name="T63" fmla="*/ 5620 h 1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390" h="11120">
                    <a:moveTo>
                      <a:pt x="3078" y="3437"/>
                    </a:moveTo>
                    <a:lnTo>
                      <a:pt x="6573" y="3437"/>
                    </a:lnTo>
                    <a:cubicBezTo>
                      <a:pt x="6809" y="3437"/>
                      <a:pt x="7036" y="3338"/>
                      <a:pt x="7187" y="3157"/>
                    </a:cubicBezTo>
                    <a:cubicBezTo>
                      <a:pt x="7548" y="2728"/>
                      <a:pt x="7890" y="2202"/>
                      <a:pt x="7967" y="1730"/>
                    </a:cubicBezTo>
                    <a:cubicBezTo>
                      <a:pt x="8121" y="786"/>
                      <a:pt x="7717" y="307"/>
                      <a:pt x="6544" y="307"/>
                    </a:cubicBezTo>
                    <a:cubicBezTo>
                      <a:pt x="5370" y="307"/>
                      <a:pt x="5767" y="1077"/>
                      <a:pt x="5311" y="1140"/>
                    </a:cubicBezTo>
                    <a:cubicBezTo>
                      <a:pt x="4971" y="1187"/>
                      <a:pt x="4983" y="739"/>
                      <a:pt x="4449" y="308"/>
                    </a:cubicBezTo>
                    <a:cubicBezTo>
                      <a:pt x="4066" y="0"/>
                      <a:pt x="3636" y="871"/>
                      <a:pt x="3129" y="876"/>
                    </a:cubicBezTo>
                    <a:cubicBezTo>
                      <a:pt x="2538" y="884"/>
                      <a:pt x="1707" y="720"/>
                      <a:pt x="1707" y="1730"/>
                    </a:cubicBezTo>
                    <a:cubicBezTo>
                      <a:pt x="1707" y="2138"/>
                      <a:pt x="2065" y="2690"/>
                      <a:pt x="2455" y="3147"/>
                    </a:cubicBezTo>
                    <a:cubicBezTo>
                      <a:pt x="2612" y="3330"/>
                      <a:pt x="2838" y="3437"/>
                      <a:pt x="3078" y="3437"/>
                    </a:cubicBezTo>
                    <a:close/>
                    <a:moveTo>
                      <a:pt x="7438" y="4336"/>
                    </a:moveTo>
                    <a:cubicBezTo>
                      <a:pt x="7252" y="4125"/>
                      <a:pt x="6981" y="4006"/>
                      <a:pt x="6699" y="4006"/>
                    </a:cubicBezTo>
                    <a:lnTo>
                      <a:pt x="2969" y="4006"/>
                    </a:lnTo>
                    <a:cubicBezTo>
                      <a:pt x="2700" y="4006"/>
                      <a:pt x="2440" y="4115"/>
                      <a:pt x="2253" y="4310"/>
                    </a:cubicBezTo>
                    <a:cubicBezTo>
                      <a:pt x="1081" y="5538"/>
                      <a:pt x="0" y="7291"/>
                      <a:pt x="0" y="8570"/>
                    </a:cubicBezTo>
                    <a:cubicBezTo>
                      <a:pt x="0" y="9697"/>
                      <a:pt x="1133" y="11120"/>
                      <a:pt x="2530" y="11120"/>
                    </a:cubicBezTo>
                    <a:lnTo>
                      <a:pt x="6860" y="11120"/>
                    </a:lnTo>
                    <a:cubicBezTo>
                      <a:pt x="8257" y="11120"/>
                      <a:pt x="9390" y="9709"/>
                      <a:pt x="9390" y="8570"/>
                    </a:cubicBezTo>
                    <a:cubicBezTo>
                      <a:pt x="9390" y="7268"/>
                      <a:pt x="8520" y="5564"/>
                      <a:pt x="7438" y="4336"/>
                    </a:cubicBezTo>
                    <a:close/>
                    <a:moveTo>
                      <a:pt x="6299" y="5888"/>
                    </a:moveTo>
                    <a:lnTo>
                      <a:pt x="5549" y="7248"/>
                    </a:lnTo>
                    <a:cubicBezTo>
                      <a:pt x="5483" y="7368"/>
                      <a:pt x="5570" y="7515"/>
                      <a:pt x="5706" y="7515"/>
                    </a:cubicBezTo>
                    <a:lnTo>
                      <a:pt x="5919" y="7515"/>
                    </a:lnTo>
                    <a:cubicBezTo>
                      <a:pt x="6017" y="7515"/>
                      <a:pt x="6098" y="7595"/>
                      <a:pt x="6098" y="7695"/>
                    </a:cubicBezTo>
                    <a:lnTo>
                      <a:pt x="6098" y="7695"/>
                    </a:lnTo>
                    <a:cubicBezTo>
                      <a:pt x="6098" y="7793"/>
                      <a:pt x="6018" y="7874"/>
                      <a:pt x="5919" y="7874"/>
                    </a:cubicBezTo>
                    <a:lnTo>
                      <a:pt x="5384" y="7874"/>
                    </a:lnTo>
                    <a:cubicBezTo>
                      <a:pt x="5279" y="7874"/>
                      <a:pt x="5196" y="7958"/>
                      <a:pt x="5195" y="8062"/>
                    </a:cubicBezTo>
                    <a:lnTo>
                      <a:pt x="5195" y="8151"/>
                    </a:lnTo>
                    <a:cubicBezTo>
                      <a:pt x="5195" y="8249"/>
                      <a:pt x="5275" y="8331"/>
                      <a:pt x="5375" y="8331"/>
                    </a:cubicBezTo>
                    <a:lnTo>
                      <a:pt x="5919" y="8331"/>
                    </a:lnTo>
                    <a:cubicBezTo>
                      <a:pt x="6017" y="8331"/>
                      <a:pt x="6098" y="8411"/>
                      <a:pt x="6098" y="8510"/>
                    </a:cubicBezTo>
                    <a:cubicBezTo>
                      <a:pt x="6098" y="8610"/>
                      <a:pt x="6018" y="8690"/>
                      <a:pt x="5919" y="8690"/>
                    </a:cubicBezTo>
                    <a:lnTo>
                      <a:pt x="5375" y="8690"/>
                    </a:lnTo>
                    <a:cubicBezTo>
                      <a:pt x="5276" y="8690"/>
                      <a:pt x="5195" y="8770"/>
                      <a:pt x="5195" y="8870"/>
                    </a:cubicBezTo>
                    <a:lnTo>
                      <a:pt x="5195" y="9327"/>
                    </a:lnTo>
                    <a:cubicBezTo>
                      <a:pt x="5195" y="9426"/>
                      <a:pt x="5115" y="9507"/>
                      <a:pt x="5015" y="9507"/>
                    </a:cubicBezTo>
                    <a:lnTo>
                      <a:pt x="4690" y="9507"/>
                    </a:lnTo>
                    <a:cubicBezTo>
                      <a:pt x="4591" y="9507"/>
                      <a:pt x="4510" y="9427"/>
                      <a:pt x="4510" y="9327"/>
                    </a:cubicBezTo>
                    <a:lnTo>
                      <a:pt x="4510" y="8870"/>
                    </a:lnTo>
                    <a:cubicBezTo>
                      <a:pt x="4510" y="8771"/>
                      <a:pt x="4430" y="8690"/>
                      <a:pt x="4330" y="8690"/>
                    </a:cubicBezTo>
                    <a:lnTo>
                      <a:pt x="3792" y="8690"/>
                    </a:lnTo>
                    <a:cubicBezTo>
                      <a:pt x="3693" y="8690"/>
                      <a:pt x="3612" y="8610"/>
                      <a:pt x="3612" y="8510"/>
                    </a:cubicBezTo>
                    <a:cubicBezTo>
                      <a:pt x="3612" y="8411"/>
                      <a:pt x="3692" y="8331"/>
                      <a:pt x="3792" y="8331"/>
                    </a:cubicBezTo>
                    <a:lnTo>
                      <a:pt x="4329" y="8331"/>
                    </a:lnTo>
                    <a:cubicBezTo>
                      <a:pt x="4429" y="8331"/>
                      <a:pt x="4509" y="8251"/>
                      <a:pt x="4510" y="8151"/>
                    </a:cubicBezTo>
                    <a:lnTo>
                      <a:pt x="4511" y="8063"/>
                    </a:lnTo>
                    <a:cubicBezTo>
                      <a:pt x="4512" y="7959"/>
                      <a:pt x="4427" y="7873"/>
                      <a:pt x="4322" y="7873"/>
                    </a:cubicBezTo>
                    <a:lnTo>
                      <a:pt x="3792" y="7873"/>
                    </a:lnTo>
                    <a:cubicBezTo>
                      <a:pt x="3693" y="7873"/>
                      <a:pt x="3612" y="7793"/>
                      <a:pt x="3612" y="7694"/>
                    </a:cubicBezTo>
                    <a:lnTo>
                      <a:pt x="3612" y="7694"/>
                    </a:lnTo>
                    <a:cubicBezTo>
                      <a:pt x="3612" y="7595"/>
                      <a:pt x="3692" y="7514"/>
                      <a:pt x="3792" y="7514"/>
                    </a:cubicBezTo>
                    <a:lnTo>
                      <a:pt x="3999" y="7514"/>
                    </a:lnTo>
                    <a:cubicBezTo>
                      <a:pt x="4136" y="7514"/>
                      <a:pt x="4221" y="7367"/>
                      <a:pt x="4156" y="7247"/>
                    </a:cubicBezTo>
                    <a:lnTo>
                      <a:pt x="3406" y="5887"/>
                    </a:lnTo>
                    <a:cubicBezTo>
                      <a:pt x="3340" y="5767"/>
                      <a:pt x="3426" y="5620"/>
                      <a:pt x="3562" y="5620"/>
                    </a:cubicBezTo>
                    <a:lnTo>
                      <a:pt x="3920" y="5620"/>
                    </a:lnTo>
                    <a:cubicBezTo>
                      <a:pt x="3988" y="5620"/>
                      <a:pt x="4050" y="5659"/>
                      <a:pt x="4080" y="5719"/>
                    </a:cubicBezTo>
                    <a:lnTo>
                      <a:pt x="4691" y="6937"/>
                    </a:lnTo>
                    <a:cubicBezTo>
                      <a:pt x="4756" y="7069"/>
                      <a:pt x="4945" y="7069"/>
                      <a:pt x="5012" y="6937"/>
                    </a:cubicBezTo>
                    <a:lnTo>
                      <a:pt x="5623" y="5719"/>
                    </a:lnTo>
                    <a:cubicBezTo>
                      <a:pt x="5653" y="5659"/>
                      <a:pt x="5715" y="5620"/>
                      <a:pt x="5783" y="5620"/>
                    </a:cubicBezTo>
                    <a:lnTo>
                      <a:pt x="6140" y="5620"/>
                    </a:lnTo>
                    <a:cubicBezTo>
                      <a:pt x="6278" y="5622"/>
                      <a:pt x="6365" y="5768"/>
                      <a:pt x="6299" y="588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</p:grpSp>
        <p:grpSp>
          <p:nvGrpSpPr>
            <p:cNvPr id="31" name="组合 30"/>
            <p:cNvGrpSpPr/>
            <p:nvPr/>
          </p:nvGrpSpPr>
          <p:grpSpPr>
            <a:xfrm>
              <a:off x="500600" y="2797188"/>
              <a:ext cx="3072654" cy="2237968"/>
              <a:chOff x="669927" y="2063568"/>
              <a:chExt cx="3072654" cy="2237968"/>
            </a:xfrm>
          </p:grpSpPr>
          <p:sp>
            <p:nvSpPr>
              <p:cNvPr id="32" name="iSlïḋê"/>
              <p:cNvSpPr/>
              <p:nvPr/>
            </p:nvSpPr>
            <p:spPr>
              <a:xfrm>
                <a:off x="669927" y="2063568"/>
                <a:ext cx="27403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Finance Needs</a:t>
                </a:r>
                <a:endParaRPr lang="en-US" altLang="zh-CN" sz="2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3" name="文本框 25"/>
              <p:cNvSpPr txBox="1"/>
              <p:nvPr/>
            </p:nvSpPr>
            <p:spPr>
              <a:xfrm>
                <a:off x="669927" y="2612097"/>
                <a:ext cx="307265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4" name="文本框 25"/>
              <p:cNvSpPr txBox="1"/>
              <p:nvPr/>
            </p:nvSpPr>
            <p:spPr>
              <a:xfrm>
                <a:off x="669927" y="3562872"/>
                <a:ext cx="220587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923728" y="2009822"/>
              <a:ext cx="4852036" cy="3812700"/>
              <a:chOff x="6923728" y="2009822"/>
              <a:chExt cx="4852036" cy="3812700"/>
            </a:xfrm>
          </p:grpSpPr>
          <p:grpSp>
            <p:nvGrpSpPr>
              <p:cNvPr id="12" name="ïš1idé"/>
              <p:cNvGrpSpPr/>
              <p:nvPr/>
            </p:nvGrpSpPr>
            <p:grpSpPr>
              <a:xfrm>
                <a:off x="6923728" y="2009822"/>
                <a:ext cx="4852036" cy="3812700"/>
                <a:chOff x="7560419" y="2083275"/>
                <a:chExt cx="3958481" cy="3110550"/>
              </a:xfrm>
            </p:grpSpPr>
            <p:sp>
              <p:nvSpPr>
                <p:cNvPr id="20" name="îṣḻïḍe"/>
                <p:cNvSpPr/>
                <p:nvPr/>
              </p:nvSpPr>
              <p:spPr>
                <a:xfrm flipH="1">
                  <a:off x="7560419" y="3689141"/>
                  <a:ext cx="3958481" cy="7088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8757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îṥlïḋè"/>
                <p:cNvSpPr/>
                <p:nvPr/>
              </p:nvSpPr>
              <p:spPr>
                <a:xfrm flipH="1">
                  <a:off x="7562043" y="2882193"/>
                  <a:ext cx="3956857" cy="722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0" y="21600"/>
                      </a:moveTo>
                      <a:lnTo>
                        <a:pt x="21600" y="21600"/>
                      </a:lnTo>
                      <a:lnTo>
                        <a:pt x="18744" y="0"/>
                      </a:lnTo>
                      <a:lnTo>
                        <a:pt x="0" y="1"/>
                      </a:lnTo>
                      <a:cubicBezTo>
                        <a:pt x="0" y="1"/>
                        <a:pt x="30" y="21600"/>
                        <a:pt x="3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îSľîḋe"/>
                <p:cNvSpPr/>
                <p:nvPr/>
              </p:nvSpPr>
              <p:spPr>
                <a:xfrm flipH="1">
                  <a:off x="8095386" y="2083275"/>
                  <a:ext cx="3423514" cy="7147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599"/>
                      </a:lnTo>
                      <a:lnTo>
                        <a:pt x="18305" y="0"/>
                      </a:lnTo>
                      <a:lnTo>
                        <a:pt x="34" y="37"/>
                      </a:lnTo>
                      <a:cubicBezTo>
                        <a:pt x="34" y="37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ïṡľîďê"/>
                <p:cNvSpPr/>
                <p:nvPr/>
              </p:nvSpPr>
              <p:spPr>
                <a:xfrm flipH="1">
                  <a:off x="8095386" y="4482155"/>
                  <a:ext cx="3423514" cy="7116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828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7809134" y="2059590"/>
                <a:ext cx="3966630" cy="807368"/>
                <a:chOff x="7809133" y="2093938"/>
                <a:chExt cx="3966630" cy="807368"/>
              </a:xfrm>
            </p:grpSpPr>
            <p:sp>
              <p:nvSpPr>
                <p:cNvPr id="5" name="文本框 24"/>
                <p:cNvSpPr txBox="1"/>
                <p:nvPr/>
              </p:nvSpPr>
              <p:spPr>
                <a:xfrm>
                  <a:off x="9705701" y="2093938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6" name="文本框 25"/>
                <p:cNvSpPr txBox="1"/>
                <p:nvPr/>
              </p:nvSpPr>
              <p:spPr>
                <a:xfrm>
                  <a:off x="7809133" y="2378086"/>
                  <a:ext cx="396663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809134" y="3025316"/>
                <a:ext cx="3966630" cy="807368"/>
                <a:chOff x="7809133" y="2093938"/>
                <a:chExt cx="3966630" cy="807368"/>
              </a:xfrm>
            </p:grpSpPr>
            <p:sp>
              <p:nvSpPr>
                <p:cNvPr id="39" name="文本框 24"/>
                <p:cNvSpPr txBox="1"/>
                <p:nvPr/>
              </p:nvSpPr>
              <p:spPr>
                <a:xfrm>
                  <a:off x="9705701" y="2093938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0" name="文本框 25"/>
                <p:cNvSpPr txBox="1"/>
                <p:nvPr/>
              </p:nvSpPr>
              <p:spPr>
                <a:xfrm>
                  <a:off x="7809133" y="2378086"/>
                  <a:ext cx="396663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809134" y="4008950"/>
                <a:ext cx="3966630" cy="807368"/>
                <a:chOff x="7809133" y="2093938"/>
                <a:chExt cx="3966630" cy="807368"/>
              </a:xfrm>
            </p:grpSpPr>
            <p:sp>
              <p:nvSpPr>
                <p:cNvPr id="42" name="文本框 24"/>
                <p:cNvSpPr txBox="1"/>
                <p:nvPr/>
              </p:nvSpPr>
              <p:spPr>
                <a:xfrm>
                  <a:off x="9705701" y="2093938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3" name="文本框 25"/>
                <p:cNvSpPr txBox="1"/>
                <p:nvPr/>
              </p:nvSpPr>
              <p:spPr>
                <a:xfrm>
                  <a:off x="7809133" y="2378086"/>
                  <a:ext cx="396663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7809134" y="4982679"/>
                <a:ext cx="3966630" cy="807368"/>
                <a:chOff x="7809133" y="2093938"/>
                <a:chExt cx="3966630" cy="807368"/>
              </a:xfrm>
            </p:grpSpPr>
            <p:sp>
              <p:nvSpPr>
                <p:cNvPr id="45" name="文本框 24"/>
                <p:cNvSpPr txBox="1"/>
                <p:nvPr/>
              </p:nvSpPr>
              <p:spPr>
                <a:xfrm>
                  <a:off x="9705701" y="2093938"/>
                  <a:ext cx="207006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6" name="文本框 25"/>
                <p:cNvSpPr txBox="1"/>
                <p:nvPr/>
              </p:nvSpPr>
              <p:spPr>
                <a:xfrm>
                  <a:off x="7809133" y="2378086"/>
                  <a:ext cx="396663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融资需求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Finance Needs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iconfont-10026-4294071"/>
          <p:cNvSpPr>
            <a:spLocks noChangeAspect="1"/>
          </p:cNvSpPr>
          <p:nvPr/>
        </p:nvSpPr>
        <p:spPr bwMode="auto">
          <a:xfrm>
            <a:off x="11556644" y="81653"/>
            <a:ext cx="502162" cy="502073"/>
          </a:xfrm>
          <a:custGeom>
            <a:avLst/>
            <a:gdLst>
              <a:gd name="T0" fmla="*/ 9401 w 11736"/>
              <a:gd name="T1" fmla="*/ 1184 h 11734"/>
              <a:gd name="T2" fmla="*/ 8638 w 11736"/>
              <a:gd name="T3" fmla="*/ 1947 h 11734"/>
              <a:gd name="T4" fmla="*/ 5867 w 11736"/>
              <a:gd name="T5" fmla="*/ 1067 h 11734"/>
              <a:gd name="T6" fmla="*/ 1067 w 11736"/>
              <a:gd name="T7" fmla="*/ 5867 h 11734"/>
              <a:gd name="T8" fmla="*/ 5867 w 11736"/>
              <a:gd name="T9" fmla="*/ 10667 h 11734"/>
              <a:gd name="T10" fmla="*/ 10667 w 11736"/>
              <a:gd name="T11" fmla="*/ 5867 h 11734"/>
              <a:gd name="T12" fmla="*/ 9772 w 11736"/>
              <a:gd name="T13" fmla="*/ 3076 h 11734"/>
              <a:gd name="T14" fmla="*/ 10535 w 11736"/>
              <a:gd name="T15" fmla="*/ 2313 h 11734"/>
              <a:gd name="T16" fmla="*/ 11734 w 11736"/>
              <a:gd name="T17" fmla="*/ 5867 h 11734"/>
              <a:gd name="T18" fmla="*/ 5867 w 11736"/>
              <a:gd name="T19" fmla="*/ 11734 h 11734"/>
              <a:gd name="T20" fmla="*/ 0 w 11736"/>
              <a:gd name="T21" fmla="*/ 5867 h 11734"/>
              <a:gd name="T22" fmla="*/ 5867 w 11736"/>
              <a:gd name="T23" fmla="*/ 0 h 11734"/>
              <a:gd name="T24" fmla="*/ 9401 w 11736"/>
              <a:gd name="T25" fmla="*/ 1184 h 11734"/>
              <a:gd name="T26" fmla="*/ 5867 w 11736"/>
              <a:gd name="T27" fmla="*/ 2850 h 11734"/>
              <a:gd name="T28" fmla="*/ 8884 w 11736"/>
              <a:gd name="T29" fmla="*/ 5867 h 11734"/>
              <a:gd name="T30" fmla="*/ 5867 w 11736"/>
              <a:gd name="T31" fmla="*/ 8884 h 11734"/>
              <a:gd name="T32" fmla="*/ 2850 w 11736"/>
              <a:gd name="T33" fmla="*/ 5867 h 11734"/>
              <a:gd name="T34" fmla="*/ 5867 w 11736"/>
              <a:gd name="T35" fmla="*/ 2850 h 11734"/>
              <a:gd name="T36" fmla="*/ 5867 w 11736"/>
              <a:gd name="T37" fmla="*/ 4358 h 11734"/>
              <a:gd name="T38" fmla="*/ 4358 w 11736"/>
              <a:gd name="T39" fmla="*/ 5867 h 11734"/>
              <a:gd name="T40" fmla="*/ 5867 w 11736"/>
              <a:gd name="T41" fmla="*/ 7376 h 11734"/>
              <a:gd name="T42" fmla="*/ 7376 w 11736"/>
              <a:gd name="T43" fmla="*/ 5867 h 11734"/>
              <a:gd name="T44" fmla="*/ 5867 w 11736"/>
              <a:gd name="T45" fmla="*/ 4358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736" h="11734">
                <a:moveTo>
                  <a:pt x="9401" y="1184"/>
                </a:moveTo>
                <a:lnTo>
                  <a:pt x="8638" y="1947"/>
                </a:lnTo>
                <a:cubicBezTo>
                  <a:pt x="7828" y="1373"/>
                  <a:pt x="6860" y="1065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ubicBezTo>
                  <a:pt x="8518" y="10667"/>
                  <a:pt x="10667" y="8518"/>
                  <a:pt x="10667" y="5867"/>
                </a:cubicBezTo>
                <a:cubicBezTo>
                  <a:pt x="10667" y="4826"/>
                  <a:pt x="10336" y="3862"/>
                  <a:pt x="9772" y="3076"/>
                </a:cubicBezTo>
                <a:lnTo>
                  <a:pt x="10535" y="2313"/>
                </a:lnTo>
                <a:cubicBezTo>
                  <a:pt x="11314" y="3334"/>
                  <a:pt x="11736" y="4583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7194" y="0"/>
                  <a:pt x="8418" y="441"/>
                  <a:pt x="9401" y="1184"/>
                </a:cubicBezTo>
                <a:close/>
                <a:moveTo>
                  <a:pt x="5867" y="2850"/>
                </a:moveTo>
                <a:lnTo>
                  <a:pt x="8884" y="5867"/>
                </a:lnTo>
                <a:lnTo>
                  <a:pt x="5867" y="8884"/>
                </a:lnTo>
                <a:lnTo>
                  <a:pt x="2850" y="5867"/>
                </a:lnTo>
                <a:lnTo>
                  <a:pt x="5867" y="2850"/>
                </a:lnTo>
                <a:close/>
                <a:moveTo>
                  <a:pt x="5867" y="4358"/>
                </a:moveTo>
                <a:lnTo>
                  <a:pt x="4358" y="5867"/>
                </a:lnTo>
                <a:lnTo>
                  <a:pt x="5867" y="7376"/>
                </a:lnTo>
                <a:lnTo>
                  <a:pt x="7376" y="5867"/>
                </a:lnTo>
                <a:lnTo>
                  <a:pt x="5867" y="43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72188" y="1261004"/>
            <a:ext cx="10847506" cy="4705396"/>
            <a:chOff x="672188" y="1261004"/>
            <a:chExt cx="10847506" cy="4705396"/>
          </a:xfrm>
        </p:grpSpPr>
        <p:grpSp>
          <p:nvGrpSpPr>
            <p:cNvPr id="8" name="2043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72493" y="3069000"/>
              <a:ext cx="10846989" cy="792618"/>
              <a:chOff x="672493" y="3069000"/>
              <a:chExt cx="10846989" cy="792618"/>
            </a:xfrm>
          </p:grpSpPr>
          <p:grpSp>
            <p:nvGrpSpPr>
              <p:cNvPr id="9" name="íŝ1ïďe"/>
              <p:cNvGrpSpPr/>
              <p:nvPr/>
            </p:nvGrpSpPr>
            <p:grpSpPr>
              <a:xfrm>
                <a:off x="672493" y="3069000"/>
                <a:ext cx="2680559" cy="792618"/>
                <a:chOff x="672518" y="2889000"/>
                <a:chExt cx="2903482" cy="792618"/>
              </a:xfrm>
            </p:grpSpPr>
            <p:sp>
              <p:nvSpPr>
                <p:cNvPr id="35" name="ï$ļîḍê"/>
                <p:cNvSpPr/>
                <p:nvPr/>
              </p:nvSpPr>
              <p:spPr bwMode="auto">
                <a:xfrm rot="21595037">
                  <a:off x="673100" y="2889000"/>
                  <a:ext cx="2902900" cy="792618"/>
                </a:xfrm>
                <a:prstGeom prst="homePlate">
                  <a:avLst>
                    <a:gd name="adj" fmla="val 34270"/>
                  </a:avLst>
                </a:prstGeom>
                <a:solidFill>
                  <a:schemeClr val="accent4"/>
                </a:solidFill>
                <a:ln w="57150">
                  <a:solidFill>
                    <a:schemeClr val="bg1"/>
                  </a:solidFill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/>
                <a:p>
                  <a:pPr lvl="0"/>
                  <a:endParaRPr lang="zh-CN" altLang="en-US" sz="14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" name="îṩliďe"/>
                <p:cNvSpPr/>
                <p:nvPr/>
              </p:nvSpPr>
              <p:spPr bwMode="auto">
                <a:xfrm rot="21595037">
                  <a:off x="672518" y="3055995"/>
                  <a:ext cx="2794648" cy="458762"/>
                </a:xfrm>
                <a:prstGeom prst="homePlate">
                  <a:avLst>
                    <a:gd name="adj" fmla="val 34270"/>
                  </a:avLst>
                </a:prstGeom>
                <a:solidFill>
                  <a:schemeClr val="bg1"/>
                </a:solidFill>
                <a:ln w="57150">
                  <a:noFill/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r>
                    <a:rPr lang="en-US" altLang="zh-CN" dirty="0">
                      <a:solidFill>
                        <a:schemeClr val="tx2"/>
                      </a:solidFill>
                      <a:latin typeface="+mj-ea"/>
                      <a:ea typeface="+mj-ea"/>
                    </a:rPr>
                    <a:t>2021</a:t>
                  </a:r>
                  <a:endParaRPr lang="zh-CN" altLang="en-US" dirty="0">
                    <a:solidFill>
                      <a:schemeClr val="tx2"/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1" name="iṩḷîḋe"/>
              <p:cNvGrpSpPr/>
              <p:nvPr/>
            </p:nvGrpSpPr>
            <p:grpSpPr>
              <a:xfrm>
                <a:off x="3405588" y="3069000"/>
                <a:ext cx="2680559" cy="792618"/>
                <a:chOff x="672518" y="2889000"/>
                <a:chExt cx="2903482" cy="792618"/>
              </a:xfrm>
            </p:grpSpPr>
            <p:sp>
              <p:nvSpPr>
                <p:cNvPr id="31" name="îṩlïďé"/>
                <p:cNvSpPr/>
                <p:nvPr/>
              </p:nvSpPr>
              <p:spPr bwMode="auto">
                <a:xfrm rot="21595037">
                  <a:off x="673100" y="2889000"/>
                  <a:ext cx="2902900" cy="792618"/>
                </a:xfrm>
                <a:prstGeom prst="chevron">
                  <a:avLst/>
                </a:prstGeom>
                <a:solidFill>
                  <a:schemeClr val="accent4"/>
                </a:solidFill>
                <a:ln w="57150">
                  <a:solidFill>
                    <a:schemeClr val="bg1"/>
                  </a:solidFill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/>
                <a:p>
                  <a:pPr lvl="0"/>
                  <a:endParaRPr lang="zh-CN" altLang="en-US" sz="14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" name="íśḷiḍè"/>
                <p:cNvSpPr/>
                <p:nvPr/>
              </p:nvSpPr>
              <p:spPr bwMode="auto">
                <a:xfrm rot="21595037">
                  <a:off x="672518" y="3055995"/>
                  <a:ext cx="2794648" cy="458762"/>
                </a:xfrm>
                <a:prstGeom prst="chevron">
                  <a:avLst>
                    <a:gd name="adj" fmla="val 54154"/>
                  </a:avLst>
                </a:prstGeom>
                <a:solidFill>
                  <a:schemeClr val="bg1"/>
                </a:solidFill>
                <a:ln w="57150">
                  <a:noFill/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r>
                    <a:rPr lang="en-US" altLang="zh-CN" dirty="0">
                      <a:solidFill>
                        <a:schemeClr val="tx2"/>
                      </a:solidFill>
                      <a:latin typeface="+mj-ea"/>
                      <a:ea typeface="+mj-ea"/>
                    </a:rPr>
                    <a:t>2022</a:t>
                  </a:r>
                  <a:endParaRPr lang="zh-CN" altLang="en-US" dirty="0">
                    <a:solidFill>
                      <a:schemeClr val="tx2"/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2" name="ísľïďè"/>
              <p:cNvGrpSpPr/>
              <p:nvPr/>
            </p:nvGrpSpPr>
            <p:grpSpPr>
              <a:xfrm>
                <a:off x="6116251" y="3069000"/>
                <a:ext cx="2680559" cy="792618"/>
                <a:chOff x="672518" y="2889000"/>
                <a:chExt cx="2903482" cy="792618"/>
              </a:xfrm>
            </p:grpSpPr>
            <p:sp>
              <p:nvSpPr>
                <p:cNvPr id="27" name="îṡḻíḋé"/>
                <p:cNvSpPr/>
                <p:nvPr/>
              </p:nvSpPr>
              <p:spPr bwMode="auto">
                <a:xfrm rot="21595037">
                  <a:off x="673100" y="2889000"/>
                  <a:ext cx="2902900" cy="792618"/>
                </a:xfrm>
                <a:prstGeom prst="chevron">
                  <a:avLst/>
                </a:prstGeom>
                <a:solidFill>
                  <a:schemeClr val="accent4"/>
                </a:solidFill>
                <a:ln w="57150">
                  <a:solidFill>
                    <a:schemeClr val="bg1"/>
                  </a:solidFill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/>
                <a:p>
                  <a:pPr lvl="0"/>
                  <a:endParaRPr lang="zh-CN" altLang="en-US" sz="14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í$ḷíďê"/>
                <p:cNvSpPr/>
                <p:nvPr/>
              </p:nvSpPr>
              <p:spPr bwMode="auto">
                <a:xfrm rot="21595037">
                  <a:off x="672518" y="3055995"/>
                  <a:ext cx="2794648" cy="458762"/>
                </a:xfrm>
                <a:prstGeom prst="chevron">
                  <a:avLst>
                    <a:gd name="adj" fmla="val 54154"/>
                  </a:avLst>
                </a:prstGeom>
                <a:solidFill>
                  <a:schemeClr val="bg1"/>
                </a:solidFill>
                <a:ln w="57150">
                  <a:noFill/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r>
                    <a:rPr lang="en-US" altLang="zh-CN" dirty="0">
                      <a:solidFill>
                        <a:schemeClr val="tx2"/>
                      </a:solidFill>
                      <a:latin typeface="+mj-ea"/>
                      <a:ea typeface="+mj-ea"/>
                    </a:rPr>
                    <a:t>2023</a:t>
                  </a:r>
                  <a:endParaRPr lang="zh-CN" altLang="en-US" dirty="0">
                    <a:solidFill>
                      <a:schemeClr val="tx2"/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4" name="í$ļíde"/>
              <p:cNvGrpSpPr/>
              <p:nvPr/>
            </p:nvGrpSpPr>
            <p:grpSpPr>
              <a:xfrm>
                <a:off x="8838923" y="3069000"/>
                <a:ext cx="2680559" cy="792618"/>
                <a:chOff x="672518" y="2889000"/>
                <a:chExt cx="2903482" cy="792618"/>
              </a:xfrm>
            </p:grpSpPr>
            <p:sp>
              <p:nvSpPr>
                <p:cNvPr id="23" name="íṧḻîḋé"/>
                <p:cNvSpPr/>
                <p:nvPr/>
              </p:nvSpPr>
              <p:spPr bwMode="auto">
                <a:xfrm rot="21595037">
                  <a:off x="673100" y="2889000"/>
                  <a:ext cx="2902900" cy="792618"/>
                </a:xfrm>
                <a:prstGeom prst="chevron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/>
                <a:p>
                  <a:pPr lvl="0"/>
                  <a:endParaRPr lang="zh-CN" altLang="en-US" sz="14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" name="iŝlîḋé"/>
                <p:cNvSpPr/>
                <p:nvPr/>
              </p:nvSpPr>
              <p:spPr bwMode="auto">
                <a:xfrm rot="21595037">
                  <a:off x="672518" y="3055995"/>
                  <a:ext cx="2794648" cy="458762"/>
                </a:xfrm>
                <a:prstGeom prst="chevron">
                  <a:avLst>
                    <a:gd name="adj" fmla="val 54154"/>
                  </a:avLst>
                </a:prstGeom>
                <a:solidFill>
                  <a:schemeClr val="bg1"/>
                </a:solidFill>
                <a:ln w="57150">
                  <a:noFill/>
                  <a:round/>
                </a:ln>
              </p:spPr>
              <p:txBody>
                <a:bodyPr vert="horz" wrap="none" lIns="91440" tIns="45720" rIns="91440" bIns="45720" anchor="ctr" anchorCtr="1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r>
                    <a:rPr lang="en-US" altLang="zh-CN" dirty="0">
                      <a:solidFill>
                        <a:schemeClr val="tx2"/>
                      </a:solidFill>
                      <a:latin typeface="+mj-ea"/>
                      <a:ea typeface="+mj-ea"/>
                    </a:rPr>
                    <a:t>2024</a:t>
                  </a:r>
                  <a:endParaRPr lang="zh-CN" altLang="en-US" dirty="0">
                    <a:solidFill>
                      <a:schemeClr val="tx2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2511032" y="1261004"/>
              <a:ext cx="7169936" cy="1066516"/>
              <a:chOff x="2511032" y="914117"/>
              <a:chExt cx="7169936" cy="1066516"/>
            </a:xfrm>
          </p:grpSpPr>
          <p:sp>
            <p:nvSpPr>
              <p:cNvPr id="2" name="iSlïḋê"/>
              <p:cNvSpPr/>
              <p:nvPr/>
            </p:nvSpPr>
            <p:spPr>
              <a:xfrm>
                <a:off x="4720044" y="914117"/>
                <a:ext cx="27403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Finance Needs</a:t>
                </a:r>
                <a:endParaRPr lang="en-US" altLang="zh-CN" sz="2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" name="文本框 25"/>
              <p:cNvSpPr txBox="1"/>
              <p:nvPr/>
            </p:nvSpPr>
            <p:spPr>
              <a:xfrm>
                <a:off x="2511032" y="1457413"/>
                <a:ext cx="71699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535599" y="4038226"/>
              <a:ext cx="2320417" cy="1301340"/>
              <a:chOff x="3900762" y="4019746"/>
              <a:chExt cx="2320417" cy="1301340"/>
            </a:xfrm>
          </p:grpSpPr>
          <p:sp>
            <p:nvSpPr>
              <p:cNvPr id="5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954724" y="4038226"/>
              <a:ext cx="2320417" cy="1301340"/>
              <a:chOff x="3900762" y="4019746"/>
              <a:chExt cx="2320417" cy="1301340"/>
            </a:xfrm>
          </p:grpSpPr>
          <p:sp>
            <p:nvSpPr>
              <p:cNvPr id="45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6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296590" y="4038226"/>
              <a:ext cx="2320417" cy="1301340"/>
              <a:chOff x="3900762" y="4019746"/>
              <a:chExt cx="2320417" cy="1301340"/>
            </a:xfrm>
          </p:grpSpPr>
          <p:sp>
            <p:nvSpPr>
              <p:cNvPr id="48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9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18733" y="4038226"/>
              <a:ext cx="2320417" cy="1301340"/>
              <a:chOff x="3900762" y="4019746"/>
              <a:chExt cx="2320417" cy="1301340"/>
            </a:xfrm>
          </p:grpSpPr>
          <p:sp>
            <p:nvSpPr>
              <p:cNvPr id="51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2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54" name="ïṣḻíḋe"/>
            <p:cNvSpPr txBox="1"/>
            <p:nvPr/>
          </p:nvSpPr>
          <p:spPr>
            <a:xfrm>
              <a:off x="672188" y="54496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ea"/>
                  <a:ea typeface="+mj-ea"/>
                </a:rPr>
                <a:t>30,000K</a:t>
              </a:r>
              <a:endPara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6" name="îşľïdé"/>
            <p:cNvSpPr txBox="1"/>
            <p:nvPr/>
          </p:nvSpPr>
          <p:spPr>
            <a:xfrm>
              <a:off x="3394331" y="54496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ea"/>
                  <a:ea typeface="+mj-ea"/>
                </a:rPr>
                <a:t>50,000K</a:t>
              </a:r>
              <a:endPara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8" name="íṡ1ïḋe"/>
            <p:cNvSpPr txBox="1"/>
            <p:nvPr/>
          </p:nvSpPr>
          <p:spPr>
            <a:xfrm>
              <a:off x="6116474" y="54496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ea"/>
                  <a:ea typeface="+mj-ea"/>
                </a:rPr>
                <a:t>60,000K</a:t>
              </a:r>
              <a:endPara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0" name="ïšļïḑé"/>
            <p:cNvSpPr txBox="1"/>
            <p:nvPr/>
          </p:nvSpPr>
          <p:spPr>
            <a:xfrm>
              <a:off x="8838618" y="54496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99,000K</a:t>
              </a:r>
              <a:endPara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融资需求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Finance Needs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iconfont-10026-4294071"/>
          <p:cNvSpPr>
            <a:spLocks noChangeAspect="1"/>
          </p:cNvSpPr>
          <p:nvPr/>
        </p:nvSpPr>
        <p:spPr bwMode="auto">
          <a:xfrm>
            <a:off x="11556644" y="81653"/>
            <a:ext cx="502162" cy="502073"/>
          </a:xfrm>
          <a:custGeom>
            <a:avLst/>
            <a:gdLst>
              <a:gd name="T0" fmla="*/ 9401 w 11736"/>
              <a:gd name="T1" fmla="*/ 1184 h 11734"/>
              <a:gd name="T2" fmla="*/ 8638 w 11736"/>
              <a:gd name="T3" fmla="*/ 1947 h 11734"/>
              <a:gd name="T4" fmla="*/ 5867 w 11736"/>
              <a:gd name="T5" fmla="*/ 1067 h 11734"/>
              <a:gd name="T6" fmla="*/ 1067 w 11736"/>
              <a:gd name="T7" fmla="*/ 5867 h 11734"/>
              <a:gd name="T8" fmla="*/ 5867 w 11736"/>
              <a:gd name="T9" fmla="*/ 10667 h 11734"/>
              <a:gd name="T10" fmla="*/ 10667 w 11736"/>
              <a:gd name="T11" fmla="*/ 5867 h 11734"/>
              <a:gd name="T12" fmla="*/ 9772 w 11736"/>
              <a:gd name="T13" fmla="*/ 3076 h 11734"/>
              <a:gd name="T14" fmla="*/ 10535 w 11736"/>
              <a:gd name="T15" fmla="*/ 2313 h 11734"/>
              <a:gd name="T16" fmla="*/ 11734 w 11736"/>
              <a:gd name="T17" fmla="*/ 5867 h 11734"/>
              <a:gd name="T18" fmla="*/ 5867 w 11736"/>
              <a:gd name="T19" fmla="*/ 11734 h 11734"/>
              <a:gd name="T20" fmla="*/ 0 w 11736"/>
              <a:gd name="T21" fmla="*/ 5867 h 11734"/>
              <a:gd name="T22" fmla="*/ 5867 w 11736"/>
              <a:gd name="T23" fmla="*/ 0 h 11734"/>
              <a:gd name="T24" fmla="*/ 9401 w 11736"/>
              <a:gd name="T25" fmla="*/ 1184 h 11734"/>
              <a:gd name="T26" fmla="*/ 5867 w 11736"/>
              <a:gd name="T27" fmla="*/ 2850 h 11734"/>
              <a:gd name="T28" fmla="*/ 8884 w 11736"/>
              <a:gd name="T29" fmla="*/ 5867 h 11734"/>
              <a:gd name="T30" fmla="*/ 5867 w 11736"/>
              <a:gd name="T31" fmla="*/ 8884 h 11734"/>
              <a:gd name="T32" fmla="*/ 2850 w 11736"/>
              <a:gd name="T33" fmla="*/ 5867 h 11734"/>
              <a:gd name="T34" fmla="*/ 5867 w 11736"/>
              <a:gd name="T35" fmla="*/ 2850 h 11734"/>
              <a:gd name="T36" fmla="*/ 5867 w 11736"/>
              <a:gd name="T37" fmla="*/ 4358 h 11734"/>
              <a:gd name="T38" fmla="*/ 4358 w 11736"/>
              <a:gd name="T39" fmla="*/ 5867 h 11734"/>
              <a:gd name="T40" fmla="*/ 5867 w 11736"/>
              <a:gd name="T41" fmla="*/ 7376 h 11734"/>
              <a:gd name="T42" fmla="*/ 7376 w 11736"/>
              <a:gd name="T43" fmla="*/ 5867 h 11734"/>
              <a:gd name="T44" fmla="*/ 5867 w 11736"/>
              <a:gd name="T45" fmla="*/ 4358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736" h="11734">
                <a:moveTo>
                  <a:pt x="9401" y="1184"/>
                </a:moveTo>
                <a:lnTo>
                  <a:pt x="8638" y="1947"/>
                </a:lnTo>
                <a:cubicBezTo>
                  <a:pt x="7828" y="1373"/>
                  <a:pt x="6860" y="1065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ubicBezTo>
                  <a:pt x="8518" y="10667"/>
                  <a:pt x="10667" y="8518"/>
                  <a:pt x="10667" y="5867"/>
                </a:cubicBezTo>
                <a:cubicBezTo>
                  <a:pt x="10667" y="4826"/>
                  <a:pt x="10336" y="3862"/>
                  <a:pt x="9772" y="3076"/>
                </a:cubicBezTo>
                <a:lnTo>
                  <a:pt x="10535" y="2313"/>
                </a:lnTo>
                <a:cubicBezTo>
                  <a:pt x="11314" y="3334"/>
                  <a:pt x="11736" y="4583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7194" y="0"/>
                  <a:pt x="8418" y="441"/>
                  <a:pt x="9401" y="1184"/>
                </a:cubicBezTo>
                <a:close/>
                <a:moveTo>
                  <a:pt x="5867" y="2850"/>
                </a:moveTo>
                <a:lnTo>
                  <a:pt x="8884" y="5867"/>
                </a:lnTo>
                <a:lnTo>
                  <a:pt x="5867" y="8884"/>
                </a:lnTo>
                <a:lnTo>
                  <a:pt x="2850" y="5867"/>
                </a:lnTo>
                <a:lnTo>
                  <a:pt x="5867" y="2850"/>
                </a:lnTo>
                <a:close/>
                <a:moveTo>
                  <a:pt x="5867" y="4358"/>
                </a:moveTo>
                <a:lnTo>
                  <a:pt x="4358" y="5867"/>
                </a:lnTo>
                <a:lnTo>
                  <a:pt x="5867" y="7376"/>
                </a:lnTo>
                <a:lnTo>
                  <a:pt x="7376" y="5867"/>
                </a:lnTo>
                <a:lnTo>
                  <a:pt x="5867" y="43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41319" y="1289050"/>
            <a:ext cx="10979248" cy="6314398"/>
            <a:chOff x="641319" y="1289050"/>
            <a:chExt cx="10979248" cy="6314398"/>
          </a:xfrm>
        </p:grpSpPr>
        <p:grpSp>
          <p:nvGrpSpPr>
            <p:cNvPr id="8" name="195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46555" y="1289050"/>
              <a:ext cx="10974012" cy="6314398"/>
              <a:chOff x="646555" y="1289050"/>
              <a:chExt cx="10974012" cy="6314398"/>
            </a:xfrm>
          </p:grpSpPr>
          <p:grpSp>
            <p:nvGrpSpPr>
              <p:cNvPr id="12" name="ïS1îdè"/>
              <p:cNvGrpSpPr/>
              <p:nvPr/>
            </p:nvGrpSpPr>
            <p:grpSpPr>
              <a:xfrm>
                <a:off x="4493396" y="1289050"/>
                <a:ext cx="7052048" cy="6314398"/>
                <a:chOff x="3101602" y="1289050"/>
                <a:chExt cx="7052048" cy="6314398"/>
              </a:xfrm>
            </p:grpSpPr>
            <p:sp>
              <p:nvSpPr>
                <p:cNvPr id="30" name="iŝ1íḓé"/>
                <p:cNvSpPr/>
                <p:nvPr/>
              </p:nvSpPr>
              <p:spPr>
                <a:xfrm rot="801779">
                  <a:off x="3101602" y="2363247"/>
                  <a:ext cx="5689468" cy="5240201"/>
                </a:xfrm>
                <a:custGeom>
                  <a:avLst/>
                  <a:gdLst>
                    <a:gd name="connsiteX0" fmla="*/ 5016370 w 5689468"/>
                    <a:gd name="connsiteY0" fmla="*/ 176860 h 5775675"/>
                    <a:gd name="connsiteX1" fmla="*/ 5689468 w 5689468"/>
                    <a:gd name="connsiteY1" fmla="*/ 0 h 5775675"/>
                    <a:gd name="connsiteX2" fmla="*/ 2650563 w 5689468"/>
                    <a:gd name="connsiteY2" fmla="*/ 5079225 h 5775675"/>
                    <a:gd name="connsiteX3" fmla="*/ 0 w 5689468"/>
                    <a:gd name="connsiteY3" fmla="*/ 5775675 h 5775675"/>
                    <a:gd name="connsiteX4" fmla="*/ 5016370 w 5689468"/>
                    <a:gd name="connsiteY4" fmla="*/ 176860 h 5775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9468" h="5775675">
                      <a:moveTo>
                        <a:pt x="5016370" y="176860"/>
                      </a:moveTo>
                      <a:lnTo>
                        <a:pt x="5689468" y="0"/>
                      </a:lnTo>
                      <a:lnTo>
                        <a:pt x="2650563" y="5079225"/>
                      </a:lnTo>
                      <a:lnTo>
                        <a:pt x="0" y="5775675"/>
                      </a:lnTo>
                      <a:lnTo>
                        <a:pt x="5016370" y="176860"/>
                      </a:ln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1" name="iṩ1îḓé"/>
                <p:cNvGrpSpPr/>
                <p:nvPr/>
              </p:nvGrpSpPr>
              <p:grpSpPr>
                <a:xfrm>
                  <a:off x="8628251" y="1289050"/>
                  <a:ext cx="1525399" cy="1807369"/>
                  <a:chOff x="8628251" y="1289050"/>
                  <a:chExt cx="1525399" cy="1807369"/>
                </a:xfrm>
                <a:solidFill>
                  <a:schemeClr val="tx2">
                    <a:lumMod val="40000"/>
                    <a:lumOff val="60000"/>
                  </a:schemeClr>
                </a:solidFill>
              </p:grpSpPr>
              <p:sp>
                <p:nvSpPr>
                  <p:cNvPr id="35" name="ïŝ1ïḑe"/>
                  <p:cNvSpPr/>
                  <p:nvPr/>
                </p:nvSpPr>
                <p:spPr>
                  <a:xfrm>
                    <a:off x="8628251" y="1689100"/>
                    <a:ext cx="1397000" cy="1407319"/>
                  </a:xfrm>
                  <a:custGeom>
                    <a:avLst/>
                    <a:gdLst>
                      <a:gd name="connsiteX0" fmla="*/ 1008730 w 1397000"/>
                      <a:gd name="connsiteY0" fmla="*/ 0 h 1407319"/>
                      <a:gd name="connsiteX1" fmla="*/ 1397000 w 1397000"/>
                      <a:gd name="connsiteY1" fmla="*/ 0 h 1407319"/>
                      <a:gd name="connsiteX2" fmla="*/ 684614 w 1397000"/>
                      <a:gd name="connsiteY2" fmla="*/ 1407319 h 1407319"/>
                      <a:gd name="connsiteX3" fmla="*/ 0 w 1397000"/>
                      <a:gd name="connsiteY3" fmla="*/ 1407319 h 1407319"/>
                      <a:gd name="connsiteX4" fmla="*/ 11058 w 1397000"/>
                      <a:gd name="connsiteY4" fmla="*/ 1385475 h 1407319"/>
                      <a:gd name="connsiteX5" fmla="*/ 1008730 w 1397000"/>
                      <a:gd name="connsiteY5" fmla="*/ 0 h 1407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7000" h="1407319">
                        <a:moveTo>
                          <a:pt x="1008730" y="0"/>
                        </a:moveTo>
                        <a:lnTo>
                          <a:pt x="1397000" y="0"/>
                        </a:lnTo>
                        <a:lnTo>
                          <a:pt x="684614" y="1407319"/>
                        </a:lnTo>
                        <a:lnTo>
                          <a:pt x="0" y="1407319"/>
                        </a:lnTo>
                        <a:lnTo>
                          <a:pt x="11058" y="1385475"/>
                        </a:lnTo>
                        <a:lnTo>
                          <a:pt x="1008730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40000"/>
                      <a:lumOff val="6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6" name="ïšḻíḑè"/>
                  <p:cNvSpPr/>
                  <p:nvPr/>
                </p:nvSpPr>
                <p:spPr>
                  <a:xfrm>
                    <a:off x="9410700" y="1289050"/>
                    <a:ext cx="742950" cy="487662"/>
                  </a:xfrm>
                  <a:prstGeom prst="triangle">
                    <a:avLst>
                      <a:gd name="adj" fmla="val 88462"/>
                    </a:avLst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sp>
              <p:nvSpPr>
                <p:cNvPr id="32" name="isḷïḑe"/>
                <p:cNvSpPr/>
                <p:nvPr/>
              </p:nvSpPr>
              <p:spPr>
                <a:xfrm>
                  <a:off x="6164588" y="3478477"/>
                  <a:ext cx="1374820" cy="1374820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r>
                    <a:rPr lang="en-US" altLang="zh-CN" sz="1600" b="1" dirty="0"/>
                    <a:t>Title 2</a:t>
                  </a:r>
                  <a:endParaRPr lang="en-US" altLang="zh-CN" sz="1600" b="1" dirty="0"/>
                </a:p>
              </p:txBody>
            </p:sp>
            <p:sp>
              <p:nvSpPr>
                <p:cNvPr id="33" name="îŝ1íďè"/>
                <p:cNvSpPr/>
                <p:nvPr/>
              </p:nvSpPr>
              <p:spPr>
                <a:xfrm>
                  <a:off x="4139352" y="4636653"/>
                  <a:ext cx="1646462" cy="1646462"/>
                </a:xfrm>
                <a:prstGeom prst="ellipse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r>
                    <a:rPr lang="en-US" altLang="zh-CN" b="1" dirty="0"/>
                    <a:t>Title 1</a:t>
                  </a:r>
                  <a:endParaRPr b="1" dirty="0"/>
                </a:p>
              </p:txBody>
            </p:sp>
            <p:sp>
              <p:nvSpPr>
                <p:cNvPr id="34" name="iSľîḓe"/>
                <p:cNvSpPr/>
                <p:nvPr/>
              </p:nvSpPr>
              <p:spPr>
                <a:xfrm>
                  <a:off x="8197661" y="2567820"/>
                  <a:ext cx="861180" cy="861180"/>
                </a:xfrm>
                <a:prstGeom prst="ellipse">
                  <a:avLst/>
                </a:prstGeom>
                <a:solidFill>
                  <a:schemeClr val="accent5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r>
                    <a:rPr lang="en-US" altLang="zh-CN" sz="1200" b="1" dirty="0"/>
                    <a:t>Title 3</a:t>
                  </a:r>
                  <a:endParaRPr lang="en-US" altLang="zh-CN" sz="1200" b="1" dirty="0"/>
                </a:p>
              </p:txBody>
            </p:sp>
          </p:grpSp>
          <p:cxnSp>
            <p:nvCxnSpPr>
              <p:cNvPr id="14" name="直接连接符 13"/>
              <p:cNvCxnSpPr/>
              <p:nvPr/>
            </p:nvCxnSpPr>
            <p:spPr>
              <a:xfrm>
                <a:off x="646555" y="4284000"/>
                <a:ext cx="6754445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46555" y="2969550"/>
                <a:ext cx="8851805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íṩlîdé"/>
              <p:cNvSpPr txBox="1"/>
              <p:nvPr/>
            </p:nvSpPr>
            <p:spPr bwMode="auto">
              <a:xfrm>
                <a:off x="7689048" y="5659977"/>
                <a:ext cx="1090306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</a:rPr>
                  <a:t>Title 1</a:t>
                </a:r>
                <a:endParaRPr lang="en-US" altLang="zh-CN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7" name="íṩḷïďé"/>
              <p:cNvSpPr txBox="1"/>
              <p:nvPr/>
            </p:nvSpPr>
            <p:spPr bwMode="auto">
              <a:xfrm>
                <a:off x="9109654" y="5659977"/>
                <a:ext cx="1090306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</a:rPr>
                  <a:t>Title 2</a:t>
                </a:r>
                <a:endParaRPr lang="en-US" altLang="zh-CN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iśḷíďè"/>
              <p:cNvSpPr txBox="1"/>
              <p:nvPr/>
            </p:nvSpPr>
            <p:spPr bwMode="auto">
              <a:xfrm>
                <a:off x="10530261" y="5659977"/>
                <a:ext cx="1090306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</a:rPr>
                  <a:t>Title 3</a:t>
                </a:r>
                <a:endParaRPr lang="en-US" altLang="zh-CN" sz="1400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9005108" y="5284532"/>
                <a:ext cx="0" cy="83051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0373748" y="5313107"/>
                <a:ext cx="0" cy="83051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641319" y="2045139"/>
              <a:ext cx="10867357" cy="3682188"/>
              <a:chOff x="641319" y="2045139"/>
              <a:chExt cx="10867357" cy="368218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46555" y="2045139"/>
                <a:ext cx="5411063" cy="842538"/>
                <a:chOff x="727214" y="1895582"/>
                <a:chExt cx="5411063" cy="842538"/>
              </a:xfrm>
            </p:grpSpPr>
            <p:sp>
              <p:nvSpPr>
                <p:cNvPr id="38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39" name="文本框 25"/>
                <p:cNvSpPr txBox="1"/>
                <p:nvPr/>
              </p:nvSpPr>
              <p:spPr>
                <a:xfrm>
                  <a:off x="727214" y="2214900"/>
                  <a:ext cx="541106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646554" y="3220827"/>
                <a:ext cx="5411063" cy="842538"/>
                <a:chOff x="727214" y="1895582"/>
                <a:chExt cx="5411063" cy="842538"/>
              </a:xfrm>
            </p:grpSpPr>
            <p:sp>
              <p:nvSpPr>
                <p:cNvPr id="41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2" name="文本框 25"/>
                <p:cNvSpPr txBox="1"/>
                <p:nvPr/>
              </p:nvSpPr>
              <p:spPr>
                <a:xfrm>
                  <a:off x="727214" y="2214900"/>
                  <a:ext cx="541106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641319" y="4562078"/>
                <a:ext cx="3980661" cy="1057982"/>
                <a:chOff x="727214" y="1895582"/>
                <a:chExt cx="3980661" cy="1057982"/>
              </a:xfrm>
            </p:grpSpPr>
            <p:sp>
              <p:nvSpPr>
                <p:cNvPr id="44" name="文本框 24"/>
                <p:cNvSpPr txBox="1"/>
                <p:nvPr/>
              </p:nvSpPr>
              <p:spPr>
                <a:xfrm>
                  <a:off x="727214" y="1895582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45" name="文本框 25"/>
                <p:cNvSpPr txBox="1"/>
                <p:nvPr/>
              </p:nvSpPr>
              <p:spPr>
                <a:xfrm>
                  <a:off x="727215" y="2214900"/>
                  <a:ext cx="398066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2" name="文本框 1"/>
              <p:cNvSpPr txBox="1"/>
              <p:nvPr/>
            </p:nvSpPr>
            <p:spPr>
              <a:xfrm>
                <a:off x="7801284" y="5204107"/>
                <a:ext cx="8547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4"/>
                    </a:solidFill>
                    <a:latin typeface="+mj-ea"/>
                    <a:ea typeface="+mj-ea"/>
                  </a:rPr>
                  <a:t>54K</a:t>
                </a:r>
                <a:endParaRPr lang="zh-CN" altLang="en-US" sz="2800" dirty="0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9227446" y="5204107"/>
                <a:ext cx="8547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56K</a:t>
                </a:r>
                <a:endParaRPr lang="zh-CN" altLang="en-US" sz="2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0653955" y="5204107"/>
                <a:ext cx="8547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5"/>
                    </a:solidFill>
                    <a:latin typeface="+mj-ea"/>
                    <a:ea typeface="+mj-ea"/>
                  </a:rPr>
                  <a:t>53K</a:t>
                </a:r>
                <a:endParaRPr lang="zh-CN" altLang="en-US" sz="2800" dirty="0">
                  <a:solidFill>
                    <a:schemeClr val="accent5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融资需求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Finance Needs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iconfont-10026-4294071"/>
          <p:cNvSpPr>
            <a:spLocks noChangeAspect="1"/>
          </p:cNvSpPr>
          <p:nvPr/>
        </p:nvSpPr>
        <p:spPr bwMode="auto">
          <a:xfrm>
            <a:off x="11556644" y="81653"/>
            <a:ext cx="502162" cy="502073"/>
          </a:xfrm>
          <a:custGeom>
            <a:avLst/>
            <a:gdLst>
              <a:gd name="T0" fmla="*/ 9401 w 11736"/>
              <a:gd name="T1" fmla="*/ 1184 h 11734"/>
              <a:gd name="T2" fmla="*/ 8638 w 11736"/>
              <a:gd name="T3" fmla="*/ 1947 h 11734"/>
              <a:gd name="T4" fmla="*/ 5867 w 11736"/>
              <a:gd name="T5" fmla="*/ 1067 h 11734"/>
              <a:gd name="T6" fmla="*/ 1067 w 11736"/>
              <a:gd name="T7" fmla="*/ 5867 h 11734"/>
              <a:gd name="T8" fmla="*/ 5867 w 11736"/>
              <a:gd name="T9" fmla="*/ 10667 h 11734"/>
              <a:gd name="T10" fmla="*/ 10667 w 11736"/>
              <a:gd name="T11" fmla="*/ 5867 h 11734"/>
              <a:gd name="T12" fmla="*/ 9772 w 11736"/>
              <a:gd name="T13" fmla="*/ 3076 h 11734"/>
              <a:gd name="T14" fmla="*/ 10535 w 11736"/>
              <a:gd name="T15" fmla="*/ 2313 h 11734"/>
              <a:gd name="T16" fmla="*/ 11734 w 11736"/>
              <a:gd name="T17" fmla="*/ 5867 h 11734"/>
              <a:gd name="T18" fmla="*/ 5867 w 11736"/>
              <a:gd name="T19" fmla="*/ 11734 h 11734"/>
              <a:gd name="T20" fmla="*/ 0 w 11736"/>
              <a:gd name="T21" fmla="*/ 5867 h 11734"/>
              <a:gd name="T22" fmla="*/ 5867 w 11736"/>
              <a:gd name="T23" fmla="*/ 0 h 11734"/>
              <a:gd name="T24" fmla="*/ 9401 w 11736"/>
              <a:gd name="T25" fmla="*/ 1184 h 11734"/>
              <a:gd name="T26" fmla="*/ 5867 w 11736"/>
              <a:gd name="T27" fmla="*/ 2850 h 11734"/>
              <a:gd name="T28" fmla="*/ 8884 w 11736"/>
              <a:gd name="T29" fmla="*/ 5867 h 11734"/>
              <a:gd name="T30" fmla="*/ 5867 w 11736"/>
              <a:gd name="T31" fmla="*/ 8884 h 11734"/>
              <a:gd name="T32" fmla="*/ 2850 w 11736"/>
              <a:gd name="T33" fmla="*/ 5867 h 11734"/>
              <a:gd name="T34" fmla="*/ 5867 w 11736"/>
              <a:gd name="T35" fmla="*/ 2850 h 11734"/>
              <a:gd name="T36" fmla="*/ 5867 w 11736"/>
              <a:gd name="T37" fmla="*/ 4358 h 11734"/>
              <a:gd name="T38" fmla="*/ 4358 w 11736"/>
              <a:gd name="T39" fmla="*/ 5867 h 11734"/>
              <a:gd name="T40" fmla="*/ 5867 w 11736"/>
              <a:gd name="T41" fmla="*/ 7376 h 11734"/>
              <a:gd name="T42" fmla="*/ 7376 w 11736"/>
              <a:gd name="T43" fmla="*/ 5867 h 11734"/>
              <a:gd name="T44" fmla="*/ 5867 w 11736"/>
              <a:gd name="T45" fmla="*/ 4358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736" h="11734">
                <a:moveTo>
                  <a:pt x="9401" y="1184"/>
                </a:moveTo>
                <a:lnTo>
                  <a:pt x="8638" y="1947"/>
                </a:lnTo>
                <a:cubicBezTo>
                  <a:pt x="7828" y="1373"/>
                  <a:pt x="6860" y="1065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ubicBezTo>
                  <a:pt x="8518" y="10667"/>
                  <a:pt x="10667" y="8518"/>
                  <a:pt x="10667" y="5867"/>
                </a:cubicBezTo>
                <a:cubicBezTo>
                  <a:pt x="10667" y="4826"/>
                  <a:pt x="10336" y="3862"/>
                  <a:pt x="9772" y="3076"/>
                </a:cubicBezTo>
                <a:lnTo>
                  <a:pt x="10535" y="2313"/>
                </a:lnTo>
                <a:cubicBezTo>
                  <a:pt x="11314" y="3334"/>
                  <a:pt x="11736" y="4583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7194" y="0"/>
                  <a:pt x="8418" y="441"/>
                  <a:pt x="9401" y="1184"/>
                </a:cubicBezTo>
                <a:close/>
                <a:moveTo>
                  <a:pt x="5867" y="2850"/>
                </a:moveTo>
                <a:lnTo>
                  <a:pt x="8884" y="5867"/>
                </a:lnTo>
                <a:lnTo>
                  <a:pt x="5867" y="8884"/>
                </a:lnTo>
                <a:lnTo>
                  <a:pt x="2850" y="5867"/>
                </a:lnTo>
                <a:lnTo>
                  <a:pt x="5867" y="2850"/>
                </a:lnTo>
                <a:close/>
                <a:moveTo>
                  <a:pt x="5867" y="4358"/>
                </a:moveTo>
                <a:lnTo>
                  <a:pt x="4358" y="5867"/>
                </a:lnTo>
                <a:lnTo>
                  <a:pt x="5867" y="7376"/>
                </a:lnTo>
                <a:lnTo>
                  <a:pt x="7376" y="5867"/>
                </a:lnTo>
                <a:lnTo>
                  <a:pt x="5867" y="43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3698" y="1210875"/>
            <a:ext cx="11024604" cy="4788430"/>
            <a:chOff x="583699" y="1449000"/>
            <a:chExt cx="11024604" cy="4788430"/>
          </a:xfrm>
        </p:grpSpPr>
        <p:grpSp>
          <p:nvGrpSpPr>
            <p:cNvPr id="236" name="40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225381" y="1449000"/>
              <a:ext cx="9743352" cy="4181786"/>
              <a:chOff x="1225381" y="1449000"/>
              <a:chExt cx="9743352" cy="4181786"/>
            </a:xfrm>
          </p:grpSpPr>
          <p:sp>
            <p:nvSpPr>
              <p:cNvPr id="237" name="ïṣlïḋé"/>
              <p:cNvSpPr/>
              <p:nvPr/>
            </p:nvSpPr>
            <p:spPr>
              <a:xfrm>
                <a:off x="1294316" y="3260889"/>
                <a:ext cx="903403" cy="121594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38" name="iṧlíḑè"/>
              <p:cNvSpPr/>
              <p:nvPr/>
            </p:nvSpPr>
            <p:spPr>
              <a:xfrm>
                <a:off x="1225381" y="3439042"/>
                <a:ext cx="1041274" cy="1041274"/>
              </a:xfrm>
              <a:prstGeom prst="ellipse">
                <a:avLst/>
              </a:prstGeom>
              <a:solidFill>
                <a:schemeClr val="accent4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39" name="îSlíḓê"/>
              <p:cNvSpPr/>
              <p:nvPr/>
            </p:nvSpPr>
            <p:spPr>
              <a:xfrm>
                <a:off x="1600168" y="3761185"/>
                <a:ext cx="291698" cy="363147"/>
              </a:xfrm>
              <a:custGeom>
                <a:avLst/>
                <a:gdLst>
                  <a:gd name="connsiteX0" fmla="*/ 231591 w 484573"/>
                  <a:gd name="connsiteY0" fmla="*/ 236747 h 603264"/>
                  <a:gd name="connsiteX1" fmla="*/ 250568 w 484573"/>
                  <a:gd name="connsiteY1" fmla="*/ 255695 h 603264"/>
                  <a:gd name="connsiteX2" fmla="*/ 250568 w 484573"/>
                  <a:gd name="connsiteY2" fmla="*/ 349863 h 603264"/>
                  <a:gd name="connsiteX3" fmla="*/ 336532 w 484573"/>
                  <a:gd name="connsiteY3" fmla="*/ 349863 h 603264"/>
                  <a:gd name="connsiteX4" fmla="*/ 355509 w 484573"/>
                  <a:gd name="connsiteY4" fmla="*/ 368810 h 603264"/>
                  <a:gd name="connsiteX5" fmla="*/ 336532 w 484573"/>
                  <a:gd name="connsiteY5" fmla="*/ 387757 h 603264"/>
                  <a:gd name="connsiteX6" fmla="*/ 231591 w 484573"/>
                  <a:gd name="connsiteY6" fmla="*/ 387757 h 603264"/>
                  <a:gd name="connsiteX7" fmla="*/ 212614 w 484573"/>
                  <a:gd name="connsiteY7" fmla="*/ 368810 h 603264"/>
                  <a:gd name="connsiteX8" fmla="*/ 212614 w 484573"/>
                  <a:gd name="connsiteY8" fmla="*/ 255695 h 603264"/>
                  <a:gd name="connsiteX9" fmla="*/ 231591 w 484573"/>
                  <a:gd name="connsiteY9" fmla="*/ 236747 h 603264"/>
                  <a:gd name="connsiteX10" fmla="*/ 242381 w 484573"/>
                  <a:gd name="connsiteY10" fmla="*/ 222856 h 603264"/>
                  <a:gd name="connsiteX11" fmla="*/ 108950 w 484573"/>
                  <a:gd name="connsiteY11" fmla="*/ 355897 h 603264"/>
                  <a:gd name="connsiteX12" fmla="*/ 242381 w 484573"/>
                  <a:gd name="connsiteY12" fmla="*/ 488939 h 603264"/>
                  <a:gd name="connsiteX13" fmla="*/ 375623 w 484573"/>
                  <a:gd name="connsiteY13" fmla="*/ 355897 h 603264"/>
                  <a:gd name="connsiteX14" fmla="*/ 242381 w 484573"/>
                  <a:gd name="connsiteY14" fmla="*/ 222856 h 603264"/>
                  <a:gd name="connsiteX15" fmla="*/ 242381 w 484573"/>
                  <a:gd name="connsiteY15" fmla="*/ 184952 h 603264"/>
                  <a:gd name="connsiteX16" fmla="*/ 413584 w 484573"/>
                  <a:gd name="connsiteY16" fmla="*/ 355897 h 603264"/>
                  <a:gd name="connsiteX17" fmla="*/ 242381 w 484573"/>
                  <a:gd name="connsiteY17" fmla="*/ 526842 h 603264"/>
                  <a:gd name="connsiteX18" fmla="*/ 70989 w 484573"/>
                  <a:gd name="connsiteY18" fmla="*/ 355897 h 603264"/>
                  <a:gd name="connsiteX19" fmla="*/ 242381 w 484573"/>
                  <a:gd name="connsiteY19" fmla="*/ 184952 h 603264"/>
                  <a:gd name="connsiteX20" fmla="*/ 242381 w 484573"/>
                  <a:gd name="connsiteY20" fmla="*/ 157307 h 603264"/>
                  <a:gd name="connsiteX21" fmla="*/ 37961 w 484573"/>
                  <a:gd name="connsiteY21" fmla="*/ 361428 h 603264"/>
                  <a:gd name="connsiteX22" fmla="*/ 242381 w 484573"/>
                  <a:gd name="connsiteY22" fmla="*/ 565359 h 603264"/>
                  <a:gd name="connsiteX23" fmla="*/ 446612 w 484573"/>
                  <a:gd name="connsiteY23" fmla="*/ 361428 h 603264"/>
                  <a:gd name="connsiteX24" fmla="*/ 242381 w 484573"/>
                  <a:gd name="connsiteY24" fmla="*/ 157307 h 603264"/>
                  <a:gd name="connsiteX25" fmla="*/ 242381 w 484573"/>
                  <a:gd name="connsiteY25" fmla="*/ 37905 h 603264"/>
                  <a:gd name="connsiteX26" fmla="*/ 201573 w 484573"/>
                  <a:gd name="connsiteY26" fmla="*/ 78653 h 603264"/>
                  <a:gd name="connsiteX27" fmla="*/ 242381 w 484573"/>
                  <a:gd name="connsiteY27" fmla="*/ 119402 h 603264"/>
                  <a:gd name="connsiteX28" fmla="*/ 283190 w 484573"/>
                  <a:gd name="connsiteY28" fmla="*/ 78653 h 603264"/>
                  <a:gd name="connsiteX29" fmla="*/ 242381 w 484573"/>
                  <a:gd name="connsiteY29" fmla="*/ 37905 h 603264"/>
                  <a:gd name="connsiteX30" fmla="*/ 242381 w 484573"/>
                  <a:gd name="connsiteY30" fmla="*/ 0 h 603264"/>
                  <a:gd name="connsiteX31" fmla="*/ 321151 w 484573"/>
                  <a:gd name="connsiteY31" fmla="*/ 78653 h 603264"/>
                  <a:gd name="connsiteX32" fmla="*/ 304068 w 484573"/>
                  <a:gd name="connsiteY32" fmla="*/ 127362 h 603264"/>
                  <a:gd name="connsiteX33" fmla="*/ 398971 w 484573"/>
                  <a:gd name="connsiteY33" fmla="*/ 176828 h 603264"/>
                  <a:gd name="connsiteX34" fmla="*/ 411498 w 484573"/>
                  <a:gd name="connsiteY34" fmla="*/ 164130 h 603264"/>
                  <a:gd name="connsiteX35" fmla="*/ 405614 w 484573"/>
                  <a:gd name="connsiteY35" fmla="*/ 158255 h 603264"/>
                  <a:gd name="connsiteX36" fmla="*/ 405614 w 484573"/>
                  <a:gd name="connsiteY36" fmla="*/ 131342 h 603264"/>
                  <a:gd name="connsiteX37" fmla="*/ 432377 w 484573"/>
                  <a:gd name="connsiteY37" fmla="*/ 131342 h 603264"/>
                  <a:gd name="connsiteX38" fmla="*/ 451357 w 484573"/>
                  <a:gd name="connsiteY38" fmla="*/ 150295 h 603264"/>
                  <a:gd name="connsiteX39" fmla="*/ 451737 w 484573"/>
                  <a:gd name="connsiteY39" fmla="*/ 150674 h 603264"/>
                  <a:gd name="connsiteX40" fmla="*/ 452306 w 484573"/>
                  <a:gd name="connsiteY40" fmla="*/ 151242 h 603264"/>
                  <a:gd name="connsiteX41" fmla="*/ 471287 w 484573"/>
                  <a:gd name="connsiteY41" fmla="*/ 170195 h 603264"/>
                  <a:gd name="connsiteX42" fmla="*/ 471287 w 484573"/>
                  <a:gd name="connsiteY42" fmla="*/ 197108 h 603264"/>
                  <a:gd name="connsiteX43" fmla="*/ 457811 w 484573"/>
                  <a:gd name="connsiteY43" fmla="*/ 202604 h 603264"/>
                  <a:gd name="connsiteX44" fmla="*/ 444334 w 484573"/>
                  <a:gd name="connsiteY44" fmla="*/ 197108 h 603264"/>
                  <a:gd name="connsiteX45" fmla="*/ 438450 w 484573"/>
                  <a:gd name="connsiteY45" fmla="*/ 191043 h 603264"/>
                  <a:gd name="connsiteX46" fmla="*/ 425923 w 484573"/>
                  <a:gd name="connsiteY46" fmla="*/ 203552 h 603264"/>
                  <a:gd name="connsiteX47" fmla="*/ 484573 w 484573"/>
                  <a:gd name="connsiteY47" fmla="*/ 361428 h 603264"/>
                  <a:gd name="connsiteX48" fmla="*/ 242381 w 484573"/>
                  <a:gd name="connsiteY48" fmla="*/ 603264 h 603264"/>
                  <a:gd name="connsiteX49" fmla="*/ 0 w 484573"/>
                  <a:gd name="connsiteY49" fmla="*/ 361428 h 603264"/>
                  <a:gd name="connsiteX50" fmla="*/ 180505 w 484573"/>
                  <a:gd name="connsiteY50" fmla="*/ 127362 h 603264"/>
                  <a:gd name="connsiteX51" fmla="*/ 163612 w 484573"/>
                  <a:gd name="connsiteY51" fmla="*/ 78653 h 603264"/>
                  <a:gd name="connsiteX52" fmla="*/ 242381 w 484573"/>
                  <a:gd name="connsiteY52" fmla="*/ 0 h 60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84573" h="603264">
                    <a:moveTo>
                      <a:pt x="231591" y="236747"/>
                    </a:moveTo>
                    <a:cubicBezTo>
                      <a:pt x="242218" y="236747"/>
                      <a:pt x="250568" y="245274"/>
                      <a:pt x="250568" y="255695"/>
                    </a:cubicBezTo>
                    <a:lnTo>
                      <a:pt x="250568" y="349863"/>
                    </a:lnTo>
                    <a:lnTo>
                      <a:pt x="336532" y="349863"/>
                    </a:lnTo>
                    <a:cubicBezTo>
                      <a:pt x="346970" y="349863"/>
                      <a:pt x="355509" y="358389"/>
                      <a:pt x="355509" y="368810"/>
                    </a:cubicBezTo>
                    <a:cubicBezTo>
                      <a:pt x="355509" y="379231"/>
                      <a:pt x="346970" y="387757"/>
                      <a:pt x="336532" y="387757"/>
                    </a:cubicBezTo>
                    <a:lnTo>
                      <a:pt x="231591" y="387757"/>
                    </a:lnTo>
                    <a:cubicBezTo>
                      <a:pt x="221154" y="387757"/>
                      <a:pt x="212614" y="379231"/>
                      <a:pt x="212614" y="368810"/>
                    </a:cubicBezTo>
                    <a:lnTo>
                      <a:pt x="212614" y="255695"/>
                    </a:lnTo>
                    <a:cubicBezTo>
                      <a:pt x="212614" y="245274"/>
                      <a:pt x="221154" y="236747"/>
                      <a:pt x="231591" y="236747"/>
                    </a:cubicBezTo>
                    <a:close/>
                    <a:moveTo>
                      <a:pt x="242381" y="222856"/>
                    </a:moveTo>
                    <a:cubicBezTo>
                      <a:pt x="168738" y="222856"/>
                      <a:pt x="108950" y="282554"/>
                      <a:pt x="108950" y="355897"/>
                    </a:cubicBezTo>
                    <a:cubicBezTo>
                      <a:pt x="108950" y="429241"/>
                      <a:pt x="168738" y="488939"/>
                      <a:pt x="242381" y="488939"/>
                    </a:cubicBezTo>
                    <a:cubicBezTo>
                      <a:pt x="315835" y="488939"/>
                      <a:pt x="375623" y="429241"/>
                      <a:pt x="375623" y="355897"/>
                    </a:cubicBezTo>
                    <a:cubicBezTo>
                      <a:pt x="375623" y="282554"/>
                      <a:pt x="315835" y="222856"/>
                      <a:pt x="242381" y="222856"/>
                    </a:cubicBezTo>
                    <a:close/>
                    <a:moveTo>
                      <a:pt x="242381" y="184952"/>
                    </a:moveTo>
                    <a:cubicBezTo>
                      <a:pt x="336714" y="184952"/>
                      <a:pt x="413584" y="261707"/>
                      <a:pt x="413584" y="355897"/>
                    </a:cubicBezTo>
                    <a:cubicBezTo>
                      <a:pt x="413584" y="450277"/>
                      <a:pt x="336714" y="526842"/>
                      <a:pt x="242381" y="526842"/>
                    </a:cubicBezTo>
                    <a:cubicBezTo>
                      <a:pt x="147859" y="526842"/>
                      <a:pt x="70989" y="450277"/>
                      <a:pt x="70989" y="355897"/>
                    </a:cubicBezTo>
                    <a:cubicBezTo>
                      <a:pt x="70989" y="261707"/>
                      <a:pt x="147859" y="184952"/>
                      <a:pt x="242381" y="184952"/>
                    </a:cubicBezTo>
                    <a:close/>
                    <a:moveTo>
                      <a:pt x="242381" y="157307"/>
                    </a:moveTo>
                    <a:cubicBezTo>
                      <a:pt x="129637" y="157307"/>
                      <a:pt x="37961" y="248849"/>
                      <a:pt x="37961" y="361428"/>
                    </a:cubicBezTo>
                    <a:cubicBezTo>
                      <a:pt x="37961" y="473817"/>
                      <a:pt x="129637" y="565359"/>
                      <a:pt x="242381" y="565359"/>
                    </a:cubicBezTo>
                    <a:cubicBezTo>
                      <a:pt x="354936" y="565359"/>
                      <a:pt x="446612" y="473817"/>
                      <a:pt x="446612" y="361428"/>
                    </a:cubicBezTo>
                    <a:cubicBezTo>
                      <a:pt x="446612" y="248849"/>
                      <a:pt x="354936" y="157307"/>
                      <a:pt x="242381" y="157307"/>
                    </a:cubicBezTo>
                    <a:close/>
                    <a:moveTo>
                      <a:pt x="242381" y="37905"/>
                    </a:moveTo>
                    <a:cubicBezTo>
                      <a:pt x="219795" y="37905"/>
                      <a:pt x="201573" y="56100"/>
                      <a:pt x="201573" y="78653"/>
                    </a:cubicBezTo>
                    <a:cubicBezTo>
                      <a:pt x="201573" y="101207"/>
                      <a:pt x="219795" y="119402"/>
                      <a:pt x="242381" y="119402"/>
                    </a:cubicBezTo>
                    <a:cubicBezTo>
                      <a:pt x="264779" y="119402"/>
                      <a:pt x="283190" y="101207"/>
                      <a:pt x="283190" y="78653"/>
                    </a:cubicBezTo>
                    <a:cubicBezTo>
                      <a:pt x="283190" y="56100"/>
                      <a:pt x="264779" y="37905"/>
                      <a:pt x="242381" y="37905"/>
                    </a:cubicBezTo>
                    <a:close/>
                    <a:moveTo>
                      <a:pt x="242381" y="0"/>
                    </a:moveTo>
                    <a:cubicBezTo>
                      <a:pt x="285847" y="0"/>
                      <a:pt x="321151" y="35252"/>
                      <a:pt x="321151" y="78653"/>
                    </a:cubicBezTo>
                    <a:cubicBezTo>
                      <a:pt x="321151" y="97038"/>
                      <a:pt x="314697" y="113905"/>
                      <a:pt x="304068" y="127362"/>
                    </a:cubicBezTo>
                    <a:cubicBezTo>
                      <a:pt x="339562" y="136649"/>
                      <a:pt x="371829" y="153896"/>
                      <a:pt x="398971" y="176828"/>
                    </a:cubicBezTo>
                    <a:lnTo>
                      <a:pt x="411498" y="164130"/>
                    </a:lnTo>
                    <a:lnTo>
                      <a:pt x="405614" y="158255"/>
                    </a:lnTo>
                    <a:cubicBezTo>
                      <a:pt x="398212" y="150863"/>
                      <a:pt x="398212" y="138733"/>
                      <a:pt x="405614" y="131342"/>
                    </a:cubicBezTo>
                    <a:cubicBezTo>
                      <a:pt x="413016" y="123950"/>
                      <a:pt x="424974" y="123950"/>
                      <a:pt x="432377" y="131342"/>
                    </a:cubicBezTo>
                    <a:lnTo>
                      <a:pt x="451357" y="150295"/>
                    </a:lnTo>
                    <a:cubicBezTo>
                      <a:pt x="451547" y="150484"/>
                      <a:pt x="451737" y="150674"/>
                      <a:pt x="451737" y="150674"/>
                    </a:cubicBezTo>
                    <a:cubicBezTo>
                      <a:pt x="451927" y="150863"/>
                      <a:pt x="452116" y="151053"/>
                      <a:pt x="452306" y="151242"/>
                    </a:cubicBezTo>
                    <a:lnTo>
                      <a:pt x="471287" y="170195"/>
                    </a:lnTo>
                    <a:cubicBezTo>
                      <a:pt x="478689" y="177586"/>
                      <a:pt x="478689" y="189717"/>
                      <a:pt x="471287" y="197108"/>
                    </a:cubicBezTo>
                    <a:cubicBezTo>
                      <a:pt x="467491" y="200709"/>
                      <a:pt x="462745" y="202604"/>
                      <a:pt x="457811" y="202604"/>
                    </a:cubicBezTo>
                    <a:cubicBezTo>
                      <a:pt x="452876" y="202604"/>
                      <a:pt x="448130" y="200709"/>
                      <a:pt x="444334" y="197108"/>
                    </a:cubicBezTo>
                    <a:lnTo>
                      <a:pt x="438450" y="191043"/>
                    </a:lnTo>
                    <a:lnTo>
                      <a:pt x="425923" y="203552"/>
                    </a:lnTo>
                    <a:cubicBezTo>
                      <a:pt x="462366" y="246006"/>
                      <a:pt x="484573" y="301158"/>
                      <a:pt x="484573" y="361428"/>
                    </a:cubicBezTo>
                    <a:cubicBezTo>
                      <a:pt x="484573" y="494855"/>
                      <a:pt x="376004" y="603264"/>
                      <a:pt x="242381" y="603264"/>
                    </a:cubicBezTo>
                    <a:cubicBezTo>
                      <a:pt x="108759" y="603264"/>
                      <a:pt x="0" y="494855"/>
                      <a:pt x="0" y="361428"/>
                    </a:cubicBezTo>
                    <a:cubicBezTo>
                      <a:pt x="0" y="249228"/>
                      <a:pt x="76681" y="154654"/>
                      <a:pt x="180505" y="127362"/>
                    </a:cubicBezTo>
                    <a:cubicBezTo>
                      <a:pt x="169876" y="113905"/>
                      <a:pt x="163612" y="97038"/>
                      <a:pt x="163612" y="78653"/>
                    </a:cubicBezTo>
                    <a:cubicBezTo>
                      <a:pt x="163612" y="35252"/>
                      <a:pt x="198916" y="0"/>
                      <a:pt x="2423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0" name="ïšḻïḓé"/>
              <p:cNvSpPr/>
              <p:nvPr/>
            </p:nvSpPr>
            <p:spPr>
              <a:xfrm>
                <a:off x="4190632" y="2774545"/>
                <a:ext cx="903403" cy="170228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1" name="ïslíḋé"/>
              <p:cNvSpPr/>
              <p:nvPr/>
            </p:nvSpPr>
            <p:spPr>
              <a:xfrm>
                <a:off x="4127251" y="3439043"/>
                <a:ext cx="1041274" cy="1041273"/>
              </a:xfrm>
              <a:prstGeom prst="ellipse">
                <a:avLst/>
              </a:prstGeom>
              <a:solidFill>
                <a:schemeClr val="accent4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2" name="isḻíḓe"/>
              <p:cNvSpPr/>
              <p:nvPr/>
            </p:nvSpPr>
            <p:spPr>
              <a:xfrm>
                <a:off x="4400160" y="3763209"/>
                <a:ext cx="484349" cy="359095"/>
              </a:xfrm>
              <a:custGeom>
                <a:avLst/>
                <a:gdLst>
                  <a:gd name="connsiteX0" fmla="*/ 179095 w 604957"/>
                  <a:gd name="connsiteY0" fmla="*/ 390015 h 448514"/>
                  <a:gd name="connsiteX1" fmla="*/ 425862 w 604957"/>
                  <a:gd name="connsiteY1" fmla="*/ 390015 h 448514"/>
                  <a:gd name="connsiteX2" fmla="*/ 425862 w 604957"/>
                  <a:gd name="connsiteY2" fmla="*/ 448514 h 448514"/>
                  <a:gd name="connsiteX3" fmla="*/ 179095 w 604957"/>
                  <a:gd name="connsiteY3" fmla="*/ 448514 h 448514"/>
                  <a:gd name="connsiteX4" fmla="*/ 201182 w 604957"/>
                  <a:gd name="connsiteY4" fmla="*/ 185587 h 448514"/>
                  <a:gd name="connsiteX5" fmla="*/ 313141 w 604957"/>
                  <a:gd name="connsiteY5" fmla="*/ 267761 h 448514"/>
                  <a:gd name="connsiteX6" fmla="*/ 337797 w 604957"/>
                  <a:gd name="connsiteY6" fmla="*/ 292477 h 448514"/>
                  <a:gd name="connsiteX7" fmla="*/ 313141 w 604957"/>
                  <a:gd name="connsiteY7" fmla="*/ 317192 h 448514"/>
                  <a:gd name="connsiteX8" fmla="*/ 288379 w 604957"/>
                  <a:gd name="connsiteY8" fmla="*/ 294061 h 448514"/>
                  <a:gd name="connsiteX9" fmla="*/ 302531 w 604957"/>
                  <a:gd name="connsiteY9" fmla="*/ 0 h 448514"/>
                  <a:gd name="connsiteX10" fmla="*/ 516419 w 604957"/>
                  <a:gd name="connsiteY10" fmla="*/ 88414 h 448514"/>
                  <a:gd name="connsiteX11" fmla="*/ 604957 w 604957"/>
                  <a:gd name="connsiteY11" fmla="*/ 302002 h 448514"/>
                  <a:gd name="connsiteX12" fmla="*/ 567194 w 604957"/>
                  <a:gd name="connsiteY12" fmla="*/ 448514 h 448514"/>
                  <a:gd name="connsiteX13" fmla="*/ 510601 w 604957"/>
                  <a:gd name="connsiteY13" fmla="*/ 448514 h 448514"/>
                  <a:gd name="connsiteX14" fmla="*/ 469241 w 604957"/>
                  <a:gd name="connsiteY14" fmla="*/ 424641 h 448514"/>
                  <a:gd name="connsiteX15" fmla="*/ 487541 w 604957"/>
                  <a:gd name="connsiteY15" fmla="*/ 393057 h 448514"/>
                  <a:gd name="connsiteX16" fmla="*/ 540749 w 604957"/>
                  <a:gd name="connsiteY16" fmla="*/ 423691 h 448514"/>
                  <a:gd name="connsiteX17" fmla="*/ 570155 w 604957"/>
                  <a:gd name="connsiteY17" fmla="*/ 302002 h 448514"/>
                  <a:gd name="connsiteX18" fmla="*/ 569098 w 604957"/>
                  <a:gd name="connsiteY18" fmla="*/ 278975 h 448514"/>
                  <a:gd name="connsiteX19" fmla="*/ 505735 w 604957"/>
                  <a:gd name="connsiteY19" fmla="*/ 290172 h 448514"/>
                  <a:gd name="connsiteX20" fmla="*/ 499388 w 604957"/>
                  <a:gd name="connsiteY20" fmla="*/ 254257 h 448514"/>
                  <a:gd name="connsiteX21" fmla="*/ 563491 w 604957"/>
                  <a:gd name="connsiteY21" fmla="*/ 242954 h 448514"/>
                  <a:gd name="connsiteX22" fmla="*/ 490503 w 604957"/>
                  <a:gd name="connsiteY22" fmla="*/ 112076 h 448514"/>
                  <a:gd name="connsiteX23" fmla="*/ 447027 w 604957"/>
                  <a:gd name="connsiteY23" fmla="*/ 163730 h 448514"/>
                  <a:gd name="connsiteX24" fmla="*/ 419101 w 604957"/>
                  <a:gd name="connsiteY24" fmla="*/ 140280 h 448514"/>
                  <a:gd name="connsiteX25" fmla="*/ 462894 w 604957"/>
                  <a:gd name="connsiteY25" fmla="*/ 88203 h 448514"/>
                  <a:gd name="connsiteX26" fmla="*/ 320726 w 604957"/>
                  <a:gd name="connsiteY26" fmla="*/ 35387 h 448514"/>
                  <a:gd name="connsiteX27" fmla="*/ 320726 w 604957"/>
                  <a:gd name="connsiteY27" fmla="*/ 104576 h 448514"/>
                  <a:gd name="connsiteX28" fmla="*/ 284231 w 604957"/>
                  <a:gd name="connsiteY28" fmla="*/ 104576 h 448514"/>
                  <a:gd name="connsiteX29" fmla="*/ 284231 w 604957"/>
                  <a:gd name="connsiteY29" fmla="*/ 35387 h 448514"/>
                  <a:gd name="connsiteX30" fmla="*/ 142169 w 604957"/>
                  <a:gd name="connsiteY30" fmla="*/ 88203 h 448514"/>
                  <a:gd name="connsiteX31" fmla="*/ 185962 w 604957"/>
                  <a:gd name="connsiteY31" fmla="*/ 140280 h 448514"/>
                  <a:gd name="connsiteX32" fmla="*/ 157930 w 604957"/>
                  <a:gd name="connsiteY32" fmla="*/ 163730 h 448514"/>
                  <a:gd name="connsiteX33" fmla="*/ 114454 w 604957"/>
                  <a:gd name="connsiteY33" fmla="*/ 112076 h 448514"/>
                  <a:gd name="connsiteX34" fmla="*/ 41466 w 604957"/>
                  <a:gd name="connsiteY34" fmla="*/ 242954 h 448514"/>
                  <a:gd name="connsiteX35" fmla="*/ 105674 w 604957"/>
                  <a:gd name="connsiteY35" fmla="*/ 254257 h 448514"/>
                  <a:gd name="connsiteX36" fmla="*/ 99328 w 604957"/>
                  <a:gd name="connsiteY36" fmla="*/ 290172 h 448514"/>
                  <a:gd name="connsiteX37" fmla="*/ 35860 w 604957"/>
                  <a:gd name="connsiteY37" fmla="*/ 278975 h 448514"/>
                  <a:gd name="connsiteX38" fmla="*/ 34908 w 604957"/>
                  <a:gd name="connsiteY38" fmla="*/ 302002 h 448514"/>
                  <a:gd name="connsiteX39" fmla="*/ 64314 w 604957"/>
                  <a:gd name="connsiteY39" fmla="*/ 423691 h 448514"/>
                  <a:gd name="connsiteX40" fmla="*/ 117416 w 604957"/>
                  <a:gd name="connsiteY40" fmla="*/ 393057 h 448514"/>
                  <a:gd name="connsiteX41" fmla="*/ 135716 w 604957"/>
                  <a:gd name="connsiteY41" fmla="*/ 424641 h 448514"/>
                  <a:gd name="connsiteX42" fmla="*/ 94356 w 604957"/>
                  <a:gd name="connsiteY42" fmla="*/ 448514 h 448514"/>
                  <a:gd name="connsiteX43" fmla="*/ 37869 w 604957"/>
                  <a:gd name="connsiteY43" fmla="*/ 448514 h 448514"/>
                  <a:gd name="connsiteX44" fmla="*/ 0 w 604957"/>
                  <a:gd name="connsiteY44" fmla="*/ 302002 h 448514"/>
                  <a:gd name="connsiteX45" fmla="*/ 88644 w 604957"/>
                  <a:gd name="connsiteY45" fmla="*/ 88414 h 448514"/>
                  <a:gd name="connsiteX46" fmla="*/ 302531 w 604957"/>
                  <a:gd name="connsiteY46" fmla="*/ 0 h 44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4957" h="448514">
                    <a:moveTo>
                      <a:pt x="179095" y="390015"/>
                    </a:moveTo>
                    <a:lnTo>
                      <a:pt x="425862" y="390015"/>
                    </a:lnTo>
                    <a:lnTo>
                      <a:pt x="425862" y="448514"/>
                    </a:lnTo>
                    <a:lnTo>
                      <a:pt x="179095" y="448514"/>
                    </a:lnTo>
                    <a:close/>
                    <a:moveTo>
                      <a:pt x="201182" y="185587"/>
                    </a:moveTo>
                    <a:lnTo>
                      <a:pt x="313141" y="267761"/>
                    </a:lnTo>
                    <a:cubicBezTo>
                      <a:pt x="326792" y="267761"/>
                      <a:pt x="337797" y="278851"/>
                      <a:pt x="337797" y="292477"/>
                    </a:cubicBezTo>
                    <a:cubicBezTo>
                      <a:pt x="337797" y="306102"/>
                      <a:pt x="326792" y="317192"/>
                      <a:pt x="313141" y="317192"/>
                    </a:cubicBezTo>
                    <a:cubicBezTo>
                      <a:pt x="300019" y="317192"/>
                      <a:pt x="289225" y="306947"/>
                      <a:pt x="288379" y="294061"/>
                    </a:cubicBezTo>
                    <a:close/>
                    <a:moveTo>
                      <a:pt x="302531" y="0"/>
                    </a:moveTo>
                    <a:cubicBezTo>
                      <a:pt x="383242" y="0"/>
                      <a:pt x="459298" y="31373"/>
                      <a:pt x="516419" y="88414"/>
                    </a:cubicBezTo>
                    <a:cubicBezTo>
                      <a:pt x="573540" y="145456"/>
                      <a:pt x="604957" y="221300"/>
                      <a:pt x="604957" y="302002"/>
                    </a:cubicBezTo>
                    <a:cubicBezTo>
                      <a:pt x="604957" y="354079"/>
                      <a:pt x="591840" y="404149"/>
                      <a:pt x="567194" y="448514"/>
                    </a:cubicBezTo>
                    <a:lnTo>
                      <a:pt x="510601" y="448514"/>
                    </a:lnTo>
                    <a:lnTo>
                      <a:pt x="469241" y="424641"/>
                    </a:lnTo>
                    <a:lnTo>
                      <a:pt x="487541" y="393057"/>
                    </a:lnTo>
                    <a:lnTo>
                      <a:pt x="540749" y="423691"/>
                    </a:lnTo>
                    <a:cubicBezTo>
                      <a:pt x="559472" y="387248"/>
                      <a:pt x="570155" y="345840"/>
                      <a:pt x="570155" y="302002"/>
                    </a:cubicBezTo>
                    <a:cubicBezTo>
                      <a:pt x="570155" y="294291"/>
                      <a:pt x="569732" y="286580"/>
                      <a:pt x="569098" y="278975"/>
                    </a:cubicBezTo>
                    <a:lnTo>
                      <a:pt x="505735" y="290172"/>
                    </a:lnTo>
                    <a:lnTo>
                      <a:pt x="499388" y="254257"/>
                    </a:lnTo>
                    <a:lnTo>
                      <a:pt x="563491" y="242954"/>
                    </a:lnTo>
                    <a:cubicBezTo>
                      <a:pt x="552067" y="192462"/>
                      <a:pt x="526151" y="147251"/>
                      <a:pt x="490503" y="112076"/>
                    </a:cubicBezTo>
                    <a:lnTo>
                      <a:pt x="447027" y="163730"/>
                    </a:lnTo>
                    <a:lnTo>
                      <a:pt x="419101" y="140280"/>
                    </a:lnTo>
                    <a:lnTo>
                      <a:pt x="462894" y="88203"/>
                    </a:lnTo>
                    <a:cubicBezTo>
                      <a:pt x="422698" y="58098"/>
                      <a:pt x="373827" y="38979"/>
                      <a:pt x="320726" y="35387"/>
                    </a:cubicBezTo>
                    <a:lnTo>
                      <a:pt x="320726" y="104576"/>
                    </a:lnTo>
                    <a:lnTo>
                      <a:pt x="284231" y="104576"/>
                    </a:lnTo>
                    <a:lnTo>
                      <a:pt x="284231" y="35387"/>
                    </a:lnTo>
                    <a:cubicBezTo>
                      <a:pt x="231130" y="38979"/>
                      <a:pt x="182259" y="58098"/>
                      <a:pt x="142169" y="88203"/>
                    </a:cubicBezTo>
                    <a:lnTo>
                      <a:pt x="185962" y="140280"/>
                    </a:lnTo>
                    <a:lnTo>
                      <a:pt x="157930" y="163730"/>
                    </a:lnTo>
                    <a:lnTo>
                      <a:pt x="114454" y="112076"/>
                    </a:lnTo>
                    <a:cubicBezTo>
                      <a:pt x="78806" y="147251"/>
                      <a:pt x="52890" y="192462"/>
                      <a:pt x="41466" y="242954"/>
                    </a:cubicBezTo>
                    <a:lnTo>
                      <a:pt x="105674" y="254257"/>
                    </a:lnTo>
                    <a:lnTo>
                      <a:pt x="99328" y="290172"/>
                    </a:lnTo>
                    <a:lnTo>
                      <a:pt x="35860" y="278975"/>
                    </a:lnTo>
                    <a:cubicBezTo>
                      <a:pt x="35225" y="286580"/>
                      <a:pt x="34908" y="294291"/>
                      <a:pt x="34908" y="302002"/>
                    </a:cubicBezTo>
                    <a:cubicBezTo>
                      <a:pt x="34908" y="345840"/>
                      <a:pt x="45486" y="387248"/>
                      <a:pt x="64314" y="423691"/>
                    </a:cubicBezTo>
                    <a:lnTo>
                      <a:pt x="117416" y="393057"/>
                    </a:lnTo>
                    <a:lnTo>
                      <a:pt x="135716" y="424641"/>
                    </a:lnTo>
                    <a:lnTo>
                      <a:pt x="94356" y="448514"/>
                    </a:lnTo>
                    <a:lnTo>
                      <a:pt x="37869" y="448514"/>
                    </a:lnTo>
                    <a:cubicBezTo>
                      <a:pt x="13117" y="404149"/>
                      <a:pt x="0" y="354079"/>
                      <a:pt x="0" y="302002"/>
                    </a:cubicBezTo>
                    <a:cubicBezTo>
                      <a:pt x="0" y="221300"/>
                      <a:pt x="31417" y="145456"/>
                      <a:pt x="88644" y="88414"/>
                    </a:cubicBezTo>
                    <a:cubicBezTo>
                      <a:pt x="145765" y="31373"/>
                      <a:pt x="221715" y="0"/>
                      <a:pt x="3025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3" name="íśḻïdé"/>
              <p:cNvSpPr/>
              <p:nvPr/>
            </p:nvSpPr>
            <p:spPr>
              <a:xfrm>
                <a:off x="7114298" y="2298438"/>
                <a:ext cx="903403" cy="217839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4" name="îśļïḋé"/>
              <p:cNvSpPr/>
              <p:nvPr/>
            </p:nvSpPr>
            <p:spPr>
              <a:xfrm>
                <a:off x="7045363" y="3439043"/>
                <a:ext cx="1041274" cy="1041273"/>
              </a:xfrm>
              <a:prstGeom prst="ellipse">
                <a:avLst/>
              </a:prstGeom>
              <a:solidFill>
                <a:schemeClr val="accent4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5" name="íSḷídé"/>
              <p:cNvSpPr/>
              <p:nvPr/>
            </p:nvSpPr>
            <p:spPr>
              <a:xfrm>
                <a:off x="7380564" y="3774544"/>
                <a:ext cx="370872" cy="370269"/>
              </a:xfrm>
              <a:custGeom>
                <a:avLst/>
                <a:gdLst>
                  <a:gd name="connsiteX0" fmla="*/ 304353 w 608627"/>
                  <a:gd name="connsiteY0" fmla="*/ 428290 h 607639"/>
                  <a:gd name="connsiteX1" fmla="*/ 280147 w 608627"/>
                  <a:gd name="connsiteY1" fmla="*/ 452450 h 607639"/>
                  <a:gd name="connsiteX2" fmla="*/ 304353 w 608627"/>
                  <a:gd name="connsiteY2" fmla="*/ 476610 h 607639"/>
                  <a:gd name="connsiteX3" fmla="*/ 328558 w 608627"/>
                  <a:gd name="connsiteY3" fmla="*/ 452450 h 607639"/>
                  <a:gd name="connsiteX4" fmla="*/ 304353 w 608627"/>
                  <a:gd name="connsiteY4" fmla="*/ 428290 h 607639"/>
                  <a:gd name="connsiteX5" fmla="*/ 304349 w 608627"/>
                  <a:gd name="connsiteY5" fmla="*/ 427799 h 607639"/>
                  <a:gd name="connsiteX6" fmla="*/ 329004 w 608627"/>
                  <a:gd name="connsiteY6" fmla="*/ 452420 h 607639"/>
                  <a:gd name="connsiteX7" fmla="*/ 304349 w 608627"/>
                  <a:gd name="connsiteY7" fmla="*/ 477118 h 607639"/>
                  <a:gd name="connsiteX8" fmla="*/ 279616 w 608627"/>
                  <a:gd name="connsiteY8" fmla="*/ 452420 h 607639"/>
                  <a:gd name="connsiteX9" fmla="*/ 304349 w 608627"/>
                  <a:gd name="connsiteY9" fmla="*/ 427799 h 607639"/>
                  <a:gd name="connsiteX10" fmla="*/ 304353 w 608627"/>
                  <a:gd name="connsiteY10" fmla="*/ 427293 h 607639"/>
                  <a:gd name="connsiteX11" fmla="*/ 279071 w 608627"/>
                  <a:gd name="connsiteY11" fmla="*/ 452450 h 607639"/>
                  <a:gd name="connsiteX12" fmla="*/ 304353 w 608627"/>
                  <a:gd name="connsiteY12" fmla="*/ 477684 h 607639"/>
                  <a:gd name="connsiteX13" fmla="*/ 329557 w 608627"/>
                  <a:gd name="connsiteY13" fmla="*/ 452450 h 607639"/>
                  <a:gd name="connsiteX14" fmla="*/ 304353 w 608627"/>
                  <a:gd name="connsiteY14" fmla="*/ 427293 h 607639"/>
                  <a:gd name="connsiteX15" fmla="*/ 304353 w 608627"/>
                  <a:gd name="connsiteY15" fmla="*/ 229488 h 607639"/>
                  <a:gd name="connsiteX16" fmla="*/ 325791 w 608627"/>
                  <a:gd name="connsiteY16" fmla="*/ 250887 h 607639"/>
                  <a:gd name="connsiteX17" fmla="*/ 325791 w 608627"/>
                  <a:gd name="connsiteY17" fmla="*/ 387947 h 607639"/>
                  <a:gd name="connsiteX18" fmla="*/ 326099 w 608627"/>
                  <a:gd name="connsiteY18" fmla="*/ 388101 h 607639"/>
                  <a:gd name="connsiteX19" fmla="*/ 372434 w 608627"/>
                  <a:gd name="connsiteY19" fmla="*/ 452450 h 607639"/>
                  <a:gd name="connsiteX20" fmla="*/ 304353 w 608627"/>
                  <a:gd name="connsiteY20" fmla="*/ 520482 h 607639"/>
                  <a:gd name="connsiteX21" fmla="*/ 236271 w 608627"/>
                  <a:gd name="connsiteY21" fmla="*/ 452450 h 607639"/>
                  <a:gd name="connsiteX22" fmla="*/ 282530 w 608627"/>
                  <a:gd name="connsiteY22" fmla="*/ 388101 h 607639"/>
                  <a:gd name="connsiteX23" fmla="*/ 282914 w 608627"/>
                  <a:gd name="connsiteY23" fmla="*/ 387947 h 607639"/>
                  <a:gd name="connsiteX24" fmla="*/ 282914 w 608627"/>
                  <a:gd name="connsiteY24" fmla="*/ 250887 h 607639"/>
                  <a:gd name="connsiteX25" fmla="*/ 304353 w 608627"/>
                  <a:gd name="connsiteY25" fmla="*/ 229488 h 607639"/>
                  <a:gd name="connsiteX26" fmla="*/ 304349 w 608627"/>
                  <a:gd name="connsiteY26" fmla="*/ 228914 h 607639"/>
                  <a:gd name="connsiteX27" fmla="*/ 282382 w 608627"/>
                  <a:gd name="connsiteY27" fmla="*/ 250850 h 607639"/>
                  <a:gd name="connsiteX28" fmla="*/ 282382 w 608627"/>
                  <a:gd name="connsiteY28" fmla="*/ 387531 h 607639"/>
                  <a:gd name="connsiteX29" fmla="*/ 235759 w 608627"/>
                  <a:gd name="connsiteY29" fmla="*/ 452420 h 607639"/>
                  <a:gd name="connsiteX30" fmla="*/ 304349 w 608627"/>
                  <a:gd name="connsiteY30" fmla="*/ 520914 h 607639"/>
                  <a:gd name="connsiteX31" fmla="*/ 372938 w 608627"/>
                  <a:gd name="connsiteY31" fmla="*/ 452420 h 607639"/>
                  <a:gd name="connsiteX32" fmla="*/ 326239 w 608627"/>
                  <a:gd name="connsiteY32" fmla="*/ 387531 h 607639"/>
                  <a:gd name="connsiteX33" fmla="*/ 326239 w 608627"/>
                  <a:gd name="connsiteY33" fmla="*/ 250850 h 607639"/>
                  <a:gd name="connsiteX34" fmla="*/ 304349 w 608627"/>
                  <a:gd name="connsiteY34" fmla="*/ 228914 h 607639"/>
                  <a:gd name="connsiteX35" fmla="*/ 304353 w 608627"/>
                  <a:gd name="connsiteY35" fmla="*/ 228491 h 607639"/>
                  <a:gd name="connsiteX36" fmla="*/ 326790 w 608627"/>
                  <a:gd name="connsiteY36" fmla="*/ 250887 h 607639"/>
                  <a:gd name="connsiteX37" fmla="*/ 326790 w 608627"/>
                  <a:gd name="connsiteY37" fmla="*/ 387257 h 607639"/>
                  <a:gd name="connsiteX38" fmla="*/ 373433 w 608627"/>
                  <a:gd name="connsiteY38" fmla="*/ 452450 h 607639"/>
                  <a:gd name="connsiteX39" fmla="*/ 304353 w 608627"/>
                  <a:gd name="connsiteY39" fmla="*/ 521479 h 607639"/>
                  <a:gd name="connsiteX40" fmla="*/ 235195 w 608627"/>
                  <a:gd name="connsiteY40" fmla="*/ 452450 h 607639"/>
                  <a:gd name="connsiteX41" fmla="*/ 281838 w 608627"/>
                  <a:gd name="connsiteY41" fmla="*/ 387257 h 607639"/>
                  <a:gd name="connsiteX42" fmla="*/ 281838 w 608627"/>
                  <a:gd name="connsiteY42" fmla="*/ 250887 h 607639"/>
                  <a:gd name="connsiteX43" fmla="*/ 304353 w 608627"/>
                  <a:gd name="connsiteY43" fmla="*/ 228491 h 607639"/>
                  <a:gd name="connsiteX44" fmla="*/ 468273 w 608627"/>
                  <a:gd name="connsiteY44" fmla="*/ 182281 h 607639"/>
                  <a:gd name="connsiteX45" fmla="*/ 490560 w 608627"/>
                  <a:gd name="connsiteY45" fmla="*/ 204535 h 607639"/>
                  <a:gd name="connsiteX46" fmla="*/ 468273 w 608627"/>
                  <a:gd name="connsiteY46" fmla="*/ 226712 h 607639"/>
                  <a:gd name="connsiteX47" fmla="*/ 445985 w 608627"/>
                  <a:gd name="connsiteY47" fmla="*/ 204535 h 607639"/>
                  <a:gd name="connsiteX48" fmla="*/ 468273 w 608627"/>
                  <a:gd name="connsiteY48" fmla="*/ 182281 h 607639"/>
                  <a:gd name="connsiteX49" fmla="*/ 140354 w 608627"/>
                  <a:gd name="connsiteY49" fmla="*/ 182281 h 607639"/>
                  <a:gd name="connsiteX50" fmla="*/ 162642 w 608627"/>
                  <a:gd name="connsiteY50" fmla="*/ 204535 h 607639"/>
                  <a:gd name="connsiteX51" fmla="*/ 140354 w 608627"/>
                  <a:gd name="connsiteY51" fmla="*/ 226712 h 607639"/>
                  <a:gd name="connsiteX52" fmla="*/ 118144 w 608627"/>
                  <a:gd name="connsiteY52" fmla="*/ 204535 h 607639"/>
                  <a:gd name="connsiteX53" fmla="*/ 140354 w 608627"/>
                  <a:gd name="connsiteY53" fmla="*/ 182281 h 607639"/>
                  <a:gd name="connsiteX54" fmla="*/ 468272 w 608627"/>
                  <a:gd name="connsiteY54" fmla="*/ 181777 h 607639"/>
                  <a:gd name="connsiteX55" fmla="*/ 445550 w 608627"/>
                  <a:gd name="connsiteY55" fmla="*/ 204499 h 607639"/>
                  <a:gd name="connsiteX56" fmla="*/ 468272 w 608627"/>
                  <a:gd name="connsiteY56" fmla="*/ 227221 h 607639"/>
                  <a:gd name="connsiteX57" fmla="*/ 490994 w 608627"/>
                  <a:gd name="connsiteY57" fmla="*/ 204499 h 607639"/>
                  <a:gd name="connsiteX58" fmla="*/ 468272 w 608627"/>
                  <a:gd name="connsiteY58" fmla="*/ 181777 h 607639"/>
                  <a:gd name="connsiteX59" fmla="*/ 140391 w 608627"/>
                  <a:gd name="connsiteY59" fmla="*/ 181777 h 607639"/>
                  <a:gd name="connsiteX60" fmla="*/ 117633 w 608627"/>
                  <a:gd name="connsiteY60" fmla="*/ 204499 h 607639"/>
                  <a:gd name="connsiteX61" fmla="*/ 140391 w 608627"/>
                  <a:gd name="connsiteY61" fmla="*/ 227221 h 607639"/>
                  <a:gd name="connsiteX62" fmla="*/ 163149 w 608627"/>
                  <a:gd name="connsiteY62" fmla="*/ 204499 h 607639"/>
                  <a:gd name="connsiteX63" fmla="*/ 140391 w 608627"/>
                  <a:gd name="connsiteY63" fmla="*/ 181777 h 607639"/>
                  <a:gd name="connsiteX64" fmla="*/ 468273 w 608627"/>
                  <a:gd name="connsiteY64" fmla="*/ 181283 h 607639"/>
                  <a:gd name="connsiteX65" fmla="*/ 491559 w 608627"/>
                  <a:gd name="connsiteY65" fmla="*/ 204535 h 607639"/>
                  <a:gd name="connsiteX66" fmla="*/ 468273 w 608627"/>
                  <a:gd name="connsiteY66" fmla="*/ 227786 h 607639"/>
                  <a:gd name="connsiteX67" fmla="*/ 444986 w 608627"/>
                  <a:gd name="connsiteY67" fmla="*/ 204535 h 607639"/>
                  <a:gd name="connsiteX68" fmla="*/ 468273 w 608627"/>
                  <a:gd name="connsiteY68" fmla="*/ 181283 h 607639"/>
                  <a:gd name="connsiteX69" fmla="*/ 140354 w 608627"/>
                  <a:gd name="connsiteY69" fmla="*/ 181283 h 607639"/>
                  <a:gd name="connsiteX70" fmla="*/ 163641 w 608627"/>
                  <a:gd name="connsiteY70" fmla="*/ 204535 h 607639"/>
                  <a:gd name="connsiteX71" fmla="*/ 140354 w 608627"/>
                  <a:gd name="connsiteY71" fmla="*/ 227786 h 607639"/>
                  <a:gd name="connsiteX72" fmla="*/ 117068 w 608627"/>
                  <a:gd name="connsiteY72" fmla="*/ 204535 h 607639"/>
                  <a:gd name="connsiteX73" fmla="*/ 140354 w 608627"/>
                  <a:gd name="connsiteY73" fmla="*/ 181283 h 607639"/>
                  <a:gd name="connsiteX74" fmla="*/ 396543 w 608627"/>
                  <a:gd name="connsiteY74" fmla="*/ 118205 h 607639"/>
                  <a:gd name="connsiteX75" fmla="*/ 418797 w 608627"/>
                  <a:gd name="connsiteY75" fmla="*/ 140425 h 607639"/>
                  <a:gd name="connsiteX76" fmla="*/ 396543 w 608627"/>
                  <a:gd name="connsiteY76" fmla="*/ 162568 h 607639"/>
                  <a:gd name="connsiteX77" fmla="*/ 374366 w 608627"/>
                  <a:gd name="connsiteY77" fmla="*/ 140425 h 607639"/>
                  <a:gd name="connsiteX78" fmla="*/ 396543 w 608627"/>
                  <a:gd name="connsiteY78" fmla="*/ 118205 h 607639"/>
                  <a:gd name="connsiteX79" fmla="*/ 212084 w 608627"/>
                  <a:gd name="connsiteY79" fmla="*/ 118205 h 607639"/>
                  <a:gd name="connsiteX80" fmla="*/ 234338 w 608627"/>
                  <a:gd name="connsiteY80" fmla="*/ 140425 h 607639"/>
                  <a:gd name="connsiteX81" fmla="*/ 212084 w 608627"/>
                  <a:gd name="connsiteY81" fmla="*/ 162568 h 607639"/>
                  <a:gd name="connsiteX82" fmla="*/ 189907 w 608627"/>
                  <a:gd name="connsiteY82" fmla="*/ 140425 h 607639"/>
                  <a:gd name="connsiteX83" fmla="*/ 212084 w 608627"/>
                  <a:gd name="connsiteY83" fmla="*/ 118205 h 607639"/>
                  <a:gd name="connsiteX84" fmla="*/ 396578 w 608627"/>
                  <a:gd name="connsiteY84" fmla="*/ 117633 h 607639"/>
                  <a:gd name="connsiteX85" fmla="*/ 373785 w 608627"/>
                  <a:gd name="connsiteY85" fmla="*/ 140391 h 607639"/>
                  <a:gd name="connsiteX86" fmla="*/ 396578 w 608627"/>
                  <a:gd name="connsiteY86" fmla="*/ 163149 h 607639"/>
                  <a:gd name="connsiteX87" fmla="*/ 419371 w 608627"/>
                  <a:gd name="connsiteY87" fmla="*/ 140391 h 607639"/>
                  <a:gd name="connsiteX88" fmla="*/ 396578 w 608627"/>
                  <a:gd name="connsiteY88" fmla="*/ 117633 h 607639"/>
                  <a:gd name="connsiteX89" fmla="*/ 212085 w 608627"/>
                  <a:gd name="connsiteY89" fmla="*/ 117633 h 607639"/>
                  <a:gd name="connsiteX90" fmla="*/ 189327 w 608627"/>
                  <a:gd name="connsiteY90" fmla="*/ 140391 h 607639"/>
                  <a:gd name="connsiteX91" fmla="*/ 212085 w 608627"/>
                  <a:gd name="connsiteY91" fmla="*/ 163149 h 607639"/>
                  <a:gd name="connsiteX92" fmla="*/ 234843 w 608627"/>
                  <a:gd name="connsiteY92" fmla="*/ 140391 h 607639"/>
                  <a:gd name="connsiteX93" fmla="*/ 212085 w 608627"/>
                  <a:gd name="connsiteY93" fmla="*/ 117633 h 607639"/>
                  <a:gd name="connsiteX94" fmla="*/ 396543 w 608627"/>
                  <a:gd name="connsiteY94" fmla="*/ 117209 h 607639"/>
                  <a:gd name="connsiteX95" fmla="*/ 419794 w 608627"/>
                  <a:gd name="connsiteY95" fmla="*/ 140425 h 607639"/>
                  <a:gd name="connsiteX96" fmla="*/ 396543 w 608627"/>
                  <a:gd name="connsiteY96" fmla="*/ 163641 h 607639"/>
                  <a:gd name="connsiteX97" fmla="*/ 373291 w 608627"/>
                  <a:gd name="connsiteY97" fmla="*/ 140425 h 607639"/>
                  <a:gd name="connsiteX98" fmla="*/ 396543 w 608627"/>
                  <a:gd name="connsiteY98" fmla="*/ 117209 h 607639"/>
                  <a:gd name="connsiteX99" fmla="*/ 212084 w 608627"/>
                  <a:gd name="connsiteY99" fmla="*/ 117209 h 607639"/>
                  <a:gd name="connsiteX100" fmla="*/ 235336 w 608627"/>
                  <a:gd name="connsiteY100" fmla="*/ 140425 h 607639"/>
                  <a:gd name="connsiteX101" fmla="*/ 212084 w 608627"/>
                  <a:gd name="connsiteY101" fmla="*/ 163641 h 607639"/>
                  <a:gd name="connsiteX102" fmla="*/ 188833 w 608627"/>
                  <a:gd name="connsiteY102" fmla="*/ 140425 h 607639"/>
                  <a:gd name="connsiteX103" fmla="*/ 212084 w 608627"/>
                  <a:gd name="connsiteY103" fmla="*/ 117209 h 607639"/>
                  <a:gd name="connsiteX104" fmla="*/ 304808 w 608627"/>
                  <a:gd name="connsiteY104" fmla="*/ 91181 h 607639"/>
                  <a:gd name="connsiteX105" fmla="*/ 327062 w 608627"/>
                  <a:gd name="connsiteY105" fmla="*/ 113435 h 607639"/>
                  <a:gd name="connsiteX106" fmla="*/ 304808 w 608627"/>
                  <a:gd name="connsiteY106" fmla="*/ 135612 h 607639"/>
                  <a:gd name="connsiteX107" fmla="*/ 282554 w 608627"/>
                  <a:gd name="connsiteY107" fmla="*/ 113435 h 607639"/>
                  <a:gd name="connsiteX108" fmla="*/ 304808 w 608627"/>
                  <a:gd name="connsiteY108" fmla="*/ 91181 h 607639"/>
                  <a:gd name="connsiteX109" fmla="*/ 304808 w 608627"/>
                  <a:gd name="connsiteY109" fmla="*/ 90677 h 607639"/>
                  <a:gd name="connsiteX110" fmla="*/ 282050 w 608627"/>
                  <a:gd name="connsiteY110" fmla="*/ 113399 h 607639"/>
                  <a:gd name="connsiteX111" fmla="*/ 304808 w 608627"/>
                  <a:gd name="connsiteY111" fmla="*/ 136121 h 607639"/>
                  <a:gd name="connsiteX112" fmla="*/ 327566 w 608627"/>
                  <a:gd name="connsiteY112" fmla="*/ 113399 h 607639"/>
                  <a:gd name="connsiteX113" fmla="*/ 304808 w 608627"/>
                  <a:gd name="connsiteY113" fmla="*/ 90677 h 607639"/>
                  <a:gd name="connsiteX114" fmla="*/ 304808 w 608627"/>
                  <a:gd name="connsiteY114" fmla="*/ 90183 h 607639"/>
                  <a:gd name="connsiteX115" fmla="*/ 328059 w 608627"/>
                  <a:gd name="connsiteY115" fmla="*/ 113435 h 607639"/>
                  <a:gd name="connsiteX116" fmla="*/ 304808 w 608627"/>
                  <a:gd name="connsiteY116" fmla="*/ 136686 h 607639"/>
                  <a:gd name="connsiteX117" fmla="*/ 281556 w 608627"/>
                  <a:gd name="connsiteY117" fmla="*/ 113435 h 607639"/>
                  <a:gd name="connsiteX118" fmla="*/ 304808 w 608627"/>
                  <a:gd name="connsiteY118" fmla="*/ 90183 h 607639"/>
                  <a:gd name="connsiteX119" fmla="*/ 304352 w 608627"/>
                  <a:gd name="connsiteY119" fmla="*/ 44865 h 607639"/>
                  <a:gd name="connsiteX120" fmla="*/ 120911 w 608627"/>
                  <a:gd name="connsiteY120" fmla="*/ 120715 h 607639"/>
                  <a:gd name="connsiteX121" fmla="*/ 44938 w 608627"/>
                  <a:gd name="connsiteY121" fmla="*/ 303858 h 607639"/>
                  <a:gd name="connsiteX122" fmla="*/ 120911 w 608627"/>
                  <a:gd name="connsiteY122" fmla="*/ 487001 h 607639"/>
                  <a:gd name="connsiteX123" fmla="*/ 304352 w 608627"/>
                  <a:gd name="connsiteY123" fmla="*/ 562850 h 607639"/>
                  <a:gd name="connsiteX124" fmla="*/ 487793 w 608627"/>
                  <a:gd name="connsiteY124" fmla="*/ 487001 h 607639"/>
                  <a:gd name="connsiteX125" fmla="*/ 563766 w 608627"/>
                  <a:gd name="connsiteY125" fmla="*/ 303858 h 607639"/>
                  <a:gd name="connsiteX126" fmla="*/ 487793 w 608627"/>
                  <a:gd name="connsiteY126" fmla="*/ 120715 h 607639"/>
                  <a:gd name="connsiteX127" fmla="*/ 304352 w 608627"/>
                  <a:gd name="connsiteY127" fmla="*/ 44865 h 607639"/>
                  <a:gd name="connsiteX128" fmla="*/ 304385 w 608627"/>
                  <a:gd name="connsiteY128" fmla="*/ 44357 h 607639"/>
                  <a:gd name="connsiteX129" fmla="*/ 564341 w 608627"/>
                  <a:gd name="connsiteY129" fmla="*/ 303891 h 607639"/>
                  <a:gd name="connsiteX130" fmla="*/ 304385 w 608627"/>
                  <a:gd name="connsiteY130" fmla="*/ 563424 h 607639"/>
                  <a:gd name="connsiteX131" fmla="*/ 44428 w 608627"/>
                  <a:gd name="connsiteY131" fmla="*/ 303891 h 607639"/>
                  <a:gd name="connsiteX132" fmla="*/ 304385 w 608627"/>
                  <a:gd name="connsiteY132" fmla="*/ 44357 h 607639"/>
                  <a:gd name="connsiteX133" fmla="*/ 304352 w 608627"/>
                  <a:gd name="connsiteY133" fmla="*/ 43792 h 607639"/>
                  <a:gd name="connsiteX134" fmla="*/ 120143 w 608627"/>
                  <a:gd name="connsiteY134" fmla="*/ 119948 h 607639"/>
                  <a:gd name="connsiteX135" fmla="*/ 43863 w 608627"/>
                  <a:gd name="connsiteY135" fmla="*/ 303858 h 607639"/>
                  <a:gd name="connsiteX136" fmla="*/ 120143 w 608627"/>
                  <a:gd name="connsiteY136" fmla="*/ 487691 h 607639"/>
                  <a:gd name="connsiteX137" fmla="*/ 304352 w 608627"/>
                  <a:gd name="connsiteY137" fmla="*/ 563847 h 607639"/>
                  <a:gd name="connsiteX138" fmla="*/ 488484 w 608627"/>
                  <a:gd name="connsiteY138" fmla="*/ 487691 h 607639"/>
                  <a:gd name="connsiteX139" fmla="*/ 564764 w 608627"/>
                  <a:gd name="connsiteY139" fmla="*/ 303858 h 607639"/>
                  <a:gd name="connsiteX140" fmla="*/ 488484 w 608627"/>
                  <a:gd name="connsiteY140" fmla="*/ 119948 h 607639"/>
                  <a:gd name="connsiteX141" fmla="*/ 304352 w 608627"/>
                  <a:gd name="connsiteY141" fmla="*/ 43792 h 607639"/>
                  <a:gd name="connsiteX142" fmla="*/ 304352 w 608627"/>
                  <a:gd name="connsiteY142" fmla="*/ 997 h 607639"/>
                  <a:gd name="connsiteX143" fmla="*/ 422421 w 608627"/>
                  <a:gd name="connsiteY143" fmla="*/ 24848 h 607639"/>
                  <a:gd name="connsiteX144" fmla="*/ 518827 w 608627"/>
                  <a:gd name="connsiteY144" fmla="*/ 89731 h 607639"/>
                  <a:gd name="connsiteX145" fmla="*/ 583815 w 608627"/>
                  <a:gd name="connsiteY145" fmla="*/ 185981 h 607639"/>
                  <a:gd name="connsiteX146" fmla="*/ 607629 w 608627"/>
                  <a:gd name="connsiteY146" fmla="*/ 303858 h 607639"/>
                  <a:gd name="connsiteX147" fmla="*/ 583815 w 608627"/>
                  <a:gd name="connsiteY147" fmla="*/ 421735 h 607639"/>
                  <a:gd name="connsiteX148" fmla="*/ 518827 w 608627"/>
                  <a:gd name="connsiteY148" fmla="*/ 517985 h 607639"/>
                  <a:gd name="connsiteX149" fmla="*/ 422421 w 608627"/>
                  <a:gd name="connsiteY149" fmla="*/ 582867 h 607639"/>
                  <a:gd name="connsiteX150" fmla="*/ 304352 w 608627"/>
                  <a:gd name="connsiteY150" fmla="*/ 606642 h 607639"/>
                  <a:gd name="connsiteX151" fmla="*/ 186283 w 608627"/>
                  <a:gd name="connsiteY151" fmla="*/ 582867 h 607639"/>
                  <a:gd name="connsiteX152" fmla="*/ 89877 w 608627"/>
                  <a:gd name="connsiteY152" fmla="*/ 517985 h 607639"/>
                  <a:gd name="connsiteX153" fmla="*/ 24889 w 608627"/>
                  <a:gd name="connsiteY153" fmla="*/ 421735 h 607639"/>
                  <a:gd name="connsiteX154" fmla="*/ 998 w 608627"/>
                  <a:gd name="connsiteY154" fmla="*/ 303858 h 607639"/>
                  <a:gd name="connsiteX155" fmla="*/ 24889 w 608627"/>
                  <a:gd name="connsiteY155" fmla="*/ 185981 h 607639"/>
                  <a:gd name="connsiteX156" fmla="*/ 89877 w 608627"/>
                  <a:gd name="connsiteY156" fmla="*/ 89731 h 607639"/>
                  <a:gd name="connsiteX157" fmla="*/ 186283 w 608627"/>
                  <a:gd name="connsiteY157" fmla="*/ 24848 h 607639"/>
                  <a:gd name="connsiteX158" fmla="*/ 304352 w 608627"/>
                  <a:gd name="connsiteY158" fmla="*/ 997 h 607639"/>
                  <a:gd name="connsiteX159" fmla="*/ 304385 w 608627"/>
                  <a:gd name="connsiteY159" fmla="*/ 565 h 607639"/>
                  <a:gd name="connsiteX160" fmla="*/ 186083 w 608627"/>
                  <a:gd name="connsiteY160" fmla="*/ 24417 h 607639"/>
                  <a:gd name="connsiteX161" fmla="*/ 89521 w 608627"/>
                  <a:gd name="connsiteY161" fmla="*/ 89377 h 607639"/>
                  <a:gd name="connsiteX162" fmla="*/ 24455 w 608627"/>
                  <a:gd name="connsiteY162" fmla="*/ 185782 h 607639"/>
                  <a:gd name="connsiteX163" fmla="*/ 565 w 608627"/>
                  <a:gd name="connsiteY163" fmla="*/ 303891 h 607639"/>
                  <a:gd name="connsiteX164" fmla="*/ 24455 w 608627"/>
                  <a:gd name="connsiteY164" fmla="*/ 421923 h 607639"/>
                  <a:gd name="connsiteX165" fmla="*/ 89521 w 608627"/>
                  <a:gd name="connsiteY165" fmla="*/ 518328 h 607639"/>
                  <a:gd name="connsiteX166" fmla="*/ 186083 w 608627"/>
                  <a:gd name="connsiteY166" fmla="*/ 583364 h 607639"/>
                  <a:gd name="connsiteX167" fmla="*/ 304385 w 608627"/>
                  <a:gd name="connsiteY167" fmla="*/ 607216 h 607639"/>
                  <a:gd name="connsiteX168" fmla="*/ 422609 w 608627"/>
                  <a:gd name="connsiteY168" fmla="*/ 583364 h 607639"/>
                  <a:gd name="connsiteX169" fmla="*/ 519171 w 608627"/>
                  <a:gd name="connsiteY169" fmla="*/ 518328 h 607639"/>
                  <a:gd name="connsiteX170" fmla="*/ 584313 w 608627"/>
                  <a:gd name="connsiteY170" fmla="*/ 421923 h 607639"/>
                  <a:gd name="connsiteX171" fmla="*/ 608204 w 608627"/>
                  <a:gd name="connsiteY171" fmla="*/ 303891 h 607639"/>
                  <a:gd name="connsiteX172" fmla="*/ 584313 w 608627"/>
                  <a:gd name="connsiteY172" fmla="*/ 185782 h 607639"/>
                  <a:gd name="connsiteX173" fmla="*/ 519171 w 608627"/>
                  <a:gd name="connsiteY173" fmla="*/ 89377 h 607639"/>
                  <a:gd name="connsiteX174" fmla="*/ 422609 w 608627"/>
                  <a:gd name="connsiteY174" fmla="*/ 24417 h 607639"/>
                  <a:gd name="connsiteX175" fmla="*/ 304385 w 608627"/>
                  <a:gd name="connsiteY175" fmla="*/ 565 h 607639"/>
                  <a:gd name="connsiteX176" fmla="*/ 304352 w 608627"/>
                  <a:gd name="connsiteY176" fmla="*/ 0 h 607639"/>
                  <a:gd name="connsiteX177" fmla="*/ 422805 w 608627"/>
                  <a:gd name="connsiteY177" fmla="*/ 23928 h 607639"/>
                  <a:gd name="connsiteX178" fmla="*/ 519519 w 608627"/>
                  <a:gd name="connsiteY178" fmla="*/ 88964 h 607639"/>
                  <a:gd name="connsiteX179" fmla="*/ 584737 w 608627"/>
                  <a:gd name="connsiteY179" fmla="*/ 185521 h 607639"/>
                  <a:gd name="connsiteX180" fmla="*/ 608627 w 608627"/>
                  <a:gd name="connsiteY180" fmla="*/ 303858 h 607639"/>
                  <a:gd name="connsiteX181" fmla="*/ 584737 w 608627"/>
                  <a:gd name="connsiteY181" fmla="*/ 422119 h 607639"/>
                  <a:gd name="connsiteX182" fmla="*/ 519519 w 608627"/>
                  <a:gd name="connsiteY182" fmla="*/ 518675 h 607639"/>
                  <a:gd name="connsiteX183" fmla="*/ 422805 w 608627"/>
                  <a:gd name="connsiteY183" fmla="*/ 583788 h 607639"/>
                  <a:gd name="connsiteX184" fmla="*/ 304352 w 608627"/>
                  <a:gd name="connsiteY184" fmla="*/ 607639 h 607639"/>
                  <a:gd name="connsiteX185" fmla="*/ 185822 w 608627"/>
                  <a:gd name="connsiteY185" fmla="*/ 583788 h 607639"/>
                  <a:gd name="connsiteX186" fmla="*/ 89108 w 608627"/>
                  <a:gd name="connsiteY186" fmla="*/ 518675 h 607639"/>
                  <a:gd name="connsiteX187" fmla="*/ 23967 w 608627"/>
                  <a:gd name="connsiteY187" fmla="*/ 422119 h 607639"/>
                  <a:gd name="connsiteX188" fmla="*/ 0 w 608627"/>
                  <a:gd name="connsiteY188" fmla="*/ 303858 h 607639"/>
                  <a:gd name="connsiteX189" fmla="*/ 23967 w 608627"/>
                  <a:gd name="connsiteY189" fmla="*/ 185521 h 607639"/>
                  <a:gd name="connsiteX190" fmla="*/ 89108 w 608627"/>
                  <a:gd name="connsiteY190" fmla="*/ 88964 h 607639"/>
                  <a:gd name="connsiteX191" fmla="*/ 185822 w 608627"/>
                  <a:gd name="connsiteY191" fmla="*/ 23928 h 607639"/>
                  <a:gd name="connsiteX192" fmla="*/ 304352 w 608627"/>
                  <a:gd name="connsiteY192" fmla="*/ 0 h 60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608627" h="607639">
                    <a:moveTo>
                      <a:pt x="304353" y="428290"/>
                    </a:moveTo>
                    <a:cubicBezTo>
                      <a:pt x="290982" y="428290"/>
                      <a:pt x="280147" y="439182"/>
                      <a:pt x="280147" y="452450"/>
                    </a:cubicBezTo>
                    <a:cubicBezTo>
                      <a:pt x="280147" y="465796"/>
                      <a:pt x="290982" y="476610"/>
                      <a:pt x="304353" y="476610"/>
                    </a:cubicBezTo>
                    <a:cubicBezTo>
                      <a:pt x="317646" y="476610"/>
                      <a:pt x="328558" y="465796"/>
                      <a:pt x="328558" y="452450"/>
                    </a:cubicBezTo>
                    <a:cubicBezTo>
                      <a:pt x="328558" y="439182"/>
                      <a:pt x="317646" y="428290"/>
                      <a:pt x="304353" y="428290"/>
                    </a:cubicBezTo>
                    <a:close/>
                    <a:moveTo>
                      <a:pt x="304349" y="427799"/>
                    </a:moveTo>
                    <a:cubicBezTo>
                      <a:pt x="317944" y="427799"/>
                      <a:pt x="329004" y="438844"/>
                      <a:pt x="329004" y="452420"/>
                    </a:cubicBezTo>
                    <a:cubicBezTo>
                      <a:pt x="329004" y="466073"/>
                      <a:pt x="317944" y="477118"/>
                      <a:pt x="304349" y="477118"/>
                    </a:cubicBezTo>
                    <a:cubicBezTo>
                      <a:pt x="290677" y="477118"/>
                      <a:pt x="279616" y="466073"/>
                      <a:pt x="279616" y="452420"/>
                    </a:cubicBezTo>
                    <a:cubicBezTo>
                      <a:pt x="279616" y="438844"/>
                      <a:pt x="290677" y="427799"/>
                      <a:pt x="304349" y="427799"/>
                    </a:cubicBezTo>
                    <a:close/>
                    <a:moveTo>
                      <a:pt x="304353" y="427293"/>
                    </a:moveTo>
                    <a:cubicBezTo>
                      <a:pt x="290444" y="427293"/>
                      <a:pt x="279071" y="438568"/>
                      <a:pt x="279071" y="452450"/>
                    </a:cubicBezTo>
                    <a:cubicBezTo>
                      <a:pt x="279071" y="466333"/>
                      <a:pt x="290444" y="477684"/>
                      <a:pt x="304353" y="477684"/>
                    </a:cubicBezTo>
                    <a:cubicBezTo>
                      <a:pt x="318261" y="477684"/>
                      <a:pt x="329557" y="466333"/>
                      <a:pt x="329557" y="452450"/>
                    </a:cubicBezTo>
                    <a:cubicBezTo>
                      <a:pt x="329557" y="438568"/>
                      <a:pt x="318261" y="427293"/>
                      <a:pt x="304353" y="427293"/>
                    </a:cubicBezTo>
                    <a:close/>
                    <a:moveTo>
                      <a:pt x="304353" y="229488"/>
                    </a:moveTo>
                    <a:cubicBezTo>
                      <a:pt x="316186" y="229488"/>
                      <a:pt x="325791" y="239075"/>
                      <a:pt x="325791" y="250887"/>
                    </a:cubicBezTo>
                    <a:lnTo>
                      <a:pt x="325791" y="387947"/>
                    </a:lnTo>
                    <a:lnTo>
                      <a:pt x="326099" y="388101"/>
                    </a:lnTo>
                    <a:cubicBezTo>
                      <a:pt x="353839" y="397458"/>
                      <a:pt x="372434" y="423305"/>
                      <a:pt x="372434" y="452450"/>
                    </a:cubicBezTo>
                    <a:cubicBezTo>
                      <a:pt x="372434" y="489956"/>
                      <a:pt x="341851" y="520482"/>
                      <a:pt x="304353" y="520482"/>
                    </a:cubicBezTo>
                    <a:cubicBezTo>
                      <a:pt x="266777" y="520482"/>
                      <a:pt x="236271" y="489956"/>
                      <a:pt x="236271" y="452450"/>
                    </a:cubicBezTo>
                    <a:cubicBezTo>
                      <a:pt x="236271" y="423305"/>
                      <a:pt x="254866" y="397458"/>
                      <a:pt x="282530" y="388101"/>
                    </a:cubicBezTo>
                    <a:lnTo>
                      <a:pt x="282914" y="387947"/>
                    </a:lnTo>
                    <a:lnTo>
                      <a:pt x="282914" y="250887"/>
                    </a:lnTo>
                    <a:cubicBezTo>
                      <a:pt x="282914" y="239075"/>
                      <a:pt x="292519" y="229488"/>
                      <a:pt x="304353" y="229488"/>
                    </a:cubicBezTo>
                    <a:close/>
                    <a:moveTo>
                      <a:pt x="304349" y="228914"/>
                    </a:moveTo>
                    <a:cubicBezTo>
                      <a:pt x="292213" y="228914"/>
                      <a:pt x="282382" y="238732"/>
                      <a:pt x="282382" y="250850"/>
                    </a:cubicBezTo>
                    <a:lnTo>
                      <a:pt x="282382" y="387531"/>
                    </a:lnTo>
                    <a:cubicBezTo>
                      <a:pt x="255268" y="396735"/>
                      <a:pt x="235759" y="422354"/>
                      <a:pt x="235759" y="452420"/>
                    </a:cubicBezTo>
                    <a:cubicBezTo>
                      <a:pt x="235759" y="490234"/>
                      <a:pt x="266482" y="520914"/>
                      <a:pt x="304349" y="520914"/>
                    </a:cubicBezTo>
                    <a:cubicBezTo>
                      <a:pt x="342138" y="520914"/>
                      <a:pt x="372938" y="490234"/>
                      <a:pt x="372938" y="452420"/>
                    </a:cubicBezTo>
                    <a:cubicBezTo>
                      <a:pt x="372938" y="422354"/>
                      <a:pt x="353352" y="396735"/>
                      <a:pt x="326239" y="387531"/>
                    </a:cubicBezTo>
                    <a:lnTo>
                      <a:pt x="326239" y="250850"/>
                    </a:lnTo>
                    <a:cubicBezTo>
                      <a:pt x="326239" y="238732"/>
                      <a:pt x="316408" y="228914"/>
                      <a:pt x="304349" y="228914"/>
                    </a:cubicBezTo>
                    <a:close/>
                    <a:moveTo>
                      <a:pt x="304353" y="228491"/>
                    </a:moveTo>
                    <a:cubicBezTo>
                      <a:pt x="316724" y="228491"/>
                      <a:pt x="326790" y="238539"/>
                      <a:pt x="326790" y="250887"/>
                    </a:cubicBezTo>
                    <a:lnTo>
                      <a:pt x="326790" y="387257"/>
                    </a:lnTo>
                    <a:cubicBezTo>
                      <a:pt x="354684" y="396844"/>
                      <a:pt x="373433" y="422998"/>
                      <a:pt x="373433" y="452450"/>
                    </a:cubicBezTo>
                    <a:cubicBezTo>
                      <a:pt x="373433" y="490493"/>
                      <a:pt x="342466" y="521479"/>
                      <a:pt x="304353" y="521479"/>
                    </a:cubicBezTo>
                    <a:cubicBezTo>
                      <a:pt x="266239" y="521479"/>
                      <a:pt x="235195" y="490493"/>
                      <a:pt x="235195" y="452450"/>
                    </a:cubicBezTo>
                    <a:cubicBezTo>
                      <a:pt x="235195" y="422998"/>
                      <a:pt x="253944" y="396844"/>
                      <a:pt x="281838" y="387257"/>
                    </a:cubicBezTo>
                    <a:lnTo>
                      <a:pt x="281838" y="250887"/>
                    </a:lnTo>
                    <a:cubicBezTo>
                      <a:pt x="281838" y="238539"/>
                      <a:pt x="291981" y="228491"/>
                      <a:pt x="304353" y="228491"/>
                    </a:cubicBezTo>
                    <a:close/>
                    <a:moveTo>
                      <a:pt x="468273" y="182281"/>
                    </a:moveTo>
                    <a:cubicBezTo>
                      <a:pt x="480569" y="182281"/>
                      <a:pt x="490560" y="192257"/>
                      <a:pt x="490560" y="204535"/>
                    </a:cubicBezTo>
                    <a:cubicBezTo>
                      <a:pt x="490560" y="216736"/>
                      <a:pt x="480569" y="226712"/>
                      <a:pt x="468273" y="226712"/>
                    </a:cubicBezTo>
                    <a:cubicBezTo>
                      <a:pt x="455976" y="226712"/>
                      <a:pt x="445985" y="216736"/>
                      <a:pt x="445985" y="204535"/>
                    </a:cubicBezTo>
                    <a:cubicBezTo>
                      <a:pt x="445985" y="192257"/>
                      <a:pt x="455976" y="182281"/>
                      <a:pt x="468273" y="182281"/>
                    </a:cubicBezTo>
                    <a:close/>
                    <a:moveTo>
                      <a:pt x="140354" y="182281"/>
                    </a:moveTo>
                    <a:cubicBezTo>
                      <a:pt x="152651" y="182281"/>
                      <a:pt x="162642" y="192257"/>
                      <a:pt x="162642" y="204535"/>
                    </a:cubicBezTo>
                    <a:cubicBezTo>
                      <a:pt x="162642" y="216736"/>
                      <a:pt x="152651" y="226712"/>
                      <a:pt x="140354" y="226712"/>
                    </a:cubicBezTo>
                    <a:cubicBezTo>
                      <a:pt x="128135" y="226712"/>
                      <a:pt x="118144" y="216736"/>
                      <a:pt x="118144" y="204535"/>
                    </a:cubicBezTo>
                    <a:cubicBezTo>
                      <a:pt x="118144" y="192257"/>
                      <a:pt x="128135" y="182281"/>
                      <a:pt x="140354" y="182281"/>
                    </a:cubicBezTo>
                    <a:close/>
                    <a:moveTo>
                      <a:pt x="468272" y="181777"/>
                    </a:moveTo>
                    <a:cubicBezTo>
                      <a:pt x="455723" y="181777"/>
                      <a:pt x="445550" y="191950"/>
                      <a:pt x="445550" y="204499"/>
                    </a:cubicBezTo>
                    <a:cubicBezTo>
                      <a:pt x="445550" y="217048"/>
                      <a:pt x="455723" y="227221"/>
                      <a:pt x="468272" y="227221"/>
                    </a:cubicBezTo>
                    <a:cubicBezTo>
                      <a:pt x="480821" y="227221"/>
                      <a:pt x="490994" y="217048"/>
                      <a:pt x="490994" y="204499"/>
                    </a:cubicBezTo>
                    <a:cubicBezTo>
                      <a:pt x="490994" y="191950"/>
                      <a:pt x="480821" y="181777"/>
                      <a:pt x="468272" y="181777"/>
                    </a:cubicBezTo>
                    <a:close/>
                    <a:moveTo>
                      <a:pt x="140391" y="181777"/>
                    </a:moveTo>
                    <a:cubicBezTo>
                      <a:pt x="127822" y="181777"/>
                      <a:pt x="117633" y="191950"/>
                      <a:pt x="117633" y="204499"/>
                    </a:cubicBezTo>
                    <a:cubicBezTo>
                      <a:pt x="117633" y="217048"/>
                      <a:pt x="127822" y="227221"/>
                      <a:pt x="140391" y="227221"/>
                    </a:cubicBezTo>
                    <a:cubicBezTo>
                      <a:pt x="152960" y="227221"/>
                      <a:pt x="163149" y="217048"/>
                      <a:pt x="163149" y="204499"/>
                    </a:cubicBezTo>
                    <a:cubicBezTo>
                      <a:pt x="163149" y="191950"/>
                      <a:pt x="152960" y="181777"/>
                      <a:pt x="140391" y="181777"/>
                    </a:cubicBezTo>
                    <a:close/>
                    <a:moveTo>
                      <a:pt x="468273" y="181283"/>
                    </a:moveTo>
                    <a:cubicBezTo>
                      <a:pt x="481107" y="181283"/>
                      <a:pt x="491559" y="191719"/>
                      <a:pt x="491559" y="204535"/>
                    </a:cubicBezTo>
                    <a:cubicBezTo>
                      <a:pt x="491559" y="217350"/>
                      <a:pt x="481107" y="227786"/>
                      <a:pt x="468273" y="227786"/>
                    </a:cubicBezTo>
                    <a:cubicBezTo>
                      <a:pt x="455438" y="227786"/>
                      <a:pt x="444986" y="217350"/>
                      <a:pt x="444986" y="204535"/>
                    </a:cubicBezTo>
                    <a:cubicBezTo>
                      <a:pt x="444986" y="191719"/>
                      <a:pt x="455438" y="181283"/>
                      <a:pt x="468273" y="181283"/>
                    </a:cubicBezTo>
                    <a:close/>
                    <a:moveTo>
                      <a:pt x="140354" y="181283"/>
                    </a:moveTo>
                    <a:cubicBezTo>
                      <a:pt x="153189" y="181283"/>
                      <a:pt x="163641" y="191719"/>
                      <a:pt x="163641" y="204535"/>
                    </a:cubicBezTo>
                    <a:cubicBezTo>
                      <a:pt x="163641" y="217350"/>
                      <a:pt x="153189" y="227786"/>
                      <a:pt x="140354" y="227786"/>
                    </a:cubicBezTo>
                    <a:cubicBezTo>
                      <a:pt x="127520" y="227786"/>
                      <a:pt x="117068" y="217350"/>
                      <a:pt x="117068" y="204535"/>
                    </a:cubicBezTo>
                    <a:cubicBezTo>
                      <a:pt x="117068" y="191719"/>
                      <a:pt x="127520" y="181283"/>
                      <a:pt x="140354" y="181283"/>
                    </a:cubicBezTo>
                    <a:close/>
                    <a:moveTo>
                      <a:pt x="396543" y="118205"/>
                    </a:moveTo>
                    <a:cubicBezTo>
                      <a:pt x="408821" y="118205"/>
                      <a:pt x="418797" y="128166"/>
                      <a:pt x="418797" y="140425"/>
                    </a:cubicBezTo>
                    <a:cubicBezTo>
                      <a:pt x="418797" y="152608"/>
                      <a:pt x="408821" y="162568"/>
                      <a:pt x="396543" y="162568"/>
                    </a:cubicBezTo>
                    <a:cubicBezTo>
                      <a:pt x="384341" y="162568"/>
                      <a:pt x="374366" y="152608"/>
                      <a:pt x="374366" y="140425"/>
                    </a:cubicBezTo>
                    <a:cubicBezTo>
                      <a:pt x="374366" y="128166"/>
                      <a:pt x="384341" y="118205"/>
                      <a:pt x="396543" y="118205"/>
                    </a:cubicBezTo>
                    <a:close/>
                    <a:moveTo>
                      <a:pt x="212084" y="118205"/>
                    </a:moveTo>
                    <a:cubicBezTo>
                      <a:pt x="224362" y="118205"/>
                      <a:pt x="234338" y="128166"/>
                      <a:pt x="234338" y="140425"/>
                    </a:cubicBezTo>
                    <a:cubicBezTo>
                      <a:pt x="234338" y="152608"/>
                      <a:pt x="224362" y="162568"/>
                      <a:pt x="212084" y="162568"/>
                    </a:cubicBezTo>
                    <a:cubicBezTo>
                      <a:pt x="199806" y="162568"/>
                      <a:pt x="189907" y="152608"/>
                      <a:pt x="189907" y="140425"/>
                    </a:cubicBezTo>
                    <a:cubicBezTo>
                      <a:pt x="189907" y="128166"/>
                      <a:pt x="199806" y="118205"/>
                      <a:pt x="212084" y="118205"/>
                    </a:cubicBezTo>
                    <a:close/>
                    <a:moveTo>
                      <a:pt x="396578" y="117633"/>
                    </a:moveTo>
                    <a:cubicBezTo>
                      <a:pt x="383990" y="117633"/>
                      <a:pt x="373785" y="127822"/>
                      <a:pt x="373785" y="140391"/>
                    </a:cubicBezTo>
                    <a:cubicBezTo>
                      <a:pt x="373785" y="152960"/>
                      <a:pt x="383990" y="163149"/>
                      <a:pt x="396578" y="163149"/>
                    </a:cubicBezTo>
                    <a:cubicBezTo>
                      <a:pt x="409166" y="163149"/>
                      <a:pt x="419371" y="152960"/>
                      <a:pt x="419371" y="140391"/>
                    </a:cubicBezTo>
                    <a:cubicBezTo>
                      <a:pt x="419371" y="127822"/>
                      <a:pt x="409166" y="117633"/>
                      <a:pt x="396578" y="117633"/>
                    </a:cubicBezTo>
                    <a:close/>
                    <a:moveTo>
                      <a:pt x="212085" y="117633"/>
                    </a:moveTo>
                    <a:cubicBezTo>
                      <a:pt x="199516" y="117633"/>
                      <a:pt x="189327" y="127822"/>
                      <a:pt x="189327" y="140391"/>
                    </a:cubicBezTo>
                    <a:cubicBezTo>
                      <a:pt x="189327" y="152960"/>
                      <a:pt x="199516" y="163149"/>
                      <a:pt x="212085" y="163149"/>
                    </a:cubicBezTo>
                    <a:cubicBezTo>
                      <a:pt x="224654" y="163149"/>
                      <a:pt x="234843" y="152960"/>
                      <a:pt x="234843" y="140391"/>
                    </a:cubicBezTo>
                    <a:cubicBezTo>
                      <a:pt x="234843" y="127822"/>
                      <a:pt x="224654" y="117633"/>
                      <a:pt x="212085" y="117633"/>
                    </a:cubicBezTo>
                    <a:close/>
                    <a:moveTo>
                      <a:pt x="396543" y="117209"/>
                    </a:moveTo>
                    <a:cubicBezTo>
                      <a:pt x="409358" y="117209"/>
                      <a:pt x="419794" y="127629"/>
                      <a:pt x="419794" y="140425"/>
                    </a:cubicBezTo>
                    <a:cubicBezTo>
                      <a:pt x="419794" y="153221"/>
                      <a:pt x="409358" y="163641"/>
                      <a:pt x="396543" y="163641"/>
                    </a:cubicBezTo>
                    <a:cubicBezTo>
                      <a:pt x="383728" y="163641"/>
                      <a:pt x="373291" y="153221"/>
                      <a:pt x="373291" y="140425"/>
                    </a:cubicBezTo>
                    <a:cubicBezTo>
                      <a:pt x="373291" y="127629"/>
                      <a:pt x="383728" y="117209"/>
                      <a:pt x="396543" y="117209"/>
                    </a:cubicBezTo>
                    <a:close/>
                    <a:moveTo>
                      <a:pt x="212084" y="117209"/>
                    </a:moveTo>
                    <a:cubicBezTo>
                      <a:pt x="224899" y="117209"/>
                      <a:pt x="235336" y="127629"/>
                      <a:pt x="235336" y="140425"/>
                    </a:cubicBezTo>
                    <a:cubicBezTo>
                      <a:pt x="235336" y="153221"/>
                      <a:pt x="224899" y="163641"/>
                      <a:pt x="212084" y="163641"/>
                    </a:cubicBezTo>
                    <a:cubicBezTo>
                      <a:pt x="199269" y="163641"/>
                      <a:pt x="188833" y="153221"/>
                      <a:pt x="188833" y="140425"/>
                    </a:cubicBezTo>
                    <a:cubicBezTo>
                      <a:pt x="188833" y="127629"/>
                      <a:pt x="199269" y="117209"/>
                      <a:pt x="212084" y="117209"/>
                    </a:cubicBezTo>
                    <a:close/>
                    <a:moveTo>
                      <a:pt x="304808" y="91181"/>
                    </a:moveTo>
                    <a:cubicBezTo>
                      <a:pt x="317086" y="91181"/>
                      <a:pt x="327062" y="101157"/>
                      <a:pt x="327062" y="113435"/>
                    </a:cubicBezTo>
                    <a:cubicBezTo>
                      <a:pt x="327062" y="125636"/>
                      <a:pt x="317086" y="135612"/>
                      <a:pt x="304808" y="135612"/>
                    </a:cubicBezTo>
                    <a:cubicBezTo>
                      <a:pt x="292530" y="135612"/>
                      <a:pt x="282554" y="125636"/>
                      <a:pt x="282554" y="113435"/>
                    </a:cubicBezTo>
                    <a:cubicBezTo>
                      <a:pt x="282554" y="101157"/>
                      <a:pt x="292530" y="91181"/>
                      <a:pt x="304808" y="91181"/>
                    </a:cubicBezTo>
                    <a:close/>
                    <a:moveTo>
                      <a:pt x="304808" y="90677"/>
                    </a:moveTo>
                    <a:cubicBezTo>
                      <a:pt x="292239" y="90677"/>
                      <a:pt x="282050" y="100850"/>
                      <a:pt x="282050" y="113399"/>
                    </a:cubicBezTo>
                    <a:cubicBezTo>
                      <a:pt x="282050" y="125948"/>
                      <a:pt x="292239" y="136121"/>
                      <a:pt x="304808" y="136121"/>
                    </a:cubicBezTo>
                    <a:cubicBezTo>
                      <a:pt x="317377" y="136121"/>
                      <a:pt x="327566" y="125948"/>
                      <a:pt x="327566" y="113399"/>
                    </a:cubicBezTo>
                    <a:cubicBezTo>
                      <a:pt x="327566" y="100850"/>
                      <a:pt x="317377" y="90677"/>
                      <a:pt x="304808" y="90677"/>
                    </a:cubicBezTo>
                    <a:close/>
                    <a:moveTo>
                      <a:pt x="304808" y="90183"/>
                    </a:moveTo>
                    <a:cubicBezTo>
                      <a:pt x="317623" y="90183"/>
                      <a:pt x="328059" y="100619"/>
                      <a:pt x="328059" y="113435"/>
                    </a:cubicBezTo>
                    <a:cubicBezTo>
                      <a:pt x="328059" y="126250"/>
                      <a:pt x="317623" y="136686"/>
                      <a:pt x="304808" y="136686"/>
                    </a:cubicBezTo>
                    <a:cubicBezTo>
                      <a:pt x="291993" y="136686"/>
                      <a:pt x="281556" y="126250"/>
                      <a:pt x="281556" y="113435"/>
                    </a:cubicBezTo>
                    <a:cubicBezTo>
                      <a:pt x="281556" y="100619"/>
                      <a:pt x="291993" y="90183"/>
                      <a:pt x="304808" y="90183"/>
                    </a:cubicBezTo>
                    <a:close/>
                    <a:moveTo>
                      <a:pt x="304352" y="44865"/>
                    </a:moveTo>
                    <a:cubicBezTo>
                      <a:pt x="235062" y="44865"/>
                      <a:pt x="169921" y="71785"/>
                      <a:pt x="120911" y="120715"/>
                    </a:cubicBezTo>
                    <a:cubicBezTo>
                      <a:pt x="71901" y="169645"/>
                      <a:pt x="44938" y="234681"/>
                      <a:pt x="44938" y="303858"/>
                    </a:cubicBezTo>
                    <a:cubicBezTo>
                      <a:pt x="44938" y="373035"/>
                      <a:pt x="71901" y="438071"/>
                      <a:pt x="120911" y="487001"/>
                    </a:cubicBezTo>
                    <a:cubicBezTo>
                      <a:pt x="169921" y="535931"/>
                      <a:pt x="235062" y="562850"/>
                      <a:pt x="304352" y="562850"/>
                    </a:cubicBezTo>
                    <a:cubicBezTo>
                      <a:pt x="373642" y="562850"/>
                      <a:pt x="438783" y="535931"/>
                      <a:pt x="487793" y="487001"/>
                    </a:cubicBezTo>
                    <a:cubicBezTo>
                      <a:pt x="536803" y="438071"/>
                      <a:pt x="563766" y="373035"/>
                      <a:pt x="563766" y="303858"/>
                    </a:cubicBezTo>
                    <a:cubicBezTo>
                      <a:pt x="563766" y="234681"/>
                      <a:pt x="536803" y="169645"/>
                      <a:pt x="487793" y="120715"/>
                    </a:cubicBezTo>
                    <a:cubicBezTo>
                      <a:pt x="438783" y="71785"/>
                      <a:pt x="373642" y="44865"/>
                      <a:pt x="304352" y="44865"/>
                    </a:cubicBezTo>
                    <a:close/>
                    <a:moveTo>
                      <a:pt x="304385" y="44357"/>
                    </a:moveTo>
                    <a:cubicBezTo>
                      <a:pt x="447960" y="44357"/>
                      <a:pt x="564341" y="160549"/>
                      <a:pt x="564341" y="303891"/>
                    </a:cubicBezTo>
                    <a:cubicBezTo>
                      <a:pt x="564341" y="447232"/>
                      <a:pt x="447960" y="563424"/>
                      <a:pt x="304385" y="563424"/>
                    </a:cubicBezTo>
                    <a:cubicBezTo>
                      <a:pt x="160809" y="563424"/>
                      <a:pt x="44428" y="447232"/>
                      <a:pt x="44428" y="303891"/>
                    </a:cubicBezTo>
                    <a:cubicBezTo>
                      <a:pt x="44428" y="160549"/>
                      <a:pt x="160809" y="44357"/>
                      <a:pt x="304385" y="44357"/>
                    </a:cubicBezTo>
                    <a:close/>
                    <a:moveTo>
                      <a:pt x="304352" y="43792"/>
                    </a:moveTo>
                    <a:cubicBezTo>
                      <a:pt x="234755" y="43792"/>
                      <a:pt x="169383" y="70864"/>
                      <a:pt x="120143" y="119948"/>
                    </a:cubicBezTo>
                    <a:cubicBezTo>
                      <a:pt x="70979" y="169108"/>
                      <a:pt x="43863" y="234374"/>
                      <a:pt x="43863" y="303858"/>
                    </a:cubicBezTo>
                    <a:cubicBezTo>
                      <a:pt x="43863" y="373265"/>
                      <a:pt x="70979" y="438608"/>
                      <a:pt x="120143" y="487691"/>
                    </a:cubicBezTo>
                    <a:cubicBezTo>
                      <a:pt x="169383" y="536851"/>
                      <a:pt x="234755" y="563847"/>
                      <a:pt x="304352" y="563847"/>
                    </a:cubicBezTo>
                    <a:cubicBezTo>
                      <a:pt x="373872" y="563847"/>
                      <a:pt x="439321" y="536851"/>
                      <a:pt x="488484" y="487691"/>
                    </a:cubicBezTo>
                    <a:cubicBezTo>
                      <a:pt x="537724" y="438608"/>
                      <a:pt x="564764" y="373265"/>
                      <a:pt x="564764" y="303858"/>
                    </a:cubicBezTo>
                    <a:cubicBezTo>
                      <a:pt x="564764" y="234374"/>
                      <a:pt x="537724" y="169108"/>
                      <a:pt x="488484" y="119948"/>
                    </a:cubicBezTo>
                    <a:cubicBezTo>
                      <a:pt x="439321" y="70864"/>
                      <a:pt x="373872" y="43792"/>
                      <a:pt x="304352" y="43792"/>
                    </a:cubicBezTo>
                    <a:close/>
                    <a:moveTo>
                      <a:pt x="304352" y="997"/>
                    </a:moveTo>
                    <a:cubicBezTo>
                      <a:pt x="345219" y="997"/>
                      <a:pt x="385011" y="9050"/>
                      <a:pt x="422421" y="24848"/>
                    </a:cubicBezTo>
                    <a:cubicBezTo>
                      <a:pt x="458525" y="40110"/>
                      <a:pt x="490942" y="61891"/>
                      <a:pt x="518827" y="89731"/>
                    </a:cubicBezTo>
                    <a:cubicBezTo>
                      <a:pt x="546635" y="117494"/>
                      <a:pt x="568528" y="149858"/>
                      <a:pt x="583815" y="185981"/>
                    </a:cubicBezTo>
                    <a:cubicBezTo>
                      <a:pt x="599640" y="223330"/>
                      <a:pt x="607629" y="262981"/>
                      <a:pt x="607629" y="303858"/>
                    </a:cubicBezTo>
                    <a:cubicBezTo>
                      <a:pt x="607629" y="344735"/>
                      <a:pt x="599640" y="384386"/>
                      <a:pt x="583815" y="421735"/>
                    </a:cubicBezTo>
                    <a:cubicBezTo>
                      <a:pt x="568528" y="457781"/>
                      <a:pt x="546635" y="490145"/>
                      <a:pt x="518827" y="517985"/>
                    </a:cubicBezTo>
                    <a:cubicBezTo>
                      <a:pt x="490942" y="545748"/>
                      <a:pt x="458525" y="567605"/>
                      <a:pt x="422421" y="582867"/>
                    </a:cubicBezTo>
                    <a:cubicBezTo>
                      <a:pt x="385011" y="598666"/>
                      <a:pt x="345296" y="606642"/>
                      <a:pt x="304352" y="606642"/>
                    </a:cubicBezTo>
                    <a:cubicBezTo>
                      <a:pt x="263408" y="606642"/>
                      <a:pt x="223693" y="598666"/>
                      <a:pt x="186283" y="582867"/>
                    </a:cubicBezTo>
                    <a:cubicBezTo>
                      <a:pt x="150102" y="567605"/>
                      <a:pt x="117685" y="545748"/>
                      <a:pt x="89877" y="517985"/>
                    </a:cubicBezTo>
                    <a:cubicBezTo>
                      <a:pt x="61992" y="490145"/>
                      <a:pt x="40175" y="457781"/>
                      <a:pt x="24889" y="421735"/>
                    </a:cubicBezTo>
                    <a:cubicBezTo>
                      <a:pt x="9064" y="384386"/>
                      <a:pt x="998" y="344735"/>
                      <a:pt x="998" y="303858"/>
                    </a:cubicBezTo>
                    <a:cubicBezTo>
                      <a:pt x="998" y="262981"/>
                      <a:pt x="9064" y="223330"/>
                      <a:pt x="24889" y="185981"/>
                    </a:cubicBezTo>
                    <a:cubicBezTo>
                      <a:pt x="40175" y="149858"/>
                      <a:pt x="61992" y="117494"/>
                      <a:pt x="89877" y="89731"/>
                    </a:cubicBezTo>
                    <a:cubicBezTo>
                      <a:pt x="117685" y="61891"/>
                      <a:pt x="150102" y="40110"/>
                      <a:pt x="186283" y="24848"/>
                    </a:cubicBezTo>
                    <a:cubicBezTo>
                      <a:pt x="223693" y="9050"/>
                      <a:pt x="263408" y="997"/>
                      <a:pt x="304352" y="997"/>
                    </a:cubicBezTo>
                    <a:close/>
                    <a:moveTo>
                      <a:pt x="304385" y="565"/>
                    </a:moveTo>
                    <a:cubicBezTo>
                      <a:pt x="263363" y="565"/>
                      <a:pt x="223571" y="8541"/>
                      <a:pt x="186083" y="24417"/>
                    </a:cubicBezTo>
                    <a:cubicBezTo>
                      <a:pt x="149901" y="39679"/>
                      <a:pt x="117407" y="61537"/>
                      <a:pt x="89521" y="89377"/>
                    </a:cubicBezTo>
                    <a:cubicBezTo>
                      <a:pt x="61636" y="117217"/>
                      <a:pt x="39742" y="149659"/>
                      <a:pt x="24455" y="185782"/>
                    </a:cubicBezTo>
                    <a:cubicBezTo>
                      <a:pt x="8554" y="223208"/>
                      <a:pt x="565" y="262936"/>
                      <a:pt x="565" y="303891"/>
                    </a:cubicBezTo>
                    <a:cubicBezTo>
                      <a:pt x="565" y="344769"/>
                      <a:pt x="8554" y="384496"/>
                      <a:pt x="24455" y="421923"/>
                    </a:cubicBezTo>
                    <a:cubicBezTo>
                      <a:pt x="39742" y="458046"/>
                      <a:pt x="61636" y="490488"/>
                      <a:pt x="89521" y="518328"/>
                    </a:cubicBezTo>
                    <a:cubicBezTo>
                      <a:pt x="117407" y="546168"/>
                      <a:pt x="149901" y="568102"/>
                      <a:pt x="186083" y="583364"/>
                    </a:cubicBezTo>
                    <a:cubicBezTo>
                      <a:pt x="223571" y="599163"/>
                      <a:pt x="263363" y="607216"/>
                      <a:pt x="304385" y="607216"/>
                    </a:cubicBezTo>
                    <a:cubicBezTo>
                      <a:pt x="345329" y="607216"/>
                      <a:pt x="385122" y="599163"/>
                      <a:pt x="422609" y="583364"/>
                    </a:cubicBezTo>
                    <a:cubicBezTo>
                      <a:pt x="458791" y="568102"/>
                      <a:pt x="491286" y="546168"/>
                      <a:pt x="519171" y="518328"/>
                    </a:cubicBezTo>
                    <a:cubicBezTo>
                      <a:pt x="547056" y="490488"/>
                      <a:pt x="569026" y="458046"/>
                      <a:pt x="584313" y="421923"/>
                    </a:cubicBezTo>
                    <a:cubicBezTo>
                      <a:pt x="600138" y="384496"/>
                      <a:pt x="608204" y="344769"/>
                      <a:pt x="608204" y="303891"/>
                    </a:cubicBezTo>
                    <a:cubicBezTo>
                      <a:pt x="608204" y="262936"/>
                      <a:pt x="600138" y="223208"/>
                      <a:pt x="584313" y="185782"/>
                    </a:cubicBezTo>
                    <a:cubicBezTo>
                      <a:pt x="569026" y="149659"/>
                      <a:pt x="547056" y="117217"/>
                      <a:pt x="519171" y="89377"/>
                    </a:cubicBezTo>
                    <a:cubicBezTo>
                      <a:pt x="491286" y="61537"/>
                      <a:pt x="458791" y="39679"/>
                      <a:pt x="422609" y="24417"/>
                    </a:cubicBezTo>
                    <a:cubicBezTo>
                      <a:pt x="385122" y="8541"/>
                      <a:pt x="345329" y="565"/>
                      <a:pt x="304385" y="565"/>
                    </a:cubicBezTo>
                    <a:close/>
                    <a:moveTo>
                      <a:pt x="304352" y="0"/>
                    </a:moveTo>
                    <a:cubicBezTo>
                      <a:pt x="345373" y="0"/>
                      <a:pt x="385241" y="8053"/>
                      <a:pt x="422805" y="23928"/>
                    </a:cubicBezTo>
                    <a:cubicBezTo>
                      <a:pt x="459063" y="39190"/>
                      <a:pt x="491557" y="61124"/>
                      <a:pt x="519519" y="88964"/>
                    </a:cubicBezTo>
                    <a:cubicBezTo>
                      <a:pt x="547480" y="116880"/>
                      <a:pt x="569373" y="149398"/>
                      <a:pt x="584737" y="185521"/>
                    </a:cubicBezTo>
                    <a:cubicBezTo>
                      <a:pt x="600638" y="223023"/>
                      <a:pt x="608627" y="262827"/>
                      <a:pt x="608627" y="303858"/>
                    </a:cubicBezTo>
                    <a:cubicBezTo>
                      <a:pt x="608627" y="344812"/>
                      <a:pt x="600638" y="384616"/>
                      <a:pt x="584737" y="422119"/>
                    </a:cubicBezTo>
                    <a:cubicBezTo>
                      <a:pt x="569373" y="458318"/>
                      <a:pt x="547480" y="490759"/>
                      <a:pt x="519519" y="518675"/>
                    </a:cubicBezTo>
                    <a:cubicBezTo>
                      <a:pt x="491557" y="546591"/>
                      <a:pt x="459063" y="568449"/>
                      <a:pt x="422805" y="583788"/>
                    </a:cubicBezTo>
                    <a:cubicBezTo>
                      <a:pt x="385241" y="599663"/>
                      <a:pt x="345373" y="607639"/>
                      <a:pt x="304352" y="607639"/>
                    </a:cubicBezTo>
                    <a:cubicBezTo>
                      <a:pt x="263254" y="607639"/>
                      <a:pt x="223386" y="599663"/>
                      <a:pt x="185822" y="583788"/>
                    </a:cubicBezTo>
                    <a:cubicBezTo>
                      <a:pt x="149641" y="568449"/>
                      <a:pt x="117070" y="546591"/>
                      <a:pt x="89108" y="518675"/>
                    </a:cubicBezTo>
                    <a:cubicBezTo>
                      <a:pt x="61223" y="490759"/>
                      <a:pt x="39254" y="458318"/>
                      <a:pt x="23967" y="422119"/>
                    </a:cubicBezTo>
                    <a:cubicBezTo>
                      <a:pt x="8066" y="384616"/>
                      <a:pt x="0" y="344812"/>
                      <a:pt x="0" y="303858"/>
                    </a:cubicBezTo>
                    <a:cubicBezTo>
                      <a:pt x="0" y="262827"/>
                      <a:pt x="8066" y="223023"/>
                      <a:pt x="23967" y="185521"/>
                    </a:cubicBezTo>
                    <a:cubicBezTo>
                      <a:pt x="39254" y="149398"/>
                      <a:pt x="61223" y="116880"/>
                      <a:pt x="89108" y="88964"/>
                    </a:cubicBezTo>
                    <a:cubicBezTo>
                      <a:pt x="117070" y="61124"/>
                      <a:pt x="149641" y="39190"/>
                      <a:pt x="185822" y="23928"/>
                    </a:cubicBezTo>
                    <a:cubicBezTo>
                      <a:pt x="223386" y="8053"/>
                      <a:pt x="263254" y="0"/>
                      <a:pt x="3043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6" name="ï$ḷïďe"/>
              <p:cNvSpPr/>
              <p:nvPr/>
            </p:nvSpPr>
            <p:spPr>
              <a:xfrm>
                <a:off x="9996394" y="1820513"/>
                <a:ext cx="903403" cy="26563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47" name="íŝļîdé"/>
              <p:cNvSpPr/>
              <p:nvPr/>
            </p:nvSpPr>
            <p:spPr>
              <a:xfrm>
                <a:off x="9927459" y="3439043"/>
                <a:ext cx="1041274" cy="1041273"/>
              </a:xfrm>
              <a:prstGeom prst="ellipse">
                <a:avLst/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8" name="í$lidè"/>
              <p:cNvSpPr/>
              <p:nvPr/>
            </p:nvSpPr>
            <p:spPr>
              <a:xfrm>
                <a:off x="10227149" y="3716195"/>
                <a:ext cx="441892" cy="453126"/>
              </a:xfrm>
              <a:custGeom>
                <a:avLst/>
                <a:gdLst>
                  <a:gd name="connsiteX0" fmla="*/ 289142 w 593263"/>
                  <a:gd name="connsiteY0" fmla="*/ 515850 h 608344"/>
                  <a:gd name="connsiteX1" fmla="*/ 227765 w 593263"/>
                  <a:gd name="connsiteY1" fmla="*/ 563478 h 608344"/>
                  <a:gd name="connsiteX2" fmla="*/ 365576 w 593263"/>
                  <a:gd name="connsiteY2" fmla="*/ 563478 h 608344"/>
                  <a:gd name="connsiteX3" fmla="*/ 304122 w 593263"/>
                  <a:gd name="connsiteY3" fmla="*/ 515850 h 608344"/>
                  <a:gd name="connsiteX4" fmla="*/ 289175 w 593263"/>
                  <a:gd name="connsiteY4" fmla="*/ 515431 h 608344"/>
                  <a:gd name="connsiteX5" fmla="*/ 304155 w 593263"/>
                  <a:gd name="connsiteY5" fmla="*/ 515431 h 608344"/>
                  <a:gd name="connsiteX6" fmla="*/ 366070 w 593263"/>
                  <a:gd name="connsiteY6" fmla="*/ 564057 h 608344"/>
                  <a:gd name="connsiteX7" fmla="*/ 227259 w 593263"/>
                  <a:gd name="connsiteY7" fmla="*/ 564057 h 608344"/>
                  <a:gd name="connsiteX8" fmla="*/ 289175 w 593263"/>
                  <a:gd name="connsiteY8" fmla="*/ 515431 h 608344"/>
                  <a:gd name="connsiteX9" fmla="*/ 289142 w 593263"/>
                  <a:gd name="connsiteY9" fmla="*/ 514853 h 608344"/>
                  <a:gd name="connsiteX10" fmla="*/ 226767 w 593263"/>
                  <a:gd name="connsiteY10" fmla="*/ 564014 h 608344"/>
                  <a:gd name="connsiteX11" fmla="*/ 226767 w 593263"/>
                  <a:gd name="connsiteY11" fmla="*/ 564475 h 608344"/>
                  <a:gd name="connsiteX12" fmla="*/ 366574 w 593263"/>
                  <a:gd name="connsiteY12" fmla="*/ 564475 h 608344"/>
                  <a:gd name="connsiteX13" fmla="*/ 366574 w 593263"/>
                  <a:gd name="connsiteY13" fmla="*/ 564014 h 608344"/>
                  <a:gd name="connsiteX14" fmla="*/ 304122 w 593263"/>
                  <a:gd name="connsiteY14" fmla="*/ 514853 h 608344"/>
                  <a:gd name="connsiteX15" fmla="*/ 530681 w 593263"/>
                  <a:gd name="connsiteY15" fmla="*/ 143537 h 608344"/>
                  <a:gd name="connsiteX16" fmla="*/ 530416 w 593263"/>
                  <a:gd name="connsiteY16" fmla="*/ 144771 h 608344"/>
                  <a:gd name="connsiteX17" fmla="*/ 530089 w 593263"/>
                  <a:gd name="connsiteY17" fmla="*/ 145272 h 608344"/>
                  <a:gd name="connsiteX18" fmla="*/ 62599 w 593263"/>
                  <a:gd name="connsiteY18" fmla="*/ 143295 h 608344"/>
                  <a:gd name="connsiteX19" fmla="*/ 63310 w 593263"/>
                  <a:gd name="connsiteY19" fmla="*/ 145377 h 608344"/>
                  <a:gd name="connsiteX20" fmla="*/ 62916 w 593263"/>
                  <a:gd name="connsiteY20" fmla="*/ 144771 h 608344"/>
                  <a:gd name="connsiteX21" fmla="*/ 151870 w 593263"/>
                  <a:gd name="connsiteY21" fmla="*/ 44867 h 608344"/>
                  <a:gd name="connsiteX22" fmla="*/ 151870 w 593263"/>
                  <a:gd name="connsiteY22" fmla="*/ 247725 h 608344"/>
                  <a:gd name="connsiteX23" fmla="*/ 151870 w 593263"/>
                  <a:gd name="connsiteY23" fmla="*/ 248568 h 608344"/>
                  <a:gd name="connsiteX24" fmla="*/ 163623 w 593263"/>
                  <a:gd name="connsiteY24" fmla="*/ 303712 h 608344"/>
                  <a:gd name="connsiteX25" fmla="*/ 290756 w 593263"/>
                  <a:gd name="connsiteY25" fmla="*/ 386466 h 608344"/>
                  <a:gd name="connsiteX26" fmla="*/ 302509 w 593263"/>
                  <a:gd name="connsiteY26" fmla="*/ 386466 h 608344"/>
                  <a:gd name="connsiteX27" fmla="*/ 429718 w 593263"/>
                  <a:gd name="connsiteY27" fmla="*/ 303712 h 608344"/>
                  <a:gd name="connsiteX28" fmla="*/ 441471 w 593263"/>
                  <a:gd name="connsiteY28" fmla="*/ 248568 h 608344"/>
                  <a:gd name="connsiteX29" fmla="*/ 441471 w 593263"/>
                  <a:gd name="connsiteY29" fmla="*/ 247725 h 608344"/>
                  <a:gd name="connsiteX30" fmla="*/ 441471 w 593263"/>
                  <a:gd name="connsiteY30" fmla="*/ 44867 h 608344"/>
                  <a:gd name="connsiteX31" fmla="*/ 485907 w 593263"/>
                  <a:gd name="connsiteY31" fmla="*/ 44359 h 608344"/>
                  <a:gd name="connsiteX32" fmla="*/ 533074 w 593263"/>
                  <a:gd name="connsiteY32" fmla="*/ 44359 h 608344"/>
                  <a:gd name="connsiteX33" fmla="*/ 548899 w 593263"/>
                  <a:gd name="connsiteY33" fmla="*/ 60926 h 608344"/>
                  <a:gd name="connsiteX34" fmla="*/ 547924 w 593263"/>
                  <a:gd name="connsiteY34" fmla="*/ 67809 h 608344"/>
                  <a:gd name="connsiteX35" fmla="*/ 533150 w 593263"/>
                  <a:gd name="connsiteY35" fmla="*/ 136289 h 608344"/>
                  <a:gd name="connsiteX36" fmla="*/ 530681 w 593263"/>
                  <a:gd name="connsiteY36" fmla="*/ 143537 h 608344"/>
                  <a:gd name="connsiteX37" fmla="*/ 548401 w 593263"/>
                  <a:gd name="connsiteY37" fmla="*/ 60896 h 608344"/>
                  <a:gd name="connsiteX38" fmla="*/ 544176 w 593263"/>
                  <a:gd name="connsiteY38" fmla="*/ 49622 h 608344"/>
                  <a:gd name="connsiteX39" fmla="*/ 533037 w 593263"/>
                  <a:gd name="connsiteY39" fmla="*/ 44867 h 608344"/>
                  <a:gd name="connsiteX40" fmla="*/ 486332 w 593263"/>
                  <a:gd name="connsiteY40" fmla="*/ 44867 h 608344"/>
                  <a:gd name="connsiteX41" fmla="*/ 486332 w 593263"/>
                  <a:gd name="connsiteY41" fmla="*/ 212368 h 608344"/>
                  <a:gd name="connsiteX42" fmla="*/ 530089 w 593263"/>
                  <a:gd name="connsiteY42" fmla="*/ 145272 h 608344"/>
                  <a:gd name="connsiteX43" fmla="*/ 528649 w 593263"/>
                  <a:gd name="connsiteY43" fmla="*/ 149497 h 608344"/>
                  <a:gd name="connsiteX44" fmla="*/ 502008 w 593263"/>
                  <a:gd name="connsiteY44" fmla="*/ 190019 h 608344"/>
                  <a:gd name="connsiteX45" fmla="*/ 485907 w 593263"/>
                  <a:gd name="connsiteY45" fmla="*/ 213629 h 608344"/>
                  <a:gd name="connsiteX46" fmla="*/ 151362 w 593263"/>
                  <a:gd name="connsiteY46" fmla="*/ 44359 h 608344"/>
                  <a:gd name="connsiteX47" fmla="*/ 220576 w 593263"/>
                  <a:gd name="connsiteY47" fmla="*/ 44359 h 608344"/>
                  <a:gd name="connsiteX48" fmla="*/ 264900 w 593263"/>
                  <a:gd name="connsiteY48" fmla="*/ 44359 h 608344"/>
                  <a:gd name="connsiteX49" fmla="*/ 328429 w 593263"/>
                  <a:gd name="connsiteY49" fmla="*/ 44359 h 608344"/>
                  <a:gd name="connsiteX50" fmla="*/ 372830 w 593263"/>
                  <a:gd name="connsiteY50" fmla="*/ 44359 h 608344"/>
                  <a:gd name="connsiteX51" fmla="*/ 442044 w 593263"/>
                  <a:gd name="connsiteY51" fmla="*/ 44359 h 608344"/>
                  <a:gd name="connsiteX52" fmla="*/ 442044 w 593263"/>
                  <a:gd name="connsiteY52" fmla="*/ 247759 h 608344"/>
                  <a:gd name="connsiteX53" fmla="*/ 441967 w 593263"/>
                  <a:gd name="connsiteY53" fmla="*/ 248603 h 608344"/>
                  <a:gd name="connsiteX54" fmla="*/ 430214 w 593263"/>
                  <a:gd name="connsiteY54" fmla="*/ 303978 h 608344"/>
                  <a:gd name="connsiteX55" fmla="*/ 302541 w 593263"/>
                  <a:gd name="connsiteY55" fmla="*/ 386964 h 608344"/>
                  <a:gd name="connsiteX56" fmla="*/ 290788 w 593263"/>
                  <a:gd name="connsiteY56" fmla="*/ 386964 h 608344"/>
                  <a:gd name="connsiteX57" fmla="*/ 163192 w 593263"/>
                  <a:gd name="connsiteY57" fmla="*/ 303978 h 608344"/>
                  <a:gd name="connsiteX58" fmla="*/ 151362 w 593263"/>
                  <a:gd name="connsiteY58" fmla="*/ 248603 h 608344"/>
                  <a:gd name="connsiteX59" fmla="*/ 151362 w 593263"/>
                  <a:gd name="connsiteY59" fmla="*/ 247759 h 608344"/>
                  <a:gd name="connsiteX60" fmla="*/ 60332 w 593263"/>
                  <a:gd name="connsiteY60" fmla="*/ 44359 h 608344"/>
                  <a:gd name="connsiteX61" fmla="*/ 107499 w 593263"/>
                  <a:gd name="connsiteY61" fmla="*/ 44359 h 608344"/>
                  <a:gd name="connsiteX62" fmla="*/ 107499 w 593263"/>
                  <a:gd name="connsiteY62" fmla="*/ 213629 h 608344"/>
                  <a:gd name="connsiteX63" fmla="*/ 89716 w 593263"/>
                  <a:gd name="connsiteY63" fmla="*/ 187576 h 608344"/>
                  <a:gd name="connsiteX64" fmla="*/ 64773 w 593263"/>
                  <a:gd name="connsiteY64" fmla="*/ 149662 h 608344"/>
                  <a:gd name="connsiteX65" fmla="*/ 63310 w 593263"/>
                  <a:gd name="connsiteY65" fmla="*/ 145377 h 608344"/>
                  <a:gd name="connsiteX66" fmla="*/ 106932 w 593263"/>
                  <a:gd name="connsiteY66" fmla="*/ 212368 h 608344"/>
                  <a:gd name="connsiteX67" fmla="*/ 106932 w 593263"/>
                  <a:gd name="connsiteY67" fmla="*/ 44867 h 608344"/>
                  <a:gd name="connsiteX68" fmla="*/ 60304 w 593263"/>
                  <a:gd name="connsiteY68" fmla="*/ 44867 h 608344"/>
                  <a:gd name="connsiteX69" fmla="*/ 49089 w 593263"/>
                  <a:gd name="connsiteY69" fmla="*/ 49622 h 608344"/>
                  <a:gd name="connsiteX70" fmla="*/ 44940 w 593263"/>
                  <a:gd name="connsiteY70" fmla="*/ 60896 h 608344"/>
                  <a:gd name="connsiteX71" fmla="*/ 62599 w 593263"/>
                  <a:gd name="connsiteY71" fmla="*/ 143295 h 608344"/>
                  <a:gd name="connsiteX72" fmla="*/ 60093 w 593263"/>
                  <a:gd name="connsiteY72" fmla="*/ 135955 h 608344"/>
                  <a:gd name="connsiteX73" fmla="*/ 45391 w 593263"/>
                  <a:gd name="connsiteY73" fmla="*/ 67700 h 608344"/>
                  <a:gd name="connsiteX74" fmla="*/ 44431 w 593263"/>
                  <a:gd name="connsiteY74" fmla="*/ 60926 h 608344"/>
                  <a:gd name="connsiteX75" fmla="*/ 60332 w 593263"/>
                  <a:gd name="connsiteY75" fmla="*/ 44359 h 608344"/>
                  <a:gd name="connsiteX76" fmla="*/ 485334 w 593263"/>
                  <a:gd name="connsiteY76" fmla="*/ 43793 h 608344"/>
                  <a:gd name="connsiteX77" fmla="*/ 485334 w 593263"/>
                  <a:gd name="connsiteY77" fmla="*/ 214899 h 608344"/>
                  <a:gd name="connsiteX78" fmla="*/ 486256 w 593263"/>
                  <a:gd name="connsiteY78" fmla="*/ 213979 h 608344"/>
                  <a:gd name="connsiteX79" fmla="*/ 502008 w 593263"/>
                  <a:gd name="connsiteY79" fmla="*/ 190019 h 608344"/>
                  <a:gd name="connsiteX80" fmla="*/ 527658 w 593263"/>
                  <a:gd name="connsiteY80" fmla="*/ 152406 h 608344"/>
                  <a:gd name="connsiteX81" fmla="*/ 528649 w 593263"/>
                  <a:gd name="connsiteY81" fmla="*/ 149497 h 608344"/>
                  <a:gd name="connsiteX82" fmla="*/ 531107 w 593263"/>
                  <a:gd name="connsiteY82" fmla="*/ 145759 h 608344"/>
                  <a:gd name="connsiteX83" fmla="*/ 533150 w 593263"/>
                  <a:gd name="connsiteY83" fmla="*/ 136289 h 608344"/>
                  <a:gd name="connsiteX84" fmla="*/ 541843 w 593263"/>
                  <a:gd name="connsiteY84" fmla="*/ 110778 h 608344"/>
                  <a:gd name="connsiteX85" fmla="*/ 547924 w 593263"/>
                  <a:gd name="connsiteY85" fmla="*/ 67809 h 608344"/>
                  <a:gd name="connsiteX86" fmla="*/ 549399 w 593263"/>
                  <a:gd name="connsiteY86" fmla="*/ 60973 h 608344"/>
                  <a:gd name="connsiteX87" fmla="*/ 544944 w 593263"/>
                  <a:gd name="connsiteY87" fmla="*/ 48931 h 608344"/>
                  <a:gd name="connsiteX88" fmla="*/ 533037 w 593263"/>
                  <a:gd name="connsiteY88" fmla="*/ 43793 h 608344"/>
                  <a:gd name="connsiteX89" fmla="*/ 150795 w 593263"/>
                  <a:gd name="connsiteY89" fmla="*/ 43793 h 608344"/>
                  <a:gd name="connsiteX90" fmla="*/ 150795 w 593263"/>
                  <a:gd name="connsiteY90" fmla="*/ 247725 h 608344"/>
                  <a:gd name="connsiteX91" fmla="*/ 150871 w 593263"/>
                  <a:gd name="connsiteY91" fmla="*/ 248568 h 608344"/>
                  <a:gd name="connsiteX92" fmla="*/ 162701 w 593263"/>
                  <a:gd name="connsiteY92" fmla="*/ 304095 h 608344"/>
                  <a:gd name="connsiteX93" fmla="*/ 290756 w 593263"/>
                  <a:gd name="connsiteY93" fmla="*/ 387463 h 608344"/>
                  <a:gd name="connsiteX94" fmla="*/ 302509 w 593263"/>
                  <a:gd name="connsiteY94" fmla="*/ 387463 h 608344"/>
                  <a:gd name="connsiteX95" fmla="*/ 430640 w 593263"/>
                  <a:gd name="connsiteY95" fmla="*/ 304095 h 608344"/>
                  <a:gd name="connsiteX96" fmla="*/ 442470 w 593263"/>
                  <a:gd name="connsiteY96" fmla="*/ 248568 h 608344"/>
                  <a:gd name="connsiteX97" fmla="*/ 442470 w 593263"/>
                  <a:gd name="connsiteY97" fmla="*/ 43793 h 608344"/>
                  <a:gd name="connsiteX98" fmla="*/ 60304 w 593263"/>
                  <a:gd name="connsiteY98" fmla="*/ 43793 h 608344"/>
                  <a:gd name="connsiteX99" fmla="*/ 48397 w 593263"/>
                  <a:gd name="connsiteY99" fmla="*/ 48931 h 608344"/>
                  <a:gd name="connsiteX100" fmla="*/ 43942 w 593263"/>
                  <a:gd name="connsiteY100" fmla="*/ 60973 h 608344"/>
                  <a:gd name="connsiteX101" fmla="*/ 45391 w 593263"/>
                  <a:gd name="connsiteY101" fmla="*/ 67700 h 608344"/>
                  <a:gd name="connsiteX102" fmla="*/ 51498 w 593263"/>
                  <a:gd name="connsiteY102" fmla="*/ 110778 h 608344"/>
                  <a:gd name="connsiteX103" fmla="*/ 60093 w 593263"/>
                  <a:gd name="connsiteY103" fmla="*/ 135955 h 608344"/>
                  <a:gd name="connsiteX104" fmla="*/ 62205 w 593263"/>
                  <a:gd name="connsiteY104" fmla="*/ 145759 h 608344"/>
                  <a:gd name="connsiteX105" fmla="*/ 64773 w 593263"/>
                  <a:gd name="connsiteY105" fmla="*/ 149662 h 608344"/>
                  <a:gd name="connsiteX106" fmla="*/ 65710 w 593263"/>
                  <a:gd name="connsiteY106" fmla="*/ 152406 h 608344"/>
                  <a:gd name="connsiteX107" fmla="*/ 89716 w 593263"/>
                  <a:gd name="connsiteY107" fmla="*/ 187576 h 608344"/>
                  <a:gd name="connsiteX108" fmla="*/ 107086 w 593263"/>
                  <a:gd name="connsiteY108" fmla="*/ 213979 h 608344"/>
                  <a:gd name="connsiteX109" fmla="*/ 108007 w 593263"/>
                  <a:gd name="connsiteY109" fmla="*/ 214899 h 608344"/>
                  <a:gd name="connsiteX110" fmla="*/ 108007 w 593263"/>
                  <a:gd name="connsiteY110" fmla="*/ 43793 h 608344"/>
                  <a:gd name="connsiteX111" fmla="*/ 60304 w 593263"/>
                  <a:gd name="connsiteY111" fmla="*/ 997 h 608344"/>
                  <a:gd name="connsiteX112" fmla="*/ 533037 w 593263"/>
                  <a:gd name="connsiteY112" fmla="*/ 997 h 608344"/>
                  <a:gd name="connsiteX113" fmla="*/ 575978 w 593263"/>
                  <a:gd name="connsiteY113" fmla="*/ 19481 h 608344"/>
                  <a:gd name="connsiteX114" fmla="*/ 592187 w 593263"/>
                  <a:gd name="connsiteY114" fmla="*/ 63197 h 608344"/>
                  <a:gd name="connsiteX115" fmla="*/ 559539 w 593263"/>
                  <a:gd name="connsiteY115" fmla="*/ 185678 h 608344"/>
                  <a:gd name="connsiteX116" fmla="*/ 496933 w 593263"/>
                  <a:gd name="connsiteY116" fmla="*/ 262297 h 608344"/>
                  <a:gd name="connsiteX117" fmla="*/ 483797 w 593263"/>
                  <a:gd name="connsiteY117" fmla="*/ 272650 h 608344"/>
                  <a:gd name="connsiteX118" fmla="*/ 483644 w 593263"/>
                  <a:gd name="connsiteY118" fmla="*/ 272727 h 608344"/>
                  <a:gd name="connsiteX119" fmla="*/ 483567 w 593263"/>
                  <a:gd name="connsiteY119" fmla="*/ 272957 h 608344"/>
                  <a:gd name="connsiteX120" fmla="*/ 470969 w 593263"/>
                  <a:gd name="connsiteY120" fmla="*/ 318821 h 608344"/>
                  <a:gd name="connsiteX121" fmla="*/ 431792 w 593263"/>
                  <a:gd name="connsiteY121" fmla="*/ 376802 h 608344"/>
                  <a:gd name="connsiteX122" fmla="*/ 373718 w 593263"/>
                  <a:gd name="connsiteY122" fmla="*/ 415917 h 608344"/>
                  <a:gd name="connsiteX123" fmla="*/ 318563 w 593263"/>
                  <a:gd name="connsiteY123" fmla="*/ 429568 h 608344"/>
                  <a:gd name="connsiteX124" fmla="*/ 318103 w 593263"/>
                  <a:gd name="connsiteY124" fmla="*/ 429568 h 608344"/>
                  <a:gd name="connsiteX125" fmla="*/ 318103 w 593263"/>
                  <a:gd name="connsiteY125" fmla="*/ 473438 h 608344"/>
                  <a:gd name="connsiteX126" fmla="*/ 318487 w 593263"/>
                  <a:gd name="connsiteY126" fmla="*/ 473438 h 608344"/>
                  <a:gd name="connsiteX127" fmla="*/ 370722 w 593263"/>
                  <a:gd name="connsiteY127" fmla="*/ 494069 h 608344"/>
                  <a:gd name="connsiteX128" fmla="*/ 409438 w 593263"/>
                  <a:gd name="connsiteY128" fmla="*/ 564014 h 608344"/>
                  <a:gd name="connsiteX129" fmla="*/ 409438 w 593263"/>
                  <a:gd name="connsiteY129" fmla="*/ 607270 h 608344"/>
                  <a:gd name="connsiteX130" fmla="*/ 183903 w 593263"/>
                  <a:gd name="connsiteY130" fmla="*/ 607270 h 608344"/>
                  <a:gd name="connsiteX131" fmla="*/ 183903 w 593263"/>
                  <a:gd name="connsiteY131" fmla="*/ 564014 h 608344"/>
                  <a:gd name="connsiteX132" fmla="*/ 222542 w 593263"/>
                  <a:gd name="connsiteY132" fmla="*/ 494069 h 608344"/>
                  <a:gd name="connsiteX133" fmla="*/ 274778 w 593263"/>
                  <a:gd name="connsiteY133" fmla="*/ 473438 h 608344"/>
                  <a:gd name="connsiteX134" fmla="*/ 275239 w 593263"/>
                  <a:gd name="connsiteY134" fmla="*/ 473438 h 608344"/>
                  <a:gd name="connsiteX135" fmla="*/ 275239 w 593263"/>
                  <a:gd name="connsiteY135" fmla="*/ 429568 h 608344"/>
                  <a:gd name="connsiteX136" fmla="*/ 274778 w 593263"/>
                  <a:gd name="connsiteY136" fmla="*/ 429568 h 608344"/>
                  <a:gd name="connsiteX137" fmla="*/ 219623 w 593263"/>
                  <a:gd name="connsiteY137" fmla="*/ 415917 h 608344"/>
                  <a:gd name="connsiteX138" fmla="*/ 161549 w 593263"/>
                  <a:gd name="connsiteY138" fmla="*/ 376802 h 608344"/>
                  <a:gd name="connsiteX139" fmla="*/ 122372 w 593263"/>
                  <a:gd name="connsiteY139" fmla="*/ 318821 h 608344"/>
                  <a:gd name="connsiteX140" fmla="*/ 109697 w 593263"/>
                  <a:gd name="connsiteY140" fmla="*/ 272957 h 608344"/>
                  <a:gd name="connsiteX141" fmla="*/ 109697 w 593263"/>
                  <a:gd name="connsiteY141" fmla="*/ 272727 h 608344"/>
                  <a:gd name="connsiteX142" fmla="*/ 109544 w 593263"/>
                  <a:gd name="connsiteY142" fmla="*/ 272650 h 608344"/>
                  <a:gd name="connsiteX143" fmla="*/ 96331 w 593263"/>
                  <a:gd name="connsiteY143" fmla="*/ 262297 h 608344"/>
                  <a:gd name="connsiteX144" fmla="*/ 33802 w 593263"/>
                  <a:gd name="connsiteY144" fmla="*/ 185678 h 608344"/>
                  <a:gd name="connsiteX145" fmla="*/ 1155 w 593263"/>
                  <a:gd name="connsiteY145" fmla="*/ 63197 h 608344"/>
                  <a:gd name="connsiteX146" fmla="*/ 17286 w 593263"/>
                  <a:gd name="connsiteY146" fmla="*/ 19481 h 608344"/>
                  <a:gd name="connsiteX147" fmla="*/ 60304 w 593263"/>
                  <a:gd name="connsiteY147" fmla="*/ 997 h 608344"/>
                  <a:gd name="connsiteX148" fmla="*/ 60332 w 593263"/>
                  <a:gd name="connsiteY148" fmla="*/ 565 h 608344"/>
                  <a:gd name="connsiteX149" fmla="*/ 16930 w 593263"/>
                  <a:gd name="connsiteY149" fmla="*/ 19126 h 608344"/>
                  <a:gd name="connsiteX150" fmla="*/ 644 w 593263"/>
                  <a:gd name="connsiteY150" fmla="*/ 63226 h 608344"/>
                  <a:gd name="connsiteX151" fmla="*/ 33369 w 593263"/>
                  <a:gd name="connsiteY151" fmla="*/ 185941 h 608344"/>
                  <a:gd name="connsiteX152" fmla="*/ 96053 w 593263"/>
                  <a:gd name="connsiteY152" fmla="*/ 262715 h 608344"/>
                  <a:gd name="connsiteX153" fmla="*/ 109266 w 593263"/>
                  <a:gd name="connsiteY153" fmla="*/ 273069 h 608344"/>
                  <a:gd name="connsiteX154" fmla="*/ 121941 w 593263"/>
                  <a:gd name="connsiteY154" fmla="*/ 319011 h 608344"/>
                  <a:gd name="connsiteX155" fmla="*/ 161195 w 593263"/>
                  <a:gd name="connsiteY155" fmla="*/ 377224 h 608344"/>
                  <a:gd name="connsiteX156" fmla="*/ 219424 w 593263"/>
                  <a:gd name="connsiteY156" fmla="*/ 416416 h 608344"/>
                  <a:gd name="connsiteX157" fmla="*/ 274733 w 593263"/>
                  <a:gd name="connsiteY157" fmla="*/ 430068 h 608344"/>
                  <a:gd name="connsiteX158" fmla="*/ 274733 w 593263"/>
                  <a:gd name="connsiteY158" fmla="*/ 473018 h 608344"/>
                  <a:gd name="connsiteX159" fmla="*/ 222343 w 593263"/>
                  <a:gd name="connsiteY159" fmla="*/ 493649 h 608344"/>
                  <a:gd name="connsiteX160" fmla="*/ 183396 w 593263"/>
                  <a:gd name="connsiteY160" fmla="*/ 564057 h 608344"/>
                  <a:gd name="connsiteX161" fmla="*/ 183396 w 593263"/>
                  <a:gd name="connsiteY161" fmla="*/ 607851 h 608344"/>
                  <a:gd name="connsiteX162" fmla="*/ 227259 w 593263"/>
                  <a:gd name="connsiteY162" fmla="*/ 607851 h 608344"/>
                  <a:gd name="connsiteX163" fmla="*/ 366070 w 593263"/>
                  <a:gd name="connsiteY163" fmla="*/ 607851 h 608344"/>
                  <a:gd name="connsiteX164" fmla="*/ 409934 w 593263"/>
                  <a:gd name="connsiteY164" fmla="*/ 607851 h 608344"/>
                  <a:gd name="connsiteX165" fmla="*/ 409934 w 593263"/>
                  <a:gd name="connsiteY165" fmla="*/ 564057 h 608344"/>
                  <a:gd name="connsiteX166" fmla="*/ 371064 w 593263"/>
                  <a:gd name="connsiteY166" fmla="*/ 493649 h 608344"/>
                  <a:gd name="connsiteX167" fmla="*/ 318596 w 593263"/>
                  <a:gd name="connsiteY167" fmla="*/ 473018 h 608344"/>
                  <a:gd name="connsiteX168" fmla="*/ 318596 w 593263"/>
                  <a:gd name="connsiteY168" fmla="*/ 430068 h 608344"/>
                  <a:gd name="connsiteX169" fmla="*/ 373906 w 593263"/>
                  <a:gd name="connsiteY169" fmla="*/ 416416 h 608344"/>
                  <a:gd name="connsiteX170" fmla="*/ 432211 w 593263"/>
                  <a:gd name="connsiteY170" fmla="*/ 377224 h 608344"/>
                  <a:gd name="connsiteX171" fmla="*/ 471466 w 593263"/>
                  <a:gd name="connsiteY171" fmla="*/ 319011 h 608344"/>
                  <a:gd name="connsiteX172" fmla="*/ 484141 w 593263"/>
                  <a:gd name="connsiteY172" fmla="*/ 273069 h 608344"/>
                  <a:gd name="connsiteX173" fmla="*/ 497353 w 593263"/>
                  <a:gd name="connsiteY173" fmla="*/ 262715 h 608344"/>
                  <a:gd name="connsiteX174" fmla="*/ 560037 w 593263"/>
                  <a:gd name="connsiteY174" fmla="*/ 185941 h 608344"/>
                  <a:gd name="connsiteX175" fmla="*/ 592762 w 593263"/>
                  <a:gd name="connsiteY175" fmla="*/ 63226 h 608344"/>
                  <a:gd name="connsiteX176" fmla="*/ 576400 w 593263"/>
                  <a:gd name="connsiteY176" fmla="*/ 19126 h 608344"/>
                  <a:gd name="connsiteX177" fmla="*/ 533074 w 593263"/>
                  <a:gd name="connsiteY177" fmla="*/ 565 h 608344"/>
                  <a:gd name="connsiteX178" fmla="*/ 485907 w 593263"/>
                  <a:gd name="connsiteY178" fmla="*/ 565 h 608344"/>
                  <a:gd name="connsiteX179" fmla="*/ 442044 w 593263"/>
                  <a:gd name="connsiteY179" fmla="*/ 565 h 608344"/>
                  <a:gd name="connsiteX180" fmla="*/ 372830 w 593263"/>
                  <a:gd name="connsiteY180" fmla="*/ 565 h 608344"/>
                  <a:gd name="connsiteX181" fmla="*/ 335036 w 593263"/>
                  <a:gd name="connsiteY181" fmla="*/ 565 h 608344"/>
                  <a:gd name="connsiteX182" fmla="*/ 258294 w 593263"/>
                  <a:gd name="connsiteY182" fmla="*/ 565 h 608344"/>
                  <a:gd name="connsiteX183" fmla="*/ 220576 w 593263"/>
                  <a:gd name="connsiteY183" fmla="*/ 565 h 608344"/>
                  <a:gd name="connsiteX184" fmla="*/ 151362 w 593263"/>
                  <a:gd name="connsiteY184" fmla="*/ 565 h 608344"/>
                  <a:gd name="connsiteX185" fmla="*/ 107499 w 593263"/>
                  <a:gd name="connsiteY185" fmla="*/ 565 h 608344"/>
                  <a:gd name="connsiteX186" fmla="*/ 60304 w 593263"/>
                  <a:gd name="connsiteY186" fmla="*/ 0 h 608344"/>
                  <a:gd name="connsiteX187" fmla="*/ 533037 w 593263"/>
                  <a:gd name="connsiteY187" fmla="*/ 0 h 608344"/>
                  <a:gd name="connsiteX188" fmla="*/ 576746 w 593263"/>
                  <a:gd name="connsiteY188" fmla="*/ 18790 h 608344"/>
                  <a:gd name="connsiteX189" fmla="*/ 593185 w 593263"/>
                  <a:gd name="connsiteY189" fmla="*/ 63273 h 608344"/>
                  <a:gd name="connsiteX190" fmla="*/ 560384 w 593263"/>
                  <a:gd name="connsiteY190" fmla="*/ 186139 h 608344"/>
                  <a:gd name="connsiteX191" fmla="*/ 497624 w 593263"/>
                  <a:gd name="connsiteY191" fmla="*/ 263064 h 608344"/>
                  <a:gd name="connsiteX192" fmla="*/ 484566 w 593263"/>
                  <a:gd name="connsiteY192" fmla="*/ 273341 h 608344"/>
                  <a:gd name="connsiteX193" fmla="*/ 471891 w 593263"/>
                  <a:gd name="connsiteY193" fmla="*/ 319204 h 608344"/>
                  <a:gd name="connsiteX194" fmla="*/ 432560 w 593263"/>
                  <a:gd name="connsiteY194" fmla="*/ 377492 h 608344"/>
                  <a:gd name="connsiteX195" fmla="*/ 374102 w 593263"/>
                  <a:gd name="connsiteY195" fmla="*/ 416837 h 608344"/>
                  <a:gd name="connsiteX196" fmla="*/ 319101 w 593263"/>
                  <a:gd name="connsiteY196" fmla="*/ 430565 h 608344"/>
                  <a:gd name="connsiteX197" fmla="*/ 319101 w 593263"/>
                  <a:gd name="connsiteY197" fmla="*/ 472517 h 608344"/>
                  <a:gd name="connsiteX198" fmla="*/ 371337 w 593263"/>
                  <a:gd name="connsiteY198" fmla="*/ 493225 h 608344"/>
                  <a:gd name="connsiteX199" fmla="*/ 410437 w 593263"/>
                  <a:gd name="connsiteY199" fmla="*/ 564014 h 608344"/>
                  <a:gd name="connsiteX200" fmla="*/ 410437 w 593263"/>
                  <a:gd name="connsiteY200" fmla="*/ 608344 h 608344"/>
                  <a:gd name="connsiteX201" fmla="*/ 182904 w 593263"/>
                  <a:gd name="connsiteY201" fmla="*/ 608344 h 608344"/>
                  <a:gd name="connsiteX202" fmla="*/ 182904 w 593263"/>
                  <a:gd name="connsiteY202" fmla="*/ 564014 h 608344"/>
                  <a:gd name="connsiteX203" fmla="*/ 222004 w 593263"/>
                  <a:gd name="connsiteY203" fmla="*/ 493225 h 608344"/>
                  <a:gd name="connsiteX204" fmla="*/ 274240 w 593263"/>
                  <a:gd name="connsiteY204" fmla="*/ 472517 h 608344"/>
                  <a:gd name="connsiteX205" fmla="*/ 274240 w 593263"/>
                  <a:gd name="connsiteY205" fmla="*/ 430565 h 608344"/>
                  <a:gd name="connsiteX206" fmla="*/ 219239 w 593263"/>
                  <a:gd name="connsiteY206" fmla="*/ 416837 h 608344"/>
                  <a:gd name="connsiteX207" fmla="*/ 160781 w 593263"/>
                  <a:gd name="connsiteY207" fmla="*/ 377492 h 608344"/>
                  <a:gd name="connsiteX208" fmla="*/ 121450 w 593263"/>
                  <a:gd name="connsiteY208" fmla="*/ 319204 h 608344"/>
                  <a:gd name="connsiteX209" fmla="*/ 108699 w 593263"/>
                  <a:gd name="connsiteY209" fmla="*/ 273341 h 608344"/>
                  <a:gd name="connsiteX210" fmla="*/ 95717 w 593263"/>
                  <a:gd name="connsiteY210" fmla="*/ 263064 h 608344"/>
                  <a:gd name="connsiteX211" fmla="*/ 32880 w 593263"/>
                  <a:gd name="connsiteY211" fmla="*/ 186139 h 608344"/>
                  <a:gd name="connsiteX212" fmla="*/ 79 w 593263"/>
                  <a:gd name="connsiteY212" fmla="*/ 63273 h 608344"/>
                  <a:gd name="connsiteX213" fmla="*/ 16595 w 593263"/>
                  <a:gd name="connsiteY213" fmla="*/ 18790 h 608344"/>
                  <a:gd name="connsiteX214" fmla="*/ 60304 w 593263"/>
                  <a:gd name="connsiteY214" fmla="*/ 0 h 60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593263" h="608344">
                    <a:moveTo>
                      <a:pt x="289142" y="515850"/>
                    </a:moveTo>
                    <a:cubicBezTo>
                      <a:pt x="254421" y="518458"/>
                      <a:pt x="228150" y="538935"/>
                      <a:pt x="227765" y="563478"/>
                    </a:cubicBezTo>
                    <a:lnTo>
                      <a:pt x="365576" y="563478"/>
                    </a:lnTo>
                    <a:cubicBezTo>
                      <a:pt x="365192" y="538935"/>
                      <a:pt x="338920" y="518458"/>
                      <a:pt x="304122" y="515850"/>
                    </a:cubicBezTo>
                    <a:close/>
                    <a:moveTo>
                      <a:pt x="289175" y="515431"/>
                    </a:moveTo>
                    <a:lnTo>
                      <a:pt x="304155" y="515431"/>
                    </a:lnTo>
                    <a:cubicBezTo>
                      <a:pt x="338953" y="518039"/>
                      <a:pt x="366070" y="538824"/>
                      <a:pt x="366070" y="564057"/>
                    </a:cubicBezTo>
                    <a:lnTo>
                      <a:pt x="227259" y="564057"/>
                    </a:lnTo>
                    <a:cubicBezTo>
                      <a:pt x="227259" y="538824"/>
                      <a:pt x="254376" y="518039"/>
                      <a:pt x="289175" y="515431"/>
                    </a:cubicBezTo>
                    <a:close/>
                    <a:moveTo>
                      <a:pt x="289142" y="514853"/>
                    </a:moveTo>
                    <a:cubicBezTo>
                      <a:pt x="253576" y="517537"/>
                      <a:pt x="226767" y="538705"/>
                      <a:pt x="226767" y="564014"/>
                    </a:cubicBezTo>
                    <a:lnTo>
                      <a:pt x="226767" y="564475"/>
                    </a:lnTo>
                    <a:lnTo>
                      <a:pt x="366574" y="564475"/>
                    </a:lnTo>
                    <a:lnTo>
                      <a:pt x="366574" y="564014"/>
                    </a:lnTo>
                    <a:cubicBezTo>
                      <a:pt x="366574" y="538705"/>
                      <a:pt x="339765" y="517537"/>
                      <a:pt x="304122" y="514853"/>
                    </a:cubicBezTo>
                    <a:close/>
                    <a:moveTo>
                      <a:pt x="530681" y="143537"/>
                    </a:moveTo>
                    <a:lnTo>
                      <a:pt x="530416" y="144771"/>
                    </a:lnTo>
                    <a:lnTo>
                      <a:pt x="530089" y="145272"/>
                    </a:lnTo>
                    <a:close/>
                    <a:moveTo>
                      <a:pt x="62599" y="143295"/>
                    </a:moveTo>
                    <a:lnTo>
                      <a:pt x="63310" y="145377"/>
                    </a:lnTo>
                    <a:lnTo>
                      <a:pt x="62916" y="144771"/>
                    </a:lnTo>
                    <a:close/>
                    <a:moveTo>
                      <a:pt x="151870" y="44867"/>
                    </a:moveTo>
                    <a:lnTo>
                      <a:pt x="151870" y="247725"/>
                    </a:lnTo>
                    <a:lnTo>
                      <a:pt x="151870" y="248568"/>
                    </a:lnTo>
                    <a:cubicBezTo>
                      <a:pt x="151947" y="267742"/>
                      <a:pt x="155941" y="286302"/>
                      <a:pt x="163623" y="303712"/>
                    </a:cubicBezTo>
                    <a:cubicBezTo>
                      <a:pt x="185900" y="353947"/>
                      <a:pt x="235754" y="386466"/>
                      <a:pt x="290756" y="386466"/>
                    </a:cubicBezTo>
                    <a:lnTo>
                      <a:pt x="302509" y="386466"/>
                    </a:lnTo>
                    <a:cubicBezTo>
                      <a:pt x="357510" y="386466"/>
                      <a:pt x="407441" y="353947"/>
                      <a:pt x="429718" y="303712"/>
                    </a:cubicBezTo>
                    <a:cubicBezTo>
                      <a:pt x="437400" y="286302"/>
                      <a:pt x="441317" y="267742"/>
                      <a:pt x="441471" y="248568"/>
                    </a:cubicBezTo>
                    <a:lnTo>
                      <a:pt x="441471" y="247725"/>
                    </a:lnTo>
                    <a:lnTo>
                      <a:pt x="441471" y="44867"/>
                    </a:lnTo>
                    <a:close/>
                    <a:moveTo>
                      <a:pt x="485907" y="44359"/>
                    </a:moveTo>
                    <a:lnTo>
                      <a:pt x="533074" y="44359"/>
                    </a:lnTo>
                    <a:cubicBezTo>
                      <a:pt x="542139" y="44359"/>
                      <a:pt x="549360" y="51952"/>
                      <a:pt x="548899" y="60926"/>
                    </a:cubicBezTo>
                    <a:lnTo>
                      <a:pt x="547924" y="67809"/>
                    </a:lnTo>
                    <a:lnTo>
                      <a:pt x="533150" y="136289"/>
                    </a:lnTo>
                    <a:lnTo>
                      <a:pt x="530681" y="143537"/>
                    </a:lnTo>
                    <a:lnTo>
                      <a:pt x="548401" y="60896"/>
                    </a:lnTo>
                    <a:cubicBezTo>
                      <a:pt x="548554" y="56678"/>
                      <a:pt x="547095" y="52689"/>
                      <a:pt x="544176" y="49622"/>
                    </a:cubicBezTo>
                    <a:cubicBezTo>
                      <a:pt x="541257" y="46554"/>
                      <a:pt x="537262" y="44867"/>
                      <a:pt x="533037" y="44867"/>
                    </a:cubicBezTo>
                    <a:lnTo>
                      <a:pt x="486332" y="44867"/>
                    </a:lnTo>
                    <a:lnTo>
                      <a:pt x="486332" y="212368"/>
                    </a:lnTo>
                    <a:lnTo>
                      <a:pt x="530089" y="145272"/>
                    </a:lnTo>
                    <a:lnTo>
                      <a:pt x="528649" y="149497"/>
                    </a:lnTo>
                    <a:lnTo>
                      <a:pt x="502008" y="190019"/>
                    </a:lnTo>
                    <a:lnTo>
                      <a:pt x="485907" y="213629"/>
                    </a:lnTo>
                    <a:close/>
                    <a:moveTo>
                      <a:pt x="151362" y="44359"/>
                    </a:moveTo>
                    <a:lnTo>
                      <a:pt x="220576" y="44359"/>
                    </a:lnTo>
                    <a:lnTo>
                      <a:pt x="264900" y="44359"/>
                    </a:lnTo>
                    <a:lnTo>
                      <a:pt x="328429" y="44359"/>
                    </a:lnTo>
                    <a:lnTo>
                      <a:pt x="372830" y="44359"/>
                    </a:lnTo>
                    <a:lnTo>
                      <a:pt x="442044" y="44359"/>
                    </a:lnTo>
                    <a:lnTo>
                      <a:pt x="442044" y="247759"/>
                    </a:lnTo>
                    <a:cubicBezTo>
                      <a:pt x="442044" y="248066"/>
                      <a:pt x="441967" y="248373"/>
                      <a:pt x="441967" y="248603"/>
                    </a:cubicBezTo>
                    <a:cubicBezTo>
                      <a:pt x="441890" y="268314"/>
                      <a:pt x="437665" y="287028"/>
                      <a:pt x="430214" y="303978"/>
                    </a:cubicBezTo>
                    <a:cubicBezTo>
                      <a:pt x="408551" y="352834"/>
                      <a:pt x="359541" y="386964"/>
                      <a:pt x="302541" y="386964"/>
                    </a:cubicBezTo>
                    <a:lnTo>
                      <a:pt x="290788" y="386964"/>
                    </a:lnTo>
                    <a:cubicBezTo>
                      <a:pt x="233789" y="386964"/>
                      <a:pt x="184855" y="352834"/>
                      <a:pt x="163192" y="303978"/>
                    </a:cubicBezTo>
                    <a:cubicBezTo>
                      <a:pt x="155741" y="287028"/>
                      <a:pt x="151516" y="268314"/>
                      <a:pt x="151362" y="248603"/>
                    </a:cubicBezTo>
                    <a:cubicBezTo>
                      <a:pt x="151362" y="248373"/>
                      <a:pt x="151362" y="248066"/>
                      <a:pt x="151362" y="247759"/>
                    </a:cubicBezTo>
                    <a:close/>
                    <a:moveTo>
                      <a:pt x="60332" y="44359"/>
                    </a:moveTo>
                    <a:lnTo>
                      <a:pt x="107499" y="44359"/>
                    </a:lnTo>
                    <a:lnTo>
                      <a:pt x="107499" y="213629"/>
                    </a:lnTo>
                    <a:lnTo>
                      <a:pt x="89716" y="187576"/>
                    </a:lnTo>
                    <a:lnTo>
                      <a:pt x="64773" y="149662"/>
                    </a:lnTo>
                    <a:lnTo>
                      <a:pt x="63310" y="145377"/>
                    </a:lnTo>
                    <a:lnTo>
                      <a:pt x="106932" y="212368"/>
                    </a:lnTo>
                    <a:lnTo>
                      <a:pt x="106932" y="44867"/>
                    </a:lnTo>
                    <a:lnTo>
                      <a:pt x="60304" y="44867"/>
                    </a:lnTo>
                    <a:cubicBezTo>
                      <a:pt x="56002" y="44867"/>
                      <a:pt x="52084" y="46554"/>
                      <a:pt x="49089" y="49622"/>
                    </a:cubicBezTo>
                    <a:cubicBezTo>
                      <a:pt x="46246" y="52689"/>
                      <a:pt x="44710" y="56678"/>
                      <a:pt x="44940" y="60896"/>
                    </a:cubicBezTo>
                    <a:lnTo>
                      <a:pt x="62599" y="143295"/>
                    </a:lnTo>
                    <a:lnTo>
                      <a:pt x="60093" y="135955"/>
                    </a:lnTo>
                    <a:lnTo>
                      <a:pt x="45391" y="67700"/>
                    </a:lnTo>
                    <a:lnTo>
                      <a:pt x="44431" y="60926"/>
                    </a:lnTo>
                    <a:cubicBezTo>
                      <a:pt x="43970" y="51952"/>
                      <a:pt x="51268" y="44359"/>
                      <a:pt x="60332" y="44359"/>
                    </a:cubicBezTo>
                    <a:close/>
                    <a:moveTo>
                      <a:pt x="485334" y="43793"/>
                    </a:moveTo>
                    <a:lnTo>
                      <a:pt x="485334" y="214899"/>
                    </a:lnTo>
                    <a:lnTo>
                      <a:pt x="486256" y="213979"/>
                    </a:lnTo>
                    <a:lnTo>
                      <a:pt x="502008" y="190019"/>
                    </a:lnTo>
                    <a:lnTo>
                      <a:pt x="527658" y="152406"/>
                    </a:lnTo>
                    <a:lnTo>
                      <a:pt x="528649" y="149497"/>
                    </a:lnTo>
                    <a:lnTo>
                      <a:pt x="531107" y="145759"/>
                    </a:lnTo>
                    <a:lnTo>
                      <a:pt x="533150" y="136289"/>
                    </a:lnTo>
                    <a:lnTo>
                      <a:pt x="541843" y="110778"/>
                    </a:lnTo>
                    <a:lnTo>
                      <a:pt x="547924" y="67809"/>
                    </a:lnTo>
                    <a:lnTo>
                      <a:pt x="549399" y="60973"/>
                    </a:lnTo>
                    <a:cubicBezTo>
                      <a:pt x="549630" y="56448"/>
                      <a:pt x="548017" y="52229"/>
                      <a:pt x="544944" y="48931"/>
                    </a:cubicBezTo>
                    <a:cubicBezTo>
                      <a:pt x="541794" y="45634"/>
                      <a:pt x="537569" y="43793"/>
                      <a:pt x="533037" y="43793"/>
                    </a:cubicBezTo>
                    <a:close/>
                    <a:moveTo>
                      <a:pt x="150795" y="43793"/>
                    </a:moveTo>
                    <a:lnTo>
                      <a:pt x="150795" y="247725"/>
                    </a:lnTo>
                    <a:lnTo>
                      <a:pt x="150871" y="248568"/>
                    </a:lnTo>
                    <a:cubicBezTo>
                      <a:pt x="150948" y="267895"/>
                      <a:pt x="154943" y="286609"/>
                      <a:pt x="162701" y="304095"/>
                    </a:cubicBezTo>
                    <a:cubicBezTo>
                      <a:pt x="185055" y="354714"/>
                      <a:pt x="235370" y="387463"/>
                      <a:pt x="290756" y="387463"/>
                    </a:cubicBezTo>
                    <a:lnTo>
                      <a:pt x="302509" y="387463"/>
                    </a:lnTo>
                    <a:cubicBezTo>
                      <a:pt x="357971" y="387463"/>
                      <a:pt x="408209" y="354714"/>
                      <a:pt x="430640" y="304095"/>
                    </a:cubicBezTo>
                    <a:cubicBezTo>
                      <a:pt x="438398" y="286609"/>
                      <a:pt x="442393" y="267895"/>
                      <a:pt x="442470" y="248568"/>
                    </a:cubicBezTo>
                    <a:lnTo>
                      <a:pt x="442470" y="43793"/>
                    </a:lnTo>
                    <a:close/>
                    <a:moveTo>
                      <a:pt x="60304" y="43793"/>
                    </a:moveTo>
                    <a:cubicBezTo>
                      <a:pt x="55772" y="43793"/>
                      <a:pt x="51547" y="45634"/>
                      <a:pt x="48397" y="48931"/>
                    </a:cubicBezTo>
                    <a:cubicBezTo>
                      <a:pt x="45248" y="52229"/>
                      <a:pt x="43711" y="56448"/>
                      <a:pt x="43942" y="60973"/>
                    </a:cubicBezTo>
                    <a:lnTo>
                      <a:pt x="45391" y="67700"/>
                    </a:lnTo>
                    <a:lnTo>
                      <a:pt x="51498" y="110778"/>
                    </a:lnTo>
                    <a:lnTo>
                      <a:pt x="60093" y="135955"/>
                    </a:lnTo>
                    <a:lnTo>
                      <a:pt x="62205" y="145759"/>
                    </a:lnTo>
                    <a:lnTo>
                      <a:pt x="64773" y="149662"/>
                    </a:lnTo>
                    <a:lnTo>
                      <a:pt x="65710" y="152406"/>
                    </a:lnTo>
                    <a:lnTo>
                      <a:pt x="89716" y="187576"/>
                    </a:lnTo>
                    <a:lnTo>
                      <a:pt x="107086" y="213979"/>
                    </a:lnTo>
                    <a:lnTo>
                      <a:pt x="108007" y="214899"/>
                    </a:lnTo>
                    <a:lnTo>
                      <a:pt x="108007" y="43793"/>
                    </a:lnTo>
                    <a:close/>
                    <a:moveTo>
                      <a:pt x="60304" y="997"/>
                    </a:moveTo>
                    <a:lnTo>
                      <a:pt x="533037" y="997"/>
                    </a:lnTo>
                    <a:cubicBezTo>
                      <a:pt x="549169" y="997"/>
                      <a:pt x="564840" y="7746"/>
                      <a:pt x="575978" y="19481"/>
                    </a:cubicBezTo>
                    <a:cubicBezTo>
                      <a:pt x="587117" y="31138"/>
                      <a:pt x="593032" y="47091"/>
                      <a:pt x="592187" y="63197"/>
                    </a:cubicBezTo>
                    <a:cubicBezTo>
                      <a:pt x="589805" y="108370"/>
                      <a:pt x="578820" y="149555"/>
                      <a:pt x="559539" y="185678"/>
                    </a:cubicBezTo>
                    <a:cubicBezTo>
                      <a:pt x="543868" y="214976"/>
                      <a:pt x="522821" y="240745"/>
                      <a:pt x="496933" y="262297"/>
                    </a:cubicBezTo>
                    <a:cubicBezTo>
                      <a:pt x="492708" y="265825"/>
                      <a:pt x="488330" y="269353"/>
                      <a:pt x="483797" y="272650"/>
                    </a:cubicBezTo>
                    <a:lnTo>
                      <a:pt x="483644" y="272727"/>
                    </a:lnTo>
                    <a:lnTo>
                      <a:pt x="483567" y="272957"/>
                    </a:lnTo>
                    <a:cubicBezTo>
                      <a:pt x="481416" y="288680"/>
                      <a:pt x="477191" y="304172"/>
                      <a:pt x="470969" y="318821"/>
                    </a:cubicBezTo>
                    <a:cubicBezTo>
                      <a:pt x="461751" y="340525"/>
                      <a:pt x="448538" y="360083"/>
                      <a:pt x="431792" y="376802"/>
                    </a:cubicBezTo>
                    <a:cubicBezTo>
                      <a:pt x="415046" y="393522"/>
                      <a:pt x="395458" y="406713"/>
                      <a:pt x="373718" y="415917"/>
                    </a:cubicBezTo>
                    <a:cubicBezTo>
                      <a:pt x="356127" y="423279"/>
                      <a:pt x="337614" y="427881"/>
                      <a:pt x="318563" y="429568"/>
                    </a:cubicBezTo>
                    <a:lnTo>
                      <a:pt x="318103" y="429568"/>
                    </a:lnTo>
                    <a:lnTo>
                      <a:pt x="318103" y="473438"/>
                    </a:lnTo>
                    <a:lnTo>
                      <a:pt x="318487" y="473438"/>
                    </a:lnTo>
                    <a:cubicBezTo>
                      <a:pt x="337921" y="476506"/>
                      <a:pt x="355973" y="483638"/>
                      <a:pt x="370722" y="494069"/>
                    </a:cubicBezTo>
                    <a:cubicBezTo>
                      <a:pt x="395304" y="511325"/>
                      <a:pt x="409438" y="536864"/>
                      <a:pt x="409438" y="564014"/>
                    </a:cubicBezTo>
                    <a:lnTo>
                      <a:pt x="409438" y="607270"/>
                    </a:lnTo>
                    <a:lnTo>
                      <a:pt x="183903" y="607270"/>
                    </a:lnTo>
                    <a:lnTo>
                      <a:pt x="183903" y="564014"/>
                    </a:lnTo>
                    <a:cubicBezTo>
                      <a:pt x="183903" y="536864"/>
                      <a:pt x="197960" y="511325"/>
                      <a:pt x="222542" y="494069"/>
                    </a:cubicBezTo>
                    <a:cubicBezTo>
                      <a:pt x="237291" y="483638"/>
                      <a:pt x="255343" y="476506"/>
                      <a:pt x="274778" y="473438"/>
                    </a:cubicBezTo>
                    <a:lnTo>
                      <a:pt x="275239" y="473438"/>
                    </a:lnTo>
                    <a:lnTo>
                      <a:pt x="275239" y="429568"/>
                    </a:lnTo>
                    <a:lnTo>
                      <a:pt x="274778" y="429568"/>
                    </a:lnTo>
                    <a:cubicBezTo>
                      <a:pt x="255727" y="427881"/>
                      <a:pt x="237214" y="423279"/>
                      <a:pt x="219623" y="415917"/>
                    </a:cubicBezTo>
                    <a:cubicBezTo>
                      <a:pt x="197807" y="406713"/>
                      <a:pt x="178295" y="393522"/>
                      <a:pt x="161549" y="376802"/>
                    </a:cubicBezTo>
                    <a:cubicBezTo>
                      <a:pt x="144726" y="360083"/>
                      <a:pt x="131590" y="340525"/>
                      <a:pt x="122372" y="318821"/>
                    </a:cubicBezTo>
                    <a:cubicBezTo>
                      <a:pt x="116150" y="304095"/>
                      <a:pt x="111925" y="288680"/>
                      <a:pt x="109697" y="272957"/>
                    </a:cubicBezTo>
                    <a:lnTo>
                      <a:pt x="109697" y="272727"/>
                    </a:lnTo>
                    <a:lnTo>
                      <a:pt x="109544" y="272650"/>
                    </a:lnTo>
                    <a:cubicBezTo>
                      <a:pt x="105011" y="269353"/>
                      <a:pt x="100556" y="265825"/>
                      <a:pt x="96331" y="262297"/>
                    </a:cubicBezTo>
                    <a:cubicBezTo>
                      <a:pt x="70521" y="240745"/>
                      <a:pt x="49473" y="214976"/>
                      <a:pt x="33802" y="185678"/>
                    </a:cubicBezTo>
                    <a:cubicBezTo>
                      <a:pt x="14444" y="149555"/>
                      <a:pt x="3459" y="108370"/>
                      <a:pt x="1155" y="63197"/>
                    </a:cubicBezTo>
                    <a:cubicBezTo>
                      <a:pt x="310" y="47091"/>
                      <a:pt x="6148" y="31138"/>
                      <a:pt x="17286" y="19481"/>
                    </a:cubicBezTo>
                    <a:cubicBezTo>
                      <a:pt x="28425" y="7746"/>
                      <a:pt x="44095" y="997"/>
                      <a:pt x="60304" y="997"/>
                    </a:cubicBezTo>
                    <a:close/>
                    <a:moveTo>
                      <a:pt x="60332" y="565"/>
                    </a:moveTo>
                    <a:cubicBezTo>
                      <a:pt x="43970" y="565"/>
                      <a:pt x="28222" y="7314"/>
                      <a:pt x="16930" y="19126"/>
                    </a:cubicBezTo>
                    <a:cubicBezTo>
                      <a:pt x="5714" y="30937"/>
                      <a:pt x="-201" y="47043"/>
                      <a:pt x="644" y="63226"/>
                    </a:cubicBezTo>
                    <a:cubicBezTo>
                      <a:pt x="3026" y="108478"/>
                      <a:pt x="14011" y="149741"/>
                      <a:pt x="33369" y="185941"/>
                    </a:cubicBezTo>
                    <a:cubicBezTo>
                      <a:pt x="49117" y="215316"/>
                      <a:pt x="70165" y="241163"/>
                      <a:pt x="96053" y="262715"/>
                    </a:cubicBezTo>
                    <a:cubicBezTo>
                      <a:pt x="100508" y="266397"/>
                      <a:pt x="104887" y="269848"/>
                      <a:pt x="109266" y="273069"/>
                    </a:cubicBezTo>
                    <a:cubicBezTo>
                      <a:pt x="111417" y="288869"/>
                      <a:pt x="115642" y="304208"/>
                      <a:pt x="121941" y="319011"/>
                    </a:cubicBezTo>
                    <a:cubicBezTo>
                      <a:pt x="131159" y="340792"/>
                      <a:pt x="144372" y="360427"/>
                      <a:pt x="161195" y="377224"/>
                    </a:cubicBezTo>
                    <a:cubicBezTo>
                      <a:pt x="178018" y="394020"/>
                      <a:pt x="197607" y="407212"/>
                      <a:pt x="219424" y="416416"/>
                    </a:cubicBezTo>
                    <a:cubicBezTo>
                      <a:pt x="237169" y="423855"/>
                      <a:pt x="255682" y="428457"/>
                      <a:pt x="274733" y="430068"/>
                    </a:cubicBezTo>
                    <a:lnTo>
                      <a:pt x="274733" y="473018"/>
                    </a:lnTo>
                    <a:cubicBezTo>
                      <a:pt x="255375" y="476086"/>
                      <a:pt x="237246" y="483142"/>
                      <a:pt x="222343" y="493649"/>
                    </a:cubicBezTo>
                    <a:cubicBezTo>
                      <a:pt x="197607" y="511060"/>
                      <a:pt x="183396" y="536753"/>
                      <a:pt x="183396" y="564057"/>
                    </a:cubicBezTo>
                    <a:lnTo>
                      <a:pt x="183396" y="607851"/>
                    </a:lnTo>
                    <a:lnTo>
                      <a:pt x="227259" y="607851"/>
                    </a:lnTo>
                    <a:lnTo>
                      <a:pt x="366070" y="607851"/>
                    </a:lnTo>
                    <a:lnTo>
                      <a:pt x="409934" y="607851"/>
                    </a:lnTo>
                    <a:lnTo>
                      <a:pt x="409934" y="564057"/>
                    </a:lnTo>
                    <a:cubicBezTo>
                      <a:pt x="409934" y="536753"/>
                      <a:pt x="395799" y="511060"/>
                      <a:pt x="371064" y="493649"/>
                    </a:cubicBezTo>
                    <a:cubicBezTo>
                      <a:pt x="356161" y="483142"/>
                      <a:pt x="338032" y="476086"/>
                      <a:pt x="318596" y="473018"/>
                    </a:cubicBezTo>
                    <a:lnTo>
                      <a:pt x="318596" y="430068"/>
                    </a:lnTo>
                    <a:cubicBezTo>
                      <a:pt x="337724" y="428457"/>
                      <a:pt x="356238" y="423855"/>
                      <a:pt x="373906" y="416416"/>
                    </a:cubicBezTo>
                    <a:cubicBezTo>
                      <a:pt x="395799" y="407212"/>
                      <a:pt x="415388" y="394020"/>
                      <a:pt x="432211" y="377224"/>
                    </a:cubicBezTo>
                    <a:cubicBezTo>
                      <a:pt x="449034" y="360427"/>
                      <a:pt x="462247" y="340792"/>
                      <a:pt x="471466" y="319011"/>
                    </a:cubicBezTo>
                    <a:cubicBezTo>
                      <a:pt x="477765" y="304208"/>
                      <a:pt x="481990" y="288869"/>
                      <a:pt x="484141" y="273069"/>
                    </a:cubicBezTo>
                    <a:cubicBezTo>
                      <a:pt x="488519" y="269848"/>
                      <a:pt x="492898" y="266397"/>
                      <a:pt x="497353" y="262715"/>
                    </a:cubicBezTo>
                    <a:cubicBezTo>
                      <a:pt x="523241" y="241163"/>
                      <a:pt x="544290" y="215316"/>
                      <a:pt x="560037" y="185941"/>
                    </a:cubicBezTo>
                    <a:cubicBezTo>
                      <a:pt x="579396" y="149741"/>
                      <a:pt x="590381" y="108478"/>
                      <a:pt x="592762" y="63226"/>
                    </a:cubicBezTo>
                    <a:cubicBezTo>
                      <a:pt x="593607" y="47043"/>
                      <a:pt x="587615" y="30937"/>
                      <a:pt x="576400" y="19126"/>
                    </a:cubicBezTo>
                    <a:cubicBezTo>
                      <a:pt x="565184" y="7314"/>
                      <a:pt x="549360" y="565"/>
                      <a:pt x="533074" y="565"/>
                    </a:cubicBezTo>
                    <a:lnTo>
                      <a:pt x="485907" y="565"/>
                    </a:lnTo>
                    <a:lnTo>
                      <a:pt x="442044" y="565"/>
                    </a:lnTo>
                    <a:lnTo>
                      <a:pt x="372830" y="565"/>
                    </a:lnTo>
                    <a:lnTo>
                      <a:pt x="335036" y="565"/>
                    </a:lnTo>
                    <a:lnTo>
                      <a:pt x="258294" y="565"/>
                    </a:lnTo>
                    <a:lnTo>
                      <a:pt x="220576" y="565"/>
                    </a:lnTo>
                    <a:lnTo>
                      <a:pt x="151362" y="565"/>
                    </a:lnTo>
                    <a:lnTo>
                      <a:pt x="107499" y="565"/>
                    </a:lnTo>
                    <a:close/>
                    <a:moveTo>
                      <a:pt x="60304" y="0"/>
                    </a:moveTo>
                    <a:lnTo>
                      <a:pt x="533037" y="0"/>
                    </a:lnTo>
                    <a:cubicBezTo>
                      <a:pt x="549476" y="0"/>
                      <a:pt x="565454" y="6826"/>
                      <a:pt x="576746" y="18790"/>
                    </a:cubicBezTo>
                    <a:cubicBezTo>
                      <a:pt x="588038" y="30678"/>
                      <a:pt x="594030" y="46861"/>
                      <a:pt x="593185" y="63273"/>
                    </a:cubicBezTo>
                    <a:cubicBezTo>
                      <a:pt x="590881" y="108523"/>
                      <a:pt x="579819" y="149939"/>
                      <a:pt x="560384" y="186139"/>
                    </a:cubicBezTo>
                    <a:cubicBezTo>
                      <a:pt x="544637" y="215589"/>
                      <a:pt x="523512" y="241436"/>
                      <a:pt x="497624" y="263064"/>
                    </a:cubicBezTo>
                    <a:cubicBezTo>
                      <a:pt x="493400" y="266592"/>
                      <a:pt x="489021" y="270043"/>
                      <a:pt x="484566" y="273341"/>
                    </a:cubicBezTo>
                    <a:cubicBezTo>
                      <a:pt x="482415" y="289063"/>
                      <a:pt x="478113" y="304556"/>
                      <a:pt x="471891" y="319204"/>
                    </a:cubicBezTo>
                    <a:cubicBezTo>
                      <a:pt x="462673" y="341062"/>
                      <a:pt x="449383" y="360696"/>
                      <a:pt x="432560" y="377492"/>
                    </a:cubicBezTo>
                    <a:cubicBezTo>
                      <a:pt x="415660" y="394365"/>
                      <a:pt x="395995" y="407557"/>
                      <a:pt x="374102" y="416837"/>
                    </a:cubicBezTo>
                    <a:cubicBezTo>
                      <a:pt x="356588" y="424200"/>
                      <a:pt x="338075" y="428801"/>
                      <a:pt x="319101" y="430565"/>
                    </a:cubicBezTo>
                    <a:lnTo>
                      <a:pt x="319101" y="472517"/>
                    </a:lnTo>
                    <a:cubicBezTo>
                      <a:pt x="338536" y="475662"/>
                      <a:pt x="356588" y="482795"/>
                      <a:pt x="371337" y="493225"/>
                    </a:cubicBezTo>
                    <a:cubicBezTo>
                      <a:pt x="396226" y="510711"/>
                      <a:pt x="410437" y="536558"/>
                      <a:pt x="410437" y="564014"/>
                    </a:cubicBezTo>
                    <a:lnTo>
                      <a:pt x="410437" y="608344"/>
                    </a:lnTo>
                    <a:lnTo>
                      <a:pt x="182904" y="608344"/>
                    </a:lnTo>
                    <a:lnTo>
                      <a:pt x="182904" y="564014"/>
                    </a:lnTo>
                    <a:cubicBezTo>
                      <a:pt x="182904" y="536558"/>
                      <a:pt x="197115" y="510711"/>
                      <a:pt x="222004" y="493225"/>
                    </a:cubicBezTo>
                    <a:cubicBezTo>
                      <a:pt x="236753" y="482795"/>
                      <a:pt x="254805" y="475662"/>
                      <a:pt x="274240" y="472517"/>
                    </a:cubicBezTo>
                    <a:lnTo>
                      <a:pt x="274240" y="430565"/>
                    </a:lnTo>
                    <a:cubicBezTo>
                      <a:pt x="255266" y="428801"/>
                      <a:pt x="236753" y="424200"/>
                      <a:pt x="219239" y="416837"/>
                    </a:cubicBezTo>
                    <a:cubicBezTo>
                      <a:pt x="197346" y="407557"/>
                      <a:pt x="177681" y="394365"/>
                      <a:pt x="160781" y="377492"/>
                    </a:cubicBezTo>
                    <a:cubicBezTo>
                      <a:pt x="143958" y="360696"/>
                      <a:pt x="130668" y="341062"/>
                      <a:pt x="121450" y="319204"/>
                    </a:cubicBezTo>
                    <a:cubicBezTo>
                      <a:pt x="115228" y="304479"/>
                      <a:pt x="110926" y="289063"/>
                      <a:pt x="108699" y="273341"/>
                    </a:cubicBezTo>
                    <a:cubicBezTo>
                      <a:pt x="104243" y="270043"/>
                      <a:pt x="99865" y="266592"/>
                      <a:pt x="95717" y="263064"/>
                    </a:cubicBezTo>
                    <a:cubicBezTo>
                      <a:pt x="69752" y="241436"/>
                      <a:pt x="48628" y="215589"/>
                      <a:pt x="32880" y="186139"/>
                    </a:cubicBezTo>
                    <a:cubicBezTo>
                      <a:pt x="13522" y="149939"/>
                      <a:pt x="2460" y="108523"/>
                      <a:pt x="79" y="63273"/>
                    </a:cubicBezTo>
                    <a:cubicBezTo>
                      <a:pt x="-766" y="46861"/>
                      <a:pt x="5226" y="30678"/>
                      <a:pt x="16595" y="18790"/>
                    </a:cubicBezTo>
                    <a:cubicBezTo>
                      <a:pt x="27887" y="6826"/>
                      <a:pt x="43865" y="0"/>
                      <a:pt x="603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49" name="ïSḻídé"/>
              <p:cNvSpPr/>
              <p:nvPr/>
            </p:nvSpPr>
            <p:spPr>
              <a:xfrm>
                <a:off x="2950459" y="3172360"/>
                <a:ext cx="482296" cy="464822"/>
              </a:xfrm>
              <a:custGeom>
                <a:avLst/>
                <a:gdLst>
                  <a:gd name="connsiteX0" fmla="*/ 261913 w 607784"/>
                  <a:gd name="connsiteY0" fmla="*/ 94134 h 585764"/>
                  <a:gd name="connsiteX1" fmla="*/ 375928 w 607784"/>
                  <a:gd name="connsiteY1" fmla="*/ 94134 h 585764"/>
                  <a:gd name="connsiteX2" fmla="*/ 403252 w 607784"/>
                  <a:gd name="connsiteY2" fmla="*/ 104799 h 585764"/>
                  <a:gd name="connsiteX3" fmla="*/ 479885 w 607784"/>
                  <a:gd name="connsiteY3" fmla="*/ 175450 h 585764"/>
                  <a:gd name="connsiteX4" fmla="*/ 490387 w 607784"/>
                  <a:gd name="connsiteY4" fmla="*/ 175273 h 585764"/>
                  <a:gd name="connsiteX5" fmla="*/ 545125 w 607784"/>
                  <a:gd name="connsiteY5" fmla="*/ 120084 h 585764"/>
                  <a:gd name="connsiteX6" fmla="*/ 595946 w 607784"/>
                  <a:gd name="connsiteY6" fmla="*/ 119995 h 585764"/>
                  <a:gd name="connsiteX7" fmla="*/ 597371 w 607784"/>
                  <a:gd name="connsiteY7" fmla="*/ 121506 h 585764"/>
                  <a:gd name="connsiteX8" fmla="*/ 607784 w 607784"/>
                  <a:gd name="connsiteY8" fmla="*/ 146479 h 585764"/>
                  <a:gd name="connsiteX9" fmla="*/ 597371 w 607784"/>
                  <a:gd name="connsiteY9" fmla="*/ 171362 h 585764"/>
                  <a:gd name="connsiteX10" fmla="*/ 507031 w 607784"/>
                  <a:gd name="connsiteY10" fmla="*/ 261655 h 585764"/>
                  <a:gd name="connsiteX11" fmla="*/ 456655 w 607784"/>
                  <a:gd name="connsiteY11" fmla="*/ 261655 h 585764"/>
                  <a:gd name="connsiteX12" fmla="*/ 408503 w 607784"/>
                  <a:gd name="connsiteY12" fmla="*/ 213576 h 585764"/>
                  <a:gd name="connsiteX13" fmla="*/ 339436 w 607784"/>
                  <a:gd name="connsiteY13" fmla="*/ 282450 h 585764"/>
                  <a:gd name="connsiteX14" fmla="*/ 426393 w 607784"/>
                  <a:gd name="connsiteY14" fmla="*/ 369188 h 585764"/>
                  <a:gd name="connsiteX15" fmla="*/ 429331 w 607784"/>
                  <a:gd name="connsiteY15" fmla="*/ 378519 h 585764"/>
                  <a:gd name="connsiteX16" fmla="*/ 396755 w 607784"/>
                  <a:gd name="connsiteY16" fmla="*/ 553060 h 585764"/>
                  <a:gd name="connsiteX17" fmla="*/ 374415 w 607784"/>
                  <a:gd name="connsiteY17" fmla="*/ 581410 h 585764"/>
                  <a:gd name="connsiteX18" fmla="*/ 355902 w 607784"/>
                  <a:gd name="connsiteY18" fmla="*/ 585764 h 585764"/>
                  <a:gd name="connsiteX19" fmla="*/ 338457 w 607784"/>
                  <a:gd name="connsiteY19" fmla="*/ 582032 h 585764"/>
                  <a:gd name="connsiteX20" fmla="*/ 315405 w 607784"/>
                  <a:gd name="connsiteY20" fmla="*/ 533153 h 585764"/>
                  <a:gd name="connsiteX21" fmla="*/ 334541 w 607784"/>
                  <a:gd name="connsiteY21" fmla="*/ 411401 h 585764"/>
                  <a:gd name="connsiteX22" fmla="*/ 271348 w 607784"/>
                  <a:gd name="connsiteY22" fmla="*/ 345459 h 585764"/>
                  <a:gd name="connsiteX23" fmla="*/ 196228 w 607784"/>
                  <a:gd name="connsiteY23" fmla="*/ 425531 h 585764"/>
                  <a:gd name="connsiteX24" fmla="*/ 188574 w 607784"/>
                  <a:gd name="connsiteY24" fmla="*/ 428908 h 585764"/>
                  <a:gd name="connsiteX25" fmla="*/ 41895 w 607784"/>
                  <a:gd name="connsiteY25" fmla="*/ 428908 h 585764"/>
                  <a:gd name="connsiteX26" fmla="*/ 11456 w 607784"/>
                  <a:gd name="connsiteY26" fmla="*/ 415844 h 585764"/>
                  <a:gd name="connsiteX27" fmla="*/ 63 w 607784"/>
                  <a:gd name="connsiteY27" fmla="*/ 384829 h 585764"/>
                  <a:gd name="connsiteX28" fmla="*/ 43675 w 607784"/>
                  <a:gd name="connsiteY28" fmla="*/ 345193 h 585764"/>
                  <a:gd name="connsiteX29" fmla="*/ 141936 w 607784"/>
                  <a:gd name="connsiteY29" fmla="*/ 345193 h 585764"/>
                  <a:gd name="connsiteX30" fmla="*/ 301253 w 607784"/>
                  <a:gd name="connsiteY30" fmla="*/ 167363 h 585764"/>
                  <a:gd name="connsiteX31" fmla="*/ 276866 w 607784"/>
                  <a:gd name="connsiteY31" fmla="*/ 167363 h 585764"/>
                  <a:gd name="connsiteX32" fmla="*/ 208600 w 607784"/>
                  <a:gd name="connsiteY32" fmla="*/ 239526 h 585764"/>
                  <a:gd name="connsiteX33" fmla="*/ 182344 w 607784"/>
                  <a:gd name="connsiteY33" fmla="*/ 251079 h 585764"/>
                  <a:gd name="connsiteX34" fmla="*/ 182166 w 607784"/>
                  <a:gd name="connsiteY34" fmla="*/ 251079 h 585764"/>
                  <a:gd name="connsiteX35" fmla="*/ 155820 w 607784"/>
                  <a:gd name="connsiteY35" fmla="*/ 239526 h 585764"/>
                  <a:gd name="connsiteX36" fmla="*/ 157957 w 607784"/>
                  <a:gd name="connsiteY36" fmla="*/ 188692 h 585764"/>
                  <a:gd name="connsiteX37" fmla="*/ 254615 w 607784"/>
                  <a:gd name="connsiteY37" fmla="*/ 96978 h 585764"/>
                  <a:gd name="connsiteX38" fmla="*/ 261913 w 607784"/>
                  <a:gd name="connsiteY38" fmla="*/ 94134 h 585764"/>
                  <a:gd name="connsiteX39" fmla="*/ 481861 w 607784"/>
                  <a:gd name="connsiteY39" fmla="*/ 0 h 585764"/>
                  <a:gd name="connsiteX40" fmla="*/ 544700 w 607784"/>
                  <a:gd name="connsiteY40" fmla="*/ 62733 h 585764"/>
                  <a:gd name="connsiteX41" fmla="*/ 481861 w 607784"/>
                  <a:gd name="connsiteY41" fmla="*/ 125466 h 585764"/>
                  <a:gd name="connsiteX42" fmla="*/ 419022 w 607784"/>
                  <a:gd name="connsiteY42" fmla="*/ 62733 h 585764"/>
                  <a:gd name="connsiteX43" fmla="*/ 481861 w 607784"/>
                  <a:gd name="connsiteY43" fmla="*/ 0 h 58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7784" h="585764">
                    <a:moveTo>
                      <a:pt x="261913" y="94134"/>
                    </a:moveTo>
                    <a:lnTo>
                      <a:pt x="375928" y="94134"/>
                    </a:lnTo>
                    <a:cubicBezTo>
                      <a:pt x="386074" y="94134"/>
                      <a:pt x="395776" y="97956"/>
                      <a:pt x="403252" y="104799"/>
                    </a:cubicBezTo>
                    <a:lnTo>
                      <a:pt x="479885" y="175450"/>
                    </a:lnTo>
                    <a:cubicBezTo>
                      <a:pt x="482911" y="178205"/>
                      <a:pt x="487539" y="178117"/>
                      <a:pt x="490387" y="175273"/>
                    </a:cubicBezTo>
                    <a:lnTo>
                      <a:pt x="545125" y="120084"/>
                    </a:lnTo>
                    <a:cubicBezTo>
                      <a:pt x="559188" y="106043"/>
                      <a:pt x="581973" y="106043"/>
                      <a:pt x="595946" y="119995"/>
                    </a:cubicBezTo>
                    <a:lnTo>
                      <a:pt x="597371" y="121506"/>
                    </a:lnTo>
                    <a:cubicBezTo>
                      <a:pt x="604046" y="128172"/>
                      <a:pt x="607784" y="137059"/>
                      <a:pt x="607784" y="146479"/>
                    </a:cubicBezTo>
                    <a:cubicBezTo>
                      <a:pt x="607784" y="155810"/>
                      <a:pt x="604046" y="164697"/>
                      <a:pt x="597371" y="171362"/>
                    </a:cubicBezTo>
                    <a:lnTo>
                      <a:pt x="507031" y="261655"/>
                    </a:lnTo>
                    <a:cubicBezTo>
                      <a:pt x="493592" y="275074"/>
                      <a:pt x="470183" y="275074"/>
                      <a:pt x="456655" y="261655"/>
                    </a:cubicBezTo>
                    <a:lnTo>
                      <a:pt x="408503" y="213576"/>
                    </a:lnTo>
                    <a:lnTo>
                      <a:pt x="339436" y="282450"/>
                    </a:lnTo>
                    <a:lnTo>
                      <a:pt x="426393" y="369188"/>
                    </a:lnTo>
                    <a:cubicBezTo>
                      <a:pt x="428885" y="371587"/>
                      <a:pt x="429954" y="375053"/>
                      <a:pt x="429331" y="378519"/>
                    </a:cubicBezTo>
                    <a:lnTo>
                      <a:pt x="396755" y="553060"/>
                    </a:lnTo>
                    <a:cubicBezTo>
                      <a:pt x="393729" y="565680"/>
                      <a:pt x="385718" y="575900"/>
                      <a:pt x="374415" y="581410"/>
                    </a:cubicBezTo>
                    <a:cubicBezTo>
                      <a:pt x="368630" y="584342"/>
                      <a:pt x="362310" y="585764"/>
                      <a:pt x="355902" y="585764"/>
                    </a:cubicBezTo>
                    <a:cubicBezTo>
                      <a:pt x="350028" y="585764"/>
                      <a:pt x="344064" y="584520"/>
                      <a:pt x="338457" y="582032"/>
                    </a:cubicBezTo>
                    <a:cubicBezTo>
                      <a:pt x="320300" y="573856"/>
                      <a:pt x="310599" y="553327"/>
                      <a:pt x="315405" y="533153"/>
                    </a:cubicBezTo>
                    <a:lnTo>
                      <a:pt x="334541" y="411401"/>
                    </a:lnTo>
                    <a:lnTo>
                      <a:pt x="271348" y="345459"/>
                    </a:lnTo>
                    <a:lnTo>
                      <a:pt x="196228" y="425531"/>
                    </a:lnTo>
                    <a:cubicBezTo>
                      <a:pt x="194181" y="427664"/>
                      <a:pt x="191422" y="428908"/>
                      <a:pt x="188574" y="428908"/>
                    </a:cubicBezTo>
                    <a:lnTo>
                      <a:pt x="41895" y="428908"/>
                    </a:lnTo>
                    <a:cubicBezTo>
                      <a:pt x="30413" y="428908"/>
                      <a:pt x="19377" y="424109"/>
                      <a:pt x="11456" y="415844"/>
                    </a:cubicBezTo>
                    <a:cubicBezTo>
                      <a:pt x="3445" y="407402"/>
                      <a:pt x="-560" y="396382"/>
                      <a:pt x="63" y="384829"/>
                    </a:cubicBezTo>
                    <a:cubicBezTo>
                      <a:pt x="1220" y="362611"/>
                      <a:pt x="20356" y="345193"/>
                      <a:pt x="43675" y="345193"/>
                    </a:cubicBezTo>
                    <a:lnTo>
                      <a:pt x="141936" y="345193"/>
                    </a:lnTo>
                    <a:lnTo>
                      <a:pt x="301253" y="167363"/>
                    </a:lnTo>
                    <a:lnTo>
                      <a:pt x="276866" y="167363"/>
                    </a:lnTo>
                    <a:lnTo>
                      <a:pt x="208600" y="239526"/>
                    </a:lnTo>
                    <a:cubicBezTo>
                      <a:pt x="201925" y="246724"/>
                      <a:pt x="192312" y="250990"/>
                      <a:pt x="182344" y="251079"/>
                    </a:cubicBezTo>
                    <a:lnTo>
                      <a:pt x="182166" y="251079"/>
                    </a:lnTo>
                    <a:cubicBezTo>
                      <a:pt x="172108" y="251079"/>
                      <a:pt x="162763" y="246991"/>
                      <a:pt x="155820" y="239526"/>
                    </a:cubicBezTo>
                    <a:cubicBezTo>
                      <a:pt x="142826" y="225662"/>
                      <a:pt x="143805" y="202823"/>
                      <a:pt x="157957" y="188692"/>
                    </a:cubicBezTo>
                    <a:lnTo>
                      <a:pt x="254615" y="96978"/>
                    </a:lnTo>
                    <a:cubicBezTo>
                      <a:pt x="256573" y="95201"/>
                      <a:pt x="259154" y="94134"/>
                      <a:pt x="261913" y="94134"/>
                    </a:cubicBezTo>
                    <a:close/>
                    <a:moveTo>
                      <a:pt x="481861" y="0"/>
                    </a:moveTo>
                    <a:cubicBezTo>
                      <a:pt x="516566" y="0"/>
                      <a:pt x="544700" y="28087"/>
                      <a:pt x="544700" y="62733"/>
                    </a:cubicBezTo>
                    <a:cubicBezTo>
                      <a:pt x="544700" y="97379"/>
                      <a:pt x="516566" y="125466"/>
                      <a:pt x="481861" y="125466"/>
                    </a:cubicBezTo>
                    <a:cubicBezTo>
                      <a:pt x="447156" y="125466"/>
                      <a:pt x="419022" y="97379"/>
                      <a:pt x="419022" y="62733"/>
                    </a:cubicBezTo>
                    <a:cubicBezTo>
                      <a:pt x="419022" y="28087"/>
                      <a:pt x="447156" y="0"/>
                      <a:pt x="48186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0" name="ïšḻîde"/>
              <p:cNvSpPr/>
              <p:nvPr/>
            </p:nvSpPr>
            <p:spPr>
              <a:xfrm rot="10800000" flipH="1">
                <a:off x="2185123" y="2782170"/>
                <a:ext cx="2020595" cy="501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" y="0"/>
                    </a:moveTo>
                    <a:lnTo>
                      <a:pt x="0" y="21595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round/>
                <a:headEnd type="oval" w="med" len="med"/>
                <a:tailEnd type="triangle" w="med" len="me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1" name="ïšḻíḑé"/>
              <p:cNvSpPr/>
              <p:nvPr/>
            </p:nvSpPr>
            <p:spPr>
              <a:xfrm rot="10800000" flipH="1">
                <a:off x="5088289" y="2308464"/>
                <a:ext cx="2021658" cy="474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round/>
                <a:headEnd type="oval" w="med" len="med"/>
                <a:tailEnd type="triangle" w="med" len="me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2" name="íṥlïḋè"/>
              <p:cNvSpPr/>
              <p:nvPr/>
            </p:nvSpPr>
            <p:spPr>
              <a:xfrm>
                <a:off x="5863018" y="2699136"/>
                <a:ext cx="482297" cy="464823"/>
              </a:xfrm>
              <a:custGeom>
                <a:avLst/>
                <a:gdLst>
                  <a:gd name="connsiteX0" fmla="*/ 261913 w 607784"/>
                  <a:gd name="connsiteY0" fmla="*/ 94134 h 585764"/>
                  <a:gd name="connsiteX1" fmla="*/ 375928 w 607784"/>
                  <a:gd name="connsiteY1" fmla="*/ 94134 h 585764"/>
                  <a:gd name="connsiteX2" fmla="*/ 403252 w 607784"/>
                  <a:gd name="connsiteY2" fmla="*/ 104799 h 585764"/>
                  <a:gd name="connsiteX3" fmla="*/ 479885 w 607784"/>
                  <a:gd name="connsiteY3" fmla="*/ 175450 h 585764"/>
                  <a:gd name="connsiteX4" fmla="*/ 490387 w 607784"/>
                  <a:gd name="connsiteY4" fmla="*/ 175273 h 585764"/>
                  <a:gd name="connsiteX5" fmla="*/ 545125 w 607784"/>
                  <a:gd name="connsiteY5" fmla="*/ 120084 h 585764"/>
                  <a:gd name="connsiteX6" fmla="*/ 595946 w 607784"/>
                  <a:gd name="connsiteY6" fmla="*/ 119995 h 585764"/>
                  <a:gd name="connsiteX7" fmla="*/ 597371 w 607784"/>
                  <a:gd name="connsiteY7" fmla="*/ 121506 h 585764"/>
                  <a:gd name="connsiteX8" fmla="*/ 607784 w 607784"/>
                  <a:gd name="connsiteY8" fmla="*/ 146479 h 585764"/>
                  <a:gd name="connsiteX9" fmla="*/ 597371 w 607784"/>
                  <a:gd name="connsiteY9" fmla="*/ 171362 h 585764"/>
                  <a:gd name="connsiteX10" fmla="*/ 507031 w 607784"/>
                  <a:gd name="connsiteY10" fmla="*/ 261655 h 585764"/>
                  <a:gd name="connsiteX11" fmla="*/ 456655 w 607784"/>
                  <a:gd name="connsiteY11" fmla="*/ 261655 h 585764"/>
                  <a:gd name="connsiteX12" fmla="*/ 408503 w 607784"/>
                  <a:gd name="connsiteY12" fmla="*/ 213576 h 585764"/>
                  <a:gd name="connsiteX13" fmla="*/ 339436 w 607784"/>
                  <a:gd name="connsiteY13" fmla="*/ 282450 h 585764"/>
                  <a:gd name="connsiteX14" fmla="*/ 426393 w 607784"/>
                  <a:gd name="connsiteY14" fmla="*/ 369188 h 585764"/>
                  <a:gd name="connsiteX15" fmla="*/ 429331 w 607784"/>
                  <a:gd name="connsiteY15" fmla="*/ 378519 h 585764"/>
                  <a:gd name="connsiteX16" fmla="*/ 396755 w 607784"/>
                  <a:gd name="connsiteY16" fmla="*/ 553060 h 585764"/>
                  <a:gd name="connsiteX17" fmla="*/ 374415 w 607784"/>
                  <a:gd name="connsiteY17" fmla="*/ 581410 h 585764"/>
                  <a:gd name="connsiteX18" fmla="*/ 355902 w 607784"/>
                  <a:gd name="connsiteY18" fmla="*/ 585764 h 585764"/>
                  <a:gd name="connsiteX19" fmla="*/ 338457 w 607784"/>
                  <a:gd name="connsiteY19" fmla="*/ 582032 h 585764"/>
                  <a:gd name="connsiteX20" fmla="*/ 315405 w 607784"/>
                  <a:gd name="connsiteY20" fmla="*/ 533153 h 585764"/>
                  <a:gd name="connsiteX21" fmla="*/ 334541 w 607784"/>
                  <a:gd name="connsiteY21" fmla="*/ 411401 h 585764"/>
                  <a:gd name="connsiteX22" fmla="*/ 271348 w 607784"/>
                  <a:gd name="connsiteY22" fmla="*/ 345459 h 585764"/>
                  <a:gd name="connsiteX23" fmla="*/ 196228 w 607784"/>
                  <a:gd name="connsiteY23" fmla="*/ 425531 h 585764"/>
                  <a:gd name="connsiteX24" fmla="*/ 188574 w 607784"/>
                  <a:gd name="connsiteY24" fmla="*/ 428908 h 585764"/>
                  <a:gd name="connsiteX25" fmla="*/ 41895 w 607784"/>
                  <a:gd name="connsiteY25" fmla="*/ 428908 h 585764"/>
                  <a:gd name="connsiteX26" fmla="*/ 11456 w 607784"/>
                  <a:gd name="connsiteY26" fmla="*/ 415844 h 585764"/>
                  <a:gd name="connsiteX27" fmla="*/ 63 w 607784"/>
                  <a:gd name="connsiteY27" fmla="*/ 384829 h 585764"/>
                  <a:gd name="connsiteX28" fmla="*/ 43675 w 607784"/>
                  <a:gd name="connsiteY28" fmla="*/ 345193 h 585764"/>
                  <a:gd name="connsiteX29" fmla="*/ 141936 w 607784"/>
                  <a:gd name="connsiteY29" fmla="*/ 345193 h 585764"/>
                  <a:gd name="connsiteX30" fmla="*/ 301253 w 607784"/>
                  <a:gd name="connsiteY30" fmla="*/ 167363 h 585764"/>
                  <a:gd name="connsiteX31" fmla="*/ 276866 w 607784"/>
                  <a:gd name="connsiteY31" fmla="*/ 167363 h 585764"/>
                  <a:gd name="connsiteX32" fmla="*/ 208600 w 607784"/>
                  <a:gd name="connsiteY32" fmla="*/ 239526 h 585764"/>
                  <a:gd name="connsiteX33" fmla="*/ 182344 w 607784"/>
                  <a:gd name="connsiteY33" fmla="*/ 251079 h 585764"/>
                  <a:gd name="connsiteX34" fmla="*/ 182166 w 607784"/>
                  <a:gd name="connsiteY34" fmla="*/ 251079 h 585764"/>
                  <a:gd name="connsiteX35" fmla="*/ 155820 w 607784"/>
                  <a:gd name="connsiteY35" fmla="*/ 239526 h 585764"/>
                  <a:gd name="connsiteX36" fmla="*/ 157957 w 607784"/>
                  <a:gd name="connsiteY36" fmla="*/ 188692 h 585764"/>
                  <a:gd name="connsiteX37" fmla="*/ 254615 w 607784"/>
                  <a:gd name="connsiteY37" fmla="*/ 96978 h 585764"/>
                  <a:gd name="connsiteX38" fmla="*/ 261913 w 607784"/>
                  <a:gd name="connsiteY38" fmla="*/ 94134 h 585764"/>
                  <a:gd name="connsiteX39" fmla="*/ 481861 w 607784"/>
                  <a:gd name="connsiteY39" fmla="*/ 0 h 585764"/>
                  <a:gd name="connsiteX40" fmla="*/ 544700 w 607784"/>
                  <a:gd name="connsiteY40" fmla="*/ 62733 h 585764"/>
                  <a:gd name="connsiteX41" fmla="*/ 481861 w 607784"/>
                  <a:gd name="connsiteY41" fmla="*/ 125466 h 585764"/>
                  <a:gd name="connsiteX42" fmla="*/ 419022 w 607784"/>
                  <a:gd name="connsiteY42" fmla="*/ 62733 h 585764"/>
                  <a:gd name="connsiteX43" fmla="*/ 481861 w 607784"/>
                  <a:gd name="connsiteY43" fmla="*/ 0 h 58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7784" h="585764">
                    <a:moveTo>
                      <a:pt x="261913" y="94134"/>
                    </a:moveTo>
                    <a:lnTo>
                      <a:pt x="375928" y="94134"/>
                    </a:lnTo>
                    <a:cubicBezTo>
                      <a:pt x="386074" y="94134"/>
                      <a:pt x="395776" y="97956"/>
                      <a:pt x="403252" y="104799"/>
                    </a:cubicBezTo>
                    <a:lnTo>
                      <a:pt x="479885" y="175450"/>
                    </a:lnTo>
                    <a:cubicBezTo>
                      <a:pt x="482911" y="178205"/>
                      <a:pt x="487539" y="178117"/>
                      <a:pt x="490387" y="175273"/>
                    </a:cubicBezTo>
                    <a:lnTo>
                      <a:pt x="545125" y="120084"/>
                    </a:lnTo>
                    <a:cubicBezTo>
                      <a:pt x="559188" y="106043"/>
                      <a:pt x="581973" y="106043"/>
                      <a:pt x="595946" y="119995"/>
                    </a:cubicBezTo>
                    <a:lnTo>
                      <a:pt x="597371" y="121506"/>
                    </a:lnTo>
                    <a:cubicBezTo>
                      <a:pt x="604046" y="128172"/>
                      <a:pt x="607784" y="137059"/>
                      <a:pt x="607784" y="146479"/>
                    </a:cubicBezTo>
                    <a:cubicBezTo>
                      <a:pt x="607784" y="155810"/>
                      <a:pt x="604046" y="164697"/>
                      <a:pt x="597371" y="171362"/>
                    </a:cubicBezTo>
                    <a:lnTo>
                      <a:pt x="507031" y="261655"/>
                    </a:lnTo>
                    <a:cubicBezTo>
                      <a:pt x="493592" y="275074"/>
                      <a:pt x="470183" y="275074"/>
                      <a:pt x="456655" y="261655"/>
                    </a:cubicBezTo>
                    <a:lnTo>
                      <a:pt x="408503" y="213576"/>
                    </a:lnTo>
                    <a:lnTo>
                      <a:pt x="339436" y="282450"/>
                    </a:lnTo>
                    <a:lnTo>
                      <a:pt x="426393" y="369188"/>
                    </a:lnTo>
                    <a:cubicBezTo>
                      <a:pt x="428885" y="371587"/>
                      <a:pt x="429954" y="375053"/>
                      <a:pt x="429331" y="378519"/>
                    </a:cubicBezTo>
                    <a:lnTo>
                      <a:pt x="396755" y="553060"/>
                    </a:lnTo>
                    <a:cubicBezTo>
                      <a:pt x="393729" y="565680"/>
                      <a:pt x="385718" y="575900"/>
                      <a:pt x="374415" y="581410"/>
                    </a:cubicBezTo>
                    <a:cubicBezTo>
                      <a:pt x="368630" y="584342"/>
                      <a:pt x="362310" y="585764"/>
                      <a:pt x="355902" y="585764"/>
                    </a:cubicBezTo>
                    <a:cubicBezTo>
                      <a:pt x="350028" y="585764"/>
                      <a:pt x="344064" y="584520"/>
                      <a:pt x="338457" y="582032"/>
                    </a:cubicBezTo>
                    <a:cubicBezTo>
                      <a:pt x="320300" y="573856"/>
                      <a:pt x="310599" y="553327"/>
                      <a:pt x="315405" y="533153"/>
                    </a:cubicBezTo>
                    <a:lnTo>
                      <a:pt x="334541" y="411401"/>
                    </a:lnTo>
                    <a:lnTo>
                      <a:pt x="271348" y="345459"/>
                    </a:lnTo>
                    <a:lnTo>
                      <a:pt x="196228" y="425531"/>
                    </a:lnTo>
                    <a:cubicBezTo>
                      <a:pt x="194181" y="427664"/>
                      <a:pt x="191422" y="428908"/>
                      <a:pt x="188574" y="428908"/>
                    </a:cubicBezTo>
                    <a:lnTo>
                      <a:pt x="41895" y="428908"/>
                    </a:lnTo>
                    <a:cubicBezTo>
                      <a:pt x="30413" y="428908"/>
                      <a:pt x="19377" y="424109"/>
                      <a:pt x="11456" y="415844"/>
                    </a:cubicBezTo>
                    <a:cubicBezTo>
                      <a:pt x="3445" y="407402"/>
                      <a:pt x="-560" y="396382"/>
                      <a:pt x="63" y="384829"/>
                    </a:cubicBezTo>
                    <a:cubicBezTo>
                      <a:pt x="1220" y="362611"/>
                      <a:pt x="20356" y="345193"/>
                      <a:pt x="43675" y="345193"/>
                    </a:cubicBezTo>
                    <a:lnTo>
                      <a:pt x="141936" y="345193"/>
                    </a:lnTo>
                    <a:lnTo>
                      <a:pt x="301253" y="167363"/>
                    </a:lnTo>
                    <a:lnTo>
                      <a:pt x="276866" y="167363"/>
                    </a:lnTo>
                    <a:lnTo>
                      <a:pt x="208600" y="239526"/>
                    </a:lnTo>
                    <a:cubicBezTo>
                      <a:pt x="201925" y="246724"/>
                      <a:pt x="192312" y="250990"/>
                      <a:pt x="182344" y="251079"/>
                    </a:cubicBezTo>
                    <a:lnTo>
                      <a:pt x="182166" y="251079"/>
                    </a:lnTo>
                    <a:cubicBezTo>
                      <a:pt x="172108" y="251079"/>
                      <a:pt x="162763" y="246991"/>
                      <a:pt x="155820" y="239526"/>
                    </a:cubicBezTo>
                    <a:cubicBezTo>
                      <a:pt x="142826" y="225662"/>
                      <a:pt x="143805" y="202823"/>
                      <a:pt x="157957" y="188692"/>
                    </a:cubicBezTo>
                    <a:lnTo>
                      <a:pt x="254615" y="96978"/>
                    </a:lnTo>
                    <a:cubicBezTo>
                      <a:pt x="256573" y="95201"/>
                      <a:pt x="259154" y="94134"/>
                      <a:pt x="261913" y="94134"/>
                    </a:cubicBezTo>
                    <a:close/>
                    <a:moveTo>
                      <a:pt x="481861" y="0"/>
                    </a:moveTo>
                    <a:cubicBezTo>
                      <a:pt x="516566" y="0"/>
                      <a:pt x="544700" y="28087"/>
                      <a:pt x="544700" y="62733"/>
                    </a:cubicBezTo>
                    <a:cubicBezTo>
                      <a:pt x="544700" y="97379"/>
                      <a:pt x="516566" y="125466"/>
                      <a:pt x="481861" y="125466"/>
                    </a:cubicBezTo>
                    <a:cubicBezTo>
                      <a:pt x="447156" y="125466"/>
                      <a:pt x="419022" y="97379"/>
                      <a:pt x="419022" y="62733"/>
                    </a:cubicBezTo>
                    <a:cubicBezTo>
                      <a:pt x="419022" y="28087"/>
                      <a:pt x="447156" y="0"/>
                      <a:pt x="48186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3" name="işliḑe"/>
              <p:cNvSpPr/>
              <p:nvPr/>
            </p:nvSpPr>
            <p:spPr>
              <a:xfrm rot="10800000" flipH="1">
                <a:off x="8011401" y="1826358"/>
                <a:ext cx="2021658" cy="474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round/>
                <a:headEnd type="oval" w="med" len="med"/>
                <a:tailEnd type="triangle" w="med" len="me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4" name="ísḻíḍe"/>
              <p:cNvSpPr/>
              <p:nvPr/>
            </p:nvSpPr>
            <p:spPr>
              <a:xfrm>
                <a:off x="8775576" y="2233424"/>
                <a:ext cx="482297" cy="464823"/>
              </a:xfrm>
              <a:custGeom>
                <a:avLst/>
                <a:gdLst>
                  <a:gd name="connsiteX0" fmla="*/ 261913 w 607784"/>
                  <a:gd name="connsiteY0" fmla="*/ 94134 h 585764"/>
                  <a:gd name="connsiteX1" fmla="*/ 375928 w 607784"/>
                  <a:gd name="connsiteY1" fmla="*/ 94134 h 585764"/>
                  <a:gd name="connsiteX2" fmla="*/ 403252 w 607784"/>
                  <a:gd name="connsiteY2" fmla="*/ 104799 h 585764"/>
                  <a:gd name="connsiteX3" fmla="*/ 479885 w 607784"/>
                  <a:gd name="connsiteY3" fmla="*/ 175450 h 585764"/>
                  <a:gd name="connsiteX4" fmla="*/ 490387 w 607784"/>
                  <a:gd name="connsiteY4" fmla="*/ 175273 h 585764"/>
                  <a:gd name="connsiteX5" fmla="*/ 545125 w 607784"/>
                  <a:gd name="connsiteY5" fmla="*/ 120084 h 585764"/>
                  <a:gd name="connsiteX6" fmla="*/ 595946 w 607784"/>
                  <a:gd name="connsiteY6" fmla="*/ 119995 h 585764"/>
                  <a:gd name="connsiteX7" fmla="*/ 597371 w 607784"/>
                  <a:gd name="connsiteY7" fmla="*/ 121506 h 585764"/>
                  <a:gd name="connsiteX8" fmla="*/ 607784 w 607784"/>
                  <a:gd name="connsiteY8" fmla="*/ 146479 h 585764"/>
                  <a:gd name="connsiteX9" fmla="*/ 597371 w 607784"/>
                  <a:gd name="connsiteY9" fmla="*/ 171362 h 585764"/>
                  <a:gd name="connsiteX10" fmla="*/ 507031 w 607784"/>
                  <a:gd name="connsiteY10" fmla="*/ 261655 h 585764"/>
                  <a:gd name="connsiteX11" fmla="*/ 456655 w 607784"/>
                  <a:gd name="connsiteY11" fmla="*/ 261655 h 585764"/>
                  <a:gd name="connsiteX12" fmla="*/ 408503 w 607784"/>
                  <a:gd name="connsiteY12" fmla="*/ 213576 h 585764"/>
                  <a:gd name="connsiteX13" fmla="*/ 339436 w 607784"/>
                  <a:gd name="connsiteY13" fmla="*/ 282450 h 585764"/>
                  <a:gd name="connsiteX14" fmla="*/ 426393 w 607784"/>
                  <a:gd name="connsiteY14" fmla="*/ 369188 h 585764"/>
                  <a:gd name="connsiteX15" fmla="*/ 429331 w 607784"/>
                  <a:gd name="connsiteY15" fmla="*/ 378519 h 585764"/>
                  <a:gd name="connsiteX16" fmla="*/ 396755 w 607784"/>
                  <a:gd name="connsiteY16" fmla="*/ 553060 h 585764"/>
                  <a:gd name="connsiteX17" fmla="*/ 374415 w 607784"/>
                  <a:gd name="connsiteY17" fmla="*/ 581410 h 585764"/>
                  <a:gd name="connsiteX18" fmla="*/ 355902 w 607784"/>
                  <a:gd name="connsiteY18" fmla="*/ 585764 h 585764"/>
                  <a:gd name="connsiteX19" fmla="*/ 338457 w 607784"/>
                  <a:gd name="connsiteY19" fmla="*/ 582032 h 585764"/>
                  <a:gd name="connsiteX20" fmla="*/ 315405 w 607784"/>
                  <a:gd name="connsiteY20" fmla="*/ 533153 h 585764"/>
                  <a:gd name="connsiteX21" fmla="*/ 334541 w 607784"/>
                  <a:gd name="connsiteY21" fmla="*/ 411401 h 585764"/>
                  <a:gd name="connsiteX22" fmla="*/ 271348 w 607784"/>
                  <a:gd name="connsiteY22" fmla="*/ 345459 h 585764"/>
                  <a:gd name="connsiteX23" fmla="*/ 196228 w 607784"/>
                  <a:gd name="connsiteY23" fmla="*/ 425531 h 585764"/>
                  <a:gd name="connsiteX24" fmla="*/ 188574 w 607784"/>
                  <a:gd name="connsiteY24" fmla="*/ 428908 h 585764"/>
                  <a:gd name="connsiteX25" fmla="*/ 41895 w 607784"/>
                  <a:gd name="connsiteY25" fmla="*/ 428908 h 585764"/>
                  <a:gd name="connsiteX26" fmla="*/ 11456 w 607784"/>
                  <a:gd name="connsiteY26" fmla="*/ 415844 h 585764"/>
                  <a:gd name="connsiteX27" fmla="*/ 63 w 607784"/>
                  <a:gd name="connsiteY27" fmla="*/ 384829 h 585764"/>
                  <a:gd name="connsiteX28" fmla="*/ 43675 w 607784"/>
                  <a:gd name="connsiteY28" fmla="*/ 345193 h 585764"/>
                  <a:gd name="connsiteX29" fmla="*/ 141936 w 607784"/>
                  <a:gd name="connsiteY29" fmla="*/ 345193 h 585764"/>
                  <a:gd name="connsiteX30" fmla="*/ 301253 w 607784"/>
                  <a:gd name="connsiteY30" fmla="*/ 167363 h 585764"/>
                  <a:gd name="connsiteX31" fmla="*/ 276866 w 607784"/>
                  <a:gd name="connsiteY31" fmla="*/ 167363 h 585764"/>
                  <a:gd name="connsiteX32" fmla="*/ 208600 w 607784"/>
                  <a:gd name="connsiteY32" fmla="*/ 239526 h 585764"/>
                  <a:gd name="connsiteX33" fmla="*/ 182344 w 607784"/>
                  <a:gd name="connsiteY33" fmla="*/ 251079 h 585764"/>
                  <a:gd name="connsiteX34" fmla="*/ 182166 w 607784"/>
                  <a:gd name="connsiteY34" fmla="*/ 251079 h 585764"/>
                  <a:gd name="connsiteX35" fmla="*/ 155820 w 607784"/>
                  <a:gd name="connsiteY35" fmla="*/ 239526 h 585764"/>
                  <a:gd name="connsiteX36" fmla="*/ 157957 w 607784"/>
                  <a:gd name="connsiteY36" fmla="*/ 188692 h 585764"/>
                  <a:gd name="connsiteX37" fmla="*/ 254615 w 607784"/>
                  <a:gd name="connsiteY37" fmla="*/ 96978 h 585764"/>
                  <a:gd name="connsiteX38" fmla="*/ 261913 w 607784"/>
                  <a:gd name="connsiteY38" fmla="*/ 94134 h 585764"/>
                  <a:gd name="connsiteX39" fmla="*/ 481861 w 607784"/>
                  <a:gd name="connsiteY39" fmla="*/ 0 h 585764"/>
                  <a:gd name="connsiteX40" fmla="*/ 544700 w 607784"/>
                  <a:gd name="connsiteY40" fmla="*/ 62733 h 585764"/>
                  <a:gd name="connsiteX41" fmla="*/ 481861 w 607784"/>
                  <a:gd name="connsiteY41" fmla="*/ 125466 h 585764"/>
                  <a:gd name="connsiteX42" fmla="*/ 419022 w 607784"/>
                  <a:gd name="connsiteY42" fmla="*/ 62733 h 585764"/>
                  <a:gd name="connsiteX43" fmla="*/ 481861 w 607784"/>
                  <a:gd name="connsiteY43" fmla="*/ 0 h 58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7784" h="585764">
                    <a:moveTo>
                      <a:pt x="261913" y="94134"/>
                    </a:moveTo>
                    <a:lnTo>
                      <a:pt x="375928" y="94134"/>
                    </a:lnTo>
                    <a:cubicBezTo>
                      <a:pt x="386074" y="94134"/>
                      <a:pt x="395776" y="97956"/>
                      <a:pt x="403252" y="104799"/>
                    </a:cubicBezTo>
                    <a:lnTo>
                      <a:pt x="479885" y="175450"/>
                    </a:lnTo>
                    <a:cubicBezTo>
                      <a:pt x="482911" y="178205"/>
                      <a:pt x="487539" y="178117"/>
                      <a:pt x="490387" y="175273"/>
                    </a:cubicBezTo>
                    <a:lnTo>
                      <a:pt x="545125" y="120084"/>
                    </a:lnTo>
                    <a:cubicBezTo>
                      <a:pt x="559188" y="106043"/>
                      <a:pt x="581973" y="106043"/>
                      <a:pt x="595946" y="119995"/>
                    </a:cubicBezTo>
                    <a:lnTo>
                      <a:pt x="597371" y="121506"/>
                    </a:lnTo>
                    <a:cubicBezTo>
                      <a:pt x="604046" y="128172"/>
                      <a:pt x="607784" y="137059"/>
                      <a:pt x="607784" y="146479"/>
                    </a:cubicBezTo>
                    <a:cubicBezTo>
                      <a:pt x="607784" y="155810"/>
                      <a:pt x="604046" y="164697"/>
                      <a:pt x="597371" y="171362"/>
                    </a:cubicBezTo>
                    <a:lnTo>
                      <a:pt x="507031" y="261655"/>
                    </a:lnTo>
                    <a:cubicBezTo>
                      <a:pt x="493592" y="275074"/>
                      <a:pt x="470183" y="275074"/>
                      <a:pt x="456655" y="261655"/>
                    </a:cubicBezTo>
                    <a:lnTo>
                      <a:pt x="408503" y="213576"/>
                    </a:lnTo>
                    <a:lnTo>
                      <a:pt x="339436" y="282450"/>
                    </a:lnTo>
                    <a:lnTo>
                      <a:pt x="426393" y="369188"/>
                    </a:lnTo>
                    <a:cubicBezTo>
                      <a:pt x="428885" y="371587"/>
                      <a:pt x="429954" y="375053"/>
                      <a:pt x="429331" y="378519"/>
                    </a:cubicBezTo>
                    <a:lnTo>
                      <a:pt x="396755" y="553060"/>
                    </a:lnTo>
                    <a:cubicBezTo>
                      <a:pt x="393729" y="565680"/>
                      <a:pt x="385718" y="575900"/>
                      <a:pt x="374415" y="581410"/>
                    </a:cubicBezTo>
                    <a:cubicBezTo>
                      <a:pt x="368630" y="584342"/>
                      <a:pt x="362310" y="585764"/>
                      <a:pt x="355902" y="585764"/>
                    </a:cubicBezTo>
                    <a:cubicBezTo>
                      <a:pt x="350028" y="585764"/>
                      <a:pt x="344064" y="584520"/>
                      <a:pt x="338457" y="582032"/>
                    </a:cubicBezTo>
                    <a:cubicBezTo>
                      <a:pt x="320300" y="573856"/>
                      <a:pt x="310599" y="553327"/>
                      <a:pt x="315405" y="533153"/>
                    </a:cubicBezTo>
                    <a:lnTo>
                      <a:pt x="334541" y="411401"/>
                    </a:lnTo>
                    <a:lnTo>
                      <a:pt x="271348" y="345459"/>
                    </a:lnTo>
                    <a:lnTo>
                      <a:pt x="196228" y="425531"/>
                    </a:lnTo>
                    <a:cubicBezTo>
                      <a:pt x="194181" y="427664"/>
                      <a:pt x="191422" y="428908"/>
                      <a:pt x="188574" y="428908"/>
                    </a:cubicBezTo>
                    <a:lnTo>
                      <a:pt x="41895" y="428908"/>
                    </a:lnTo>
                    <a:cubicBezTo>
                      <a:pt x="30413" y="428908"/>
                      <a:pt x="19377" y="424109"/>
                      <a:pt x="11456" y="415844"/>
                    </a:cubicBezTo>
                    <a:cubicBezTo>
                      <a:pt x="3445" y="407402"/>
                      <a:pt x="-560" y="396382"/>
                      <a:pt x="63" y="384829"/>
                    </a:cubicBezTo>
                    <a:cubicBezTo>
                      <a:pt x="1220" y="362611"/>
                      <a:pt x="20356" y="345193"/>
                      <a:pt x="43675" y="345193"/>
                    </a:cubicBezTo>
                    <a:lnTo>
                      <a:pt x="141936" y="345193"/>
                    </a:lnTo>
                    <a:lnTo>
                      <a:pt x="301253" y="167363"/>
                    </a:lnTo>
                    <a:lnTo>
                      <a:pt x="276866" y="167363"/>
                    </a:lnTo>
                    <a:lnTo>
                      <a:pt x="208600" y="239526"/>
                    </a:lnTo>
                    <a:cubicBezTo>
                      <a:pt x="201925" y="246724"/>
                      <a:pt x="192312" y="250990"/>
                      <a:pt x="182344" y="251079"/>
                    </a:cubicBezTo>
                    <a:lnTo>
                      <a:pt x="182166" y="251079"/>
                    </a:lnTo>
                    <a:cubicBezTo>
                      <a:pt x="172108" y="251079"/>
                      <a:pt x="162763" y="246991"/>
                      <a:pt x="155820" y="239526"/>
                    </a:cubicBezTo>
                    <a:cubicBezTo>
                      <a:pt x="142826" y="225662"/>
                      <a:pt x="143805" y="202823"/>
                      <a:pt x="157957" y="188692"/>
                    </a:cubicBezTo>
                    <a:lnTo>
                      <a:pt x="254615" y="96978"/>
                    </a:lnTo>
                    <a:cubicBezTo>
                      <a:pt x="256573" y="95201"/>
                      <a:pt x="259154" y="94134"/>
                      <a:pt x="261913" y="94134"/>
                    </a:cubicBezTo>
                    <a:close/>
                    <a:moveTo>
                      <a:pt x="481861" y="0"/>
                    </a:moveTo>
                    <a:cubicBezTo>
                      <a:pt x="516566" y="0"/>
                      <a:pt x="544700" y="28087"/>
                      <a:pt x="544700" y="62733"/>
                    </a:cubicBezTo>
                    <a:cubicBezTo>
                      <a:pt x="544700" y="97379"/>
                      <a:pt x="516566" y="125466"/>
                      <a:pt x="481861" y="125466"/>
                    </a:cubicBezTo>
                    <a:cubicBezTo>
                      <a:pt x="447156" y="125466"/>
                      <a:pt x="419022" y="97379"/>
                      <a:pt x="419022" y="62733"/>
                    </a:cubicBezTo>
                    <a:cubicBezTo>
                      <a:pt x="419022" y="28087"/>
                      <a:pt x="447156" y="0"/>
                      <a:pt x="4818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5" name="íṧlîḋè"/>
              <p:cNvSpPr txBox="1"/>
              <p:nvPr/>
            </p:nvSpPr>
            <p:spPr bwMode="auto">
              <a:xfrm>
                <a:off x="2613415" y="2419874"/>
                <a:ext cx="1156384" cy="371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2"/>
                    </a:solidFill>
                  </a:rPr>
                  <a:t>Title 1</a:t>
                </a:r>
                <a:endParaRPr lang="en-US" altLang="zh-CN" sz="1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6" name="í$lïde"/>
              <p:cNvSpPr txBox="1"/>
              <p:nvPr/>
            </p:nvSpPr>
            <p:spPr bwMode="auto">
              <a:xfrm>
                <a:off x="5520926" y="1926925"/>
                <a:ext cx="1156384" cy="371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2"/>
                    </a:solidFill>
                  </a:rPr>
                  <a:t>Title 2</a:t>
                </a:r>
                <a:endParaRPr lang="en-US" altLang="zh-CN" sz="1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7" name="î$ḷîdè"/>
              <p:cNvSpPr txBox="1"/>
              <p:nvPr/>
            </p:nvSpPr>
            <p:spPr bwMode="auto">
              <a:xfrm>
                <a:off x="8438532" y="1449000"/>
                <a:ext cx="1156384" cy="371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2"/>
                    </a:solidFill>
                  </a:rPr>
                  <a:t>Title 3</a:t>
                </a:r>
                <a:endParaRPr lang="en-US" altLang="zh-CN" sz="1800" b="1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258" name="直接连接符 257"/>
              <p:cNvCxnSpPr/>
              <p:nvPr/>
            </p:nvCxnSpPr>
            <p:spPr>
              <a:xfrm>
                <a:off x="3194604" y="4824000"/>
                <a:ext cx="0" cy="80678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/>
              <p:nvPr/>
            </p:nvCxnSpPr>
            <p:spPr>
              <a:xfrm>
                <a:off x="6095999" y="4824000"/>
                <a:ext cx="0" cy="80678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/>
              <p:nvPr/>
            </p:nvCxnSpPr>
            <p:spPr>
              <a:xfrm>
                <a:off x="8997394" y="4824000"/>
                <a:ext cx="0" cy="80678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583699" y="4936090"/>
              <a:ext cx="2320417" cy="1301340"/>
              <a:chOff x="3900762" y="4019746"/>
              <a:chExt cx="2320417" cy="1301340"/>
            </a:xfrm>
          </p:grpSpPr>
          <p:sp>
            <p:nvSpPr>
              <p:cNvPr id="50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1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3482124" y="4936090"/>
              <a:ext cx="2320417" cy="1301340"/>
              <a:chOff x="3900762" y="4019746"/>
              <a:chExt cx="2320417" cy="1301340"/>
            </a:xfrm>
          </p:grpSpPr>
          <p:sp>
            <p:nvSpPr>
              <p:cNvPr id="53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4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9287886" y="4936090"/>
              <a:ext cx="2320417" cy="1301340"/>
              <a:chOff x="3900762" y="4019746"/>
              <a:chExt cx="2320417" cy="1301340"/>
            </a:xfrm>
          </p:grpSpPr>
          <p:sp>
            <p:nvSpPr>
              <p:cNvPr id="56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7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558190" y="4936090"/>
              <a:ext cx="2320417" cy="1301340"/>
              <a:chOff x="3900762" y="4019746"/>
              <a:chExt cx="2320417" cy="1301340"/>
            </a:xfrm>
          </p:grpSpPr>
          <p:sp>
            <p:nvSpPr>
              <p:cNvPr id="59" name="文本框 24"/>
              <p:cNvSpPr txBox="1"/>
              <p:nvPr/>
            </p:nvSpPr>
            <p:spPr>
              <a:xfrm>
                <a:off x="4025939" y="4019746"/>
                <a:ext cx="20700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0" name="文本框 25"/>
              <p:cNvSpPr txBox="1"/>
              <p:nvPr/>
            </p:nvSpPr>
            <p:spPr>
              <a:xfrm>
                <a:off x="3900762" y="4366979"/>
                <a:ext cx="232041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met.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765793" y="2228671"/>
            <a:ext cx="55083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+mj-ea"/>
                <a:ea typeface="+mj-ea"/>
              </a:rPr>
              <a:t>THANK YOU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5793" y="3424888"/>
            <a:ext cx="7262653" cy="116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 met, connecter adipescent elite. Lorem ipsum dolor sit a met, connecter adipescent elite. </a:t>
            </a:r>
            <a:r>
              <a:rPr lang="en-US" altLang="zh-CN" sz="1600" kern="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 met, connecter adipescent elite.  </a:t>
            </a:r>
            <a:endParaRPr lang="zh-CN" altLang="en-US" sz="1600" kern="0" dirty="0">
              <a:solidFill>
                <a:schemeClr val="accent1">
                  <a:lumMod val="20000"/>
                  <a:lumOff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917878" y="4893957"/>
            <a:ext cx="1910993" cy="3904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7128" y="251716"/>
            <a:ext cx="236306" cy="6354568"/>
            <a:chOff x="267128" y="251716"/>
            <a:chExt cx="236306" cy="6354568"/>
          </a:xfrm>
        </p:grpSpPr>
        <p:sp>
          <p:nvSpPr>
            <p:cNvPr id="13" name="椭圆 12"/>
            <p:cNvSpPr/>
            <p:nvPr/>
          </p:nvSpPr>
          <p:spPr>
            <a:xfrm>
              <a:off x="267128" y="251716"/>
              <a:ext cx="236306" cy="2363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67128" y="6369978"/>
              <a:ext cx="236306" cy="2363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85281" y="613881"/>
              <a:ext cx="0" cy="5630238"/>
            </a:xfrm>
            <a:prstGeom prst="line">
              <a:avLst/>
            </a:prstGeom>
            <a:ln w="12700" cap="rnd">
              <a:solidFill>
                <a:schemeClr val="bg1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1688566" y="251716"/>
            <a:ext cx="236306" cy="6354568"/>
            <a:chOff x="267128" y="251716"/>
            <a:chExt cx="236306" cy="6354568"/>
          </a:xfrm>
        </p:grpSpPr>
        <p:sp>
          <p:nvSpPr>
            <p:cNvPr id="26" name="椭圆 25"/>
            <p:cNvSpPr/>
            <p:nvPr/>
          </p:nvSpPr>
          <p:spPr>
            <a:xfrm>
              <a:off x="267128" y="251716"/>
              <a:ext cx="236306" cy="2363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67128" y="6369978"/>
              <a:ext cx="236306" cy="2363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85281" y="613881"/>
              <a:ext cx="0" cy="5630238"/>
            </a:xfrm>
            <a:prstGeom prst="line">
              <a:avLst/>
            </a:prstGeom>
            <a:ln w="12700" cap="rnd">
              <a:solidFill>
                <a:schemeClr val="bg1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>
            <a:off x="625011" y="373295"/>
            <a:ext cx="10941978" cy="0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confont-10250-5035154"/>
          <p:cNvSpPr>
            <a:spLocks noChangeAspect="1"/>
          </p:cNvSpPr>
          <p:nvPr/>
        </p:nvSpPr>
        <p:spPr bwMode="auto">
          <a:xfrm>
            <a:off x="1565548" y="2423371"/>
            <a:ext cx="1581460" cy="2003034"/>
          </a:xfrm>
          <a:custGeom>
            <a:avLst/>
            <a:gdLst>
              <a:gd name="connsiteX0" fmla="*/ 148964 w 419022"/>
              <a:gd name="connsiteY0" fmla="*/ 503338 h 530722"/>
              <a:gd name="connsiteX1" fmla="*/ 195821 w 419022"/>
              <a:gd name="connsiteY1" fmla="*/ 503338 h 530722"/>
              <a:gd name="connsiteX2" fmla="*/ 195821 w 419022"/>
              <a:gd name="connsiteY2" fmla="*/ 516363 h 530722"/>
              <a:gd name="connsiteX3" fmla="*/ 209487 w 419022"/>
              <a:gd name="connsiteY3" fmla="*/ 530027 h 530722"/>
              <a:gd name="connsiteX4" fmla="*/ 223200 w 419022"/>
              <a:gd name="connsiteY4" fmla="*/ 516363 h 530722"/>
              <a:gd name="connsiteX5" fmla="*/ 223200 w 419022"/>
              <a:gd name="connsiteY5" fmla="*/ 503338 h 530722"/>
              <a:gd name="connsiteX6" fmla="*/ 270153 w 419022"/>
              <a:gd name="connsiteY6" fmla="*/ 503338 h 530722"/>
              <a:gd name="connsiteX7" fmla="*/ 283867 w 419022"/>
              <a:gd name="connsiteY7" fmla="*/ 517007 h 530722"/>
              <a:gd name="connsiteX8" fmla="*/ 270106 w 419022"/>
              <a:gd name="connsiteY8" fmla="*/ 530722 h 530722"/>
              <a:gd name="connsiteX9" fmla="*/ 148964 w 419022"/>
              <a:gd name="connsiteY9" fmla="*/ 530722 h 530722"/>
              <a:gd name="connsiteX10" fmla="*/ 135298 w 419022"/>
              <a:gd name="connsiteY10" fmla="*/ 517007 h 530722"/>
              <a:gd name="connsiteX11" fmla="*/ 148964 w 419022"/>
              <a:gd name="connsiteY11" fmla="*/ 503338 h 530722"/>
              <a:gd name="connsiteX12" fmla="*/ 195821 w 419022"/>
              <a:gd name="connsiteY12" fmla="*/ 362734 h 530722"/>
              <a:gd name="connsiteX13" fmla="*/ 209511 w 419022"/>
              <a:gd name="connsiteY13" fmla="*/ 365454 h 530722"/>
              <a:gd name="connsiteX14" fmla="*/ 223200 w 419022"/>
              <a:gd name="connsiteY14" fmla="*/ 362736 h 530722"/>
              <a:gd name="connsiteX15" fmla="*/ 223200 w 419022"/>
              <a:gd name="connsiteY15" fmla="*/ 503338 h 530722"/>
              <a:gd name="connsiteX16" fmla="*/ 195821 w 419022"/>
              <a:gd name="connsiteY16" fmla="*/ 503338 h 530722"/>
              <a:gd name="connsiteX17" fmla="*/ 209487 w 419022"/>
              <a:gd name="connsiteY17" fmla="*/ 337876 h 530722"/>
              <a:gd name="connsiteX18" fmla="*/ 209812 w 419022"/>
              <a:gd name="connsiteY18" fmla="*/ 338010 h 530722"/>
              <a:gd name="connsiteX19" fmla="*/ 209511 w 419022"/>
              <a:gd name="connsiteY19" fmla="*/ 338070 h 530722"/>
              <a:gd name="connsiteX20" fmla="*/ 209178 w 419022"/>
              <a:gd name="connsiteY20" fmla="*/ 338004 h 530722"/>
              <a:gd name="connsiteX21" fmla="*/ 405353 w 419022"/>
              <a:gd name="connsiteY21" fmla="*/ 145428 h 530722"/>
              <a:gd name="connsiteX22" fmla="*/ 419022 w 419022"/>
              <a:gd name="connsiteY22" fmla="*/ 159097 h 530722"/>
              <a:gd name="connsiteX23" fmla="*/ 402543 w 419022"/>
              <a:gd name="connsiteY23" fmla="*/ 239487 h 530722"/>
              <a:gd name="connsiteX24" fmla="*/ 357583 w 419022"/>
              <a:gd name="connsiteY24" fmla="*/ 305066 h 530722"/>
              <a:gd name="connsiteX25" fmla="*/ 291048 w 419022"/>
              <a:gd name="connsiteY25" fmla="*/ 349262 h 530722"/>
              <a:gd name="connsiteX26" fmla="*/ 223200 w 419022"/>
              <a:gd name="connsiteY26" fmla="*/ 362736 h 530722"/>
              <a:gd name="connsiteX27" fmla="*/ 223200 w 419022"/>
              <a:gd name="connsiteY27" fmla="*/ 351540 h 530722"/>
              <a:gd name="connsiteX28" fmla="*/ 219183 w 419022"/>
              <a:gd name="connsiteY28" fmla="*/ 341869 h 530722"/>
              <a:gd name="connsiteX29" fmla="*/ 209812 w 419022"/>
              <a:gd name="connsiteY29" fmla="*/ 338010 h 530722"/>
              <a:gd name="connsiteX30" fmla="*/ 280344 w 419022"/>
              <a:gd name="connsiteY30" fmla="*/ 323982 h 530722"/>
              <a:gd name="connsiteX31" fmla="*/ 391637 w 419022"/>
              <a:gd name="connsiteY31" fmla="*/ 159097 h 530722"/>
              <a:gd name="connsiteX32" fmla="*/ 405353 w 419022"/>
              <a:gd name="connsiteY32" fmla="*/ 145428 h 530722"/>
              <a:gd name="connsiteX33" fmla="*/ 13716 w 419022"/>
              <a:gd name="connsiteY33" fmla="*/ 145428 h 530722"/>
              <a:gd name="connsiteX34" fmla="*/ 27385 w 419022"/>
              <a:gd name="connsiteY34" fmla="*/ 159097 h 530722"/>
              <a:gd name="connsiteX35" fmla="*/ 138698 w 419022"/>
              <a:gd name="connsiteY35" fmla="*/ 323976 h 530722"/>
              <a:gd name="connsiteX36" fmla="*/ 209178 w 419022"/>
              <a:gd name="connsiteY36" fmla="*/ 338004 h 530722"/>
              <a:gd name="connsiteX37" fmla="*/ 199833 w 419022"/>
              <a:gd name="connsiteY37" fmla="*/ 341869 h 530722"/>
              <a:gd name="connsiteX38" fmla="*/ 195821 w 419022"/>
              <a:gd name="connsiteY38" fmla="*/ 351540 h 530722"/>
              <a:gd name="connsiteX39" fmla="*/ 195821 w 419022"/>
              <a:gd name="connsiteY39" fmla="*/ 362734 h 530722"/>
              <a:gd name="connsiteX40" fmla="*/ 128021 w 419022"/>
              <a:gd name="connsiteY40" fmla="*/ 349262 h 530722"/>
              <a:gd name="connsiteX41" fmla="*/ 61439 w 419022"/>
              <a:gd name="connsiteY41" fmla="*/ 305066 h 530722"/>
              <a:gd name="connsiteX42" fmla="*/ 16526 w 419022"/>
              <a:gd name="connsiteY42" fmla="*/ 239487 h 530722"/>
              <a:gd name="connsiteX43" fmla="*/ 0 w 419022"/>
              <a:gd name="connsiteY43" fmla="*/ 159097 h 530722"/>
              <a:gd name="connsiteX44" fmla="*/ 13716 w 419022"/>
              <a:gd name="connsiteY44" fmla="*/ 145428 h 530722"/>
              <a:gd name="connsiteX45" fmla="*/ 238243 w 419022"/>
              <a:gd name="connsiteY45" fmla="*/ 59908 h 530722"/>
              <a:gd name="connsiteX46" fmla="*/ 278296 w 419022"/>
              <a:gd name="connsiteY46" fmla="*/ 83486 h 530722"/>
              <a:gd name="connsiteX47" fmla="*/ 320873 w 419022"/>
              <a:gd name="connsiteY47" fmla="*/ 176466 h 530722"/>
              <a:gd name="connsiteX48" fmla="*/ 312348 w 419022"/>
              <a:gd name="connsiteY48" fmla="*/ 185755 h 530722"/>
              <a:gd name="connsiteX49" fmla="*/ 311967 w 419022"/>
              <a:gd name="connsiteY49" fmla="*/ 185802 h 530722"/>
              <a:gd name="connsiteX50" fmla="*/ 303013 w 419022"/>
              <a:gd name="connsiteY50" fmla="*/ 177228 h 530722"/>
              <a:gd name="connsiteX51" fmla="*/ 266532 w 419022"/>
              <a:gd name="connsiteY51" fmla="*/ 96919 h 530722"/>
              <a:gd name="connsiteX52" fmla="*/ 233051 w 419022"/>
              <a:gd name="connsiteY52" fmla="*/ 76961 h 530722"/>
              <a:gd name="connsiteX53" fmla="*/ 227098 w 419022"/>
              <a:gd name="connsiteY53" fmla="*/ 65862 h 530722"/>
              <a:gd name="connsiteX54" fmla="*/ 238243 w 419022"/>
              <a:gd name="connsiteY54" fmla="*/ 59908 h 530722"/>
              <a:gd name="connsiteX55" fmla="*/ 192236 w 419022"/>
              <a:gd name="connsiteY55" fmla="*/ 52858 h 530722"/>
              <a:gd name="connsiteX56" fmla="*/ 204143 w 419022"/>
              <a:gd name="connsiteY56" fmla="*/ 53668 h 530722"/>
              <a:gd name="connsiteX57" fmla="*/ 212430 w 419022"/>
              <a:gd name="connsiteY57" fmla="*/ 63242 h 530722"/>
              <a:gd name="connsiteX58" fmla="*/ 203476 w 419022"/>
              <a:gd name="connsiteY58" fmla="*/ 71483 h 530722"/>
              <a:gd name="connsiteX59" fmla="*/ 202904 w 419022"/>
              <a:gd name="connsiteY59" fmla="*/ 71483 h 530722"/>
              <a:gd name="connsiteX60" fmla="*/ 190998 w 419022"/>
              <a:gd name="connsiteY60" fmla="*/ 70673 h 530722"/>
              <a:gd name="connsiteX61" fmla="*/ 182711 w 419022"/>
              <a:gd name="connsiteY61" fmla="*/ 61146 h 530722"/>
              <a:gd name="connsiteX62" fmla="*/ 192236 w 419022"/>
              <a:gd name="connsiteY62" fmla="*/ 52858 h 530722"/>
              <a:gd name="connsiteX63" fmla="*/ 209487 w 419022"/>
              <a:gd name="connsiteY63" fmla="*/ 27384 h 530722"/>
              <a:gd name="connsiteX64" fmla="*/ 75393 w 419022"/>
              <a:gd name="connsiteY64" fmla="*/ 159112 h 530722"/>
              <a:gd name="connsiteX65" fmla="*/ 209487 w 419022"/>
              <a:gd name="connsiteY65" fmla="*/ 290888 h 530722"/>
              <a:gd name="connsiteX66" fmla="*/ 343533 w 419022"/>
              <a:gd name="connsiteY66" fmla="*/ 159112 h 530722"/>
              <a:gd name="connsiteX67" fmla="*/ 209487 w 419022"/>
              <a:gd name="connsiteY67" fmla="*/ 27384 h 530722"/>
              <a:gd name="connsiteX68" fmla="*/ 209487 w 419022"/>
              <a:gd name="connsiteY68" fmla="*/ 0 h 530722"/>
              <a:gd name="connsiteX69" fmla="*/ 323629 w 419022"/>
              <a:gd name="connsiteY69" fmla="*/ 46481 h 530722"/>
              <a:gd name="connsiteX70" fmla="*/ 371009 w 419022"/>
              <a:gd name="connsiteY70" fmla="*/ 159064 h 530722"/>
              <a:gd name="connsiteX71" fmla="*/ 323629 w 419022"/>
              <a:gd name="connsiteY71" fmla="*/ 271695 h 530722"/>
              <a:gd name="connsiteX72" fmla="*/ 209487 w 419022"/>
              <a:gd name="connsiteY72" fmla="*/ 318272 h 530722"/>
              <a:gd name="connsiteX73" fmla="*/ 95393 w 419022"/>
              <a:gd name="connsiteY73" fmla="*/ 271743 h 530722"/>
              <a:gd name="connsiteX74" fmla="*/ 48013 w 419022"/>
              <a:gd name="connsiteY74" fmla="*/ 159207 h 530722"/>
              <a:gd name="connsiteX75" fmla="*/ 95393 w 419022"/>
              <a:gd name="connsiteY75" fmla="*/ 46624 h 530722"/>
              <a:gd name="connsiteX76" fmla="*/ 209487 w 419022"/>
              <a:gd name="connsiteY76" fmla="*/ 0 h 53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19022" h="530722">
                <a:moveTo>
                  <a:pt x="148964" y="503338"/>
                </a:moveTo>
                <a:lnTo>
                  <a:pt x="195821" y="503338"/>
                </a:lnTo>
                <a:lnTo>
                  <a:pt x="195821" y="516363"/>
                </a:lnTo>
                <a:cubicBezTo>
                  <a:pt x="195821" y="523886"/>
                  <a:pt x="201964" y="530027"/>
                  <a:pt x="209487" y="530027"/>
                </a:cubicBezTo>
                <a:cubicBezTo>
                  <a:pt x="217058" y="530027"/>
                  <a:pt x="223200" y="523886"/>
                  <a:pt x="223200" y="516363"/>
                </a:cubicBezTo>
                <a:lnTo>
                  <a:pt x="223200" y="503338"/>
                </a:lnTo>
                <a:lnTo>
                  <a:pt x="270153" y="503338"/>
                </a:lnTo>
                <a:cubicBezTo>
                  <a:pt x="277725" y="503338"/>
                  <a:pt x="283867" y="509482"/>
                  <a:pt x="283867" y="517007"/>
                </a:cubicBezTo>
                <a:cubicBezTo>
                  <a:pt x="283867" y="524579"/>
                  <a:pt x="277677" y="530722"/>
                  <a:pt x="270106" y="530722"/>
                </a:cubicBezTo>
                <a:lnTo>
                  <a:pt x="148964" y="530722"/>
                </a:lnTo>
                <a:cubicBezTo>
                  <a:pt x="141393" y="530722"/>
                  <a:pt x="135298" y="524579"/>
                  <a:pt x="135298" y="517007"/>
                </a:cubicBezTo>
                <a:cubicBezTo>
                  <a:pt x="135298" y="509482"/>
                  <a:pt x="141393" y="503338"/>
                  <a:pt x="148964" y="503338"/>
                </a:cubicBezTo>
                <a:close/>
                <a:moveTo>
                  <a:pt x="195821" y="362734"/>
                </a:moveTo>
                <a:lnTo>
                  <a:pt x="209511" y="365454"/>
                </a:lnTo>
                <a:lnTo>
                  <a:pt x="223200" y="362736"/>
                </a:lnTo>
                <a:lnTo>
                  <a:pt x="223200" y="503338"/>
                </a:lnTo>
                <a:lnTo>
                  <a:pt x="195821" y="503338"/>
                </a:lnTo>
                <a:close/>
                <a:moveTo>
                  <a:pt x="209487" y="337876"/>
                </a:moveTo>
                <a:lnTo>
                  <a:pt x="209812" y="338010"/>
                </a:lnTo>
                <a:lnTo>
                  <a:pt x="209511" y="338070"/>
                </a:lnTo>
                <a:lnTo>
                  <a:pt x="209178" y="338004"/>
                </a:lnTo>
                <a:close/>
                <a:moveTo>
                  <a:pt x="405353" y="145428"/>
                </a:moveTo>
                <a:cubicBezTo>
                  <a:pt x="412878" y="145428"/>
                  <a:pt x="419022" y="151572"/>
                  <a:pt x="419022" y="159097"/>
                </a:cubicBezTo>
                <a:cubicBezTo>
                  <a:pt x="419022" y="186957"/>
                  <a:pt x="413497" y="214055"/>
                  <a:pt x="402543" y="239487"/>
                </a:cubicBezTo>
                <a:cubicBezTo>
                  <a:pt x="392018" y="264061"/>
                  <a:pt x="376872" y="286112"/>
                  <a:pt x="357583" y="305066"/>
                </a:cubicBezTo>
                <a:cubicBezTo>
                  <a:pt x="338342" y="324021"/>
                  <a:pt x="315957" y="338880"/>
                  <a:pt x="291048" y="349262"/>
                </a:cubicBezTo>
                <a:lnTo>
                  <a:pt x="223200" y="362736"/>
                </a:lnTo>
                <a:lnTo>
                  <a:pt x="223200" y="351540"/>
                </a:lnTo>
                <a:cubicBezTo>
                  <a:pt x="223200" y="347755"/>
                  <a:pt x="221665" y="344339"/>
                  <a:pt x="219183" y="341869"/>
                </a:cubicBezTo>
                <a:lnTo>
                  <a:pt x="209812" y="338010"/>
                </a:lnTo>
                <a:lnTo>
                  <a:pt x="280344" y="323982"/>
                </a:lnTo>
                <a:cubicBezTo>
                  <a:pt x="345691" y="296774"/>
                  <a:pt x="391637" y="233105"/>
                  <a:pt x="391637" y="159097"/>
                </a:cubicBezTo>
                <a:cubicBezTo>
                  <a:pt x="391637" y="151572"/>
                  <a:pt x="397781" y="145428"/>
                  <a:pt x="405353" y="145428"/>
                </a:cubicBezTo>
                <a:close/>
                <a:moveTo>
                  <a:pt x="13716" y="145428"/>
                </a:moveTo>
                <a:cubicBezTo>
                  <a:pt x="21289" y="145428"/>
                  <a:pt x="27385" y="151524"/>
                  <a:pt x="27385" y="159097"/>
                </a:cubicBezTo>
                <a:cubicBezTo>
                  <a:pt x="27385" y="233070"/>
                  <a:pt x="73357" y="296756"/>
                  <a:pt x="138698" y="323976"/>
                </a:cubicBezTo>
                <a:lnTo>
                  <a:pt x="209178" y="338004"/>
                </a:lnTo>
                <a:lnTo>
                  <a:pt x="199833" y="341869"/>
                </a:lnTo>
                <a:cubicBezTo>
                  <a:pt x="197357" y="344339"/>
                  <a:pt x="195821" y="347755"/>
                  <a:pt x="195821" y="351540"/>
                </a:cubicBezTo>
                <a:lnTo>
                  <a:pt x="195821" y="362734"/>
                </a:lnTo>
                <a:lnTo>
                  <a:pt x="128021" y="349262"/>
                </a:lnTo>
                <a:cubicBezTo>
                  <a:pt x="103065" y="338880"/>
                  <a:pt x="80680" y="324021"/>
                  <a:pt x="61439" y="305066"/>
                </a:cubicBezTo>
                <a:cubicBezTo>
                  <a:pt x="42245" y="286159"/>
                  <a:pt x="27100" y="264061"/>
                  <a:pt x="16526" y="239487"/>
                </a:cubicBezTo>
                <a:cubicBezTo>
                  <a:pt x="5572" y="214008"/>
                  <a:pt x="0" y="186957"/>
                  <a:pt x="0" y="159097"/>
                </a:cubicBezTo>
                <a:cubicBezTo>
                  <a:pt x="0" y="151524"/>
                  <a:pt x="6144" y="145428"/>
                  <a:pt x="13716" y="145428"/>
                </a:cubicBezTo>
                <a:close/>
                <a:moveTo>
                  <a:pt x="238243" y="59908"/>
                </a:moveTo>
                <a:cubicBezTo>
                  <a:pt x="239100" y="60146"/>
                  <a:pt x="258483" y="66148"/>
                  <a:pt x="278296" y="83486"/>
                </a:cubicBezTo>
                <a:cubicBezTo>
                  <a:pt x="296584" y="99491"/>
                  <a:pt x="318873" y="128595"/>
                  <a:pt x="320873" y="176466"/>
                </a:cubicBezTo>
                <a:cubicBezTo>
                  <a:pt x="321111" y="181420"/>
                  <a:pt x="317253" y="185564"/>
                  <a:pt x="312348" y="185755"/>
                </a:cubicBezTo>
                <a:cubicBezTo>
                  <a:pt x="312253" y="185755"/>
                  <a:pt x="312062" y="185802"/>
                  <a:pt x="311967" y="185802"/>
                </a:cubicBezTo>
                <a:cubicBezTo>
                  <a:pt x="307204" y="185802"/>
                  <a:pt x="303252" y="182087"/>
                  <a:pt x="303013" y="177228"/>
                </a:cubicBezTo>
                <a:cubicBezTo>
                  <a:pt x="301585" y="143885"/>
                  <a:pt x="289345" y="116877"/>
                  <a:pt x="266532" y="96919"/>
                </a:cubicBezTo>
                <a:cubicBezTo>
                  <a:pt x="249577" y="82105"/>
                  <a:pt x="233242" y="77056"/>
                  <a:pt x="233051" y="76961"/>
                </a:cubicBezTo>
                <a:cubicBezTo>
                  <a:pt x="228384" y="75532"/>
                  <a:pt x="225669" y="70530"/>
                  <a:pt x="227098" y="65862"/>
                </a:cubicBezTo>
                <a:cubicBezTo>
                  <a:pt x="228527" y="61146"/>
                  <a:pt x="233528" y="58479"/>
                  <a:pt x="238243" y="59908"/>
                </a:cubicBezTo>
                <a:close/>
                <a:moveTo>
                  <a:pt x="192236" y="52858"/>
                </a:moveTo>
                <a:lnTo>
                  <a:pt x="204143" y="53668"/>
                </a:lnTo>
                <a:cubicBezTo>
                  <a:pt x="209096" y="54049"/>
                  <a:pt x="212763" y="58288"/>
                  <a:pt x="212430" y="63242"/>
                </a:cubicBezTo>
                <a:cubicBezTo>
                  <a:pt x="212049" y="67863"/>
                  <a:pt x="208143" y="71483"/>
                  <a:pt x="203476" y="71483"/>
                </a:cubicBezTo>
                <a:lnTo>
                  <a:pt x="202904" y="71483"/>
                </a:lnTo>
                <a:lnTo>
                  <a:pt x="190998" y="70673"/>
                </a:lnTo>
                <a:cubicBezTo>
                  <a:pt x="186045" y="70292"/>
                  <a:pt x="182330" y="66100"/>
                  <a:pt x="182711" y="61146"/>
                </a:cubicBezTo>
                <a:cubicBezTo>
                  <a:pt x="183045" y="56193"/>
                  <a:pt x="187283" y="52477"/>
                  <a:pt x="192236" y="52858"/>
                </a:cubicBezTo>
                <a:close/>
                <a:moveTo>
                  <a:pt x="209487" y="27384"/>
                </a:moveTo>
                <a:cubicBezTo>
                  <a:pt x="135583" y="27384"/>
                  <a:pt x="75393" y="86485"/>
                  <a:pt x="75393" y="159112"/>
                </a:cubicBezTo>
                <a:cubicBezTo>
                  <a:pt x="75393" y="231739"/>
                  <a:pt x="135536" y="290888"/>
                  <a:pt x="209487" y="290888"/>
                </a:cubicBezTo>
                <a:cubicBezTo>
                  <a:pt x="283439" y="290888"/>
                  <a:pt x="343533" y="231739"/>
                  <a:pt x="343533" y="159112"/>
                </a:cubicBezTo>
                <a:cubicBezTo>
                  <a:pt x="343533" y="86485"/>
                  <a:pt x="283439" y="27384"/>
                  <a:pt x="209487" y="27384"/>
                </a:cubicBezTo>
                <a:close/>
                <a:moveTo>
                  <a:pt x="209487" y="0"/>
                </a:moveTo>
                <a:cubicBezTo>
                  <a:pt x="252582" y="0"/>
                  <a:pt x="293105" y="16573"/>
                  <a:pt x="323629" y="46481"/>
                </a:cubicBezTo>
                <a:cubicBezTo>
                  <a:pt x="354152" y="76580"/>
                  <a:pt x="371009" y="116584"/>
                  <a:pt x="371009" y="159064"/>
                </a:cubicBezTo>
                <a:cubicBezTo>
                  <a:pt x="371009" y="201593"/>
                  <a:pt x="354152" y="241644"/>
                  <a:pt x="323629" y="271695"/>
                </a:cubicBezTo>
                <a:cubicBezTo>
                  <a:pt x="293105" y="301698"/>
                  <a:pt x="252582" y="318272"/>
                  <a:pt x="209487" y="318272"/>
                </a:cubicBezTo>
                <a:cubicBezTo>
                  <a:pt x="166392" y="318272"/>
                  <a:pt x="125869" y="301698"/>
                  <a:pt x="95393" y="271743"/>
                </a:cubicBezTo>
                <a:cubicBezTo>
                  <a:pt x="64870" y="241692"/>
                  <a:pt x="48013" y="201688"/>
                  <a:pt x="48013" y="159207"/>
                </a:cubicBezTo>
                <a:cubicBezTo>
                  <a:pt x="48013" y="116679"/>
                  <a:pt x="64870" y="76675"/>
                  <a:pt x="95393" y="46624"/>
                </a:cubicBezTo>
                <a:cubicBezTo>
                  <a:pt x="125917" y="16525"/>
                  <a:pt x="166488" y="0"/>
                  <a:pt x="2094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18" name="直接连接符 17"/>
          <p:cNvCxnSpPr/>
          <p:nvPr/>
        </p:nvCxnSpPr>
        <p:spPr>
          <a:xfrm>
            <a:off x="625011" y="6500118"/>
            <a:ext cx="10941978" cy="0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1399" y="1982912"/>
            <a:ext cx="11560600" cy="2897313"/>
            <a:chOff x="631399" y="1982912"/>
            <a:chExt cx="11560600" cy="2897313"/>
          </a:xfrm>
        </p:grpSpPr>
        <p:sp>
          <p:nvSpPr>
            <p:cNvPr id="3" name="矩形 2"/>
            <p:cNvSpPr/>
            <p:nvPr/>
          </p:nvSpPr>
          <p:spPr>
            <a:xfrm>
              <a:off x="3205536" y="1982912"/>
              <a:ext cx="8986463" cy="28973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18672" y="28821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公司简介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44831" y="3865240"/>
              <a:ext cx="1502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n-ea"/>
                </a:rPr>
                <a:t>About US</a:t>
              </a:r>
              <a:endPara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31399" y="2580642"/>
              <a:ext cx="1945084" cy="1992081"/>
              <a:chOff x="572675" y="2477900"/>
              <a:chExt cx="1945084" cy="1992081"/>
            </a:xfrm>
          </p:grpSpPr>
          <p:sp>
            <p:nvSpPr>
              <p:cNvPr id="6" name="iconfont-10026-4294071"/>
              <p:cNvSpPr>
                <a:spLocks noChangeAspect="1"/>
              </p:cNvSpPr>
              <p:nvPr/>
            </p:nvSpPr>
            <p:spPr bwMode="auto">
              <a:xfrm>
                <a:off x="1068342" y="2477900"/>
                <a:ext cx="953751" cy="1334147"/>
              </a:xfrm>
              <a:custGeom>
                <a:avLst/>
                <a:gdLst>
                  <a:gd name="T0" fmla="*/ 3602 w 7197"/>
                  <a:gd name="T1" fmla="*/ 0 h 10068"/>
                  <a:gd name="T2" fmla="*/ 3491 w 7197"/>
                  <a:gd name="T3" fmla="*/ 2 h 10068"/>
                  <a:gd name="T4" fmla="*/ 7 w 7197"/>
                  <a:gd name="T5" fmla="*/ 3608 h 10068"/>
                  <a:gd name="T6" fmla="*/ 999 w 7197"/>
                  <a:gd name="T7" fmla="*/ 6072 h 10068"/>
                  <a:gd name="T8" fmla="*/ 1180 w 7197"/>
                  <a:gd name="T9" fmla="*/ 6259 h 10068"/>
                  <a:gd name="T10" fmla="*/ 1804 w 7197"/>
                  <a:gd name="T11" fmla="*/ 7550 h 10068"/>
                  <a:gd name="T12" fmla="*/ 1804 w 7197"/>
                  <a:gd name="T13" fmla="*/ 7910 h 10068"/>
                  <a:gd name="T14" fmla="*/ 5400 w 7197"/>
                  <a:gd name="T15" fmla="*/ 7910 h 10068"/>
                  <a:gd name="T16" fmla="*/ 5400 w 7197"/>
                  <a:gd name="T17" fmla="*/ 7550 h 10068"/>
                  <a:gd name="T18" fmla="*/ 5987 w 7197"/>
                  <a:gd name="T19" fmla="*/ 6310 h 10068"/>
                  <a:gd name="T20" fmla="*/ 6306 w 7197"/>
                  <a:gd name="T21" fmla="*/ 5962 h 10068"/>
                  <a:gd name="T22" fmla="*/ 7197 w 7197"/>
                  <a:gd name="T23" fmla="*/ 3596 h 10068"/>
                  <a:gd name="T24" fmla="*/ 3602 w 7197"/>
                  <a:gd name="T25" fmla="*/ 0 h 10068"/>
                  <a:gd name="T26" fmla="*/ 5766 w 7197"/>
                  <a:gd name="T27" fmla="*/ 5488 h 10068"/>
                  <a:gd name="T28" fmla="*/ 5463 w 7197"/>
                  <a:gd name="T29" fmla="*/ 5817 h 10068"/>
                  <a:gd name="T30" fmla="*/ 4701 w 7197"/>
                  <a:gd name="T31" fmla="*/ 7191 h 10068"/>
                  <a:gd name="T32" fmla="*/ 2505 w 7197"/>
                  <a:gd name="T33" fmla="*/ 7191 h 10068"/>
                  <a:gd name="T34" fmla="*/ 1695 w 7197"/>
                  <a:gd name="T35" fmla="*/ 5758 h 10068"/>
                  <a:gd name="T36" fmla="*/ 1519 w 7197"/>
                  <a:gd name="T37" fmla="*/ 5576 h 10068"/>
                  <a:gd name="T38" fmla="*/ 726 w 7197"/>
                  <a:gd name="T39" fmla="*/ 3606 h 10068"/>
                  <a:gd name="T40" fmla="*/ 3513 w 7197"/>
                  <a:gd name="T41" fmla="*/ 721 h 10068"/>
                  <a:gd name="T42" fmla="*/ 3602 w 7197"/>
                  <a:gd name="T43" fmla="*/ 719 h 10068"/>
                  <a:gd name="T44" fmla="*/ 6478 w 7197"/>
                  <a:gd name="T45" fmla="*/ 3596 h 10068"/>
                  <a:gd name="T46" fmla="*/ 5766 w 7197"/>
                  <a:gd name="T47" fmla="*/ 5488 h 10068"/>
                  <a:gd name="T48" fmla="*/ 1804 w 7197"/>
                  <a:gd name="T49" fmla="*/ 8270 h 10068"/>
                  <a:gd name="T50" fmla="*/ 5400 w 7197"/>
                  <a:gd name="T51" fmla="*/ 8270 h 10068"/>
                  <a:gd name="T52" fmla="*/ 5400 w 7197"/>
                  <a:gd name="T53" fmla="*/ 8989 h 10068"/>
                  <a:gd name="T54" fmla="*/ 1804 w 7197"/>
                  <a:gd name="T55" fmla="*/ 8989 h 10068"/>
                  <a:gd name="T56" fmla="*/ 1804 w 7197"/>
                  <a:gd name="T57" fmla="*/ 8270 h 10068"/>
                  <a:gd name="T58" fmla="*/ 2523 w 7197"/>
                  <a:gd name="T59" fmla="*/ 9348 h 10068"/>
                  <a:gd name="T60" fmla="*/ 4681 w 7197"/>
                  <a:gd name="T61" fmla="*/ 9348 h 10068"/>
                  <a:gd name="T62" fmla="*/ 4681 w 7197"/>
                  <a:gd name="T63" fmla="*/ 10068 h 10068"/>
                  <a:gd name="T64" fmla="*/ 2523 w 7197"/>
                  <a:gd name="T65" fmla="*/ 10068 h 10068"/>
                  <a:gd name="T66" fmla="*/ 2523 w 7197"/>
                  <a:gd name="T67" fmla="*/ 9348 h 10068"/>
                  <a:gd name="T68" fmla="*/ 1445 w 7197"/>
                  <a:gd name="T69" fmla="*/ 3596 h 10068"/>
                  <a:gd name="T70" fmla="*/ 2164 w 7197"/>
                  <a:gd name="T71" fmla="*/ 3596 h 10068"/>
                  <a:gd name="T72" fmla="*/ 3602 w 7197"/>
                  <a:gd name="T73" fmla="*/ 2158 h 10068"/>
                  <a:gd name="T74" fmla="*/ 3602 w 7197"/>
                  <a:gd name="T75" fmla="*/ 1438 h 10068"/>
                  <a:gd name="T76" fmla="*/ 1445 w 7197"/>
                  <a:gd name="T77" fmla="*/ 3596 h 10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97" h="10068">
                    <a:moveTo>
                      <a:pt x="3602" y="0"/>
                    </a:moveTo>
                    <a:lnTo>
                      <a:pt x="3491" y="2"/>
                    </a:lnTo>
                    <a:cubicBezTo>
                      <a:pt x="1563" y="60"/>
                      <a:pt x="0" y="1678"/>
                      <a:pt x="7" y="3608"/>
                    </a:cubicBezTo>
                    <a:cubicBezTo>
                      <a:pt x="10" y="4530"/>
                      <a:pt x="363" y="5405"/>
                      <a:pt x="999" y="6072"/>
                    </a:cubicBezTo>
                    <a:lnTo>
                      <a:pt x="1180" y="6259"/>
                    </a:lnTo>
                    <a:cubicBezTo>
                      <a:pt x="1647" y="6740"/>
                      <a:pt x="1804" y="6902"/>
                      <a:pt x="1804" y="7550"/>
                    </a:cubicBezTo>
                    <a:lnTo>
                      <a:pt x="1804" y="7910"/>
                    </a:lnTo>
                    <a:lnTo>
                      <a:pt x="5400" y="7910"/>
                    </a:lnTo>
                    <a:lnTo>
                      <a:pt x="5400" y="7550"/>
                    </a:lnTo>
                    <a:cubicBezTo>
                      <a:pt x="5400" y="6934"/>
                      <a:pt x="5571" y="6751"/>
                      <a:pt x="5987" y="6310"/>
                    </a:cubicBezTo>
                    <a:cubicBezTo>
                      <a:pt x="6084" y="6206"/>
                      <a:pt x="6191" y="6092"/>
                      <a:pt x="6306" y="5962"/>
                    </a:cubicBezTo>
                    <a:cubicBezTo>
                      <a:pt x="6881" y="5307"/>
                      <a:pt x="7197" y="4467"/>
                      <a:pt x="7197" y="3596"/>
                    </a:cubicBezTo>
                    <a:cubicBezTo>
                      <a:pt x="7197" y="1613"/>
                      <a:pt x="5584" y="0"/>
                      <a:pt x="3602" y="0"/>
                    </a:cubicBezTo>
                    <a:close/>
                    <a:moveTo>
                      <a:pt x="5766" y="5488"/>
                    </a:moveTo>
                    <a:cubicBezTo>
                      <a:pt x="5657" y="5611"/>
                      <a:pt x="5556" y="5719"/>
                      <a:pt x="5463" y="5817"/>
                    </a:cubicBezTo>
                    <a:cubicBezTo>
                      <a:pt x="5089" y="6215"/>
                      <a:pt x="4783" y="6541"/>
                      <a:pt x="4701" y="7191"/>
                    </a:cubicBezTo>
                    <a:lnTo>
                      <a:pt x="2505" y="7191"/>
                    </a:lnTo>
                    <a:cubicBezTo>
                      <a:pt x="2429" y="6512"/>
                      <a:pt x="2124" y="6199"/>
                      <a:pt x="1695" y="5758"/>
                    </a:cubicBezTo>
                    <a:lnTo>
                      <a:pt x="1519" y="5576"/>
                    </a:lnTo>
                    <a:cubicBezTo>
                      <a:pt x="1010" y="5042"/>
                      <a:pt x="728" y="4342"/>
                      <a:pt x="726" y="3606"/>
                    </a:cubicBezTo>
                    <a:cubicBezTo>
                      <a:pt x="720" y="2061"/>
                      <a:pt x="1971" y="767"/>
                      <a:pt x="3513" y="721"/>
                    </a:cubicBezTo>
                    <a:lnTo>
                      <a:pt x="3602" y="719"/>
                    </a:lnTo>
                    <a:cubicBezTo>
                      <a:pt x="5188" y="719"/>
                      <a:pt x="6478" y="2010"/>
                      <a:pt x="6478" y="3596"/>
                    </a:cubicBezTo>
                    <a:cubicBezTo>
                      <a:pt x="6479" y="4292"/>
                      <a:pt x="6225" y="4965"/>
                      <a:pt x="5766" y="5488"/>
                    </a:cubicBezTo>
                    <a:close/>
                    <a:moveTo>
                      <a:pt x="1804" y="8270"/>
                    </a:moveTo>
                    <a:lnTo>
                      <a:pt x="5400" y="8270"/>
                    </a:lnTo>
                    <a:lnTo>
                      <a:pt x="5400" y="8989"/>
                    </a:lnTo>
                    <a:lnTo>
                      <a:pt x="1804" y="8989"/>
                    </a:lnTo>
                    <a:lnTo>
                      <a:pt x="1804" y="8270"/>
                    </a:lnTo>
                    <a:close/>
                    <a:moveTo>
                      <a:pt x="2523" y="9348"/>
                    </a:moveTo>
                    <a:lnTo>
                      <a:pt x="4681" y="9348"/>
                    </a:lnTo>
                    <a:lnTo>
                      <a:pt x="4681" y="10068"/>
                    </a:lnTo>
                    <a:lnTo>
                      <a:pt x="2523" y="10068"/>
                    </a:lnTo>
                    <a:lnTo>
                      <a:pt x="2523" y="9348"/>
                    </a:lnTo>
                    <a:close/>
                    <a:moveTo>
                      <a:pt x="1445" y="3596"/>
                    </a:moveTo>
                    <a:lnTo>
                      <a:pt x="2164" y="3596"/>
                    </a:lnTo>
                    <a:cubicBezTo>
                      <a:pt x="2164" y="2802"/>
                      <a:pt x="2809" y="2158"/>
                      <a:pt x="3602" y="2158"/>
                    </a:cubicBezTo>
                    <a:lnTo>
                      <a:pt x="3602" y="1438"/>
                    </a:lnTo>
                    <a:cubicBezTo>
                      <a:pt x="2412" y="1438"/>
                      <a:pt x="1445" y="2406"/>
                      <a:pt x="1445" y="35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sp>
            <p:nvSpPr>
              <p:cNvPr id="11" name="文本框 10"/>
              <p:cNvSpPr txBox="1"/>
              <p:nvPr/>
            </p:nvSpPr>
            <p:spPr>
              <a:xfrm>
                <a:off x="572675" y="3946761"/>
                <a:ext cx="194508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800" dirty="0">
                    <a:solidFill>
                      <a:schemeClr val="accent4"/>
                    </a:solidFill>
                  </a:rPr>
                  <a:t>PART ONE</a:t>
                </a:r>
                <a:endParaRPr lang="zh-CN" altLang="en-US" sz="2800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177133" y="2757963"/>
              <a:ext cx="3506058" cy="1171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r>
                <a:rPr lang="en-US" altLang="zh-CN" sz="1200" kern="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 </a:t>
              </a:r>
              <a:endPara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0"/>
            <a:ext cx="11964556" cy="626724"/>
            <a:chOff x="0" y="0"/>
            <a:chExt cx="11964556" cy="626724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1465960" cy="6267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iconfont-10026-4294071"/>
            <p:cNvSpPr>
              <a:spLocks noChangeAspect="1"/>
            </p:cNvSpPr>
            <p:nvPr/>
          </p:nvSpPr>
          <p:spPr bwMode="auto">
            <a:xfrm>
              <a:off x="11650894" y="114846"/>
              <a:ext cx="313662" cy="438764"/>
            </a:xfrm>
            <a:custGeom>
              <a:avLst/>
              <a:gdLst>
                <a:gd name="T0" fmla="*/ 3602 w 7197"/>
                <a:gd name="T1" fmla="*/ 0 h 10068"/>
                <a:gd name="T2" fmla="*/ 3491 w 7197"/>
                <a:gd name="T3" fmla="*/ 2 h 10068"/>
                <a:gd name="T4" fmla="*/ 7 w 7197"/>
                <a:gd name="T5" fmla="*/ 3608 h 10068"/>
                <a:gd name="T6" fmla="*/ 999 w 7197"/>
                <a:gd name="T7" fmla="*/ 6072 h 10068"/>
                <a:gd name="T8" fmla="*/ 1180 w 7197"/>
                <a:gd name="T9" fmla="*/ 6259 h 10068"/>
                <a:gd name="T10" fmla="*/ 1804 w 7197"/>
                <a:gd name="T11" fmla="*/ 7550 h 10068"/>
                <a:gd name="T12" fmla="*/ 1804 w 7197"/>
                <a:gd name="T13" fmla="*/ 7910 h 10068"/>
                <a:gd name="T14" fmla="*/ 5400 w 7197"/>
                <a:gd name="T15" fmla="*/ 7910 h 10068"/>
                <a:gd name="T16" fmla="*/ 5400 w 7197"/>
                <a:gd name="T17" fmla="*/ 7550 h 10068"/>
                <a:gd name="T18" fmla="*/ 5987 w 7197"/>
                <a:gd name="T19" fmla="*/ 6310 h 10068"/>
                <a:gd name="T20" fmla="*/ 6306 w 7197"/>
                <a:gd name="T21" fmla="*/ 5962 h 10068"/>
                <a:gd name="T22" fmla="*/ 7197 w 7197"/>
                <a:gd name="T23" fmla="*/ 3596 h 10068"/>
                <a:gd name="T24" fmla="*/ 3602 w 7197"/>
                <a:gd name="T25" fmla="*/ 0 h 10068"/>
                <a:gd name="T26" fmla="*/ 5766 w 7197"/>
                <a:gd name="T27" fmla="*/ 5488 h 10068"/>
                <a:gd name="T28" fmla="*/ 5463 w 7197"/>
                <a:gd name="T29" fmla="*/ 5817 h 10068"/>
                <a:gd name="T30" fmla="*/ 4701 w 7197"/>
                <a:gd name="T31" fmla="*/ 7191 h 10068"/>
                <a:gd name="T32" fmla="*/ 2505 w 7197"/>
                <a:gd name="T33" fmla="*/ 7191 h 10068"/>
                <a:gd name="T34" fmla="*/ 1695 w 7197"/>
                <a:gd name="T35" fmla="*/ 5758 h 10068"/>
                <a:gd name="T36" fmla="*/ 1519 w 7197"/>
                <a:gd name="T37" fmla="*/ 5576 h 10068"/>
                <a:gd name="T38" fmla="*/ 726 w 7197"/>
                <a:gd name="T39" fmla="*/ 3606 h 10068"/>
                <a:gd name="T40" fmla="*/ 3513 w 7197"/>
                <a:gd name="T41" fmla="*/ 721 h 10068"/>
                <a:gd name="T42" fmla="*/ 3602 w 7197"/>
                <a:gd name="T43" fmla="*/ 719 h 10068"/>
                <a:gd name="T44" fmla="*/ 6478 w 7197"/>
                <a:gd name="T45" fmla="*/ 3596 h 10068"/>
                <a:gd name="T46" fmla="*/ 5766 w 7197"/>
                <a:gd name="T47" fmla="*/ 5488 h 10068"/>
                <a:gd name="T48" fmla="*/ 1804 w 7197"/>
                <a:gd name="T49" fmla="*/ 8270 h 10068"/>
                <a:gd name="T50" fmla="*/ 5400 w 7197"/>
                <a:gd name="T51" fmla="*/ 8270 h 10068"/>
                <a:gd name="T52" fmla="*/ 5400 w 7197"/>
                <a:gd name="T53" fmla="*/ 8989 h 10068"/>
                <a:gd name="T54" fmla="*/ 1804 w 7197"/>
                <a:gd name="T55" fmla="*/ 8989 h 10068"/>
                <a:gd name="T56" fmla="*/ 1804 w 7197"/>
                <a:gd name="T57" fmla="*/ 8270 h 10068"/>
                <a:gd name="T58" fmla="*/ 2523 w 7197"/>
                <a:gd name="T59" fmla="*/ 9348 h 10068"/>
                <a:gd name="T60" fmla="*/ 4681 w 7197"/>
                <a:gd name="T61" fmla="*/ 9348 h 10068"/>
                <a:gd name="T62" fmla="*/ 4681 w 7197"/>
                <a:gd name="T63" fmla="*/ 10068 h 10068"/>
                <a:gd name="T64" fmla="*/ 2523 w 7197"/>
                <a:gd name="T65" fmla="*/ 10068 h 10068"/>
                <a:gd name="T66" fmla="*/ 2523 w 7197"/>
                <a:gd name="T67" fmla="*/ 9348 h 10068"/>
                <a:gd name="T68" fmla="*/ 1445 w 7197"/>
                <a:gd name="T69" fmla="*/ 3596 h 10068"/>
                <a:gd name="T70" fmla="*/ 2164 w 7197"/>
                <a:gd name="T71" fmla="*/ 3596 h 10068"/>
                <a:gd name="T72" fmla="*/ 3602 w 7197"/>
                <a:gd name="T73" fmla="*/ 2158 h 10068"/>
                <a:gd name="T74" fmla="*/ 3602 w 7197"/>
                <a:gd name="T75" fmla="*/ 1438 h 10068"/>
                <a:gd name="T76" fmla="*/ 1445 w 7197"/>
                <a:gd name="T77" fmla="*/ 3596 h 10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97" h="10068">
                  <a:moveTo>
                    <a:pt x="3602" y="0"/>
                  </a:moveTo>
                  <a:lnTo>
                    <a:pt x="3491" y="2"/>
                  </a:lnTo>
                  <a:cubicBezTo>
                    <a:pt x="1563" y="60"/>
                    <a:pt x="0" y="1678"/>
                    <a:pt x="7" y="3608"/>
                  </a:cubicBezTo>
                  <a:cubicBezTo>
                    <a:pt x="10" y="4530"/>
                    <a:pt x="363" y="5405"/>
                    <a:pt x="999" y="6072"/>
                  </a:cubicBezTo>
                  <a:lnTo>
                    <a:pt x="1180" y="6259"/>
                  </a:lnTo>
                  <a:cubicBezTo>
                    <a:pt x="1647" y="6740"/>
                    <a:pt x="1804" y="6902"/>
                    <a:pt x="1804" y="7550"/>
                  </a:cubicBezTo>
                  <a:lnTo>
                    <a:pt x="1804" y="7910"/>
                  </a:lnTo>
                  <a:lnTo>
                    <a:pt x="5400" y="7910"/>
                  </a:lnTo>
                  <a:lnTo>
                    <a:pt x="5400" y="7550"/>
                  </a:lnTo>
                  <a:cubicBezTo>
                    <a:pt x="5400" y="6934"/>
                    <a:pt x="5571" y="6751"/>
                    <a:pt x="5987" y="6310"/>
                  </a:cubicBezTo>
                  <a:cubicBezTo>
                    <a:pt x="6084" y="6206"/>
                    <a:pt x="6191" y="6092"/>
                    <a:pt x="6306" y="5962"/>
                  </a:cubicBezTo>
                  <a:cubicBezTo>
                    <a:pt x="6881" y="5307"/>
                    <a:pt x="7197" y="4467"/>
                    <a:pt x="7197" y="3596"/>
                  </a:cubicBezTo>
                  <a:cubicBezTo>
                    <a:pt x="7197" y="1613"/>
                    <a:pt x="5584" y="0"/>
                    <a:pt x="3602" y="0"/>
                  </a:cubicBezTo>
                  <a:close/>
                  <a:moveTo>
                    <a:pt x="5766" y="5488"/>
                  </a:moveTo>
                  <a:cubicBezTo>
                    <a:pt x="5657" y="5611"/>
                    <a:pt x="5556" y="5719"/>
                    <a:pt x="5463" y="5817"/>
                  </a:cubicBezTo>
                  <a:cubicBezTo>
                    <a:pt x="5089" y="6215"/>
                    <a:pt x="4783" y="6541"/>
                    <a:pt x="4701" y="7191"/>
                  </a:cubicBezTo>
                  <a:lnTo>
                    <a:pt x="2505" y="7191"/>
                  </a:lnTo>
                  <a:cubicBezTo>
                    <a:pt x="2429" y="6512"/>
                    <a:pt x="2124" y="6199"/>
                    <a:pt x="1695" y="5758"/>
                  </a:cubicBezTo>
                  <a:lnTo>
                    <a:pt x="1519" y="5576"/>
                  </a:lnTo>
                  <a:cubicBezTo>
                    <a:pt x="1010" y="5042"/>
                    <a:pt x="728" y="4342"/>
                    <a:pt x="726" y="3606"/>
                  </a:cubicBezTo>
                  <a:cubicBezTo>
                    <a:pt x="720" y="2061"/>
                    <a:pt x="1971" y="767"/>
                    <a:pt x="3513" y="721"/>
                  </a:cubicBezTo>
                  <a:lnTo>
                    <a:pt x="3602" y="719"/>
                  </a:lnTo>
                  <a:cubicBezTo>
                    <a:pt x="5188" y="719"/>
                    <a:pt x="6478" y="2010"/>
                    <a:pt x="6478" y="3596"/>
                  </a:cubicBezTo>
                  <a:cubicBezTo>
                    <a:pt x="6479" y="4292"/>
                    <a:pt x="6225" y="4965"/>
                    <a:pt x="5766" y="5488"/>
                  </a:cubicBezTo>
                  <a:close/>
                  <a:moveTo>
                    <a:pt x="1804" y="8270"/>
                  </a:moveTo>
                  <a:lnTo>
                    <a:pt x="5400" y="8270"/>
                  </a:lnTo>
                  <a:lnTo>
                    <a:pt x="5400" y="8989"/>
                  </a:lnTo>
                  <a:lnTo>
                    <a:pt x="1804" y="8989"/>
                  </a:lnTo>
                  <a:lnTo>
                    <a:pt x="1804" y="8270"/>
                  </a:lnTo>
                  <a:close/>
                  <a:moveTo>
                    <a:pt x="2523" y="9348"/>
                  </a:moveTo>
                  <a:lnTo>
                    <a:pt x="4681" y="9348"/>
                  </a:lnTo>
                  <a:lnTo>
                    <a:pt x="4681" y="10068"/>
                  </a:lnTo>
                  <a:lnTo>
                    <a:pt x="2523" y="10068"/>
                  </a:lnTo>
                  <a:lnTo>
                    <a:pt x="2523" y="9348"/>
                  </a:lnTo>
                  <a:close/>
                  <a:moveTo>
                    <a:pt x="1445" y="3596"/>
                  </a:moveTo>
                  <a:lnTo>
                    <a:pt x="2164" y="3596"/>
                  </a:lnTo>
                  <a:cubicBezTo>
                    <a:pt x="2164" y="2802"/>
                    <a:pt x="2809" y="2158"/>
                    <a:pt x="3602" y="2158"/>
                  </a:cubicBezTo>
                  <a:lnTo>
                    <a:pt x="3602" y="1438"/>
                  </a:lnTo>
                  <a:cubicBezTo>
                    <a:pt x="2412" y="1438"/>
                    <a:pt x="1445" y="2406"/>
                    <a:pt x="1445" y="35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grpSp>
          <p:nvGrpSpPr>
            <p:cNvPr id="16" name="组合 15"/>
            <p:cNvGrpSpPr/>
            <p:nvPr/>
          </p:nvGrpSpPr>
          <p:grpSpPr>
            <a:xfrm>
              <a:off x="234293" y="113307"/>
              <a:ext cx="4717851" cy="400110"/>
              <a:chOff x="234293" y="103395"/>
              <a:chExt cx="4717851" cy="40011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34293" y="103395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公司简介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444881" y="164951"/>
                <a:ext cx="35072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About US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1" y="1500027"/>
            <a:ext cx="12192001" cy="4828854"/>
            <a:chOff x="-1" y="1500027"/>
            <a:chExt cx="12192001" cy="4828854"/>
          </a:xfrm>
        </p:grpSpPr>
        <p:sp>
          <p:nvSpPr>
            <p:cNvPr id="17" name="矩形 16"/>
            <p:cNvSpPr/>
            <p:nvPr/>
          </p:nvSpPr>
          <p:spPr>
            <a:xfrm>
              <a:off x="-1" y="1500027"/>
              <a:ext cx="3917879" cy="482885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37060" y="1500027"/>
              <a:ext cx="3917879" cy="48288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274121" y="1500027"/>
              <a:ext cx="3917879" cy="482885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iconfont-11119-5238528"/>
            <p:cNvSpPr>
              <a:spLocks noChangeAspect="1"/>
            </p:cNvSpPr>
            <p:nvPr/>
          </p:nvSpPr>
          <p:spPr bwMode="auto">
            <a:xfrm>
              <a:off x="5553478" y="2234071"/>
              <a:ext cx="1085043" cy="1194929"/>
            </a:xfrm>
            <a:custGeom>
              <a:avLst/>
              <a:gdLst>
                <a:gd name="T0" fmla="*/ 5818 w 11622"/>
                <a:gd name="T1" fmla="*/ 3032 h 12799"/>
                <a:gd name="T2" fmla="*/ 8635 w 11622"/>
                <a:gd name="T3" fmla="*/ 5849 h 12799"/>
                <a:gd name="T4" fmla="*/ 5818 w 11622"/>
                <a:gd name="T5" fmla="*/ 8666 h 12799"/>
                <a:gd name="T6" fmla="*/ 3001 w 11622"/>
                <a:gd name="T7" fmla="*/ 5849 h 12799"/>
                <a:gd name="T8" fmla="*/ 5818 w 11622"/>
                <a:gd name="T9" fmla="*/ 3032 h 12799"/>
                <a:gd name="T10" fmla="*/ 5818 w 11622"/>
                <a:gd name="T11" fmla="*/ 2327 h 12799"/>
                <a:gd name="T12" fmla="*/ 2297 w 11622"/>
                <a:gd name="T13" fmla="*/ 5849 h 12799"/>
                <a:gd name="T14" fmla="*/ 5819 w 11622"/>
                <a:gd name="T15" fmla="*/ 9371 h 12799"/>
                <a:gd name="T16" fmla="*/ 9341 w 11622"/>
                <a:gd name="T17" fmla="*/ 5849 h 12799"/>
                <a:gd name="T18" fmla="*/ 5818 w 11622"/>
                <a:gd name="T19" fmla="*/ 2327 h 12799"/>
                <a:gd name="T20" fmla="*/ 3406 w 11622"/>
                <a:gd name="T21" fmla="*/ 10432 h 12799"/>
                <a:gd name="T22" fmla="*/ 8230 w 11622"/>
                <a:gd name="T23" fmla="*/ 10432 h 12799"/>
                <a:gd name="T24" fmla="*/ 8230 w 11622"/>
                <a:gd name="T25" fmla="*/ 11137 h 12799"/>
                <a:gd name="T26" fmla="*/ 3406 w 11622"/>
                <a:gd name="T27" fmla="*/ 11137 h 12799"/>
                <a:gd name="T28" fmla="*/ 3406 w 11622"/>
                <a:gd name="T29" fmla="*/ 10432 h 12799"/>
                <a:gd name="T30" fmla="*/ 4128 w 11622"/>
                <a:gd name="T31" fmla="*/ 12094 h 12799"/>
                <a:gd name="T32" fmla="*/ 7509 w 11622"/>
                <a:gd name="T33" fmla="*/ 12094 h 12799"/>
                <a:gd name="T34" fmla="*/ 7509 w 11622"/>
                <a:gd name="T35" fmla="*/ 12799 h 12799"/>
                <a:gd name="T36" fmla="*/ 4128 w 11622"/>
                <a:gd name="T37" fmla="*/ 12799 h 12799"/>
                <a:gd name="T38" fmla="*/ 4128 w 11622"/>
                <a:gd name="T39" fmla="*/ 12094 h 12799"/>
                <a:gd name="T40" fmla="*/ 5447 w 11622"/>
                <a:gd name="T41" fmla="*/ 0 h 12799"/>
                <a:gd name="T42" fmla="*/ 6151 w 11622"/>
                <a:gd name="T43" fmla="*/ 0 h 12799"/>
                <a:gd name="T44" fmla="*/ 6151 w 11622"/>
                <a:gd name="T45" fmla="*/ 1407 h 12799"/>
                <a:gd name="T46" fmla="*/ 5447 w 11622"/>
                <a:gd name="T47" fmla="*/ 1407 h 12799"/>
                <a:gd name="T48" fmla="*/ 5447 w 11622"/>
                <a:gd name="T49" fmla="*/ 0 h 12799"/>
                <a:gd name="T50" fmla="*/ 1444 w 11622"/>
                <a:gd name="T51" fmla="*/ 1959 h 12799"/>
                <a:gd name="T52" fmla="*/ 1943 w 11622"/>
                <a:gd name="T53" fmla="*/ 1461 h 12799"/>
                <a:gd name="T54" fmla="*/ 2938 w 11622"/>
                <a:gd name="T55" fmla="*/ 2456 h 12799"/>
                <a:gd name="T56" fmla="*/ 2439 w 11622"/>
                <a:gd name="T57" fmla="*/ 2954 h 12799"/>
                <a:gd name="T58" fmla="*/ 1444 w 11622"/>
                <a:gd name="T59" fmla="*/ 1959 h 12799"/>
                <a:gd name="T60" fmla="*/ 0 w 11622"/>
                <a:gd name="T61" fmla="*/ 5470 h 12799"/>
                <a:gd name="T62" fmla="*/ 1407 w 11622"/>
                <a:gd name="T63" fmla="*/ 5470 h 12799"/>
                <a:gd name="T64" fmla="*/ 1407 w 11622"/>
                <a:gd name="T65" fmla="*/ 6175 h 12799"/>
                <a:gd name="T66" fmla="*/ 0 w 11622"/>
                <a:gd name="T67" fmla="*/ 6175 h 12799"/>
                <a:gd name="T68" fmla="*/ 0 w 11622"/>
                <a:gd name="T69" fmla="*/ 5470 h 12799"/>
                <a:gd name="T70" fmla="*/ 10214 w 11622"/>
                <a:gd name="T71" fmla="*/ 5448 h 12799"/>
                <a:gd name="T72" fmla="*/ 11622 w 11622"/>
                <a:gd name="T73" fmla="*/ 5448 h 12799"/>
                <a:gd name="T74" fmla="*/ 11622 w 11622"/>
                <a:gd name="T75" fmla="*/ 6153 h 12799"/>
                <a:gd name="T76" fmla="*/ 10214 w 11622"/>
                <a:gd name="T77" fmla="*/ 6153 h 12799"/>
                <a:gd name="T78" fmla="*/ 10214 w 11622"/>
                <a:gd name="T79" fmla="*/ 5448 h 12799"/>
                <a:gd name="T80" fmla="*/ 8668 w 11622"/>
                <a:gd name="T81" fmla="*/ 2440 h 12799"/>
                <a:gd name="T82" fmla="*/ 9663 w 11622"/>
                <a:gd name="T83" fmla="*/ 1445 h 12799"/>
                <a:gd name="T84" fmla="*/ 10161 w 11622"/>
                <a:gd name="T85" fmla="*/ 1944 h 12799"/>
                <a:gd name="T86" fmla="*/ 9166 w 11622"/>
                <a:gd name="T87" fmla="*/ 2939 h 12799"/>
                <a:gd name="T88" fmla="*/ 8668 w 11622"/>
                <a:gd name="T89" fmla="*/ 2440 h 12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2" h="12799">
                  <a:moveTo>
                    <a:pt x="5818" y="3032"/>
                  </a:moveTo>
                  <a:cubicBezTo>
                    <a:pt x="7371" y="3032"/>
                    <a:pt x="8635" y="4296"/>
                    <a:pt x="8635" y="5849"/>
                  </a:cubicBezTo>
                  <a:cubicBezTo>
                    <a:pt x="8635" y="7403"/>
                    <a:pt x="7371" y="8666"/>
                    <a:pt x="5818" y="8666"/>
                  </a:cubicBezTo>
                  <a:cubicBezTo>
                    <a:pt x="4264" y="8666"/>
                    <a:pt x="3001" y="7403"/>
                    <a:pt x="3001" y="5849"/>
                  </a:cubicBezTo>
                  <a:cubicBezTo>
                    <a:pt x="3001" y="4296"/>
                    <a:pt x="4264" y="3032"/>
                    <a:pt x="5818" y="3032"/>
                  </a:cubicBezTo>
                  <a:moveTo>
                    <a:pt x="5818" y="2327"/>
                  </a:moveTo>
                  <a:cubicBezTo>
                    <a:pt x="3873" y="2327"/>
                    <a:pt x="2297" y="3904"/>
                    <a:pt x="2297" y="5849"/>
                  </a:cubicBezTo>
                  <a:cubicBezTo>
                    <a:pt x="2297" y="7794"/>
                    <a:pt x="3874" y="9371"/>
                    <a:pt x="5819" y="9371"/>
                  </a:cubicBezTo>
                  <a:cubicBezTo>
                    <a:pt x="7764" y="9371"/>
                    <a:pt x="9341" y="7794"/>
                    <a:pt x="9341" y="5849"/>
                  </a:cubicBezTo>
                  <a:cubicBezTo>
                    <a:pt x="9340" y="3904"/>
                    <a:pt x="7764" y="2327"/>
                    <a:pt x="5818" y="2327"/>
                  </a:cubicBezTo>
                  <a:close/>
                  <a:moveTo>
                    <a:pt x="3406" y="10432"/>
                  </a:moveTo>
                  <a:lnTo>
                    <a:pt x="8230" y="10432"/>
                  </a:lnTo>
                  <a:lnTo>
                    <a:pt x="8230" y="11137"/>
                  </a:lnTo>
                  <a:lnTo>
                    <a:pt x="3406" y="11137"/>
                  </a:lnTo>
                  <a:lnTo>
                    <a:pt x="3406" y="10432"/>
                  </a:lnTo>
                  <a:close/>
                  <a:moveTo>
                    <a:pt x="4128" y="12094"/>
                  </a:moveTo>
                  <a:lnTo>
                    <a:pt x="7509" y="12094"/>
                  </a:lnTo>
                  <a:lnTo>
                    <a:pt x="7509" y="12799"/>
                  </a:lnTo>
                  <a:lnTo>
                    <a:pt x="4128" y="12799"/>
                  </a:lnTo>
                  <a:lnTo>
                    <a:pt x="4128" y="12094"/>
                  </a:lnTo>
                  <a:close/>
                  <a:moveTo>
                    <a:pt x="5447" y="0"/>
                  </a:moveTo>
                  <a:lnTo>
                    <a:pt x="6151" y="0"/>
                  </a:lnTo>
                  <a:lnTo>
                    <a:pt x="6151" y="1407"/>
                  </a:lnTo>
                  <a:lnTo>
                    <a:pt x="5447" y="1407"/>
                  </a:lnTo>
                  <a:lnTo>
                    <a:pt x="5447" y="0"/>
                  </a:lnTo>
                  <a:close/>
                  <a:moveTo>
                    <a:pt x="1444" y="1959"/>
                  </a:moveTo>
                  <a:lnTo>
                    <a:pt x="1943" y="1461"/>
                  </a:lnTo>
                  <a:lnTo>
                    <a:pt x="2938" y="2456"/>
                  </a:lnTo>
                  <a:lnTo>
                    <a:pt x="2439" y="2954"/>
                  </a:lnTo>
                  <a:lnTo>
                    <a:pt x="1444" y="1959"/>
                  </a:lnTo>
                  <a:close/>
                  <a:moveTo>
                    <a:pt x="0" y="5470"/>
                  </a:moveTo>
                  <a:lnTo>
                    <a:pt x="1407" y="5470"/>
                  </a:lnTo>
                  <a:lnTo>
                    <a:pt x="1407" y="6175"/>
                  </a:lnTo>
                  <a:lnTo>
                    <a:pt x="0" y="6175"/>
                  </a:lnTo>
                  <a:lnTo>
                    <a:pt x="0" y="5470"/>
                  </a:lnTo>
                  <a:close/>
                  <a:moveTo>
                    <a:pt x="10214" y="5448"/>
                  </a:moveTo>
                  <a:lnTo>
                    <a:pt x="11622" y="5448"/>
                  </a:lnTo>
                  <a:lnTo>
                    <a:pt x="11622" y="6153"/>
                  </a:lnTo>
                  <a:lnTo>
                    <a:pt x="10214" y="6153"/>
                  </a:lnTo>
                  <a:lnTo>
                    <a:pt x="10214" y="5448"/>
                  </a:lnTo>
                  <a:close/>
                  <a:moveTo>
                    <a:pt x="8668" y="2440"/>
                  </a:moveTo>
                  <a:lnTo>
                    <a:pt x="9663" y="1445"/>
                  </a:lnTo>
                  <a:lnTo>
                    <a:pt x="10161" y="1944"/>
                  </a:lnTo>
                  <a:lnTo>
                    <a:pt x="9166" y="2939"/>
                  </a:lnTo>
                  <a:lnTo>
                    <a:pt x="8668" y="2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grpSp>
          <p:nvGrpSpPr>
            <p:cNvPr id="23" name="组合 22"/>
            <p:cNvGrpSpPr/>
            <p:nvPr/>
          </p:nvGrpSpPr>
          <p:grpSpPr>
            <a:xfrm>
              <a:off x="4539338" y="3914454"/>
              <a:ext cx="3113323" cy="1273425"/>
              <a:chOff x="741966" y="1950406"/>
              <a:chExt cx="3113323" cy="127342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02276" y="3914454"/>
              <a:ext cx="3113323" cy="1273425"/>
              <a:chOff x="741966" y="1950406"/>
              <a:chExt cx="3113323" cy="1273425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676398" y="3914454"/>
              <a:ext cx="3113323" cy="1273425"/>
              <a:chOff x="741966" y="1950406"/>
              <a:chExt cx="3113323" cy="127342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32" name="turned-off_385417"/>
            <p:cNvSpPr>
              <a:spLocks noChangeAspect="1"/>
            </p:cNvSpPr>
            <p:nvPr/>
          </p:nvSpPr>
          <p:spPr bwMode="auto">
            <a:xfrm>
              <a:off x="1674436" y="2561659"/>
              <a:ext cx="575603" cy="867341"/>
            </a:xfrm>
            <a:custGeom>
              <a:avLst/>
              <a:gdLst>
                <a:gd name="connsiteX0" fmla="*/ 143027 w 402646"/>
                <a:gd name="connsiteY0" fmla="*/ 537403 h 606722"/>
                <a:gd name="connsiteX1" fmla="*/ 143027 w 402646"/>
                <a:gd name="connsiteY1" fmla="*/ 551178 h 606722"/>
                <a:gd name="connsiteX2" fmla="*/ 162429 w 402646"/>
                <a:gd name="connsiteY2" fmla="*/ 570641 h 606722"/>
                <a:gd name="connsiteX3" fmla="*/ 240217 w 402646"/>
                <a:gd name="connsiteY3" fmla="*/ 570641 h 606722"/>
                <a:gd name="connsiteX4" fmla="*/ 259709 w 402646"/>
                <a:gd name="connsiteY4" fmla="*/ 551178 h 606722"/>
                <a:gd name="connsiteX5" fmla="*/ 259709 w 402646"/>
                <a:gd name="connsiteY5" fmla="*/ 537403 h 606722"/>
                <a:gd name="connsiteX6" fmla="*/ 116771 w 402646"/>
                <a:gd name="connsiteY6" fmla="*/ 483636 h 606722"/>
                <a:gd name="connsiteX7" fmla="*/ 116771 w 402646"/>
                <a:gd name="connsiteY7" fmla="*/ 501321 h 606722"/>
                <a:gd name="connsiteX8" fmla="*/ 285964 w 402646"/>
                <a:gd name="connsiteY8" fmla="*/ 501321 h 606722"/>
                <a:gd name="connsiteX9" fmla="*/ 285964 w 402646"/>
                <a:gd name="connsiteY9" fmla="*/ 483636 h 606722"/>
                <a:gd name="connsiteX10" fmla="*/ 219391 w 402646"/>
                <a:gd name="connsiteY10" fmla="*/ 223600 h 606722"/>
                <a:gd name="connsiteX11" fmla="*/ 219391 w 402646"/>
                <a:gd name="connsiteY11" fmla="*/ 297362 h 606722"/>
                <a:gd name="connsiteX12" fmla="*/ 223752 w 402646"/>
                <a:gd name="connsiteY12" fmla="*/ 297362 h 606722"/>
                <a:gd name="connsiteX13" fmla="*/ 240306 w 402646"/>
                <a:gd name="connsiteY13" fmla="*/ 223600 h 606722"/>
                <a:gd name="connsiteX14" fmla="*/ 162340 w 402646"/>
                <a:gd name="connsiteY14" fmla="*/ 223600 h 606722"/>
                <a:gd name="connsiteX15" fmla="*/ 178984 w 402646"/>
                <a:gd name="connsiteY15" fmla="*/ 297362 h 606722"/>
                <a:gd name="connsiteX16" fmla="*/ 183345 w 402646"/>
                <a:gd name="connsiteY16" fmla="*/ 297362 h 606722"/>
                <a:gd name="connsiteX17" fmla="*/ 183345 w 402646"/>
                <a:gd name="connsiteY17" fmla="*/ 223600 h 606722"/>
                <a:gd name="connsiteX18" fmla="*/ 201323 w 402646"/>
                <a:gd name="connsiteY18" fmla="*/ 60051 h 606722"/>
                <a:gd name="connsiteX19" fmla="*/ 342454 w 402646"/>
                <a:gd name="connsiteY19" fmla="*/ 201041 h 606722"/>
                <a:gd name="connsiteX20" fmla="*/ 306415 w 402646"/>
                <a:gd name="connsiteY20" fmla="*/ 201041 h 606722"/>
                <a:gd name="connsiteX21" fmla="*/ 201323 w 402646"/>
                <a:gd name="connsiteY21" fmla="*/ 96054 h 606722"/>
                <a:gd name="connsiteX22" fmla="*/ 200967 w 402646"/>
                <a:gd name="connsiteY22" fmla="*/ 36082 h 606722"/>
                <a:gd name="connsiteX23" fmla="*/ 84285 w 402646"/>
                <a:gd name="connsiteY23" fmla="*/ 84428 h 606722"/>
                <a:gd name="connsiteX24" fmla="*/ 36135 w 402646"/>
                <a:gd name="connsiteY24" fmla="*/ 201026 h 606722"/>
                <a:gd name="connsiteX25" fmla="*/ 82594 w 402646"/>
                <a:gd name="connsiteY25" fmla="*/ 315759 h 606722"/>
                <a:gd name="connsiteX26" fmla="*/ 83484 w 402646"/>
                <a:gd name="connsiteY26" fmla="*/ 316559 h 606722"/>
                <a:gd name="connsiteX27" fmla="*/ 86065 w 402646"/>
                <a:gd name="connsiteY27" fmla="*/ 319225 h 606722"/>
                <a:gd name="connsiteX28" fmla="*/ 133503 w 402646"/>
                <a:gd name="connsiteY28" fmla="*/ 438223 h 606722"/>
                <a:gd name="connsiteX29" fmla="*/ 133503 w 402646"/>
                <a:gd name="connsiteY29" fmla="*/ 447643 h 606722"/>
                <a:gd name="connsiteX30" fmla="*/ 183345 w 402646"/>
                <a:gd name="connsiteY30" fmla="*/ 447643 h 606722"/>
                <a:gd name="connsiteX31" fmla="*/ 183345 w 402646"/>
                <a:gd name="connsiteY31" fmla="*/ 333355 h 606722"/>
                <a:gd name="connsiteX32" fmla="*/ 150058 w 402646"/>
                <a:gd name="connsiteY32" fmla="*/ 333355 h 606722"/>
                <a:gd name="connsiteX33" fmla="*/ 117216 w 402646"/>
                <a:gd name="connsiteY33" fmla="*/ 187518 h 606722"/>
                <a:gd name="connsiteX34" fmla="*/ 285430 w 402646"/>
                <a:gd name="connsiteY34" fmla="*/ 187518 h 606722"/>
                <a:gd name="connsiteX35" fmla="*/ 252677 w 402646"/>
                <a:gd name="connsiteY35" fmla="*/ 333355 h 606722"/>
                <a:gd name="connsiteX36" fmla="*/ 219391 w 402646"/>
                <a:gd name="connsiteY36" fmla="*/ 333355 h 606722"/>
                <a:gd name="connsiteX37" fmla="*/ 219391 w 402646"/>
                <a:gd name="connsiteY37" fmla="*/ 447643 h 606722"/>
                <a:gd name="connsiteX38" fmla="*/ 269232 w 402646"/>
                <a:gd name="connsiteY38" fmla="*/ 447643 h 606722"/>
                <a:gd name="connsiteX39" fmla="*/ 269232 w 402646"/>
                <a:gd name="connsiteY39" fmla="*/ 438223 h 606722"/>
                <a:gd name="connsiteX40" fmla="*/ 316670 w 402646"/>
                <a:gd name="connsiteY40" fmla="*/ 319225 h 606722"/>
                <a:gd name="connsiteX41" fmla="*/ 319251 w 402646"/>
                <a:gd name="connsiteY41" fmla="*/ 316559 h 606722"/>
                <a:gd name="connsiteX42" fmla="*/ 320141 w 402646"/>
                <a:gd name="connsiteY42" fmla="*/ 315670 h 606722"/>
                <a:gd name="connsiteX43" fmla="*/ 366600 w 402646"/>
                <a:gd name="connsiteY43" fmla="*/ 201026 h 606722"/>
                <a:gd name="connsiteX44" fmla="*/ 318005 w 402646"/>
                <a:gd name="connsiteY44" fmla="*/ 84250 h 606722"/>
                <a:gd name="connsiteX45" fmla="*/ 201323 w 402646"/>
                <a:gd name="connsiteY45" fmla="*/ 36082 h 606722"/>
                <a:gd name="connsiteX46" fmla="*/ 200878 w 402646"/>
                <a:gd name="connsiteY46" fmla="*/ 0 h 606722"/>
                <a:gd name="connsiteX47" fmla="*/ 201323 w 402646"/>
                <a:gd name="connsiteY47" fmla="*/ 0 h 606722"/>
                <a:gd name="connsiteX48" fmla="*/ 343549 w 402646"/>
                <a:gd name="connsiteY48" fmla="*/ 58744 h 606722"/>
                <a:gd name="connsiteX49" fmla="*/ 402646 w 402646"/>
                <a:gd name="connsiteY49" fmla="*/ 201026 h 606722"/>
                <a:gd name="connsiteX50" fmla="*/ 344884 w 402646"/>
                <a:gd name="connsiteY50" fmla="*/ 341976 h 606722"/>
                <a:gd name="connsiteX51" fmla="*/ 341769 w 402646"/>
                <a:gd name="connsiteY51" fmla="*/ 345086 h 606722"/>
                <a:gd name="connsiteX52" fmla="*/ 305278 w 402646"/>
                <a:gd name="connsiteY52" fmla="*/ 438223 h 606722"/>
                <a:gd name="connsiteX53" fmla="*/ 305278 w 402646"/>
                <a:gd name="connsiteY53" fmla="*/ 451465 h 606722"/>
                <a:gd name="connsiteX54" fmla="*/ 322010 w 402646"/>
                <a:gd name="connsiteY54" fmla="*/ 479459 h 606722"/>
                <a:gd name="connsiteX55" fmla="*/ 322010 w 402646"/>
                <a:gd name="connsiteY55" fmla="*/ 505498 h 606722"/>
                <a:gd name="connsiteX56" fmla="*/ 295843 w 402646"/>
                <a:gd name="connsiteY56" fmla="*/ 536870 h 606722"/>
                <a:gd name="connsiteX57" fmla="*/ 295843 w 402646"/>
                <a:gd name="connsiteY57" fmla="*/ 551178 h 606722"/>
                <a:gd name="connsiteX58" fmla="*/ 240217 w 402646"/>
                <a:gd name="connsiteY58" fmla="*/ 606722 h 606722"/>
                <a:gd name="connsiteX59" fmla="*/ 162429 w 402646"/>
                <a:gd name="connsiteY59" fmla="*/ 606722 h 606722"/>
                <a:gd name="connsiteX60" fmla="*/ 106892 w 402646"/>
                <a:gd name="connsiteY60" fmla="*/ 551178 h 606722"/>
                <a:gd name="connsiteX61" fmla="*/ 106892 w 402646"/>
                <a:gd name="connsiteY61" fmla="*/ 536870 h 606722"/>
                <a:gd name="connsiteX62" fmla="*/ 80636 w 402646"/>
                <a:gd name="connsiteY62" fmla="*/ 505498 h 606722"/>
                <a:gd name="connsiteX63" fmla="*/ 80636 w 402646"/>
                <a:gd name="connsiteY63" fmla="*/ 479459 h 606722"/>
                <a:gd name="connsiteX64" fmla="*/ 97369 w 402646"/>
                <a:gd name="connsiteY64" fmla="*/ 451465 h 606722"/>
                <a:gd name="connsiteX65" fmla="*/ 97369 w 402646"/>
                <a:gd name="connsiteY65" fmla="*/ 438223 h 606722"/>
                <a:gd name="connsiteX66" fmla="*/ 60789 w 402646"/>
                <a:gd name="connsiteY66" fmla="*/ 344997 h 606722"/>
                <a:gd name="connsiteX67" fmla="*/ 57852 w 402646"/>
                <a:gd name="connsiteY67" fmla="*/ 341976 h 606722"/>
                <a:gd name="connsiteX68" fmla="*/ 0 w 402646"/>
                <a:gd name="connsiteY68" fmla="*/ 201026 h 606722"/>
                <a:gd name="connsiteX69" fmla="*/ 58742 w 402646"/>
                <a:gd name="connsiteY69" fmla="*/ 58922 h 606722"/>
                <a:gd name="connsiteX70" fmla="*/ 200878 w 402646"/>
                <a:gd name="connsiteY7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2646" h="606722">
                  <a:moveTo>
                    <a:pt x="143027" y="537403"/>
                  </a:moveTo>
                  <a:lnTo>
                    <a:pt x="143027" y="551178"/>
                  </a:lnTo>
                  <a:cubicBezTo>
                    <a:pt x="143027" y="561931"/>
                    <a:pt x="151749" y="570641"/>
                    <a:pt x="162429" y="570641"/>
                  </a:cubicBezTo>
                  <a:lnTo>
                    <a:pt x="240217" y="570641"/>
                  </a:lnTo>
                  <a:cubicBezTo>
                    <a:pt x="250986" y="570641"/>
                    <a:pt x="259709" y="561931"/>
                    <a:pt x="259709" y="551178"/>
                  </a:cubicBezTo>
                  <a:lnTo>
                    <a:pt x="259709" y="537403"/>
                  </a:lnTo>
                  <a:close/>
                  <a:moveTo>
                    <a:pt x="116771" y="483636"/>
                  </a:moveTo>
                  <a:lnTo>
                    <a:pt x="116771" y="501321"/>
                  </a:lnTo>
                  <a:lnTo>
                    <a:pt x="285964" y="501321"/>
                  </a:lnTo>
                  <a:lnTo>
                    <a:pt x="285964" y="483636"/>
                  </a:lnTo>
                  <a:close/>
                  <a:moveTo>
                    <a:pt x="219391" y="223600"/>
                  </a:moveTo>
                  <a:lnTo>
                    <a:pt x="219391" y="297362"/>
                  </a:lnTo>
                  <a:lnTo>
                    <a:pt x="223752" y="297362"/>
                  </a:lnTo>
                  <a:lnTo>
                    <a:pt x="240306" y="223600"/>
                  </a:lnTo>
                  <a:close/>
                  <a:moveTo>
                    <a:pt x="162340" y="223600"/>
                  </a:moveTo>
                  <a:lnTo>
                    <a:pt x="178984" y="297362"/>
                  </a:lnTo>
                  <a:lnTo>
                    <a:pt x="183345" y="297362"/>
                  </a:lnTo>
                  <a:lnTo>
                    <a:pt x="183345" y="223600"/>
                  </a:lnTo>
                  <a:close/>
                  <a:moveTo>
                    <a:pt x="201323" y="60051"/>
                  </a:moveTo>
                  <a:cubicBezTo>
                    <a:pt x="279185" y="60051"/>
                    <a:pt x="342454" y="123257"/>
                    <a:pt x="342454" y="201041"/>
                  </a:cubicBezTo>
                  <a:lnTo>
                    <a:pt x="306415" y="201041"/>
                  </a:lnTo>
                  <a:cubicBezTo>
                    <a:pt x="306415" y="143170"/>
                    <a:pt x="259253" y="96054"/>
                    <a:pt x="201323" y="96054"/>
                  </a:cubicBezTo>
                  <a:close/>
                  <a:moveTo>
                    <a:pt x="200967" y="36082"/>
                  </a:moveTo>
                  <a:cubicBezTo>
                    <a:pt x="156822" y="36171"/>
                    <a:pt x="115347" y="53323"/>
                    <a:pt x="84285" y="84428"/>
                  </a:cubicBezTo>
                  <a:cubicBezTo>
                    <a:pt x="53223" y="115532"/>
                    <a:pt x="36135" y="156946"/>
                    <a:pt x="36135" y="201026"/>
                  </a:cubicBezTo>
                  <a:cubicBezTo>
                    <a:pt x="36135" y="244129"/>
                    <a:pt x="52600" y="284832"/>
                    <a:pt x="82594" y="315759"/>
                  </a:cubicBezTo>
                  <a:lnTo>
                    <a:pt x="83484" y="316559"/>
                  </a:lnTo>
                  <a:cubicBezTo>
                    <a:pt x="84374" y="317447"/>
                    <a:pt x="85175" y="318336"/>
                    <a:pt x="86065" y="319225"/>
                  </a:cubicBezTo>
                  <a:cubicBezTo>
                    <a:pt x="116682" y="350952"/>
                    <a:pt x="133503" y="393165"/>
                    <a:pt x="133503" y="438223"/>
                  </a:cubicBezTo>
                  <a:lnTo>
                    <a:pt x="133503" y="447643"/>
                  </a:lnTo>
                  <a:lnTo>
                    <a:pt x="183345" y="447643"/>
                  </a:lnTo>
                  <a:lnTo>
                    <a:pt x="183345" y="333355"/>
                  </a:lnTo>
                  <a:lnTo>
                    <a:pt x="150058" y="333355"/>
                  </a:lnTo>
                  <a:lnTo>
                    <a:pt x="117216" y="187518"/>
                  </a:lnTo>
                  <a:lnTo>
                    <a:pt x="285430" y="187518"/>
                  </a:lnTo>
                  <a:lnTo>
                    <a:pt x="252677" y="333355"/>
                  </a:lnTo>
                  <a:lnTo>
                    <a:pt x="219391" y="333355"/>
                  </a:lnTo>
                  <a:lnTo>
                    <a:pt x="219391" y="447643"/>
                  </a:lnTo>
                  <a:lnTo>
                    <a:pt x="269232" y="447643"/>
                  </a:lnTo>
                  <a:lnTo>
                    <a:pt x="269232" y="438223"/>
                  </a:lnTo>
                  <a:cubicBezTo>
                    <a:pt x="269232" y="393165"/>
                    <a:pt x="286053" y="350952"/>
                    <a:pt x="316670" y="319225"/>
                  </a:cubicBezTo>
                  <a:cubicBezTo>
                    <a:pt x="317471" y="318336"/>
                    <a:pt x="318361" y="317447"/>
                    <a:pt x="319251" y="316559"/>
                  </a:cubicBezTo>
                  <a:lnTo>
                    <a:pt x="320141" y="315670"/>
                  </a:lnTo>
                  <a:cubicBezTo>
                    <a:pt x="350135" y="284743"/>
                    <a:pt x="366600" y="244129"/>
                    <a:pt x="366600" y="201026"/>
                  </a:cubicBezTo>
                  <a:cubicBezTo>
                    <a:pt x="366600" y="156857"/>
                    <a:pt x="349334" y="115444"/>
                    <a:pt x="318005" y="84250"/>
                  </a:cubicBezTo>
                  <a:cubicBezTo>
                    <a:pt x="286854" y="53145"/>
                    <a:pt x="245379" y="36082"/>
                    <a:pt x="201323" y="36082"/>
                  </a:cubicBezTo>
                  <a:close/>
                  <a:moveTo>
                    <a:pt x="200878" y="0"/>
                  </a:moveTo>
                  <a:lnTo>
                    <a:pt x="201323" y="0"/>
                  </a:lnTo>
                  <a:cubicBezTo>
                    <a:pt x="255080" y="0"/>
                    <a:pt x="305545" y="20796"/>
                    <a:pt x="343549" y="58744"/>
                  </a:cubicBezTo>
                  <a:cubicBezTo>
                    <a:pt x="381642" y="96692"/>
                    <a:pt x="402646" y="147259"/>
                    <a:pt x="402646" y="201026"/>
                  </a:cubicBezTo>
                  <a:cubicBezTo>
                    <a:pt x="402646" y="254082"/>
                    <a:pt x="382176" y="304206"/>
                    <a:pt x="344884" y="341976"/>
                  </a:cubicBezTo>
                  <a:lnTo>
                    <a:pt x="341769" y="345086"/>
                  </a:lnTo>
                  <a:cubicBezTo>
                    <a:pt x="318272" y="369970"/>
                    <a:pt x="305278" y="402941"/>
                    <a:pt x="305278" y="438223"/>
                  </a:cubicBezTo>
                  <a:lnTo>
                    <a:pt x="305278" y="451465"/>
                  </a:lnTo>
                  <a:cubicBezTo>
                    <a:pt x="315246" y="456886"/>
                    <a:pt x="322010" y="467373"/>
                    <a:pt x="322010" y="479459"/>
                  </a:cubicBezTo>
                  <a:lnTo>
                    <a:pt x="322010" y="505498"/>
                  </a:lnTo>
                  <a:cubicBezTo>
                    <a:pt x="322010" y="521140"/>
                    <a:pt x="310707" y="534204"/>
                    <a:pt x="295843" y="536870"/>
                  </a:cubicBezTo>
                  <a:lnTo>
                    <a:pt x="295843" y="551178"/>
                  </a:lnTo>
                  <a:cubicBezTo>
                    <a:pt x="295843" y="581838"/>
                    <a:pt x="270834" y="606722"/>
                    <a:pt x="240217" y="606722"/>
                  </a:cubicBezTo>
                  <a:lnTo>
                    <a:pt x="162429" y="606722"/>
                  </a:lnTo>
                  <a:cubicBezTo>
                    <a:pt x="131812" y="606722"/>
                    <a:pt x="106892" y="581838"/>
                    <a:pt x="106892" y="551178"/>
                  </a:cubicBezTo>
                  <a:lnTo>
                    <a:pt x="106892" y="536870"/>
                  </a:lnTo>
                  <a:cubicBezTo>
                    <a:pt x="92028" y="534204"/>
                    <a:pt x="80636" y="521140"/>
                    <a:pt x="80636" y="505498"/>
                  </a:cubicBezTo>
                  <a:lnTo>
                    <a:pt x="80636" y="479459"/>
                  </a:lnTo>
                  <a:cubicBezTo>
                    <a:pt x="80636" y="467461"/>
                    <a:pt x="87400" y="456886"/>
                    <a:pt x="97369" y="451465"/>
                  </a:cubicBezTo>
                  <a:lnTo>
                    <a:pt x="97369" y="438223"/>
                  </a:lnTo>
                  <a:cubicBezTo>
                    <a:pt x="97369" y="402852"/>
                    <a:pt x="84374" y="369792"/>
                    <a:pt x="60789" y="344997"/>
                  </a:cubicBezTo>
                  <a:lnTo>
                    <a:pt x="57852" y="341976"/>
                  </a:lnTo>
                  <a:cubicBezTo>
                    <a:pt x="20560" y="304206"/>
                    <a:pt x="0" y="254082"/>
                    <a:pt x="0" y="201026"/>
                  </a:cubicBezTo>
                  <a:cubicBezTo>
                    <a:pt x="0" y="147348"/>
                    <a:pt x="20916" y="96870"/>
                    <a:pt x="58742" y="58922"/>
                  </a:cubicBezTo>
                  <a:cubicBezTo>
                    <a:pt x="96568" y="21063"/>
                    <a:pt x="147121" y="89"/>
                    <a:pt x="2008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sp>
          <p:nvSpPr>
            <p:cNvPr id="35" name="turned-off_385417"/>
            <p:cNvSpPr>
              <a:spLocks noChangeAspect="1"/>
            </p:cNvSpPr>
            <p:nvPr/>
          </p:nvSpPr>
          <p:spPr bwMode="auto">
            <a:xfrm>
              <a:off x="9950755" y="2573904"/>
              <a:ext cx="564608" cy="867341"/>
            </a:xfrm>
            <a:custGeom>
              <a:avLst/>
              <a:gdLst>
                <a:gd name="T0" fmla="*/ 3803 w 4437"/>
                <a:gd name="T1" fmla="*/ 3768 h 6827"/>
                <a:gd name="T2" fmla="*/ 4437 w 4437"/>
                <a:gd name="T3" fmla="*/ 2219 h 6827"/>
                <a:gd name="T4" fmla="*/ 2218 w 4437"/>
                <a:gd name="T5" fmla="*/ 0 h 6827"/>
                <a:gd name="T6" fmla="*/ 0 w 4437"/>
                <a:gd name="T7" fmla="*/ 2219 h 6827"/>
                <a:gd name="T8" fmla="*/ 634 w 4437"/>
                <a:gd name="T9" fmla="*/ 3768 h 6827"/>
                <a:gd name="T10" fmla="*/ 1194 w 4437"/>
                <a:gd name="T11" fmla="*/ 5120 h 6827"/>
                <a:gd name="T12" fmla="*/ 1194 w 4437"/>
                <a:gd name="T13" fmla="*/ 5253 h 6827"/>
                <a:gd name="T14" fmla="*/ 1024 w 4437"/>
                <a:gd name="T15" fmla="*/ 5632 h 6827"/>
                <a:gd name="T16" fmla="*/ 1157 w 4437"/>
                <a:gd name="T17" fmla="*/ 5973 h 6827"/>
                <a:gd name="T18" fmla="*/ 1024 w 4437"/>
                <a:gd name="T19" fmla="*/ 6315 h 6827"/>
                <a:gd name="T20" fmla="*/ 1536 w 4437"/>
                <a:gd name="T21" fmla="*/ 6827 h 6827"/>
                <a:gd name="T22" fmla="*/ 2901 w 4437"/>
                <a:gd name="T23" fmla="*/ 6827 h 6827"/>
                <a:gd name="T24" fmla="*/ 3413 w 4437"/>
                <a:gd name="T25" fmla="*/ 6315 h 6827"/>
                <a:gd name="T26" fmla="*/ 3280 w 4437"/>
                <a:gd name="T27" fmla="*/ 5973 h 6827"/>
                <a:gd name="T28" fmla="*/ 3413 w 4437"/>
                <a:gd name="T29" fmla="*/ 5632 h 6827"/>
                <a:gd name="T30" fmla="*/ 3242 w 4437"/>
                <a:gd name="T31" fmla="*/ 5253 h 6827"/>
                <a:gd name="T32" fmla="*/ 3242 w 4437"/>
                <a:gd name="T33" fmla="*/ 5120 h 6827"/>
                <a:gd name="T34" fmla="*/ 3803 w 4437"/>
                <a:gd name="T35" fmla="*/ 3768 h 6827"/>
                <a:gd name="T36" fmla="*/ 2901 w 4437"/>
                <a:gd name="T37" fmla="*/ 6485 h 6827"/>
                <a:gd name="T38" fmla="*/ 1536 w 4437"/>
                <a:gd name="T39" fmla="*/ 6485 h 6827"/>
                <a:gd name="T40" fmla="*/ 1365 w 4437"/>
                <a:gd name="T41" fmla="*/ 6315 h 6827"/>
                <a:gd name="T42" fmla="*/ 1536 w 4437"/>
                <a:gd name="T43" fmla="*/ 6144 h 6827"/>
                <a:gd name="T44" fmla="*/ 2901 w 4437"/>
                <a:gd name="T45" fmla="*/ 6144 h 6827"/>
                <a:gd name="T46" fmla="*/ 3072 w 4437"/>
                <a:gd name="T47" fmla="*/ 6315 h 6827"/>
                <a:gd name="T48" fmla="*/ 2901 w 4437"/>
                <a:gd name="T49" fmla="*/ 6485 h 6827"/>
                <a:gd name="T50" fmla="*/ 2901 w 4437"/>
                <a:gd name="T51" fmla="*/ 5803 h 6827"/>
                <a:gd name="T52" fmla="*/ 1536 w 4437"/>
                <a:gd name="T53" fmla="*/ 5803 h 6827"/>
                <a:gd name="T54" fmla="*/ 1365 w 4437"/>
                <a:gd name="T55" fmla="*/ 5632 h 6827"/>
                <a:gd name="T56" fmla="*/ 1536 w 4437"/>
                <a:gd name="T57" fmla="*/ 5461 h 6827"/>
                <a:gd name="T58" fmla="*/ 2901 w 4437"/>
                <a:gd name="T59" fmla="*/ 5461 h 6827"/>
                <a:gd name="T60" fmla="*/ 3072 w 4437"/>
                <a:gd name="T61" fmla="*/ 5632 h 6827"/>
                <a:gd name="T62" fmla="*/ 2901 w 4437"/>
                <a:gd name="T63" fmla="*/ 5803 h 6827"/>
                <a:gd name="T64" fmla="*/ 2558 w 4437"/>
                <a:gd name="T65" fmla="*/ 2195 h 6827"/>
                <a:gd name="T66" fmla="*/ 2365 w 4437"/>
                <a:gd name="T67" fmla="*/ 2050 h 6827"/>
                <a:gd name="T68" fmla="*/ 2220 w 4437"/>
                <a:gd name="T69" fmla="*/ 2243 h 6827"/>
                <a:gd name="T70" fmla="*/ 2119 w 4437"/>
                <a:gd name="T71" fmla="*/ 3318 h 6827"/>
                <a:gd name="T72" fmla="*/ 1365 w 4437"/>
                <a:gd name="T73" fmla="*/ 2475 h 6827"/>
                <a:gd name="T74" fmla="*/ 2218 w 4437"/>
                <a:gd name="T75" fmla="*/ 1109 h 6827"/>
                <a:gd name="T76" fmla="*/ 3072 w 4437"/>
                <a:gd name="T77" fmla="*/ 2475 h 6827"/>
                <a:gd name="T78" fmla="*/ 2477 w 4437"/>
                <a:gd name="T79" fmla="*/ 3284 h 6827"/>
                <a:gd name="T80" fmla="*/ 2558 w 4437"/>
                <a:gd name="T81" fmla="*/ 2195 h 6827"/>
                <a:gd name="T82" fmla="*/ 2901 w 4437"/>
                <a:gd name="T83" fmla="*/ 5120 h 6827"/>
                <a:gd name="T84" fmla="*/ 2376 w 4437"/>
                <a:gd name="T85" fmla="*/ 5120 h 6827"/>
                <a:gd name="T86" fmla="*/ 2392 w 4437"/>
                <a:gd name="T87" fmla="*/ 3652 h 6827"/>
                <a:gd name="T88" fmla="*/ 3413 w 4437"/>
                <a:gd name="T89" fmla="*/ 2475 h 6827"/>
                <a:gd name="T90" fmla="*/ 2371 w 4437"/>
                <a:gd name="T91" fmla="*/ 804 h 6827"/>
                <a:gd name="T92" fmla="*/ 2218 w 4437"/>
                <a:gd name="T93" fmla="*/ 768 h 6827"/>
                <a:gd name="T94" fmla="*/ 2039 w 4437"/>
                <a:gd name="T95" fmla="*/ 819 h 6827"/>
                <a:gd name="T96" fmla="*/ 1877 w 4437"/>
                <a:gd name="T97" fmla="*/ 1109 h 6827"/>
                <a:gd name="T98" fmla="*/ 1503 w 4437"/>
                <a:gd name="T99" fmla="*/ 1673 h 6827"/>
                <a:gd name="T100" fmla="*/ 1024 w 4437"/>
                <a:gd name="T101" fmla="*/ 2475 h 6827"/>
                <a:gd name="T102" fmla="*/ 2042 w 4437"/>
                <a:gd name="T103" fmla="*/ 3651 h 6827"/>
                <a:gd name="T104" fmla="*/ 2019 w 4437"/>
                <a:gd name="T105" fmla="*/ 5120 h 6827"/>
                <a:gd name="T106" fmla="*/ 1536 w 4437"/>
                <a:gd name="T107" fmla="*/ 5120 h 6827"/>
                <a:gd name="T108" fmla="*/ 341 w 4437"/>
                <a:gd name="T109" fmla="*/ 2219 h 6827"/>
                <a:gd name="T110" fmla="*/ 2218 w 4437"/>
                <a:gd name="T111" fmla="*/ 341 h 6827"/>
                <a:gd name="T112" fmla="*/ 4096 w 4437"/>
                <a:gd name="T113" fmla="*/ 2219 h 6827"/>
                <a:gd name="T114" fmla="*/ 2901 w 4437"/>
                <a:gd name="T115" fmla="*/ 5120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7" h="6827">
                  <a:moveTo>
                    <a:pt x="3803" y="3768"/>
                  </a:moveTo>
                  <a:cubicBezTo>
                    <a:pt x="4100" y="3365"/>
                    <a:pt x="4437" y="2908"/>
                    <a:pt x="4437" y="2219"/>
                  </a:cubicBezTo>
                  <a:cubicBezTo>
                    <a:pt x="4437" y="995"/>
                    <a:pt x="3442" y="0"/>
                    <a:pt x="2218" y="0"/>
                  </a:cubicBezTo>
                  <a:cubicBezTo>
                    <a:pt x="995" y="0"/>
                    <a:pt x="0" y="995"/>
                    <a:pt x="0" y="2219"/>
                  </a:cubicBezTo>
                  <a:cubicBezTo>
                    <a:pt x="0" y="2908"/>
                    <a:pt x="337" y="3365"/>
                    <a:pt x="634" y="3768"/>
                  </a:cubicBezTo>
                  <a:cubicBezTo>
                    <a:pt x="935" y="4175"/>
                    <a:pt x="1194" y="4527"/>
                    <a:pt x="1194" y="5120"/>
                  </a:cubicBezTo>
                  <a:lnTo>
                    <a:pt x="1194" y="5253"/>
                  </a:lnTo>
                  <a:cubicBezTo>
                    <a:pt x="1090" y="5347"/>
                    <a:pt x="1024" y="5481"/>
                    <a:pt x="1024" y="5632"/>
                  </a:cubicBezTo>
                  <a:cubicBezTo>
                    <a:pt x="1024" y="5764"/>
                    <a:pt x="1075" y="5883"/>
                    <a:pt x="1157" y="5973"/>
                  </a:cubicBezTo>
                  <a:cubicBezTo>
                    <a:pt x="1075" y="6064"/>
                    <a:pt x="1024" y="6183"/>
                    <a:pt x="1024" y="6315"/>
                  </a:cubicBezTo>
                  <a:cubicBezTo>
                    <a:pt x="1024" y="6597"/>
                    <a:pt x="1253" y="6827"/>
                    <a:pt x="1536" y="6827"/>
                  </a:cubicBezTo>
                  <a:lnTo>
                    <a:pt x="2901" y="6827"/>
                  </a:lnTo>
                  <a:cubicBezTo>
                    <a:pt x="3183" y="6827"/>
                    <a:pt x="3413" y="6597"/>
                    <a:pt x="3413" y="6315"/>
                  </a:cubicBezTo>
                  <a:cubicBezTo>
                    <a:pt x="3413" y="6183"/>
                    <a:pt x="3362" y="6064"/>
                    <a:pt x="3280" y="5973"/>
                  </a:cubicBezTo>
                  <a:cubicBezTo>
                    <a:pt x="3362" y="5883"/>
                    <a:pt x="3413" y="5764"/>
                    <a:pt x="3413" y="5632"/>
                  </a:cubicBezTo>
                  <a:cubicBezTo>
                    <a:pt x="3413" y="5481"/>
                    <a:pt x="3346" y="5347"/>
                    <a:pt x="3242" y="5253"/>
                  </a:cubicBezTo>
                  <a:lnTo>
                    <a:pt x="3242" y="5120"/>
                  </a:lnTo>
                  <a:cubicBezTo>
                    <a:pt x="3242" y="4527"/>
                    <a:pt x="3502" y="4175"/>
                    <a:pt x="3803" y="3768"/>
                  </a:cubicBezTo>
                  <a:close/>
                  <a:moveTo>
                    <a:pt x="2901" y="6485"/>
                  </a:moveTo>
                  <a:lnTo>
                    <a:pt x="1536" y="6485"/>
                  </a:lnTo>
                  <a:cubicBezTo>
                    <a:pt x="1441" y="6485"/>
                    <a:pt x="1365" y="6409"/>
                    <a:pt x="1365" y="6315"/>
                  </a:cubicBezTo>
                  <a:cubicBezTo>
                    <a:pt x="1365" y="6220"/>
                    <a:pt x="1441" y="6144"/>
                    <a:pt x="1536" y="6144"/>
                  </a:cubicBezTo>
                  <a:lnTo>
                    <a:pt x="2901" y="6144"/>
                  </a:lnTo>
                  <a:cubicBezTo>
                    <a:pt x="2995" y="6144"/>
                    <a:pt x="3072" y="6220"/>
                    <a:pt x="3072" y="6315"/>
                  </a:cubicBezTo>
                  <a:cubicBezTo>
                    <a:pt x="3072" y="6409"/>
                    <a:pt x="2995" y="6485"/>
                    <a:pt x="2901" y="6485"/>
                  </a:cubicBezTo>
                  <a:close/>
                  <a:moveTo>
                    <a:pt x="2901" y="5803"/>
                  </a:moveTo>
                  <a:lnTo>
                    <a:pt x="1536" y="5803"/>
                  </a:lnTo>
                  <a:cubicBezTo>
                    <a:pt x="1441" y="5803"/>
                    <a:pt x="1365" y="5726"/>
                    <a:pt x="1365" y="5632"/>
                  </a:cubicBezTo>
                  <a:cubicBezTo>
                    <a:pt x="1365" y="5538"/>
                    <a:pt x="1441" y="5461"/>
                    <a:pt x="1536" y="5461"/>
                  </a:cubicBezTo>
                  <a:lnTo>
                    <a:pt x="2901" y="5461"/>
                  </a:lnTo>
                  <a:cubicBezTo>
                    <a:pt x="2995" y="5461"/>
                    <a:pt x="3072" y="5538"/>
                    <a:pt x="3072" y="5632"/>
                  </a:cubicBezTo>
                  <a:cubicBezTo>
                    <a:pt x="3072" y="5726"/>
                    <a:pt x="2995" y="5803"/>
                    <a:pt x="2901" y="5803"/>
                  </a:cubicBezTo>
                  <a:close/>
                  <a:moveTo>
                    <a:pt x="2558" y="2195"/>
                  </a:moveTo>
                  <a:cubicBezTo>
                    <a:pt x="2544" y="2101"/>
                    <a:pt x="2455" y="2038"/>
                    <a:pt x="2365" y="2050"/>
                  </a:cubicBezTo>
                  <a:cubicBezTo>
                    <a:pt x="2272" y="2063"/>
                    <a:pt x="2207" y="2149"/>
                    <a:pt x="2220" y="2243"/>
                  </a:cubicBezTo>
                  <a:cubicBezTo>
                    <a:pt x="2272" y="2605"/>
                    <a:pt x="2203" y="2954"/>
                    <a:pt x="2119" y="3318"/>
                  </a:cubicBezTo>
                  <a:cubicBezTo>
                    <a:pt x="1695" y="3268"/>
                    <a:pt x="1365" y="2912"/>
                    <a:pt x="1365" y="2475"/>
                  </a:cubicBezTo>
                  <a:cubicBezTo>
                    <a:pt x="1365" y="2003"/>
                    <a:pt x="2218" y="1792"/>
                    <a:pt x="2218" y="1109"/>
                  </a:cubicBezTo>
                  <a:cubicBezTo>
                    <a:pt x="2901" y="1451"/>
                    <a:pt x="3072" y="2003"/>
                    <a:pt x="3072" y="2475"/>
                  </a:cubicBezTo>
                  <a:cubicBezTo>
                    <a:pt x="3072" y="2855"/>
                    <a:pt x="2821" y="3174"/>
                    <a:pt x="2477" y="3284"/>
                  </a:cubicBezTo>
                  <a:cubicBezTo>
                    <a:pt x="2554" y="2935"/>
                    <a:pt x="2612" y="2575"/>
                    <a:pt x="2558" y="2195"/>
                  </a:cubicBezTo>
                  <a:close/>
                  <a:moveTo>
                    <a:pt x="2901" y="5120"/>
                  </a:moveTo>
                  <a:lnTo>
                    <a:pt x="2376" y="5120"/>
                  </a:lnTo>
                  <a:cubicBezTo>
                    <a:pt x="2191" y="4606"/>
                    <a:pt x="2279" y="4136"/>
                    <a:pt x="2392" y="3652"/>
                  </a:cubicBezTo>
                  <a:cubicBezTo>
                    <a:pt x="2968" y="3567"/>
                    <a:pt x="3413" y="3074"/>
                    <a:pt x="3413" y="2475"/>
                  </a:cubicBezTo>
                  <a:cubicBezTo>
                    <a:pt x="3413" y="1723"/>
                    <a:pt x="3053" y="1145"/>
                    <a:pt x="2371" y="804"/>
                  </a:cubicBezTo>
                  <a:cubicBezTo>
                    <a:pt x="2323" y="780"/>
                    <a:pt x="2271" y="768"/>
                    <a:pt x="2218" y="768"/>
                  </a:cubicBezTo>
                  <a:cubicBezTo>
                    <a:pt x="2156" y="768"/>
                    <a:pt x="2094" y="785"/>
                    <a:pt x="2039" y="819"/>
                  </a:cubicBezTo>
                  <a:cubicBezTo>
                    <a:pt x="1938" y="881"/>
                    <a:pt x="1877" y="991"/>
                    <a:pt x="1877" y="1109"/>
                  </a:cubicBezTo>
                  <a:cubicBezTo>
                    <a:pt x="1877" y="1317"/>
                    <a:pt x="1736" y="1461"/>
                    <a:pt x="1503" y="1673"/>
                  </a:cubicBezTo>
                  <a:cubicBezTo>
                    <a:pt x="1278" y="1878"/>
                    <a:pt x="1024" y="2110"/>
                    <a:pt x="1024" y="2475"/>
                  </a:cubicBezTo>
                  <a:cubicBezTo>
                    <a:pt x="1024" y="3073"/>
                    <a:pt x="1467" y="3565"/>
                    <a:pt x="2042" y="3651"/>
                  </a:cubicBezTo>
                  <a:cubicBezTo>
                    <a:pt x="1940" y="4102"/>
                    <a:pt x="1862" y="4590"/>
                    <a:pt x="2019" y="5120"/>
                  </a:cubicBezTo>
                  <a:lnTo>
                    <a:pt x="1536" y="5120"/>
                  </a:lnTo>
                  <a:cubicBezTo>
                    <a:pt x="1536" y="3755"/>
                    <a:pt x="341" y="3413"/>
                    <a:pt x="341" y="2219"/>
                  </a:cubicBezTo>
                  <a:cubicBezTo>
                    <a:pt x="341" y="1182"/>
                    <a:pt x="1181" y="341"/>
                    <a:pt x="2218" y="341"/>
                  </a:cubicBezTo>
                  <a:cubicBezTo>
                    <a:pt x="3255" y="341"/>
                    <a:pt x="4096" y="1182"/>
                    <a:pt x="4096" y="2219"/>
                  </a:cubicBezTo>
                  <a:cubicBezTo>
                    <a:pt x="4096" y="3413"/>
                    <a:pt x="2901" y="3755"/>
                    <a:pt x="2901" y="5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íŝ1íďê"/>
            <p:cNvSpPr/>
            <p:nvPr/>
          </p:nvSpPr>
          <p:spPr>
            <a:xfrm>
              <a:off x="0" y="2770094"/>
              <a:ext cx="12192000" cy="4087906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22" name="íŝ1íďê"/>
            <p:cNvSpPr/>
            <p:nvPr/>
          </p:nvSpPr>
          <p:spPr>
            <a:xfrm>
              <a:off x="0" y="2770094"/>
              <a:ext cx="12192000" cy="4087906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3" name="íṡ1iḋè"/>
            <p:cNvSpPr/>
            <p:nvPr/>
          </p:nvSpPr>
          <p:spPr>
            <a:xfrm>
              <a:off x="660400" y="0"/>
              <a:ext cx="6376894" cy="1819546"/>
            </a:xfrm>
            <a:prstGeom prst="rect">
              <a:avLst/>
            </a:prstGeom>
            <a:solidFill>
              <a:schemeClr val="accent4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endParaRPr lang="en-US" altLang="zh-CN" sz="2000" dirty="0"/>
            </a:p>
          </p:txBody>
        </p:sp>
        <p:sp>
          <p:nvSpPr>
            <p:cNvPr id="5" name="íšlíḓé"/>
            <p:cNvSpPr/>
            <p:nvPr/>
          </p:nvSpPr>
          <p:spPr>
            <a:xfrm>
              <a:off x="666750" y="2770094"/>
              <a:ext cx="10858500" cy="3364006"/>
            </a:xfrm>
            <a:prstGeom prst="rect">
              <a:avLst/>
            </a:pr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5" name="iŝḻíḓe"/>
            <p:cNvGrpSpPr/>
            <p:nvPr/>
          </p:nvGrpSpPr>
          <p:grpSpPr>
            <a:xfrm>
              <a:off x="1434354" y="2502129"/>
              <a:ext cx="1174377" cy="1174377"/>
              <a:chOff x="1506070" y="2303929"/>
              <a:chExt cx="1174377" cy="1174377"/>
            </a:xfrm>
          </p:grpSpPr>
          <p:sp>
            <p:nvSpPr>
              <p:cNvPr id="19" name="íślïḑé"/>
              <p:cNvSpPr/>
              <p:nvPr/>
            </p:nvSpPr>
            <p:spPr>
              <a:xfrm>
                <a:off x="1506070" y="2303929"/>
                <a:ext cx="1174377" cy="1174377"/>
              </a:xfrm>
              <a:prstGeom prst="ellipse">
                <a:avLst/>
              </a:prstGeom>
              <a:solidFill>
                <a:schemeClr val="accent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î$liďe"/>
              <p:cNvSpPr/>
              <p:nvPr/>
            </p:nvSpPr>
            <p:spPr>
              <a:xfrm>
                <a:off x="1840631" y="2626657"/>
                <a:ext cx="505253" cy="528918"/>
              </a:xfrm>
              <a:custGeom>
                <a:avLst/>
                <a:gdLst>
                  <a:gd name="T0" fmla="*/ 4199 w 4494"/>
                  <a:gd name="T1" fmla="*/ 3838 h 4712"/>
                  <a:gd name="T2" fmla="*/ 3932 w 4494"/>
                  <a:gd name="T3" fmla="*/ 2881 h 4712"/>
                  <a:gd name="T4" fmla="*/ 2447 w 4494"/>
                  <a:gd name="T5" fmla="*/ 2438 h 4712"/>
                  <a:gd name="T6" fmla="*/ 3263 w 4494"/>
                  <a:gd name="T7" fmla="*/ 2440 h 4712"/>
                  <a:gd name="T8" fmla="*/ 3263 w 4494"/>
                  <a:gd name="T9" fmla="*/ 897 h 4712"/>
                  <a:gd name="T10" fmla="*/ 2194 w 4494"/>
                  <a:gd name="T11" fmla="*/ 0 h 4712"/>
                  <a:gd name="T12" fmla="*/ 460 w 4494"/>
                  <a:gd name="T13" fmla="*/ 1619 h 4712"/>
                  <a:gd name="T14" fmla="*/ 2047 w 4494"/>
                  <a:gd name="T15" fmla="*/ 2438 h 4712"/>
                  <a:gd name="T16" fmla="*/ 562 w 4494"/>
                  <a:gd name="T17" fmla="*/ 2881 h 4712"/>
                  <a:gd name="T18" fmla="*/ 296 w 4494"/>
                  <a:gd name="T19" fmla="*/ 3838 h 4712"/>
                  <a:gd name="T20" fmla="*/ 0 w 4494"/>
                  <a:gd name="T21" fmla="*/ 3971 h 4712"/>
                  <a:gd name="T22" fmla="*/ 134 w 4494"/>
                  <a:gd name="T23" fmla="*/ 4712 h 4712"/>
                  <a:gd name="T24" fmla="*/ 991 w 4494"/>
                  <a:gd name="T25" fmla="*/ 4579 h 4712"/>
                  <a:gd name="T26" fmla="*/ 858 w 4494"/>
                  <a:gd name="T27" fmla="*/ 3838 h 4712"/>
                  <a:gd name="T28" fmla="*/ 696 w 4494"/>
                  <a:gd name="T29" fmla="*/ 3281 h 4712"/>
                  <a:gd name="T30" fmla="*/ 2047 w 4494"/>
                  <a:gd name="T31" fmla="*/ 3838 h 4712"/>
                  <a:gd name="T32" fmla="*/ 1752 w 4494"/>
                  <a:gd name="T33" fmla="*/ 3971 h 4712"/>
                  <a:gd name="T34" fmla="*/ 1885 w 4494"/>
                  <a:gd name="T35" fmla="*/ 4712 h 4712"/>
                  <a:gd name="T36" fmla="*/ 2742 w 4494"/>
                  <a:gd name="T37" fmla="*/ 4579 h 4712"/>
                  <a:gd name="T38" fmla="*/ 2609 w 4494"/>
                  <a:gd name="T39" fmla="*/ 3838 h 4712"/>
                  <a:gd name="T40" fmla="*/ 2447 w 4494"/>
                  <a:gd name="T41" fmla="*/ 3281 h 4712"/>
                  <a:gd name="T42" fmla="*/ 3799 w 4494"/>
                  <a:gd name="T43" fmla="*/ 3838 h 4712"/>
                  <a:gd name="T44" fmla="*/ 3503 w 4494"/>
                  <a:gd name="T45" fmla="*/ 3971 h 4712"/>
                  <a:gd name="T46" fmla="*/ 3637 w 4494"/>
                  <a:gd name="T47" fmla="*/ 4712 h 4712"/>
                  <a:gd name="T48" fmla="*/ 4494 w 4494"/>
                  <a:gd name="T49" fmla="*/ 4579 h 4712"/>
                  <a:gd name="T50" fmla="*/ 4360 w 4494"/>
                  <a:gd name="T51" fmla="*/ 3838 h 4712"/>
                  <a:gd name="T52" fmla="*/ 1278 w 4494"/>
                  <a:gd name="T53" fmla="*/ 1201 h 4712"/>
                  <a:gd name="T54" fmla="*/ 1288 w 4494"/>
                  <a:gd name="T55" fmla="*/ 1201 h 4712"/>
                  <a:gd name="T56" fmla="*/ 1311 w 4494"/>
                  <a:gd name="T57" fmla="*/ 1202 h 4712"/>
                  <a:gd name="T58" fmla="*/ 2194 w 4494"/>
                  <a:gd name="T59" fmla="*/ 400 h 4712"/>
                  <a:gd name="T60" fmla="*/ 2858 w 4494"/>
                  <a:gd name="T61" fmla="*/ 1073 h 4712"/>
                  <a:gd name="T62" fmla="*/ 2915 w 4494"/>
                  <a:gd name="T63" fmla="*/ 1252 h 4712"/>
                  <a:gd name="T64" fmla="*/ 3148 w 4494"/>
                  <a:gd name="T65" fmla="*/ 1315 h 4712"/>
                  <a:gd name="T66" fmla="*/ 3634 w 4494"/>
                  <a:gd name="T67" fmla="*/ 1668 h 4712"/>
                  <a:gd name="T68" fmla="*/ 2832 w 4494"/>
                  <a:gd name="T69" fmla="*/ 2039 h 4712"/>
                  <a:gd name="T70" fmla="*/ 1278 w 4494"/>
                  <a:gd name="T71" fmla="*/ 2038 h 4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94" h="4712">
                    <a:moveTo>
                      <a:pt x="4360" y="3838"/>
                    </a:moveTo>
                    <a:lnTo>
                      <a:pt x="4199" y="3838"/>
                    </a:lnTo>
                    <a:lnTo>
                      <a:pt x="4199" y="3148"/>
                    </a:lnTo>
                    <a:cubicBezTo>
                      <a:pt x="4199" y="3001"/>
                      <a:pt x="4079" y="2881"/>
                      <a:pt x="3932" y="2881"/>
                    </a:cubicBezTo>
                    <a:lnTo>
                      <a:pt x="2447" y="2881"/>
                    </a:lnTo>
                    <a:lnTo>
                      <a:pt x="2447" y="2438"/>
                    </a:lnTo>
                    <a:cubicBezTo>
                      <a:pt x="2520" y="2438"/>
                      <a:pt x="2675" y="2438"/>
                      <a:pt x="2831" y="2439"/>
                    </a:cubicBezTo>
                    <a:cubicBezTo>
                      <a:pt x="3043" y="2439"/>
                      <a:pt x="3256" y="2440"/>
                      <a:pt x="3263" y="2440"/>
                    </a:cubicBezTo>
                    <a:cubicBezTo>
                      <a:pt x="3688" y="2440"/>
                      <a:pt x="4034" y="2094"/>
                      <a:pt x="4034" y="1668"/>
                    </a:cubicBezTo>
                    <a:cubicBezTo>
                      <a:pt x="4034" y="1243"/>
                      <a:pt x="3688" y="897"/>
                      <a:pt x="3263" y="897"/>
                    </a:cubicBezTo>
                    <a:cubicBezTo>
                      <a:pt x="3257" y="897"/>
                      <a:pt x="3251" y="897"/>
                      <a:pt x="3245" y="897"/>
                    </a:cubicBezTo>
                    <a:cubicBezTo>
                      <a:pt x="3165" y="389"/>
                      <a:pt x="2724" y="0"/>
                      <a:pt x="2194" y="0"/>
                    </a:cubicBezTo>
                    <a:cubicBezTo>
                      <a:pt x="1698" y="0"/>
                      <a:pt x="1276" y="339"/>
                      <a:pt x="1161" y="809"/>
                    </a:cubicBezTo>
                    <a:cubicBezTo>
                      <a:pt x="765" y="866"/>
                      <a:pt x="460" y="1208"/>
                      <a:pt x="460" y="1619"/>
                    </a:cubicBezTo>
                    <a:cubicBezTo>
                      <a:pt x="460" y="2071"/>
                      <a:pt x="827" y="2438"/>
                      <a:pt x="1278" y="2438"/>
                    </a:cubicBezTo>
                    <a:lnTo>
                      <a:pt x="2047" y="2438"/>
                    </a:lnTo>
                    <a:lnTo>
                      <a:pt x="2047" y="2881"/>
                    </a:lnTo>
                    <a:lnTo>
                      <a:pt x="562" y="2881"/>
                    </a:lnTo>
                    <a:cubicBezTo>
                      <a:pt x="415" y="2881"/>
                      <a:pt x="296" y="3001"/>
                      <a:pt x="296" y="3148"/>
                    </a:cubicBezTo>
                    <a:lnTo>
                      <a:pt x="296" y="3838"/>
                    </a:lnTo>
                    <a:lnTo>
                      <a:pt x="134" y="3838"/>
                    </a:lnTo>
                    <a:cubicBezTo>
                      <a:pt x="60" y="3838"/>
                      <a:pt x="0" y="3897"/>
                      <a:pt x="0" y="3971"/>
                    </a:cubicBezTo>
                    <a:lnTo>
                      <a:pt x="0" y="4579"/>
                    </a:lnTo>
                    <a:cubicBezTo>
                      <a:pt x="0" y="4652"/>
                      <a:pt x="60" y="4712"/>
                      <a:pt x="134" y="4712"/>
                    </a:cubicBezTo>
                    <a:lnTo>
                      <a:pt x="858" y="4712"/>
                    </a:lnTo>
                    <a:cubicBezTo>
                      <a:pt x="931" y="4712"/>
                      <a:pt x="991" y="4652"/>
                      <a:pt x="991" y="4579"/>
                    </a:cubicBezTo>
                    <a:lnTo>
                      <a:pt x="991" y="3971"/>
                    </a:lnTo>
                    <a:cubicBezTo>
                      <a:pt x="991" y="3897"/>
                      <a:pt x="931" y="3838"/>
                      <a:pt x="858" y="3838"/>
                    </a:cubicBezTo>
                    <a:lnTo>
                      <a:pt x="696" y="3838"/>
                    </a:lnTo>
                    <a:lnTo>
                      <a:pt x="696" y="3281"/>
                    </a:lnTo>
                    <a:lnTo>
                      <a:pt x="2047" y="3281"/>
                    </a:lnTo>
                    <a:lnTo>
                      <a:pt x="2047" y="3838"/>
                    </a:lnTo>
                    <a:lnTo>
                      <a:pt x="1885" y="3838"/>
                    </a:lnTo>
                    <a:cubicBezTo>
                      <a:pt x="1812" y="3838"/>
                      <a:pt x="1752" y="3897"/>
                      <a:pt x="1752" y="3971"/>
                    </a:cubicBezTo>
                    <a:lnTo>
                      <a:pt x="1752" y="4579"/>
                    </a:lnTo>
                    <a:cubicBezTo>
                      <a:pt x="1752" y="4652"/>
                      <a:pt x="1812" y="4712"/>
                      <a:pt x="1885" y="4712"/>
                    </a:cubicBezTo>
                    <a:lnTo>
                      <a:pt x="2609" y="4712"/>
                    </a:lnTo>
                    <a:cubicBezTo>
                      <a:pt x="2682" y="4712"/>
                      <a:pt x="2742" y="4652"/>
                      <a:pt x="2742" y="4579"/>
                    </a:cubicBezTo>
                    <a:lnTo>
                      <a:pt x="2742" y="3971"/>
                    </a:lnTo>
                    <a:cubicBezTo>
                      <a:pt x="2742" y="3897"/>
                      <a:pt x="2682" y="3838"/>
                      <a:pt x="2609" y="3838"/>
                    </a:cubicBezTo>
                    <a:lnTo>
                      <a:pt x="2447" y="3838"/>
                    </a:lnTo>
                    <a:lnTo>
                      <a:pt x="2447" y="3281"/>
                    </a:lnTo>
                    <a:lnTo>
                      <a:pt x="3799" y="3281"/>
                    </a:lnTo>
                    <a:lnTo>
                      <a:pt x="3799" y="3838"/>
                    </a:lnTo>
                    <a:lnTo>
                      <a:pt x="3637" y="3838"/>
                    </a:lnTo>
                    <a:cubicBezTo>
                      <a:pt x="3563" y="3838"/>
                      <a:pt x="3503" y="3897"/>
                      <a:pt x="3503" y="3971"/>
                    </a:cubicBezTo>
                    <a:lnTo>
                      <a:pt x="3503" y="4579"/>
                    </a:lnTo>
                    <a:cubicBezTo>
                      <a:pt x="3503" y="4652"/>
                      <a:pt x="3563" y="4712"/>
                      <a:pt x="3637" y="4712"/>
                    </a:cubicBezTo>
                    <a:lnTo>
                      <a:pt x="4360" y="4712"/>
                    </a:lnTo>
                    <a:cubicBezTo>
                      <a:pt x="4434" y="4712"/>
                      <a:pt x="4494" y="4652"/>
                      <a:pt x="4494" y="4579"/>
                    </a:cubicBezTo>
                    <a:lnTo>
                      <a:pt x="4494" y="3971"/>
                    </a:lnTo>
                    <a:cubicBezTo>
                      <a:pt x="4494" y="3897"/>
                      <a:pt x="4434" y="3838"/>
                      <a:pt x="4360" y="3838"/>
                    </a:cubicBezTo>
                    <a:close/>
                    <a:moveTo>
                      <a:pt x="860" y="1619"/>
                    </a:moveTo>
                    <a:cubicBezTo>
                      <a:pt x="860" y="1389"/>
                      <a:pt x="1048" y="1201"/>
                      <a:pt x="1278" y="1201"/>
                    </a:cubicBezTo>
                    <a:lnTo>
                      <a:pt x="1283" y="1201"/>
                    </a:lnTo>
                    <a:cubicBezTo>
                      <a:pt x="1284" y="1201"/>
                      <a:pt x="1286" y="1201"/>
                      <a:pt x="1288" y="1201"/>
                    </a:cubicBezTo>
                    <a:cubicBezTo>
                      <a:pt x="1288" y="1201"/>
                      <a:pt x="1289" y="1201"/>
                      <a:pt x="1290" y="1201"/>
                    </a:cubicBezTo>
                    <a:cubicBezTo>
                      <a:pt x="1297" y="1202"/>
                      <a:pt x="1304" y="1202"/>
                      <a:pt x="1311" y="1202"/>
                    </a:cubicBezTo>
                    <a:cubicBezTo>
                      <a:pt x="1408" y="1202"/>
                      <a:pt x="1519" y="1136"/>
                      <a:pt x="1534" y="992"/>
                    </a:cubicBezTo>
                    <a:cubicBezTo>
                      <a:pt x="1571" y="654"/>
                      <a:pt x="1854" y="400"/>
                      <a:pt x="2194" y="400"/>
                    </a:cubicBezTo>
                    <a:cubicBezTo>
                      <a:pt x="2560" y="400"/>
                      <a:pt x="2858" y="698"/>
                      <a:pt x="2858" y="1064"/>
                    </a:cubicBezTo>
                    <a:lnTo>
                      <a:pt x="2858" y="1073"/>
                    </a:lnTo>
                    <a:cubicBezTo>
                      <a:pt x="2858" y="1074"/>
                      <a:pt x="2858" y="1076"/>
                      <a:pt x="2858" y="1078"/>
                    </a:cubicBezTo>
                    <a:cubicBezTo>
                      <a:pt x="2853" y="1144"/>
                      <a:pt x="2873" y="1205"/>
                      <a:pt x="2915" y="1252"/>
                    </a:cubicBezTo>
                    <a:cubicBezTo>
                      <a:pt x="2957" y="1299"/>
                      <a:pt x="3017" y="1325"/>
                      <a:pt x="3080" y="1325"/>
                    </a:cubicBezTo>
                    <a:cubicBezTo>
                      <a:pt x="3103" y="1325"/>
                      <a:pt x="3126" y="1322"/>
                      <a:pt x="3148" y="1315"/>
                    </a:cubicBezTo>
                    <a:cubicBezTo>
                      <a:pt x="3185" y="1303"/>
                      <a:pt x="3224" y="1297"/>
                      <a:pt x="3263" y="1297"/>
                    </a:cubicBezTo>
                    <a:cubicBezTo>
                      <a:pt x="3468" y="1297"/>
                      <a:pt x="3634" y="1463"/>
                      <a:pt x="3634" y="1668"/>
                    </a:cubicBezTo>
                    <a:cubicBezTo>
                      <a:pt x="3634" y="1873"/>
                      <a:pt x="3468" y="2040"/>
                      <a:pt x="3263" y="2040"/>
                    </a:cubicBezTo>
                    <a:cubicBezTo>
                      <a:pt x="3255" y="2040"/>
                      <a:pt x="3043" y="2039"/>
                      <a:pt x="2832" y="2039"/>
                    </a:cubicBezTo>
                    <a:cubicBezTo>
                      <a:pt x="2621" y="2038"/>
                      <a:pt x="2411" y="2038"/>
                      <a:pt x="2405" y="2038"/>
                    </a:cubicBezTo>
                    <a:lnTo>
                      <a:pt x="1278" y="2038"/>
                    </a:lnTo>
                    <a:cubicBezTo>
                      <a:pt x="1048" y="2038"/>
                      <a:pt x="860" y="1850"/>
                      <a:pt x="860" y="1619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îS1îḑè"/>
            <p:cNvGrpSpPr/>
            <p:nvPr/>
          </p:nvGrpSpPr>
          <p:grpSpPr>
            <a:xfrm>
              <a:off x="1434354" y="4277141"/>
              <a:ext cx="1174377" cy="1174377"/>
              <a:chOff x="1506070" y="2303929"/>
              <a:chExt cx="1174377" cy="1174377"/>
            </a:xfrm>
          </p:grpSpPr>
          <p:sp>
            <p:nvSpPr>
              <p:cNvPr id="13" name="íṡļidè"/>
              <p:cNvSpPr/>
              <p:nvPr/>
            </p:nvSpPr>
            <p:spPr>
              <a:xfrm>
                <a:off x="1506070" y="2303929"/>
                <a:ext cx="1174377" cy="1174377"/>
              </a:xfrm>
              <a:prstGeom prst="ellipse">
                <a:avLst/>
              </a:prstGeom>
              <a:solidFill>
                <a:schemeClr val="accent4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ïṧľîḍè"/>
              <p:cNvSpPr/>
              <p:nvPr/>
            </p:nvSpPr>
            <p:spPr>
              <a:xfrm>
                <a:off x="1828797" y="2632982"/>
                <a:ext cx="528918" cy="516268"/>
              </a:xfrm>
              <a:custGeom>
                <a:avLst/>
                <a:gdLst>
                  <a:gd name="connsiteX0" fmla="*/ 156242 w 548675"/>
                  <a:gd name="connsiteY0" fmla="*/ 232482 h 535553"/>
                  <a:gd name="connsiteX1" fmla="*/ 214187 w 548675"/>
                  <a:gd name="connsiteY1" fmla="*/ 256837 h 535553"/>
                  <a:gd name="connsiteX2" fmla="*/ 168993 w 548675"/>
                  <a:gd name="connsiteY2" fmla="*/ 300709 h 535553"/>
                  <a:gd name="connsiteX3" fmla="*/ 127674 w 548675"/>
                  <a:gd name="connsiteY3" fmla="*/ 312322 h 535553"/>
                  <a:gd name="connsiteX4" fmla="*/ 81189 w 548675"/>
                  <a:gd name="connsiteY4" fmla="*/ 357485 h 535553"/>
                  <a:gd name="connsiteX5" fmla="*/ 81189 w 548675"/>
                  <a:gd name="connsiteY5" fmla="*/ 414260 h 535553"/>
                  <a:gd name="connsiteX6" fmla="*/ 123800 w 548675"/>
                  <a:gd name="connsiteY6" fmla="*/ 456842 h 535553"/>
                  <a:gd name="connsiteX7" fmla="*/ 180615 w 548675"/>
                  <a:gd name="connsiteY7" fmla="*/ 456842 h 535553"/>
                  <a:gd name="connsiteX8" fmla="*/ 227099 w 548675"/>
                  <a:gd name="connsiteY8" fmla="*/ 411680 h 535553"/>
                  <a:gd name="connsiteX9" fmla="*/ 240012 w 548675"/>
                  <a:gd name="connsiteY9" fmla="*/ 370388 h 535553"/>
                  <a:gd name="connsiteX10" fmla="*/ 285205 w 548675"/>
                  <a:gd name="connsiteY10" fmla="*/ 326516 h 535553"/>
                  <a:gd name="connsiteX11" fmla="*/ 285205 w 548675"/>
                  <a:gd name="connsiteY11" fmla="*/ 440068 h 535553"/>
                  <a:gd name="connsiteX12" fmla="*/ 210313 w 548675"/>
                  <a:gd name="connsiteY12" fmla="*/ 512327 h 535553"/>
                  <a:gd name="connsiteX13" fmla="*/ 95392 w 548675"/>
                  <a:gd name="connsiteY13" fmla="*/ 512327 h 535553"/>
                  <a:gd name="connsiteX14" fmla="*/ 23083 w 548675"/>
                  <a:gd name="connsiteY14" fmla="*/ 441358 h 535553"/>
                  <a:gd name="connsiteX15" fmla="*/ 24374 w 548675"/>
                  <a:gd name="connsiteY15" fmla="*/ 329097 h 535553"/>
                  <a:gd name="connsiteX16" fmla="*/ 99266 w 548675"/>
                  <a:gd name="connsiteY16" fmla="*/ 255547 h 535553"/>
                  <a:gd name="connsiteX17" fmla="*/ 156242 w 548675"/>
                  <a:gd name="connsiteY17" fmla="*/ 232482 h 535553"/>
                  <a:gd name="connsiteX18" fmla="*/ 339490 w 548675"/>
                  <a:gd name="connsiteY18" fmla="*/ 176395 h 535553"/>
                  <a:gd name="connsiteX19" fmla="*/ 358873 w 548675"/>
                  <a:gd name="connsiteY19" fmla="*/ 184615 h 535553"/>
                  <a:gd name="connsiteX20" fmla="*/ 358873 w 548675"/>
                  <a:gd name="connsiteY20" fmla="*/ 223297 h 535553"/>
                  <a:gd name="connsiteX21" fmla="*/ 229652 w 548675"/>
                  <a:gd name="connsiteY21" fmla="*/ 349656 h 535553"/>
                  <a:gd name="connsiteX22" fmla="*/ 192178 w 548675"/>
                  <a:gd name="connsiteY22" fmla="*/ 349656 h 535553"/>
                  <a:gd name="connsiteX23" fmla="*/ 192178 w 548675"/>
                  <a:gd name="connsiteY23" fmla="*/ 312264 h 535553"/>
                  <a:gd name="connsiteX24" fmla="*/ 320107 w 548675"/>
                  <a:gd name="connsiteY24" fmla="*/ 184615 h 535553"/>
                  <a:gd name="connsiteX25" fmla="*/ 339490 w 548675"/>
                  <a:gd name="connsiteY25" fmla="*/ 176395 h 535553"/>
                  <a:gd name="connsiteX26" fmla="*/ 399515 w 548675"/>
                  <a:gd name="connsiteY26" fmla="*/ 2 h 535553"/>
                  <a:gd name="connsiteX27" fmla="*/ 455692 w 548675"/>
                  <a:gd name="connsiteY27" fmla="*/ 23378 h 535553"/>
                  <a:gd name="connsiteX28" fmla="*/ 525430 w 548675"/>
                  <a:gd name="connsiteY28" fmla="*/ 93022 h 535553"/>
                  <a:gd name="connsiteX29" fmla="*/ 525430 w 548675"/>
                  <a:gd name="connsiteY29" fmla="*/ 202648 h 535553"/>
                  <a:gd name="connsiteX30" fmla="*/ 447943 w 548675"/>
                  <a:gd name="connsiteY30" fmla="*/ 278741 h 535553"/>
                  <a:gd name="connsiteX31" fmla="*/ 334297 w 548675"/>
                  <a:gd name="connsiteY31" fmla="*/ 278741 h 535553"/>
                  <a:gd name="connsiteX32" fmla="*/ 378206 w 548675"/>
                  <a:gd name="connsiteY32" fmla="*/ 236180 h 535553"/>
                  <a:gd name="connsiteX33" fmla="*/ 419532 w 548675"/>
                  <a:gd name="connsiteY33" fmla="*/ 223283 h 535553"/>
                  <a:gd name="connsiteX34" fmla="*/ 468606 w 548675"/>
                  <a:gd name="connsiteY34" fmla="*/ 175564 h 535553"/>
                  <a:gd name="connsiteX35" fmla="*/ 469898 w 548675"/>
                  <a:gd name="connsiteY35" fmla="*/ 120106 h 535553"/>
                  <a:gd name="connsiteX36" fmla="*/ 427280 w 548675"/>
                  <a:gd name="connsiteY36" fmla="*/ 78836 h 535553"/>
                  <a:gd name="connsiteX37" fmla="*/ 370457 w 548675"/>
                  <a:gd name="connsiteY37" fmla="*/ 77546 h 535553"/>
                  <a:gd name="connsiteX38" fmla="*/ 321383 w 548675"/>
                  <a:gd name="connsiteY38" fmla="*/ 126555 h 535553"/>
                  <a:gd name="connsiteX39" fmla="*/ 308468 w 548675"/>
                  <a:gd name="connsiteY39" fmla="*/ 166536 h 535553"/>
                  <a:gd name="connsiteX40" fmla="*/ 264559 w 548675"/>
                  <a:gd name="connsiteY40" fmla="*/ 209097 h 535553"/>
                  <a:gd name="connsiteX41" fmla="*/ 264559 w 548675"/>
                  <a:gd name="connsiteY41" fmla="*/ 98181 h 535553"/>
                  <a:gd name="connsiteX42" fmla="*/ 343337 w 548675"/>
                  <a:gd name="connsiteY42" fmla="*/ 22088 h 535553"/>
                  <a:gd name="connsiteX43" fmla="*/ 399515 w 548675"/>
                  <a:gd name="connsiteY43" fmla="*/ 2 h 53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48675" h="535553">
                    <a:moveTo>
                      <a:pt x="156242" y="232482"/>
                    </a:moveTo>
                    <a:cubicBezTo>
                      <a:pt x="177064" y="232643"/>
                      <a:pt x="198046" y="240708"/>
                      <a:pt x="214187" y="256837"/>
                    </a:cubicBezTo>
                    <a:lnTo>
                      <a:pt x="168993" y="300709"/>
                    </a:lnTo>
                    <a:cubicBezTo>
                      <a:pt x="154790" y="295548"/>
                      <a:pt x="139295" y="301999"/>
                      <a:pt x="127674" y="312322"/>
                    </a:cubicBezTo>
                    <a:lnTo>
                      <a:pt x="81189" y="357485"/>
                    </a:lnTo>
                    <a:cubicBezTo>
                      <a:pt x="65694" y="372969"/>
                      <a:pt x="65694" y="398776"/>
                      <a:pt x="81189" y="414260"/>
                    </a:cubicBezTo>
                    <a:lnTo>
                      <a:pt x="123800" y="456842"/>
                    </a:lnTo>
                    <a:cubicBezTo>
                      <a:pt x="139295" y="472326"/>
                      <a:pt x="165120" y="472326"/>
                      <a:pt x="180615" y="456842"/>
                    </a:cubicBezTo>
                    <a:lnTo>
                      <a:pt x="227099" y="411680"/>
                    </a:lnTo>
                    <a:cubicBezTo>
                      <a:pt x="238720" y="401357"/>
                      <a:pt x="243885" y="383292"/>
                      <a:pt x="240012" y="370388"/>
                    </a:cubicBezTo>
                    <a:lnTo>
                      <a:pt x="285205" y="326516"/>
                    </a:lnTo>
                    <a:cubicBezTo>
                      <a:pt x="316195" y="358775"/>
                      <a:pt x="316195" y="409099"/>
                      <a:pt x="285205" y="440068"/>
                    </a:cubicBezTo>
                    <a:lnTo>
                      <a:pt x="210313" y="512327"/>
                    </a:lnTo>
                    <a:cubicBezTo>
                      <a:pt x="178032" y="543296"/>
                      <a:pt x="126382" y="543296"/>
                      <a:pt x="95392" y="512327"/>
                    </a:cubicBezTo>
                    <a:lnTo>
                      <a:pt x="23083" y="441358"/>
                    </a:lnTo>
                    <a:cubicBezTo>
                      <a:pt x="-7907" y="410389"/>
                      <a:pt x="-7907" y="360065"/>
                      <a:pt x="24374" y="329097"/>
                    </a:cubicBezTo>
                    <a:lnTo>
                      <a:pt x="99266" y="255547"/>
                    </a:lnTo>
                    <a:cubicBezTo>
                      <a:pt x="114761" y="240063"/>
                      <a:pt x="135421" y="232320"/>
                      <a:pt x="156242" y="232482"/>
                    </a:cubicBezTo>
                    <a:close/>
                    <a:moveTo>
                      <a:pt x="339490" y="176395"/>
                    </a:moveTo>
                    <a:cubicBezTo>
                      <a:pt x="346597" y="176557"/>
                      <a:pt x="353704" y="179458"/>
                      <a:pt x="358873" y="184615"/>
                    </a:cubicBezTo>
                    <a:cubicBezTo>
                      <a:pt x="369211" y="194930"/>
                      <a:pt x="369211" y="211692"/>
                      <a:pt x="358873" y="223297"/>
                    </a:cubicBezTo>
                    <a:lnTo>
                      <a:pt x="229652" y="349656"/>
                    </a:lnTo>
                    <a:cubicBezTo>
                      <a:pt x="219314" y="361260"/>
                      <a:pt x="202516" y="361260"/>
                      <a:pt x="192178" y="349656"/>
                    </a:cubicBezTo>
                    <a:cubicBezTo>
                      <a:pt x="180548" y="339341"/>
                      <a:pt x="180548" y="322579"/>
                      <a:pt x="192178" y="312264"/>
                    </a:cubicBezTo>
                    <a:lnTo>
                      <a:pt x="320107" y="184615"/>
                    </a:lnTo>
                    <a:cubicBezTo>
                      <a:pt x="325276" y="178813"/>
                      <a:pt x="332383" y="176234"/>
                      <a:pt x="339490" y="176395"/>
                    </a:cubicBezTo>
                    <a:close/>
                    <a:moveTo>
                      <a:pt x="399515" y="2"/>
                    </a:moveTo>
                    <a:cubicBezTo>
                      <a:pt x="419855" y="163"/>
                      <a:pt x="440195" y="7902"/>
                      <a:pt x="455692" y="23378"/>
                    </a:cubicBezTo>
                    <a:lnTo>
                      <a:pt x="525430" y="93022"/>
                    </a:lnTo>
                    <a:cubicBezTo>
                      <a:pt x="556424" y="122686"/>
                      <a:pt x="556424" y="172985"/>
                      <a:pt x="525430" y="202648"/>
                    </a:cubicBezTo>
                    <a:lnTo>
                      <a:pt x="447943" y="278741"/>
                    </a:lnTo>
                    <a:cubicBezTo>
                      <a:pt x="416949" y="309694"/>
                      <a:pt x="365291" y="309694"/>
                      <a:pt x="334297" y="278741"/>
                    </a:cubicBezTo>
                    <a:lnTo>
                      <a:pt x="378206" y="236180"/>
                    </a:lnTo>
                    <a:cubicBezTo>
                      <a:pt x="392412" y="238760"/>
                      <a:pt x="409200" y="233601"/>
                      <a:pt x="419532" y="223283"/>
                    </a:cubicBezTo>
                    <a:lnTo>
                      <a:pt x="468606" y="175564"/>
                    </a:lnTo>
                    <a:cubicBezTo>
                      <a:pt x="484104" y="160087"/>
                      <a:pt x="485395" y="135583"/>
                      <a:pt x="469898" y="120106"/>
                    </a:cubicBezTo>
                    <a:lnTo>
                      <a:pt x="427280" y="78836"/>
                    </a:lnTo>
                    <a:cubicBezTo>
                      <a:pt x="411783" y="63359"/>
                      <a:pt x="385954" y="63359"/>
                      <a:pt x="370457" y="77546"/>
                    </a:cubicBezTo>
                    <a:lnTo>
                      <a:pt x="321383" y="126555"/>
                    </a:lnTo>
                    <a:cubicBezTo>
                      <a:pt x="309760" y="136873"/>
                      <a:pt x="304594" y="152349"/>
                      <a:pt x="308468" y="166536"/>
                    </a:cubicBezTo>
                    <a:lnTo>
                      <a:pt x="264559" y="209097"/>
                    </a:lnTo>
                    <a:cubicBezTo>
                      <a:pt x="233565" y="178143"/>
                      <a:pt x="233565" y="129134"/>
                      <a:pt x="264559" y="98181"/>
                    </a:cubicBezTo>
                    <a:lnTo>
                      <a:pt x="343337" y="22088"/>
                    </a:lnTo>
                    <a:cubicBezTo>
                      <a:pt x="358834" y="7257"/>
                      <a:pt x="379174" y="-159"/>
                      <a:pt x="39951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2878421" y="3923559"/>
              <a:ext cx="643515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2817246" y="2452603"/>
              <a:ext cx="3113323" cy="1273425"/>
              <a:chOff x="741966" y="1950406"/>
              <a:chExt cx="3113323" cy="127342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817245" y="4227621"/>
              <a:ext cx="3113323" cy="1273425"/>
              <a:chOff x="741966" y="1950406"/>
              <a:chExt cx="3113323" cy="1273425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9" name="iŝḻíḓe"/>
            <p:cNvGrpSpPr/>
            <p:nvPr/>
          </p:nvGrpSpPr>
          <p:grpSpPr>
            <a:xfrm>
              <a:off x="9575131" y="2502129"/>
              <a:ext cx="1174377" cy="1174377"/>
              <a:chOff x="1506070" y="2303929"/>
              <a:chExt cx="1174377" cy="1174377"/>
            </a:xfrm>
          </p:grpSpPr>
          <p:sp>
            <p:nvSpPr>
              <p:cNvPr id="30" name="íślïḑé"/>
              <p:cNvSpPr/>
              <p:nvPr/>
            </p:nvSpPr>
            <p:spPr>
              <a:xfrm>
                <a:off x="1506070" y="2303929"/>
                <a:ext cx="1174377" cy="1174377"/>
              </a:xfrm>
              <a:prstGeom prst="ellipse">
                <a:avLst/>
              </a:prstGeom>
              <a:solidFill>
                <a:schemeClr val="accent4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$liďe"/>
              <p:cNvSpPr/>
              <p:nvPr/>
            </p:nvSpPr>
            <p:spPr>
              <a:xfrm>
                <a:off x="1840631" y="2626657"/>
                <a:ext cx="505253" cy="528918"/>
              </a:xfrm>
              <a:custGeom>
                <a:avLst/>
                <a:gdLst>
                  <a:gd name="T0" fmla="*/ 4199 w 4494"/>
                  <a:gd name="T1" fmla="*/ 3838 h 4712"/>
                  <a:gd name="T2" fmla="*/ 3932 w 4494"/>
                  <a:gd name="T3" fmla="*/ 2881 h 4712"/>
                  <a:gd name="T4" fmla="*/ 2447 w 4494"/>
                  <a:gd name="T5" fmla="*/ 2438 h 4712"/>
                  <a:gd name="T6" fmla="*/ 3263 w 4494"/>
                  <a:gd name="T7" fmla="*/ 2440 h 4712"/>
                  <a:gd name="T8" fmla="*/ 3263 w 4494"/>
                  <a:gd name="T9" fmla="*/ 897 h 4712"/>
                  <a:gd name="T10" fmla="*/ 2194 w 4494"/>
                  <a:gd name="T11" fmla="*/ 0 h 4712"/>
                  <a:gd name="T12" fmla="*/ 460 w 4494"/>
                  <a:gd name="T13" fmla="*/ 1619 h 4712"/>
                  <a:gd name="T14" fmla="*/ 2047 w 4494"/>
                  <a:gd name="T15" fmla="*/ 2438 h 4712"/>
                  <a:gd name="T16" fmla="*/ 562 w 4494"/>
                  <a:gd name="T17" fmla="*/ 2881 h 4712"/>
                  <a:gd name="T18" fmla="*/ 296 w 4494"/>
                  <a:gd name="T19" fmla="*/ 3838 h 4712"/>
                  <a:gd name="T20" fmla="*/ 0 w 4494"/>
                  <a:gd name="T21" fmla="*/ 3971 h 4712"/>
                  <a:gd name="T22" fmla="*/ 134 w 4494"/>
                  <a:gd name="T23" fmla="*/ 4712 h 4712"/>
                  <a:gd name="T24" fmla="*/ 991 w 4494"/>
                  <a:gd name="T25" fmla="*/ 4579 h 4712"/>
                  <a:gd name="T26" fmla="*/ 858 w 4494"/>
                  <a:gd name="T27" fmla="*/ 3838 h 4712"/>
                  <a:gd name="T28" fmla="*/ 696 w 4494"/>
                  <a:gd name="T29" fmla="*/ 3281 h 4712"/>
                  <a:gd name="T30" fmla="*/ 2047 w 4494"/>
                  <a:gd name="T31" fmla="*/ 3838 h 4712"/>
                  <a:gd name="T32" fmla="*/ 1752 w 4494"/>
                  <a:gd name="T33" fmla="*/ 3971 h 4712"/>
                  <a:gd name="T34" fmla="*/ 1885 w 4494"/>
                  <a:gd name="T35" fmla="*/ 4712 h 4712"/>
                  <a:gd name="T36" fmla="*/ 2742 w 4494"/>
                  <a:gd name="T37" fmla="*/ 4579 h 4712"/>
                  <a:gd name="T38" fmla="*/ 2609 w 4494"/>
                  <a:gd name="T39" fmla="*/ 3838 h 4712"/>
                  <a:gd name="T40" fmla="*/ 2447 w 4494"/>
                  <a:gd name="T41" fmla="*/ 3281 h 4712"/>
                  <a:gd name="T42" fmla="*/ 3799 w 4494"/>
                  <a:gd name="T43" fmla="*/ 3838 h 4712"/>
                  <a:gd name="T44" fmla="*/ 3503 w 4494"/>
                  <a:gd name="T45" fmla="*/ 3971 h 4712"/>
                  <a:gd name="T46" fmla="*/ 3637 w 4494"/>
                  <a:gd name="T47" fmla="*/ 4712 h 4712"/>
                  <a:gd name="T48" fmla="*/ 4494 w 4494"/>
                  <a:gd name="T49" fmla="*/ 4579 h 4712"/>
                  <a:gd name="T50" fmla="*/ 4360 w 4494"/>
                  <a:gd name="T51" fmla="*/ 3838 h 4712"/>
                  <a:gd name="T52" fmla="*/ 1278 w 4494"/>
                  <a:gd name="T53" fmla="*/ 1201 h 4712"/>
                  <a:gd name="T54" fmla="*/ 1288 w 4494"/>
                  <a:gd name="T55" fmla="*/ 1201 h 4712"/>
                  <a:gd name="T56" fmla="*/ 1311 w 4494"/>
                  <a:gd name="T57" fmla="*/ 1202 h 4712"/>
                  <a:gd name="T58" fmla="*/ 2194 w 4494"/>
                  <a:gd name="T59" fmla="*/ 400 h 4712"/>
                  <a:gd name="T60" fmla="*/ 2858 w 4494"/>
                  <a:gd name="T61" fmla="*/ 1073 h 4712"/>
                  <a:gd name="T62" fmla="*/ 2915 w 4494"/>
                  <a:gd name="T63" fmla="*/ 1252 h 4712"/>
                  <a:gd name="T64" fmla="*/ 3148 w 4494"/>
                  <a:gd name="T65" fmla="*/ 1315 h 4712"/>
                  <a:gd name="T66" fmla="*/ 3634 w 4494"/>
                  <a:gd name="T67" fmla="*/ 1668 h 4712"/>
                  <a:gd name="T68" fmla="*/ 2832 w 4494"/>
                  <a:gd name="T69" fmla="*/ 2039 h 4712"/>
                  <a:gd name="T70" fmla="*/ 1278 w 4494"/>
                  <a:gd name="T71" fmla="*/ 2038 h 4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94" h="4712">
                    <a:moveTo>
                      <a:pt x="4360" y="3838"/>
                    </a:moveTo>
                    <a:lnTo>
                      <a:pt x="4199" y="3838"/>
                    </a:lnTo>
                    <a:lnTo>
                      <a:pt x="4199" y="3148"/>
                    </a:lnTo>
                    <a:cubicBezTo>
                      <a:pt x="4199" y="3001"/>
                      <a:pt x="4079" y="2881"/>
                      <a:pt x="3932" y="2881"/>
                    </a:cubicBezTo>
                    <a:lnTo>
                      <a:pt x="2447" y="2881"/>
                    </a:lnTo>
                    <a:lnTo>
                      <a:pt x="2447" y="2438"/>
                    </a:lnTo>
                    <a:cubicBezTo>
                      <a:pt x="2520" y="2438"/>
                      <a:pt x="2675" y="2438"/>
                      <a:pt x="2831" y="2439"/>
                    </a:cubicBezTo>
                    <a:cubicBezTo>
                      <a:pt x="3043" y="2439"/>
                      <a:pt x="3256" y="2440"/>
                      <a:pt x="3263" y="2440"/>
                    </a:cubicBezTo>
                    <a:cubicBezTo>
                      <a:pt x="3688" y="2440"/>
                      <a:pt x="4034" y="2094"/>
                      <a:pt x="4034" y="1668"/>
                    </a:cubicBezTo>
                    <a:cubicBezTo>
                      <a:pt x="4034" y="1243"/>
                      <a:pt x="3688" y="897"/>
                      <a:pt x="3263" y="897"/>
                    </a:cubicBezTo>
                    <a:cubicBezTo>
                      <a:pt x="3257" y="897"/>
                      <a:pt x="3251" y="897"/>
                      <a:pt x="3245" y="897"/>
                    </a:cubicBezTo>
                    <a:cubicBezTo>
                      <a:pt x="3165" y="389"/>
                      <a:pt x="2724" y="0"/>
                      <a:pt x="2194" y="0"/>
                    </a:cubicBezTo>
                    <a:cubicBezTo>
                      <a:pt x="1698" y="0"/>
                      <a:pt x="1276" y="339"/>
                      <a:pt x="1161" y="809"/>
                    </a:cubicBezTo>
                    <a:cubicBezTo>
                      <a:pt x="765" y="866"/>
                      <a:pt x="460" y="1208"/>
                      <a:pt x="460" y="1619"/>
                    </a:cubicBezTo>
                    <a:cubicBezTo>
                      <a:pt x="460" y="2071"/>
                      <a:pt x="827" y="2438"/>
                      <a:pt x="1278" y="2438"/>
                    </a:cubicBezTo>
                    <a:lnTo>
                      <a:pt x="2047" y="2438"/>
                    </a:lnTo>
                    <a:lnTo>
                      <a:pt x="2047" y="2881"/>
                    </a:lnTo>
                    <a:lnTo>
                      <a:pt x="562" y="2881"/>
                    </a:lnTo>
                    <a:cubicBezTo>
                      <a:pt x="415" y="2881"/>
                      <a:pt x="296" y="3001"/>
                      <a:pt x="296" y="3148"/>
                    </a:cubicBezTo>
                    <a:lnTo>
                      <a:pt x="296" y="3838"/>
                    </a:lnTo>
                    <a:lnTo>
                      <a:pt x="134" y="3838"/>
                    </a:lnTo>
                    <a:cubicBezTo>
                      <a:pt x="60" y="3838"/>
                      <a:pt x="0" y="3897"/>
                      <a:pt x="0" y="3971"/>
                    </a:cubicBezTo>
                    <a:lnTo>
                      <a:pt x="0" y="4579"/>
                    </a:lnTo>
                    <a:cubicBezTo>
                      <a:pt x="0" y="4652"/>
                      <a:pt x="60" y="4712"/>
                      <a:pt x="134" y="4712"/>
                    </a:cubicBezTo>
                    <a:lnTo>
                      <a:pt x="858" y="4712"/>
                    </a:lnTo>
                    <a:cubicBezTo>
                      <a:pt x="931" y="4712"/>
                      <a:pt x="991" y="4652"/>
                      <a:pt x="991" y="4579"/>
                    </a:cubicBezTo>
                    <a:lnTo>
                      <a:pt x="991" y="3971"/>
                    </a:lnTo>
                    <a:cubicBezTo>
                      <a:pt x="991" y="3897"/>
                      <a:pt x="931" y="3838"/>
                      <a:pt x="858" y="3838"/>
                    </a:cubicBezTo>
                    <a:lnTo>
                      <a:pt x="696" y="3838"/>
                    </a:lnTo>
                    <a:lnTo>
                      <a:pt x="696" y="3281"/>
                    </a:lnTo>
                    <a:lnTo>
                      <a:pt x="2047" y="3281"/>
                    </a:lnTo>
                    <a:lnTo>
                      <a:pt x="2047" y="3838"/>
                    </a:lnTo>
                    <a:lnTo>
                      <a:pt x="1885" y="3838"/>
                    </a:lnTo>
                    <a:cubicBezTo>
                      <a:pt x="1812" y="3838"/>
                      <a:pt x="1752" y="3897"/>
                      <a:pt x="1752" y="3971"/>
                    </a:cubicBezTo>
                    <a:lnTo>
                      <a:pt x="1752" y="4579"/>
                    </a:lnTo>
                    <a:cubicBezTo>
                      <a:pt x="1752" y="4652"/>
                      <a:pt x="1812" y="4712"/>
                      <a:pt x="1885" y="4712"/>
                    </a:cubicBezTo>
                    <a:lnTo>
                      <a:pt x="2609" y="4712"/>
                    </a:lnTo>
                    <a:cubicBezTo>
                      <a:pt x="2682" y="4712"/>
                      <a:pt x="2742" y="4652"/>
                      <a:pt x="2742" y="4579"/>
                    </a:cubicBezTo>
                    <a:lnTo>
                      <a:pt x="2742" y="3971"/>
                    </a:lnTo>
                    <a:cubicBezTo>
                      <a:pt x="2742" y="3897"/>
                      <a:pt x="2682" y="3838"/>
                      <a:pt x="2609" y="3838"/>
                    </a:cubicBezTo>
                    <a:lnTo>
                      <a:pt x="2447" y="3838"/>
                    </a:lnTo>
                    <a:lnTo>
                      <a:pt x="2447" y="3281"/>
                    </a:lnTo>
                    <a:lnTo>
                      <a:pt x="3799" y="3281"/>
                    </a:lnTo>
                    <a:lnTo>
                      <a:pt x="3799" y="3838"/>
                    </a:lnTo>
                    <a:lnTo>
                      <a:pt x="3637" y="3838"/>
                    </a:lnTo>
                    <a:cubicBezTo>
                      <a:pt x="3563" y="3838"/>
                      <a:pt x="3503" y="3897"/>
                      <a:pt x="3503" y="3971"/>
                    </a:cubicBezTo>
                    <a:lnTo>
                      <a:pt x="3503" y="4579"/>
                    </a:lnTo>
                    <a:cubicBezTo>
                      <a:pt x="3503" y="4652"/>
                      <a:pt x="3563" y="4712"/>
                      <a:pt x="3637" y="4712"/>
                    </a:cubicBezTo>
                    <a:lnTo>
                      <a:pt x="4360" y="4712"/>
                    </a:lnTo>
                    <a:cubicBezTo>
                      <a:pt x="4434" y="4712"/>
                      <a:pt x="4494" y="4652"/>
                      <a:pt x="4494" y="4579"/>
                    </a:cubicBezTo>
                    <a:lnTo>
                      <a:pt x="4494" y="3971"/>
                    </a:lnTo>
                    <a:cubicBezTo>
                      <a:pt x="4494" y="3897"/>
                      <a:pt x="4434" y="3838"/>
                      <a:pt x="4360" y="3838"/>
                    </a:cubicBezTo>
                    <a:close/>
                    <a:moveTo>
                      <a:pt x="860" y="1619"/>
                    </a:moveTo>
                    <a:cubicBezTo>
                      <a:pt x="860" y="1389"/>
                      <a:pt x="1048" y="1201"/>
                      <a:pt x="1278" y="1201"/>
                    </a:cubicBezTo>
                    <a:lnTo>
                      <a:pt x="1283" y="1201"/>
                    </a:lnTo>
                    <a:cubicBezTo>
                      <a:pt x="1284" y="1201"/>
                      <a:pt x="1286" y="1201"/>
                      <a:pt x="1288" y="1201"/>
                    </a:cubicBezTo>
                    <a:cubicBezTo>
                      <a:pt x="1288" y="1201"/>
                      <a:pt x="1289" y="1201"/>
                      <a:pt x="1290" y="1201"/>
                    </a:cubicBezTo>
                    <a:cubicBezTo>
                      <a:pt x="1297" y="1202"/>
                      <a:pt x="1304" y="1202"/>
                      <a:pt x="1311" y="1202"/>
                    </a:cubicBezTo>
                    <a:cubicBezTo>
                      <a:pt x="1408" y="1202"/>
                      <a:pt x="1519" y="1136"/>
                      <a:pt x="1534" y="992"/>
                    </a:cubicBezTo>
                    <a:cubicBezTo>
                      <a:pt x="1571" y="654"/>
                      <a:pt x="1854" y="400"/>
                      <a:pt x="2194" y="400"/>
                    </a:cubicBezTo>
                    <a:cubicBezTo>
                      <a:pt x="2560" y="400"/>
                      <a:pt x="2858" y="698"/>
                      <a:pt x="2858" y="1064"/>
                    </a:cubicBezTo>
                    <a:lnTo>
                      <a:pt x="2858" y="1073"/>
                    </a:lnTo>
                    <a:cubicBezTo>
                      <a:pt x="2858" y="1074"/>
                      <a:pt x="2858" y="1076"/>
                      <a:pt x="2858" y="1078"/>
                    </a:cubicBezTo>
                    <a:cubicBezTo>
                      <a:pt x="2853" y="1144"/>
                      <a:pt x="2873" y="1205"/>
                      <a:pt x="2915" y="1252"/>
                    </a:cubicBezTo>
                    <a:cubicBezTo>
                      <a:pt x="2957" y="1299"/>
                      <a:pt x="3017" y="1325"/>
                      <a:pt x="3080" y="1325"/>
                    </a:cubicBezTo>
                    <a:cubicBezTo>
                      <a:pt x="3103" y="1325"/>
                      <a:pt x="3126" y="1322"/>
                      <a:pt x="3148" y="1315"/>
                    </a:cubicBezTo>
                    <a:cubicBezTo>
                      <a:pt x="3185" y="1303"/>
                      <a:pt x="3224" y="1297"/>
                      <a:pt x="3263" y="1297"/>
                    </a:cubicBezTo>
                    <a:cubicBezTo>
                      <a:pt x="3468" y="1297"/>
                      <a:pt x="3634" y="1463"/>
                      <a:pt x="3634" y="1668"/>
                    </a:cubicBezTo>
                    <a:cubicBezTo>
                      <a:pt x="3634" y="1873"/>
                      <a:pt x="3468" y="2040"/>
                      <a:pt x="3263" y="2040"/>
                    </a:cubicBezTo>
                    <a:cubicBezTo>
                      <a:pt x="3255" y="2040"/>
                      <a:pt x="3043" y="2039"/>
                      <a:pt x="2832" y="2039"/>
                    </a:cubicBezTo>
                    <a:cubicBezTo>
                      <a:pt x="2621" y="2038"/>
                      <a:pt x="2411" y="2038"/>
                      <a:pt x="2405" y="2038"/>
                    </a:cubicBezTo>
                    <a:lnTo>
                      <a:pt x="1278" y="2038"/>
                    </a:lnTo>
                    <a:cubicBezTo>
                      <a:pt x="1048" y="2038"/>
                      <a:pt x="860" y="1850"/>
                      <a:pt x="860" y="1619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îS1îḑè"/>
            <p:cNvGrpSpPr/>
            <p:nvPr/>
          </p:nvGrpSpPr>
          <p:grpSpPr>
            <a:xfrm>
              <a:off x="9575131" y="4277141"/>
              <a:ext cx="1174377" cy="1174377"/>
              <a:chOff x="1506070" y="2303929"/>
              <a:chExt cx="1174377" cy="1174377"/>
            </a:xfrm>
          </p:grpSpPr>
          <p:sp>
            <p:nvSpPr>
              <p:cNvPr id="33" name="íṡļidè"/>
              <p:cNvSpPr/>
              <p:nvPr/>
            </p:nvSpPr>
            <p:spPr>
              <a:xfrm>
                <a:off x="1506070" y="2303929"/>
                <a:ext cx="1174377" cy="1174377"/>
              </a:xfrm>
              <a:prstGeom prst="ellipse">
                <a:avLst/>
              </a:prstGeom>
              <a:solidFill>
                <a:schemeClr val="accent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ṧľîḍè"/>
              <p:cNvSpPr/>
              <p:nvPr/>
            </p:nvSpPr>
            <p:spPr>
              <a:xfrm>
                <a:off x="1828797" y="2632982"/>
                <a:ext cx="528918" cy="516268"/>
              </a:xfrm>
              <a:custGeom>
                <a:avLst/>
                <a:gdLst>
                  <a:gd name="connsiteX0" fmla="*/ 156242 w 548675"/>
                  <a:gd name="connsiteY0" fmla="*/ 232482 h 535553"/>
                  <a:gd name="connsiteX1" fmla="*/ 214187 w 548675"/>
                  <a:gd name="connsiteY1" fmla="*/ 256837 h 535553"/>
                  <a:gd name="connsiteX2" fmla="*/ 168993 w 548675"/>
                  <a:gd name="connsiteY2" fmla="*/ 300709 h 535553"/>
                  <a:gd name="connsiteX3" fmla="*/ 127674 w 548675"/>
                  <a:gd name="connsiteY3" fmla="*/ 312322 h 535553"/>
                  <a:gd name="connsiteX4" fmla="*/ 81189 w 548675"/>
                  <a:gd name="connsiteY4" fmla="*/ 357485 h 535553"/>
                  <a:gd name="connsiteX5" fmla="*/ 81189 w 548675"/>
                  <a:gd name="connsiteY5" fmla="*/ 414260 h 535553"/>
                  <a:gd name="connsiteX6" fmla="*/ 123800 w 548675"/>
                  <a:gd name="connsiteY6" fmla="*/ 456842 h 535553"/>
                  <a:gd name="connsiteX7" fmla="*/ 180615 w 548675"/>
                  <a:gd name="connsiteY7" fmla="*/ 456842 h 535553"/>
                  <a:gd name="connsiteX8" fmla="*/ 227099 w 548675"/>
                  <a:gd name="connsiteY8" fmla="*/ 411680 h 535553"/>
                  <a:gd name="connsiteX9" fmla="*/ 240012 w 548675"/>
                  <a:gd name="connsiteY9" fmla="*/ 370388 h 535553"/>
                  <a:gd name="connsiteX10" fmla="*/ 285205 w 548675"/>
                  <a:gd name="connsiteY10" fmla="*/ 326516 h 535553"/>
                  <a:gd name="connsiteX11" fmla="*/ 285205 w 548675"/>
                  <a:gd name="connsiteY11" fmla="*/ 440068 h 535553"/>
                  <a:gd name="connsiteX12" fmla="*/ 210313 w 548675"/>
                  <a:gd name="connsiteY12" fmla="*/ 512327 h 535553"/>
                  <a:gd name="connsiteX13" fmla="*/ 95392 w 548675"/>
                  <a:gd name="connsiteY13" fmla="*/ 512327 h 535553"/>
                  <a:gd name="connsiteX14" fmla="*/ 23083 w 548675"/>
                  <a:gd name="connsiteY14" fmla="*/ 441358 h 535553"/>
                  <a:gd name="connsiteX15" fmla="*/ 24374 w 548675"/>
                  <a:gd name="connsiteY15" fmla="*/ 329097 h 535553"/>
                  <a:gd name="connsiteX16" fmla="*/ 99266 w 548675"/>
                  <a:gd name="connsiteY16" fmla="*/ 255547 h 535553"/>
                  <a:gd name="connsiteX17" fmla="*/ 156242 w 548675"/>
                  <a:gd name="connsiteY17" fmla="*/ 232482 h 535553"/>
                  <a:gd name="connsiteX18" fmla="*/ 339490 w 548675"/>
                  <a:gd name="connsiteY18" fmla="*/ 176395 h 535553"/>
                  <a:gd name="connsiteX19" fmla="*/ 358873 w 548675"/>
                  <a:gd name="connsiteY19" fmla="*/ 184615 h 535553"/>
                  <a:gd name="connsiteX20" fmla="*/ 358873 w 548675"/>
                  <a:gd name="connsiteY20" fmla="*/ 223297 h 535553"/>
                  <a:gd name="connsiteX21" fmla="*/ 229652 w 548675"/>
                  <a:gd name="connsiteY21" fmla="*/ 349656 h 535553"/>
                  <a:gd name="connsiteX22" fmla="*/ 192178 w 548675"/>
                  <a:gd name="connsiteY22" fmla="*/ 349656 h 535553"/>
                  <a:gd name="connsiteX23" fmla="*/ 192178 w 548675"/>
                  <a:gd name="connsiteY23" fmla="*/ 312264 h 535553"/>
                  <a:gd name="connsiteX24" fmla="*/ 320107 w 548675"/>
                  <a:gd name="connsiteY24" fmla="*/ 184615 h 535553"/>
                  <a:gd name="connsiteX25" fmla="*/ 339490 w 548675"/>
                  <a:gd name="connsiteY25" fmla="*/ 176395 h 535553"/>
                  <a:gd name="connsiteX26" fmla="*/ 399515 w 548675"/>
                  <a:gd name="connsiteY26" fmla="*/ 2 h 535553"/>
                  <a:gd name="connsiteX27" fmla="*/ 455692 w 548675"/>
                  <a:gd name="connsiteY27" fmla="*/ 23378 h 535553"/>
                  <a:gd name="connsiteX28" fmla="*/ 525430 w 548675"/>
                  <a:gd name="connsiteY28" fmla="*/ 93022 h 535553"/>
                  <a:gd name="connsiteX29" fmla="*/ 525430 w 548675"/>
                  <a:gd name="connsiteY29" fmla="*/ 202648 h 535553"/>
                  <a:gd name="connsiteX30" fmla="*/ 447943 w 548675"/>
                  <a:gd name="connsiteY30" fmla="*/ 278741 h 535553"/>
                  <a:gd name="connsiteX31" fmla="*/ 334297 w 548675"/>
                  <a:gd name="connsiteY31" fmla="*/ 278741 h 535553"/>
                  <a:gd name="connsiteX32" fmla="*/ 378206 w 548675"/>
                  <a:gd name="connsiteY32" fmla="*/ 236180 h 535553"/>
                  <a:gd name="connsiteX33" fmla="*/ 419532 w 548675"/>
                  <a:gd name="connsiteY33" fmla="*/ 223283 h 535553"/>
                  <a:gd name="connsiteX34" fmla="*/ 468606 w 548675"/>
                  <a:gd name="connsiteY34" fmla="*/ 175564 h 535553"/>
                  <a:gd name="connsiteX35" fmla="*/ 469898 w 548675"/>
                  <a:gd name="connsiteY35" fmla="*/ 120106 h 535553"/>
                  <a:gd name="connsiteX36" fmla="*/ 427280 w 548675"/>
                  <a:gd name="connsiteY36" fmla="*/ 78836 h 535553"/>
                  <a:gd name="connsiteX37" fmla="*/ 370457 w 548675"/>
                  <a:gd name="connsiteY37" fmla="*/ 77546 h 535553"/>
                  <a:gd name="connsiteX38" fmla="*/ 321383 w 548675"/>
                  <a:gd name="connsiteY38" fmla="*/ 126555 h 535553"/>
                  <a:gd name="connsiteX39" fmla="*/ 308468 w 548675"/>
                  <a:gd name="connsiteY39" fmla="*/ 166536 h 535553"/>
                  <a:gd name="connsiteX40" fmla="*/ 264559 w 548675"/>
                  <a:gd name="connsiteY40" fmla="*/ 209097 h 535553"/>
                  <a:gd name="connsiteX41" fmla="*/ 264559 w 548675"/>
                  <a:gd name="connsiteY41" fmla="*/ 98181 h 535553"/>
                  <a:gd name="connsiteX42" fmla="*/ 343337 w 548675"/>
                  <a:gd name="connsiteY42" fmla="*/ 22088 h 535553"/>
                  <a:gd name="connsiteX43" fmla="*/ 399515 w 548675"/>
                  <a:gd name="connsiteY43" fmla="*/ 2 h 53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48675" h="535553">
                    <a:moveTo>
                      <a:pt x="156242" y="232482"/>
                    </a:moveTo>
                    <a:cubicBezTo>
                      <a:pt x="177064" y="232643"/>
                      <a:pt x="198046" y="240708"/>
                      <a:pt x="214187" y="256837"/>
                    </a:cubicBezTo>
                    <a:lnTo>
                      <a:pt x="168993" y="300709"/>
                    </a:lnTo>
                    <a:cubicBezTo>
                      <a:pt x="154790" y="295548"/>
                      <a:pt x="139295" y="301999"/>
                      <a:pt x="127674" y="312322"/>
                    </a:cubicBezTo>
                    <a:lnTo>
                      <a:pt x="81189" y="357485"/>
                    </a:lnTo>
                    <a:cubicBezTo>
                      <a:pt x="65694" y="372969"/>
                      <a:pt x="65694" y="398776"/>
                      <a:pt x="81189" y="414260"/>
                    </a:cubicBezTo>
                    <a:lnTo>
                      <a:pt x="123800" y="456842"/>
                    </a:lnTo>
                    <a:cubicBezTo>
                      <a:pt x="139295" y="472326"/>
                      <a:pt x="165120" y="472326"/>
                      <a:pt x="180615" y="456842"/>
                    </a:cubicBezTo>
                    <a:lnTo>
                      <a:pt x="227099" y="411680"/>
                    </a:lnTo>
                    <a:cubicBezTo>
                      <a:pt x="238720" y="401357"/>
                      <a:pt x="243885" y="383292"/>
                      <a:pt x="240012" y="370388"/>
                    </a:cubicBezTo>
                    <a:lnTo>
                      <a:pt x="285205" y="326516"/>
                    </a:lnTo>
                    <a:cubicBezTo>
                      <a:pt x="316195" y="358775"/>
                      <a:pt x="316195" y="409099"/>
                      <a:pt x="285205" y="440068"/>
                    </a:cubicBezTo>
                    <a:lnTo>
                      <a:pt x="210313" y="512327"/>
                    </a:lnTo>
                    <a:cubicBezTo>
                      <a:pt x="178032" y="543296"/>
                      <a:pt x="126382" y="543296"/>
                      <a:pt x="95392" y="512327"/>
                    </a:cubicBezTo>
                    <a:lnTo>
                      <a:pt x="23083" y="441358"/>
                    </a:lnTo>
                    <a:cubicBezTo>
                      <a:pt x="-7907" y="410389"/>
                      <a:pt x="-7907" y="360065"/>
                      <a:pt x="24374" y="329097"/>
                    </a:cubicBezTo>
                    <a:lnTo>
                      <a:pt x="99266" y="255547"/>
                    </a:lnTo>
                    <a:cubicBezTo>
                      <a:pt x="114761" y="240063"/>
                      <a:pt x="135421" y="232320"/>
                      <a:pt x="156242" y="232482"/>
                    </a:cubicBezTo>
                    <a:close/>
                    <a:moveTo>
                      <a:pt x="339490" y="176395"/>
                    </a:moveTo>
                    <a:cubicBezTo>
                      <a:pt x="346597" y="176557"/>
                      <a:pt x="353704" y="179458"/>
                      <a:pt x="358873" y="184615"/>
                    </a:cubicBezTo>
                    <a:cubicBezTo>
                      <a:pt x="369211" y="194930"/>
                      <a:pt x="369211" y="211692"/>
                      <a:pt x="358873" y="223297"/>
                    </a:cubicBezTo>
                    <a:lnTo>
                      <a:pt x="229652" y="349656"/>
                    </a:lnTo>
                    <a:cubicBezTo>
                      <a:pt x="219314" y="361260"/>
                      <a:pt x="202516" y="361260"/>
                      <a:pt x="192178" y="349656"/>
                    </a:cubicBezTo>
                    <a:cubicBezTo>
                      <a:pt x="180548" y="339341"/>
                      <a:pt x="180548" y="322579"/>
                      <a:pt x="192178" y="312264"/>
                    </a:cubicBezTo>
                    <a:lnTo>
                      <a:pt x="320107" y="184615"/>
                    </a:lnTo>
                    <a:cubicBezTo>
                      <a:pt x="325276" y="178813"/>
                      <a:pt x="332383" y="176234"/>
                      <a:pt x="339490" y="176395"/>
                    </a:cubicBezTo>
                    <a:close/>
                    <a:moveTo>
                      <a:pt x="399515" y="2"/>
                    </a:moveTo>
                    <a:cubicBezTo>
                      <a:pt x="419855" y="163"/>
                      <a:pt x="440195" y="7902"/>
                      <a:pt x="455692" y="23378"/>
                    </a:cubicBezTo>
                    <a:lnTo>
                      <a:pt x="525430" y="93022"/>
                    </a:lnTo>
                    <a:cubicBezTo>
                      <a:pt x="556424" y="122686"/>
                      <a:pt x="556424" y="172985"/>
                      <a:pt x="525430" y="202648"/>
                    </a:cubicBezTo>
                    <a:lnTo>
                      <a:pt x="447943" y="278741"/>
                    </a:lnTo>
                    <a:cubicBezTo>
                      <a:pt x="416949" y="309694"/>
                      <a:pt x="365291" y="309694"/>
                      <a:pt x="334297" y="278741"/>
                    </a:cubicBezTo>
                    <a:lnTo>
                      <a:pt x="378206" y="236180"/>
                    </a:lnTo>
                    <a:cubicBezTo>
                      <a:pt x="392412" y="238760"/>
                      <a:pt x="409200" y="233601"/>
                      <a:pt x="419532" y="223283"/>
                    </a:cubicBezTo>
                    <a:lnTo>
                      <a:pt x="468606" y="175564"/>
                    </a:lnTo>
                    <a:cubicBezTo>
                      <a:pt x="484104" y="160087"/>
                      <a:pt x="485395" y="135583"/>
                      <a:pt x="469898" y="120106"/>
                    </a:cubicBezTo>
                    <a:lnTo>
                      <a:pt x="427280" y="78836"/>
                    </a:lnTo>
                    <a:cubicBezTo>
                      <a:pt x="411783" y="63359"/>
                      <a:pt x="385954" y="63359"/>
                      <a:pt x="370457" y="77546"/>
                    </a:cubicBezTo>
                    <a:lnTo>
                      <a:pt x="321383" y="126555"/>
                    </a:lnTo>
                    <a:cubicBezTo>
                      <a:pt x="309760" y="136873"/>
                      <a:pt x="304594" y="152349"/>
                      <a:pt x="308468" y="166536"/>
                    </a:cubicBezTo>
                    <a:lnTo>
                      <a:pt x="264559" y="209097"/>
                    </a:lnTo>
                    <a:cubicBezTo>
                      <a:pt x="233565" y="178143"/>
                      <a:pt x="233565" y="129134"/>
                      <a:pt x="264559" y="98181"/>
                    </a:cubicBezTo>
                    <a:lnTo>
                      <a:pt x="343337" y="22088"/>
                    </a:lnTo>
                    <a:cubicBezTo>
                      <a:pt x="358834" y="7257"/>
                      <a:pt x="379174" y="-159"/>
                      <a:pt x="39951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253294" y="2452603"/>
              <a:ext cx="3113323" cy="1273425"/>
              <a:chOff x="741966" y="1950406"/>
              <a:chExt cx="3113323" cy="1273425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253293" y="4227621"/>
              <a:ext cx="3113323" cy="1273425"/>
              <a:chOff x="741966" y="1950406"/>
              <a:chExt cx="3113323" cy="1273425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048903" y="1950406"/>
                <a:ext cx="2499448" cy="325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defRPr kumimoji="0" sz="1400" b="0" i="0" u="none" strike="noStrike" kern="0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741966" y="2269724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cxnSp>
          <p:nvCxnSpPr>
            <p:cNvPr id="42" name="直接连接符 41"/>
            <p:cNvCxnSpPr/>
            <p:nvPr/>
          </p:nvCxnSpPr>
          <p:spPr>
            <a:xfrm>
              <a:off x="6095999" y="2683560"/>
              <a:ext cx="0" cy="247999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62889" y="388617"/>
              <a:ext cx="1588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About US</a:t>
              </a:r>
              <a:endPara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62889" y="776932"/>
              <a:ext cx="5496013" cy="705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endPara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944884"/>
            <a:ext cx="12192635" cy="5941208"/>
            <a:chOff x="0" y="944884"/>
            <a:chExt cx="12192635" cy="5941208"/>
          </a:xfrm>
        </p:grpSpPr>
        <p:sp>
          <p:nvSpPr>
            <p:cNvPr id="3" name="î$1iḍé"/>
            <p:cNvSpPr/>
            <p:nvPr/>
          </p:nvSpPr>
          <p:spPr>
            <a:xfrm>
              <a:off x="0" y="5365809"/>
              <a:ext cx="12192000" cy="1520283"/>
            </a:xfrm>
            <a:prstGeom prst="rect">
              <a:avLst/>
            </a:prstGeom>
            <a:solidFill>
              <a:schemeClr val="accent4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7" name="Group 34"/>
            <p:cNvGrpSpPr/>
            <p:nvPr/>
          </p:nvGrpSpPr>
          <p:grpSpPr>
            <a:xfrm>
              <a:off x="0" y="944884"/>
              <a:ext cx="12192635" cy="4107716"/>
              <a:chOff x="0" y="1129816"/>
              <a:chExt cx="12192635" cy="4107716"/>
            </a:xfrm>
          </p:grpSpPr>
          <p:cxnSp>
            <p:nvCxnSpPr>
              <p:cNvPr id="128" name="直接连接符 127"/>
              <p:cNvCxnSpPr/>
              <p:nvPr/>
            </p:nvCxnSpPr>
            <p:spPr>
              <a:xfrm flipH="1">
                <a:off x="0" y="3134277"/>
                <a:ext cx="12192635" cy="0"/>
              </a:xfrm>
              <a:prstGeom prst="line">
                <a:avLst/>
              </a:prstGeom>
              <a:ln w="635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í$ḷîḑê"/>
              <p:cNvSpPr/>
              <p:nvPr/>
            </p:nvSpPr>
            <p:spPr>
              <a:xfrm>
                <a:off x="2186318" y="2628289"/>
                <a:ext cx="297708" cy="297708"/>
              </a:xfrm>
              <a:prstGeom prst="ellipse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0" name="直接连接符 129"/>
              <p:cNvCxnSpPr>
                <a:endCxn id="129" idx="4"/>
              </p:cNvCxnSpPr>
              <p:nvPr/>
            </p:nvCxnSpPr>
            <p:spPr>
              <a:xfrm flipV="1">
                <a:off x="2335807" y="2906947"/>
                <a:ext cx="0" cy="208454"/>
              </a:xfrm>
              <a:prstGeom prst="line">
                <a:avLst/>
              </a:prstGeom>
              <a:ln w="28575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ï$ḷïḍè"/>
              <p:cNvSpPr/>
              <p:nvPr/>
            </p:nvSpPr>
            <p:spPr>
              <a:xfrm>
                <a:off x="4748543" y="3342905"/>
                <a:ext cx="297708" cy="297708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2" name="直接连接符 131"/>
              <p:cNvCxnSpPr/>
              <p:nvPr/>
            </p:nvCxnSpPr>
            <p:spPr>
              <a:xfrm flipV="1">
                <a:off x="4897397" y="3134451"/>
                <a:ext cx="0" cy="208454"/>
              </a:xfrm>
              <a:prstGeom prst="line">
                <a:avLst/>
              </a:prstGeom>
              <a:ln w="285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íşļïdé"/>
              <p:cNvSpPr/>
              <p:nvPr/>
            </p:nvSpPr>
            <p:spPr>
              <a:xfrm>
                <a:off x="1992255" y="3297696"/>
                <a:ext cx="685833" cy="685833"/>
              </a:xfrm>
              <a:prstGeom prst="ellipse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iṣ1îḍè"/>
              <p:cNvSpPr/>
              <p:nvPr/>
            </p:nvSpPr>
            <p:spPr>
              <a:xfrm>
                <a:off x="4554480" y="2240164"/>
                <a:ext cx="685833" cy="685833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íṣlídê"/>
              <p:cNvSpPr/>
              <p:nvPr/>
            </p:nvSpPr>
            <p:spPr>
              <a:xfrm>
                <a:off x="2158245" y="3463686"/>
                <a:ext cx="353854" cy="353854"/>
              </a:xfrm>
              <a:custGeom>
                <a:avLst/>
                <a:gdLst>
                  <a:gd name="T0" fmla="*/ 1093 w 12800"/>
                  <a:gd name="T1" fmla="*/ 5866 h 12800"/>
                  <a:gd name="T2" fmla="*/ 5866 w 12800"/>
                  <a:gd name="T3" fmla="*/ 1093 h 12800"/>
                  <a:gd name="T4" fmla="*/ 5866 w 12800"/>
                  <a:gd name="T5" fmla="*/ 0 h 12800"/>
                  <a:gd name="T6" fmla="*/ 6934 w 12800"/>
                  <a:gd name="T7" fmla="*/ 0 h 12800"/>
                  <a:gd name="T8" fmla="*/ 6934 w 12800"/>
                  <a:gd name="T9" fmla="*/ 1093 h 12800"/>
                  <a:gd name="T10" fmla="*/ 11707 w 12800"/>
                  <a:gd name="T11" fmla="*/ 5866 h 12800"/>
                  <a:gd name="T12" fmla="*/ 12800 w 12800"/>
                  <a:gd name="T13" fmla="*/ 5866 h 12800"/>
                  <a:gd name="T14" fmla="*/ 12800 w 12800"/>
                  <a:gd name="T15" fmla="*/ 6934 h 12800"/>
                  <a:gd name="T16" fmla="*/ 11707 w 12800"/>
                  <a:gd name="T17" fmla="*/ 6934 h 12800"/>
                  <a:gd name="T18" fmla="*/ 6934 w 12800"/>
                  <a:gd name="T19" fmla="*/ 11707 h 12800"/>
                  <a:gd name="T20" fmla="*/ 6934 w 12800"/>
                  <a:gd name="T21" fmla="*/ 12800 h 12800"/>
                  <a:gd name="T22" fmla="*/ 5866 w 12800"/>
                  <a:gd name="T23" fmla="*/ 12800 h 12800"/>
                  <a:gd name="T24" fmla="*/ 5866 w 12800"/>
                  <a:gd name="T25" fmla="*/ 11707 h 12800"/>
                  <a:gd name="T26" fmla="*/ 1093 w 12800"/>
                  <a:gd name="T27" fmla="*/ 6934 h 12800"/>
                  <a:gd name="T28" fmla="*/ 0 w 12800"/>
                  <a:gd name="T29" fmla="*/ 6934 h 12800"/>
                  <a:gd name="T30" fmla="*/ 0 w 12800"/>
                  <a:gd name="T31" fmla="*/ 5866 h 12800"/>
                  <a:gd name="T32" fmla="*/ 1093 w 12800"/>
                  <a:gd name="T33" fmla="*/ 5866 h 12800"/>
                  <a:gd name="T34" fmla="*/ 6400 w 12800"/>
                  <a:gd name="T35" fmla="*/ 10666 h 12800"/>
                  <a:gd name="T36" fmla="*/ 10666 w 12800"/>
                  <a:gd name="T37" fmla="*/ 6400 h 12800"/>
                  <a:gd name="T38" fmla="*/ 6400 w 12800"/>
                  <a:gd name="T39" fmla="*/ 2134 h 12800"/>
                  <a:gd name="T40" fmla="*/ 2134 w 12800"/>
                  <a:gd name="T41" fmla="*/ 6400 h 12800"/>
                  <a:gd name="T42" fmla="*/ 6400 w 12800"/>
                  <a:gd name="T43" fmla="*/ 10666 h 12800"/>
                  <a:gd name="T44" fmla="*/ 6400 w 12800"/>
                  <a:gd name="T45" fmla="*/ 8534 h 12800"/>
                  <a:gd name="T46" fmla="*/ 8534 w 12800"/>
                  <a:gd name="T47" fmla="*/ 6400 h 12800"/>
                  <a:gd name="T48" fmla="*/ 6400 w 12800"/>
                  <a:gd name="T49" fmla="*/ 4266 h 12800"/>
                  <a:gd name="T50" fmla="*/ 4266 w 12800"/>
                  <a:gd name="T51" fmla="*/ 6400 h 12800"/>
                  <a:gd name="T52" fmla="*/ 6400 w 12800"/>
                  <a:gd name="T53" fmla="*/ 8534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00" h="12800">
                    <a:moveTo>
                      <a:pt x="1093" y="5866"/>
                    </a:moveTo>
                    <a:cubicBezTo>
                      <a:pt x="1347" y="3343"/>
                      <a:pt x="3343" y="1347"/>
                      <a:pt x="5866" y="1093"/>
                    </a:cubicBezTo>
                    <a:lnTo>
                      <a:pt x="5866" y="0"/>
                    </a:lnTo>
                    <a:lnTo>
                      <a:pt x="6934" y="0"/>
                    </a:lnTo>
                    <a:lnTo>
                      <a:pt x="6934" y="1093"/>
                    </a:lnTo>
                    <a:cubicBezTo>
                      <a:pt x="9457" y="1347"/>
                      <a:pt x="11453" y="3343"/>
                      <a:pt x="11707" y="5866"/>
                    </a:cubicBezTo>
                    <a:lnTo>
                      <a:pt x="12800" y="5866"/>
                    </a:lnTo>
                    <a:lnTo>
                      <a:pt x="12800" y="6934"/>
                    </a:lnTo>
                    <a:lnTo>
                      <a:pt x="11707" y="6934"/>
                    </a:lnTo>
                    <a:cubicBezTo>
                      <a:pt x="11453" y="9457"/>
                      <a:pt x="9457" y="11453"/>
                      <a:pt x="6934" y="11707"/>
                    </a:cubicBezTo>
                    <a:lnTo>
                      <a:pt x="6934" y="12800"/>
                    </a:lnTo>
                    <a:lnTo>
                      <a:pt x="5866" y="12800"/>
                    </a:lnTo>
                    <a:lnTo>
                      <a:pt x="5866" y="11707"/>
                    </a:lnTo>
                    <a:cubicBezTo>
                      <a:pt x="3343" y="11453"/>
                      <a:pt x="1347" y="9457"/>
                      <a:pt x="1093" y="6934"/>
                    </a:cubicBezTo>
                    <a:lnTo>
                      <a:pt x="0" y="6934"/>
                    </a:lnTo>
                    <a:lnTo>
                      <a:pt x="0" y="5866"/>
                    </a:lnTo>
                    <a:lnTo>
                      <a:pt x="1093" y="5866"/>
                    </a:lnTo>
                    <a:close/>
                    <a:moveTo>
                      <a:pt x="6400" y="10666"/>
                    </a:moveTo>
                    <a:cubicBezTo>
                      <a:pt x="8756" y="10666"/>
                      <a:pt x="10666" y="8756"/>
                      <a:pt x="10666" y="6400"/>
                    </a:cubicBezTo>
                    <a:cubicBezTo>
                      <a:pt x="10666" y="4044"/>
                      <a:pt x="8756" y="2134"/>
                      <a:pt x="6400" y="2134"/>
                    </a:cubicBezTo>
                    <a:cubicBezTo>
                      <a:pt x="4044" y="2134"/>
                      <a:pt x="2134" y="4044"/>
                      <a:pt x="2134" y="6400"/>
                    </a:cubicBezTo>
                    <a:cubicBezTo>
                      <a:pt x="2134" y="8756"/>
                      <a:pt x="4044" y="10666"/>
                      <a:pt x="6400" y="10666"/>
                    </a:cubicBezTo>
                    <a:close/>
                    <a:moveTo>
                      <a:pt x="6400" y="8534"/>
                    </a:moveTo>
                    <a:cubicBezTo>
                      <a:pt x="7578" y="8534"/>
                      <a:pt x="8534" y="7578"/>
                      <a:pt x="8534" y="6400"/>
                    </a:cubicBezTo>
                    <a:cubicBezTo>
                      <a:pt x="8534" y="5222"/>
                      <a:pt x="7578" y="4266"/>
                      <a:pt x="6400" y="4266"/>
                    </a:cubicBezTo>
                    <a:cubicBezTo>
                      <a:pt x="5222" y="4266"/>
                      <a:pt x="4266" y="5222"/>
                      <a:pt x="4266" y="6400"/>
                    </a:cubicBezTo>
                    <a:cubicBezTo>
                      <a:pt x="4266" y="7578"/>
                      <a:pt x="5222" y="8534"/>
                      <a:pt x="6400" y="8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îšḷíḓê"/>
              <p:cNvSpPr/>
              <p:nvPr/>
            </p:nvSpPr>
            <p:spPr>
              <a:xfrm>
                <a:off x="4720470" y="2406154"/>
                <a:ext cx="353854" cy="353854"/>
              </a:xfrm>
              <a:custGeom>
                <a:avLst/>
                <a:gdLst>
                  <a:gd name="connsiteX0" fmla="*/ 265899 w 493323"/>
                  <a:gd name="connsiteY0" fmla="*/ 434692 h 493323"/>
                  <a:gd name="connsiteX1" fmla="*/ 265899 w 493323"/>
                  <a:gd name="connsiteY1" fmla="*/ 474276 h 493323"/>
                  <a:gd name="connsiteX2" fmla="*/ 246852 w 493323"/>
                  <a:gd name="connsiteY2" fmla="*/ 493323 h 493323"/>
                  <a:gd name="connsiteX3" fmla="*/ 227805 w 493323"/>
                  <a:gd name="connsiteY3" fmla="*/ 474276 h 493323"/>
                  <a:gd name="connsiteX4" fmla="*/ 227805 w 493323"/>
                  <a:gd name="connsiteY4" fmla="*/ 436534 h 493323"/>
                  <a:gd name="connsiteX5" fmla="*/ 246910 w 493323"/>
                  <a:gd name="connsiteY5" fmla="*/ 438465 h 493323"/>
                  <a:gd name="connsiteX6" fmla="*/ 433527 w 493323"/>
                  <a:gd name="connsiteY6" fmla="*/ 230471 h 493323"/>
                  <a:gd name="connsiteX7" fmla="*/ 474276 w 493323"/>
                  <a:gd name="connsiteY7" fmla="*/ 230471 h 493323"/>
                  <a:gd name="connsiteX8" fmla="*/ 493323 w 493323"/>
                  <a:gd name="connsiteY8" fmla="*/ 249519 h 493323"/>
                  <a:gd name="connsiteX9" fmla="*/ 474276 w 493323"/>
                  <a:gd name="connsiteY9" fmla="*/ 268566 h 493323"/>
                  <a:gd name="connsiteX10" fmla="*/ 422086 w 493323"/>
                  <a:gd name="connsiteY10" fmla="*/ 268566 h 493323"/>
                  <a:gd name="connsiteX11" fmla="*/ 419714 w 493323"/>
                  <a:gd name="connsiteY11" fmla="*/ 267597 h 493323"/>
                  <a:gd name="connsiteX12" fmla="*/ 429965 w 493323"/>
                  <a:gd name="connsiteY12" fmla="*/ 263410 h 493323"/>
                  <a:gd name="connsiteX13" fmla="*/ 435489 w 493323"/>
                  <a:gd name="connsiteY13" fmla="*/ 249886 h 493323"/>
                  <a:gd name="connsiteX14" fmla="*/ 19047 w 493323"/>
                  <a:gd name="connsiteY14" fmla="*/ 230471 h 493323"/>
                  <a:gd name="connsiteX15" fmla="*/ 60292 w 493323"/>
                  <a:gd name="connsiteY15" fmla="*/ 230471 h 493323"/>
                  <a:gd name="connsiteX16" fmla="*/ 58330 w 493323"/>
                  <a:gd name="connsiteY16" fmla="*/ 249886 h 493323"/>
                  <a:gd name="connsiteX17" fmla="*/ 60218 w 493323"/>
                  <a:gd name="connsiteY17" fmla="*/ 268566 h 493323"/>
                  <a:gd name="connsiteX18" fmla="*/ 19047 w 493323"/>
                  <a:gd name="connsiteY18" fmla="*/ 268566 h 493323"/>
                  <a:gd name="connsiteX19" fmla="*/ 0 w 493323"/>
                  <a:gd name="connsiteY19" fmla="*/ 249519 h 493323"/>
                  <a:gd name="connsiteX20" fmla="*/ 19047 w 493323"/>
                  <a:gd name="connsiteY20" fmla="*/ 230471 h 493323"/>
                  <a:gd name="connsiteX21" fmla="*/ 246852 w 493323"/>
                  <a:gd name="connsiteY21" fmla="*/ 191615 h 493323"/>
                  <a:gd name="connsiteX22" fmla="*/ 188567 w 493323"/>
                  <a:gd name="connsiteY22" fmla="*/ 249900 h 493323"/>
                  <a:gd name="connsiteX23" fmla="*/ 246852 w 493323"/>
                  <a:gd name="connsiteY23" fmla="*/ 308184 h 493323"/>
                  <a:gd name="connsiteX24" fmla="*/ 305136 w 493323"/>
                  <a:gd name="connsiteY24" fmla="*/ 249900 h 493323"/>
                  <a:gd name="connsiteX25" fmla="*/ 246852 w 493323"/>
                  <a:gd name="connsiteY25" fmla="*/ 191615 h 493323"/>
                  <a:gd name="connsiteX26" fmla="*/ 246852 w 493323"/>
                  <a:gd name="connsiteY26" fmla="*/ 153140 h 493323"/>
                  <a:gd name="connsiteX27" fmla="*/ 343231 w 493323"/>
                  <a:gd name="connsiteY27" fmla="*/ 249519 h 493323"/>
                  <a:gd name="connsiteX28" fmla="*/ 246852 w 493323"/>
                  <a:gd name="connsiteY28" fmla="*/ 345898 h 493323"/>
                  <a:gd name="connsiteX29" fmla="*/ 150473 w 493323"/>
                  <a:gd name="connsiteY29" fmla="*/ 249519 h 493323"/>
                  <a:gd name="connsiteX30" fmla="*/ 246852 w 493323"/>
                  <a:gd name="connsiteY30" fmla="*/ 153140 h 493323"/>
                  <a:gd name="connsiteX31" fmla="*/ 265899 w 493323"/>
                  <a:gd name="connsiteY31" fmla="*/ 63225 h 493323"/>
                  <a:gd name="connsiteX32" fmla="*/ 284873 w 493323"/>
                  <a:gd name="connsiteY32" fmla="*/ 65143 h 493323"/>
                  <a:gd name="connsiteX33" fmla="*/ 431652 w 493323"/>
                  <a:gd name="connsiteY33" fmla="*/ 211922 h 493323"/>
                  <a:gd name="connsiteX34" fmla="*/ 433527 w 493323"/>
                  <a:gd name="connsiteY34" fmla="*/ 230471 h 493323"/>
                  <a:gd name="connsiteX35" fmla="*/ 422086 w 493323"/>
                  <a:gd name="connsiteY35" fmla="*/ 230471 h 493323"/>
                  <a:gd name="connsiteX36" fmla="*/ 403039 w 493323"/>
                  <a:gd name="connsiteY36" fmla="*/ 249519 h 493323"/>
                  <a:gd name="connsiteX37" fmla="*/ 408563 w 493323"/>
                  <a:gd name="connsiteY37" fmla="*/ 263042 h 493323"/>
                  <a:gd name="connsiteX38" fmla="*/ 419714 w 493323"/>
                  <a:gd name="connsiteY38" fmla="*/ 267597 h 493323"/>
                  <a:gd name="connsiteX39" fmla="*/ 416441 w 493323"/>
                  <a:gd name="connsiteY39" fmla="*/ 268934 h 493323"/>
                  <a:gd name="connsiteX40" fmla="*/ 397392 w 493323"/>
                  <a:gd name="connsiteY40" fmla="*/ 249886 h 493323"/>
                  <a:gd name="connsiteX41" fmla="*/ 246910 w 493323"/>
                  <a:gd name="connsiteY41" fmla="*/ 99403 h 493323"/>
                  <a:gd name="connsiteX42" fmla="*/ 96427 w 493323"/>
                  <a:gd name="connsiteY42" fmla="*/ 249886 h 493323"/>
                  <a:gd name="connsiteX43" fmla="*/ 246910 w 493323"/>
                  <a:gd name="connsiteY43" fmla="*/ 400368 h 493323"/>
                  <a:gd name="connsiteX44" fmla="*/ 353581 w 493323"/>
                  <a:gd name="connsiteY44" fmla="*/ 356176 h 493323"/>
                  <a:gd name="connsiteX45" fmla="*/ 380630 w 493323"/>
                  <a:gd name="connsiteY45" fmla="*/ 356176 h 493323"/>
                  <a:gd name="connsiteX46" fmla="*/ 380630 w 493323"/>
                  <a:gd name="connsiteY46" fmla="*/ 383225 h 493323"/>
                  <a:gd name="connsiteX47" fmla="*/ 319055 w 493323"/>
                  <a:gd name="connsiteY47" fmla="*/ 424131 h 493323"/>
                  <a:gd name="connsiteX48" fmla="*/ 265899 w 493323"/>
                  <a:gd name="connsiteY48" fmla="*/ 434692 h 493323"/>
                  <a:gd name="connsiteX49" fmla="*/ 265899 w 493323"/>
                  <a:gd name="connsiteY49" fmla="*/ 422086 h 493323"/>
                  <a:gd name="connsiteX50" fmla="*/ 246852 w 493323"/>
                  <a:gd name="connsiteY50" fmla="*/ 403039 h 493323"/>
                  <a:gd name="connsiteX51" fmla="*/ 227805 w 493323"/>
                  <a:gd name="connsiteY51" fmla="*/ 422086 h 493323"/>
                  <a:gd name="connsiteX52" fmla="*/ 227805 w 493323"/>
                  <a:gd name="connsiteY52" fmla="*/ 436534 h 493323"/>
                  <a:gd name="connsiteX53" fmla="*/ 208946 w 493323"/>
                  <a:gd name="connsiteY53" fmla="*/ 434628 h 493323"/>
                  <a:gd name="connsiteX54" fmla="*/ 62167 w 493323"/>
                  <a:gd name="connsiteY54" fmla="*/ 287849 h 493323"/>
                  <a:gd name="connsiteX55" fmla="*/ 60218 w 493323"/>
                  <a:gd name="connsiteY55" fmla="*/ 268566 h 493323"/>
                  <a:gd name="connsiteX56" fmla="*/ 71237 w 493323"/>
                  <a:gd name="connsiteY56" fmla="*/ 268566 h 493323"/>
                  <a:gd name="connsiteX57" fmla="*/ 90284 w 493323"/>
                  <a:gd name="connsiteY57" fmla="*/ 249519 h 493323"/>
                  <a:gd name="connsiteX58" fmla="*/ 71237 w 493323"/>
                  <a:gd name="connsiteY58" fmla="*/ 230471 h 493323"/>
                  <a:gd name="connsiteX59" fmla="*/ 60292 w 493323"/>
                  <a:gd name="connsiteY59" fmla="*/ 230471 h 493323"/>
                  <a:gd name="connsiteX60" fmla="*/ 62167 w 493323"/>
                  <a:gd name="connsiteY60" fmla="*/ 211922 h 493323"/>
                  <a:gd name="connsiteX61" fmla="*/ 208946 w 493323"/>
                  <a:gd name="connsiteY61" fmla="*/ 65143 h 493323"/>
                  <a:gd name="connsiteX62" fmla="*/ 227805 w 493323"/>
                  <a:gd name="connsiteY62" fmla="*/ 63237 h 493323"/>
                  <a:gd name="connsiteX63" fmla="*/ 227805 w 493323"/>
                  <a:gd name="connsiteY63" fmla="*/ 70856 h 493323"/>
                  <a:gd name="connsiteX64" fmla="*/ 246852 w 493323"/>
                  <a:gd name="connsiteY64" fmla="*/ 89903 h 493323"/>
                  <a:gd name="connsiteX65" fmla="*/ 265899 w 493323"/>
                  <a:gd name="connsiteY65" fmla="*/ 71237 h 493323"/>
                  <a:gd name="connsiteX66" fmla="*/ 246852 w 493323"/>
                  <a:gd name="connsiteY66" fmla="*/ 0 h 493323"/>
                  <a:gd name="connsiteX67" fmla="*/ 265899 w 493323"/>
                  <a:gd name="connsiteY67" fmla="*/ 19047 h 493323"/>
                  <a:gd name="connsiteX68" fmla="*/ 265899 w 493323"/>
                  <a:gd name="connsiteY68" fmla="*/ 63225 h 493323"/>
                  <a:gd name="connsiteX69" fmla="*/ 246910 w 493323"/>
                  <a:gd name="connsiteY69" fmla="*/ 61306 h 493323"/>
                  <a:gd name="connsiteX70" fmla="*/ 227805 w 493323"/>
                  <a:gd name="connsiteY70" fmla="*/ 63237 h 493323"/>
                  <a:gd name="connsiteX71" fmla="*/ 227805 w 493323"/>
                  <a:gd name="connsiteY71" fmla="*/ 19047 h 493323"/>
                  <a:gd name="connsiteX72" fmla="*/ 246852 w 493323"/>
                  <a:gd name="connsiteY72" fmla="*/ 0 h 493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93323" h="493323">
                    <a:moveTo>
                      <a:pt x="265899" y="434692"/>
                    </a:moveTo>
                    <a:lnTo>
                      <a:pt x="265899" y="474276"/>
                    </a:lnTo>
                    <a:cubicBezTo>
                      <a:pt x="265899" y="484561"/>
                      <a:pt x="257137" y="493323"/>
                      <a:pt x="246852" y="493323"/>
                    </a:cubicBezTo>
                    <a:cubicBezTo>
                      <a:pt x="236186" y="493323"/>
                      <a:pt x="227805" y="484942"/>
                      <a:pt x="227805" y="474276"/>
                    </a:cubicBezTo>
                    <a:lnTo>
                      <a:pt x="227805" y="436534"/>
                    </a:lnTo>
                    <a:lnTo>
                      <a:pt x="246910" y="438465"/>
                    </a:lnTo>
                    <a:close/>
                    <a:moveTo>
                      <a:pt x="433527" y="230471"/>
                    </a:moveTo>
                    <a:lnTo>
                      <a:pt x="474276" y="230471"/>
                    </a:lnTo>
                    <a:cubicBezTo>
                      <a:pt x="484942" y="230471"/>
                      <a:pt x="493323" y="238852"/>
                      <a:pt x="493323" y="249519"/>
                    </a:cubicBezTo>
                    <a:cubicBezTo>
                      <a:pt x="493323" y="260185"/>
                      <a:pt x="484942" y="268566"/>
                      <a:pt x="474276" y="268566"/>
                    </a:cubicBezTo>
                    <a:lnTo>
                      <a:pt x="422086" y="268566"/>
                    </a:lnTo>
                    <a:lnTo>
                      <a:pt x="419714" y="267597"/>
                    </a:lnTo>
                    <a:lnTo>
                      <a:pt x="429965" y="263410"/>
                    </a:lnTo>
                    <a:cubicBezTo>
                      <a:pt x="433394" y="259981"/>
                      <a:pt x="435489" y="255219"/>
                      <a:pt x="435489" y="249886"/>
                    </a:cubicBezTo>
                    <a:close/>
                    <a:moveTo>
                      <a:pt x="19047" y="230471"/>
                    </a:moveTo>
                    <a:lnTo>
                      <a:pt x="60292" y="230471"/>
                    </a:lnTo>
                    <a:lnTo>
                      <a:pt x="58330" y="249886"/>
                    </a:lnTo>
                    <a:lnTo>
                      <a:pt x="60218" y="268566"/>
                    </a:lnTo>
                    <a:lnTo>
                      <a:pt x="19047" y="268566"/>
                    </a:lnTo>
                    <a:cubicBezTo>
                      <a:pt x="8381" y="268566"/>
                      <a:pt x="0" y="260185"/>
                      <a:pt x="0" y="249519"/>
                    </a:cubicBezTo>
                    <a:cubicBezTo>
                      <a:pt x="0" y="238852"/>
                      <a:pt x="8381" y="230471"/>
                      <a:pt x="19047" y="230471"/>
                    </a:cubicBezTo>
                    <a:close/>
                    <a:moveTo>
                      <a:pt x="246852" y="191615"/>
                    </a:moveTo>
                    <a:cubicBezTo>
                      <a:pt x="214853" y="191615"/>
                      <a:pt x="188567" y="217900"/>
                      <a:pt x="188567" y="249900"/>
                    </a:cubicBezTo>
                    <a:cubicBezTo>
                      <a:pt x="188567" y="281899"/>
                      <a:pt x="214853" y="308184"/>
                      <a:pt x="246852" y="308184"/>
                    </a:cubicBezTo>
                    <a:cubicBezTo>
                      <a:pt x="278851" y="308184"/>
                      <a:pt x="305136" y="281899"/>
                      <a:pt x="305136" y="249900"/>
                    </a:cubicBezTo>
                    <a:cubicBezTo>
                      <a:pt x="304756" y="217519"/>
                      <a:pt x="278851" y="191615"/>
                      <a:pt x="246852" y="191615"/>
                    </a:cubicBezTo>
                    <a:close/>
                    <a:moveTo>
                      <a:pt x="246852" y="153140"/>
                    </a:moveTo>
                    <a:cubicBezTo>
                      <a:pt x="299803" y="153140"/>
                      <a:pt x="343231" y="196186"/>
                      <a:pt x="343231" y="249519"/>
                    </a:cubicBezTo>
                    <a:cubicBezTo>
                      <a:pt x="343231" y="302851"/>
                      <a:pt x="299803" y="345898"/>
                      <a:pt x="246852" y="345898"/>
                    </a:cubicBezTo>
                    <a:cubicBezTo>
                      <a:pt x="193901" y="345898"/>
                      <a:pt x="150473" y="302851"/>
                      <a:pt x="150473" y="249519"/>
                    </a:cubicBezTo>
                    <a:cubicBezTo>
                      <a:pt x="150473" y="196186"/>
                      <a:pt x="193520" y="153140"/>
                      <a:pt x="246852" y="153140"/>
                    </a:cubicBezTo>
                    <a:close/>
                    <a:moveTo>
                      <a:pt x="265899" y="63225"/>
                    </a:moveTo>
                    <a:lnTo>
                      <a:pt x="284873" y="65143"/>
                    </a:lnTo>
                    <a:cubicBezTo>
                      <a:pt x="358470" y="80238"/>
                      <a:pt x="416557" y="138325"/>
                      <a:pt x="431652" y="211922"/>
                    </a:cubicBezTo>
                    <a:lnTo>
                      <a:pt x="433527" y="230471"/>
                    </a:lnTo>
                    <a:lnTo>
                      <a:pt x="422086" y="230471"/>
                    </a:lnTo>
                    <a:cubicBezTo>
                      <a:pt x="411420" y="230471"/>
                      <a:pt x="403039" y="238852"/>
                      <a:pt x="403039" y="249519"/>
                    </a:cubicBezTo>
                    <a:cubicBezTo>
                      <a:pt x="403039" y="254852"/>
                      <a:pt x="405134" y="259614"/>
                      <a:pt x="408563" y="263042"/>
                    </a:cubicBezTo>
                    <a:lnTo>
                      <a:pt x="419714" y="267597"/>
                    </a:lnTo>
                    <a:lnTo>
                      <a:pt x="416441" y="268934"/>
                    </a:lnTo>
                    <a:cubicBezTo>
                      <a:pt x="405773" y="268934"/>
                      <a:pt x="397392" y="260553"/>
                      <a:pt x="397392" y="249886"/>
                    </a:cubicBezTo>
                    <a:cubicBezTo>
                      <a:pt x="397392" y="166834"/>
                      <a:pt x="329961" y="99403"/>
                      <a:pt x="246910" y="99403"/>
                    </a:cubicBezTo>
                    <a:cubicBezTo>
                      <a:pt x="163858" y="99403"/>
                      <a:pt x="96427" y="166834"/>
                      <a:pt x="96427" y="249886"/>
                    </a:cubicBezTo>
                    <a:cubicBezTo>
                      <a:pt x="96427" y="332937"/>
                      <a:pt x="163858" y="400368"/>
                      <a:pt x="246910" y="400368"/>
                    </a:cubicBezTo>
                    <a:cubicBezTo>
                      <a:pt x="287292" y="400368"/>
                      <a:pt x="325008" y="384748"/>
                      <a:pt x="353581" y="356176"/>
                    </a:cubicBezTo>
                    <a:cubicBezTo>
                      <a:pt x="361200" y="348556"/>
                      <a:pt x="373010" y="348556"/>
                      <a:pt x="380630" y="356176"/>
                    </a:cubicBezTo>
                    <a:cubicBezTo>
                      <a:pt x="388249" y="363795"/>
                      <a:pt x="388249" y="375605"/>
                      <a:pt x="380630" y="383225"/>
                    </a:cubicBezTo>
                    <a:cubicBezTo>
                      <a:pt x="362533" y="400940"/>
                      <a:pt x="341675" y="414750"/>
                      <a:pt x="319055" y="424131"/>
                    </a:cubicBezTo>
                    <a:lnTo>
                      <a:pt x="265899" y="434692"/>
                    </a:lnTo>
                    <a:lnTo>
                      <a:pt x="265899" y="422086"/>
                    </a:lnTo>
                    <a:cubicBezTo>
                      <a:pt x="265899" y="411420"/>
                      <a:pt x="257518" y="403039"/>
                      <a:pt x="246852" y="403039"/>
                    </a:cubicBezTo>
                    <a:cubicBezTo>
                      <a:pt x="236186" y="403039"/>
                      <a:pt x="227805" y="411420"/>
                      <a:pt x="227805" y="422086"/>
                    </a:cubicBezTo>
                    <a:lnTo>
                      <a:pt x="227805" y="436534"/>
                    </a:lnTo>
                    <a:lnTo>
                      <a:pt x="208946" y="434628"/>
                    </a:lnTo>
                    <a:cubicBezTo>
                      <a:pt x="135349" y="419533"/>
                      <a:pt x="77262" y="361446"/>
                      <a:pt x="62167" y="287849"/>
                    </a:cubicBezTo>
                    <a:lnTo>
                      <a:pt x="60218" y="268566"/>
                    </a:lnTo>
                    <a:lnTo>
                      <a:pt x="71237" y="268566"/>
                    </a:lnTo>
                    <a:cubicBezTo>
                      <a:pt x="81522" y="268566"/>
                      <a:pt x="90284" y="260185"/>
                      <a:pt x="90284" y="249519"/>
                    </a:cubicBezTo>
                    <a:cubicBezTo>
                      <a:pt x="90284" y="238852"/>
                      <a:pt x="81903" y="230471"/>
                      <a:pt x="71237" y="230471"/>
                    </a:cubicBezTo>
                    <a:lnTo>
                      <a:pt x="60292" y="230471"/>
                    </a:lnTo>
                    <a:lnTo>
                      <a:pt x="62167" y="211922"/>
                    </a:lnTo>
                    <a:cubicBezTo>
                      <a:pt x="77262" y="138325"/>
                      <a:pt x="135349" y="80238"/>
                      <a:pt x="208946" y="65143"/>
                    </a:cubicBezTo>
                    <a:lnTo>
                      <a:pt x="227805" y="63237"/>
                    </a:lnTo>
                    <a:lnTo>
                      <a:pt x="227805" y="70856"/>
                    </a:lnTo>
                    <a:cubicBezTo>
                      <a:pt x="227805" y="81522"/>
                      <a:pt x="236186" y="89903"/>
                      <a:pt x="246852" y="89903"/>
                    </a:cubicBezTo>
                    <a:cubicBezTo>
                      <a:pt x="257137" y="89903"/>
                      <a:pt x="265899" y="81522"/>
                      <a:pt x="265899" y="71237"/>
                    </a:cubicBezTo>
                    <a:close/>
                    <a:moveTo>
                      <a:pt x="246852" y="0"/>
                    </a:moveTo>
                    <a:cubicBezTo>
                      <a:pt x="257518" y="0"/>
                      <a:pt x="265899" y="8381"/>
                      <a:pt x="265899" y="19047"/>
                    </a:cubicBezTo>
                    <a:lnTo>
                      <a:pt x="265899" y="63225"/>
                    </a:lnTo>
                    <a:lnTo>
                      <a:pt x="246910" y="61306"/>
                    </a:lnTo>
                    <a:lnTo>
                      <a:pt x="227805" y="63237"/>
                    </a:lnTo>
                    <a:lnTo>
                      <a:pt x="227805" y="19047"/>
                    </a:lnTo>
                    <a:cubicBezTo>
                      <a:pt x="227805" y="8381"/>
                      <a:pt x="236186" y="0"/>
                      <a:pt x="2468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7" name="îŝḻîďê"/>
              <p:cNvSpPr/>
              <p:nvPr/>
            </p:nvSpPr>
            <p:spPr>
              <a:xfrm>
                <a:off x="7411098" y="2628924"/>
                <a:ext cx="297708" cy="297708"/>
              </a:xfrm>
              <a:prstGeom prst="ellipse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8" name="直接连接符 137"/>
              <p:cNvCxnSpPr>
                <a:endCxn id="137" idx="4"/>
              </p:cNvCxnSpPr>
              <p:nvPr/>
            </p:nvCxnSpPr>
            <p:spPr>
              <a:xfrm flipV="1">
                <a:off x="7560587" y="2907582"/>
                <a:ext cx="0" cy="208454"/>
              </a:xfrm>
              <a:prstGeom prst="line">
                <a:avLst/>
              </a:prstGeom>
              <a:ln w="28575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ïsļiďê"/>
              <p:cNvSpPr/>
              <p:nvPr/>
            </p:nvSpPr>
            <p:spPr>
              <a:xfrm>
                <a:off x="9973323" y="3343540"/>
                <a:ext cx="297708" cy="297708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40" name="直接连接符 139"/>
              <p:cNvCxnSpPr/>
              <p:nvPr/>
            </p:nvCxnSpPr>
            <p:spPr>
              <a:xfrm flipV="1">
                <a:off x="10122177" y="3135086"/>
                <a:ext cx="0" cy="208454"/>
              </a:xfrm>
              <a:prstGeom prst="line">
                <a:avLst/>
              </a:prstGeom>
              <a:ln w="285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iṧḻîdè"/>
              <p:cNvSpPr/>
              <p:nvPr/>
            </p:nvSpPr>
            <p:spPr>
              <a:xfrm>
                <a:off x="7217035" y="3298331"/>
                <a:ext cx="685833" cy="685833"/>
              </a:xfrm>
              <a:prstGeom prst="ellipse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íş1ïḓé"/>
              <p:cNvSpPr/>
              <p:nvPr/>
            </p:nvSpPr>
            <p:spPr>
              <a:xfrm>
                <a:off x="9779260" y="2240799"/>
                <a:ext cx="685833" cy="685833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ïşḷíďê"/>
              <p:cNvSpPr/>
              <p:nvPr/>
            </p:nvSpPr>
            <p:spPr>
              <a:xfrm>
                <a:off x="7383025" y="3464321"/>
                <a:ext cx="353854" cy="353854"/>
              </a:xfrm>
              <a:custGeom>
                <a:avLst/>
                <a:gdLst>
                  <a:gd name="T0" fmla="*/ 1093 w 12800"/>
                  <a:gd name="T1" fmla="*/ 5866 h 12800"/>
                  <a:gd name="T2" fmla="*/ 5866 w 12800"/>
                  <a:gd name="T3" fmla="*/ 1093 h 12800"/>
                  <a:gd name="T4" fmla="*/ 5866 w 12800"/>
                  <a:gd name="T5" fmla="*/ 0 h 12800"/>
                  <a:gd name="T6" fmla="*/ 6934 w 12800"/>
                  <a:gd name="T7" fmla="*/ 0 h 12800"/>
                  <a:gd name="T8" fmla="*/ 6934 w 12800"/>
                  <a:gd name="T9" fmla="*/ 1093 h 12800"/>
                  <a:gd name="T10" fmla="*/ 11707 w 12800"/>
                  <a:gd name="T11" fmla="*/ 5866 h 12800"/>
                  <a:gd name="T12" fmla="*/ 12800 w 12800"/>
                  <a:gd name="T13" fmla="*/ 5866 h 12800"/>
                  <a:gd name="T14" fmla="*/ 12800 w 12800"/>
                  <a:gd name="T15" fmla="*/ 6934 h 12800"/>
                  <a:gd name="T16" fmla="*/ 11707 w 12800"/>
                  <a:gd name="T17" fmla="*/ 6934 h 12800"/>
                  <a:gd name="T18" fmla="*/ 6934 w 12800"/>
                  <a:gd name="T19" fmla="*/ 11707 h 12800"/>
                  <a:gd name="T20" fmla="*/ 6934 w 12800"/>
                  <a:gd name="T21" fmla="*/ 12800 h 12800"/>
                  <a:gd name="T22" fmla="*/ 5866 w 12800"/>
                  <a:gd name="T23" fmla="*/ 12800 h 12800"/>
                  <a:gd name="T24" fmla="*/ 5866 w 12800"/>
                  <a:gd name="T25" fmla="*/ 11707 h 12800"/>
                  <a:gd name="T26" fmla="*/ 1093 w 12800"/>
                  <a:gd name="T27" fmla="*/ 6934 h 12800"/>
                  <a:gd name="T28" fmla="*/ 0 w 12800"/>
                  <a:gd name="T29" fmla="*/ 6934 h 12800"/>
                  <a:gd name="T30" fmla="*/ 0 w 12800"/>
                  <a:gd name="T31" fmla="*/ 5866 h 12800"/>
                  <a:gd name="T32" fmla="*/ 1093 w 12800"/>
                  <a:gd name="T33" fmla="*/ 5866 h 12800"/>
                  <a:gd name="T34" fmla="*/ 6400 w 12800"/>
                  <a:gd name="T35" fmla="*/ 10666 h 12800"/>
                  <a:gd name="T36" fmla="*/ 10666 w 12800"/>
                  <a:gd name="T37" fmla="*/ 6400 h 12800"/>
                  <a:gd name="T38" fmla="*/ 6400 w 12800"/>
                  <a:gd name="T39" fmla="*/ 2134 h 12800"/>
                  <a:gd name="T40" fmla="*/ 2134 w 12800"/>
                  <a:gd name="T41" fmla="*/ 6400 h 12800"/>
                  <a:gd name="T42" fmla="*/ 6400 w 12800"/>
                  <a:gd name="T43" fmla="*/ 10666 h 12800"/>
                  <a:gd name="T44" fmla="*/ 6400 w 12800"/>
                  <a:gd name="T45" fmla="*/ 8534 h 12800"/>
                  <a:gd name="T46" fmla="*/ 8534 w 12800"/>
                  <a:gd name="T47" fmla="*/ 6400 h 12800"/>
                  <a:gd name="T48" fmla="*/ 6400 w 12800"/>
                  <a:gd name="T49" fmla="*/ 4266 h 12800"/>
                  <a:gd name="T50" fmla="*/ 4266 w 12800"/>
                  <a:gd name="T51" fmla="*/ 6400 h 12800"/>
                  <a:gd name="T52" fmla="*/ 6400 w 12800"/>
                  <a:gd name="T53" fmla="*/ 8534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00" h="12800">
                    <a:moveTo>
                      <a:pt x="1093" y="5866"/>
                    </a:moveTo>
                    <a:cubicBezTo>
                      <a:pt x="1347" y="3343"/>
                      <a:pt x="3343" y="1347"/>
                      <a:pt x="5866" y="1093"/>
                    </a:cubicBezTo>
                    <a:lnTo>
                      <a:pt x="5866" y="0"/>
                    </a:lnTo>
                    <a:lnTo>
                      <a:pt x="6934" y="0"/>
                    </a:lnTo>
                    <a:lnTo>
                      <a:pt x="6934" y="1093"/>
                    </a:lnTo>
                    <a:cubicBezTo>
                      <a:pt x="9457" y="1347"/>
                      <a:pt x="11453" y="3343"/>
                      <a:pt x="11707" y="5866"/>
                    </a:cubicBezTo>
                    <a:lnTo>
                      <a:pt x="12800" y="5866"/>
                    </a:lnTo>
                    <a:lnTo>
                      <a:pt x="12800" y="6934"/>
                    </a:lnTo>
                    <a:lnTo>
                      <a:pt x="11707" y="6934"/>
                    </a:lnTo>
                    <a:cubicBezTo>
                      <a:pt x="11453" y="9457"/>
                      <a:pt x="9457" y="11453"/>
                      <a:pt x="6934" y="11707"/>
                    </a:cubicBezTo>
                    <a:lnTo>
                      <a:pt x="6934" y="12800"/>
                    </a:lnTo>
                    <a:lnTo>
                      <a:pt x="5866" y="12800"/>
                    </a:lnTo>
                    <a:lnTo>
                      <a:pt x="5866" y="11707"/>
                    </a:lnTo>
                    <a:cubicBezTo>
                      <a:pt x="3343" y="11453"/>
                      <a:pt x="1347" y="9457"/>
                      <a:pt x="1093" y="6934"/>
                    </a:cubicBezTo>
                    <a:lnTo>
                      <a:pt x="0" y="6934"/>
                    </a:lnTo>
                    <a:lnTo>
                      <a:pt x="0" y="5866"/>
                    </a:lnTo>
                    <a:lnTo>
                      <a:pt x="1093" y="5866"/>
                    </a:lnTo>
                    <a:close/>
                    <a:moveTo>
                      <a:pt x="6400" y="10666"/>
                    </a:moveTo>
                    <a:cubicBezTo>
                      <a:pt x="8756" y="10666"/>
                      <a:pt x="10666" y="8756"/>
                      <a:pt x="10666" y="6400"/>
                    </a:cubicBezTo>
                    <a:cubicBezTo>
                      <a:pt x="10666" y="4044"/>
                      <a:pt x="8756" y="2134"/>
                      <a:pt x="6400" y="2134"/>
                    </a:cubicBezTo>
                    <a:cubicBezTo>
                      <a:pt x="4044" y="2134"/>
                      <a:pt x="2134" y="4044"/>
                      <a:pt x="2134" y="6400"/>
                    </a:cubicBezTo>
                    <a:cubicBezTo>
                      <a:pt x="2134" y="8756"/>
                      <a:pt x="4044" y="10666"/>
                      <a:pt x="6400" y="10666"/>
                    </a:cubicBezTo>
                    <a:close/>
                    <a:moveTo>
                      <a:pt x="6400" y="8534"/>
                    </a:moveTo>
                    <a:cubicBezTo>
                      <a:pt x="7578" y="8534"/>
                      <a:pt x="8534" y="7578"/>
                      <a:pt x="8534" y="6400"/>
                    </a:cubicBezTo>
                    <a:cubicBezTo>
                      <a:pt x="8534" y="5222"/>
                      <a:pt x="7578" y="4266"/>
                      <a:pt x="6400" y="4266"/>
                    </a:cubicBezTo>
                    <a:cubicBezTo>
                      <a:pt x="5222" y="4266"/>
                      <a:pt x="4266" y="5222"/>
                      <a:pt x="4266" y="6400"/>
                    </a:cubicBezTo>
                    <a:cubicBezTo>
                      <a:pt x="4266" y="7578"/>
                      <a:pt x="5222" y="8534"/>
                      <a:pt x="6400" y="8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0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îṧḻíḓè"/>
              <p:cNvSpPr/>
              <p:nvPr/>
            </p:nvSpPr>
            <p:spPr>
              <a:xfrm>
                <a:off x="9945250" y="2406789"/>
                <a:ext cx="353854" cy="353854"/>
              </a:xfrm>
              <a:custGeom>
                <a:avLst/>
                <a:gdLst>
                  <a:gd name="connsiteX0" fmla="*/ 265899 w 493323"/>
                  <a:gd name="connsiteY0" fmla="*/ 434692 h 493323"/>
                  <a:gd name="connsiteX1" fmla="*/ 265899 w 493323"/>
                  <a:gd name="connsiteY1" fmla="*/ 474276 h 493323"/>
                  <a:gd name="connsiteX2" fmla="*/ 246852 w 493323"/>
                  <a:gd name="connsiteY2" fmla="*/ 493323 h 493323"/>
                  <a:gd name="connsiteX3" fmla="*/ 227805 w 493323"/>
                  <a:gd name="connsiteY3" fmla="*/ 474276 h 493323"/>
                  <a:gd name="connsiteX4" fmla="*/ 227805 w 493323"/>
                  <a:gd name="connsiteY4" fmla="*/ 436534 h 493323"/>
                  <a:gd name="connsiteX5" fmla="*/ 246910 w 493323"/>
                  <a:gd name="connsiteY5" fmla="*/ 438465 h 493323"/>
                  <a:gd name="connsiteX6" fmla="*/ 433527 w 493323"/>
                  <a:gd name="connsiteY6" fmla="*/ 230471 h 493323"/>
                  <a:gd name="connsiteX7" fmla="*/ 474276 w 493323"/>
                  <a:gd name="connsiteY7" fmla="*/ 230471 h 493323"/>
                  <a:gd name="connsiteX8" fmla="*/ 493323 w 493323"/>
                  <a:gd name="connsiteY8" fmla="*/ 249519 h 493323"/>
                  <a:gd name="connsiteX9" fmla="*/ 474276 w 493323"/>
                  <a:gd name="connsiteY9" fmla="*/ 268566 h 493323"/>
                  <a:gd name="connsiteX10" fmla="*/ 422086 w 493323"/>
                  <a:gd name="connsiteY10" fmla="*/ 268566 h 493323"/>
                  <a:gd name="connsiteX11" fmla="*/ 419714 w 493323"/>
                  <a:gd name="connsiteY11" fmla="*/ 267597 h 493323"/>
                  <a:gd name="connsiteX12" fmla="*/ 429965 w 493323"/>
                  <a:gd name="connsiteY12" fmla="*/ 263410 h 493323"/>
                  <a:gd name="connsiteX13" fmla="*/ 435489 w 493323"/>
                  <a:gd name="connsiteY13" fmla="*/ 249886 h 493323"/>
                  <a:gd name="connsiteX14" fmla="*/ 19047 w 493323"/>
                  <a:gd name="connsiteY14" fmla="*/ 230471 h 493323"/>
                  <a:gd name="connsiteX15" fmla="*/ 60292 w 493323"/>
                  <a:gd name="connsiteY15" fmla="*/ 230471 h 493323"/>
                  <a:gd name="connsiteX16" fmla="*/ 58330 w 493323"/>
                  <a:gd name="connsiteY16" fmla="*/ 249886 h 493323"/>
                  <a:gd name="connsiteX17" fmla="*/ 60218 w 493323"/>
                  <a:gd name="connsiteY17" fmla="*/ 268566 h 493323"/>
                  <a:gd name="connsiteX18" fmla="*/ 19047 w 493323"/>
                  <a:gd name="connsiteY18" fmla="*/ 268566 h 493323"/>
                  <a:gd name="connsiteX19" fmla="*/ 0 w 493323"/>
                  <a:gd name="connsiteY19" fmla="*/ 249519 h 493323"/>
                  <a:gd name="connsiteX20" fmla="*/ 19047 w 493323"/>
                  <a:gd name="connsiteY20" fmla="*/ 230471 h 493323"/>
                  <a:gd name="connsiteX21" fmla="*/ 246852 w 493323"/>
                  <a:gd name="connsiteY21" fmla="*/ 191615 h 493323"/>
                  <a:gd name="connsiteX22" fmla="*/ 188567 w 493323"/>
                  <a:gd name="connsiteY22" fmla="*/ 249900 h 493323"/>
                  <a:gd name="connsiteX23" fmla="*/ 246852 w 493323"/>
                  <a:gd name="connsiteY23" fmla="*/ 308184 h 493323"/>
                  <a:gd name="connsiteX24" fmla="*/ 305136 w 493323"/>
                  <a:gd name="connsiteY24" fmla="*/ 249900 h 493323"/>
                  <a:gd name="connsiteX25" fmla="*/ 246852 w 493323"/>
                  <a:gd name="connsiteY25" fmla="*/ 191615 h 493323"/>
                  <a:gd name="connsiteX26" fmla="*/ 246852 w 493323"/>
                  <a:gd name="connsiteY26" fmla="*/ 153140 h 493323"/>
                  <a:gd name="connsiteX27" fmla="*/ 343231 w 493323"/>
                  <a:gd name="connsiteY27" fmla="*/ 249519 h 493323"/>
                  <a:gd name="connsiteX28" fmla="*/ 246852 w 493323"/>
                  <a:gd name="connsiteY28" fmla="*/ 345898 h 493323"/>
                  <a:gd name="connsiteX29" fmla="*/ 150473 w 493323"/>
                  <a:gd name="connsiteY29" fmla="*/ 249519 h 493323"/>
                  <a:gd name="connsiteX30" fmla="*/ 246852 w 493323"/>
                  <a:gd name="connsiteY30" fmla="*/ 153140 h 493323"/>
                  <a:gd name="connsiteX31" fmla="*/ 265899 w 493323"/>
                  <a:gd name="connsiteY31" fmla="*/ 63225 h 493323"/>
                  <a:gd name="connsiteX32" fmla="*/ 284873 w 493323"/>
                  <a:gd name="connsiteY32" fmla="*/ 65143 h 493323"/>
                  <a:gd name="connsiteX33" fmla="*/ 431652 w 493323"/>
                  <a:gd name="connsiteY33" fmla="*/ 211922 h 493323"/>
                  <a:gd name="connsiteX34" fmla="*/ 433527 w 493323"/>
                  <a:gd name="connsiteY34" fmla="*/ 230471 h 493323"/>
                  <a:gd name="connsiteX35" fmla="*/ 422086 w 493323"/>
                  <a:gd name="connsiteY35" fmla="*/ 230471 h 493323"/>
                  <a:gd name="connsiteX36" fmla="*/ 403039 w 493323"/>
                  <a:gd name="connsiteY36" fmla="*/ 249519 h 493323"/>
                  <a:gd name="connsiteX37" fmla="*/ 408563 w 493323"/>
                  <a:gd name="connsiteY37" fmla="*/ 263042 h 493323"/>
                  <a:gd name="connsiteX38" fmla="*/ 419714 w 493323"/>
                  <a:gd name="connsiteY38" fmla="*/ 267597 h 493323"/>
                  <a:gd name="connsiteX39" fmla="*/ 416441 w 493323"/>
                  <a:gd name="connsiteY39" fmla="*/ 268934 h 493323"/>
                  <a:gd name="connsiteX40" fmla="*/ 397392 w 493323"/>
                  <a:gd name="connsiteY40" fmla="*/ 249886 h 493323"/>
                  <a:gd name="connsiteX41" fmla="*/ 246910 w 493323"/>
                  <a:gd name="connsiteY41" fmla="*/ 99403 h 493323"/>
                  <a:gd name="connsiteX42" fmla="*/ 96427 w 493323"/>
                  <a:gd name="connsiteY42" fmla="*/ 249886 h 493323"/>
                  <a:gd name="connsiteX43" fmla="*/ 246910 w 493323"/>
                  <a:gd name="connsiteY43" fmla="*/ 400368 h 493323"/>
                  <a:gd name="connsiteX44" fmla="*/ 353581 w 493323"/>
                  <a:gd name="connsiteY44" fmla="*/ 356176 h 493323"/>
                  <a:gd name="connsiteX45" fmla="*/ 380630 w 493323"/>
                  <a:gd name="connsiteY45" fmla="*/ 356176 h 493323"/>
                  <a:gd name="connsiteX46" fmla="*/ 380630 w 493323"/>
                  <a:gd name="connsiteY46" fmla="*/ 383225 h 493323"/>
                  <a:gd name="connsiteX47" fmla="*/ 319055 w 493323"/>
                  <a:gd name="connsiteY47" fmla="*/ 424131 h 493323"/>
                  <a:gd name="connsiteX48" fmla="*/ 265899 w 493323"/>
                  <a:gd name="connsiteY48" fmla="*/ 434692 h 493323"/>
                  <a:gd name="connsiteX49" fmla="*/ 265899 w 493323"/>
                  <a:gd name="connsiteY49" fmla="*/ 422086 h 493323"/>
                  <a:gd name="connsiteX50" fmla="*/ 246852 w 493323"/>
                  <a:gd name="connsiteY50" fmla="*/ 403039 h 493323"/>
                  <a:gd name="connsiteX51" fmla="*/ 227805 w 493323"/>
                  <a:gd name="connsiteY51" fmla="*/ 422086 h 493323"/>
                  <a:gd name="connsiteX52" fmla="*/ 227805 w 493323"/>
                  <a:gd name="connsiteY52" fmla="*/ 436534 h 493323"/>
                  <a:gd name="connsiteX53" fmla="*/ 208946 w 493323"/>
                  <a:gd name="connsiteY53" fmla="*/ 434628 h 493323"/>
                  <a:gd name="connsiteX54" fmla="*/ 62167 w 493323"/>
                  <a:gd name="connsiteY54" fmla="*/ 287849 h 493323"/>
                  <a:gd name="connsiteX55" fmla="*/ 60218 w 493323"/>
                  <a:gd name="connsiteY55" fmla="*/ 268566 h 493323"/>
                  <a:gd name="connsiteX56" fmla="*/ 71237 w 493323"/>
                  <a:gd name="connsiteY56" fmla="*/ 268566 h 493323"/>
                  <a:gd name="connsiteX57" fmla="*/ 90284 w 493323"/>
                  <a:gd name="connsiteY57" fmla="*/ 249519 h 493323"/>
                  <a:gd name="connsiteX58" fmla="*/ 71237 w 493323"/>
                  <a:gd name="connsiteY58" fmla="*/ 230471 h 493323"/>
                  <a:gd name="connsiteX59" fmla="*/ 60292 w 493323"/>
                  <a:gd name="connsiteY59" fmla="*/ 230471 h 493323"/>
                  <a:gd name="connsiteX60" fmla="*/ 62167 w 493323"/>
                  <a:gd name="connsiteY60" fmla="*/ 211922 h 493323"/>
                  <a:gd name="connsiteX61" fmla="*/ 208946 w 493323"/>
                  <a:gd name="connsiteY61" fmla="*/ 65143 h 493323"/>
                  <a:gd name="connsiteX62" fmla="*/ 227805 w 493323"/>
                  <a:gd name="connsiteY62" fmla="*/ 63237 h 493323"/>
                  <a:gd name="connsiteX63" fmla="*/ 227805 w 493323"/>
                  <a:gd name="connsiteY63" fmla="*/ 70856 h 493323"/>
                  <a:gd name="connsiteX64" fmla="*/ 246852 w 493323"/>
                  <a:gd name="connsiteY64" fmla="*/ 89903 h 493323"/>
                  <a:gd name="connsiteX65" fmla="*/ 265899 w 493323"/>
                  <a:gd name="connsiteY65" fmla="*/ 71237 h 493323"/>
                  <a:gd name="connsiteX66" fmla="*/ 246852 w 493323"/>
                  <a:gd name="connsiteY66" fmla="*/ 0 h 493323"/>
                  <a:gd name="connsiteX67" fmla="*/ 265899 w 493323"/>
                  <a:gd name="connsiteY67" fmla="*/ 19047 h 493323"/>
                  <a:gd name="connsiteX68" fmla="*/ 265899 w 493323"/>
                  <a:gd name="connsiteY68" fmla="*/ 63225 h 493323"/>
                  <a:gd name="connsiteX69" fmla="*/ 246910 w 493323"/>
                  <a:gd name="connsiteY69" fmla="*/ 61306 h 493323"/>
                  <a:gd name="connsiteX70" fmla="*/ 227805 w 493323"/>
                  <a:gd name="connsiteY70" fmla="*/ 63237 h 493323"/>
                  <a:gd name="connsiteX71" fmla="*/ 227805 w 493323"/>
                  <a:gd name="connsiteY71" fmla="*/ 19047 h 493323"/>
                  <a:gd name="connsiteX72" fmla="*/ 246852 w 493323"/>
                  <a:gd name="connsiteY72" fmla="*/ 0 h 493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93323" h="493323">
                    <a:moveTo>
                      <a:pt x="265899" y="434692"/>
                    </a:moveTo>
                    <a:lnTo>
                      <a:pt x="265899" y="474276"/>
                    </a:lnTo>
                    <a:cubicBezTo>
                      <a:pt x="265899" y="484561"/>
                      <a:pt x="257137" y="493323"/>
                      <a:pt x="246852" y="493323"/>
                    </a:cubicBezTo>
                    <a:cubicBezTo>
                      <a:pt x="236186" y="493323"/>
                      <a:pt x="227805" y="484942"/>
                      <a:pt x="227805" y="474276"/>
                    </a:cubicBezTo>
                    <a:lnTo>
                      <a:pt x="227805" y="436534"/>
                    </a:lnTo>
                    <a:lnTo>
                      <a:pt x="246910" y="438465"/>
                    </a:lnTo>
                    <a:close/>
                    <a:moveTo>
                      <a:pt x="433527" y="230471"/>
                    </a:moveTo>
                    <a:lnTo>
                      <a:pt x="474276" y="230471"/>
                    </a:lnTo>
                    <a:cubicBezTo>
                      <a:pt x="484942" y="230471"/>
                      <a:pt x="493323" y="238852"/>
                      <a:pt x="493323" y="249519"/>
                    </a:cubicBezTo>
                    <a:cubicBezTo>
                      <a:pt x="493323" y="260185"/>
                      <a:pt x="484942" y="268566"/>
                      <a:pt x="474276" y="268566"/>
                    </a:cubicBezTo>
                    <a:lnTo>
                      <a:pt x="422086" y="268566"/>
                    </a:lnTo>
                    <a:lnTo>
                      <a:pt x="419714" y="267597"/>
                    </a:lnTo>
                    <a:lnTo>
                      <a:pt x="429965" y="263410"/>
                    </a:lnTo>
                    <a:cubicBezTo>
                      <a:pt x="433394" y="259981"/>
                      <a:pt x="435489" y="255219"/>
                      <a:pt x="435489" y="249886"/>
                    </a:cubicBezTo>
                    <a:close/>
                    <a:moveTo>
                      <a:pt x="19047" y="230471"/>
                    </a:moveTo>
                    <a:lnTo>
                      <a:pt x="60292" y="230471"/>
                    </a:lnTo>
                    <a:lnTo>
                      <a:pt x="58330" y="249886"/>
                    </a:lnTo>
                    <a:lnTo>
                      <a:pt x="60218" y="268566"/>
                    </a:lnTo>
                    <a:lnTo>
                      <a:pt x="19047" y="268566"/>
                    </a:lnTo>
                    <a:cubicBezTo>
                      <a:pt x="8381" y="268566"/>
                      <a:pt x="0" y="260185"/>
                      <a:pt x="0" y="249519"/>
                    </a:cubicBezTo>
                    <a:cubicBezTo>
                      <a:pt x="0" y="238852"/>
                      <a:pt x="8381" y="230471"/>
                      <a:pt x="19047" y="230471"/>
                    </a:cubicBezTo>
                    <a:close/>
                    <a:moveTo>
                      <a:pt x="246852" y="191615"/>
                    </a:moveTo>
                    <a:cubicBezTo>
                      <a:pt x="214853" y="191615"/>
                      <a:pt x="188567" y="217900"/>
                      <a:pt x="188567" y="249900"/>
                    </a:cubicBezTo>
                    <a:cubicBezTo>
                      <a:pt x="188567" y="281899"/>
                      <a:pt x="214853" y="308184"/>
                      <a:pt x="246852" y="308184"/>
                    </a:cubicBezTo>
                    <a:cubicBezTo>
                      <a:pt x="278851" y="308184"/>
                      <a:pt x="305136" y="281899"/>
                      <a:pt x="305136" y="249900"/>
                    </a:cubicBezTo>
                    <a:cubicBezTo>
                      <a:pt x="304756" y="217519"/>
                      <a:pt x="278851" y="191615"/>
                      <a:pt x="246852" y="191615"/>
                    </a:cubicBezTo>
                    <a:close/>
                    <a:moveTo>
                      <a:pt x="246852" y="153140"/>
                    </a:moveTo>
                    <a:cubicBezTo>
                      <a:pt x="299803" y="153140"/>
                      <a:pt x="343231" y="196186"/>
                      <a:pt x="343231" y="249519"/>
                    </a:cubicBezTo>
                    <a:cubicBezTo>
                      <a:pt x="343231" y="302851"/>
                      <a:pt x="299803" y="345898"/>
                      <a:pt x="246852" y="345898"/>
                    </a:cubicBezTo>
                    <a:cubicBezTo>
                      <a:pt x="193901" y="345898"/>
                      <a:pt x="150473" y="302851"/>
                      <a:pt x="150473" y="249519"/>
                    </a:cubicBezTo>
                    <a:cubicBezTo>
                      <a:pt x="150473" y="196186"/>
                      <a:pt x="193520" y="153140"/>
                      <a:pt x="246852" y="153140"/>
                    </a:cubicBezTo>
                    <a:close/>
                    <a:moveTo>
                      <a:pt x="265899" y="63225"/>
                    </a:moveTo>
                    <a:lnTo>
                      <a:pt x="284873" y="65143"/>
                    </a:lnTo>
                    <a:cubicBezTo>
                      <a:pt x="358470" y="80238"/>
                      <a:pt x="416557" y="138325"/>
                      <a:pt x="431652" y="211922"/>
                    </a:cubicBezTo>
                    <a:lnTo>
                      <a:pt x="433527" y="230471"/>
                    </a:lnTo>
                    <a:lnTo>
                      <a:pt x="422086" y="230471"/>
                    </a:lnTo>
                    <a:cubicBezTo>
                      <a:pt x="411420" y="230471"/>
                      <a:pt x="403039" y="238852"/>
                      <a:pt x="403039" y="249519"/>
                    </a:cubicBezTo>
                    <a:cubicBezTo>
                      <a:pt x="403039" y="254852"/>
                      <a:pt x="405134" y="259614"/>
                      <a:pt x="408563" y="263042"/>
                    </a:cubicBezTo>
                    <a:lnTo>
                      <a:pt x="419714" y="267597"/>
                    </a:lnTo>
                    <a:lnTo>
                      <a:pt x="416441" y="268934"/>
                    </a:lnTo>
                    <a:cubicBezTo>
                      <a:pt x="405773" y="268934"/>
                      <a:pt x="397392" y="260553"/>
                      <a:pt x="397392" y="249886"/>
                    </a:cubicBezTo>
                    <a:cubicBezTo>
                      <a:pt x="397392" y="166834"/>
                      <a:pt x="329961" y="99403"/>
                      <a:pt x="246910" y="99403"/>
                    </a:cubicBezTo>
                    <a:cubicBezTo>
                      <a:pt x="163858" y="99403"/>
                      <a:pt x="96427" y="166834"/>
                      <a:pt x="96427" y="249886"/>
                    </a:cubicBezTo>
                    <a:cubicBezTo>
                      <a:pt x="96427" y="332937"/>
                      <a:pt x="163858" y="400368"/>
                      <a:pt x="246910" y="400368"/>
                    </a:cubicBezTo>
                    <a:cubicBezTo>
                      <a:pt x="287292" y="400368"/>
                      <a:pt x="325008" y="384748"/>
                      <a:pt x="353581" y="356176"/>
                    </a:cubicBezTo>
                    <a:cubicBezTo>
                      <a:pt x="361200" y="348556"/>
                      <a:pt x="373010" y="348556"/>
                      <a:pt x="380630" y="356176"/>
                    </a:cubicBezTo>
                    <a:cubicBezTo>
                      <a:pt x="388249" y="363795"/>
                      <a:pt x="388249" y="375605"/>
                      <a:pt x="380630" y="383225"/>
                    </a:cubicBezTo>
                    <a:cubicBezTo>
                      <a:pt x="362533" y="400940"/>
                      <a:pt x="341675" y="414750"/>
                      <a:pt x="319055" y="424131"/>
                    </a:cubicBezTo>
                    <a:lnTo>
                      <a:pt x="265899" y="434692"/>
                    </a:lnTo>
                    <a:lnTo>
                      <a:pt x="265899" y="422086"/>
                    </a:lnTo>
                    <a:cubicBezTo>
                      <a:pt x="265899" y="411420"/>
                      <a:pt x="257518" y="403039"/>
                      <a:pt x="246852" y="403039"/>
                    </a:cubicBezTo>
                    <a:cubicBezTo>
                      <a:pt x="236186" y="403039"/>
                      <a:pt x="227805" y="411420"/>
                      <a:pt x="227805" y="422086"/>
                    </a:cubicBezTo>
                    <a:lnTo>
                      <a:pt x="227805" y="436534"/>
                    </a:lnTo>
                    <a:lnTo>
                      <a:pt x="208946" y="434628"/>
                    </a:lnTo>
                    <a:cubicBezTo>
                      <a:pt x="135349" y="419533"/>
                      <a:pt x="77262" y="361446"/>
                      <a:pt x="62167" y="287849"/>
                    </a:cubicBezTo>
                    <a:lnTo>
                      <a:pt x="60218" y="268566"/>
                    </a:lnTo>
                    <a:lnTo>
                      <a:pt x="71237" y="268566"/>
                    </a:lnTo>
                    <a:cubicBezTo>
                      <a:pt x="81522" y="268566"/>
                      <a:pt x="90284" y="260185"/>
                      <a:pt x="90284" y="249519"/>
                    </a:cubicBezTo>
                    <a:cubicBezTo>
                      <a:pt x="90284" y="238852"/>
                      <a:pt x="81903" y="230471"/>
                      <a:pt x="71237" y="230471"/>
                    </a:cubicBezTo>
                    <a:lnTo>
                      <a:pt x="60292" y="230471"/>
                    </a:lnTo>
                    <a:lnTo>
                      <a:pt x="62167" y="211922"/>
                    </a:lnTo>
                    <a:cubicBezTo>
                      <a:pt x="77262" y="138325"/>
                      <a:pt x="135349" y="80238"/>
                      <a:pt x="208946" y="65143"/>
                    </a:cubicBezTo>
                    <a:lnTo>
                      <a:pt x="227805" y="63237"/>
                    </a:lnTo>
                    <a:lnTo>
                      <a:pt x="227805" y="70856"/>
                    </a:lnTo>
                    <a:cubicBezTo>
                      <a:pt x="227805" y="81522"/>
                      <a:pt x="236186" y="89903"/>
                      <a:pt x="246852" y="89903"/>
                    </a:cubicBezTo>
                    <a:cubicBezTo>
                      <a:pt x="257137" y="89903"/>
                      <a:pt x="265899" y="81522"/>
                      <a:pt x="265899" y="71237"/>
                    </a:cubicBezTo>
                    <a:close/>
                    <a:moveTo>
                      <a:pt x="246852" y="0"/>
                    </a:moveTo>
                    <a:cubicBezTo>
                      <a:pt x="257518" y="0"/>
                      <a:pt x="265899" y="8381"/>
                      <a:pt x="265899" y="19047"/>
                    </a:cubicBezTo>
                    <a:lnTo>
                      <a:pt x="265899" y="63225"/>
                    </a:lnTo>
                    <a:lnTo>
                      <a:pt x="246910" y="61306"/>
                    </a:lnTo>
                    <a:lnTo>
                      <a:pt x="227805" y="63237"/>
                    </a:lnTo>
                    <a:lnTo>
                      <a:pt x="227805" y="19047"/>
                    </a:lnTo>
                    <a:cubicBezTo>
                      <a:pt x="227805" y="8381"/>
                      <a:pt x="236186" y="0"/>
                      <a:pt x="2468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0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778509" y="1129816"/>
                <a:ext cx="3113323" cy="1273425"/>
                <a:chOff x="741966" y="1950406"/>
                <a:chExt cx="3113323" cy="1273425"/>
              </a:xfrm>
            </p:grpSpPr>
            <p:sp>
              <p:nvSpPr>
                <p:cNvPr id="155" name="文本框 21"/>
                <p:cNvSpPr txBox="1"/>
                <p:nvPr/>
              </p:nvSpPr>
              <p:spPr>
                <a:xfrm>
                  <a:off x="1048903" y="1950406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6" name="文本框 22"/>
                <p:cNvSpPr txBox="1"/>
                <p:nvPr/>
              </p:nvSpPr>
              <p:spPr>
                <a:xfrm>
                  <a:off x="741966" y="2269724"/>
                  <a:ext cx="311332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3340734" y="3957998"/>
                <a:ext cx="3113323" cy="1273425"/>
                <a:chOff x="741966" y="1950406"/>
                <a:chExt cx="3113323" cy="1273425"/>
              </a:xfrm>
            </p:grpSpPr>
            <p:sp>
              <p:nvSpPr>
                <p:cNvPr id="153" name="文本框 24"/>
                <p:cNvSpPr txBox="1"/>
                <p:nvPr/>
              </p:nvSpPr>
              <p:spPr>
                <a:xfrm>
                  <a:off x="1048903" y="1950406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4" name="文本框 25"/>
                <p:cNvSpPr txBox="1"/>
                <p:nvPr/>
              </p:nvSpPr>
              <p:spPr>
                <a:xfrm>
                  <a:off x="741966" y="2269724"/>
                  <a:ext cx="311332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6003289" y="1130576"/>
                <a:ext cx="3113323" cy="1273425"/>
                <a:chOff x="741966" y="1950406"/>
                <a:chExt cx="3113323" cy="1273425"/>
              </a:xfrm>
            </p:grpSpPr>
            <p:sp>
              <p:nvSpPr>
                <p:cNvPr id="151" name="文本框 27"/>
                <p:cNvSpPr txBox="1"/>
                <p:nvPr/>
              </p:nvSpPr>
              <p:spPr>
                <a:xfrm>
                  <a:off x="1048903" y="1950406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2" name="文本框 28"/>
                <p:cNvSpPr txBox="1"/>
                <p:nvPr/>
              </p:nvSpPr>
              <p:spPr>
                <a:xfrm>
                  <a:off x="741966" y="2269724"/>
                  <a:ext cx="311332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8565514" y="3964107"/>
                <a:ext cx="3113323" cy="1273425"/>
                <a:chOff x="741966" y="1950406"/>
                <a:chExt cx="3113323" cy="1273425"/>
              </a:xfrm>
            </p:grpSpPr>
            <p:sp>
              <p:nvSpPr>
                <p:cNvPr id="149" name="文本框 30"/>
                <p:cNvSpPr txBox="1"/>
                <p:nvPr/>
              </p:nvSpPr>
              <p:spPr>
                <a:xfrm>
                  <a:off x="1048903" y="1950406"/>
                  <a:ext cx="24994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800" dirty="0">
                      <a:solidFill>
                        <a:schemeClr val="tx2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Text Title Here</a:t>
                  </a:r>
                  <a:endParaRPr lang="zh-CN" altLang="en-US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50" name="文本框 31"/>
                <p:cNvSpPr txBox="1"/>
                <p:nvPr/>
              </p:nvSpPr>
              <p:spPr>
                <a:xfrm>
                  <a:off x="741966" y="2269724"/>
                  <a:ext cx="3113323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400" dirty="0">
                      <a:solidFill>
                        <a:schemeClr val="tx2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Lorem ipsum dolor sit a met, connecter adipescent elite. Lorem ipsum dolor sit a met, connecter adipescent elite. </a:t>
                  </a:r>
                  <a:endParaRPr lang="zh-CN" altLang="en-US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1306088" y="5740257"/>
              <a:ext cx="9579824" cy="774874"/>
              <a:chOff x="1306087" y="5826243"/>
              <a:chExt cx="9579824" cy="774874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4232156" y="5826243"/>
                <a:ext cx="372768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The history of company</a:t>
                </a:r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306087" y="6219153"/>
                <a:ext cx="9579824" cy="381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kern="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1964556" cy="626724"/>
            <a:chOff x="0" y="0"/>
            <a:chExt cx="11964556" cy="626724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1465960" cy="6267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iconfont-10026-4294071"/>
            <p:cNvSpPr>
              <a:spLocks noChangeAspect="1"/>
            </p:cNvSpPr>
            <p:nvPr/>
          </p:nvSpPr>
          <p:spPr bwMode="auto">
            <a:xfrm>
              <a:off x="11650894" y="114846"/>
              <a:ext cx="313662" cy="438764"/>
            </a:xfrm>
            <a:custGeom>
              <a:avLst/>
              <a:gdLst>
                <a:gd name="T0" fmla="*/ 3602 w 7197"/>
                <a:gd name="T1" fmla="*/ 0 h 10068"/>
                <a:gd name="T2" fmla="*/ 3491 w 7197"/>
                <a:gd name="T3" fmla="*/ 2 h 10068"/>
                <a:gd name="T4" fmla="*/ 7 w 7197"/>
                <a:gd name="T5" fmla="*/ 3608 h 10068"/>
                <a:gd name="T6" fmla="*/ 999 w 7197"/>
                <a:gd name="T7" fmla="*/ 6072 h 10068"/>
                <a:gd name="T8" fmla="*/ 1180 w 7197"/>
                <a:gd name="T9" fmla="*/ 6259 h 10068"/>
                <a:gd name="T10" fmla="*/ 1804 w 7197"/>
                <a:gd name="T11" fmla="*/ 7550 h 10068"/>
                <a:gd name="T12" fmla="*/ 1804 w 7197"/>
                <a:gd name="T13" fmla="*/ 7910 h 10068"/>
                <a:gd name="T14" fmla="*/ 5400 w 7197"/>
                <a:gd name="T15" fmla="*/ 7910 h 10068"/>
                <a:gd name="T16" fmla="*/ 5400 w 7197"/>
                <a:gd name="T17" fmla="*/ 7550 h 10068"/>
                <a:gd name="T18" fmla="*/ 5987 w 7197"/>
                <a:gd name="T19" fmla="*/ 6310 h 10068"/>
                <a:gd name="T20" fmla="*/ 6306 w 7197"/>
                <a:gd name="T21" fmla="*/ 5962 h 10068"/>
                <a:gd name="T22" fmla="*/ 7197 w 7197"/>
                <a:gd name="T23" fmla="*/ 3596 h 10068"/>
                <a:gd name="T24" fmla="*/ 3602 w 7197"/>
                <a:gd name="T25" fmla="*/ 0 h 10068"/>
                <a:gd name="T26" fmla="*/ 5766 w 7197"/>
                <a:gd name="T27" fmla="*/ 5488 h 10068"/>
                <a:gd name="T28" fmla="*/ 5463 w 7197"/>
                <a:gd name="T29" fmla="*/ 5817 h 10068"/>
                <a:gd name="T30" fmla="*/ 4701 w 7197"/>
                <a:gd name="T31" fmla="*/ 7191 h 10068"/>
                <a:gd name="T32" fmla="*/ 2505 w 7197"/>
                <a:gd name="T33" fmla="*/ 7191 h 10068"/>
                <a:gd name="T34" fmla="*/ 1695 w 7197"/>
                <a:gd name="T35" fmla="*/ 5758 h 10068"/>
                <a:gd name="T36" fmla="*/ 1519 w 7197"/>
                <a:gd name="T37" fmla="*/ 5576 h 10068"/>
                <a:gd name="T38" fmla="*/ 726 w 7197"/>
                <a:gd name="T39" fmla="*/ 3606 h 10068"/>
                <a:gd name="T40" fmla="*/ 3513 w 7197"/>
                <a:gd name="T41" fmla="*/ 721 h 10068"/>
                <a:gd name="T42" fmla="*/ 3602 w 7197"/>
                <a:gd name="T43" fmla="*/ 719 h 10068"/>
                <a:gd name="T44" fmla="*/ 6478 w 7197"/>
                <a:gd name="T45" fmla="*/ 3596 h 10068"/>
                <a:gd name="T46" fmla="*/ 5766 w 7197"/>
                <a:gd name="T47" fmla="*/ 5488 h 10068"/>
                <a:gd name="T48" fmla="*/ 1804 w 7197"/>
                <a:gd name="T49" fmla="*/ 8270 h 10068"/>
                <a:gd name="T50" fmla="*/ 5400 w 7197"/>
                <a:gd name="T51" fmla="*/ 8270 h 10068"/>
                <a:gd name="T52" fmla="*/ 5400 w 7197"/>
                <a:gd name="T53" fmla="*/ 8989 h 10068"/>
                <a:gd name="T54" fmla="*/ 1804 w 7197"/>
                <a:gd name="T55" fmla="*/ 8989 h 10068"/>
                <a:gd name="T56" fmla="*/ 1804 w 7197"/>
                <a:gd name="T57" fmla="*/ 8270 h 10068"/>
                <a:gd name="T58" fmla="*/ 2523 w 7197"/>
                <a:gd name="T59" fmla="*/ 9348 h 10068"/>
                <a:gd name="T60" fmla="*/ 4681 w 7197"/>
                <a:gd name="T61" fmla="*/ 9348 h 10068"/>
                <a:gd name="T62" fmla="*/ 4681 w 7197"/>
                <a:gd name="T63" fmla="*/ 10068 h 10068"/>
                <a:gd name="T64" fmla="*/ 2523 w 7197"/>
                <a:gd name="T65" fmla="*/ 10068 h 10068"/>
                <a:gd name="T66" fmla="*/ 2523 w 7197"/>
                <a:gd name="T67" fmla="*/ 9348 h 10068"/>
                <a:gd name="T68" fmla="*/ 1445 w 7197"/>
                <a:gd name="T69" fmla="*/ 3596 h 10068"/>
                <a:gd name="T70" fmla="*/ 2164 w 7197"/>
                <a:gd name="T71" fmla="*/ 3596 h 10068"/>
                <a:gd name="T72" fmla="*/ 3602 w 7197"/>
                <a:gd name="T73" fmla="*/ 2158 h 10068"/>
                <a:gd name="T74" fmla="*/ 3602 w 7197"/>
                <a:gd name="T75" fmla="*/ 1438 h 10068"/>
                <a:gd name="T76" fmla="*/ 1445 w 7197"/>
                <a:gd name="T77" fmla="*/ 3596 h 10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97" h="10068">
                  <a:moveTo>
                    <a:pt x="3602" y="0"/>
                  </a:moveTo>
                  <a:lnTo>
                    <a:pt x="3491" y="2"/>
                  </a:lnTo>
                  <a:cubicBezTo>
                    <a:pt x="1563" y="60"/>
                    <a:pt x="0" y="1678"/>
                    <a:pt x="7" y="3608"/>
                  </a:cubicBezTo>
                  <a:cubicBezTo>
                    <a:pt x="10" y="4530"/>
                    <a:pt x="363" y="5405"/>
                    <a:pt x="999" y="6072"/>
                  </a:cubicBezTo>
                  <a:lnTo>
                    <a:pt x="1180" y="6259"/>
                  </a:lnTo>
                  <a:cubicBezTo>
                    <a:pt x="1647" y="6740"/>
                    <a:pt x="1804" y="6902"/>
                    <a:pt x="1804" y="7550"/>
                  </a:cubicBezTo>
                  <a:lnTo>
                    <a:pt x="1804" y="7910"/>
                  </a:lnTo>
                  <a:lnTo>
                    <a:pt x="5400" y="7910"/>
                  </a:lnTo>
                  <a:lnTo>
                    <a:pt x="5400" y="7550"/>
                  </a:lnTo>
                  <a:cubicBezTo>
                    <a:pt x="5400" y="6934"/>
                    <a:pt x="5571" y="6751"/>
                    <a:pt x="5987" y="6310"/>
                  </a:cubicBezTo>
                  <a:cubicBezTo>
                    <a:pt x="6084" y="6206"/>
                    <a:pt x="6191" y="6092"/>
                    <a:pt x="6306" y="5962"/>
                  </a:cubicBezTo>
                  <a:cubicBezTo>
                    <a:pt x="6881" y="5307"/>
                    <a:pt x="7197" y="4467"/>
                    <a:pt x="7197" y="3596"/>
                  </a:cubicBezTo>
                  <a:cubicBezTo>
                    <a:pt x="7197" y="1613"/>
                    <a:pt x="5584" y="0"/>
                    <a:pt x="3602" y="0"/>
                  </a:cubicBezTo>
                  <a:close/>
                  <a:moveTo>
                    <a:pt x="5766" y="5488"/>
                  </a:moveTo>
                  <a:cubicBezTo>
                    <a:pt x="5657" y="5611"/>
                    <a:pt x="5556" y="5719"/>
                    <a:pt x="5463" y="5817"/>
                  </a:cubicBezTo>
                  <a:cubicBezTo>
                    <a:pt x="5089" y="6215"/>
                    <a:pt x="4783" y="6541"/>
                    <a:pt x="4701" y="7191"/>
                  </a:cubicBezTo>
                  <a:lnTo>
                    <a:pt x="2505" y="7191"/>
                  </a:lnTo>
                  <a:cubicBezTo>
                    <a:pt x="2429" y="6512"/>
                    <a:pt x="2124" y="6199"/>
                    <a:pt x="1695" y="5758"/>
                  </a:cubicBezTo>
                  <a:lnTo>
                    <a:pt x="1519" y="5576"/>
                  </a:lnTo>
                  <a:cubicBezTo>
                    <a:pt x="1010" y="5042"/>
                    <a:pt x="728" y="4342"/>
                    <a:pt x="726" y="3606"/>
                  </a:cubicBezTo>
                  <a:cubicBezTo>
                    <a:pt x="720" y="2061"/>
                    <a:pt x="1971" y="767"/>
                    <a:pt x="3513" y="721"/>
                  </a:cubicBezTo>
                  <a:lnTo>
                    <a:pt x="3602" y="719"/>
                  </a:lnTo>
                  <a:cubicBezTo>
                    <a:pt x="5188" y="719"/>
                    <a:pt x="6478" y="2010"/>
                    <a:pt x="6478" y="3596"/>
                  </a:cubicBezTo>
                  <a:cubicBezTo>
                    <a:pt x="6479" y="4292"/>
                    <a:pt x="6225" y="4965"/>
                    <a:pt x="5766" y="5488"/>
                  </a:cubicBezTo>
                  <a:close/>
                  <a:moveTo>
                    <a:pt x="1804" y="8270"/>
                  </a:moveTo>
                  <a:lnTo>
                    <a:pt x="5400" y="8270"/>
                  </a:lnTo>
                  <a:lnTo>
                    <a:pt x="5400" y="8989"/>
                  </a:lnTo>
                  <a:lnTo>
                    <a:pt x="1804" y="8989"/>
                  </a:lnTo>
                  <a:lnTo>
                    <a:pt x="1804" y="8270"/>
                  </a:lnTo>
                  <a:close/>
                  <a:moveTo>
                    <a:pt x="2523" y="9348"/>
                  </a:moveTo>
                  <a:lnTo>
                    <a:pt x="4681" y="9348"/>
                  </a:lnTo>
                  <a:lnTo>
                    <a:pt x="4681" y="10068"/>
                  </a:lnTo>
                  <a:lnTo>
                    <a:pt x="2523" y="10068"/>
                  </a:lnTo>
                  <a:lnTo>
                    <a:pt x="2523" y="9348"/>
                  </a:lnTo>
                  <a:close/>
                  <a:moveTo>
                    <a:pt x="1445" y="3596"/>
                  </a:moveTo>
                  <a:lnTo>
                    <a:pt x="2164" y="3596"/>
                  </a:lnTo>
                  <a:cubicBezTo>
                    <a:pt x="2164" y="2802"/>
                    <a:pt x="2809" y="2158"/>
                    <a:pt x="3602" y="2158"/>
                  </a:cubicBezTo>
                  <a:lnTo>
                    <a:pt x="3602" y="1438"/>
                  </a:lnTo>
                  <a:cubicBezTo>
                    <a:pt x="2412" y="1438"/>
                    <a:pt x="1445" y="2406"/>
                    <a:pt x="1445" y="35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grpSp>
          <p:nvGrpSpPr>
            <p:cNvPr id="5" name="组合 4"/>
            <p:cNvGrpSpPr/>
            <p:nvPr/>
          </p:nvGrpSpPr>
          <p:grpSpPr>
            <a:xfrm>
              <a:off x="234293" y="113307"/>
              <a:ext cx="4717851" cy="400110"/>
              <a:chOff x="234293" y="103395"/>
              <a:chExt cx="4717851" cy="40011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34293" y="103395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公司简介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444881" y="164951"/>
                <a:ext cx="35072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About US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732243" y="1662938"/>
            <a:ext cx="11466256" cy="4667037"/>
            <a:chOff x="732243" y="1662938"/>
            <a:chExt cx="11466256" cy="4667037"/>
          </a:xfrm>
        </p:grpSpPr>
        <p:grpSp>
          <p:nvGrpSpPr>
            <p:cNvPr id="8" name="2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32243" y="1662938"/>
              <a:ext cx="11466256" cy="4667037"/>
              <a:chOff x="725744" y="1652664"/>
              <a:chExt cx="11466256" cy="4667037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960558" y="3212976"/>
                <a:ext cx="11231442" cy="0"/>
              </a:xfrm>
              <a:prstGeom prst="line">
                <a:avLst/>
              </a:prstGeom>
              <a:ln w="28575" cap="rnd">
                <a:solidFill>
                  <a:srgbClr val="95A5A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îṡliḍe"/>
              <p:cNvSpPr/>
              <p:nvPr/>
            </p:nvSpPr>
            <p:spPr>
              <a:xfrm>
                <a:off x="725744" y="3099528"/>
                <a:ext cx="226898" cy="22689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îṣ1ïde"/>
              <p:cNvSpPr/>
              <p:nvPr/>
            </p:nvSpPr>
            <p:spPr>
              <a:xfrm>
                <a:off x="1459016" y="3099528"/>
                <a:ext cx="226898" cy="22689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ṡḻîdé"/>
              <p:cNvSpPr/>
              <p:nvPr/>
            </p:nvSpPr>
            <p:spPr>
              <a:xfrm>
                <a:off x="2751993" y="3099528"/>
                <a:ext cx="226898" cy="22689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ïŝľiḓê"/>
              <p:cNvSpPr/>
              <p:nvPr/>
            </p:nvSpPr>
            <p:spPr>
              <a:xfrm>
                <a:off x="4689944" y="3099528"/>
                <a:ext cx="226898" cy="22689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îśḷîďê"/>
              <p:cNvSpPr/>
              <p:nvPr/>
            </p:nvSpPr>
            <p:spPr>
              <a:xfrm>
                <a:off x="6020027" y="3099528"/>
                <a:ext cx="226898" cy="22689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sliḍé"/>
              <p:cNvSpPr/>
              <p:nvPr/>
            </p:nvSpPr>
            <p:spPr>
              <a:xfrm>
                <a:off x="7117579" y="3099528"/>
                <a:ext cx="226898" cy="22689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ṣḷîḓé"/>
              <p:cNvSpPr/>
              <p:nvPr/>
            </p:nvSpPr>
            <p:spPr>
              <a:xfrm>
                <a:off x="9125956" y="3099528"/>
                <a:ext cx="226898" cy="22689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šḷîḍé"/>
              <p:cNvSpPr/>
              <p:nvPr/>
            </p:nvSpPr>
            <p:spPr>
              <a:xfrm>
                <a:off x="11079497" y="3099528"/>
                <a:ext cx="226898" cy="22689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 flipH="1">
                <a:off x="847109" y="3326425"/>
                <a:ext cx="7916" cy="1699095"/>
              </a:xfrm>
              <a:prstGeom prst="line">
                <a:avLst/>
              </a:prstGeom>
              <a:ln w="3175"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$ḷíḍe"/>
              <p:cNvSpPr txBox="1"/>
              <p:nvPr/>
            </p:nvSpPr>
            <p:spPr>
              <a:xfrm>
                <a:off x="801730" y="5042856"/>
                <a:ext cx="928459" cy="69249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600" b="1">
                    <a:solidFill>
                      <a:schemeClr val="tx2"/>
                    </a:solidFill>
                    <a:latin typeface="+mj-ea"/>
                    <a:ea typeface="+mj-ea"/>
                  </a:rPr>
                  <a:t>2014</a:t>
                </a:r>
                <a:endParaRPr lang="en-US" sz="2600" b="1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572464" y="3332835"/>
                <a:ext cx="7916" cy="1055338"/>
              </a:xfrm>
              <a:prstGeom prst="line">
                <a:avLst/>
              </a:prstGeom>
              <a:ln w="3175">
                <a:solidFill>
                  <a:schemeClr val="accent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602156" y="4388173"/>
                <a:ext cx="791450" cy="0"/>
              </a:xfrm>
              <a:prstGeom prst="line">
                <a:avLst/>
              </a:prstGeom>
              <a:ln>
                <a:solidFill>
                  <a:schemeClr val="accent4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854035" y="2044190"/>
                <a:ext cx="7916" cy="1055338"/>
              </a:xfrm>
              <a:prstGeom prst="line">
                <a:avLst/>
              </a:prstGeom>
              <a:ln w="3175">
                <a:solidFill>
                  <a:schemeClr val="accent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861950" y="2044951"/>
                <a:ext cx="791450" cy="0"/>
              </a:xfrm>
              <a:prstGeom prst="line">
                <a:avLst/>
              </a:prstGeom>
              <a:ln>
                <a:solidFill>
                  <a:schemeClr val="accent4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ṥļîḍe"/>
              <p:cNvSpPr txBox="1"/>
              <p:nvPr/>
            </p:nvSpPr>
            <p:spPr>
              <a:xfrm>
                <a:off x="3755743" y="1731068"/>
                <a:ext cx="928459" cy="69249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600" b="1" dirty="0">
                    <a:solidFill>
                      <a:schemeClr val="tx2"/>
                    </a:solidFill>
                    <a:latin typeface="+mj-ea"/>
                    <a:ea typeface="+mj-ea"/>
                  </a:rPr>
                  <a:t>2016</a:t>
                </a:r>
                <a:endParaRPr lang="en-US" sz="26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4795477" y="3337547"/>
                <a:ext cx="7916" cy="363036"/>
              </a:xfrm>
              <a:prstGeom prst="line">
                <a:avLst/>
              </a:prstGeom>
              <a:ln w="3175">
                <a:solidFill>
                  <a:schemeClr val="accent4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135233" y="1997724"/>
                <a:ext cx="7916" cy="1055338"/>
              </a:xfrm>
              <a:prstGeom prst="line">
                <a:avLst/>
              </a:prstGeom>
              <a:ln w="3175">
                <a:solidFill>
                  <a:schemeClr val="accent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133476" y="1971081"/>
                <a:ext cx="791450" cy="0"/>
              </a:xfrm>
              <a:prstGeom prst="line">
                <a:avLst/>
              </a:prstGeom>
              <a:ln>
                <a:solidFill>
                  <a:schemeClr val="accent4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íşḷiďe"/>
              <p:cNvSpPr txBox="1"/>
              <p:nvPr/>
            </p:nvSpPr>
            <p:spPr>
              <a:xfrm>
                <a:off x="7090632" y="1652664"/>
                <a:ext cx="928459" cy="69249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600" b="1" dirty="0">
                    <a:solidFill>
                      <a:schemeClr val="tx2"/>
                    </a:solidFill>
                    <a:latin typeface="+mj-ea"/>
                    <a:ea typeface="+mj-ea"/>
                  </a:rPr>
                  <a:t>2018</a:t>
                </a:r>
                <a:endParaRPr lang="en-US" sz="26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H="1">
                <a:off x="7220911" y="3356397"/>
                <a:ext cx="7916" cy="1361387"/>
              </a:xfrm>
              <a:prstGeom prst="line">
                <a:avLst/>
              </a:prstGeom>
              <a:ln w="3175"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şḻíḋè"/>
              <p:cNvSpPr/>
              <p:nvPr/>
            </p:nvSpPr>
            <p:spPr>
              <a:xfrm>
                <a:off x="6529201" y="4742179"/>
                <a:ext cx="1577522" cy="1577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95</a:t>
                </a:r>
                <a:r>
                  <a:rPr lang="en-US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%</a:t>
                </a:r>
                <a:endParaRPr lang="en-US" sz="4400" b="1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ïśḻïďê"/>
              <p:cNvSpPr/>
              <p:nvPr/>
            </p:nvSpPr>
            <p:spPr>
              <a:xfrm>
                <a:off x="6576279" y="4823278"/>
                <a:ext cx="1400748" cy="1400748"/>
              </a:xfrm>
              <a:prstGeom prst="arc">
                <a:avLst>
                  <a:gd name="adj1" fmla="val 16200000"/>
                  <a:gd name="adj2" fmla="val 13209839"/>
                </a:avLst>
              </a:prstGeom>
              <a:noFill/>
              <a:ln w="762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92946" y="3341685"/>
                <a:ext cx="7916" cy="1055338"/>
              </a:xfrm>
              <a:prstGeom prst="line">
                <a:avLst/>
              </a:prstGeom>
              <a:ln w="3175">
                <a:solidFill>
                  <a:srgbClr val="95A5A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377254" y="4388173"/>
                <a:ext cx="79145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9225963" y="2725147"/>
                <a:ext cx="7916" cy="363036"/>
              </a:xfrm>
              <a:prstGeom prst="line">
                <a:avLst/>
              </a:prstGeom>
              <a:ln w="3175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$ḻiḓé"/>
              <p:cNvSpPr txBox="1"/>
              <p:nvPr/>
            </p:nvSpPr>
            <p:spPr>
              <a:xfrm>
                <a:off x="8740531" y="2044190"/>
                <a:ext cx="928459" cy="69249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600" b="1" dirty="0">
                    <a:solidFill>
                      <a:schemeClr val="tx2"/>
                    </a:solidFill>
                    <a:latin typeface="+mj-ea"/>
                    <a:ea typeface="+mj-ea"/>
                  </a:rPr>
                  <a:t>2020</a:t>
                </a:r>
                <a:endParaRPr lang="en-US" sz="26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2475859" y="4037965"/>
              <a:ext cx="19363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</a:t>
              </a:r>
              <a:endParaRPr lang="zh-CN" altLang="en-US" sz="1400" dirty="0">
                <a:solidFill>
                  <a:schemeClr val="tx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51726" y="4037965"/>
              <a:ext cx="19363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</a:t>
              </a:r>
              <a:endParaRPr lang="zh-CN" altLang="en-US" sz="1400" dirty="0">
                <a:solidFill>
                  <a:schemeClr val="tx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99817" y="4037965"/>
              <a:ext cx="19363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</a:t>
              </a:r>
              <a:endParaRPr lang="zh-CN" altLang="en-US" sz="1400" dirty="0">
                <a:solidFill>
                  <a:schemeClr val="tx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0686" y="1982912"/>
            <a:ext cx="11591313" cy="2897313"/>
            <a:chOff x="600686" y="1982912"/>
            <a:chExt cx="11591313" cy="2897313"/>
          </a:xfrm>
        </p:grpSpPr>
        <p:sp>
          <p:nvSpPr>
            <p:cNvPr id="3" name="矩形 2"/>
            <p:cNvSpPr/>
            <p:nvPr/>
          </p:nvSpPr>
          <p:spPr>
            <a:xfrm>
              <a:off x="3205536" y="1982912"/>
              <a:ext cx="8986463" cy="28973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618672" y="28821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项目介绍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00236" y="3865240"/>
              <a:ext cx="29915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Projects Introduction</a:t>
              </a:r>
              <a:endPara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9" name="Group 11"/>
            <p:cNvGrpSpPr/>
            <p:nvPr/>
          </p:nvGrpSpPr>
          <p:grpSpPr>
            <a:xfrm>
              <a:off x="600686" y="2580642"/>
              <a:ext cx="2006511" cy="1992081"/>
              <a:chOff x="541962" y="2477900"/>
              <a:chExt cx="2006511" cy="1992081"/>
            </a:xfrm>
          </p:grpSpPr>
          <p:sp>
            <p:nvSpPr>
              <p:cNvPr id="14" name="iconfont-10026-4294071"/>
              <p:cNvSpPr>
                <a:spLocks noChangeAspect="1"/>
              </p:cNvSpPr>
              <p:nvPr/>
            </p:nvSpPr>
            <p:spPr bwMode="auto">
              <a:xfrm>
                <a:off x="878144" y="2477900"/>
                <a:ext cx="1334147" cy="1334147"/>
              </a:xfrm>
              <a:custGeom>
                <a:avLst/>
                <a:gdLst>
                  <a:gd name="T0" fmla="*/ 9600 w 11734"/>
                  <a:gd name="T1" fmla="*/ 2667 h 11734"/>
                  <a:gd name="T2" fmla="*/ 10401 w 11734"/>
                  <a:gd name="T3" fmla="*/ 2667 h 11734"/>
                  <a:gd name="T4" fmla="*/ 11734 w 11734"/>
                  <a:gd name="T5" fmla="*/ 4000 h 11734"/>
                  <a:gd name="T6" fmla="*/ 11734 w 11734"/>
                  <a:gd name="T7" fmla="*/ 10134 h 11734"/>
                  <a:gd name="T8" fmla="*/ 10134 w 11734"/>
                  <a:gd name="T9" fmla="*/ 11734 h 11734"/>
                  <a:gd name="T10" fmla="*/ 10113 w 11734"/>
                  <a:gd name="T11" fmla="*/ 11734 h 11734"/>
                  <a:gd name="T12" fmla="*/ 1600 w 11734"/>
                  <a:gd name="T13" fmla="*/ 11734 h 11734"/>
                  <a:gd name="T14" fmla="*/ 0 w 11734"/>
                  <a:gd name="T15" fmla="*/ 10135 h 11734"/>
                  <a:gd name="T16" fmla="*/ 0 w 11734"/>
                  <a:gd name="T17" fmla="*/ 1335 h 11734"/>
                  <a:gd name="T18" fmla="*/ 1333 w 11734"/>
                  <a:gd name="T19" fmla="*/ 0 h 11734"/>
                  <a:gd name="T20" fmla="*/ 8269 w 11734"/>
                  <a:gd name="T21" fmla="*/ 0 h 11734"/>
                  <a:gd name="T22" fmla="*/ 9600 w 11734"/>
                  <a:gd name="T23" fmla="*/ 1336 h 11734"/>
                  <a:gd name="T24" fmla="*/ 9600 w 11734"/>
                  <a:gd name="T25" fmla="*/ 2667 h 11734"/>
                  <a:gd name="T26" fmla="*/ 9600 w 11734"/>
                  <a:gd name="T27" fmla="*/ 3734 h 11734"/>
                  <a:gd name="T28" fmla="*/ 9600 w 11734"/>
                  <a:gd name="T29" fmla="*/ 10136 h 11734"/>
                  <a:gd name="T30" fmla="*/ 10112 w 11734"/>
                  <a:gd name="T31" fmla="*/ 10667 h 11734"/>
                  <a:gd name="T32" fmla="*/ 10134 w 11734"/>
                  <a:gd name="T33" fmla="*/ 10667 h 11734"/>
                  <a:gd name="T34" fmla="*/ 10667 w 11734"/>
                  <a:gd name="T35" fmla="*/ 10134 h 11734"/>
                  <a:gd name="T36" fmla="*/ 10667 w 11734"/>
                  <a:gd name="T37" fmla="*/ 4000 h 11734"/>
                  <a:gd name="T38" fmla="*/ 10401 w 11734"/>
                  <a:gd name="T39" fmla="*/ 3734 h 11734"/>
                  <a:gd name="T40" fmla="*/ 9600 w 11734"/>
                  <a:gd name="T41" fmla="*/ 3734 h 11734"/>
                  <a:gd name="T42" fmla="*/ 8534 w 11734"/>
                  <a:gd name="T43" fmla="*/ 10136 h 11734"/>
                  <a:gd name="T44" fmla="*/ 8534 w 11734"/>
                  <a:gd name="T45" fmla="*/ 1336 h 11734"/>
                  <a:gd name="T46" fmla="*/ 8268 w 11734"/>
                  <a:gd name="T47" fmla="*/ 1067 h 11734"/>
                  <a:gd name="T48" fmla="*/ 1333 w 11734"/>
                  <a:gd name="T49" fmla="*/ 1067 h 11734"/>
                  <a:gd name="T50" fmla="*/ 1067 w 11734"/>
                  <a:gd name="T51" fmla="*/ 1334 h 11734"/>
                  <a:gd name="T52" fmla="*/ 1067 w 11734"/>
                  <a:gd name="T53" fmla="*/ 10134 h 11734"/>
                  <a:gd name="T54" fmla="*/ 1601 w 11734"/>
                  <a:gd name="T55" fmla="*/ 10668 h 11734"/>
                  <a:gd name="T56" fmla="*/ 8624 w 11734"/>
                  <a:gd name="T57" fmla="*/ 10667 h 11734"/>
                  <a:gd name="T58" fmla="*/ 8534 w 11734"/>
                  <a:gd name="T59" fmla="*/ 10135 h 11734"/>
                  <a:gd name="T60" fmla="*/ 8534 w 11734"/>
                  <a:gd name="T61" fmla="*/ 10136 h 11734"/>
                  <a:gd name="T62" fmla="*/ 2667 w 11734"/>
                  <a:gd name="T63" fmla="*/ 2134 h 11734"/>
                  <a:gd name="T64" fmla="*/ 6934 w 11734"/>
                  <a:gd name="T65" fmla="*/ 2134 h 11734"/>
                  <a:gd name="T66" fmla="*/ 7467 w 11734"/>
                  <a:gd name="T67" fmla="*/ 2667 h 11734"/>
                  <a:gd name="T68" fmla="*/ 7467 w 11734"/>
                  <a:gd name="T69" fmla="*/ 4800 h 11734"/>
                  <a:gd name="T70" fmla="*/ 6934 w 11734"/>
                  <a:gd name="T71" fmla="*/ 5334 h 11734"/>
                  <a:gd name="T72" fmla="*/ 2667 w 11734"/>
                  <a:gd name="T73" fmla="*/ 5334 h 11734"/>
                  <a:gd name="T74" fmla="*/ 2134 w 11734"/>
                  <a:gd name="T75" fmla="*/ 4800 h 11734"/>
                  <a:gd name="T76" fmla="*/ 2134 w 11734"/>
                  <a:gd name="T77" fmla="*/ 2667 h 11734"/>
                  <a:gd name="T78" fmla="*/ 2667 w 11734"/>
                  <a:gd name="T79" fmla="*/ 2134 h 11734"/>
                  <a:gd name="T80" fmla="*/ 3200 w 11734"/>
                  <a:gd name="T81" fmla="*/ 3200 h 11734"/>
                  <a:gd name="T82" fmla="*/ 3200 w 11734"/>
                  <a:gd name="T83" fmla="*/ 4267 h 11734"/>
                  <a:gd name="T84" fmla="*/ 6400 w 11734"/>
                  <a:gd name="T85" fmla="*/ 4267 h 11734"/>
                  <a:gd name="T86" fmla="*/ 6400 w 11734"/>
                  <a:gd name="T87" fmla="*/ 3200 h 11734"/>
                  <a:gd name="T88" fmla="*/ 3200 w 11734"/>
                  <a:gd name="T89" fmla="*/ 3200 h 11734"/>
                  <a:gd name="T90" fmla="*/ 2667 w 11734"/>
                  <a:gd name="T91" fmla="*/ 7467 h 11734"/>
                  <a:gd name="T92" fmla="*/ 2134 w 11734"/>
                  <a:gd name="T93" fmla="*/ 6934 h 11734"/>
                  <a:gd name="T94" fmla="*/ 2667 w 11734"/>
                  <a:gd name="T95" fmla="*/ 6400 h 11734"/>
                  <a:gd name="T96" fmla="*/ 6934 w 11734"/>
                  <a:gd name="T97" fmla="*/ 6400 h 11734"/>
                  <a:gd name="T98" fmla="*/ 7467 w 11734"/>
                  <a:gd name="T99" fmla="*/ 6934 h 11734"/>
                  <a:gd name="T100" fmla="*/ 6934 w 11734"/>
                  <a:gd name="T101" fmla="*/ 7467 h 11734"/>
                  <a:gd name="T102" fmla="*/ 2667 w 11734"/>
                  <a:gd name="T103" fmla="*/ 7467 h 11734"/>
                  <a:gd name="T104" fmla="*/ 2667 w 11734"/>
                  <a:gd name="T105" fmla="*/ 9334 h 11734"/>
                  <a:gd name="T106" fmla="*/ 2134 w 11734"/>
                  <a:gd name="T107" fmla="*/ 8800 h 11734"/>
                  <a:gd name="T108" fmla="*/ 2667 w 11734"/>
                  <a:gd name="T109" fmla="*/ 8267 h 11734"/>
                  <a:gd name="T110" fmla="*/ 6934 w 11734"/>
                  <a:gd name="T111" fmla="*/ 8267 h 11734"/>
                  <a:gd name="T112" fmla="*/ 7467 w 11734"/>
                  <a:gd name="T113" fmla="*/ 8800 h 11734"/>
                  <a:gd name="T114" fmla="*/ 6934 w 11734"/>
                  <a:gd name="T115" fmla="*/ 9334 h 11734"/>
                  <a:gd name="T116" fmla="*/ 2667 w 11734"/>
                  <a:gd name="T117" fmla="*/ 9334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734" h="11734">
                    <a:moveTo>
                      <a:pt x="9600" y="2667"/>
                    </a:moveTo>
                    <a:lnTo>
                      <a:pt x="10401" y="2667"/>
                    </a:lnTo>
                    <a:cubicBezTo>
                      <a:pt x="11137" y="2668"/>
                      <a:pt x="11734" y="3264"/>
                      <a:pt x="11734" y="4000"/>
                    </a:cubicBezTo>
                    <a:lnTo>
                      <a:pt x="11734" y="10134"/>
                    </a:lnTo>
                    <a:cubicBezTo>
                      <a:pt x="11734" y="11017"/>
                      <a:pt x="11017" y="11734"/>
                      <a:pt x="10134" y="11734"/>
                    </a:cubicBezTo>
                    <a:lnTo>
                      <a:pt x="10113" y="11734"/>
                    </a:lnTo>
                    <a:lnTo>
                      <a:pt x="1600" y="11734"/>
                    </a:lnTo>
                    <a:cubicBezTo>
                      <a:pt x="717" y="11734"/>
                      <a:pt x="0" y="11018"/>
                      <a:pt x="0" y="10135"/>
                    </a:cubicBezTo>
                    <a:lnTo>
                      <a:pt x="0" y="1335"/>
                    </a:lnTo>
                    <a:cubicBezTo>
                      <a:pt x="1" y="599"/>
                      <a:pt x="597" y="2"/>
                      <a:pt x="1333" y="0"/>
                    </a:cubicBezTo>
                    <a:lnTo>
                      <a:pt x="8269" y="0"/>
                    </a:lnTo>
                    <a:cubicBezTo>
                      <a:pt x="9005" y="1"/>
                      <a:pt x="9601" y="599"/>
                      <a:pt x="9600" y="1336"/>
                    </a:cubicBezTo>
                    <a:lnTo>
                      <a:pt x="9600" y="2667"/>
                    </a:lnTo>
                    <a:close/>
                    <a:moveTo>
                      <a:pt x="9600" y="3734"/>
                    </a:moveTo>
                    <a:lnTo>
                      <a:pt x="9600" y="10136"/>
                    </a:lnTo>
                    <a:cubicBezTo>
                      <a:pt x="9600" y="10422"/>
                      <a:pt x="9827" y="10656"/>
                      <a:pt x="10112" y="10667"/>
                    </a:cubicBezTo>
                    <a:lnTo>
                      <a:pt x="10134" y="10667"/>
                    </a:lnTo>
                    <a:cubicBezTo>
                      <a:pt x="10428" y="10667"/>
                      <a:pt x="10667" y="10428"/>
                      <a:pt x="10667" y="10134"/>
                    </a:cubicBezTo>
                    <a:lnTo>
                      <a:pt x="10667" y="4000"/>
                    </a:lnTo>
                    <a:cubicBezTo>
                      <a:pt x="10667" y="3853"/>
                      <a:pt x="10548" y="3734"/>
                      <a:pt x="10401" y="3734"/>
                    </a:cubicBezTo>
                    <a:lnTo>
                      <a:pt x="9600" y="3734"/>
                    </a:lnTo>
                    <a:close/>
                    <a:moveTo>
                      <a:pt x="8534" y="10136"/>
                    </a:moveTo>
                    <a:lnTo>
                      <a:pt x="8534" y="1336"/>
                    </a:lnTo>
                    <a:cubicBezTo>
                      <a:pt x="8534" y="1187"/>
                      <a:pt x="8414" y="1067"/>
                      <a:pt x="8268" y="1067"/>
                    </a:cubicBezTo>
                    <a:lnTo>
                      <a:pt x="1333" y="1067"/>
                    </a:lnTo>
                    <a:cubicBezTo>
                      <a:pt x="1188" y="1067"/>
                      <a:pt x="1067" y="1188"/>
                      <a:pt x="1067" y="1334"/>
                    </a:cubicBezTo>
                    <a:lnTo>
                      <a:pt x="1067" y="10134"/>
                    </a:lnTo>
                    <a:cubicBezTo>
                      <a:pt x="1067" y="10429"/>
                      <a:pt x="1306" y="10668"/>
                      <a:pt x="1601" y="10668"/>
                    </a:cubicBezTo>
                    <a:lnTo>
                      <a:pt x="8624" y="10667"/>
                    </a:lnTo>
                    <a:cubicBezTo>
                      <a:pt x="8564" y="10496"/>
                      <a:pt x="8534" y="10316"/>
                      <a:pt x="8534" y="10135"/>
                    </a:cubicBezTo>
                    <a:lnTo>
                      <a:pt x="8534" y="10136"/>
                    </a:lnTo>
                    <a:close/>
                    <a:moveTo>
                      <a:pt x="2667" y="2134"/>
                    </a:moveTo>
                    <a:lnTo>
                      <a:pt x="6934" y="2134"/>
                    </a:lnTo>
                    <a:cubicBezTo>
                      <a:pt x="7228" y="2134"/>
                      <a:pt x="7467" y="2372"/>
                      <a:pt x="7467" y="2667"/>
                    </a:cubicBezTo>
                    <a:lnTo>
                      <a:pt x="7467" y="4800"/>
                    </a:lnTo>
                    <a:cubicBezTo>
                      <a:pt x="7467" y="5095"/>
                      <a:pt x="7228" y="5334"/>
                      <a:pt x="6934" y="5334"/>
                    </a:cubicBezTo>
                    <a:lnTo>
                      <a:pt x="2667" y="5334"/>
                    </a:lnTo>
                    <a:cubicBezTo>
                      <a:pt x="2372" y="5334"/>
                      <a:pt x="2134" y="5095"/>
                      <a:pt x="2134" y="4800"/>
                    </a:cubicBezTo>
                    <a:lnTo>
                      <a:pt x="2134" y="2667"/>
                    </a:lnTo>
                    <a:cubicBezTo>
                      <a:pt x="2134" y="2372"/>
                      <a:pt x="2372" y="2134"/>
                      <a:pt x="2667" y="2134"/>
                    </a:cubicBezTo>
                    <a:close/>
                    <a:moveTo>
                      <a:pt x="3200" y="3200"/>
                    </a:moveTo>
                    <a:lnTo>
                      <a:pt x="3200" y="4267"/>
                    </a:lnTo>
                    <a:lnTo>
                      <a:pt x="6400" y="4267"/>
                    </a:lnTo>
                    <a:lnTo>
                      <a:pt x="6400" y="3200"/>
                    </a:lnTo>
                    <a:lnTo>
                      <a:pt x="3200" y="3200"/>
                    </a:lnTo>
                    <a:close/>
                    <a:moveTo>
                      <a:pt x="2667" y="7467"/>
                    </a:moveTo>
                    <a:cubicBezTo>
                      <a:pt x="2372" y="7467"/>
                      <a:pt x="2134" y="7228"/>
                      <a:pt x="2134" y="6934"/>
                    </a:cubicBezTo>
                    <a:cubicBezTo>
                      <a:pt x="2134" y="6639"/>
                      <a:pt x="2372" y="6400"/>
                      <a:pt x="2667" y="6400"/>
                    </a:cubicBezTo>
                    <a:lnTo>
                      <a:pt x="6934" y="6400"/>
                    </a:lnTo>
                    <a:cubicBezTo>
                      <a:pt x="7228" y="6400"/>
                      <a:pt x="7467" y="6639"/>
                      <a:pt x="7467" y="6934"/>
                    </a:cubicBezTo>
                    <a:cubicBezTo>
                      <a:pt x="7467" y="7228"/>
                      <a:pt x="7228" y="7467"/>
                      <a:pt x="6934" y="7467"/>
                    </a:cubicBezTo>
                    <a:lnTo>
                      <a:pt x="2667" y="7467"/>
                    </a:lnTo>
                    <a:close/>
                    <a:moveTo>
                      <a:pt x="2667" y="9334"/>
                    </a:moveTo>
                    <a:cubicBezTo>
                      <a:pt x="2372" y="9334"/>
                      <a:pt x="2134" y="9095"/>
                      <a:pt x="2134" y="8800"/>
                    </a:cubicBezTo>
                    <a:cubicBezTo>
                      <a:pt x="2134" y="8506"/>
                      <a:pt x="2372" y="8267"/>
                      <a:pt x="2667" y="8267"/>
                    </a:cubicBezTo>
                    <a:lnTo>
                      <a:pt x="6934" y="8267"/>
                    </a:lnTo>
                    <a:cubicBezTo>
                      <a:pt x="7228" y="8267"/>
                      <a:pt x="7467" y="8506"/>
                      <a:pt x="7467" y="8800"/>
                    </a:cubicBezTo>
                    <a:cubicBezTo>
                      <a:pt x="7467" y="9095"/>
                      <a:pt x="7228" y="9334"/>
                      <a:pt x="6934" y="9334"/>
                    </a:cubicBezTo>
                    <a:lnTo>
                      <a:pt x="2667" y="93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文本框 10"/>
              <p:cNvSpPr txBox="1"/>
              <p:nvPr/>
            </p:nvSpPr>
            <p:spPr>
              <a:xfrm>
                <a:off x="541962" y="3946761"/>
                <a:ext cx="20065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accent4"/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PART TWO</a:t>
                </a:r>
                <a:endParaRPr lang="zh-CN" altLang="en-US" dirty="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177133" y="2757963"/>
              <a:ext cx="3506058" cy="1171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Lorem ipsum dolor sit a met, connecter adipescent elite. </a:t>
              </a:r>
              <a:r>
                <a:rPr lang="en-US" altLang="zh-CN" sz="1200" kern="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Lorem ipsum dolor sit a met, connecter adipescent elite.  </a:t>
              </a:r>
              <a:endPara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font-10026-4294071"/>
          <p:cNvSpPr>
            <a:spLocks noChangeAspect="1"/>
          </p:cNvSpPr>
          <p:nvPr/>
        </p:nvSpPr>
        <p:spPr bwMode="auto">
          <a:xfrm>
            <a:off x="11588343" y="113307"/>
            <a:ext cx="438764" cy="438764"/>
          </a:xfrm>
          <a:custGeom>
            <a:avLst/>
            <a:gdLst>
              <a:gd name="T0" fmla="*/ 9600 w 11734"/>
              <a:gd name="T1" fmla="*/ 2667 h 11734"/>
              <a:gd name="T2" fmla="*/ 10401 w 11734"/>
              <a:gd name="T3" fmla="*/ 2667 h 11734"/>
              <a:gd name="T4" fmla="*/ 11734 w 11734"/>
              <a:gd name="T5" fmla="*/ 4000 h 11734"/>
              <a:gd name="T6" fmla="*/ 11734 w 11734"/>
              <a:gd name="T7" fmla="*/ 10134 h 11734"/>
              <a:gd name="T8" fmla="*/ 10134 w 11734"/>
              <a:gd name="T9" fmla="*/ 11734 h 11734"/>
              <a:gd name="T10" fmla="*/ 10113 w 11734"/>
              <a:gd name="T11" fmla="*/ 11734 h 11734"/>
              <a:gd name="T12" fmla="*/ 1600 w 11734"/>
              <a:gd name="T13" fmla="*/ 11734 h 11734"/>
              <a:gd name="T14" fmla="*/ 0 w 11734"/>
              <a:gd name="T15" fmla="*/ 10135 h 11734"/>
              <a:gd name="T16" fmla="*/ 0 w 11734"/>
              <a:gd name="T17" fmla="*/ 1335 h 11734"/>
              <a:gd name="T18" fmla="*/ 1333 w 11734"/>
              <a:gd name="T19" fmla="*/ 0 h 11734"/>
              <a:gd name="T20" fmla="*/ 8269 w 11734"/>
              <a:gd name="T21" fmla="*/ 0 h 11734"/>
              <a:gd name="T22" fmla="*/ 9600 w 11734"/>
              <a:gd name="T23" fmla="*/ 1336 h 11734"/>
              <a:gd name="T24" fmla="*/ 9600 w 11734"/>
              <a:gd name="T25" fmla="*/ 2667 h 11734"/>
              <a:gd name="T26" fmla="*/ 9600 w 11734"/>
              <a:gd name="T27" fmla="*/ 3734 h 11734"/>
              <a:gd name="T28" fmla="*/ 9600 w 11734"/>
              <a:gd name="T29" fmla="*/ 10136 h 11734"/>
              <a:gd name="T30" fmla="*/ 10112 w 11734"/>
              <a:gd name="T31" fmla="*/ 10667 h 11734"/>
              <a:gd name="T32" fmla="*/ 10134 w 11734"/>
              <a:gd name="T33" fmla="*/ 10667 h 11734"/>
              <a:gd name="T34" fmla="*/ 10667 w 11734"/>
              <a:gd name="T35" fmla="*/ 10134 h 11734"/>
              <a:gd name="T36" fmla="*/ 10667 w 11734"/>
              <a:gd name="T37" fmla="*/ 4000 h 11734"/>
              <a:gd name="T38" fmla="*/ 10401 w 11734"/>
              <a:gd name="T39" fmla="*/ 3734 h 11734"/>
              <a:gd name="T40" fmla="*/ 9600 w 11734"/>
              <a:gd name="T41" fmla="*/ 3734 h 11734"/>
              <a:gd name="T42" fmla="*/ 8534 w 11734"/>
              <a:gd name="T43" fmla="*/ 10136 h 11734"/>
              <a:gd name="T44" fmla="*/ 8534 w 11734"/>
              <a:gd name="T45" fmla="*/ 1336 h 11734"/>
              <a:gd name="T46" fmla="*/ 8268 w 11734"/>
              <a:gd name="T47" fmla="*/ 1067 h 11734"/>
              <a:gd name="T48" fmla="*/ 1333 w 11734"/>
              <a:gd name="T49" fmla="*/ 1067 h 11734"/>
              <a:gd name="T50" fmla="*/ 1067 w 11734"/>
              <a:gd name="T51" fmla="*/ 1334 h 11734"/>
              <a:gd name="T52" fmla="*/ 1067 w 11734"/>
              <a:gd name="T53" fmla="*/ 10134 h 11734"/>
              <a:gd name="T54" fmla="*/ 1601 w 11734"/>
              <a:gd name="T55" fmla="*/ 10668 h 11734"/>
              <a:gd name="T56" fmla="*/ 8624 w 11734"/>
              <a:gd name="T57" fmla="*/ 10667 h 11734"/>
              <a:gd name="T58" fmla="*/ 8534 w 11734"/>
              <a:gd name="T59" fmla="*/ 10135 h 11734"/>
              <a:gd name="T60" fmla="*/ 8534 w 11734"/>
              <a:gd name="T61" fmla="*/ 10136 h 11734"/>
              <a:gd name="T62" fmla="*/ 2667 w 11734"/>
              <a:gd name="T63" fmla="*/ 2134 h 11734"/>
              <a:gd name="T64" fmla="*/ 6934 w 11734"/>
              <a:gd name="T65" fmla="*/ 2134 h 11734"/>
              <a:gd name="T66" fmla="*/ 7467 w 11734"/>
              <a:gd name="T67" fmla="*/ 2667 h 11734"/>
              <a:gd name="T68" fmla="*/ 7467 w 11734"/>
              <a:gd name="T69" fmla="*/ 4800 h 11734"/>
              <a:gd name="T70" fmla="*/ 6934 w 11734"/>
              <a:gd name="T71" fmla="*/ 5334 h 11734"/>
              <a:gd name="T72" fmla="*/ 2667 w 11734"/>
              <a:gd name="T73" fmla="*/ 5334 h 11734"/>
              <a:gd name="T74" fmla="*/ 2134 w 11734"/>
              <a:gd name="T75" fmla="*/ 4800 h 11734"/>
              <a:gd name="T76" fmla="*/ 2134 w 11734"/>
              <a:gd name="T77" fmla="*/ 2667 h 11734"/>
              <a:gd name="T78" fmla="*/ 2667 w 11734"/>
              <a:gd name="T79" fmla="*/ 2134 h 11734"/>
              <a:gd name="T80" fmla="*/ 3200 w 11734"/>
              <a:gd name="T81" fmla="*/ 3200 h 11734"/>
              <a:gd name="T82" fmla="*/ 3200 w 11734"/>
              <a:gd name="T83" fmla="*/ 4267 h 11734"/>
              <a:gd name="T84" fmla="*/ 6400 w 11734"/>
              <a:gd name="T85" fmla="*/ 4267 h 11734"/>
              <a:gd name="T86" fmla="*/ 6400 w 11734"/>
              <a:gd name="T87" fmla="*/ 3200 h 11734"/>
              <a:gd name="T88" fmla="*/ 3200 w 11734"/>
              <a:gd name="T89" fmla="*/ 3200 h 11734"/>
              <a:gd name="T90" fmla="*/ 2667 w 11734"/>
              <a:gd name="T91" fmla="*/ 7467 h 11734"/>
              <a:gd name="T92" fmla="*/ 2134 w 11734"/>
              <a:gd name="T93" fmla="*/ 6934 h 11734"/>
              <a:gd name="T94" fmla="*/ 2667 w 11734"/>
              <a:gd name="T95" fmla="*/ 6400 h 11734"/>
              <a:gd name="T96" fmla="*/ 6934 w 11734"/>
              <a:gd name="T97" fmla="*/ 6400 h 11734"/>
              <a:gd name="T98" fmla="*/ 7467 w 11734"/>
              <a:gd name="T99" fmla="*/ 6934 h 11734"/>
              <a:gd name="T100" fmla="*/ 6934 w 11734"/>
              <a:gd name="T101" fmla="*/ 7467 h 11734"/>
              <a:gd name="T102" fmla="*/ 2667 w 11734"/>
              <a:gd name="T103" fmla="*/ 7467 h 11734"/>
              <a:gd name="T104" fmla="*/ 2667 w 11734"/>
              <a:gd name="T105" fmla="*/ 9334 h 11734"/>
              <a:gd name="T106" fmla="*/ 2134 w 11734"/>
              <a:gd name="T107" fmla="*/ 8800 h 11734"/>
              <a:gd name="T108" fmla="*/ 2667 w 11734"/>
              <a:gd name="T109" fmla="*/ 8267 h 11734"/>
              <a:gd name="T110" fmla="*/ 6934 w 11734"/>
              <a:gd name="T111" fmla="*/ 8267 h 11734"/>
              <a:gd name="T112" fmla="*/ 7467 w 11734"/>
              <a:gd name="T113" fmla="*/ 8800 h 11734"/>
              <a:gd name="T114" fmla="*/ 6934 w 11734"/>
              <a:gd name="T115" fmla="*/ 9334 h 11734"/>
              <a:gd name="T116" fmla="*/ 2667 w 11734"/>
              <a:gd name="T117" fmla="*/ 93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34" h="11734">
                <a:moveTo>
                  <a:pt x="9600" y="2667"/>
                </a:moveTo>
                <a:lnTo>
                  <a:pt x="10401" y="2667"/>
                </a:lnTo>
                <a:cubicBezTo>
                  <a:pt x="11137" y="2668"/>
                  <a:pt x="11734" y="3264"/>
                  <a:pt x="11734" y="4000"/>
                </a:cubicBezTo>
                <a:lnTo>
                  <a:pt x="11734" y="10134"/>
                </a:lnTo>
                <a:cubicBezTo>
                  <a:pt x="11734" y="11017"/>
                  <a:pt x="11017" y="11734"/>
                  <a:pt x="10134" y="11734"/>
                </a:cubicBezTo>
                <a:lnTo>
                  <a:pt x="10113" y="11734"/>
                </a:lnTo>
                <a:lnTo>
                  <a:pt x="1600" y="11734"/>
                </a:lnTo>
                <a:cubicBezTo>
                  <a:pt x="717" y="11734"/>
                  <a:pt x="0" y="11018"/>
                  <a:pt x="0" y="10135"/>
                </a:cubicBezTo>
                <a:lnTo>
                  <a:pt x="0" y="1335"/>
                </a:lnTo>
                <a:cubicBezTo>
                  <a:pt x="1" y="599"/>
                  <a:pt x="597" y="2"/>
                  <a:pt x="1333" y="0"/>
                </a:cubicBezTo>
                <a:lnTo>
                  <a:pt x="8269" y="0"/>
                </a:lnTo>
                <a:cubicBezTo>
                  <a:pt x="9005" y="1"/>
                  <a:pt x="9601" y="599"/>
                  <a:pt x="9600" y="1336"/>
                </a:cubicBezTo>
                <a:lnTo>
                  <a:pt x="9600" y="2667"/>
                </a:lnTo>
                <a:close/>
                <a:moveTo>
                  <a:pt x="9600" y="3734"/>
                </a:moveTo>
                <a:lnTo>
                  <a:pt x="9600" y="10136"/>
                </a:lnTo>
                <a:cubicBezTo>
                  <a:pt x="9600" y="10422"/>
                  <a:pt x="9827" y="10656"/>
                  <a:pt x="10112" y="10667"/>
                </a:cubicBezTo>
                <a:lnTo>
                  <a:pt x="10134" y="10667"/>
                </a:lnTo>
                <a:cubicBezTo>
                  <a:pt x="10428" y="10667"/>
                  <a:pt x="10667" y="10428"/>
                  <a:pt x="10667" y="10134"/>
                </a:cubicBezTo>
                <a:lnTo>
                  <a:pt x="10667" y="4000"/>
                </a:lnTo>
                <a:cubicBezTo>
                  <a:pt x="10667" y="3853"/>
                  <a:pt x="10548" y="3734"/>
                  <a:pt x="10401" y="3734"/>
                </a:cubicBezTo>
                <a:lnTo>
                  <a:pt x="9600" y="3734"/>
                </a:lnTo>
                <a:close/>
                <a:moveTo>
                  <a:pt x="8534" y="10136"/>
                </a:moveTo>
                <a:lnTo>
                  <a:pt x="8534" y="1336"/>
                </a:lnTo>
                <a:cubicBezTo>
                  <a:pt x="8534" y="1187"/>
                  <a:pt x="8414" y="1067"/>
                  <a:pt x="8268" y="1067"/>
                </a:cubicBezTo>
                <a:lnTo>
                  <a:pt x="1333" y="1067"/>
                </a:lnTo>
                <a:cubicBezTo>
                  <a:pt x="1188" y="1067"/>
                  <a:pt x="1067" y="1188"/>
                  <a:pt x="1067" y="1334"/>
                </a:cubicBezTo>
                <a:lnTo>
                  <a:pt x="1067" y="10134"/>
                </a:lnTo>
                <a:cubicBezTo>
                  <a:pt x="1067" y="10429"/>
                  <a:pt x="1306" y="10668"/>
                  <a:pt x="1601" y="10668"/>
                </a:cubicBezTo>
                <a:lnTo>
                  <a:pt x="8624" y="10667"/>
                </a:lnTo>
                <a:cubicBezTo>
                  <a:pt x="8564" y="10496"/>
                  <a:pt x="8534" y="10316"/>
                  <a:pt x="8534" y="10135"/>
                </a:cubicBezTo>
                <a:lnTo>
                  <a:pt x="8534" y="10136"/>
                </a:lnTo>
                <a:close/>
                <a:moveTo>
                  <a:pt x="2667" y="2134"/>
                </a:moveTo>
                <a:lnTo>
                  <a:pt x="6934" y="2134"/>
                </a:lnTo>
                <a:cubicBezTo>
                  <a:pt x="7228" y="2134"/>
                  <a:pt x="7467" y="2372"/>
                  <a:pt x="7467" y="2667"/>
                </a:cubicBezTo>
                <a:lnTo>
                  <a:pt x="7467" y="4800"/>
                </a:lnTo>
                <a:cubicBezTo>
                  <a:pt x="7467" y="5095"/>
                  <a:pt x="7228" y="5334"/>
                  <a:pt x="6934" y="5334"/>
                </a:cubicBezTo>
                <a:lnTo>
                  <a:pt x="2667" y="5334"/>
                </a:lnTo>
                <a:cubicBezTo>
                  <a:pt x="2372" y="5334"/>
                  <a:pt x="2134" y="5095"/>
                  <a:pt x="2134" y="4800"/>
                </a:cubicBezTo>
                <a:lnTo>
                  <a:pt x="2134" y="2667"/>
                </a:lnTo>
                <a:cubicBezTo>
                  <a:pt x="2134" y="2372"/>
                  <a:pt x="2372" y="2134"/>
                  <a:pt x="2667" y="2134"/>
                </a:cubicBezTo>
                <a:close/>
                <a:moveTo>
                  <a:pt x="3200" y="3200"/>
                </a:moveTo>
                <a:lnTo>
                  <a:pt x="3200" y="4267"/>
                </a:lnTo>
                <a:lnTo>
                  <a:pt x="6400" y="4267"/>
                </a:lnTo>
                <a:lnTo>
                  <a:pt x="6400" y="3200"/>
                </a:lnTo>
                <a:lnTo>
                  <a:pt x="3200" y="3200"/>
                </a:lnTo>
                <a:close/>
                <a:moveTo>
                  <a:pt x="2667" y="7467"/>
                </a:moveTo>
                <a:cubicBezTo>
                  <a:pt x="2372" y="7467"/>
                  <a:pt x="2134" y="7228"/>
                  <a:pt x="2134" y="6934"/>
                </a:cubicBezTo>
                <a:cubicBezTo>
                  <a:pt x="2134" y="6639"/>
                  <a:pt x="2372" y="6400"/>
                  <a:pt x="2667" y="6400"/>
                </a:cubicBezTo>
                <a:lnTo>
                  <a:pt x="6934" y="6400"/>
                </a:lnTo>
                <a:cubicBezTo>
                  <a:pt x="7228" y="6400"/>
                  <a:pt x="7467" y="6639"/>
                  <a:pt x="7467" y="6934"/>
                </a:cubicBezTo>
                <a:cubicBezTo>
                  <a:pt x="7467" y="7228"/>
                  <a:pt x="7228" y="7467"/>
                  <a:pt x="6934" y="7467"/>
                </a:cubicBezTo>
                <a:lnTo>
                  <a:pt x="2667" y="7467"/>
                </a:lnTo>
                <a:close/>
                <a:moveTo>
                  <a:pt x="2667" y="9334"/>
                </a:moveTo>
                <a:cubicBezTo>
                  <a:pt x="2372" y="9334"/>
                  <a:pt x="2134" y="9095"/>
                  <a:pt x="2134" y="8800"/>
                </a:cubicBezTo>
                <a:cubicBezTo>
                  <a:pt x="2134" y="8506"/>
                  <a:pt x="2372" y="8267"/>
                  <a:pt x="2667" y="8267"/>
                </a:cubicBezTo>
                <a:lnTo>
                  <a:pt x="6934" y="8267"/>
                </a:lnTo>
                <a:cubicBezTo>
                  <a:pt x="7228" y="8267"/>
                  <a:pt x="7467" y="8506"/>
                  <a:pt x="7467" y="8800"/>
                </a:cubicBezTo>
                <a:cubicBezTo>
                  <a:pt x="7467" y="9095"/>
                  <a:pt x="7228" y="9334"/>
                  <a:pt x="6934" y="9334"/>
                </a:cubicBezTo>
                <a:lnTo>
                  <a:pt x="2667" y="9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1465960" cy="626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4293" y="113307"/>
            <a:ext cx="4717851" cy="400110"/>
            <a:chOff x="234293" y="103395"/>
            <a:chExt cx="4717851" cy="400110"/>
          </a:xfrm>
        </p:grpSpPr>
        <p:sp>
          <p:nvSpPr>
            <p:cNvPr id="13" name="文本框 12"/>
            <p:cNvSpPr txBox="1"/>
            <p:nvPr/>
          </p:nvSpPr>
          <p:spPr>
            <a:xfrm>
              <a:off x="234293" y="1033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项目介绍</a:t>
              </a:r>
              <a:endPara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4881" y="164951"/>
              <a:ext cx="35072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Projects Introduction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7505" y="1202077"/>
            <a:ext cx="11116990" cy="5207285"/>
            <a:chOff x="537505" y="1202077"/>
            <a:chExt cx="11116990" cy="5207285"/>
          </a:xfrm>
        </p:grpSpPr>
        <p:sp>
          <p:nvSpPr>
            <p:cNvPr id="3" name="矩形: 圆角 2"/>
            <p:cNvSpPr/>
            <p:nvPr/>
          </p:nvSpPr>
          <p:spPr>
            <a:xfrm>
              <a:off x="537505" y="1202077"/>
              <a:ext cx="3531061" cy="2486346"/>
            </a:xfrm>
            <a:prstGeom prst="roundRect">
              <a:avLst>
                <a:gd name="adj" fmla="val 315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4330469" y="1202077"/>
              <a:ext cx="3531061" cy="2486346"/>
            </a:xfrm>
            <a:prstGeom prst="roundRect">
              <a:avLst>
                <a:gd name="adj" fmla="val 315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537505" y="3923016"/>
              <a:ext cx="3531061" cy="2486346"/>
            </a:xfrm>
            <a:prstGeom prst="roundRect">
              <a:avLst>
                <a:gd name="adj" fmla="val 3154"/>
              </a:avLst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4330469" y="3923016"/>
              <a:ext cx="3531061" cy="2486346"/>
            </a:xfrm>
            <a:prstGeom prst="roundRect">
              <a:avLst>
                <a:gd name="adj" fmla="val 315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243946" y="2435420"/>
              <a:ext cx="3410549" cy="2975191"/>
              <a:chOff x="8348696" y="2683712"/>
              <a:chExt cx="3410549" cy="297519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8348696" y="2683712"/>
                <a:ext cx="3410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accent4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/>
                  <a:t>Projects Introduction</a:t>
                </a:r>
                <a:endParaRPr lang="zh-CN" altLang="en-US" sz="2400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497309" y="3211369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497309" y="4231468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3" name="iconfont-10026-4294071"/>
              <p:cNvSpPr>
                <a:spLocks noChangeAspect="1"/>
              </p:cNvSpPr>
              <p:nvPr/>
            </p:nvSpPr>
            <p:spPr bwMode="auto">
              <a:xfrm>
                <a:off x="9863028" y="5277018"/>
                <a:ext cx="381885" cy="381885"/>
              </a:xfrm>
              <a:custGeom>
                <a:avLst/>
                <a:gdLst>
                  <a:gd name="T0" fmla="*/ 9600 w 11734"/>
                  <a:gd name="T1" fmla="*/ 2667 h 11734"/>
                  <a:gd name="T2" fmla="*/ 10401 w 11734"/>
                  <a:gd name="T3" fmla="*/ 2667 h 11734"/>
                  <a:gd name="T4" fmla="*/ 11734 w 11734"/>
                  <a:gd name="T5" fmla="*/ 4000 h 11734"/>
                  <a:gd name="T6" fmla="*/ 11734 w 11734"/>
                  <a:gd name="T7" fmla="*/ 10134 h 11734"/>
                  <a:gd name="T8" fmla="*/ 10134 w 11734"/>
                  <a:gd name="T9" fmla="*/ 11734 h 11734"/>
                  <a:gd name="T10" fmla="*/ 10113 w 11734"/>
                  <a:gd name="T11" fmla="*/ 11734 h 11734"/>
                  <a:gd name="T12" fmla="*/ 1600 w 11734"/>
                  <a:gd name="T13" fmla="*/ 11734 h 11734"/>
                  <a:gd name="T14" fmla="*/ 0 w 11734"/>
                  <a:gd name="T15" fmla="*/ 10135 h 11734"/>
                  <a:gd name="T16" fmla="*/ 0 w 11734"/>
                  <a:gd name="T17" fmla="*/ 1335 h 11734"/>
                  <a:gd name="T18" fmla="*/ 1333 w 11734"/>
                  <a:gd name="T19" fmla="*/ 0 h 11734"/>
                  <a:gd name="T20" fmla="*/ 8269 w 11734"/>
                  <a:gd name="T21" fmla="*/ 0 h 11734"/>
                  <a:gd name="T22" fmla="*/ 9600 w 11734"/>
                  <a:gd name="T23" fmla="*/ 1336 h 11734"/>
                  <a:gd name="T24" fmla="*/ 9600 w 11734"/>
                  <a:gd name="T25" fmla="*/ 2667 h 11734"/>
                  <a:gd name="T26" fmla="*/ 9600 w 11734"/>
                  <a:gd name="T27" fmla="*/ 3734 h 11734"/>
                  <a:gd name="T28" fmla="*/ 9600 w 11734"/>
                  <a:gd name="T29" fmla="*/ 10136 h 11734"/>
                  <a:gd name="T30" fmla="*/ 10112 w 11734"/>
                  <a:gd name="T31" fmla="*/ 10667 h 11734"/>
                  <a:gd name="T32" fmla="*/ 10134 w 11734"/>
                  <a:gd name="T33" fmla="*/ 10667 h 11734"/>
                  <a:gd name="T34" fmla="*/ 10667 w 11734"/>
                  <a:gd name="T35" fmla="*/ 10134 h 11734"/>
                  <a:gd name="T36" fmla="*/ 10667 w 11734"/>
                  <a:gd name="T37" fmla="*/ 4000 h 11734"/>
                  <a:gd name="T38" fmla="*/ 10401 w 11734"/>
                  <a:gd name="T39" fmla="*/ 3734 h 11734"/>
                  <a:gd name="T40" fmla="*/ 9600 w 11734"/>
                  <a:gd name="T41" fmla="*/ 3734 h 11734"/>
                  <a:gd name="T42" fmla="*/ 8534 w 11734"/>
                  <a:gd name="T43" fmla="*/ 10136 h 11734"/>
                  <a:gd name="T44" fmla="*/ 8534 w 11734"/>
                  <a:gd name="T45" fmla="*/ 1336 h 11734"/>
                  <a:gd name="T46" fmla="*/ 8268 w 11734"/>
                  <a:gd name="T47" fmla="*/ 1067 h 11734"/>
                  <a:gd name="T48" fmla="*/ 1333 w 11734"/>
                  <a:gd name="T49" fmla="*/ 1067 h 11734"/>
                  <a:gd name="T50" fmla="*/ 1067 w 11734"/>
                  <a:gd name="T51" fmla="*/ 1334 h 11734"/>
                  <a:gd name="T52" fmla="*/ 1067 w 11734"/>
                  <a:gd name="T53" fmla="*/ 10134 h 11734"/>
                  <a:gd name="T54" fmla="*/ 1601 w 11734"/>
                  <a:gd name="T55" fmla="*/ 10668 h 11734"/>
                  <a:gd name="T56" fmla="*/ 8624 w 11734"/>
                  <a:gd name="T57" fmla="*/ 10667 h 11734"/>
                  <a:gd name="T58" fmla="*/ 8534 w 11734"/>
                  <a:gd name="T59" fmla="*/ 10135 h 11734"/>
                  <a:gd name="T60" fmla="*/ 8534 w 11734"/>
                  <a:gd name="T61" fmla="*/ 10136 h 11734"/>
                  <a:gd name="T62" fmla="*/ 2667 w 11734"/>
                  <a:gd name="T63" fmla="*/ 2134 h 11734"/>
                  <a:gd name="T64" fmla="*/ 6934 w 11734"/>
                  <a:gd name="T65" fmla="*/ 2134 h 11734"/>
                  <a:gd name="T66" fmla="*/ 7467 w 11734"/>
                  <a:gd name="T67" fmla="*/ 2667 h 11734"/>
                  <a:gd name="T68" fmla="*/ 7467 w 11734"/>
                  <a:gd name="T69" fmla="*/ 4800 h 11734"/>
                  <a:gd name="T70" fmla="*/ 6934 w 11734"/>
                  <a:gd name="T71" fmla="*/ 5334 h 11734"/>
                  <a:gd name="T72" fmla="*/ 2667 w 11734"/>
                  <a:gd name="T73" fmla="*/ 5334 h 11734"/>
                  <a:gd name="T74" fmla="*/ 2134 w 11734"/>
                  <a:gd name="T75" fmla="*/ 4800 h 11734"/>
                  <a:gd name="T76" fmla="*/ 2134 w 11734"/>
                  <a:gd name="T77" fmla="*/ 2667 h 11734"/>
                  <a:gd name="T78" fmla="*/ 2667 w 11734"/>
                  <a:gd name="T79" fmla="*/ 2134 h 11734"/>
                  <a:gd name="T80" fmla="*/ 3200 w 11734"/>
                  <a:gd name="T81" fmla="*/ 3200 h 11734"/>
                  <a:gd name="T82" fmla="*/ 3200 w 11734"/>
                  <a:gd name="T83" fmla="*/ 4267 h 11734"/>
                  <a:gd name="T84" fmla="*/ 6400 w 11734"/>
                  <a:gd name="T85" fmla="*/ 4267 h 11734"/>
                  <a:gd name="T86" fmla="*/ 6400 w 11734"/>
                  <a:gd name="T87" fmla="*/ 3200 h 11734"/>
                  <a:gd name="T88" fmla="*/ 3200 w 11734"/>
                  <a:gd name="T89" fmla="*/ 3200 h 11734"/>
                  <a:gd name="T90" fmla="*/ 2667 w 11734"/>
                  <a:gd name="T91" fmla="*/ 7467 h 11734"/>
                  <a:gd name="T92" fmla="*/ 2134 w 11734"/>
                  <a:gd name="T93" fmla="*/ 6934 h 11734"/>
                  <a:gd name="T94" fmla="*/ 2667 w 11734"/>
                  <a:gd name="T95" fmla="*/ 6400 h 11734"/>
                  <a:gd name="T96" fmla="*/ 6934 w 11734"/>
                  <a:gd name="T97" fmla="*/ 6400 h 11734"/>
                  <a:gd name="T98" fmla="*/ 7467 w 11734"/>
                  <a:gd name="T99" fmla="*/ 6934 h 11734"/>
                  <a:gd name="T100" fmla="*/ 6934 w 11734"/>
                  <a:gd name="T101" fmla="*/ 7467 h 11734"/>
                  <a:gd name="T102" fmla="*/ 2667 w 11734"/>
                  <a:gd name="T103" fmla="*/ 7467 h 11734"/>
                  <a:gd name="T104" fmla="*/ 2667 w 11734"/>
                  <a:gd name="T105" fmla="*/ 9334 h 11734"/>
                  <a:gd name="T106" fmla="*/ 2134 w 11734"/>
                  <a:gd name="T107" fmla="*/ 8800 h 11734"/>
                  <a:gd name="T108" fmla="*/ 2667 w 11734"/>
                  <a:gd name="T109" fmla="*/ 8267 h 11734"/>
                  <a:gd name="T110" fmla="*/ 6934 w 11734"/>
                  <a:gd name="T111" fmla="*/ 8267 h 11734"/>
                  <a:gd name="T112" fmla="*/ 7467 w 11734"/>
                  <a:gd name="T113" fmla="*/ 8800 h 11734"/>
                  <a:gd name="T114" fmla="*/ 6934 w 11734"/>
                  <a:gd name="T115" fmla="*/ 9334 h 11734"/>
                  <a:gd name="T116" fmla="*/ 2667 w 11734"/>
                  <a:gd name="T117" fmla="*/ 9334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734" h="11734">
                    <a:moveTo>
                      <a:pt x="9600" y="2667"/>
                    </a:moveTo>
                    <a:lnTo>
                      <a:pt x="10401" y="2667"/>
                    </a:lnTo>
                    <a:cubicBezTo>
                      <a:pt x="11137" y="2668"/>
                      <a:pt x="11734" y="3264"/>
                      <a:pt x="11734" y="4000"/>
                    </a:cubicBezTo>
                    <a:lnTo>
                      <a:pt x="11734" y="10134"/>
                    </a:lnTo>
                    <a:cubicBezTo>
                      <a:pt x="11734" y="11017"/>
                      <a:pt x="11017" y="11734"/>
                      <a:pt x="10134" y="11734"/>
                    </a:cubicBezTo>
                    <a:lnTo>
                      <a:pt x="10113" y="11734"/>
                    </a:lnTo>
                    <a:lnTo>
                      <a:pt x="1600" y="11734"/>
                    </a:lnTo>
                    <a:cubicBezTo>
                      <a:pt x="717" y="11734"/>
                      <a:pt x="0" y="11018"/>
                      <a:pt x="0" y="10135"/>
                    </a:cubicBezTo>
                    <a:lnTo>
                      <a:pt x="0" y="1335"/>
                    </a:lnTo>
                    <a:cubicBezTo>
                      <a:pt x="1" y="599"/>
                      <a:pt x="597" y="2"/>
                      <a:pt x="1333" y="0"/>
                    </a:cubicBezTo>
                    <a:lnTo>
                      <a:pt x="8269" y="0"/>
                    </a:lnTo>
                    <a:cubicBezTo>
                      <a:pt x="9005" y="1"/>
                      <a:pt x="9601" y="599"/>
                      <a:pt x="9600" y="1336"/>
                    </a:cubicBezTo>
                    <a:lnTo>
                      <a:pt x="9600" y="2667"/>
                    </a:lnTo>
                    <a:close/>
                    <a:moveTo>
                      <a:pt x="9600" y="3734"/>
                    </a:moveTo>
                    <a:lnTo>
                      <a:pt x="9600" y="10136"/>
                    </a:lnTo>
                    <a:cubicBezTo>
                      <a:pt x="9600" y="10422"/>
                      <a:pt x="9827" y="10656"/>
                      <a:pt x="10112" y="10667"/>
                    </a:cubicBezTo>
                    <a:lnTo>
                      <a:pt x="10134" y="10667"/>
                    </a:lnTo>
                    <a:cubicBezTo>
                      <a:pt x="10428" y="10667"/>
                      <a:pt x="10667" y="10428"/>
                      <a:pt x="10667" y="10134"/>
                    </a:cubicBezTo>
                    <a:lnTo>
                      <a:pt x="10667" y="4000"/>
                    </a:lnTo>
                    <a:cubicBezTo>
                      <a:pt x="10667" y="3853"/>
                      <a:pt x="10548" y="3734"/>
                      <a:pt x="10401" y="3734"/>
                    </a:cubicBezTo>
                    <a:lnTo>
                      <a:pt x="9600" y="3734"/>
                    </a:lnTo>
                    <a:close/>
                    <a:moveTo>
                      <a:pt x="8534" y="10136"/>
                    </a:moveTo>
                    <a:lnTo>
                      <a:pt x="8534" y="1336"/>
                    </a:lnTo>
                    <a:cubicBezTo>
                      <a:pt x="8534" y="1187"/>
                      <a:pt x="8414" y="1067"/>
                      <a:pt x="8268" y="1067"/>
                    </a:cubicBezTo>
                    <a:lnTo>
                      <a:pt x="1333" y="1067"/>
                    </a:lnTo>
                    <a:cubicBezTo>
                      <a:pt x="1188" y="1067"/>
                      <a:pt x="1067" y="1188"/>
                      <a:pt x="1067" y="1334"/>
                    </a:cubicBezTo>
                    <a:lnTo>
                      <a:pt x="1067" y="10134"/>
                    </a:lnTo>
                    <a:cubicBezTo>
                      <a:pt x="1067" y="10429"/>
                      <a:pt x="1306" y="10668"/>
                      <a:pt x="1601" y="10668"/>
                    </a:cubicBezTo>
                    <a:lnTo>
                      <a:pt x="8624" y="10667"/>
                    </a:lnTo>
                    <a:cubicBezTo>
                      <a:pt x="8564" y="10496"/>
                      <a:pt x="8534" y="10316"/>
                      <a:pt x="8534" y="10135"/>
                    </a:cubicBezTo>
                    <a:lnTo>
                      <a:pt x="8534" y="10136"/>
                    </a:lnTo>
                    <a:close/>
                    <a:moveTo>
                      <a:pt x="2667" y="2134"/>
                    </a:moveTo>
                    <a:lnTo>
                      <a:pt x="6934" y="2134"/>
                    </a:lnTo>
                    <a:cubicBezTo>
                      <a:pt x="7228" y="2134"/>
                      <a:pt x="7467" y="2372"/>
                      <a:pt x="7467" y="2667"/>
                    </a:cubicBezTo>
                    <a:lnTo>
                      <a:pt x="7467" y="4800"/>
                    </a:lnTo>
                    <a:cubicBezTo>
                      <a:pt x="7467" y="5095"/>
                      <a:pt x="7228" y="5334"/>
                      <a:pt x="6934" y="5334"/>
                    </a:cubicBezTo>
                    <a:lnTo>
                      <a:pt x="2667" y="5334"/>
                    </a:lnTo>
                    <a:cubicBezTo>
                      <a:pt x="2372" y="5334"/>
                      <a:pt x="2134" y="5095"/>
                      <a:pt x="2134" y="4800"/>
                    </a:cubicBezTo>
                    <a:lnTo>
                      <a:pt x="2134" y="2667"/>
                    </a:lnTo>
                    <a:cubicBezTo>
                      <a:pt x="2134" y="2372"/>
                      <a:pt x="2372" y="2134"/>
                      <a:pt x="2667" y="2134"/>
                    </a:cubicBezTo>
                    <a:close/>
                    <a:moveTo>
                      <a:pt x="3200" y="3200"/>
                    </a:moveTo>
                    <a:lnTo>
                      <a:pt x="3200" y="4267"/>
                    </a:lnTo>
                    <a:lnTo>
                      <a:pt x="6400" y="4267"/>
                    </a:lnTo>
                    <a:lnTo>
                      <a:pt x="6400" y="3200"/>
                    </a:lnTo>
                    <a:lnTo>
                      <a:pt x="3200" y="3200"/>
                    </a:lnTo>
                    <a:close/>
                    <a:moveTo>
                      <a:pt x="2667" y="7467"/>
                    </a:moveTo>
                    <a:cubicBezTo>
                      <a:pt x="2372" y="7467"/>
                      <a:pt x="2134" y="7228"/>
                      <a:pt x="2134" y="6934"/>
                    </a:cubicBezTo>
                    <a:cubicBezTo>
                      <a:pt x="2134" y="6639"/>
                      <a:pt x="2372" y="6400"/>
                      <a:pt x="2667" y="6400"/>
                    </a:cubicBezTo>
                    <a:lnTo>
                      <a:pt x="6934" y="6400"/>
                    </a:lnTo>
                    <a:cubicBezTo>
                      <a:pt x="7228" y="6400"/>
                      <a:pt x="7467" y="6639"/>
                      <a:pt x="7467" y="6934"/>
                    </a:cubicBezTo>
                    <a:cubicBezTo>
                      <a:pt x="7467" y="7228"/>
                      <a:pt x="7228" y="7467"/>
                      <a:pt x="6934" y="7467"/>
                    </a:cubicBezTo>
                    <a:lnTo>
                      <a:pt x="2667" y="7467"/>
                    </a:lnTo>
                    <a:close/>
                    <a:moveTo>
                      <a:pt x="2667" y="9334"/>
                    </a:moveTo>
                    <a:cubicBezTo>
                      <a:pt x="2372" y="9334"/>
                      <a:pt x="2134" y="9095"/>
                      <a:pt x="2134" y="8800"/>
                    </a:cubicBezTo>
                    <a:cubicBezTo>
                      <a:pt x="2134" y="8506"/>
                      <a:pt x="2372" y="8267"/>
                      <a:pt x="2667" y="8267"/>
                    </a:cubicBezTo>
                    <a:lnTo>
                      <a:pt x="6934" y="8267"/>
                    </a:lnTo>
                    <a:cubicBezTo>
                      <a:pt x="7228" y="8267"/>
                      <a:pt x="7467" y="8506"/>
                      <a:pt x="7467" y="8800"/>
                    </a:cubicBezTo>
                    <a:cubicBezTo>
                      <a:pt x="7467" y="9095"/>
                      <a:pt x="7228" y="9334"/>
                      <a:pt x="6934" y="9334"/>
                    </a:cubicBezTo>
                    <a:lnTo>
                      <a:pt x="2667" y="933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46374" y="1798707"/>
              <a:ext cx="3113323" cy="1273425"/>
              <a:chOff x="727214" y="1895582"/>
              <a:chExt cx="3113323" cy="1273425"/>
            </a:xfrm>
          </p:grpSpPr>
          <p:sp>
            <p:nvSpPr>
              <p:cNvPr id="28" name="文本框 24"/>
              <p:cNvSpPr txBox="1"/>
              <p:nvPr/>
            </p:nvSpPr>
            <p:spPr>
              <a:xfrm>
                <a:off x="1034151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0" name="文本框 25"/>
              <p:cNvSpPr txBox="1"/>
              <p:nvPr/>
            </p:nvSpPr>
            <p:spPr>
              <a:xfrm>
                <a:off x="727214" y="2214900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539338" y="4582955"/>
              <a:ext cx="3113323" cy="1273425"/>
              <a:chOff x="727214" y="1895582"/>
              <a:chExt cx="3113323" cy="1273425"/>
            </a:xfrm>
          </p:grpSpPr>
          <p:sp>
            <p:nvSpPr>
              <p:cNvPr id="33" name="文本框 24"/>
              <p:cNvSpPr txBox="1"/>
              <p:nvPr/>
            </p:nvSpPr>
            <p:spPr>
              <a:xfrm>
                <a:off x="1034151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tx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文本框 25"/>
              <p:cNvSpPr txBox="1"/>
              <p:nvPr/>
            </p:nvSpPr>
            <p:spPr>
              <a:xfrm>
                <a:off x="727214" y="2214900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tx2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tx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539337" y="1808537"/>
              <a:ext cx="3113323" cy="1273425"/>
              <a:chOff x="727214" y="1895582"/>
              <a:chExt cx="3113323" cy="1273425"/>
            </a:xfrm>
          </p:grpSpPr>
          <p:sp>
            <p:nvSpPr>
              <p:cNvPr id="36" name="文本框 24"/>
              <p:cNvSpPr txBox="1"/>
              <p:nvPr/>
            </p:nvSpPr>
            <p:spPr>
              <a:xfrm>
                <a:off x="1034151" y="1895582"/>
                <a:ext cx="2499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Text Title Here</a:t>
                </a:r>
                <a:endParaRPr lang="zh-CN" altLang="en-US" sz="1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7" name="文本框 25"/>
              <p:cNvSpPr txBox="1"/>
              <p:nvPr/>
            </p:nvSpPr>
            <p:spPr>
              <a:xfrm>
                <a:off x="727214" y="2214900"/>
                <a:ext cx="31133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Lorem ipsum dolor sit a met, connecter adipescent elite. Lorem ipsum dolor sit a met, connecter adipescent elite. 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2724"/>
</p:tagLst>
</file>

<file path=ppt/tags/tag2.xml><?xml version="1.0" encoding="utf-8"?>
<p:tagLst xmlns:p="http://schemas.openxmlformats.org/presentationml/2006/main">
  <p:tag name="ISLIDE.DIAGRAM" val="468592"/>
</p:tagLst>
</file>

<file path=ppt/tags/tag3.xml><?xml version="1.0" encoding="utf-8"?>
<p:tagLst xmlns:p="http://schemas.openxmlformats.org/presentationml/2006/main">
  <p:tag name="ISLIDE.DIAGRAM" val="282009"/>
</p:tagLst>
</file>

<file path=ppt/tags/tag4.xml><?xml version="1.0" encoding="utf-8"?>
<p:tagLst xmlns:p="http://schemas.openxmlformats.org/presentationml/2006/main">
  <p:tag name="ISLIDE.DIAGRAM" val="204328"/>
</p:tagLst>
</file>

<file path=ppt/tags/tag5.xml><?xml version="1.0" encoding="utf-8"?>
<p:tagLst xmlns:p="http://schemas.openxmlformats.org/presentationml/2006/main">
  <p:tag name="ISLIDE.DIAGRAM" val="195034"/>
</p:tagLst>
</file>

<file path=ppt/tags/tag6.xml><?xml version="1.0" encoding="utf-8"?>
<p:tagLst xmlns:p="http://schemas.openxmlformats.org/presentationml/2006/main">
  <p:tag name="ISPRING_PRESENTATION_TITLE" val="4"/>
</p:tagLst>
</file>

<file path=ppt/theme/theme1.xml><?xml version="1.0" encoding="utf-8"?>
<a:theme xmlns:a="http://schemas.openxmlformats.org/drawingml/2006/main" name="Office 主题​​">
  <a:themeElements>
    <a:clrScheme name="企业运营部">
      <a:dk1>
        <a:sysClr val="windowText" lastClr="000000"/>
      </a:dk1>
      <a:lt1>
        <a:sysClr val="window" lastClr="FFFFFF"/>
      </a:lt1>
      <a:dk2>
        <a:srgbClr val="44546A"/>
      </a:dk2>
      <a:lt2>
        <a:srgbClr val="EDE2E4"/>
      </a:lt2>
      <a:accent1>
        <a:srgbClr val="FFC43D"/>
      </a:accent1>
      <a:accent2>
        <a:srgbClr val="D6707F"/>
      </a:accent2>
      <a:accent3>
        <a:srgbClr val="1B9AAA"/>
      </a:accent3>
      <a:accent4>
        <a:srgbClr val="375384"/>
      </a:accent4>
      <a:accent5>
        <a:srgbClr val="597EC7"/>
      </a:accent5>
      <a:accent6>
        <a:srgbClr val="5398BE"/>
      </a:accent6>
      <a:hlink>
        <a:srgbClr val="0563C1"/>
      </a:hlink>
      <a:folHlink>
        <a:srgbClr val="954F72"/>
      </a:folHlink>
    </a:clrScheme>
    <a:fontScheme name="自定义 6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9813</Words>
  <Application>WPS 演示</Application>
  <PresentationFormat>宽屏</PresentationFormat>
  <Paragraphs>483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思源黑体 CN Light</vt:lpstr>
      <vt:lpstr>思源黑体 CN Bold</vt:lpstr>
      <vt:lpstr>微软雅黑</vt:lpstr>
      <vt:lpstr>Arial Unicode MS</vt:lpstr>
      <vt:lpstr>等线</vt:lpstr>
      <vt:lpstr>字魂36号-正文宋楷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</dc:title>
  <dc:creator>SXJ</dc:creator>
  <cp:lastModifiedBy>鲤鱼旗</cp:lastModifiedBy>
  <cp:revision>21</cp:revision>
  <dcterms:created xsi:type="dcterms:W3CDTF">2020-09-18T09:21:00Z</dcterms:created>
  <dcterms:modified xsi:type="dcterms:W3CDTF">2021-03-07T05:53:35Z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