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Override3.xml" ContentType="application/vnd.openxmlformats-officedocument.themeOverr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306" r:id="rId3"/>
    <p:sldId id="258" r:id="rId4"/>
    <p:sldId id="362" r:id="rId5"/>
    <p:sldId id="367" r:id="rId6"/>
    <p:sldId id="350" r:id="rId7"/>
    <p:sldId id="344" r:id="rId8"/>
    <p:sldId id="291" r:id="rId9"/>
    <p:sldId id="368" r:id="rId10"/>
    <p:sldId id="307" r:id="rId11"/>
    <p:sldId id="351" r:id="rId12"/>
    <p:sldId id="335" r:id="rId13"/>
    <p:sldId id="366" r:id="rId14"/>
    <p:sldId id="357" r:id="rId15"/>
    <p:sldId id="332" r:id="rId16"/>
    <p:sldId id="316" r:id="rId17"/>
    <p:sldId id="308" r:id="rId18"/>
    <p:sldId id="345" r:id="rId19"/>
    <p:sldId id="359" r:id="rId20"/>
    <p:sldId id="318" r:id="rId21"/>
    <p:sldId id="365" r:id="rId22"/>
    <p:sldId id="334" r:id="rId23"/>
    <p:sldId id="360" r:id="rId24"/>
    <p:sldId id="364" r:id="rId25"/>
    <p:sldId id="309" r:id="rId26"/>
    <p:sldId id="355" r:id="rId27"/>
    <p:sldId id="363" r:id="rId28"/>
    <p:sldId id="294" r:id="rId29"/>
    <p:sldId id="354" r:id="rId30"/>
    <p:sldId id="347" r:id="rId31"/>
    <p:sldId id="338" r:id="rId32"/>
    <p:sldId id="261" r:id="rId33"/>
    <p:sldId id="342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C43C53-FF88-44FA-89CF-498110CA5CA1}" v="129" dt="2018-05-15T03:09:33.971"/>
    <p1510:client id="{FCCC7EC5-F0CD-458A-B03E-0C0C813D430D}" v="5" dt="2018-05-15T07:18:32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10" d="100"/>
          <a:sy n="110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曾钰镧" userId="5a9eb7df-2328-45df-ab52-efb0cf2cc9d0" providerId="ADAL" clId="{FCCC7EC5-F0CD-458A-B03E-0C0C813D430D}"/>
    <pc:docChg chg="undo modSld modMainMaster">
      <pc:chgData name="曾钰镧" userId="5a9eb7df-2328-45df-ab52-efb0cf2cc9d0" providerId="ADAL" clId="{FCCC7EC5-F0CD-458A-B03E-0C0C813D430D}" dt="2018-05-15T07:18:32.686" v="6" actId="1076"/>
      <pc:docMkLst>
        <pc:docMk/>
      </pc:docMkLst>
      <pc:sldChg chg="addSp delSp modSp">
        <pc:chgData name="曾钰镧" userId="5a9eb7df-2328-45df-ab52-efb0cf2cc9d0" providerId="ADAL" clId="{FCCC7EC5-F0CD-458A-B03E-0C0C813D430D}" dt="2018-05-15T07:18:24.348" v="4"/>
        <pc:sldMkLst>
          <pc:docMk/>
          <pc:sldMk cId="1259043032" sldId="261"/>
        </pc:sldMkLst>
        <pc:spChg chg="add del mod">
          <ac:chgData name="曾钰镧" userId="5a9eb7df-2328-45df-ab52-efb0cf2cc9d0" providerId="ADAL" clId="{FCCC7EC5-F0CD-458A-B03E-0C0C813D430D}" dt="2018-05-15T07:18:24.348" v="4"/>
          <ac:spMkLst>
            <pc:docMk/>
            <pc:sldMk cId="1259043032" sldId="261"/>
            <ac:spMk id="4" creationId="{4CB508DC-1A2A-41BF-B1EC-B9858CC5F15F}"/>
          </ac:spMkLst>
        </pc:spChg>
        <pc:spChg chg="mod">
          <ac:chgData name="曾钰镧" userId="5a9eb7df-2328-45df-ab52-efb0cf2cc9d0" providerId="ADAL" clId="{FCCC7EC5-F0CD-458A-B03E-0C0C813D430D}" dt="2018-05-15T07:18:16.707" v="3" actId="1076"/>
          <ac:spMkLst>
            <pc:docMk/>
            <pc:sldMk cId="1259043032" sldId="261"/>
            <ac:spMk id="6" creationId="{00000000-0000-0000-0000-000000000000}"/>
          </ac:spMkLst>
        </pc:spChg>
        <pc:spChg chg="add del mod">
          <ac:chgData name="曾钰镧" userId="5a9eb7df-2328-45df-ab52-efb0cf2cc9d0" providerId="ADAL" clId="{FCCC7EC5-F0CD-458A-B03E-0C0C813D430D}" dt="2018-05-15T07:18:24.348" v="4"/>
          <ac:spMkLst>
            <pc:docMk/>
            <pc:sldMk cId="1259043032" sldId="261"/>
            <ac:spMk id="8" creationId="{74F31ADE-9ACD-4BCB-B29D-62F10EAD681B}"/>
          </ac:spMkLst>
        </pc:spChg>
        <pc:spChg chg="add del mod">
          <ac:chgData name="曾钰镧" userId="5a9eb7df-2328-45df-ab52-efb0cf2cc9d0" providerId="ADAL" clId="{FCCC7EC5-F0CD-458A-B03E-0C0C813D430D}" dt="2018-05-15T07:18:24.348" v="4"/>
          <ac:spMkLst>
            <pc:docMk/>
            <pc:sldMk cId="1259043032" sldId="261"/>
            <ac:spMk id="9" creationId="{EFD40D12-835E-4F46-A48E-088D7730D4F0}"/>
          </ac:spMkLst>
        </pc:spChg>
      </pc:sldChg>
      <pc:sldMasterChg chg="modSldLayout">
        <pc:chgData name="曾钰镧" userId="5a9eb7df-2328-45df-ab52-efb0cf2cc9d0" providerId="ADAL" clId="{FCCC7EC5-F0CD-458A-B03E-0C0C813D430D}" dt="2018-05-15T07:18:32.686" v="6" actId="1076"/>
        <pc:sldMasterMkLst>
          <pc:docMk/>
          <pc:sldMasterMk cId="3784027784" sldId="2147483648"/>
        </pc:sldMasterMkLst>
        <pc:sldLayoutChg chg="modSp">
          <pc:chgData name="曾钰镧" userId="5a9eb7df-2328-45df-ab52-efb0cf2cc9d0" providerId="ADAL" clId="{FCCC7EC5-F0CD-458A-B03E-0C0C813D430D}" dt="2018-05-15T07:18:32.686" v="6" actId="1076"/>
          <pc:sldLayoutMkLst>
            <pc:docMk/>
            <pc:sldMasterMk cId="3784027784" sldId="2147483648"/>
            <pc:sldLayoutMk cId="2882586885" sldId="2147483660"/>
          </pc:sldLayoutMkLst>
          <pc:spChg chg="mod">
            <ac:chgData name="曾钰镧" userId="5a9eb7df-2328-45df-ab52-efb0cf2cc9d0" providerId="ADAL" clId="{FCCC7EC5-F0CD-458A-B03E-0C0C813D430D}" dt="2018-05-15T07:18:32.686" v="6" actId="1076"/>
            <ac:spMkLst>
              <pc:docMk/>
              <pc:sldMasterMk cId="3784027784" sldId="2147483648"/>
              <pc:sldLayoutMk cId="2882586885" sldId="2147483660"/>
              <ac:spMk id="12" creationId="{00000000-0000-0000-0000-000000000000}"/>
            </ac:spMkLst>
          </pc:spChg>
          <pc:spChg chg="mod">
            <ac:chgData name="曾钰镧" userId="5a9eb7df-2328-45df-ab52-efb0cf2cc9d0" providerId="ADAL" clId="{FCCC7EC5-F0CD-458A-B03E-0C0C813D430D}" dt="2018-05-15T07:18:32.686" v="6" actId="1076"/>
            <ac:spMkLst>
              <pc:docMk/>
              <pc:sldMasterMk cId="3784027784" sldId="2147483648"/>
              <pc:sldLayoutMk cId="2882586885" sldId="2147483660"/>
              <ac:spMk id="13" creationId="{00000000-0000-0000-0000-000000000000}"/>
            </ac:spMkLst>
          </pc:spChg>
          <pc:spChg chg="mod">
            <ac:chgData name="曾钰镧" userId="5a9eb7df-2328-45df-ab52-efb0cf2cc9d0" providerId="ADAL" clId="{FCCC7EC5-F0CD-458A-B03E-0C0C813D430D}" dt="2018-05-15T07:18:32.686" v="6" actId="1076"/>
            <ac:spMkLst>
              <pc:docMk/>
              <pc:sldMasterMk cId="3784027784" sldId="2147483648"/>
              <pc:sldLayoutMk cId="2882586885" sldId="2147483660"/>
              <ac:spMk id="9801" creationId="{00000000-0000-0000-0000-000000000000}"/>
            </ac:spMkLst>
          </pc:spChg>
          <pc:spChg chg="mod">
            <ac:chgData name="曾钰镧" userId="5a9eb7df-2328-45df-ab52-efb0cf2cc9d0" providerId="ADAL" clId="{FCCC7EC5-F0CD-458A-B03E-0C0C813D430D}" dt="2018-05-15T07:18:32.686" v="6" actId="1076"/>
            <ac:spMkLst>
              <pc:docMk/>
              <pc:sldMasterMk cId="3784027784" sldId="2147483648"/>
              <pc:sldLayoutMk cId="2882586885" sldId="2147483660"/>
              <ac:spMk id="9802" creationId="{00000000-0000-0000-0000-000000000000}"/>
            </ac:spMkLst>
          </pc:spChg>
        </pc:sldLayoutChg>
      </pc:sldMasterChg>
    </pc:docChg>
  </pc:docChgLst>
  <pc:docChgLst>
    <pc:chgData name="曾成平" userId="fd1918ea-2df8-4eee-b319-b4160af742b7" providerId="ADAL" clId="{6DC43C53-FF88-44FA-89CF-498110CA5CA1}"/>
    <pc:docChg chg="custSel modSld">
      <pc:chgData name="曾成平" userId="fd1918ea-2df8-4eee-b319-b4160af742b7" providerId="ADAL" clId="{6DC43C53-FF88-44FA-89CF-498110CA5CA1}" dt="2018-05-15T03:09:00.007" v="120"/>
      <pc:docMkLst>
        <pc:docMk/>
      </pc:docMkLst>
      <pc:sldChg chg="addSp modSp">
        <pc:chgData name="曾成平" userId="fd1918ea-2df8-4eee-b319-b4160af742b7" providerId="ADAL" clId="{6DC43C53-FF88-44FA-89CF-498110CA5CA1}" dt="2018-05-15T03:08:54.113" v="59"/>
        <pc:sldMkLst>
          <pc:docMk/>
          <pc:sldMk cId="2271741893" sldId="256"/>
        </pc:sldMkLst>
        <pc:spChg chg="add mod ord">
          <ac:chgData name="曾成平" userId="fd1918ea-2df8-4eee-b319-b4160af742b7" providerId="ADAL" clId="{6DC43C53-FF88-44FA-89CF-498110CA5CA1}" dt="2018-05-15T03:08:54.076" v="37"/>
          <ac:spMkLst>
            <pc:docMk/>
            <pc:sldMk cId="2271741893" sldId="256"/>
            <ac:spMk id="2" creationId="{EC933494-1B63-4A32-964F-D05236799BAA}"/>
          </ac:spMkLst>
        </pc:spChg>
        <pc:spChg chg="mod ord">
          <ac:chgData name="曾成平" userId="fd1918ea-2df8-4eee-b319-b4160af742b7" providerId="ADAL" clId="{6DC43C53-FF88-44FA-89CF-498110CA5CA1}" dt="2018-05-15T03:08:54.078" v="41"/>
          <ac:spMkLst>
            <pc:docMk/>
            <pc:sldMk cId="2271741893" sldId="256"/>
            <ac:spMk id="4" creationId="{00000000-0000-0000-0000-000000000000}"/>
          </ac:spMkLst>
        </pc:spChg>
        <pc:spChg chg="mod ord">
          <ac:chgData name="曾成平" userId="fd1918ea-2df8-4eee-b319-b4160af742b7" providerId="ADAL" clId="{6DC43C53-FF88-44FA-89CF-498110CA5CA1}" dt="2018-05-15T03:08:54.078" v="39"/>
          <ac:spMkLst>
            <pc:docMk/>
            <pc:sldMk cId="2271741893" sldId="256"/>
            <ac:spMk id="5" creationId="{00000000-0000-0000-0000-000000000000}"/>
          </ac:spMkLst>
        </pc:spChg>
        <pc:spChg chg="mod ord">
          <ac:chgData name="曾成平" userId="fd1918ea-2df8-4eee-b319-b4160af742b7" providerId="ADAL" clId="{6DC43C53-FF88-44FA-89CF-498110CA5CA1}" dt="2018-05-15T03:08:54.079" v="43"/>
          <ac:spMkLst>
            <pc:docMk/>
            <pc:sldMk cId="2271741893" sldId="256"/>
            <ac:spMk id="6" creationId="{00000000-0000-0000-0000-000000000000}"/>
          </ac:spMkLst>
        </pc:spChg>
        <pc:spChg chg="mod ord">
          <ac:chgData name="曾成平" userId="fd1918ea-2df8-4eee-b319-b4160af742b7" providerId="ADAL" clId="{6DC43C53-FF88-44FA-89CF-498110CA5CA1}" dt="2018-05-15T03:08:54.080" v="45"/>
          <ac:spMkLst>
            <pc:docMk/>
            <pc:sldMk cId="2271741893" sldId="256"/>
            <ac:spMk id="7" creationId="{00000000-0000-0000-0000-000000000000}"/>
          </ac:spMkLst>
        </pc:spChg>
        <pc:graphicFrameChg chg="add mod ord">
          <ac:chgData name="曾成平" userId="fd1918ea-2df8-4eee-b319-b4160af742b7" providerId="ADAL" clId="{6DC43C53-FF88-44FA-89CF-498110CA5CA1}" dt="2018-05-15T03:08:54.113" v="59"/>
          <ac:graphicFrameMkLst>
            <pc:docMk/>
            <pc:sldMk cId="2271741893" sldId="256"/>
            <ac:graphicFrameMk id="3" creationId="{3C326D0B-7DAB-41B6-8030-2E4A18CC949B}"/>
          </ac:graphicFrameMkLst>
        </pc:graphicFrameChg>
      </pc:sldChg>
      <pc:sldChg chg="addSp modSp">
        <pc:chgData name="曾成平" userId="fd1918ea-2df8-4eee-b319-b4160af742b7" providerId="ADAL" clId="{6DC43C53-FF88-44FA-89CF-498110CA5CA1}" dt="2018-05-15T03:09:00.007" v="120"/>
        <pc:sldMkLst>
          <pc:docMk/>
          <pc:sldMk cId="1259043032" sldId="261"/>
        </pc:sldMkLst>
        <pc:spChg chg="add mod ord">
          <ac:chgData name="曾成平" userId="fd1918ea-2df8-4eee-b319-b4160af742b7" providerId="ADAL" clId="{6DC43C53-FF88-44FA-89CF-498110CA5CA1}" dt="2018-05-15T03:08:59.205" v="97"/>
          <ac:spMkLst>
            <pc:docMk/>
            <pc:sldMk cId="1259043032" sldId="261"/>
            <ac:spMk id="2" creationId="{FF51F16D-1BAD-46EE-A6F4-B8B94C9DF628}"/>
          </ac:spMkLst>
        </pc:spChg>
        <pc:spChg chg="mod ord">
          <ac:chgData name="曾成平" userId="fd1918ea-2df8-4eee-b319-b4160af742b7" providerId="ADAL" clId="{6DC43C53-FF88-44FA-89CF-498110CA5CA1}" dt="2018-05-15T03:08:59.500" v="118" actId="20577"/>
          <ac:spMkLst>
            <pc:docMk/>
            <pc:sldMk cId="1259043032" sldId="261"/>
            <ac:spMk id="5" creationId="{00000000-0000-0000-0000-000000000000}"/>
          </ac:spMkLst>
        </pc:spChg>
        <pc:spChg chg="mod ord">
          <ac:chgData name="曾成平" userId="fd1918ea-2df8-4eee-b319-b4160af742b7" providerId="ADAL" clId="{6DC43C53-FF88-44FA-89CF-498110CA5CA1}" dt="2018-05-15T03:08:59.207" v="103"/>
          <ac:spMkLst>
            <pc:docMk/>
            <pc:sldMk cId="1259043032" sldId="261"/>
            <ac:spMk id="6" creationId="{00000000-0000-0000-0000-000000000000}"/>
          </ac:spMkLst>
        </pc:spChg>
        <pc:spChg chg="mod ord">
          <ac:chgData name="曾成平" userId="fd1918ea-2df8-4eee-b319-b4160af742b7" providerId="ADAL" clId="{6DC43C53-FF88-44FA-89CF-498110CA5CA1}" dt="2018-05-15T03:08:59.207" v="101"/>
          <ac:spMkLst>
            <pc:docMk/>
            <pc:sldMk cId="1259043032" sldId="261"/>
            <ac:spMk id="7" creationId="{00000000-0000-0000-0000-000000000000}"/>
          </ac:spMkLst>
        </pc:spChg>
        <pc:graphicFrameChg chg="add mod ord">
          <ac:chgData name="曾成平" userId="fd1918ea-2df8-4eee-b319-b4160af742b7" providerId="ADAL" clId="{6DC43C53-FF88-44FA-89CF-498110CA5CA1}" dt="2018-05-15T03:09:00.007" v="120"/>
          <ac:graphicFrameMkLst>
            <pc:docMk/>
            <pc:sldMk cId="1259043032" sldId="261"/>
            <ac:graphicFrameMk id="3" creationId="{A6A819F1-33AF-45D7-8BF6-2B0A9769CAD4}"/>
          </ac:graphicFrameMkLst>
        </pc:graphicFrameChg>
      </pc:sldChg>
    </pc:docChg>
  </pc:docChgLst>
  <pc:docChgLst>
    <pc:chgData name="成平 曾" userId="fd1918ea-2df8-4eee-b319-b4160af742b7" providerId="ADAL" clId="{D4341E58-5900-48AA-970A-9E91A3209AB4}"/>
    <pc:docChg chg="modSld">
      <pc:chgData name="成平 曾" userId="fd1918ea-2df8-4eee-b319-b4160af742b7" providerId="ADAL" clId="{D4341E58-5900-48AA-970A-9E91A3209AB4}" dt="2018-04-10T06:41:15.312" v="1" actId="165"/>
      <pc:docMkLst>
        <pc:docMk/>
      </pc:docMkLst>
      <pc:sldChg chg="delSp modSp">
        <pc:chgData name="成平 曾" userId="fd1918ea-2df8-4eee-b319-b4160af742b7" providerId="ADAL" clId="{D4341E58-5900-48AA-970A-9E91A3209AB4}" dt="2018-04-10T06:41:15.312" v="1" actId="165"/>
        <pc:sldMkLst>
          <pc:docMk/>
          <pc:sldMk cId="3563110417" sldId="282"/>
        </pc:sldMkLst>
        <pc:spChg chg="mod topLvl">
          <ac:chgData name="成平 曾" userId="fd1918ea-2df8-4eee-b319-b4160af742b7" providerId="ADAL" clId="{D4341E58-5900-48AA-970A-9E91A3209AB4}" dt="2018-04-10T06:41:15.312" v="1" actId="165"/>
          <ac:spMkLst>
            <pc:docMk/>
            <pc:sldMk cId="3563110417" sldId="282"/>
            <ac:spMk id="47" creationId="{9181AE0C-CD31-4549-9340-104774685826}"/>
          </ac:spMkLst>
        </pc:spChg>
        <pc:spChg chg="mod topLvl">
          <ac:chgData name="成平 曾" userId="fd1918ea-2df8-4eee-b319-b4160af742b7" providerId="ADAL" clId="{D4341E58-5900-48AA-970A-9E91A3209AB4}" dt="2018-04-10T06:41:15.312" v="1" actId="165"/>
          <ac:spMkLst>
            <pc:docMk/>
            <pc:sldMk cId="3563110417" sldId="282"/>
            <ac:spMk id="48" creationId="{BB472D2F-A68B-4346-97F2-7B3C7FE7F0A5}"/>
          </ac:spMkLst>
        </pc:spChg>
        <pc:grpChg chg="del">
          <ac:chgData name="成平 曾" userId="fd1918ea-2df8-4eee-b319-b4160af742b7" providerId="ADAL" clId="{D4341E58-5900-48AA-970A-9E91A3209AB4}" dt="2018-04-10T06:41:12.343" v="0" actId="165"/>
          <ac:grpSpMkLst>
            <pc:docMk/>
            <pc:sldMk cId="3563110417" sldId="282"/>
            <ac:grpSpMk id="5" creationId="{264463CD-AC69-440C-872A-8B4B22412A4F}"/>
          </ac:grpSpMkLst>
        </pc:grpChg>
        <pc:grpChg chg="mod topLvl">
          <ac:chgData name="成平 曾" userId="fd1918ea-2df8-4eee-b319-b4160af742b7" providerId="ADAL" clId="{D4341E58-5900-48AA-970A-9E91A3209AB4}" dt="2018-04-10T06:41:12.343" v="0" actId="165"/>
          <ac:grpSpMkLst>
            <pc:docMk/>
            <pc:sldMk cId="3563110417" sldId="282"/>
            <ac:grpSpMk id="6" creationId="{E219D198-299B-46E6-B933-76E04B24E37F}"/>
          </ac:grpSpMkLst>
        </pc:grpChg>
        <pc:grpChg chg="del mod topLvl">
          <ac:chgData name="成平 曾" userId="fd1918ea-2df8-4eee-b319-b4160af742b7" providerId="ADAL" clId="{D4341E58-5900-48AA-970A-9E91A3209AB4}" dt="2018-04-10T06:41:15.312" v="1" actId="165"/>
          <ac:grpSpMkLst>
            <pc:docMk/>
            <pc:sldMk cId="3563110417" sldId="282"/>
            <ac:grpSpMk id="7" creationId="{4A252DA0-8D5E-455A-ACF8-4AA0E13336F9}"/>
          </ac:grpSpMkLst>
        </pc:grpChg>
        <pc:grpChg chg="mod topLvl">
          <ac:chgData name="成平 曾" userId="fd1918ea-2df8-4eee-b319-b4160af742b7" providerId="ADAL" clId="{D4341E58-5900-48AA-970A-9E91A3209AB4}" dt="2018-04-10T06:41:12.343" v="0" actId="165"/>
          <ac:grpSpMkLst>
            <pc:docMk/>
            <pc:sldMk cId="3563110417" sldId="282"/>
            <ac:grpSpMk id="8" creationId="{E206C3CC-7F55-4B8B-87AC-16B2F3765B63}"/>
          </ac:grpSpMkLst>
        </pc:grpChg>
        <pc:grpChg chg="mod topLvl">
          <ac:chgData name="成平 曾" userId="fd1918ea-2df8-4eee-b319-b4160af742b7" providerId="ADAL" clId="{D4341E58-5900-48AA-970A-9E91A3209AB4}" dt="2018-04-10T06:41:15.312" v="1" actId="165"/>
          <ac:grpSpMkLst>
            <pc:docMk/>
            <pc:sldMk cId="3563110417" sldId="282"/>
            <ac:grpSpMk id="44" creationId="{22978312-8BCB-46F7-A655-7E758E9CF613}"/>
          </ac:grpSpMkLst>
        </pc:grpChg>
        <pc:grpChg chg="mod topLvl">
          <ac:chgData name="成平 曾" userId="fd1918ea-2df8-4eee-b319-b4160af742b7" providerId="ADAL" clId="{D4341E58-5900-48AA-970A-9E91A3209AB4}" dt="2018-04-10T06:41:15.312" v="1" actId="165"/>
          <ac:grpSpMkLst>
            <pc:docMk/>
            <pc:sldMk cId="3563110417" sldId="282"/>
            <ac:grpSpMk id="45" creationId="{3913D85A-5AEA-40EA-88A3-CF381BD2FDEB}"/>
          </ac:grpSpMkLst>
        </pc:grpChg>
        <pc:grpChg chg="mod topLvl">
          <ac:chgData name="成平 曾" userId="fd1918ea-2df8-4eee-b319-b4160af742b7" providerId="ADAL" clId="{D4341E58-5900-48AA-970A-9E91A3209AB4}" dt="2018-04-10T06:41:15.312" v="1" actId="165"/>
          <ac:grpSpMkLst>
            <pc:docMk/>
            <pc:sldMk cId="3563110417" sldId="282"/>
            <ac:grpSpMk id="46" creationId="{05FAA2E5-1F83-45EC-A607-1839CF576605}"/>
          </ac:grpSpMkLst>
        </pc:grpChg>
      </pc:sldChg>
    </pc:docChg>
  </pc:docChgLst>
  <pc:docChgLst>
    <pc:chgData name="成平 曾" userId="fd1918ea-2df8-4eee-b319-b4160af742b7" providerId="ADAL" clId="{6DC43C53-FF88-44FA-89CF-498110CA5CA1}"/>
    <pc:docChg chg="custSel modSld modMainMaster">
      <pc:chgData name="成平 曾" userId="fd1918ea-2df8-4eee-b319-b4160af742b7" providerId="ADAL" clId="{6DC43C53-FF88-44FA-89CF-498110CA5CA1}" dt="2018-05-04T09:42:06.837" v="11" actId="478"/>
      <pc:docMkLst>
        <pc:docMk/>
      </pc:docMkLst>
      <pc:sldChg chg="addSp delSp modSp">
        <pc:chgData name="成平 曾" userId="fd1918ea-2df8-4eee-b319-b4160af742b7" providerId="ADAL" clId="{6DC43C53-FF88-44FA-89CF-498110CA5CA1}" dt="2018-05-04T09:42:06.837" v="11" actId="478"/>
        <pc:sldMkLst>
          <pc:docMk/>
          <pc:sldMk cId="558770741" sldId="270"/>
        </pc:sldMkLst>
        <pc:spChg chg="add del mod">
          <ac:chgData name="成平 曾" userId="fd1918ea-2df8-4eee-b319-b4160af742b7" providerId="ADAL" clId="{6DC43C53-FF88-44FA-89CF-498110CA5CA1}" dt="2018-05-04T09:42:06.837" v="11" actId="478"/>
          <ac:spMkLst>
            <pc:docMk/>
            <pc:sldMk cId="558770741" sldId="270"/>
            <ac:spMk id="5" creationId="{22E37E1D-F980-4F57-BDE1-F21B081C5BC7}"/>
          </ac:spMkLst>
        </pc:spChg>
      </pc:sldChg>
      <pc:sldMasterChg chg="modSp modSldLayout">
        <pc:chgData name="成平 曾" userId="fd1918ea-2df8-4eee-b319-b4160af742b7" providerId="ADAL" clId="{6DC43C53-FF88-44FA-89CF-498110CA5CA1}" dt="2018-05-04T09:36:35.861" v="5" actId="368"/>
        <pc:sldMasterMkLst>
          <pc:docMk/>
          <pc:sldMasterMk cId="3784027784" sldId="2147483648"/>
        </pc:sldMasterMkLst>
        <pc:spChg chg="mod">
          <ac:chgData name="成平 曾" userId="fd1918ea-2df8-4eee-b319-b4160af742b7" providerId="ADAL" clId="{6DC43C53-FF88-44FA-89CF-498110CA5CA1}" dt="2018-05-04T09:35:59.898" v="0" actId="404"/>
          <ac:spMkLst>
            <pc:docMk/>
            <pc:sldMasterMk cId="3784027784" sldId="2147483648"/>
            <ac:spMk id="3" creationId="{00000000-0000-0000-0000-000000000000}"/>
          </ac:spMkLst>
        </pc:spChg>
        <pc:sldLayoutChg chg="modSp">
          <pc:chgData name="成平 曾" userId="fd1918ea-2df8-4eee-b319-b4160af742b7" providerId="ADAL" clId="{6DC43C53-FF88-44FA-89CF-498110CA5CA1}" dt="2018-05-04T09:36:18.812" v="2" actId="368"/>
          <pc:sldLayoutMkLst>
            <pc:docMk/>
            <pc:sldMasterMk cId="3784027784" sldId="2147483648"/>
            <pc:sldLayoutMk cId="1522408497" sldId="2147483664"/>
          </pc:sldLayoutMkLst>
          <pc:spChg chg="mod">
            <ac:chgData name="成平 曾" userId="fd1918ea-2df8-4eee-b319-b4160af742b7" providerId="ADAL" clId="{6DC43C53-FF88-44FA-89CF-498110CA5CA1}" dt="2018-05-04T09:36:18.812" v="2" actId="368"/>
            <ac:spMkLst>
              <pc:docMk/>
              <pc:sldMasterMk cId="3784027784" sldId="2147483648"/>
              <pc:sldLayoutMk cId="1522408497" sldId="2147483664"/>
              <ac:spMk id="4" creationId="{27E58D20-F6D3-402F-8CAE-45C93DE21A06}"/>
            </ac:spMkLst>
          </pc:spChg>
          <pc:spChg chg="mod">
            <ac:chgData name="成平 曾" userId="fd1918ea-2df8-4eee-b319-b4160af742b7" providerId="ADAL" clId="{6DC43C53-FF88-44FA-89CF-498110CA5CA1}" dt="2018-05-04T09:36:13.756" v="1" actId="368"/>
            <ac:spMkLst>
              <pc:docMk/>
              <pc:sldMasterMk cId="3784027784" sldId="2147483648"/>
              <pc:sldLayoutMk cId="1522408497" sldId="2147483664"/>
              <ac:spMk id="8" creationId="{10CDFBA3-1B3A-4680-B040-97746005F91F}"/>
            </ac:spMkLst>
          </pc:spChg>
        </pc:sldLayoutChg>
        <pc:sldLayoutChg chg="modSp">
          <pc:chgData name="成平 曾" userId="fd1918ea-2df8-4eee-b319-b4160af742b7" providerId="ADAL" clId="{6DC43C53-FF88-44FA-89CF-498110CA5CA1}" dt="2018-05-04T09:36:28.756" v="4" actId="368"/>
          <pc:sldLayoutMkLst>
            <pc:docMk/>
            <pc:sldMasterMk cId="3784027784" sldId="2147483648"/>
            <pc:sldLayoutMk cId="1321622240" sldId="2147483665"/>
          </pc:sldLayoutMkLst>
          <pc:spChg chg="mod">
            <ac:chgData name="成平 曾" userId="fd1918ea-2df8-4eee-b319-b4160af742b7" providerId="ADAL" clId="{6DC43C53-FF88-44FA-89CF-498110CA5CA1}" dt="2018-05-04T09:36:26.157" v="3" actId="368"/>
            <ac:spMkLst>
              <pc:docMk/>
              <pc:sldMasterMk cId="3784027784" sldId="2147483648"/>
              <pc:sldLayoutMk cId="1321622240" sldId="2147483665"/>
              <ac:spMk id="4" creationId="{8F939CE1-2565-4BD2-B765-0FDA979C4208}"/>
            </ac:spMkLst>
          </pc:spChg>
          <pc:spChg chg="mod">
            <ac:chgData name="成平 曾" userId="fd1918ea-2df8-4eee-b319-b4160af742b7" providerId="ADAL" clId="{6DC43C53-FF88-44FA-89CF-498110CA5CA1}" dt="2018-05-04T09:36:28.756" v="4" actId="368"/>
            <ac:spMkLst>
              <pc:docMk/>
              <pc:sldMasterMk cId="3784027784" sldId="2147483648"/>
              <pc:sldLayoutMk cId="1321622240" sldId="2147483665"/>
              <ac:spMk id="6" creationId="{3E1F490D-3FF4-40C5-B1DD-918F0138111B}"/>
            </ac:spMkLst>
          </pc:spChg>
        </pc:sldLayoutChg>
        <pc:sldLayoutChg chg="modSp">
          <pc:chgData name="成平 曾" userId="fd1918ea-2df8-4eee-b319-b4160af742b7" providerId="ADAL" clId="{6DC43C53-FF88-44FA-89CF-498110CA5CA1}" dt="2018-05-04T09:36:35.861" v="5" actId="368"/>
          <pc:sldLayoutMkLst>
            <pc:docMk/>
            <pc:sldMasterMk cId="3784027784" sldId="2147483648"/>
            <pc:sldLayoutMk cId="977832651" sldId="2147483668"/>
          </pc:sldLayoutMkLst>
          <pc:spChg chg="mod">
            <ac:chgData name="成平 曾" userId="fd1918ea-2df8-4eee-b319-b4160af742b7" providerId="ADAL" clId="{6DC43C53-FF88-44FA-89CF-498110CA5CA1}" dt="2018-05-04T09:36:35.861" v="5" actId="368"/>
            <ac:spMkLst>
              <pc:docMk/>
              <pc:sldMasterMk cId="3784027784" sldId="2147483648"/>
              <pc:sldLayoutMk cId="977832651" sldId="2147483668"/>
              <ac:spMk id="3" creationId="{00000000-0000-0000-0000-000000000000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 belongs to its owner or the assignee of this ownership. you only acquired the usage of the resources supplied in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5" name="组合 4174"/>
          <p:cNvGrpSpPr/>
          <p:nvPr userDrawn="1"/>
        </p:nvGrpSpPr>
        <p:grpSpPr>
          <a:xfrm>
            <a:off x="1" y="1127125"/>
            <a:ext cx="12188825" cy="5022850"/>
            <a:chOff x="1" y="1127125"/>
            <a:chExt cx="12188825" cy="5022850"/>
          </a:xfrm>
        </p:grpSpPr>
        <p:sp>
          <p:nvSpPr>
            <p:cNvPr id="4122" name="Freeform 57"/>
            <p:cNvSpPr>
              <a:spLocks/>
            </p:cNvSpPr>
            <p:nvPr userDrawn="1"/>
          </p:nvSpPr>
          <p:spPr bwMode="auto">
            <a:xfrm>
              <a:off x="1" y="1127125"/>
              <a:ext cx="12188825" cy="5022850"/>
            </a:xfrm>
            <a:custGeom>
              <a:avLst/>
              <a:gdLst>
                <a:gd name="T0" fmla="*/ 7680 w 7680"/>
                <a:gd name="T1" fmla="*/ 3145 h 3164"/>
                <a:gd name="T2" fmla="*/ 7680 w 7680"/>
                <a:gd name="T3" fmla="*/ 474 h 3164"/>
                <a:gd name="T4" fmla="*/ 7074 w 7680"/>
                <a:gd name="T5" fmla="*/ 630 h 3164"/>
                <a:gd name="T6" fmla="*/ 6372 w 7680"/>
                <a:gd name="T7" fmla="*/ 274 h 3164"/>
                <a:gd name="T8" fmla="*/ 5633 w 7680"/>
                <a:gd name="T9" fmla="*/ 226 h 3164"/>
                <a:gd name="T10" fmla="*/ 5078 w 7680"/>
                <a:gd name="T11" fmla="*/ 641 h 3164"/>
                <a:gd name="T12" fmla="*/ 4600 w 7680"/>
                <a:gd name="T13" fmla="*/ 548 h 3164"/>
                <a:gd name="T14" fmla="*/ 3958 w 7680"/>
                <a:gd name="T15" fmla="*/ 408 h 3164"/>
                <a:gd name="T16" fmla="*/ 3514 w 7680"/>
                <a:gd name="T17" fmla="*/ 665 h 3164"/>
                <a:gd name="T18" fmla="*/ 2989 w 7680"/>
                <a:gd name="T19" fmla="*/ 980 h 3164"/>
                <a:gd name="T20" fmla="*/ 2134 w 7680"/>
                <a:gd name="T21" fmla="*/ 965 h 3164"/>
                <a:gd name="T22" fmla="*/ 1482 w 7680"/>
                <a:gd name="T23" fmla="*/ 822 h 3164"/>
                <a:gd name="T24" fmla="*/ 354 w 7680"/>
                <a:gd name="T25" fmla="*/ 726 h 3164"/>
                <a:gd name="T26" fmla="*/ 0 w 7680"/>
                <a:gd name="T27" fmla="*/ 690 h 3164"/>
                <a:gd name="T28" fmla="*/ 0 w 7680"/>
                <a:gd name="T29" fmla="*/ 3164 h 3164"/>
                <a:gd name="T30" fmla="*/ 2966 w 7680"/>
                <a:gd name="T31" fmla="*/ 3138 h 3164"/>
                <a:gd name="T32" fmla="*/ 2965 w 7680"/>
                <a:gd name="T33" fmla="*/ 3145 h 3164"/>
                <a:gd name="T34" fmla="*/ 7680 w 7680"/>
                <a:gd name="T35" fmla="*/ 3145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80" h="3164">
                  <a:moveTo>
                    <a:pt x="7680" y="3145"/>
                  </a:moveTo>
                  <a:cubicBezTo>
                    <a:pt x="7680" y="474"/>
                    <a:pt x="7680" y="474"/>
                    <a:pt x="7680" y="474"/>
                  </a:cubicBezTo>
                  <a:cubicBezTo>
                    <a:pt x="7528" y="439"/>
                    <a:pt x="7312" y="447"/>
                    <a:pt x="7074" y="630"/>
                  </a:cubicBezTo>
                  <a:cubicBezTo>
                    <a:pt x="6619" y="980"/>
                    <a:pt x="6571" y="542"/>
                    <a:pt x="6372" y="274"/>
                  </a:cubicBezTo>
                  <a:cubicBezTo>
                    <a:pt x="6174" y="5"/>
                    <a:pt x="5836" y="0"/>
                    <a:pt x="5633" y="226"/>
                  </a:cubicBezTo>
                  <a:cubicBezTo>
                    <a:pt x="5414" y="471"/>
                    <a:pt x="5323" y="746"/>
                    <a:pt x="5078" y="641"/>
                  </a:cubicBezTo>
                  <a:cubicBezTo>
                    <a:pt x="4833" y="536"/>
                    <a:pt x="4833" y="420"/>
                    <a:pt x="4600" y="548"/>
                  </a:cubicBezTo>
                  <a:cubicBezTo>
                    <a:pt x="4366" y="676"/>
                    <a:pt x="4203" y="595"/>
                    <a:pt x="3958" y="408"/>
                  </a:cubicBezTo>
                  <a:cubicBezTo>
                    <a:pt x="3713" y="221"/>
                    <a:pt x="3619" y="536"/>
                    <a:pt x="3514" y="665"/>
                  </a:cubicBezTo>
                  <a:cubicBezTo>
                    <a:pt x="3409" y="793"/>
                    <a:pt x="2989" y="980"/>
                    <a:pt x="2989" y="980"/>
                  </a:cubicBezTo>
                  <a:cubicBezTo>
                    <a:pt x="2989" y="980"/>
                    <a:pt x="2245" y="1108"/>
                    <a:pt x="2134" y="965"/>
                  </a:cubicBezTo>
                  <a:cubicBezTo>
                    <a:pt x="2022" y="822"/>
                    <a:pt x="1609" y="758"/>
                    <a:pt x="1482" y="822"/>
                  </a:cubicBezTo>
                  <a:cubicBezTo>
                    <a:pt x="1355" y="885"/>
                    <a:pt x="1053" y="965"/>
                    <a:pt x="354" y="726"/>
                  </a:cubicBezTo>
                  <a:cubicBezTo>
                    <a:pt x="200" y="674"/>
                    <a:pt x="85" y="668"/>
                    <a:pt x="0" y="690"/>
                  </a:cubicBezTo>
                  <a:cubicBezTo>
                    <a:pt x="0" y="3164"/>
                    <a:pt x="0" y="3164"/>
                    <a:pt x="0" y="3164"/>
                  </a:cubicBezTo>
                  <a:cubicBezTo>
                    <a:pt x="2966" y="3138"/>
                    <a:pt x="2966" y="3138"/>
                    <a:pt x="2966" y="3138"/>
                  </a:cubicBezTo>
                  <a:cubicBezTo>
                    <a:pt x="2965" y="3145"/>
                    <a:pt x="2965" y="3145"/>
                    <a:pt x="2965" y="3145"/>
                  </a:cubicBezTo>
                  <a:cubicBezTo>
                    <a:pt x="7680" y="3145"/>
                    <a:pt x="7680" y="3145"/>
                    <a:pt x="7680" y="3145"/>
                  </a:cubicBezTo>
                </a:path>
              </a:pathLst>
            </a:custGeom>
            <a:gradFill>
              <a:gsLst>
                <a:gs pos="72000">
                  <a:schemeClr val="bg1"/>
                </a:gs>
                <a:gs pos="0">
                  <a:schemeClr val="accent5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172" name="组合 4171"/>
            <p:cNvGrpSpPr/>
            <p:nvPr userDrawn="1"/>
          </p:nvGrpSpPr>
          <p:grpSpPr>
            <a:xfrm>
              <a:off x="6885783" y="1293813"/>
              <a:ext cx="4464843" cy="4264025"/>
              <a:chOff x="6885783" y="1293813"/>
              <a:chExt cx="4464843" cy="4264025"/>
            </a:xfrm>
          </p:grpSpPr>
          <p:sp>
            <p:nvSpPr>
              <p:cNvPr id="117" name="矩形 116"/>
              <p:cNvSpPr/>
              <p:nvPr userDrawn="1"/>
            </p:nvSpPr>
            <p:spPr>
              <a:xfrm>
                <a:off x="8108157" y="5512119"/>
                <a:ext cx="654050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矩形 117"/>
              <p:cNvSpPr/>
              <p:nvPr userDrawn="1"/>
            </p:nvSpPr>
            <p:spPr>
              <a:xfrm>
                <a:off x="8458201" y="5222399"/>
                <a:ext cx="400050" cy="36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矩形 118"/>
              <p:cNvSpPr/>
              <p:nvPr userDrawn="1"/>
            </p:nvSpPr>
            <p:spPr>
              <a:xfrm>
                <a:off x="8978901" y="5191124"/>
                <a:ext cx="400050" cy="36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矩形 119"/>
              <p:cNvSpPr/>
              <p:nvPr userDrawn="1"/>
            </p:nvSpPr>
            <p:spPr>
              <a:xfrm>
                <a:off x="9925051" y="5274550"/>
                <a:ext cx="654050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/>
              <p:cNvSpPr/>
              <p:nvPr userDrawn="1"/>
            </p:nvSpPr>
            <p:spPr>
              <a:xfrm>
                <a:off x="10383838" y="5336860"/>
                <a:ext cx="654050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5" name="Freeform 63"/>
              <p:cNvSpPr>
                <a:spLocks/>
              </p:cNvSpPr>
              <p:nvPr userDrawn="1"/>
            </p:nvSpPr>
            <p:spPr bwMode="auto">
              <a:xfrm>
                <a:off x="7212013" y="1762125"/>
                <a:ext cx="4138613" cy="3146425"/>
              </a:xfrm>
              <a:custGeom>
                <a:avLst/>
                <a:gdLst>
                  <a:gd name="T0" fmla="*/ 1 w 2608"/>
                  <a:gd name="T1" fmla="*/ 426 h 1982"/>
                  <a:gd name="T2" fmla="*/ 103 w 2608"/>
                  <a:gd name="T3" fmla="*/ 671 h 1982"/>
                  <a:gd name="T4" fmla="*/ 214 w 2608"/>
                  <a:gd name="T5" fmla="*/ 1087 h 1982"/>
                  <a:gd name="T6" fmla="*/ 260 w 2608"/>
                  <a:gd name="T7" fmla="*/ 1666 h 1982"/>
                  <a:gd name="T8" fmla="*/ 779 w 2608"/>
                  <a:gd name="T9" fmla="*/ 1967 h 1982"/>
                  <a:gd name="T10" fmla="*/ 1476 w 2608"/>
                  <a:gd name="T11" fmla="*/ 1557 h 1982"/>
                  <a:gd name="T12" fmla="*/ 2315 w 2608"/>
                  <a:gd name="T13" fmla="*/ 1234 h 1982"/>
                  <a:gd name="T14" fmla="*/ 2491 w 2608"/>
                  <a:gd name="T15" fmla="*/ 591 h 1982"/>
                  <a:gd name="T16" fmla="*/ 1726 w 2608"/>
                  <a:gd name="T17" fmla="*/ 177 h 1982"/>
                  <a:gd name="T18" fmla="*/ 1102 w 2608"/>
                  <a:gd name="T19" fmla="*/ 316 h 1982"/>
                  <a:gd name="T20" fmla="*/ 554 w 2608"/>
                  <a:gd name="T21" fmla="*/ 101 h 1982"/>
                  <a:gd name="T22" fmla="*/ 1 w 2608"/>
                  <a:gd name="T23" fmla="*/ 426 h 1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08" h="1982">
                    <a:moveTo>
                      <a:pt x="1" y="426"/>
                    </a:moveTo>
                    <a:cubicBezTo>
                      <a:pt x="1" y="493"/>
                      <a:pt x="7" y="539"/>
                      <a:pt x="103" y="671"/>
                    </a:cubicBezTo>
                    <a:cubicBezTo>
                      <a:pt x="198" y="803"/>
                      <a:pt x="287" y="948"/>
                      <a:pt x="214" y="1087"/>
                    </a:cubicBezTo>
                    <a:cubicBezTo>
                      <a:pt x="140" y="1226"/>
                      <a:pt x="77" y="1453"/>
                      <a:pt x="260" y="1666"/>
                    </a:cubicBezTo>
                    <a:cubicBezTo>
                      <a:pt x="443" y="1878"/>
                      <a:pt x="523" y="1952"/>
                      <a:pt x="779" y="1967"/>
                    </a:cubicBezTo>
                    <a:cubicBezTo>
                      <a:pt x="1036" y="1982"/>
                      <a:pt x="1219" y="1740"/>
                      <a:pt x="1476" y="1557"/>
                    </a:cubicBezTo>
                    <a:cubicBezTo>
                      <a:pt x="1733" y="1373"/>
                      <a:pt x="2177" y="1222"/>
                      <a:pt x="2315" y="1234"/>
                    </a:cubicBezTo>
                    <a:cubicBezTo>
                      <a:pt x="2507" y="1250"/>
                      <a:pt x="2608" y="775"/>
                      <a:pt x="2491" y="591"/>
                    </a:cubicBezTo>
                    <a:cubicBezTo>
                      <a:pt x="2373" y="408"/>
                      <a:pt x="2003" y="170"/>
                      <a:pt x="1726" y="177"/>
                    </a:cubicBezTo>
                    <a:cubicBezTo>
                      <a:pt x="1520" y="182"/>
                      <a:pt x="1347" y="269"/>
                      <a:pt x="1102" y="316"/>
                    </a:cubicBezTo>
                    <a:cubicBezTo>
                      <a:pt x="937" y="348"/>
                      <a:pt x="738" y="167"/>
                      <a:pt x="554" y="101"/>
                    </a:cubicBezTo>
                    <a:cubicBezTo>
                      <a:pt x="371" y="35"/>
                      <a:pt x="0" y="0"/>
                      <a:pt x="1" y="426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12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6" name="Freeform 64"/>
              <p:cNvSpPr>
                <a:spLocks/>
              </p:cNvSpPr>
              <p:nvPr userDrawn="1"/>
            </p:nvSpPr>
            <p:spPr bwMode="auto">
              <a:xfrm>
                <a:off x="8994776" y="3414713"/>
                <a:ext cx="1890713" cy="1738313"/>
              </a:xfrm>
              <a:custGeom>
                <a:avLst/>
                <a:gdLst>
                  <a:gd name="T0" fmla="*/ 120 w 1192"/>
                  <a:gd name="T1" fmla="*/ 207 h 1095"/>
                  <a:gd name="T2" fmla="*/ 250 w 1192"/>
                  <a:gd name="T3" fmla="*/ 18 h 1095"/>
                  <a:gd name="T4" fmla="*/ 843 w 1192"/>
                  <a:gd name="T5" fmla="*/ 50 h 1095"/>
                  <a:gd name="T6" fmla="*/ 1192 w 1192"/>
                  <a:gd name="T7" fmla="*/ 193 h 1095"/>
                  <a:gd name="T8" fmla="*/ 986 w 1192"/>
                  <a:gd name="T9" fmla="*/ 512 h 1095"/>
                  <a:gd name="T10" fmla="*/ 538 w 1192"/>
                  <a:gd name="T11" fmla="*/ 422 h 1095"/>
                  <a:gd name="T12" fmla="*/ 340 w 1192"/>
                  <a:gd name="T13" fmla="*/ 382 h 1095"/>
                  <a:gd name="T14" fmla="*/ 22 w 1192"/>
                  <a:gd name="T15" fmla="*/ 1095 h 1095"/>
                  <a:gd name="T16" fmla="*/ 0 w 1192"/>
                  <a:gd name="T17" fmla="*/ 1079 h 1095"/>
                  <a:gd name="T18" fmla="*/ 120 w 1192"/>
                  <a:gd name="T19" fmla="*/ 207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2" h="1095">
                    <a:moveTo>
                      <a:pt x="120" y="207"/>
                    </a:moveTo>
                    <a:cubicBezTo>
                      <a:pt x="187" y="120"/>
                      <a:pt x="219" y="36"/>
                      <a:pt x="250" y="18"/>
                    </a:cubicBezTo>
                    <a:cubicBezTo>
                      <a:pt x="282" y="0"/>
                      <a:pt x="843" y="50"/>
                      <a:pt x="843" y="50"/>
                    </a:cubicBezTo>
                    <a:cubicBezTo>
                      <a:pt x="1192" y="193"/>
                      <a:pt x="1192" y="193"/>
                      <a:pt x="1192" y="193"/>
                    </a:cubicBezTo>
                    <a:cubicBezTo>
                      <a:pt x="986" y="512"/>
                      <a:pt x="986" y="512"/>
                      <a:pt x="986" y="512"/>
                    </a:cubicBezTo>
                    <a:cubicBezTo>
                      <a:pt x="538" y="422"/>
                      <a:pt x="538" y="422"/>
                      <a:pt x="538" y="422"/>
                    </a:cubicBezTo>
                    <a:cubicBezTo>
                      <a:pt x="340" y="382"/>
                      <a:pt x="340" y="382"/>
                      <a:pt x="340" y="382"/>
                    </a:cubicBezTo>
                    <a:cubicBezTo>
                      <a:pt x="22" y="1095"/>
                      <a:pt x="22" y="1095"/>
                      <a:pt x="22" y="1095"/>
                    </a:cubicBezTo>
                    <a:cubicBezTo>
                      <a:pt x="0" y="1079"/>
                      <a:pt x="0" y="1079"/>
                      <a:pt x="0" y="1079"/>
                    </a:cubicBezTo>
                    <a:cubicBezTo>
                      <a:pt x="0" y="1079"/>
                      <a:pt x="75" y="265"/>
                      <a:pt x="120" y="20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7" name="Freeform 65"/>
              <p:cNvSpPr>
                <a:spLocks/>
              </p:cNvSpPr>
              <p:nvPr userDrawn="1"/>
            </p:nvSpPr>
            <p:spPr bwMode="auto">
              <a:xfrm>
                <a:off x="10461626" y="1643063"/>
                <a:ext cx="420688" cy="636588"/>
              </a:xfrm>
              <a:custGeom>
                <a:avLst/>
                <a:gdLst>
                  <a:gd name="T0" fmla="*/ 0 w 265"/>
                  <a:gd name="T1" fmla="*/ 151 h 401"/>
                  <a:gd name="T2" fmla="*/ 40 w 265"/>
                  <a:gd name="T3" fmla="*/ 350 h 401"/>
                  <a:gd name="T4" fmla="*/ 140 w 265"/>
                  <a:gd name="T5" fmla="*/ 346 h 401"/>
                  <a:gd name="T6" fmla="*/ 180 w 265"/>
                  <a:gd name="T7" fmla="*/ 387 h 401"/>
                  <a:gd name="T8" fmla="*/ 261 w 265"/>
                  <a:gd name="T9" fmla="*/ 313 h 401"/>
                  <a:gd name="T10" fmla="*/ 232 w 265"/>
                  <a:gd name="T11" fmla="*/ 232 h 401"/>
                  <a:gd name="T12" fmla="*/ 0 w 265"/>
                  <a:gd name="T13" fmla="*/ 151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5" h="401">
                    <a:moveTo>
                      <a:pt x="0" y="151"/>
                    </a:moveTo>
                    <a:cubicBezTo>
                      <a:pt x="0" y="151"/>
                      <a:pt x="0" y="298"/>
                      <a:pt x="40" y="350"/>
                    </a:cubicBezTo>
                    <a:cubicBezTo>
                      <a:pt x="81" y="401"/>
                      <a:pt x="140" y="346"/>
                      <a:pt x="140" y="346"/>
                    </a:cubicBezTo>
                    <a:cubicBezTo>
                      <a:pt x="140" y="346"/>
                      <a:pt x="169" y="361"/>
                      <a:pt x="180" y="387"/>
                    </a:cubicBezTo>
                    <a:cubicBezTo>
                      <a:pt x="180" y="387"/>
                      <a:pt x="258" y="335"/>
                      <a:pt x="261" y="313"/>
                    </a:cubicBezTo>
                    <a:cubicBezTo>
                      <a:pt x="265" y="291"/>
                      <a:pt x="221" y="250"/>
                      <a:pt x="232" y="232"/>
                    </a:cubicBezTo>
                    <a:cubicBezTo>
                      <a:pt x="243" y="213"/>
                      <a:pt x="188" y="0"/>
                      <a:pt x="0" y="151"/>
                    </a:cubicBezTo>
                    <a:close/>
                  </a:path>
                </a:pathLst>
              </a:custGeom>
              <a:solidFill>
                <a:srgbClr val="FFD3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8" name="Freeform 66"/>
              <p:cNvSpPr>
                <a:spLocks/>
              </p:cNvSpPr>
              <p:nvPr userDrawn="1"/>
            </p:nvSpPr>
            <p:spPr bwMode="auto">
              <a:xfrm>
                <a:off x="10372726" y="1630363"/>
                <a:ext cx="563563" cy="460375"/>
              </a:xfrm>
              <a:custGeom>
                <a:avLst/>
                <a:gdLst>
                  <a:gd name="T0" fmla="*/ 0 w 355"/>
                  <a:gd name="T1" fmla="*/ 154 h 290"/>
                  <a:gd name="T2" fmla="*/ 101 w 355"/>
                  <a:gd name="T3" fmla="*/ 184 h 290"/>
                  <a:gd name="T4" fmla="*/ 204 w 355"/>
                  <a:gd name="T5" fmla="*/ 142 h 290"/>
                  <a:gd name="T6" fmla="*/ 231 w 355"/>
                  <a:gd name="T7" fmla="*/ 193 h 290"/>
                  <a:gd name="T8" fmla="*/ 261 w 355"/>
                  <a:gd name="T9" fmla="*/ 187 h 290"/>
                  <a:gd name="T10" fmla="*/ 255 w 355"/>
                  <a:gd name="T11" fmla="*/ 249 h 290"/>
                  <a:gd name="T12" fmla="*/ 311 w 355"/>
                  <a:gd name="T13" fmla="*/ 252 h 290"/>
                  <a:gd name="T14" fmla="*/ 311 w 355"/>
                  <a:gd name="T15" fmla="*/ 83 h 290"/>
                  <a:gd name="T16" fmla="*/ 113 w 355"/>
                  <a:gd name="T17" fmla="*/ 27 h 290"/>
                  <a:gd name="T18" fmla="*/ 0 w 355"/>
                  <a:gd name="T19" fmla="*/ 15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5" h="290">
                    <a:moveTo>
                      <a:pt x="0" y="154"/>
                    </a:moveTo>
                    <a:cubicBezTo>
                      <a:pt x="0" y="154"/>
                      <a:pt x="44" y="205"/>
                      <a:pt x="101" y="184"/>
                    </a:cubicBezTo>
                    <a:cubicBezTo>
                      <a:pt x="157" y="163"/>
                      <a:pt x="187" y="130"/>
                      <a:pt x="204" y="142"/>
                    </a:cubicBezTo>
                    <a:cubicBezTo>
                      <a:pt x="222" y="154"/>
                      <a:pt x="237" y="181"/>
                      <a:pt x="231" y="193"/>
                    </a:cubicBezTo>
                    <a:cubicBezTo>
                      <a:pt x="225" y="205"/>
                      <a:pt x="246" y="160"/>
                      <a:pt x="261" y="187"/>
                    </a:cubicBezTo>
                    <a:cubicBezTo>
                      <a:pt x="275" y="213"/>
                      <a:pt x="255" y="249"/>
                      <a:pt x="255" y="249"/>
                    </a:cubicBezTo>
                    <a:cubicBezTo>
                      <a:pt x="255" y="249"/>
                      <a:pt x="284" y="290"/>
                      <a:pt x="311" y="252"/>
                    </a:cubicBezTo>
                    <a:cubicBezTo>
                      <a:pt x="338" y="213"/>
                      <a:pt x="355" y="148"/>
                      <a:pt x="311" y="83"/>
                    </a:cubicBezTo>
                    <a:cubicBezTo>
                      <a:pt x="267" y="18"/>
                      <a:pt x="163" y="0"/>
                      <a:pt x="113" y="27"/>
                    </a:cubicBezTo>
                    <a:cubicBezTo>
                      <a:pt x="62" y="53"/>
                      <a:pt x="3" y="98"/>
                      <a:pt x="0" y="154"/>
                    </a:cubicBezTo>
                    <a:close/>
                  </a:path>
                </a:pathLst>
              </a:custGeom>
              <a:solidFill>
                <a:srgbClr val="5A44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9" name="Freeform 67"/>
              <p:cNvSpPr>
                <a:spLocks/>
              </p:cNvSpPr>
              <p:nvPr userDrawn="1"/>
            </p:nvSpPr>
            <p:spPr bwMode="auto">
              <a:xfrm>
                <a:off x="10725151" y="2098675"/>
                <a:ext cx="215900" cy="250825"/>
              </a:xfrm>
              <a:custGeom>
                <a:avLst/>
                <a:gdLst>
                  <a:gd name="T0" fmla="*/ 14 w 136"/>
                  <a:gd name="T1" fmla="*/ 100 h 158"/>
                  <a:gd name="T2" fmla="*/ 21 w 136"/>
                  <a:gd name="T3" fmla="*/ 155 h 158"/>
                  <a:gd name="T4" fmla="*/ 130 w 136"/>
                  <a:gd name="T5" fmla="*/ 52 h 158"/>
                  <a:gd name="T6" fmla="*/ 95 w 136"/>
                  <a:gd name="T7" fmla="*/ 26 h 158"/>
                  <a:gd name="T8" fmla="*/ 14 w 136"/>
                  <a:gd name="T9" fmla="*/ 10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58">
                    <a:moveTo>
                      <a:pt x="14" y="100"/>
                    </a:moveTo>
                    <a:cubicBezTo>
                      <a:pt x="14" y="100"/>
                      <a:pt x="0" y="158"/>
                      <a:pt x="21" y="155"/>
                    </a:cubicBezTo>
                    <a:cubicBezTo>
                      <a:pt x="42" y="152"/>
                      <a:pt x="125" y="69"/>
                      <a:pt x="130" y="52"/>
                    </a:cubicBezTo>
                    <a:cubicBezTo>
                      <a:pt x="136" y="34"/>
                      <a:pt x="128" y="0"/>
                      <a:pt x="95" y="26"/>
                    </a:cubicBezTo>
                    <a:cubicBezTo>
                      <a:pt x="62" y="52"/>
                      <a:pt x="14" y="100"/>
                      <a:pt x="14" y="1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0" name="Freeform 68"/>
              <p:cNvSpPr>
                <a:spLocks/>
              </p:cNvSpPr>
              <p:nvPr userDrawn="1"/>
            </p:nvSpPr>
            <p:spPr bwMode="auto">
              <a:xfrm>
                <a:off x="9263063" y="2770188"/>
                <a:ext cx="428625" cy="668338"/>
              </a:xfrm>
              <a:custGeom>
                <a:avLst/>
                <a:gdLst>
                  <a:gd name="T0" fmla="*/ 0 w 270"/>
                  <a:gd name="T1" fmla="*/ 74 h 421"/>
                  <a:gd name="T2" fmla="*/ 132 w 270"/>
                  <a:gd name="T3" fmla="*/ 421 h 421"/>
                  <a:gd name="T4" fmla="*/ 270 w 270"/>
                  <a:gd name="T5" fmla="*/ 266 h 421"/>
                  <a:gd name="T6" fmla="*/ 221 w 270"/>
                  <a:gd name="T7" fmla="*/ 0 h 421"/>
                  <a:gd name="T8" fmla="*/ 0 w 270"/>
                  <a:gd name="T9" fmla="*/ 74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421">
                    <a:moveTo>
                      <a:pt x="0" y="74"/>
                    </a:moveTo>
                    <a:lnTo>
                      <a:pt x="132" y="421"/>
                    </a:lnTo>
                    <a:lnTo>
                      <a:pt x="270" y="266"/>
                    </a:lnTo>
                    <a:lnTo>
                      <a:pt x="221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D1D2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1" name="Freeform 69"/>
              <p:cNvSpPr>
                <a:spLocks/>
              </p:cNvSpPr>
              <p:nvPr userDrawn="1"/>
            </p:nvSpPr>
            <p:spPr bwMode="auto">
              <a:xfrm>
                <a:off x="9472613" y="3192463"/>
                <a:ext cx="615950" cy="438150"/>
              </a:xfrm>
              <a:custGeom>
                <a:avLst/>
                <a:gdLst>
                  <a:gd name="T0" fmla="*/ 330 w 388"/>
                  <a:gd name="T1" fmla="*/ 276 h 276"/>
                  <a:gd name="T2" fmla="*/ 388 w 388"/>
                  <a:gd name="T3" fmla="*/ 55 h 276"/>
                  <a:gd name="T4" fmla="*/ 138 w 388"/>
                  <a:gd name="T5" fmla="*/ 0 h 276"/>
                  <a:gd name="T6" fmla="*/ 0 w 388"/>
                  <a:gd name="T7" fmla="*/ 155 h 276"/>
                  <a:gd name="T8" fmla="*/ 330 w 388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276">
                    <a:moveTo>
                      <a:pt x="330" y="276"/>
                    </a:moveTo>
                    <a:lnTo>
                      <a:pt x="388" y="55"/>
                    </a:lnTo>
                    <a:lnTo>
                      <a:pt x="138" y="0"/>
                    </a:lnTo>
                    <a:lnTo>
                      <a:pt x="0" y="155"/>
                    </a:lnTo>
                    <a:lnTo>
                      <a:pt x="330" y="276"/>
                    </a:lnTo>
                    <a:close/>
                  </a:path>
                </a:pathLst>
              </a:custGeom>
              <a:solidFill>
                <a:srgbClr val="D8D7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2" name="Freeform 70"/>
              <p:cNvSpPr>
                <a:spLocks/>
              </p:cNvSpPr>
              <p:nvPr userDrawn="1"/>
            </p:nvSpPr>
            <p:spPr bwMode="auto">
              <a:xfrm>
                <a:off x="10045701" y="4300538"/>
                <a:ext cx="206375" cy="569913"/>
              </a:xfrm>
              <a:custGeom>
                <a:avLst/>
                <a:gdLst>
                  <a:gd name="T0" fmla="*/ 0 w 130"/>
                  <a:gd name="T1" fmla="*/ 0 h 359"/>
                  <a:gd name="T2" fmla="*/ 0 w 130"/>
                  <a:gd name="T3" fmla="*/ 359 h 359"/>
                  <a:gd name="T4" fmla="*/ 130 w 130"/>
                  <a:gd name="T5" fmla="*/ 359 h 359"/>
                  <a:gd name="T6" fmla="*/ 130 w 130"/>
                  <a:gd name="T7" fmla="*/ 10 h 359"/>
                  <a:gd name="T8" fmla="*/ 0 w 130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359">
                    <a:moveTo>
                      <a:pt x="0" y="0"/>
                    </a:moveTo>
                    <a:lnTo>
                      <a:pt x="0" y="359"/>
                    </a:lnTo>
                    <a:lnTo>
                      <a:pt x="130" y="359"/>
                    </a:lnTo>
                    <a:lnTo>
                      <a:pt x="13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3" name="Rectangle 71"/>
              <p:cNvSpPr>
                <a:spLocks noChangeArrowheads="1"/>
              </p:cNvSpPr>
              <p:nvPr userDrawn="1"/>
            </p:nvSpPr>
            <p:spPr bwMode="auto">
              <a:xfrm>
                <a:off x="10025063" y="4872038"/>
                <a:ext cx="257175" cy="2794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4" name="Oval 72"/>
              <p:cNvSpPr>
                <a:spLocks noChangeArrowheads="1"/>
              </p:cNvSpPr>
              <p:nvPr userDrawn="1"/>
            </p:nvSpPr>
            <p:spPr bwMode="auto">
              <a:xfrm>
                <a:off x="9831388" y="5073650"/>
                <a:ext cx="219075" cy="21907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5" name="Oval 73"/>
              <p:cNvSpPr>
                <a:spLocks noChangeArrowheads="1"/>
              </p:cNvSpPr>
              <p:nvPr userDrawn="1"/>
            </p:nvSpPr>
            <p:spPr bwMode="auto">
              <a:xfrm>
                <a:off x="10231438" y="5083175"/>
                <a:ext cx="277813" cy="27781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6" name="Freeform 74"/>
              <p:cNvSpPr>
                <a:spLocks/>
              </p:cNvSpPr>
              <p:nvPr userDrawn="1"/>
            </p:nvSpPr>
            <p:spPr bwMode="auto">
              <a:xfrm>
                <a:off x="8540751" y="3595688"/>
                <a:ext cx="2090738" cy="1574800"/>
              </a:xfrm>
              <a:custGeom>
                <a:avLst/>
                <a:gdLst>
                  <a:gd name="T0" fmla="*/ 1118 w 1318"/>
                  <a:gd name="T1" fmla="*/ 16 h 992"/>
                  <a:gd name="T2" fmla="*/ 363 w 1318"/>
                  <a:gd name="T3" fmla="*/ 12 h 992"/>
                  <a:gd name="T4" fmla="*/ 159 w 1318"/>
                  <a:gd name="T5" fmla="*/ 433 h 992"/>
                  <a:gd name="T6" fmla="*/ 0 w 1318"/>
                  <a:gd name="T7" fmla="*/ 984 h 992"/>
                  <a:gd name="T8" fmla="*/ 30 w 1318"/>
                  <a:gd name="T9" fmla="*/ 992 h 992"/>
                  <a:gd name="T10" fmla="*/ 488 w 1318"/>
                  <a:gd name="T11" fmla="*/ 258 h 992"/>
                  <a:gd name="T12" fmla="*/ 793 w 1318"/>
                  <a:gd name="T13" fmla="*/ 304 h 992"/>
                  <a:gd name="T14" fmla="*/ 1248 w 1318"/>
                  <a:gd name="T15" fmla="*/ 350 h 992"/>
                  <a:gd name="T16" fmla="*/ 1313 w 1318"/>
                  <a:gd name="T17" fmla="*/ 237 h 992"/>
                  <a:gd name="T18" fmla="*/ 1118 w 1318"/>
                  <a:gd name="T19" fmla="*/ 16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8" h="992">
                    <a:moveTo>
                      <a:pt x="1118" y="16"/>
                    </a:moveTo>
                    <a:cubicBezTo>
                      <a:pt x="1118" y="16"/>
                      <a:pt x="405" y="0"/>
                      <a:pt x="363" y="12"/>
                    </a:cubicBezTo>
                    <a:cubicBezTo>
                      <a:pt x="322" y="25"/>
                      <a:pt x="192" y="321"/>
                      <a:pt x="159" y="433"/>
                    </a:cubicBezTo>
                    <a:cubicBezTo>
                      <a:pt x="126" y="546"/>
                      <a:pt x="0" y="984"/>
                      <a:pt x="0" y="984"/>
                    </a:cubicBezTo>
                    <a:cubicBezTo>
                      <a:pt x="30" y="992"/>
                      <a:pt x="30" y="992"/>
                      <a:pt x="30" y="992"/>
                    </a:cubicBezTo>
                    <a:cubicBezTo>
                      <a:pt x="30" y="992"/>
                      <a:pt x="392" y="250"/>
                      <a:pt x="488" y="258"/>
                    </a:cubicBezTo>
                    <a:cubicBezTo>
                      <a:pt x="584" y="266"/>
                      <a:pt x="762" y="300"/>
                      <a:pt x="793" y="304"/>
                    </a:cubicBezTo>
                    <a:cubicBezTo>
                      <a:pt x="824" y="308"/>
                      <a:pt x="1177" y="383"/>
                      <a:pt x="1248" y="350"/>
                    </a:cubicBezTo>
                    <a:cubicBezTo>
                      <a:pt x="1318" y="317"/>
                      <a:pt x="1313" y="237"/>
                      <a:pt x="1313" y="237"/>
                    </a:cubicBezTo>
                    <a:cubicBezTo>
                      <a:pt x="1313" y="237"/>
                      <a:pt x="1164" y="20"/>
                      <a:pt x="1118" y="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7" name="Freeform 75"/>
              <p:cNvSpPr>
                <a:spLocks/>
              </p:cNvSpPr>
              <p:nvPr userDrawn="1"/>
            </p:nvSpPr>
            <p:spPr bwMode="auto">
              <a:xfrm>
                <a:off x="8355013" y="5157788"/>
                <a:ext cx="239713" cy="104775"/>
              </a:xfrm>
              <a:custGeom>
                <a:avLst/>
                <a:gdLst>
                  <a:gd name="T0" fmla="*/ 117 w 151"/>
                  <a:gd name="T1" fmla="*/ 0 h 66"/>
                  <a:gd name="T2" fmla="*/ 25 w 151"/>
                  <a:gd name="T3" fmla="*/ 24 h 66"/>
                  <a:gd name="T4" fmla="*/ 17 w 151"/>
                  <a:gd name="T5" fmla="*/ 56 h 66"/>
                  <a:gd name="T6" fmla="*/ 142 w 151"/>
                  <a:gd name="T7" fmla="*/ 61 h 66"/>
                  <a:gd name="T8" fmla="*/ 147 w 151"/>
                  <a:gd name="T9" fmla="*/ 8 h 66"/>
                  <a:gd name="T10" fmla="*/ 117 w 151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66">
                    <a:moveTo>
                      <a:pt x="117" y="0"/>
                    </a:moveTo>
                    <a:cubicBezTo>
                      <a:pt x="117" y="0"/>
                      <a:pt x="50" y="24"/>
                      <a:pt x="25" y="24"/>
                    </a:cubicBezTo>
                    <a:cubicBezTo>
                      <a:pt x="0" y="24"/>
                      <a:pt x="0" y="52"/>
                      <a:pt x="17" y="56"/>
                    </a:cubicBezTo>
                    <a:cubicBezTo>
                      <a:pt x="35" y="61"/>
                      <a:pt x="132" y="66"/>
                      <a:pt x="142" y="61"/>
                    </a:cubicBezTo>
                    <a:cubicBezTo>
                      <a:pt x="151" y="56"/>
                      <a:pt x="147" y="8"/>
                      <a:pt x="147" y="8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8" name="Freeform 76"/>
              <p:cNvSpPr>
                <a:spLocks/>
              </p:cNvSpPr>
              <p:nvPr userDrawn="1"/>
            </p:nvSpPr>
            <p:spPr bwMode="auto">
              <a:xfrm>
                <a:off x="8804276" y="5119688"/>
                <a:ext cx="276225" cy="122238"/>
              </a:xfrm>
              <a:custGeom>
                <a:avLst/>
                <a:gdLst>
                  <a:gd name="T0" fmla="*/ 120 w 174"/>
                  <a:gd name="T1" fmla="*/ 5 h 77"/>
                  <a:gd name="T2" fmla="*/ 44 w 174"/>
                  <a:gd name="T3" fmla="*/ 24 h 77"/>
                  <a:gd name="T4" fmla="*/ 5 w 174"/>
                  <a:gd name="T5" fmla="*/ 46 h 77"/>
                  <a:gd name="T6" fmla="*/ 143 w 174"/>
                  <a:gd name="T7" fmla="*/ 59 h 77"/>
                  <a:gd name="T8" fmla="*/ 145 w 174"/>
                  <a:gd name="T9" fmla="*/ 0 h 77"/>
                  <a:gd name="T10" fmla="*/ 120 w 174"/>
                  <a:gd name="T11" fmla="*/ 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4" h="77">
                    <a:moveTo>
                      <a:pt x="120" y="5"/>
                    </a:moveTo>
                    <a:cubicBezTo>
                      <a:pt x="120" y="5"/>
                      <a:pt x="78" y="23"/>
                      <a:pt x="44" y="24"/>
                    </a:cubicBezTo>
                    <a:cubicBezTo>
                      <a:pt x="9" y="26"/>
                      <a:pt x="0" y="34"/>
                      <a:pt x="5" y="46"/>
                    </a:cubicBezTo>
                    <a:cubicBezTo>
                      <a:pt x="9" y="59"/>
                      <a:pt x="112" y="77"/>
                      <a:pt x="143" y="59"/>
                    </a:cubicBezTo>
                    <a:cubicBezTo>
                      <a:pt x="174" y="40"/>
                      <a:pt x="145" y="0"/>
                      <a:pt x="145" y="0"/>
                    </a:cubicBezTo>
                    <a:lnTo>
                      <a:pt x="120" y="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9" name="Freeform 79"/>
              <p:cNvSpPr>
                <a:spLocks/>
              </p:cNvSpPr>
              <p:nvPr userDrawn="1"/>
            </p:nvSpPr>
            <p:spPr bwMode="auto">
              <a:xfrm>
                <a:off x="10160001" y="2162175"/>
                <a:ext cx="1076325" cy="1809750"/>
              </a:xfrm>
              <a:custGeom>
                <a:avLst/>
                <a:gdLst>
                  <a:gd name="T0" fmla="*/ 377 w 678"/>
                  <a:gd name="T1" fmla="*/ 115 h 1140"/>
                  <a:gd name="T2" fmla="*/ 296 w 678"/>
                  <a:gd name="T3" fmla="*/ 187 h 1140"/>
                  <a:gd name="T4" fmla="*/ 60 w 678"/>
                  <a:gd name="T5" fmla="*/ 574 h 1140"/>
                  <a:gd name="T6" fmla="*/ 0 w 678"/>
                  <a:gd name="T7" fmla="*/ 814 h 1140"/>
                  <a:gd name="T8" fmla="*/ 292 w 678"/>
                  <a:gd name="T9" fmla="*/ 1140 h 1140"/>
                  <a:gd name="T10" fmla="*/ 457 w 678"/>
                  <a:gd name="T11" fmla="*/ 982 h 1140"/>
                  <a:gd name="T12" fmla="*/ 645 w 678"/>
                  <a:gd name="T13" fmla="*/ 574 h 1140"/>
                  <a:gd name="T14" fmla="*/ 618 w 678"/>
                  <a:gd name="T15" fmla="*/ 165 h 1140"/>
                  <a:gd name="T16" fmla="*/ 486 w 678"/>
                  <a:gd name="T17" fmla="*/ 12 h 1140"/>
                  <a:gd name="T18" fmla="*/ 377 w 678"/>
                  <a:gd name="T19" fmla="*/ 115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8" h="1140">
                    <a:moveTo>
                      <a:pt x="377" y="115"/>
                    </a:moveTo>
                    <a:cubicBezTo>
                      <a:pt x="377" y="115"/>
                      <a:pt x="326" y="124"/>
                      <a:pt x="296" y="187"/>
                    </a:cubicBezTo>
                    <a:cubicBezTo>
                      <a:pt x="266" y="251"/>
                      <a:pt x="63" y="499"/>
                      <a:pt x="60" y="574"/>
                    </a:cubicBezTo>
                    <a:cubicBezTo>
                      <a:pt x="56" y="649"/>
                      <a:pt x="11" y="772"/>
                      <a:pt x="0" y="814"/>
                    </a:cubicBezTo>
                    <a:cubicBezTo>
                      <a:pt x="292" y="1140"/>
                      <a:pt x="292" y="1140"/>
                      <a:pt x="292" y="1140"/>
                    </a:cubicBezTo>
                    <a:cubicBezTo>
                      <a:pt x="292" y="1140"/>
                      <a:pt x="424" y="1046"/>
                      <a:pt x="457" y="982"/>
                    </a:cubicBezTo>
                    <a:cubicBezTo>
                      <a:pt x="491" y="918"/>
                      <a:pt x="622" y="694"/>
                      <a:pt x="645" y="574"/>
                    </a:cubicBezTo>
                    <a:cubicBezTo>
                      <a:pt x="667" y="454"/>
                      <a:pt x="678" y="330"/>
                      <a:pt x="618" y="165"/>
                    </a:cubicBezTo>
                    <a:cubicBezTo>
                      <a:pt x="558" y="0"/>
                      <a:pt x="486" y="12"/>
                      <a:pt x="486" y="12"/>
                    </a:cubicBezTo>
                    <a:lnTo>
                      <a:pt x="377" y="11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0" name="Freeform 80"/>
              <p:cNvSpPr>
                <a:spLocks/>
              </p:cNvSpPr>
              <p:nvPr userDrawn="1"/>
            </p:nvSpPr>
            <p:spPr bwMode="auto">
              <a:xfrm>
                <a:off x="9321801" y="2816225"/>
                <a:ext cx="344488" cy="576263"/>
              </a:xfrm>
              <a:custGeom>
                <a:avLst/>
                <a:gdLst>
                  <a:gd name="T0" fmla="*/ 0 w 217"/>
                  <a:gd name="T1" fmla="*/ 70 h 363"/>
                  <a:gd name="T2" fmla="*/ 104 w 217"/>
                  <a:gd name="T3" fmla="*/ 363 h 363"/>
                  <a:gd name="T4" fmla="*/ 217 w 217"/>
                  <a:gd name="T5" fmla="*/ 240 h 363"/>
                  <a:gd name="T6" fmla="*/ 170 w 217"/>
                  <a:gd name="T7" fmla="*/ 0 h 363"/>
                  <a:gd name="T8" fmla="*/ 0 w 217"/>
                  <a:gd name="T9" fmla="*/ 7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363">
                    <a:moveTo>
                      <a:pt x="0" y="70"/>
                    </a:moveTo>
                    <a:lnTo>
                      <a:pt x="104" y="363"/>
                    </a:lnTo>
                    <a:lnTo>
                      <a:pt x="217" y="240"/>
                    </a:lnTo>
                    <a:lnTo>
                      <a:pt x="170" y="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1" name="Freeform 81"/>
              <p:cNvSpPr>
                <a:spLocks/>
              </p:cNvSpPr>
              <p:nvPr userDrawn="1"/>
            </p:nvSpPr>
            <p:spPr bwMode="auto">
              <a:xfrm>
                <a:off x="9675813" y="3292475"/>
                <a:ext cx="328613" cy="169863"/>
              </a:xfrm>
              <a:custGeom>
                <a:avLst/>
                <a:gdLst>
                  <a:gd name="T0" fmla="*/ 208 w 208"/>
                  <a:gd name="T1" fmla="*/ 45 h 107"/>
                  <a:gd name="T2" fmla="*/ 60 w 208"/>
                  <a:gd name="T3" fmla="*/ 20 h 107"/>
                  <a:gd name="T4" fmla="*/ 11 w 208"/>
                  <a:gd name="T5" fmla="*/ 75 h 107"/>
                  <a:gd name="T6" fmla="*/ 77 w 208"/>
                  <a:gd name="T7" fmla="*/ 73 h 107"/>
                  <a:gd name="T8" fmla="*/ 86 w 208"/>
                  <a:gd name="T9" fmla="*/ 92 h 107"/>
                  <a:gd name="T10" fmla="*/ 133 w 208"/>
                  <a:gd name="T11" fmla="*/ 97 h 107"/>
                  <a:gd name="T12" fmla="*/ 199 w 208"/>
                  <a:gd name="T13" fmla="*/ 71 h 107"/>
                  <a:gd name="T14" fmla="*/ 208 w 208"/>
                  <a:gd name="T15" fmla="*/ 4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107">
                    <a:moveTo>
                      <a:pt x="208" y="45"/>
                    </a:moveTo>
                    <a:cubicBezTo>
                      <a:pt x="208" y="45"/>
                      <a:pt x="99" y="0"/>
                      <a:pt x="60" y="20"/>
                    </a:cubicBezTo>
                    <a:cubicBezTo>
                      <a:pt x="22" y="39"/>
                      <a:pt x="0" y="60"/>
                      <a:pt x="11" y="75"/>
                    </a:cubicBezTo>
                    <a:cubicBezTo>
                      <a:pt x="22" y="90"/>
                      <a:pt x="52" y="62"/>
                      <a:pt x="77" y="73"/>
                    </a:cubicBezTo>
                    <a:cubicBezTo>
                      <a:pt x="103" y="84"/>
                      <a:pt x="86" y="92"/>
                      <a:pt x="86" y="92"/>
                    </a:cubicBezTo>
                    <a:cubicBezTo>
                      <a:pt x="86" y="92"/>
                      <a:pt x="84" y="107"/>
                      <a:pt x="133" y="97"/>
                    </a:cubicBezTo>
                    <a:cubicBezTo>
                      <a:pt x="182" y="86"/>
                      <a:pt x="199" y="71"/>
                      <a:pt x="199" y="71"/>
                    </a:cubicBezTo>
                    <a:lnTo>
                      <a:pt x="208" y="45"/>
                    </a:lnTo>
                    <a:close/>
                  </a:path>
                </a:pathLst>
              </a:custGeom>
              <a:solidFill>
                <a:srgbClr val="FFD3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2" name="Freeform 82"/>
              <p:cNvSpPr>
                <a:spLocks/>
              </p:cNvSpPr>
              <p:nvPr userDrawn="1"/>
            </p:nvSpPr>
            <p:spPr bwMode="auto">
              <a:xfrm>
                <a:off x="9952038" y="2459038"/>
                <a:ext cx="1243013" cy="1071563"/>
              </a:xfrm>
              <a:custGeom>
                <a:avLst/>
                <a:gdLst>
                  <a:gd name="T0" fmla="*/ 637 w 783"/>
                  <a:gd name="T1" fmla="*/ 19 h 675"/>
                  <a:gd name="T2" fmla="*/ 506 w 783"/>
                  <a:gd name="T3" fmla="*/ 132 h 675"/>
                  <a:gd name="T4" fmla="*/ 416 w 783"/>
                  <a:gd name="T5" fmla="*/ 480 h 675"/>
                  <a:gd name="T6" fmla="*/ 0 w 783"/>
                  <a:gd name="T7" fmla="*/ 544 h 675"/>
                  <a:gd name="T8" fmla="*/ 3 w 783"/>
                  <a:gd name="T9" fmla="*/ 627 h 675"/>
                  <a:gd name="T10" fmla="*/ 464 w 783"/>
                  <a:gd name="T11" fmla="*/ 672 h 675"/>
                  <a:gd name="T12" fmla="*/ 742 w 783"/>
                  <a:gd name="T13" fmla="*/ 443 h 675"/>
                  <a:gd name="T14" fmla="*/ 757 w 783"/>
                  <a:gd name="T15" fmla="*/ 90 h 675"/>
                  <a:gd name="T16" fmla="*/ 637 w 783"/>
                  <a:gd name="T17" fmla="*/ 19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3" h="675">
                    <a:moveTo>
                      <a:pt x="637" y="19"/>
                    </a:moveTo>
                    <a:cubicBezTo>
                      <a:pt x="637" y="19"/>
                      <a:pt x="536" y="45"/>
                      <a:pt x="506" y="132"/>
                    </a:cubicBezTo>
                    <a:cubicBezTo>
                      <a:pt x="476" y="218"/>
                      <a:pt x="438" y="465"/>
                      <a:pt x="416" y="480"/>
                    </a:cubicBezTo>
                    <a:cubicBezTo>
                      <a:pt x="393" y="495"/>
                      <a:pt x="221" y="574"/>
                      <a:pt x="0" y="544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3" y="627"/>
                      <a:pt x="404" y="675"/>
                      <a:pt x="464" y="672"/>
                    </a:cubicBezTo>
                    <a:cubicBezTo>
                      <a:pt x="524" y="668"/>
                      <a:pt x="701" y="563"/>
                      <a:pt x="742" y="443"/>
                    </a:cubicBezTo>
                    <a:cubicBezTo>
                      <a:pt x="783" y="323"/>
                      <a:pt x="772" y="147"/>
                      <a:pt x="757" y="90"/>
                    </a:cubicBezTo>
                    <a:cubicBezTo>
                      <a:pt x="742" y="34"/>
                      <a:pt x="697" y="0"/>
                      <a:pt x="637" y="19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3" name="Freeform 83"/>
              <p:cNvSpPr>
                <a:spLocks/>
              </p:cNvSpPr>
              <p:nvPr userDrawn="1"/>
            </p:nvSpPr>
            <p:spPr bwMode="auto">
              <a:xfrm>
                <a:off x="9494838" y="3055938"/>
                <a:ext cx="1808163" cy="1296988"/>
              </a:xfrm>
              <a:custGeom>
                <a:avLst/>
                <a:gdLst>
                  <a:gd name="T0" fmla="*/ 612 w 1140"/>
                  <a:gd name="T1" fmla="*/ 677 h 817"/>
                  <a:gd name="T2" fmla="*/ 793 w 1140"/>
                  <a:gd name="T3" fmla="*/ 483 h 817"/>
                  <a:gd name="T4" fmla="*/ 1000 w 1140"/>
                  <a:gd name="T5" fmla="*/ 90 h 817"/>
                  <a:gd name="T6" fmla="*/ 1122 w 1140"/>
                  <a:gd name="T7" fmla="*/ 58 h 817"/>
                  <a:gd name="T8" fmla="*/ 1018 w 1140"/>
                  <a:gd name="T9" fmla="*/ 411 h 817"/>
                  <a:gd name="T10" fmla="*/ 666 w 1140"/>
                  <a:gd name="T11" fmla="*/ 808 h 817"/>
                  <a:gd name="T12" fmla="*/ 130 w 1140"/>
                  <a:gd name="T13" fmla="*/ 747 h 817"/>
                  <a:gd name="T14" fmla="*/ 16 w 1140"/>
                  <a:gd name="T15" fmla="*/ 659 h 817"/>
                  <a:gd name="T16" fmla="*/ 160 w 1140"/>
                  <a:gd name="T17" fmla="*/ 619 h 817"/>
                  <a:gd name="T18" fmla="*/ 612 w 1140"/>
                  <a:gd name="T19" fmla="*/ 67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0" h="817">
                    <a:moveTo>
                      <a:pt x="612" y="677"/>
                    </a:moveTo>
                    <a:cubicBezTo>
                      <a:pt x="612" y="677"/>
                      <a:pt x="756" y="551"/>
                      <a:pt x="793" y="483"/>
                    </a:cubicBezTo>
                    <a:cubicBezTo>
                      <a:pt x="829" y="415"/>
                      <a:pt x="964" y="135"/>
                      <a:pt x="1000" y="90"/>
                    </a:cubicBezTo>
                    <a:cubicBezTo>
                      <a:pt x="1036" y="45"/>
                      <a:pt x="1104" y="0"/>
                      <a:pt x="1122" y="58"/>
                    </a:cubicBezTo>
                    <a:cubicBezTo>
                      <a:pt x="1140" y="117"/>
                      <a:pt x="1068" y="343"/>
                      <a:pt x="1018" y="411"/>
                    </a:cubicBezTo>
                    <a:cubicBezTo>
                      <a:pt x="969" y="479"/>
                      <a:pt x="756" y="799"/>
                      <a:pt x="666" y="808"/>
                    </a:cubicBezTo>
                    <a:cubicBezTo>
                      <a:pt x="576" y="817"/>
                      <a:pt x="213" y="779"/>
                      <a:pt x="130" y="747"/>
                    </a:cubicBezTo>
                    <a:cubicBezTo>
                      <a:pt x="95" y="733"/>
                      <a:pt x="31" y="724"/>
                      <a:pt x="16" y="659"/>
                    </a:cubicBezTo>
                    <a:cubicBezTo>
                      <a:pt x="0" y="596"/>
                      <a:pt x="110" y="619"/>
                      <a:pt x="160" y="619"/>
                    </a:cubicBezTo>
                    <a:cubicBezTo>
                      <a:pt x="210" y="619"/>
                      <a:pt x="612" y="677"/>
                      <a:pt x="612" y="67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4" name="Freeform 84"/>
              <p:cNvSpPr>
                <a:spLocks/>
              </p:cNvSpPr>
              <p:nvPr userDrawn="1"/>
            </p:nvSpPr>
            <p:spPr bwMode="auto">
              <a:xfrm>
                <a:off x="7405688" y="1293813"/>
                <a:ext cx="1755775" cy="2119313"/>
              </a:xfrm>
              <a:custGeom>
                <a:avLst/>
                <a:gdLst>
                  <a:gd name="T0" fmla="*/ 480 w 1106"/>
                  <a:gd name="T1" fmla="*/ 1335 h 1335"/>
                  <a:gd name="T2" fmla="*/ 1106 w 1106"/>
                  <a:gd name="T3" fmla="*/ 1089 h 1335"/>
                  <a:gd name="T4" fmla="*/ 927 w 1106"/>
                  <a:gd name="T5" fmla="*/ 834 h 1335"/>
                  <a:gd name="T6" fmla="*/ 893 w 1106"/>
                  <a:gd name="T7" fmla="*/ 221 h 1335"/>
                  <a:gd name="T8" fmla="*/ 597 w 1106"/>
                  <a:gd name="T9" fmla="*/ 0 h 1335"/>
                  <a:gd name="T10" fmla="*/ 0 w 1106"/>
                  <a:gd name="T11" fmla="*/ 233 h 1335"/>
                  <a:gd name="T12" fmla="*/ 301 w 1106"/>
                  <a:gd name="T13" fmla="*/ 588 h 1335"/>
                  <a:gd name="T14" fmla="*/ 480 w 1106"/>
                  <a:gd name="T15" fmla="*/ 1335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6" h="1335">
                    <a:moveTo>
                      <a:pt x="480" y="1335"/>
                    </a:moveTo>
                    <a:cubicBezTo>
                      <a:pt x="1106" y="1089"/>
                      <a:pt x="1106" y="1089"/>
                      <a:pt x="1106" y="1089"/>
                    </a:cubicBezTo>
                    <a:cubicBezTo>
                      <a:pt x="1106" y="1089"/>
                      <a:pt x="939" y="1001"/>
                      <a:pt x="927" y="834"/>
                    </a:cubicBezTo>
                    <a:cubicBezTo>
                      <a:pt x="914" y="667"/>
                      <a:pt x="943" y="317"/>
                      <a:pt x="893" y="221"/>
                    </a:cubicBezTo>
                    <a:cubicBezTo>
                      <a:pt x="843" y="125"/>
                      <a:pt x="597" y="0"/>
                      <a:pt x="597" y="0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3"/>
                      <a:pt x="288" y="288"/>
                      <a:pt x="301" y="588"/>
                    </a:cubicBezTo>
                    <a:cubicBezTo>
                      <a:pt x="313" y="888"/>
                      <a:pt x="330" y="1222"/>
                      <a:pt x="480" y="1335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5" name="Freeform 85"/>
              <p:cNvSpPr>
                <a:spLocks/>
              </p:cNvSpPr>
              <p:nvPr userDrawn="1"/>
            </p:nvSpPr>
            <p:spPr bwMode="auto">
              <a:xfrm>
                <a:off x="7854951" y="1508125"/>
                <a:ext cx="623888" cy="273050"/>
              </a:xfrm>
              <a:custGeom>
                <a:avLst/>
                <a:gdLst>
                  <a:gd name="T0" fmla="*/ 0 w 393"/>
                  <a:gd name="T1" fmla="*/ 142 h 172"/>
                  <a:gd name="T2" fmla="*/ 26 w 393"/>
                  <a:gd name="T3" fmla="*/ 172 h 172"/>
                  <a:gd name="T4" fmla="*/ 393 w 393"/>
                  <a:gd name="T5" fmla="*/ 30 h 172"/>
                  <a:gd name="T6" fmla="*/ 374 w 393"/>
                  <a:gd name="T7" fmla="*/ 0 h 172"/>
                  <a:gd name="T8" fmla="*/ 0 w 393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3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6" name="Freeform 86"/>
              <p:cNvSpPr>
                <a:spLocks/>
              </p:cNvSpPr>
              <p:nvPr userDrawn="1"/>
            </p:nvSpPr>
            <p:spPr bwMode="auto">
              <a:xfrm>
                <a:off x="7929563" y="1593850"/>
                <a:ext cx="622300" cy="271463"/>
              </a:xfrm>
              <a:custGeom>
                <a:avLst/>
                <a:gdLst>
                  <a:gd name="T0" fmla="*/ 0 w 392"/>
                  <a:gd name="T1" fmla="*/ 141 h 171"/>
                  <a:gd name="T2" fmla="*/ 25 w 392"/>
                  <a:gd name="T3" fmla="*/ 171 h 171"/>
                  <a:gd name="T4" fmla="*/ 392 w 392"/>
                  <a:gd name="T5" fmla="*/ 30 h 171"/>
                  <a:gd name="T6" fmla="*/ 374 w 392"/>
                  <a:gd name="T7" fmla="*/ 0 h 171"/>
                  <a:gd name="T8" fmla="*/ 0 w 392"/>
                  <a:gd name="T9" fmla="*/ 14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1">
                    <a:moveTo>
                      <a:pt x="0" y="141"/>
                    </a:moveTo>
                    <a:lnTo>
                      <a:pt x="25" y="171"/>
                    </a:lnTo>
                    <a:lnTo>
                      <a:pt x="392" y="30"/>
                    </a:lnTo>
                    <a:lnTo>
                      <a:pt x="374" y="0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7" name="Freeform 87"/>
              <p:cNvSpPr>
                <a:spLocks/>
              </p:cNvSpPr>
              <p:nvPr userDrawn="1"/>
            </p:nvSpPr>
            <p:spPr bwMode="auto">
              <a:xfrm>
                <a:off x="7985126" y="1677988"/>
                <a:ext cx="622300" cy="273050"/>
              </a:xfrm>
              <a:custGeom>
                <a:avLst/>
                <a:gdLst>
                  <a:gd name="T0" fmla="*/ 0 w 392"/>
                  <a:gd name="T1" fmla="*/ 142 h 172"/>
                  <a:gd name="T2" fmla="*/ 25 w 392"/>
                  <a:gd name="T3" fmla="*/ 172 h 172"/>
                  <a:gd name="T4" fmla="*/ 392 w 392"/>
                  <a:gd name="T5" fmla="*/ 30 h 172"/>
                  <a:gd name="T6" fmla="*/ 374 w 392"/>
                  <a:gd name="T7" fmla="*/ 0 h 172"/>
                  <a:gd name="T8" fmla="*/ 0 w 392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2">
                    <a:moveTo>
                      <a:pt x="0" y="142"/>
                    </a:moveTo>
                    <a:lnTo>
                      <a:pt x="25" y="172"/>
                    </a:lnTo>
                    <a:lnTo>
                      <a:pt x="392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8" name="Freeform 88"/>
              <p:cNvSpPr>
                <a:spLocks/>
              </p:cNvSpPr>
              <p:nvPr userDrawn="1"/>
            </p:nvSpPr>
            <p:spPr bwMode="auto">
              <a:xfrm>
                <a:off x="8039101" y="1758950"/>
                <a:ext cx="623888" cy="273050"/>
              </a:xfrm>
              <a:custGeom>
                <a:avLst/>
                <a:gdLst>
                  <a:gd name="T0" fmla="*/ 0 w 393"/>
                  <a:gd name="T1" fmla="*/ 142 h 172"/>
                  <a:gd name="T2" fmla="*/ 26 w 393"/>
                  <a:gd name="T3" fmla="*/ 172 h 172"/>
                  <a:gd name="T4" fmla="*/ 393 w 393"/>
                  <a:gd name="T5" fmla="*/ 30 h 172"/>
                  <a:gd name="T6" fmla="*/ 374 w 393"/>
                  <a:gd name="T7" fmla="*/ 0 h 172"/>
                  <a:gd name="T8" fmla="*/ 0 w 393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3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9" name="Freeform 89"/>
              <p:cNvSpPr>
                <a:spLocks/>
              </p:cNvSpPr>
              <p:nvPr userDrawn="1"/>
            </p:nvSpPr>
            <p:spPr bwMode="auto">
              <a:xfrm>
                <a:off x="8069263" y="1876425"/>
                <a:ext cx="622300" cy="273050"/>
              </a:xfrm>
              <a:custGeom>
                <a:avLst/>
                <a:gdLst>
                  <a:gd name="T0" fmla="*/ 0 w 392"/>
                  <a:gd name="T1" fmla="*/ 142 h 172"/>
                  <a:gd name="T2" fmla="*/ 26 w 392"/>
                  <a:gd name="T3" fmla="*/ 172 h 172"/>
                  <a:gd name="T4" fmla="*/ 392 w 392"/>
                  <a:gd name="T5" fmla="*/ 31 h 172"/>
                  <a:gd name="T6" fmla="*/ 374 w 392"/>
                  <a:gd name="T7" fmla="*/ 0 h 172"/>
                  <a:gd name="T8" fmla="*/ 0 w 392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2" y="31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0" name="Freeform 90"/>
              <p:cNvSpPr>
                <a:spLocks/>
              </p:cNvSpPr>
              <p:nvPr userDrawn="1"/>
            </p:nvSpPr>
            <p:spPr bwMode="auto">
              <a:xfrm>
                <a:off x="8132763" y="2570163"/>
                <a:ext cx="622300" cy="273050"/>
              </a:xfrm>
              <a:custGeom>
                <a:avLst/>
                <a:gdLst>
                  <a:gd name="T0" fmla="*/ 0 w 392"/>
                  <a:gd name="T1" fmla="*/ 142 h 172"/>
                  <a:gd name="T2" fmla="*/ 25 w 392"/>
                  <a:gd name="T3" fmla="*/ 172 h 172"/>
                  <a:gd name="T4" fmla="*/ 392 w 392"/>
                  <a:gd name="T5" fmla="*/ 30 h 172"/>
                  <a:gd name="T6" fmla="*/ 373 w 392"/>
                  <a:gd name="T7" fmla="*/ 0 h 172"/>
                  <a:gd name="T8" fmla="*/ 0 w 392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2">
                    <a:moveTo>
                      <a:pt x="0" y="142"/>
                    </a:moveTo>
                    <a:lnTo>
                      <a:pt x="25" y="172"/>
                    </a:lnTo>
                    <a:lnTo>
                      <a:pt x="392" y="30"/>
                    </a:lnTo>
                    <a:lnTo>
                      <a:pt x="373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1" name="Freeform 91"/>
              <p:cNvSpPr>
                <a:spLocks/>
              </p:cNvSpPr>
              <p:nvPr userDrawn="1"/>
            </p:nvSpPr>
            <p:spPr bwMode="auto">
              <a:xfrm>
                <a:off x="8197851" y="2809875"/>
                <a:ext cx="623888" cy="273050"/>
              </a:xfrm>
              <a:custGeom>
                <a:avLst/>
                <a:gdLst>
                  <a:gd name="T0" fmla="*/ 0 w 393"/>
                  <a:gd name="T1" fmla="*/ 142 h 172"/>
                  <a:gd name="T2" fmla="*/ 26 w 393"/>
                  <a:gd name="T3" fmla="*/ 172 h 172"/>
                  <a:gd name="T4" fmla="*/ 393 w 393"/>
                  <a:gd name="T5" fmla="*/ 30 h 172"/>
                  <a:gd name="T6" fmla="*/ 374 w 393"/>
                  <a:gd name="T7" fmla="*/ 0 h 172"/>
                  <a:gd name="T8" fmla="*/ 0 w 393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3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2" name="Freeform 92"/>
              <p:cNvSpPr>
                <a:spLocks/>
              </p:cNvSpPr>
              <p:nvPr userDrawn="1"/>
            </p:nvSpPr>
            <p:spPr bwMode="auto">
              <a:xfrm>
                <a:off x="8286751" y="2187575"/>
                <a:ext cx="203200" cy="360363"/>
              </a:xfrm>
              <a:custGeom>
                <a:avLst/>
                <a:gdLst>
                  <a:gd name="T0" fmla="*/ 0 w 128"/>
                  <a:gd name="T1" fmla="*/ 34 h 227"/>
                  <a:gd name="T2" fmla="*/ 9 w 128"/>
                  <a:gd name="T3" fmla="*/ 227 h 227"/>
                  <a:gd name="T4" fmla="*/ 128 w 128"/>
                  <a:gd name="T5" fmla="*/ 181 h 227"/>
                  <a:gd name="T6" fmla="*/ 116 w 128"/>
                  <a:gd name="T7" fmla="*/ 0 h 227"/>
                  <a:gd name="T8" fmla="*/ 0 w 128"/>
                  <a:gd name="T9" fmla="*/ 3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27">
                    <a:moveTo>
                      <a:pt x="0" y="34"/>
                    </a:moveTo>
                    <a:lnTo>
                      <a:pt x="9" y="227"/>
                    </a:lnTo>
                    <a:lnTo>
                      <a:pt x="128" y="181"/>
                    </a:lnTo>
                    <a:lnTo>
                      <a:pt x="116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3" name="Freeform 93"/>
              <p:cNvSpPr>
                <a:spLocks/>
              </p:cNvSpPr>
              <p:nvPr userDrawn="1"/>
            </p:nvSpPr>
            <p:spPr bwMode="auto">
              <a:xfrm>
                <a:off x="8021638" y="2322513"/>
                <a:ext cx="203200" cy="361950"/>
              </a:xfrm>
              <a:custGeom>
                <a:avLst/>
                <a:gdLst>
                  <a:gd name="T0" fmla="*/ 0 w 128"/>
                  <a:gd name="T1" fmla="*/ 35 h 228"/>
                  <a:gd name="T2" fmla="*/ 9 w 128"/>
                  <a:gd name="T3" fmla="*/ 228 h 228"/>
                  <a:gd name="T4" fmla="*/ 128 w 128"/>
                  <a:gd name="T5" fmla="*/ 182 h 228"/>
                  <a:gd name="T6" fmla="*/ 116 w 128"/>
                  <a:gd name="T7" fmla="*/ 0 h 228"/>
                  <a:gd name="T8" fmla="*/ 0 w 128"/>
                  <a:gd name="T9" fmla="*/ 3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28">
                    <a:moveTo>
                      <a:pt x="0" y="35"/>
                    </a:moveTo>
                    <a:lnTo>
                      <a:pt x="9" y="228"/>
                    </a:lnTo>
                    <a:lnTo>
                      <a:pt x="128" y="182"/>
                    </a:lnTo>
                    <a:lnTo>
                      <a:pt x="116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9" name="Freeform 94"/>
              <p:cNvSpPr>
                <a:spLocks/>
              </p:cNvSpPr>
              <p:nvPr userDrawn="1"/>
            </p:nvSpPr>
            <p:spPr bwMode="auto">
              <a:xfrm>
                <a:off x="8551863" y="2079625"/>
                <a:ext cx="203200" cy="361950"/>
              </a:xfrm>
              <a:custGeom>
                <a:avLst/>
                <a:gdLst>
                  <a:gd name="T0" fmla="*/ 0 w 128"/>
                  <a:gd name="T1" fmla="*/ 35 h 228"/>
                  <a:gd name="T2" fmla="*/ 10 w 128"/>
                  <a:gd name="T3" fmla="*/ 228 h 228"/>
                  <a:gd name="T4" fmla="*/ 128 w 128"/>
                  <a:gd name="T5" fmla="*/ 181 h 228"/>
                  <a:gd name="T6" fmla="*/ 116 w 128"/>
                  <a:gd name="T7" fmla="*/ 0 h 228"/>
                  <a:gd name="T8" fmla="*/ 0 w 128"/>
                  <a:gd name="T9" fmla="*/ 3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28">
                    <a:moveTo>
                      <a:pt x="0" y="35"/>
                    </a:moveTo>
                    <a:lnTo>
                      <a:pt x="10" y="228"/>
                    </a:lnTo>
                    <a:lnTo>
                      <a:pt x="128" y="181"/>
                    </a:lnTo>
                    <a:lnTo>
                      <a:pt x="116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0" name="Freeform 95"/>
              <p:cNvSpPr>
                <a:spLocks/>
              </p:cNvSpPr>
              <p:nvPr userDrawn="1"/>
            </p:nvSpPr>
            <p:spPr bwMode="auto">
              <a:xfrm>
                <a:off x="7843838" y="3479800"/>
                <a:ext cx="219075" cy="334963"/>
              </a:xfrm>
              <a:custGeom>
                <a:avLst/>
                <a:gdLst>
                  <a:gd name="T0" fmla="*/ 0 w 138"/>
                  <a:gd name="T1" fmla="*/ 111 h 211"/>
                  <a:gd name="T2" fmla="*/ 94 w 138"/>
                  <a:gd name="T3" fmla="*/ 14 h 211"/>
                  <a:gd name="T4" fmla="*/ 132 w 138"/>
                  <a:gd name="T5" fmla="*/ 98 h 211"/>
                  <a:gd name="T6" fmla="*/ 84 w 138"/>
                  <a:gd name="T7" fmla="*/ 201 h 211"/>
                  <a:gd name="T8" fmla="*/ 0 w 138"/>
                  <a:gd name="T9" fmla="*/ 1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211">
                    <a:moveTo>
                      <a:pt x="0" y="111"/>
                    </a:moveTo>
                    <a:cubicBezTo>
                      <a:pt x="0" y="111"/>
                      <a:pt x="50" y="0"/>
                      <a:pt x="94" y="14"/>
                    </a:cubicBezTo>
                    <a:cubicBezTo>
                      <a:pt x="138" y="27"/>
                      <a:pt x="138" y="67"/>
                      <a:pt x="132" y="98"/>
                    </a:cubicBezTo>
                    <a:cubicBezTo>
                      <a:pt x="126" y="128"/>
                      <a:pt x="111" y="191"/>
                      <a:pt x="84" y="201"/>
                    </a:cubicBezTo>
                    <a:cubicBezTo>
                      <a:pt x="57" y="211"/>
                      <a:pt x="0" y="111"/>
                      <a:pt x="0" y="11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1" name="Freeform 96"/>
              <p:cNvSpPr>
                <a:spLocks/>
              </p:cNvSpPr>
              <p:nvPr userDrawn="1"/>
            </p:nvSpPr>
            <p:spPr bwMode="auto">
              <a:xfrm>
                <a:off x="7640638" y="3552825"/>
                <a:ext cx="373063" cy="522288"/>
              </a:xfrm>
              <a:custGeom>
                <a:avLst/>
                <a:gdLst>
                  <a:gd name="T0" fmla="*/ 173 w 235"/>
                  <a:gd name="T1" fmla="*/ 329 h 329"/>
                  <a:gd name="T2" fmla="*/ 29 w 235"/>
                  <a:gd name="T3" fmla="*/ 182 h 329"/>
                  <a:gd name="T4" fmla="*/ 58 w 235"/>
                  <a:gd name="T5" fmla="*/ 16 h 329"/>
                  <a:gd name="T6" fmla="*/ 201 w 235"/>
                  <a:gd name="T7" fmla="*/ 85 h 329"/>
                  <a:gd name="T8" fmla="*/ 234 w 235"/>
                  <a:gd name="T9" fmla="*/ 224 h 329"/>
                  <a:gd name="T10" fmla="*/ 173 w 235"/>
                  <a:gd name="T11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329">
                    <a:moveTo>
                      <a:pt x="173" y="329"/>
                    </a:moveTo>
                    <a:cubicBezTo>
                      <a:pt x="173" y="329"/>
                      <a:pt x="58" y="286"/>
                      <a:pt x="29" y="182"/>
                    </a:cubicBezTo>
                    <a:cubicBezTo>
                      <a:pt x="0" y="79"/>
                      <a:pt x="6" y="31"/>
                      <a:pt x="58" y="16"/>
                    </a:cubicBezTo>
                    <a:cubicBezTo>
                      <a:pt x="111" y="0"/>
                      <a:pt x="167" y="22"/>
                      <a:pt x="201" y="85"/>
                    </a:cubicBezTo>
                    <a:cubicBezTo>
                      <a:pt x="235" y="148"/>
                      <a:pt x="234" y="224"/>
                      <a:pt x="234" y="224"/>
                    </a:cubicBezTo>
                    <a:lnTo>
                      <a:pt x="173" y="32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2" name="Freeform 97"/>
              <p:cNvSpPr>
                <a:spLocks/>
              </p:cNvSpPr>
              <p:nvPr userDrawn="1"/>
            </p:nvSpPr>
            <p:spPr bwMode="auto">
              <a:xfrm>
                <a:off x="7818438" y="3748088"/>
                <a:ext cx="442913" cy="595313"/>
              </a:xfrm>
              <a:custGeom>
                <a:avLst/>
                <a:gdLst>
                  <a:gd name="T0" fmla="*/ 0 w 279"/>
                  <a:gd name="T1" fmla="*/ 275 h 375"/>
                  <a:gd name="T2" fmla="*/ 88 w 279"/>
                  <a:gd name="T3" fmla="*/ 99 h 375"/>
                  <a:gd name="T4" fmla="*/ 222 w 279"/>
                  <a:gd name="T5" fmla="*/ 15 h 375"/>
                  <a:gd name="T6" fmla="*/ 274 w 279"/>
                  <a:gd name="T7" fmla="*/ 130 h 375"/>
                  <a:gd name="T8" fmla="*/ 231 w 279"/>
                  <a:gd name="T9" fmla="*/ 299 h 375"/>
                  <a:gd name="T10" fmla="*/ 111 w 279"/>
                  <a:gd name="T11" fmla="*/ 373 h 375"/>
                  <a:gd name="T12" fmla="*/ 0 w 279"/>
                  <a:gd name="T13" fmla="*/ 2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375">
                    <a:moveTo>
                      <a:pt x="0" y="275"/>
                    </a:moveTo>
                    <a:cubicBezTo>
                      <a:pt x="0" y="275"/>
                      <a:pt x="38" y="154"/>
                      <a:pt x="88" y="99"/>
                    </a:cubicBezTo>
                    <a:cubicBezTo>
                      <a:pt x="137" y="46"/>
                      <a:pt x="174" y="0"/>
                      <a:pt x="222" y="15"/>
                    </a:cubicBezTo>
                    <a:cubicBezTo>
                      <a:pt x="270" y="31"/>
                      <a:pt x="268" y="67"/>
                      <a:pt x="274" y="130"/>
                    </a:cubicBezTo>
                    <a:cubicBezTo>
                      <a:pt x="279" y="193"/>
                      <a:pt x="265" y="256"/>
                      <a:pt x="231" y="299"/>
                    </a:cubicBezTo>
                    <a:cubicBezTo>
                      <a:pt x="195" y="344"/>
                      <a:pt x="126" y="375"/>
                      <a:pt x="111" y="373"/>
                    </a:cubicBezTo>
                    <a:cubicBezTo>
                      <a:pt x="96" y="371"/>
                      <a:pt x="0" y="275"/>
                      <a:pt x="0" y="2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3" name="Freeform 98"/>
              <p:cNvSpPr>
                <a:spLocks/>
              </p:cNvSpPr>
              <p:nvPr userDrawn="1"/>
            </p:nvSpPr>
            <p:spPr bwMode="auto">
              <a:xfrm>
                <a:off x="8091488" y="4187825"/>
                <a:ext cx="346075" cy="463550"/>
              </a:xfrm>
              <a:custGeom>
                <a:avLst/>
                <a:gdLst>
                  <a:gd name="T0" fmla="*/ 10 w 218"/>
                  <a:gd name="T1" fmla="*/ 148 h 292"/>
                  <a:gd name="T2" fmla="*/ 109 w 218"/>
                  <a:gd name="T3" fmla="*/ 36 h 292"/>
                  <a:gd name="T4" fmla="*/ 215 w 218"/>
                  <a:gd name="T5" fmla="*/ 77 h 292"/>
                  <a:gd name="T6" fmla="*/ 70 w 218"/>
                  <a:gd name="T7" fmla="*/ 279 h 292"/>
                  <a:gd name="T8" fmla="*/ 10 w 218"/>
                  <a:gd name="T9" fmla="*/ 148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92">
                    <a:moveTo>
                      <a:pt x="10" y="148"/>
                    </a:moveTo>
                    <a:cubicBezTo>
                      <a:pt x="10" y="148"/>
                      <a:pt x="57" y="63"/>
                      <a:pt x="109" y="36"/>
                    </a:cubicBezTo>
                    <a:cubicBezTo>
                      <a:pt x="164" y="7"/>
                      <a:pt x="218" y="0"/>
                      <a:pt x="215" y="77"/>
                    </a:cubicBezTo>
                    <a:cubicBezTo>
                      <a:pt x="212" y="154"/>
                      <a:pt x="141" y="266"/>
                      <a:pt x="70" y="279"/>
                    </a:cubicBezTo>
                    <a:cubicBezTo>
                      <a:pt x="0" y="292"/>
                      <a:pt x="10" y="148"/>
                      <a:pt x="10" y="1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4" name="Freeform 99"/>
              <p:cNvSpPr>
                <a:spLocks/>
              </p:cNvSpPr>
              <p:nvPr userDrawn="1"/>
            </p:nvSpPr>
            <p:spPr bwMode="auto">
              <a:xfrm>
                <a:off x="7570788" y="4070350"/>
                <a:ext cx="471488" cy="522288"/>
              </a:xfrm>
              <a:custGeom>
                <a:avLst/>
                <a:gdLst>
                  <a:gd name="T0" fmla="*/ 297 w 297"/>
                  <a:gd name="T1" fmla="*/ 187 h 329"/>
                  <a:gd name="T2" fmla="*/ 210 w 297"/>
                  <a:gd name="T3" fmla="*/ 34 h 329"/>
                  <a:gd name="T4" fmla="*/ 27 w 297"/>
                  <a:gd name="T5" fmla="*/ 25 h 329"/>
                  <a:gd name="T6" fmla="*/ 31 w 297"/>
                  <a:gd name="T7" fmla="*/ 160 h 329"/>
                  <a:gd name="T8" fmla="*/ 169 w 297"/>
                  <a:gd name="T9" fmla="*/ 319 h 329"/>
                  <a:gd name="T10" fmla="*/ 297 w 297"/>
                  <a:gd name="T11" fmla="*/ 18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7" h="329">
                    <a:moveTo>
                      <a:pt x="297" y="187"/>
                    </a:moveTo>
                    <a:cubicBezTo>
                      <a:pt x="297" y="187"/>
                      <a:pt x="288" y="68"/>
                      <a:pt x="210" y="34"/>
                    </a:cubicBezTo>
                    <a:cubicBezTo>
                      <a:pt x="131" y="0"/>
                      <a:pt x="50" y="2"/>
                      <a:pt x="27" y="25"/>
                    </a:cubicBezTo>
                    <a:cubicBezTo>
                      <a:pt x="4" y="48"/>
                      <a:pt x="0" y="107"/>
                      <a:pt x="31" y="160"/>
                    </a:cubicBezTo>
                    <a:cubicBezTo>
                      <a:pt x="61" y="214"/>
                      <a:pt x="126" y="310"/>
                      <a:pt x="169" y="319"/>
                    </a:cubicBezTo>
                    <a:cubicBezTo>
                      <a:pt x="211" y="329"/>
                      <a:pt x="297" y="187"/>
                      <a:pt x="297" y="1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5" name="Freeform 100"/>
              <p:cNvSpPr>
                <a:spLocks/>
              </p:cNvSpPr>
              <p:nvPr userDrawn="1"/>
            </p:nvSpPr>
            <p:spPr bwMode="auto">
              <a:xfrm>
                <a:off x="7750176" y="4310063"/>
                <a:ext cx="514350" cy="738188"/>
              </a:xfrm>
              <a:custGeom>
                <a:avLst/>
                <a:gdLst>
                  <a:gd name="T0" fmla="*/ 42 w 324"/>
                  <a:gd name="T1" fmla="*/ 128 h 465"/>
                  <a:gd name="T2" fmla="*/ 42 w 324"/>
                  <a:gd name="T3" fmla="*/ 379 h 465"/>
                  <a:gd name="T4" fmla="*/ 295 w 324"/>
                  <a:gd name="T5" fmla="*/ 385 h 465"/>
                  <a:gd name="T6" fmla="*/ 308 w 324"/>
                  <a:gd name="T7" fmla="*/ 167 h 465"/>
                  <a:gd name="T8" fmla="*/ 160 w 324"/>
                  <a:gd name="T9" fmla="*/ 7 h 465"/>
                  <a:gd name="T10" fmla="*/ 42 w 324"/>
                  <a:gd name="T11" fmla="*/ 128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4" h="465">
                    <a:moveTo>
                      <a:pt x="42" y="128"/>
                    </a:moveTo>
                    <a:cubicBezTo>
                      <a:pt x="42" y="128"/>
                      <a:pt x="0" y="292"/>
                      <a:pt x="42" y="379"/>
                    </a:cubicBezTo>
                    <a:cubicBezTo>
                      <a:pt x="83" y="465"/>
                      <a:pt x="295" y="385"/>
                      <a:pt x="295" y="385"/>
                    </a:cubicBezTo>
                    <a:cubicBezTo>
                      <a:pt x="295" y="385"/>
                      <a:pt x="324" y="238"/>
                      <a:pt x="308" y="167"/>
                    </a:cubicBezTo>
                    <a:cubicBezTo>
                      <a:pt x="292" y="96"/>
                      <a:pt x="239" y="0"/>
                      <a:pt x="160" y="7"/>
                    </a:cubicBezTo>
                    <a:cubicBezTo>
                      <a:pt x="105" y="11"/>
                      <a:pt x="51" y="77"/>
                      <a:pt x="42" y="12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6" name="Freeform 101"/>
              <p:cNvSpPr>
                <a:spLocks/>
              </p:cNvSpPr>
              <p:nvPr userDrawn="1"/>
            </p:nvSpPr>
            <p:spPr bwMode="auto">
              <a:xfrm>
                <a:off x="7618413" y="4886325"/>
                <a:ext cx="793750" cy="671513"/>
              </a:xfrm>
              <a:custGeom>
                <a:avLst/>
                <a:gdLst>
                  <a:gd name="T0" fmla="*/ 45 w 500"/>
                  <a:gd name="T1" fmla="*/ 9 h 423"/>
                  <a:gd name="T2" fmla="*/ 455 w 500"/>
                  <a:gd name="T3" fmla="*/ 9 h 423"/>
                  <a:gd name="T4" fmla="*/ 484 w 500"/>
                  <a:gd name="T5" fmla="*/ 73 h 423"/>
                  <a:gd name="T6" fmla="*/ 407 w 500"/>
                  <a:gd name="T7" fmla="*/ 381 h 423"/>
                  <a:gd name="T8" fmla="*/ 356 w 500"/>
                  <a:gd name="T9" fmla="*/ 416 h 423"/>
                  <a:gd name="T10" fmla="*/ 138 w 500"/>
                  <a:gd name="T11" fmla="*/ 407 h 423"/>
                  <a:gd name="T12" fmla="*/ 77 w 500"/>
                  <a:gd name="T13" fmla="*/ 346 h 423"/>
                  <a:gd name="T14" fmla="*/ 9 w 500"/>
                  <a:gd name="T15" fmla="*/ 35 h 423"/>
                  <a:gd name="T16" fmla="*/ 45 w 500"/>
                  <a:gd name="T17" fmla="*/ 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0" h="423">
                    <a:moveTo>
                      <a:pt x="45" y="9"/>
                    </a:moveTo>
                    <a:cubicBezTo>
                      <a:pt x="54" y="8"/>
                      <a:pt x="455" y="9"/>
                      <a:pt x="455" y="9"/>
                    </a:cubicBezTo>
                    <a:cubicBezTo>
                      <a:pt x="455" y="9"/>
                      <a:pt x="500" y="0"/>
                      <a:pt x="484" y="73"/>
                    </a:cubicBezTo>
                    <a:cubicBezTo>
                      <a:pt x="468" y="147"/>
                      <a:pt x="407" y="381"/>
                      <a:pt x="407" y="381"/>
                    </a:cubicBezTo>
                    <a:cubicBezTo>
                      <a:pt x="407" y="381"/>
                      <a:pt x="410" y="410"/>
                      <a:pt x="356" y="416"/>
                    </a:cubicBezTo>
                    <a:cubicBezTo>
                      <a:pt x="301" y="423"/>
                      <a:pt x="138" y="407"/>
                      <a:pt x="138" y="407"/>
                    </a:cubicBezTo>
                    <a:cubicBezTo>
                      <a:pt x="138" y="407"/>
                      <a:pt x="90" y="384"/>
                      <a:pt x="77" y="346"/>
                    </a:cubicBezTo>
                    <a:cubicBezTo>
                      <a:pt x="64" y="307"/>
                      <a:pt x="9" y="35"/>
                      <a:pt x="9" y="35"/>
                    </a:cubicBezTo>
                    <a:cubicBezTo>
                      <a:pt x="9" y="35"/>
                      <a:pt x="0" y="12"/>
                      <a:pt x="45" y="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7" name="椭圆 4166"/>
              <p:cNvSpPr/>
              <p:nvPr userDrawn="1"/>
            </p:nvSpPr>
            <p:spPr>
              <a:xfrm>
                <a:off x="6885783" y="4283869"/>
                <a:ext cx="119062" cy="119062"/>
              </a:xfrm>
              <a:prstGeom prst="ellipse">
                <a:avLst/>
              </a:prstGeom>
              <a:gradFill>
                <a:gsLst>
                  <a:gs pos="9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 userDrawn="1"/>
            </p:nvSpPr>
            <p:spPr>
              <a:xfrm>
                <a:off x="7276307" y="4524375"/>
                <a:ext cx="204787" cy="204787"/>
              </a:xfrm>
              <a:prstGeom prst="ellipse">
                <a:avLst/>
              </a:prstGeom>
              <a:gradFill>
                <a:gsLst>
                  <a:gs pos="9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1328315" y="3236958"/>
            <a:ext cx="5034245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1328315" y="2098675"/>
            <a:ext cx="5034245" cy="113828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28315" y="4874217"/>
            <a:ext cx="503424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328315" y="5170488"/>
            <a:ext cx="503424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892189" y="1896535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893305" y="2791885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7073900" y="1638446"/>
            <a:ext cx="4010026" cy="3829665"/>
            <a:chOff x="6885783" y="1293813"/>
            <a:chExt cx="4464843" cy="4264025"/>
          </a:xfrm>
        </p:grpSpPr>
        <p:sp>
          <p:nvSpPr>
            <p:cNvPr id="7" name="矩形 6"/>
            <p:cNvSpPr/>
            <p:nvPr userDrawn="1"/>
          </p:nvSpPr>
          <p:spPr>
            <a:xfrm>
              <a:off x="8108157" y="5512119"/>
              <a:ext cx="65405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8458201" y="5222399"/>
              <a:ext cx="400050" cy="36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8978901" y="5191124"/>
              <a:ext cx="400050" cy="36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9925051" y="5274550"/>
              <a:ext cx="65405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10383838" y="5336860"/>
              <a:ext cx="65405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63"/>
            <p:cNvSpPr>
              <a:spLocks/>
            </p:cNvSpPr>
            <p:nvPr userDrawn="1"/>
          </p:nvSpPr>
          <p:spPr bwMode="auto">
            <a:xfrm>
              <a:off x="7212013" y="1762125"/>
              <a:ext cx="4138613" cy="3146425"/>
            </a:xfrm>
            <a:custGeom>
              <a:avLst/>
              <a:gdLst>
                <a:gd name="T0" fmla="*/ 1 w 2608"/>
                <a:gd name="T1" fmla="*/ 426 h 1982"/>
                <a:gd name="T2" fmla="*/ 103 w 2608"/>
                <a:gd name="T3" fmla="*/ 671 h 1982"/>
                <a:gd name="T4" fmla="*/ 214 w 2608"/>
                <a:gd name="T5" fmla="*/ 1087 h 1982"/>
                <a:gd name="T6" fmla="*/ 260 w 2608"/>
                <a:gd name="T7" fmla="*/ 1666 h 1982"/>
                <a:gd name="T8" fmla="*/ 779 w 2608"/>
                <a:gd name="T9" fmla="*/ 1967 h 1982"/>
                <a:gd name="T10" fmla="*/ 1476 w 2608"/>
                <a:gd name="T11" fmla="*/ 1557 h 1982"/>
                <a:gd name="T12" fmla="*/ 2315 w 2608"/>
                <a:gd name="T13" fmla="*/ 1234 h 1982"/>
                <a:gd name="T14" fmla="*/ 2491 w 2608"/>
                <a:gd name="T15" fmla="*/ 591 h 1982"/>
                <a:gd name="T16" fmla="*/ 1726 w 2608"/>
                <a:gd name="T17" fmla="*/ 177 h 1982"/>
                <a:gd name="T18" fmla="*/ 1102 w 2608"/>
                <a:gd name="T19" fmla="*/ 316 h 1982"/>
                <a:gd name="T20" fmla="*/ 554 w 2608"/>
                <a:gd name="T21" fmla="*/ 101 h 1982"/>
                <a:gd name="T22" fmla="*/ 1 w 2608"/>
                <a:gd name="T23" fmla="*/ 426 h 1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08" h="1982">
                  <a:moveTo>
                    <a:pt x="1" y="426"/>
                  </a:moveTo>
                  <a:cubicBezTo>
                    <a:pt x="1" y="493"/>
                    <a:pt x="7" y="539"/>
                    <a:pt x="103" y="671"/>
                  </a:cubicBezTo>
                  <a:cubicBezTo>
                    <a:pt x="198" y="803"/>
                    <a:pt x="287" y="948"/>
                    <a:pt x="214" y="1087"/>
                  </a:cubicBezTo>
                  <a:cubicBezTo>
                    <a:pt x="140" y="1226"/>
                    <a:pt x="77" y="1453"/>
                    <a:pt x="260" y="1666"/>
                  </a:cubicBezTo>
                  <a:cubicBezTo>
                    <a:pt x="443" y="1878"/>
                    <a:pt x="523" y="1952"/>
                    <a:pt x="779" y="1967"/>
                  </a:cubicBezTo>
                  <a:cubicBezTo>
                    <a:pt x="1036" y="1982"/>
                    <a:pt x="1219" y="1740"/>
                    <a:pt x="1476" y="1557"/>
                  </a:cubicBezTo>
                  <a:cubicBezTo>
                    <a:pt x="1733" y="1373"/>
                    <a:pt x="2177" y="1222"/>
                    <a:pt x="2315" y="1234"/>
                  </a:cubicBezTo>
                  <a:cubicBezTo>
                    <a:pt x="2507" y="1250"/>
                    <a:pt x="2608" y="775"/>
                    <a:pt x="2491" y="591"/>
                  </a:cubicBezTo>
                  <a:cubicBezTo>
                    <a:pt x="2373" y="408"/>
                    <a:pt x="2003" y="170"/>
                    <a:pt x="1726" y="177"/>
                  </a:cubicBezTo>
                  <a:cubicBezTo>
                    <a:pt x="1520" y="182"/>
                    <a:pt x="1347" y="269"/>
                    <a:pt x="1102" y="316"/>
                  </a:cubicBezTo>
                  <a:cubicBezTo>
                    <a:pt x="937" y="348"/>
                    <a:pt x="738" y="167"/>
                    <a:pt x="554" y="101"/>
                  </a:cubicBezTo>
                  <a:cubicBezTo>
                    <a:pt x="371" y="35"/>
                    <a:pt x="0" y="0"/>
                    <a:pt x="1" y="426"/>
                  </a:cubicBezTo>
                  <a:close/>
                </a:path>
              </a:pathLst>
            </a:custGeom>
            <a:gradFill>
              <a:gsLst>
                <a:gs pos="90000">
                  <a:schemeClr val="accent3">
                    <a:lumMod val="60000"/>
                    <a:lumOff val="40000"/>
                  </a:schemeClr>
                </a:gs>
                <a:gs pos="0">
                  <a:schemeClr val="accent3"/>
                </a:gs>
              </a:gsLst>
              <a:lin ang="1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4"/>
            <p:cNvSpPr>
              <a:spLocks/>
            </p:cNvSpPr>
            <p:nvPr userDrawn="1"/>
          </p:nvSpPr>
          <p:spPr bwMode="auto">
            <a:xfrm>
              <a:off x="8994776" y="3414713"/>
              <a:ext cx="1890713" cy="1738313"/>
            </a:xfrm>
            <a:custGeom>
              <a:avLst/>
              <a:gdLst>
                <a:gd name="T0" fmla="*/ 120 w 1192"/>
                <a:gd name="T1" fmla="*/ 207 h 1095"/>
                <a:gd name="T2" fmla="*/ 250 w 1192"/>
                <a:gd name="T3" fmla="*/ 18 h 1095"/>
                <a:gd name="T4" fmla="*/ 843 w 1192"/>
                <a:gd name="T5" fmla="*/ 50 h 1095"/>
                <a:gd name="T6" fmla="*/ 1192 w 1192"/>
                <a:gd name="T7" fmla="*/ 193 h 1095"/>
                <a:gd name="T8" fmla="*/ 986 w 1192"/>
                <a:gd name="T9" fmla="*/ 512 h 1095"/>
                <a:gd name="T10" fmla="*/ 538 w 1192"/>
                <a:gd name="T11" fmla="*/ 422 h 1095"/>
                <a:gd name="T12" fmla="*/ 340 w 1192"/>
                <a:gd name="T13" fmla="*/ 382 h 1095"/>
                <a:gd name="T14" fmla="*/ 22 w 1192"/>
                <a:gd name="T15" fmla="*/ 1095 h 1095"/>
                <a:gd name="T16" fmla="*/ 0 w 1192"/>
                <a:gd name="T17" fmla="*/ 1079 h 1095"/>
                <a:gd name="T18" fmla="*/ 120 w 1192"/>
                <a:gd name="T19" fmla="*/ 207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2" h="1095">
                  <a:moveTo>
                    <a:pt x="120" y="207"/>
                  </a:moveTo>
                  <a:cubicBezTo>
                    <a:pt x="187" y="120"/>
                    <a:pt x="219" y="36"/>
                    <a:pt x="250" y="18"/>
                  </a:cubicBezTo>
                  <a:cubicBezTo>
                    <a:pt x="282" y="0"/>
                    <a:pt x="843" y="50"/>
                    <a:pt x="843" y="50"/>
                  </a:cubicBezTo>
                  <a:cubicBezTo>
                    <a:pt x="1192" y="193"/>
                    <a:pt x="1192" y="193"/>
                    <a:pt x="1192" y="193"/>
                  </a:cubicBezTo>
                  <a:cubicBezTo>
                    <a:pt x="986" y="512"/>
                    <a:pt x="986" y="512"/>
                    <a:pt x="986" y="512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340" y="382"/>
                    <a:pt x="340" y="382"/>
                    <a:pt x="340" y="382"/>
                  </a:cubicBezTo>
                  <a:cubicBezTo>
                    <a:pt x="22" y="1095"/>
                    <a:pt x="22" y="1095"/>
                    <a:pt x="22" y="1095"/>
                  </a:cubicBezTo>
                  <a:cubicBezTo>
                    <a:pt x="0" y="1079"/>
                    <a:pt x="0" y="1079"/>
                    <a:pt x="0" y="1079"/>
                  </a:cubicBezTo>
                  <a:cubicBezTo>
                    <a:pt x="0" y="1079"/>
                    <a:pt x="75" y="265"/>
                    <a:pt x="120" y="2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5"/>
            <p:cNvSpPr>
              <a:spLocks/>
            </p:cNvSpPr>
            <p:nvPr userDrawn="1"/>
          </p:nvSpPr>
          <p:spPr bwMode="auto">
            <a:xfrm>
              <a:off x="10461626" y="1643063"/>
              <a:ext cx="420688" cy="636588"/>
            </a:xfrm>
            <a:custGeom>
              <a:avLst/>
              <a:gdLst>
                <a:gd name="T0" fmla="*/ 0 w 265"/>
                <a:gd name="T1" fmla="*/ 151 h 401"/>
                <a:gd name="T2" fmla="*/ 40 w 265"/>
                <a:gd name="T3" fmla="*/ 350 h 401"/>
                <a:gd name="T4" fmla="*/ 140 w 265"/>
                <a:gd name="T5" fmla="*/ 346 h 401"/>
                <a:gd name="T6" fmla="*/ 180 w 265"/>
                <a:gd name="T7" fmla="*/ 387 h 401"/>
                <a:gd name="T8" fmla="*/ 261 w 265"/>
                <a:gd name="T9" fmla="*/ 313 h 401"/>
                <a:gd name="T10" fmla="*/ 232 w 265"/>
                <a:gd name="T11" fmla="*/ 232 h 401"/>
                <a:gd name="T12" fmla="*/ 0 w 265"/>
                <a:gd name="T13" fmla="*/ 15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01">
                  <a:moveTo>
                    <a:pt x="0" y="151"/>
                  </a:moveTo>
                  <a:cubicBezTo>
                    <a:pt x="0" y="151"/>
                    <a:pt x="0" y="298"/>
                    <a:pt x="40" y="350"/>
                  </a:cubicBezTo>
                  <a:cubicBezTo>
                    <a:pt x="81" y="401"/>
                    <a:pt x="140" y="346"/>
                    <a:pt x="140" y="346"/>
                  </a:cubicBezTo>
                  <a:cubicBezTo>
                    <a:pt x="140" y="346"/>
                    <a:pt x="169" y="361"/>
                    <a:pt x="180" y="387"/>
                  </a:cubicBezTo>
                  <a:cubicBezTo>
                    <a:pt x="180" y="387"/>
                    <a:pt x="258" y="335"/>
                    <a:pt x="261" y="313"/>
                  </a:cubicBezTo>
                  <a:cubicBezTo>
                    <a:pt x="265" y="291"/>
                    <a:pt x="221" y="250"/>
                    <a:pt x="232" y="232"/>
                  </a:cubicBezTo>
                  <a:cubicBezTo>
                    <a:pt x="243" y="213"/>
                    <a:pt x="188" y="0"/>
                    <a:pt x="0" y="151"/>
                  </a:cubicBezTo>
                  <a:close/>
                </a:path>
              </a:pathLst>
            </a:custGeom>
            <a:solidFill>
              <a:srgbClr val="FFD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6"/>
            <p:cNvSpPr>
              <a:spLocks/>
            </p:cNvSpPr>
            <p:nvPr userDrawn="1"/>
          </p:nvSpPr>
          <p:spPr bwMode="auto">
            <a:xfrm>
              <a:off x="10372726" y="1630363"/>
              <a:ext cx="563563" cy="460375"/>
            </a:xfrm>
            <a:custGeom>
              <a:avLst/>
              <a:gdLst>
                <a:gd name="T0" fmla="*/ 0 w 355"/>
                <a:gd name="T1" fmla="*/ 154 h 290"/>
                <a:gd name="T2" fmla="*/ 101 w 355"/>
                <a:gd name="T3" fmla="*/ 184 h 290"/>
                <a:gd name="T4" fmla="*/ 204 w 355"/>
                <a:gd name="T5" fmla="*/ 142 h 290"/>
                <a:gd name="T6" fmla="*/ 231 w 355"/>
                <a:gd name="T7" fmla="*/ 193 h 290"/>
                <a:gd name="T8" fmla="*/ 261 w 355"/>
                <a:gd name="T9" fmla="*/ 187 h 290"/>
                <a:gd name="T10" fmla="*/ 255 w 355"/>
                <a:gd name="T11" fmla="*/ 249 h 290"/>
                <a:gd name="T12" fmla="*/ 311 w 355"/>
                <a:gd name="T13" fmla="*/ 252 h 290"/>
                <a:gd name="T14" fmla="*/ 311 w 355"/>
                <a:gd name="T15" fmla="*/ 83 h 290"/>
                <a:gd name="T16" fmla="*/ 113 w 355"/>
                <a:gd name="T17" fmla="*/ 27 h 290"/>
                <a:gd name="T18" fmla="*/ 0 w 355"/>
                <a:gd name="T19" fmla="*/ 15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290">
                  <a:moveTo>
                    <a:pt x="0" y="154"/>
                  </a:moveTo>
                  <a:cubicBezTo>
                    <a:pt x="0" y="154"/>
                    <a:pt x="44" y="205"/>
                    <a:pt x="101" y="184"/>
                  </a:cubicBezTo>
                  <a:cubicBezTo>
                    <a:pt x="157" y="163"/>
                    <a:pt x="187" y="130"/>
                    <a:pt x="204" y="142"/>
                  </a:cubicBezTo>
                  <a:cubicBezTo>
                    <a:pt x="222" y="154"/>
                    <a:pt x="237" y="181"/>
                    <a:pt x="231" y="193"/>
                  </a:cubicBezTo>
                  <a:cubicBezTo>
                    <a:pt x="225" y="205"/>
                    <a:pt x="246" y="160"/>
                    <a:pt x="261" y="187"/>
                  </a:cubicBezTo>
                  <a:cubicBezTo>
                    <a:pt x="275" y="213"/>
                    <a:pt x="255" y="249"/>
                    <a:pt x="255" y="249"/>
                  </a:cubicBezTo>
                  <a:cubicBezTo>
                    <a:pt x="255" y="249"/>
                    <a:pt x="284" y="290"/>
                    <a:pt x="311" y="252"/>
                  </a:cubicBezTo>
                  <a:cubicBezTo>
                    <a:pt x="338" y="213"/>
                    <a:pt x="355" y="148"/>
                    <a:pt x="311" y="83"/>
                  </a:cubicBezTo>
                  <a:cubicBezTo>
                    <a:pt x="267" y="18"/>
                    <a:pt x="163" y="0"/>
                    <a:pt x="113" y="27"/>
                  </a:cubicBezTo>
                  <a:cubicBezTo>
                    <a:pt x="62" y="53"/>
                    <a:pt x="3" y="98"/>
                    <a:pt x="0" y="154"/>
                  </a:cubicBezTo>
                  <a:close/>
                </a:path>
              </a:pathLst>
            </a:custGeom>
            <a:solidFill>
              <a:srgbClr val="5A4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7"/>
            <p:cNvSpPr>
              <a:spLocks/>
            </p:cNvSpPr>
            <p:nvPr userDrawn="1"/>
          </p:nvSpPr>
          <p:spPr bwMode="auto">
            <a:xfrm>
              <a:off x="10725151" y="2098675"/>
              <a:ext cx="215900" cy="250825"/>
            </a:xfrm>
            <a:custGeom>
              <a:avLst/>
              <a:gdLst>
                <a:gd name="T0" fmla="*/ 14 w 136"/>
                <a:gd name="T1" fmla="*/ 100 h 158"/>
                <a:gd name="T2" fmla="*/ 21 w 136"/>
                <a:gd name="T3" fmla="*/ 155 h 158"/>
                <a:gd name="T4" fmla="*/ 130 w 136"/>
                <a:gd name="T5" fmla="*/ 52 h 158"/>
                <a:gd name="T6" fmla="*/ 95 w 136"/>
                <a:gd name="T7" fmla="*/ 26 h 158"/>
                <a:gd name="T8" fmla="*/ 14 w 136"/>
                <a:gd name="T9" fmla="*/ 10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58">
                  <a:moveTo>
                    <a:pt x="14" y="100"/>
                  </a:moveTo>
                  <a:cubicBezTo>
                    <a:pt x="14" y="100"/>
                    <a:pt x="0" y="158"/>
                    <a:pt x="21" y="155"/>
                  </a:cubicBezTo>
                  <a:cubicBezTo>
                    <a:pt x="42" y="152"/>
                    <a:pt x="125" y="69"/>
                    <a:pt x="130" y="52"/>
                  </a:cubicBezTo>
                  <a:cubicBezTo>
                    <a:pt x="136" y="34"/>
                    <a:pt x="128" y="0"/>
                    <a:pt x="95" y="26"/>
                  </a:cubicBezTo>
                  <a:cubicBezTo>
                    <a:pt x="62" y="52"/>
                    <a:pt x="14" y="100"/>
                    <a:pt x="14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8"/>
            <p:cNvSpPr>
              <a:spLocks/>
            </p:cNvSpPr>
            <p:nvPr userDrawn="1"/>
          </p:nvSpPr>
          <p:spPr bwMode="auto">
            <a:xfrm>
              <a:off x="9263063" y="2770188"/>
              <a:ext cx="428625" cy="668338"/>
            </a:xfrm>
            <a:custGeom>
              <a:avLst/>
              <a:gdLst>
                <a:gd name="T0" fmla="*/ 0 w 270"/>
                <a:gd name="T1" fmla="*/ 74 h 421"/>
                <a:gd name="T2" fmla="*/ 132 w 270"/>
                <a:gd name="T3" fmla="*/ 421 h 421"/>
                <a:gd name="T4" fmla="*/ 270 w 270"/>
                <a:gd name="T5" fmla="*/ 266 h 421"/>
                <a:gd name="T6" fmla="*/ 221 w 270"/>
                <a:gd name="T7" fmla="*/ 0 h 421"/>
                <a:gd name="T8" fmla="*/ 0 w 270"/>
                <a:gd name="T9" fmla="*/ 7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21">
                  <a:moveTo>
                    <a:pt x="0" y="74"/>
                  </a:moveTo>
                  <a:lnTo>
                    <a:pt x="132" y="421"/>
                  </a:lnTo>
                  <a:lnTo>
                    <a:pt x="270" y="266"/>
                  </a:lnTo>
                  <a:lnTo>
                    <a:pt x="221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1D2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9"/>
            <p:cNvSpPr>
              <a:spLocks/>
            </p:cNvSpPr>
            <p:nvPr userDrawn="1"/>
          </p:nvSpPr>
          <p:spPr bwMode="auto">
            <a:xfrm>
              <a:off x="9472613" y="3192463"/>
              <a:ext cx="615950" cy="438150"/>
            </a:xfrm>
            <a:custGeom>
              <a:avLst/>
              <a:gdLst>
                <a:gd name="T0" fmla="*/ 330 w 388"/>
                <a:gd name="T1" fmla="*/ 276 h 276"/>
                <a:gd name="T2" fmla="*/ 388 w 388"/>
                <a:gd name="T3" fmla="*/ 55 h 276"/>
                <a:gd name="T4" fmla="*/ 138 w 388"/>
                <a:gd name="T5" fmla="*/ 0 h 276"/>
                <a:gd name="T6" fmla="*/ 0 w 388"/>
                <a:gd name="T7" fmla="*/ 155 h 276"/>
                <a:gd name="T8" fmla="*/ 330 w 388"/>
                <a:gd name="T9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276">
                  <a:moveTo>
                    <a:pt x="330" y="276"/>
                  </a:moveTo>
                  <a:lnTo>
                    <a:pt x="388" y="55"/>
                  </a:lnTo>
                  <a:lnTo>
                    <a:pt x="138" y="0"/>
                  </a:lnTo>
                  <a:lnTo>
                    <a:pt x="0" y="155"/>
                  </a:lnTo>
                  <a:lnTo>
                    <a:pt x="330" y="276"/>
                  </a:lnTo>
                  <a:close/>
                </a:path>
              </a:pathLst>
            </a:custGeom>
            <a:solidFill>
              <a:srgbClr val="D8D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0"/>
            <p:cNvSpPr>
              <a:spLocks/>
            </p:cNvSpPr>
            <p:nvPr userDrawn="1"/>
          </p:nvSpPr>
          <p:spPr bwMode="auto">
            <a:xfrm>
              <a:off x="10045701" y="4300538"/>
              <a:ext cx="206375" cy="569913"/>
            </a:xfrm>
            <a:custGeom>
              <a:avLst/>
              <a:gdLst>
                <a:gd name="T0" fmla="*/ 0 w 130"/>
                <a:gd name="T1" fmla="*/ 0 h 359"/>
                <a:gd name="T2" fmla="*/ 0 w 130"/>
                <a:gd name="T3" fmla="*/ 359 h 359"/>
                <a:gd name="T4" fmla="*/ 130 w 130"/>
                <a:gd name="T5" fmla="*/ 359 h 359"/>
                <a:gd name="T6" fmla="*/ 130 w 130"/>
                <a:gd name="T7" fmla="*/ 10 h 359"/>
                <a:gd name="T8" fmla="*/ 0 w 130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359">
                  <a:moveTo>
                    <a:pt x="0" y="0"/>
                  </a:moveTo>
                  <a:lnTo>
                    <a:pt x="0" y="359"/>
                  </a:lnTo>
                  <a:lnTo>
                    <a:pt x="130" y="359"/>
                  </a:lnTo>
                  <a:lnTo>
                    <a:pt x="13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71"/>
            <p:cNvSpPr>
              <a:spLocks noChangeArrowheads="1"/>
            </p:cNvSpPr>
            <p:nvPr userDrawn="1"/>
          </p:nvSpPr>
          <p:spPr bwMode="auto">
            <a:xfrm>
              <a:off x="10025063" y="4872038"/>
              <a:ext cx="257175" cy="2794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72"/>
            <p:cNvSpPr>
              <a:spLocks noChangeArrowheads="1"/>
            </p:cNvSpPr>
            <p:nvPr userDrawn="1"/>
          </p:nvSpPr>
          <p:spPr bwMode="auto">
            <a:xfrm>
              <a:off x="9831388" y="5073650"/>
              <a:ext cx="219075" cy="2190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73"/>
            <p:cNvSpPr>
              <a:spLocks noChangeArrowheads="1"/>
            </p:cNvSpPr>
            <p:nvPr userDrawn="1"/>
          </p:nvSpPr>
          <p:spPr bwMode="auto">
            <a:xfrm>
              <a:off x="10231438" y="5083175"/>
              <a:ext cx="277813" cy="2778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74"/>
            <p:cNvSpPr>
              <a:spLocks/>
            </p:cNvSpPr>
            <p:nvPr userDrawn="1"/>
          </p:nvSpPr>
          <p:spPr bwMode="auto">
            <a:xfrm>
              <a:off x="8540751" y="3595688"/>
              <a:ext cx="2090738" cy="1574800"/>
            </a:xfrm>
            <a:custGeom>
              <a:avLst/>
              <a:gdLst>
                <a:gd name="T0" fmla="*/ 1118 w 1318"/>
                <a:gd name="T1" fmla="*/ 16 h 992"/>
                <a:gd name="T2" fmla="*/ 363 w 1318"/>
                <a:gd name="T3" fmla="*/ 12 h 992"/>
                <a:gd name="T4" fmla="*/ 159 w 1318"/>
                <a:gd name="T5" fmla="*/ 433 h 992"/>
                <a:gd name="T6" fmla="*/ 0 w 1318"/>
                <a:gd name="T7" fmla="*/ 984 h 992"/>
                <a:gd name="T8" fmla="*/ 30 w 1318"/>
                <a:gd name="T9" fmla="*/ 992 h 992"/>
                <a:gd name="T10" fmla="*/ 488 w 1318"/>
                <a:gd name="T11" fmla="*/ 258 h 992"/>
                <a:gd name="T12" fmla="*/ 793 w 1318"/>
                <a:gd name="T13" fmla="*/ 304 h 992"/>
                <a:gd name="T14" fmla="*/ 1248 w 1318"/>
                <a:gd name="T15" fmla="*/ 350 h 992"/>
                <a:gd name="T16" fmla="*/ 1313 w 1318"/>
                <a:gd name="T17" fmla="*/ 237 h 992"/>
                <a:gd name="T18" fmla="*/ 1118 w 1318"/>
                <a:gd name="T19" fmla="*/ 1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8" h="992">
                  <a:moveTo>
                    <a:pt x="1118" y="16"/>
                  </a:moveTo>
                  <a:cubicBezTo>
                    <a:pt x="1118" y="16"/>
                    <a:pt x="405" y="0"/>
                    <a:pt x="363" y="12"/>
                  </a:cubicBezTo>
                  <a:cubicBezTo>
                    <a:pt x="322" y="25"/>
                    <a:pt x="192" y="321"/>
                    <a:pt x="159" y="433"/>
                  </a:cubicBezTo>
                  <a:cubicBezTo>
                    <a:pt x="126" y="546"/>
                    <a:pt x="0" y="984"/>
                    <a:pt x="0" y="984"/>
                  </a:cubicBezTo>
                  <a:cubicBezTo>
                    <a:pt x="30" y="992"/>
                    <a:pt x="30" y="992"/>
                    <a:pt x="30" y="992"/>
                  </a:cubicBezTo>
                  <a:cubicBezTo>
                    <a:pt x="30" y="992"/>
                    <a:pt x="392" y="250"/>
                    <a:pt x="488" y="258"/>
                  </a:cubicBezTo>
                  <a:cubicBezTo>
                    <a:pt x="584" y="266"/>
                    <a:pt x="762" y="300"/>
                    <a:pt x="793" y="304"/>
                  </a:cubicBezTo>
                  <a:cubicBezTo>
                    <a:pt x="824" y="308"/>
                    <a:pt x="1177" y="383"/>
                    <a:pt x="1248" y="350"/>
                  </a:cubicBezTo>
                  <a:cubicBezTo>
                    <a:pt x="1318" y="317"/>
                    <a:pt x="1313" y="237"/>
                    <a:pt x="1313" y="237"/>
                  </a:cubicBezTo>
                  <a:cubicBezTo>
                    <a:pt x="1313" y="237"/>
                    <a:pt x="1164" y="20"/>
                    <a:pt x="1118" y="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5"/>
            <p:cNvSpPr>
              <a:spLocks/>
            </p:cNvSpPr>
            <p:nvPr userDrawn="1"/>
          </p:nvSpPr>
          <p:spPr bwMode="auto">
            <a:xfrm>
              <a:off x="8355013" y="5157788"/>
              <a:ext cx="239713" cy="104775"/>
            </a:xfrm>
            <a:custGeom>
              <a:avLst/>
              <a:gdLst>
                <a:gd name="T0" fmla="*/ 117 w 151"/>
                <a:gd name="T1" fmla="*/ 0 h 66"/>
                <a:gd name="T2" fmla="*/ 25 w 151"/>
                <a:gd name="T3" fmla="*/ 24 h 66"/>
                <a:gd name="T4" fmla="*/ 17 w 151"/>
                <a:gd name="T5" fmla="*/ 56 h 66"/>
                <a:gd name="T6" fmla="*/ 142 w 151"/>
                <a:gd name="T7" fmla="*/ 61 h 66"/>
                <a:gd name="T8" fmla="*/ 147 w 151"/>
                <a:gd name="T9" fmla="*/ 8 h 66"/>
                <a:gd name="T10" fmla="*/ 117 w 151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66">
                  <a:moveTo>
                    <a:pt x="117" y="0"/>
                  </a:moveTo>
                  <a:cubicBezTo>
                    <a:pt x="117" y="0"/>
                    <a:pt x="50" y="24"/>
                    <a:pt x="25" y="24"/>
                  </a:cubicBezTo>
                  <a:cubicBezTo>
                    <a:pt x="0" y="24"/>
                    <a:pt x="0" y="52"/>
                    <a:pt x="17" y="56"/>
                  </a:cubicBezTo>
                  <a:cubicBezTo>
                    <a:pt x="35" y="61"/>
                    <a:pt x="132" y="66"/>
                    <a:pt x="142" y="61"/>
                  </a:cubicBezTo>
                  <a:cubicBezTo>
                    <a:pt x="151" y="56"/>
                    <a:pt x="147" y="8"/>
                    <a:pt x="147" y="8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76"/>
            <p:cNvSpPr>
              <a:spLocks/>
            </p:cNvSpPr>
            <p:nvPr userDrawn="1"/>
          </p:nvSpPr>
          <p:spPr bwMode="auto">
            <a:xfrm>
              <a:off x="8804276" y="5119688"/>
              <a:ext cx="276225" cy="122238"/>
            </a:xfrm>
            <a:custGeom>
              <a:avLst/>
              <a:gdLst>
                <a:gd name="T0" fmla="*/ 120 w 174"/>
                <a:gd name="T1" fmla="*/ 5 h 77"/>
                <a:gd name="T2" fmla="*/ 44 w 174"/>
                <a:gd name="T3" fmla="*/ 24 h 77"/>
                <a:gd name="T4" fmla="*/ 5 w 174"/>
                <a:gd name="T5" fmla="*/ 46 h 77"/>
                <a:gd name="T6" fmla="*/ 143 w 174"/>
                <a:gd name="T7" fmla="*/ 59 h 77"/>
                <a:gd name="T8" fmla="*/ 145 w 174"/>
                <a:gd name="T9" fmla="*/ 0 h 77"/>
                <a:gd name="T10" fmla="*/ 120 w 174"/>
                <a:gd name="T11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77">
                  <a:moveTo>
                    <a:pt x="120" y="5"/>
                  </a:moveTo>
                  <a:cubicBezTo>
                    <a:pt x="120" y="5"/>
                    <a:pt x="78" y="23"/>
                    <a:pt x="44" y="24"/>
                  </a:cubicBezTo>
                  <a:cubicBezTo>
                    <a:pt x="9" y="26"/>
                    <a:pt x="0" y="34"/>
                    <a:pt x="5" y="46"/>
                  </a:cubicBezTo>
                  <a:cubicBezTo>
                    <a:pt x="9" y="59"/>
                    <a:pt x="112" y="77"/>
                    <a:pt x="143" y="59"/>
                  </a:cubicBezTo>
                  <a:cubicBezTo>
                    <a:pt x="174" y="40"/>
                    <a:pt x="145" y="0"/>
                    <a:pt x="145" y="0"/>
                  </a:cubicBezTo>
                  <a:lnTo>
                    <a:pt x="120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9"/>
            <p:cNvSpPr>
              <a:spLocks/>
            </p:cNvSpPr>
            <p:nvPr userDrawn="1"/>
          </p:nvSpPr>
          <p:spPr bwMode="auto">
            <a:xfrm>
              <a:off x="10160001" y="2162175"/>
              <a:ext cx="1076325" cy="1809750"/>
            </a:xfrm>
            <a:custGeom>
              <a:avLst/>
              <a:gdLst>
                <a:gd name="T0" fmla="*/ 377 w 678"/>
                <a:gd name="T1" fmla="*/ 115 h 1140"/>
                <a:gd name="T2" fmla="*/ 296 w 678"/>
                <a:gd name="T3" fmla="*/ 187 h 1140"/>
                <a:gd name="T4" fmla="*/ 60 w 678"/>
                <a:gd name="T5" fmla="*/ 574 h 1140"/>
                <a:gd name="T6" fmla="*/ 0 w 678"/>
                <a:gd name="T7" fmla="*/ 814 h 1140"/>
                <a:gd name="T8" fmla="*/ 292 w 678"/>
                <a:gd name="T9" fmla="*/ 1140 h 1140"/>
                <a:gd name="T10" fmla="*/ 457 w 678"/>
                <a:gd name="T11" fmla="*/ 982 h 1140"/>
                <a:gd name="T12" fmla="*/ 645 w 678"/>
                <a:gd name="T13" fmla="*/ 574 h 1140"/>
                <a:gd name="T14" fmla="*/ 618 w 678"/>
                <a:gd name="T15" fmla="*/ 165 h 1140"/>
                <a:gd name="T16" fmla="*/ 486 w 678"/>
                <a:gd name="T17" fmla="*/ 12 h 1140"/>
                <a:gd name="T18" fmla="*/ 377 w 678"/>
                <a:gd name="T19" fmla="*/ 115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8" h="1140">
                  <a:moveTo>
                    <a:pt x="377" y="115"/>
                  </a:moveTo>
                  <a:cubicBezTo>
                    <a:pt x="377" y="115"/>
                    <a:pt x="326" y="124"/>
                    <a:pt x="296" y="187"/>
                  </a:cubicBezTo>
                  <a:cubicBezTo>
                    <a:pt x="266" y="251"/>
                    <a:pt x="63" y="499"/>
                    <a:pt x="60" y="574"/>
                  </a:cubicBezTo>
                  <a:cubicBezTo>
                    <a:pt x="56" y="649"/>
                    <a:pt x="11" y="772"/>
                    <a:pt x="0" y="814"/>
                  </a:cubicBezTo>
                  <a:cubicBezTo>
                    <a:pt x="292" y="1140"/>
                    <a:pt x="292" y="1140"/>
                    <a:pt x="292" y="1140"/>
                  </a:cubicBezTo>
                  <a:cubicBezTo>
                    <a:pt x="292" y="1140"/>
                    <a:pt x="424" y="1046"/>
                    <a:pt x="457" y="982"/>
                  </a:cubicBezTo>
                  <a:cubicBezTo>
                    <a:pt x="491" y="918"/>
                    <a:pt x="622" y="694"/>
                    <a:pt x="645" y="574"/>
                  </a:cubicBezTo>
                  <a:cubicBezTo>
                    <a:pt x="667" y="454"/>
                    <a:pt x="678" y="330"/>
                    <a:pt x="618" y="165"/>
                  </a:cubicBezTo>
                  <a:cubicBezTo>
                    <a:pt x="558" y="0"/>
                    <a:pt x="486" y="12"/>
                    <a:pt x="486" y="12"/>
                  </a:cubicBezTo>
                  <a:lnTo>
                    <a:pt x="377" y="1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0"/>
            <p:cNvSpPr>
              <a:spLocks/>
            </p:cNvSpPr>
            <p:nvPr userDrawn="1"/>
          </p:nvSpPr>
          <p:spPr bwMode="auto">
            <a:xfrm>
              <a:off x="9321801" y="2816225"/>
              <a:ext cx="344488" cy="576263"/>
            </a:xfrm>
            <a:custGeom>
              <a:avLst/>
              <a:gdLst>
                <a:gd name="T0" fmla="*/ 0 w 217"/>
                <a:gd name="T1" fmla="*/ 70 h 363"/>
                <a:gd name="T2" fmla="*/ 104 w 217"/>
                <a:gd name="T3" fmla="*/ 363 h 363"/>
                <a:gd name="T4" fmla="*/ 217 w 217"/>
                <a:gd name="T5" fmla="*/ 240 h 363"/>
                <a:gd name="T6" fmla="*/ 170 w 217"/>
                <a:gd name="T7" fmla="*/ 0 h 363"/>
                <a:gd name="T8" fmla="*/ 0 w 217"/>
                <a:gd name="T9" fmla="*/ 7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363">
                  <a:moveTo>
                    <a:pt x="0" y="70"/>
                  </a:moveTo>
                  <a:lnTo>
                    <a:pt x="104" y="363"/>
                  </a:lnTo>
                  <a:lnTo>
                    <a:pt x="217" y="240"/>
                  </a:lnTo>
                  <a:lnTo>
                    <a:pt x="17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1"/>
            <p:cNvSpPr>
              <a:spLocks/>
            </p:cNvSpPr>
            <p:nvPr userDrawn="1"/>
          </p:nvSpPr>
          <p:spPr bwMode="auto">
            <a:xfrm>
              <a:off x="9675813" y="3292475"/>
              <a:ext cx="328613" cy="169863"/>
            </a:xfrm>
            <a:custGeom>
              <a:avLst/>
              <a:gdLst>
                <a:gd name="T0" fmla="*/ 208 w 208"/>
                <a:gd name="T1" fmla="*/ 45 h 107"/>
                <a:gd name="T2" fmla="*/ 60 w 208"/>
                <a:gd name="T3" fmla="*/ 20 h 107"/>
                <a:gd name="T4" fmla="*/ 11 w 208"/>
                <a:gd name="T5" fmla="*/ 75 h 107"/>
                <a:gd name="T6" fmla="*/ 77 w 208"/>
                <a:gd name="T7" fmla="*/ 73 h 107"/>
                <a:gd name="T8" fmla="*/ 86 w 208"/>
                <a:gd name="T9" fmla="*/ 92 h 107"/>
                <a:gd name="T10" fmla="*/ 133 w 208"/>
                <a:gd name="T11" fmla="*/ 97 h 107"/>
                <a:gd name="T12" fmla="*/ 199 w 208"/>
                <a:gd name="T13" fmla="*/ 71 h 107"/>
                <a:gd name="T14" fmla="*/ 208 w 208"/>
                <a:gd name="T15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07">
                  <a:moveTo>
                    <a:pt x="208" y="45"/>
                  </a:moveTo>
                  <a:cubicBezTo>
                    <a:pt x="208" y="45"/>
                    <a:pt x="99" y="0"/>
                    <a:pt x="60" y="20"/>
                  </a:cubicBezTo>
                  <a:cubicBezTo>
                    <a:pt x="22" y="39"/>
                    <a:pt x="0" y="60"/>
                    <a:pt x="11" y="75"/>
                  </a:cubicBezTo>
                  <a:cubicBezTo>
                    <a:pt x="22" y="90"/>
                    <a:pt x="52" y="62"/>
                    <a:pt x="77" y="73"/>
                  </a:cubicBezTo>
                  <a:cubicBezTo>
                    <a:pt x="103" y="84"/>
                    <a:pt x="86" y="92"/>
                    <a:pt x="86" y="92"/>
                  </a:cubicBezTo>
                  <a:cubicBezTo>
                    <a:pt x="86" y="92"/>
                    <a:pt x="84" y="107"/>
                    <a:pt x="133" y="97"/>
                  </a:cubicBezTo>
                  <a:cubicBezTo>
                    <a:pt x="182" y="86"/>
                    <a:pt x="199" y="71"/>
                    <a:pt x="199" y="71"/>
                  </a:cubicBezTo>
                  <a:lnTo>
                    <a:pt x="208" y="45"/>
                  </a:lnTo>
                  <a:close/>
                </a:path>
              </a:pathLst>
            </a:custGeom>
            <a:solidFill>
              <a:srgbClr val="FFD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2"/>
            <p:cNvSpPr>
              <a:spLocks/>
            </p:cNvSpPr>
            <p:nvPr userDrawn="1"/>
          </p:nvSpPr>
          <p:spPr bwMode="auto">
            <a:xfrm>
              <a:off x="9952038" y="2459038"/>
              <a:ext cx="1243013" cy="1071563"/>
            </a:xfrm>
            <a:custGeom>
              <a:avLst/>
              <a:gdLst>
                <a:gd name="T0" fmla="*/ 637 w 783"/>
                <a:gd name="T1" fmla="*/ 19 h 675"/>
                <a:gd name="T2" fmla="*/ 506 w 783"/>
                <a:gd name="T3" fmla="*/ 132 h 675"/>
                <a:gd name="T4" fmla="*/ 416 w 783"/>
                <a:gd name="T5" fmla="*/ 480 h 675"/>
                <a:gd name="T6" fmla="*/ 0 w 783"/>
                <a:gd name="T7" fmla="*/ 544 h 675"/>
                <a:gd name="T8" fmla="*/ 3 w 783"/>
                <a:gd name="T9" fmla="*/ 627 h 675"/>
                <a:gd name="T10" fmla="*/ 464 w 783"/>
                <a:gd name="T11" fmla="*/ 672 h 675"/>
                <a:gd name="T12" fmla="*/ 742 w 783"/>
                <a:gd name="T13" fmla="*/ 443 h 675"/>
                <a:gd name="T14" fmla="*/ 757 w 783"/>
                <a:gd name="T15" fmla="*/ 90 h 675"/>
                <a:gd name="T16" fmla="*/ 637 w 783"/>
                <a:gd name="T17" fmla="*/ 19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3" h="675">
                  <a:moveTo>
                    <a:pt x="637" y="19"/>
                  </a:moveTo>
                  <a:cubicBezTo>
                    <a:pt x="637" y="19"/>
                    <a:pt x="536" y="45"/>
                    <a:pt x="506" y="132"/>
                  </a:cubicBezTo>
                  <a:cubicBezTo>
                    <a:pt x="476" y="218"/>
                    <a:pt x="438" y="465"/>
                    <a:pt x="416" y="480"/>
                  </a:cubicBezTo>
                  <a:cubicBezTo>
                    <a:pt x="393" y="495"/>
                    <a:pt x="221" y="574"/>
                    <a:pt x="0" y="544"/>
                  </a:cubicBezTo>
                  <a:cubicBezTo>
                    <a:pt x="3" y="627"/>
                    <a:pt x="3" y="627"/>
                    <a:pt x="3" y="627"/>
                  </a:cubicBezTo>
                  <a:cubicBezTo>
                    <a:pt x="3" y="627"/>
                    <a:pt x="404" y="675"/>
                    <a:pt x="464" y="672"/>
                  </a:cubicBezTo>
                  <a:cubicBezTo>
                    <a:pt x="524" y="668"/>
                    <a:pt x="701" y="563"/>
                    <a:pt x="742" y="443"/>
                  </a:cubicBezTo>
                  <a:cubicBezTo>
                    <a:pt x="783" y="323"/>
                    <a:pt x="772" y="147"/>
                    <a:pt x="757" y="90"/>
                  </a:cubicBezTo>
                  <a:cubicBezTo>
                    <a:pt x="742" y="34"/>
                    <a:pt x="697" y="0"/>
                    <a:pt x="637" y="1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83"/>
            <p:cNvSpPr>
              <a:spLocks/>
            </p:cNvSpPr>
            <p:nvPr userDrawn="1"/>
          </p:nvSpPr>
          <p:spPr bwMode="auto">
            <a:xfrm>
              <a:off x="9494838" y="3055938"/>
              <a:ext cx="1808163" cy="1296988"/>
            </a:xfrm>
            <a:custGeom>
              <a:avLst/>
              <a:gdLst>
                <a:gd name="T0" fmla="*/ 612 w 1140"/>
                <a:gd name="T1" fmla="*/ 677 h 817"/>
                <a:gd name="T2" fmla="*/ 793 w 1140"/>
                <a:gd name="T3" fmla="*/ 483 h 817"/>
                <a:gd name="T4" fmla="*/ 1000 w 1140"/>
                <a:gd name="T5" fmla="*/ 90 h 817"/>
                <a:gd name="T6" fmla="*/ 1122 w 1140"/>
                <a:gd name="T7" fmla="*/ 58 h 817"/>
                <a:gd name="T8" fmla="*/ 1018 w 1140"/>
                <a:gd name="T9" fmla="*/ 411 h 817"/>
                <a:gd name="T10" fmla="*/ 666 w 1140"/>
                <a:gd name="T11" fmla="*/ 808 h 817"/>
                <a:gd name="T12" fmla="*/ 130 w 1140"/>
                <a:gd name="T13" fmla="*/ 747 h 817"/>
                <a:gd name="T14" fmla="*/ 16 w 1140"/>
                <a:gd name="T15" fmla="*/ 659 h 817"/>
                <a:gd name="T16" fmla="*/ 160 w 1140"/>
                <a:gd name="T17" fmla="*/ 619 h 817"/>
                <a:gd name="T18" fmla="*/ 612 w 1140"/>
                <a:gd name="T19" fmla="*/ 67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0" h="817">
                  <a:moveTo>
                    <a:pt x="612" y="677"/>
                  </a:moveTo>
                  <a:cubicBezTo>
                    <a:pt x="612" y="677"/>
                    <a:pt x="756" y="551"/>
                    <a:pt x="793" y="483"/>
                  </a:cubicBezTo>
                  <a:cubicBezTo>
                    <a:pt x="829" y="415"/>
                    <a:pt x="964" y="135"/>
                    <a:pt x="1000" y="90"/>
                  </a:cubicBezTo>
                  <a:cubicBezTo>
                    <a:pt x="1036" y="45"/>
                    <a:pt x="1104" y="0"/>
                    <a:pt x="1122" y="58"/>
                  </a:cubicBezTo>
                  <a:cubicBezTo>
                    <a:pt x="1140" y="117"/>
                    <a:pt x="1068" y="343"/>
                    <a:pt x="1018" y="411"/>
                  </a:cubicBezTo>
                  <a:cubicBezTo>
                    <a:pt x="969" y="479"/>
                    <a:pt x="756" y="799"/>
                    <a:pt x="666" y="808"/>
                  </a:cubicBezTo>
                  <a:cubicBezTo>
                    <a:pt x="576" y="817"/>
                    <a:pt x="213" y="779"/>
                    <a:pt x="130" y="747"/>
                  </a:cubicBezTo>
                  <a:cubicBezTo>
                    <a:pt x="95" y="733"/>
                    <a:pt x="31" y="724"/>
                    <a:pt x="16" y="659"/>
                  </a:cubicBezTo>
                  <a:cubicBezTo>
                    <a:pt x="0" y="596"/>
                    <a:pt x="110" y="619"/>
                    <a:pt x="160" y="619"/>
                  </a:cubicBezTo>
                  <a:cubicBezTo>
                    <a:pt x="210" y="619"/>
                    <a:pt x="612" y="677"/>
                    <a:pt x="612" y="6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4"/>
            <p:cNvSpPr>
              <a:spLocks/>
            </p:cNvSpPr>
            <p:nvPr userDrawn="1"/>
          </p:nvSpPr>
          <p:spPr bwMode="auto">
            <a:xfrm>
              <a:off x="7405688" y="1293813"/>
              <a:ext cx="1755775" cy="2119313"/>
            </a:xfrm>
            <a:custGeom>
              <a:avLst/>
              <a:gdLst>
                <a:gd name="T0" fmla="*/ 480 w 1106"/>
                <a:gd name="T1" fmla="*/ 1335 h 1335"/>
                <a:gd name="T2" fmla="*/ 1106 w 1106"/>
                <a:gd name="T3" fmla="*/ 1089 h 1335"/>
                <a:gd name="T4" fmla="*/ 927 w 1106"/>
                <a:gd name="T5" fmla="*/ 834 h 1335"/>
                <a:gd name="T6" fmla="*/ 893 w 1106"/>
                <a:gd name="T7" fmla="*/ 221 h 1335"/>
                <a:gd name="T8" fmla="*/ 597 w 1106"/>
                <a:gd name="T9" fmla="*/ 0 h 1335"/>
                <a:gd name="T10" fmla="*/ 0 w 1106"/>
                <a:gd name="T11" fmla="*/ 233 h 1335"/>
                <a:gd name="T12" fmla="*/ 301 w 1106"/>
                <a:gd name="T13" fmla="*/ 588 h 1335"/>
                <a:gd name="T14" fmla="*/ 480 w 1106"/>
                <a:gd name="T15" fmla="*/ 1335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6" h="1335">
                  <a:moveTo>
                    <a:pt x="480" y="1335"/>
                  </a:moveTo>
                  <a:cubicBezTo>
                    <a:pt x="1106" y="1089"/>
                    <a:pt x="1106" y="1089"/>
                    <a:pt x="1106" y="1089"/>
                  </a:cubicBezTo>
                  <a:cubicBezTo>
                    <a:pt x="1106" y="1089"/>
                    <a:pt x="939" y="1001"/>
                    <a:pt x="927" y="834"/>
                  </a:cubicBezTo>
                  <a:cubicBezTo>
                    <a:pt x="914" y="667"/>
                    <a:pt x="943" y="317"/>
                    <a:pt x="893" y="221"/>
                  </a:cubicBezTo>
                  <a:cubicBezTo>
                    <a:pt x="843" y="125"/>
                    <a:pt x="597" y="0"/>
                    <a:pt x="597" y="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288" y="288"/>
                    <a:pt x="301" y="588"/>
                  </a:cubicBezTo>
                  <a:cubicBezTo>
                    <a:pt x="313" y="888"/>
                    <a:pt x="330" y="1222"/>
                    <a:pt x="480" y="1335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5"/>
            <p:cNvSpPr>
              <a:spLocks/>
            </p:cNvSpPr>
            <p:nvPr userDrawn="1"/>
          </p:nvSpPr>
          <p:spPr bwMode="auto">
            <a:xfrm>
              <a:off x="7854951" y="1508125"/>
              <a:ext cx="623888" cy="273050"/>
            </a:xfrm>
            <a:custGeom>
              <a:avLst/>
              <a:gdLst>
                <a:gd name="T0" fmla="*/ 0 w 393"/>
                <a:gd name="T1" fmla="*/ 142 h 172"/>
                <a:gd name="T2" fmla="*/ 26 w 393"/>
                <a:gd name="T3" fmla="*/ 172 h 172"/>
                <a:gd name="T4" fmla="*/ 393 w 393"/>
                <a:gd name="T5" fmla="*/ 30 h 172"/>
                <a:gd name="T6" fmla="*/ 374 w 393"/>
                <a:gd name="T7" fmla="*/ 0 h 172"/>
                <a:gd name="T8" fmla="*/ 0 w 393"/>
                <a:gd name="T9" fmla="*/ 1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72">
                  <a:moveTo>
                    <a:pt x="0" y="142"/>
                  </a:moveTo>
                  <a:lnTo>
                    <a:pt x="26" y="172"/>
                  </a:lnTo>
                  <a:lnTo>
                    <a:pt x="393" y="30"/>
                  </a:lnTo>
                  <a:lnTo>
                    <a:pt x="374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6"/>
            <p:cNvSpPr>
              <a:spLocks/>
            </p:cNvSpPr>
            <p:nvPr userDrawn="1"/>
          </p:nvSpPr>
          <p:spPr bwMode="auto">
            <a:xfrm>
              <a:off x="7929563" y="1593850"/>
              <a:ext cx="622300" cy="271463"/>
            </a:xfrm>
            <a:custGeom>
              <a:avLst/>
              <a:gdLst>
                <a:gd name="T0" fmla="*/ 0 w 392"/>
                <a:gd name="T1" fmla="*/ 141 h 171"/>
                <a:gd name="T2" fmla="*/ 25 w 392"/>
                <a:gd name="T3" fmla="*/ 171 h 171"/>
                <a:gd name="T4" fmla="*/ 392 w 392"/>
                <a:gd name="T5" fmla="*/ 30 h 171"/>
                <a:gd name="T6" fmla="*/ 374 w 392"/>
                <a:gd name="T7" fmla="*/ 0 h 171"/>
                <a:gd name="T8" fmla="*/ 0 w 392"/>
                <a:gd name="T9" fmla="*/ 14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71">
                  <a:moveTo>
                    <a:pt x="0" y="141"/>
                  </a:moveTo>
                  <a:lnTo>
                    <a:pt x="25" y="171"/>
                  </a:lnTo>
                  <a:lnTo>
                    <a:pt x="392" y="30"/>
                  </a:lnTo>
                  <a:lnTo>
                    <a:pt x="374" y="0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7"/>
            <p:cNvSpPr>
              <a:spLocks/>
            </p:cNvSpPr>
            <p:nvPr userDrawn="1"/>
          </p:nvSpPr>
          <p:spPr bwMode="auto">
            <a:xfrm>
              <a:off x="7985126" y="1677988"/>
              <a:ext cx="622300" cy="273050"/>
            </a:xfrm>
            <a:custGeom>
              <a:avLst/>
              <a:gdLst>
                <a:gd name="T0" fmla="*/ 0 w 392"/>
                <a:gd name="T1" fmla="*/ 142 h 172"/>
                <a:gd name="T2" fmla="*/ 25 w 392"/>
                <a:gd name="T3" fmla="*/ 172 h 172"/>
                <a:gd name="T4" fmla="*/ 392 w 392"/>
                <a:gd name="T5" fmla="*/ 30 h 172"/>
                <a:gd name="T6" fmla="*/ 374 w 392"/>
                <a:gd name="T7" fmla="*/ 0 h 172"/>
                <a:gd name="T8" fmla="*/ 0 w 392"/>
                <a:gd name="T9" fmla="*/ 1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72">
                  <a:moveTo>
                    <a:pt x="0" y="142"/>
                  </a:moveTo>
                  <a:lnTo>
                    <a:pt x="25" y="172"/>
                  </a:lnTo>
                  <a:lnTo>
                    <a:pt x="392" y="30"/>
                  </a:lnTo>
                  <a:lnTo>
                    <a:pt x="374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8"/>
            <p:cNvSpPr>
              <a:spLocks/>
            </p:cNvSpPr>
            <p:nvPr userDrawn="1"/>
          </p:nvSpPr>
          <p:spPr bwMode="auto">
            <a:xfrm>
              <a:off x="8039101" y="1758950"/>
              <a:ext cx="623888" cy="273050"/>
            </a:xfrm>
            <a:custGeom>
              <a:avLst/>
              <a:gdLst>
                <a:gd name="T0" fmla="*/ 0 w 393"/>
                <a:gd name="T1" fmla="*/ 142 h 172"/>
                <a:gd name="T2" fmla="*/ 26 w 393"/>
                <a:gd name="T3" fmla="*/ 172 h 172"/>
                <a:gd name="T4" fmla="*/ 393 w 393"/>
                <a:gd name="T5" fmla="*/ 30 h 172"/>
                <a:gd name="T6" fmla="*/ 374 w 393"/>
                <a:gd name="T7" fmla="*/ 0 h 172"/>
                <a:gd name="T8" fmla="*/ 0 w 393"/>
                <a:gd name="T9" fmla="*/ 1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72">
                  <a:moveTo>
                    <a:pt x="0" y="142"/>
                  </a:moveTo>
                  <a:lnTo>
                    <a:pt x="26" y="172"/>
                  </a:lnTo>
                  <a:lnTo>
                    <a:pt x="393" y="30"/>
                  </a:lnTo>
                  <a:lnTo>
                    <a:pt x="374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9"/>
            <p:cNvSpPr>
              <a:spLocks/>
            </p:cNvSpPr>
            <p:nvPr userDrawn="1"/>
          </p:nvSpPr>
          <p:spPr bwMode="auto">
            <a:xfrm>
              <a:off x="8069263" y="1876425"/>
              <a:ext cx="622300" cy="273050"/>
            </a:xfrm>
            <a:custGeom>
              <a:avLst/>
              <a:gdLst>
                <a:gd name="T0" fmla="*/ 0 w 392"/>
                <a:gd name="T1" fmla="*/ 142 h 172"/>
                <a:gd name="T2" fmla="*/ 26 w 392"/>
                <a:gd name="T3" fmla="*/ 172 h 172"/>
                <a:gd name="T4" fmla="*/ 392 w 392"/>
                <a:gd name="T5" fmla="*/ 31 h 172"/>
                <a:gd name="T6" fmla="*/ 374 w 392"/>
                <a:gd name="T7" fmla="*/ 0 h 172"/>
                <a:gd name="T8" fmla="*/ 0 w 392"/>
                <a:gd name="T9" fmla="*/ 1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72">
                  <a:moveTo>
                    <a:pt x="0" y="142"/>
                  </a:moveTo>
                  <a:lnTo>
                    <a:pt x="26" y="172"/>
                  </a:lnTo>
                  <a:lnTo>
                    <a:pt x="392" y="31"/>
                  </a:lnTo>
                  <a:lnTo>
                    <a:pt x="374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90"/>
            <p:cNvSpPr>
              <a:spLocks/>
            </p:cNvSpPr>
            <p:nvPr userDrawn="1"/>
          </p:nvSpPr>
          <p:spPr bwMode="auto">
            <a:xfrm>
              <a:off x="8132763" y="2570163"/>
              <a:ext cx="622300" cy="273050"/>
            </a:xfrm>
            <a:custGeom>
              <a:avLst/>
              <a:gdLst>
                <a:gd name="T0" fmla="*/ 0 w 392"/>
                <a:gd name="T1" fmla="*/ 142 h 172"/>
                <a:gd name="T2" fmla="*/ 25 w 392"/>
                <a:gd name="T3" fmla="*/ 172 h 172"/>
                <a:gd name="T4" fmla="*/ 392 w 392"/>
                <a:gd name="T5" fmla="*/ 30 h 172"/>
                <a:gd name="T6" fmla="*/ 373 w 392"/>
                <a:gd name="T7" fmla="*/ 0 h 172"/>
                <a:gd name="T8" fmla="*/ 0 w 392"/>
                <a:gd name="T9" fmla="*/ 1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72">
                  <a:moveTo>
                    <a:pt x="0" y="142"/>
                  </a:moveTo>
                  <a:lnTo>
                    <a:pt x="25" y="172"/>
                  </a:lnTo>
                  <a:lnTo>
                    <a:pt x="392" y="30"/>
                  </a:lnTo>
                  <a:lnTo>
                    <a:pt x="373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91"/>
            <p:cNvSpPr>
              <a:spLocks/>
            </p:cNvSpPr>
            <p:nvPr userDrawn="1"/>
          </p:nvSpPr>
          <p:spPr bwMode="auto">
            <a:xfrm>
              <a:off x="8197851" y="2809875"/>
              <a:ext cx="623888" cy="273050"/>
            </a:xfrm>
            <a:custGeom>
              <a:avLst/>
              <a:gdLst>
                <a:gd name="T0" fmla="*/ 0 w 393"/>
                <a:gd name="T1" fmla="*/ 142 h 172"/>
                <a:gd name="T2" fmla="*/ 26 w 393"/>
                <a:gd name="T3" fmla="*/ 172 h 172"/>
                <a:gd name="T4" fmla="*/ 393 w 393"/>
                <a:gd name="T5" fmla="*/ 30 h 172"/>
                <a:gd name="T6" fmla="*/ 374 w 393"/>
                <a:gd name="T7" fmla="*/ 0 h 172"/>
                <a:gd name="T8" fmla="*/ 0 w 393"/>
                <a:gd name="T9" fmla="*/ 1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72">
                  <a:moveTo>
                    <a:pt x="0" y="142"/>
                  </a:moveTo>
                  <a:lnTo>
                    <a:pt x="26" y="172"/>
                  </a:lnTo>
                  <a:lnTo>
                    <a:pt x="393" y="30"/>
                  </a:lnTo>
                  <a:lnTo>
                    <a:pt x="374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2"/>
            <p:cNvSpPr>
              <a:spLocks/>
            </p:cNvSpPr>
            <p:nvPr userDrawn="1"/>
          </p:nvSpPr>
          <p:spPr bwMode="auto">
            <a:xfrm>
              <a:off x="8286751" y="2187575"/>
              <a:ext cx="203200" cy="360363"/>
            </a:xfrm>
            <a:custGeom>
              <a:avLst/>
              <a:gdLst>
                <a:gd name="T0" fmla="*/ 0 w 128"/>
                <a:gd name="T1" fmla="*/ 34 h 227"/>
                <a:gd name="T2" fmla="*/ 9 w 128"/>
                <a:gd name="T3" fmla="*/ 227 h 227"/>
                <a:gd name="T4" fmla="*/ 128 w 128"/>
                <a:gd name="T5" fmla="*/ 181 h 227"/>
                <a:gd name="T6" fmla="*/ 116 w 128"/>
                <a:gd name="T7" fmla="*/ 0 h 227"/>
                <a:gd name="T8" fmla="*/ 0 w 128"/>
                <a:gd name="T9" fmla="*/ 3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7">
                  <a:moveTo>
                    <a:pt x="0" y="34"/>
                  </a:moveTo>
                  <a:lnTo>
                    <a:pt x="9" y="227"/>
                  </a:lnTo>
                  <a:lnTo>
                    <a:pt x="128" y="181"/>
                  </a:lnTo>
                  <a:lnTo>
                    <a:pt x="11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3"/>
            <p:cNvSpPr>
              <a:spLocks/>
            </p:cNvSpPr>
            <p:nvPr userDrawn="1"/>
          </p:nvSpPr>
          <p:spPr bwMode="auto">
            <a:xfrm>
              <a:off x="8021638" y="2322513"/>
              <a:ext cx="203200" cy="361950"/>
            </a:xfrm>
            <a:custGeom>
              <a:avLst/>
              <a:gdLst>
                <a:gd name="T0" fmla="*/ 0 w 128"/>
                <a:gd name="T1" fmla="*/ 35 h 228"/>
                <a:gd name="T2" fmla="*/ 9 w 128"/>
                <a:gd name="T3" fmla="*/ 228 h 228"/>
                <a:gd name="T4" fmla="*/ 128 w 128"/>
                <a:gd name="T5" fmla="*/ 182 h 228"/>
                <a:gd name="T6" fmla="*/ 116 w 128"/>
                <a:gd name="T7" fmla="*/ 0 h 228"/>
                <a:gd name="T8" fmla="*/ 0 w 128"/>
                <a:gd name="T9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8">
                  <a:moveTo>
                    <a:pt x="0" y="35"/>
                  </a:moveTo>
                  <a:lnTo>
                    <a:pt x="9" y="228"/>
                  </a:lnTo>
                  <a:lnTo>
                    <a:pt x="128" y="182"/>
                  </a:lnTo>
                  <a:lnTo>
                    <a:pt x="116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4"/>
            <p:cNvSpPr>
              <a:spLocks/>
            </p:cNvSpPr>
            <p:nvPr userDrawn="1"/>
          </p:nvSpPr>
          <p:spPr bwMode="auto">
            <a:xfrm>
              <a:off x="8551863" y="2079625"/>
              <a:ext cx="203200" cy="361950"/>
            </a:xfrm>
            <a:custGeom>
              <a:avLst/>
              <a:gdLst>
                <a:gd name="T0" fmla="*/ 0 w 128"/>
                <a:gd name="T1" fmla="*/ 35 h 228"/>
                <a:gd name="T2" fmla="*/ 10 w 128"/>
                <a:gd name="T3" fmla="*/ 228 h 228"/>
                <a:gd name="T4" fmla="*/ 128 w 128"/>
                <a:gd name="T5" fmla="*/ 181 h 228"/>
                <a:gd name="T6" fmla="*/ 116 w 128"/>
                <a:gd name="T7" fmla="*/ 0 h 228"/>
                <a:gd name="T8" fmla="*/ 0 w 128"/>
                <a:gd name="T9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8">
                  <a:moveTo>
                    <a:pt x="0" y="35"/>
                  </a:moveTo>
                  <a:lnTo>
                    <a:pt x="10" y="228"/>
                  </a:lnTo>
                  <a:lnTo>
                    <a:pt x="128" y="181"/>
                  </a:lnTo>
                  <a:lnTo>
                    <a:pt x="116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95"/>
            <p:cNvSpPr>
              <a:spLocks/>
            </p:cNvSpPr>
            <p:nvPr userDrawn="1"/>
          </p:nvSpPr>
          <p:spPr bwMode="auto">
            <a:xfrm>
              <a:off x="7843838" y="3479800"/>
              <a:ext cx="219075" cy="334963"/>
            </a:xfrm>
            <a:custGeom>
              <a:avLst/>
              <a:gdLst>
                <a:gd name="T0" fmla="*/ 0 w 138"/>
                <a:gd name="T1" fmla="*/ 111 h 211"/>
                <a:gd name="T2" fmla="*/ 94 w 138"/>
                <a:gd name="T3" fmla="*/ 14 h 211"/>
                <a:gd name="T4" fmla="*/ 132 w 138"/>
                <a:gd name="T5" fmla="*/ 98 h 211"/>
                <a:gd name="T6" fmla="*/ 84 w 138"/>
                <a:gd name="T7" fmla="*/ 201 h 211"/>
                <a:gd name="T8" fmla="*/ 0 w 138"/>
                <a:gd name="T9" fmla="*/ 1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11">
                  <a:moveTo>
                    <a:pt x="0" y="111"/>
                  </a:moveTo>
                  <a:cubicBezTo>
                    <a:pt x="0" y="111"/>
                    <a:pt x="50" y="0"/>
                    <a:pt x="94" y="14"/>
                  </a:cubicBezTo>
                  <a:cubicBezTo>
                    <a:pt x="138" y="27"/>
                    <a:pt x="138" y="67"/>
                    <a:pt x="132" y="98"/>
                  </a:cubicBezTo>
                  <a:cubicBezTo>
                    <a:pt x="126" y="128"/>
                    <a:pt x="111" y="191"/>
                    <a:pt x="84" y="201"/>
                  </a:cubicBezTo>
                  <a:cubicBezTo>
                    <a:pt x="57" y="211"/>
                    <a:pt x="0" y="111"/>
                    <a:pt x="0" y="1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6"/>
            <p:cNvSpPr>
              <a:spLocks/>
            </p:cNvSpPr>
            <p:nvPr userDrawn="1"/>
          </p:nvSpPr>
          <p:spPr bwMode="auto">
            <a:xfrm>
              <a:off x="7640638" y="3552825"/>
              <a:ext cx="373063" cy="522288"/>
            </a:xfrm>
            <a:custGeom>
              <a:avLst/>
              <a:gdLst>
                <a:gd name="T0" fmla="*/ 173 w 235"/>
                <a:gd name="T1" fmla="*/ 329 h 329"/>
                <a:gd name="T2" fmla="*/ 29 w 235"/>
                <a:gd name="T3" fmla="*/ 182 h 329"/>
                <a:gd name="T4" fmla="*/ 58 w 235"/>
                <a:gd name="T5" fmla="*/ 16 h 329"/>
                <a:gd name="T6" fmla="*/ 201 w 235"/>
                <a:gd name="T7" fmla="*/ 85 h 329"/>
                <a:gd name="T8" fmla="*/ 234 w 235"/>
                <a:gd name="T9" fmla="*/ 224 h 329"/>
                <a:gd name="T10" fmla="*/ 173 w 235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329">
                  <a:moveTo>
                    <a:pt x="173" y="329"/>
                  </a:moveTo>
                  <a:cubicBezTo>
                    <a:pt x="173" y="329"/>
                    <a:pt x="58" y="286"/>
                    <a:pt x="29" y="182"/>
                  </a:cubicBezTo>
                  <a:cubicBezTo>
                    <a:pt x="0" y="79"/>
                    <a:pt x="6" y="31"/>
                    <a:pt x="58" y="16"/>
                  </a:cubicBezTo>
                  <a:cubicBezTo>
                    <a:pt x="111" y="0"/>
                    <a:pt x="167" y="22"/>
                    <a:pt x="201" y="85"/>
                  </a:cubicBezTo>
                  <a:cubicBezTo>
                    <a:pt x="235" y="148"/>
                    <a:pt x="234" y="224"/>
                    <a:pt x="234" y="224"/>
                  </a:cubicBezTo>
                  <a:lnTo>
                    <a:pt x="173" y="32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97"/>
            <p:cNvSpPr>
              <a:spLocks/>
            </p:cNvSpPr>
            <p:nvPr userDrawn="1"/>
          </p:nvSpPr>
          <p:spPr bwMode="auto">
            <a:xfrm>
              <a:off x="7818438" y="3748088"/>
              <a:ext cx="442913" cy="595313"/>
            </a:xfrm>
            <a:custGeom>
              <a:avLst/>
              <a:gdLst>
                <a:gd name="T0" fmla="*/ 0 w 279"/>
                <a:gd name="T1" fmla="*/ 275 h 375"/>
                <a:gd name="T2" fmla="*/ 88 w 279"/>
                <a:gd name="T3" fmla="*/ 99 h 375"/>
                <a:gd name="T4" fmla="*/ 222 w 279"/>
                <a:gd name="T5" fmla="*/ 15 h 375"/>
                <a:gd name="T6" fmla="*/ 274 w 279"/>
                <a:gd name="T7" fmla="*/ 130 h 375"/>
                <a:gd name="T8" fmla="*/ 231 w 279"/>
                <a:gd name="T9" fmla="*/ 299 h 375"/>
                <a:gd name="T10" fmla="*/ 111 w 279"/>
                <a:gd name="T11" fmla="*/ 373 h 375"/>
                <a:gd name="T12" fmla="*/ 0 w 279"/>
                <a:gd name="T13" fmla="*/ 2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375">
                  <a:moveTo>
                    <a:pt x="0" y="275"/>
                  </a:moveTo>
                  <a:cubicBezTo>
                    <a:pt x="0" y="275"/>
                    <a:pt x="38" y="154"/>
                    <a:pt x="88" y="99"/>
                  </a:cubicBezTo>
                  <a:cubicBezTo>
                    <a:pt x="137" y="46"/>
                    <a:pt x="174" y="0"/>
                    <a:pt x="222" y="15"/>
                  </a:cubicBezTo>
                  <a:cubicBezTo>
                    <a:pt x="270" y="31"/>
                    <a:pt x="268" y="67"/>
                    <a:pt x="274" y="130"/>
                  </a:cubicBezTo>
                  <a:cubicBezTo>
                    <a:pt x="279" y="193"/>
                    <a:pt x="265" y="256"/>
                    <a:pt x="231" y="299"/>
                  </a:cubicBezTo>
                  <a:cubicBezTo>
                    <a:pt x="195" y="344"/>
                    <a:pt x="126" y="375"/>
                    <a:pt x="111" y="373"/>
                  </a:cubicBezTo>
                  <a:cubicBezTo>
                    <a:pt x="96" y="371"/>
                    <a:pt x="0" y="275"/>
                    <a:pt x="0" y="27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8"/>
            <p:cNvSpPr>
              <a:spLocks/>
            </p:cNvSpPr>
            <p:nvPr userDrawn="1"/>
          </p:nvSpPr>
          <p:spPr bwMode="auto">
            <a:xfrm>
              <a:off x="8091488" y="4187825"/>
              <a:ext cx="346075" cy="463550"/>
            </a:xfrm>
            <a:custGeom>
              <a:avLst/>
              <a:gdLst>
                <a:gd name="T0" fmla="*/ 10 w 218"/>
                <a:gd name="T1" fmla="*/ 148 h 292"/>
                <a:gd name="T2" fmla="*/ 109 w 218"/>
                <a:gd name="T3" fmla="*/ 36 h 292"/>
                <a:gd name="T4" fmla="*/ 215 w 218"/>
                <a:gd name="T5" fmla="*/ 77 h 292"/>
                <a:gd name="T6" fmla="*/ 70 w 218"/>
                <a:gd name="T7" fmla="*/ 279 h 292"/>
                <a:gd name="T8" fmla="*/ 10 w 218"/>
                <a:gd name="T9" fmla="*/ 14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92">
                  <a:moveTo>
                    <a:pt x="10" y="148"/>
                  </a:moveTo>
                  <a:cubicBezTo>
                    <a:pt x="10" y="148"/>
                    <a:pt x="57" y="63"/>
                    <a:pt x="109" y="36"/>
                  </a:cubicBezTo>
                  <a:cubicBezTo>
                    <a:pt x="164" y="7"/>
                    <a:pt x="218" y="0"/>
                    <a:pt x="215" y="77"/>
                  </a:cubicBezTo>
                  <a:cubicBezTo>
                    <a:pt x="212" y="154"/>
                    <a:pt x="141" y="266"/>
                    <a:pt x="70" y="279"/>
                  </a:cubicBezTo>
                  <a:cubicBezTo>
                    <a:pt x="0" y="292"/>
                    <a:pt x="10" y="148"/>
                    <a:pt x="10" y="1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99"/>
            <p:cNvSpPr>
              <a:spLocks/>
            </p:cNvSpPr>
            <p:nvPr userDrawn="1"/>
          </p:nvSpPr>
          <p:spPr bwMode="auto">
            <a:xfrm>
              <a:off x="7570788" y="4070350"/>
              <a:ext cx="471488" cy="522288"/>
            </a:xfrm>
            <a:custGeom>
              <a:avLst/>
              <a:gdLst>
                <a:gd name="T0" fmla="*/ 297 w 297"/>
                <a:gd name="T1" fmla="*/ 187 h 329"/>
                <a:gd name="T2" fmla="*/ 210 w 297"/>
                <a:gd name="T3" fmla="*/ 34 h 329"/>
                <a:gd name="T4" fmla="*/ 27 w 297"/>
                <a:gd name="T5" fmla="*/ 25 h 329"/>
                <a:gd name="T6" fmla="*/ 31 w 297"/>
                <a:gd name="T7" fmla="*/ 160 h 329"/>
                <a:gd name="T8" fmla="*/ 169 w 297"/>
                <a:gd name="T9" fmla="*/ 319 h 329"/>
                <a:gd name="T10" fmla="*/ 297 w 297"/>
                <a:gd name="T11" fmla="*/ 18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7" h="329">
                  <a:moveTo>
                    <a:pt x="297" y="187"/>
                  </a:moveTo>
                  <a:cubicBezTo>
                    <a:pt x="297" y="187"/>
                    <a:pt x="288" y="68"/>
                    <a:pt x="210" y="34"/>
                  </a:cubicBezTo>
                  <a:cubicBezTo>
                    <a:pt x="131" y="0"/>
                    <a:pt x="50" y="2"/>
                    <a:pt x="27" y="25"/>
                  </a:cubicBezTo>
                  <a:cubicBezTo>
                    <a:pt x="4" y="48"/>
                    <a:pt x="0" y="107"/>
                    <a:pt x="31" y="160"/>
                  </a:cubicBezTo>
                  <a:cubicBezTo>
                    <a:pt x="61" y="214"/>
                    <a:pt x="126" y="310"/>
                    <a:pt x="169" y="319"/>
                  </a:cubicBezTo>
                  <a:cubicBezTo>
                    <a:pt x="211" y="329"/>
                    <a:pt x="297" y="187"/>
                    <a:pt x="297" y="1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0"/>
            <p:cNvSpPr>
              <a:spLocks/>
            </p:cNvSpPr>
            <p:nvPr userDrawn="1"/>
          </p:nvSpPr>
          <p:spPr bwMode="auto">
            <a:xfrm>
              <a:off x="7750176" y="4310063"/>
              <a:ext cx="514350" cy="738188"/>
            </a:xfrm>
            <a:custGeom>
              <a:avLst/>
              <a:gdLst>
                <a:gd name="T0" fmla="*/ 42 w 324"/>
                <a:gd name="T1" fmla="*/ 128 h 465"/>
                <a:gd name="T2" fmla="*/ 42 w 324"/>
                <a:gd name="T3" fmla="*/ 379 h 465"/>
                <a:gd name="T4" fmla="*/ 295 w 324"/>
                <a:gd name="T5" fmla="*/ 385 h 465"/>
                <a:gd name="T6" fmla="*/ 308 w 324"/>
                <a:gd name="T7" fmla="*/ 167 h 465"/>
                <a:gd name="T8" fmla="*/ 160 w 324"/>
                <a:gd name="T9" fmla="*/ 7 h 465"/>
                <a:gd name="T10" fmla="*/ 42 w 324"/>
                <a:gd name="T11" fmla="*/ 128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465">
                  <a:moveTo>
                    <a:pt x="42" y="128"/>
                  </a:moveTo>
                  <a:cubicBezTo>
                    <a:pt x="42" y="128"/>
                    <a:pt x="0" y="292"/>
                    <a:pt x="42" y="379"/>
                  </a:cubicBezTo>
                  <a:cubicBezTo>
                    <a:pt x="83" y="465"/>
                    <a:pt x="295" y="385"/>
                    <a:pt x="295" y="385"/>
                  </a:cubicBezTo>
                  <a:cubicBezTo>
                    <a:pt x="295" y="385"/>
                    <a:pt x="324" y="238"/>
                    <a:pt x="308" y="167"/>
                  </a:cubicBezTo>
                  <a:cubicBezTo>
                    <a:pt x="292" y="96"/>
                    <a:pt x="239" y="0"/>
                    <a:pt x="160" y="7"/>
                  </a:cubicBezTo>
                  <a:cubicBezTo>
                    <a:pt x="105" y="11"/>
                    <a:pt x="51" y="77"/>
                    <a:pt x="42" y="12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1"/>
            <p:cNvSpPr>
              <a:spLocks/>
            </p:cNvSpPr>
            <p:nvPr userDrawn="1"/>
          </p:nvSpPr>
          <p:spPr bwMode="auto">
            <a:xfrm>
              <a:off x="7618413" y="4886325"/>
              <a:ext cx="793750" cy="671513"/>
            </a:xfrm>
            <a:custGeom>
              <a:avLst/>
              <a:gdLst>
                <a:gd name="T0" fmla="*/ 45 w 500"/>
                <a:gd name="T1" fmla="*/ 9 h 423"/>
                <a:gd name="T2" fmla="*/ 455 w 500"/>
                <a:gd name="T3" fmla="*/ 9 h 423"/>
                <a:gd name="T4" fmla="*/ 484 w 500"/>
                <a:gd name="T5" fmla="*/ 73 h 423"/>
                <a:gd name="T6" fmla="*/ 407 w 500"/>
                <a:gd name="T7" fmla="*/ 381 h 423"/>
                <a:gd name="T8" fmla="*/ 356 w 500"/>
                <a:gd name="T9" fmla="*/ 416 h 423"/>
                <a:gd name="T10" fmla="*/ 138 w 500"/>
                <a:gd name="T11" fmla="*/ 407 h 423"/>
                <a:gd name="T12" fmla="*/ 77 w 500"/>
                <a:gd name="T13" fmla="*/ 346 h 423"/>
                <a:gd name="T14" fmla="*/ 9 w 500"/>
                <a:gd name="T15" fmla="*/ 35 h 423"/>
                <a:gd name="T16" fmla="*/ 45 w 500"/>
                <a:gd name="T17" fmla="*/ 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0" h="423">
                  <a:moveTo>
                    <a:pt x="45" y="9"/>
                  </a:moveTo>
                  <a:cubicBezTo>
                    <a:pt x="54" y="8"/>
                    <a:pt x="455" y="9"/>
                    <a:pt x="455" y="9"/>
                  </a:cubicBezTo>
                  <a:cubicBezTo>
                    <a:pt x="455" y="9"/>
                    <a:pt x="500" y="0"/>
                    <a:pt x="484" y="73"/>
                  </a:cubicBezTo>
                  <a:cubicBezTo>
                    <a:pt x="468" y="147"/>
                    <a:pt x="407" y="381"/>
                    <a:pt x="407" y="381"/>
                  </a:cubicBezTo>
                  <a:cubicBezTo>
                    <a:pt x="407" y="381"/>
                    <a:pt x="410" y="410"/>
                    <a:pt x="356" y="416"/>
                  </a:cubicBezTo>
                  <a:cubicBezTo>
                    <a:pt x="301" y="423"/>
                    <a:pt x="138" y="407"/>
                    <a:pt x="138" y="407"/>
                  </a:cubicBezTo>
                  <a:cubicBezTo>
                    <a:pt x="138" y="407"/>
                    <a:pt x="90" y="384"/>
                    <a:pt x="77" y="346"/>
                  </a:cubicBezTo>
                  <a:cubicBezTo>
                    <a:pt x="64" y="307"/>
                    <a:pt x="9" y="35"/>
                    <a:pt x="9" y="35"/>
                  </a:cubicBezTo>
                  <a:cubicBezTo>
                    <a:pt x="9" y="35"/>
                    <a:pt x="0" y="12"/>
                    <a:pt x="45" y="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椭圆 50"/>
            <p:cNvSpPr/>
            <p:nvPr userDrawn="1"/>
          </p:nvSpPr>
          <p:spPr>
            <a:xfrm>
              <a:off x="6885783" y="4283869"/>
              <a:ext cx="119062" cy="119062"/>
            </a:xfrm>
            <a:prstGeom prst="ellipse">
              <a:avLst/>
            </a:prstGeom>
            <a:gradFill>
              <a:gsLst>
                <a:gs pos="90000">
                  <a:schemeClr val="accent3">
                    <a:lumMod val="60000"/>
                    <a:lumOff val="40000"/>
                  </a:schemeClr>
                </a:gs>
                <a:gs pos="0">
                  <a:schemeClr val="accent3"/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 userDrawn="1"/>
          </p:nvSpPr>
          <p:spPr>
            <a:xfrm>
              <a:off x="7276307" y="4524375"/>
              <a:ext cx="204787" cy="204787"/>
            </a:xfrm>
            <a:prstGeom prst="ellipse">
              <a:avLst/>
            </a:prstGeom>
            <a:gradFill>
              <a:gsLst>
                <a:gs pos="90000">
                  <a:schemeClr val="accent3">
                    <a:lumMod val="60000"/>
                    <a:lumOff val="40000"/>
                  </a:schemeClr>
                </a:gs>
                <a:gs pos="0">
                  <a:schemeClr val="accent3"/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 flipH="1">
            <a:off x="1" y="1127125"/>
            <a:ext cx="12188825" cy="5022850"/>
            <a:chOff x="1" y="1127125"/>
            <a:chExt cx="12188825" cy="5022850"/>
          </a:xfrm>
        </p:grpSpPr>
        <p:sp>
          <p:nvSpPr>
            <p:cNvPr id="7" name="Freeform 57"/>
            <p:cNvSpPr>
              <a:spLocks/>
            </p:cNvSpPr>
            <p:nvPr userDrawn="1"/>
          </p:nvSpPr>
          <p:spPr bwMode="auto">
            <a:xfrm>
              <a:off x="1" y="1127125"/>
              <a:ext cx="12188825" cy="5022850"/>
            </a:xfrm>
            <a:custGeom>
              <a:avLst/>
              <a:gdLst>
                <a:gd name="T0" fmla="*/ 7680 w 7680"/>
                <a:gd name="T1" fmla="*/ 3145 h 3164"/>
                <a:gd name="T2" fmla="*/ 7680 w 7680"/>
                <a:gd name="T3" fmla="*/ 474 h 3164"/>
                <a:gd name="T4" fmla="*/ 7074 w 7680"/>
                <a:gd name="T5" fmla="*/ 630 h 3164"/>
                <a:gd name="T6" fmla="*/ 6372 w 7680"/>
                <a:gd name="T7" fmla="*/ 274 h 3164"/>
                <a:gd name="T8" fmla="*/ 5633 w 7680"/>
                <a:gd name="T9" fmla="*/ 226 h 3164"/>
                <a:gd name="T10" fmla="*/ 5078 w 7680"/>
                <a:gd name="T11" fmla="*/ 641 h 3164"/>
                <a:gd name="T12" fmla="*/ 4600 w 7680"/>
                <a:gd name="T13" fmla="*/ 548 h 3164"/>
                <a:gd name="T14" fmla="*/ 3958 w 7680"/>
                <a:gd name="T15" fmla="*/ 408 h 3164"/>
                <a:gd name="T16" fmla="*/ 3514 w 7680"/>
                <a:gd name="T17" fmla="*/ 665 h 3164"/>
                <a:gd name="T18" fmla="*/ 2989 w 7680"/>
                <a:gd name="T19" fmla="*/ 980 h 3164"/>
                <a:gd name="T20" fmla="*/ 2134 w 7680"/>
                <a:gd name="T21" fmla="*/ 965 h 3164"/>
                <a:gd name="T22" fmla="*/ 1482 w 7680"/>
                <a:gd name="T23" fmla="*/ 822 h 3164"/>
                <a:gd name="T24" fmla="*/ 354 w 7680"/>
                <a:gd name="T25" fmla="*/ 726 h 3164"/>
                <a:gd name="T26" fmla="*/ 0 w 7680"/>
                <a:gd name="T27" fmla="*/ 690 h 3164"/>
                <a:gd name="T28" fmla="*/ 0 w 7680"/>
                <a:gd name="T29" fmla="*/ 3164 h 3164"/>
                <a:gd name="T30" fmla="*/ 2966 w 7680"/>
                <a:gd name="T31" fmla="*/ 3138 h 3164"/>
                <a:gd name="T32" fmla="*/ 2965 w 7680"/>
                <a:gd name="T33" fmla="*/ 3145 h 3164"/>
                <a:gd name="T34" fmla="*/ 7680 w 7680"/>
                <a:gd name="T35" fmla="*/ 3145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80" h="3164">
                  <a:moveTo>
                    <a:pt x="7680" y="3145"/>
                  </a:moveTo>
                  <a:cubicBezTo>
                    <a:pt x="7680" y="474"/>
                    <a:pt x="7680" y="474"/>
                    <a:pt x="7680" y="474"/>
                  </a:cubicBezTo>
                  <a:cubicBezTo>
                    <a:pt x="7528" y="439"/>
                    <a:pt x="7312" y="447"/>
                    <a:pt x="7074" y="630"/>
                  </a:cubicBezTo>
                  <a:cubicBezTo>
                    <a:pt x="6619" y="980"/>
                    <a:pt x="6571" y="542"/>
                    <a:pt x="6372" y="274"/>
                  </a:cubicBezTo>
                  <a:cubicBezTo>
                    <a:pt x="6174" y="5"/>
                    <a:pt x="5836" y="0"/>
                    <a:pt x="5633" y="226"/>
                  </a:cubicBezTo>
                  <a:cubicBezTo>
                    <a:pt x="5414" y="471"/>
                    <a:pt x="5323" y="746"/>
                    <a:pt x="5078" y="641"/>
                  </a:cubicBezTo>
                  <a:cubicBezTo>
                    <a:pt x="4833" y="536"/>
                    <a:pt x="4833" y="420"/>
                    <a:pt x="4600" y="548"/>
                  </a:cubicBezTo>
                  <a:cubicBezTo>
                    <a:pt x="4366" y="676"/>
                    <a:pt x="4203" y="595"/>
                    <a:pt x="3958" y="408"/>
                  </a:cubicBezTo>
                  <a:cubicBezTo>
                    <a:pt x="3713" y="221"/>
                    <a:pt x="3619" y="536"/>
                    <a:pt x="3514" y="665"/>
                  </a:cubicBezTo>
                  <a:cubicBezTo>
                    <a:pt x="3409" y="793"/>
                    <a:pt x="2989" y="980"/>
                    <a:pt x="2989" y="980"/>
                  </a:cubicBezTo>
                  <a:cubicBezTo>
                    <a:pt x="2989" y="980"/>
                    <a:pt x="2245" y="1108"/>
                    <a:pt x="2134" y="965"/>
                  </a:cubicBezTo>
                  <a:cubicBezTo>
                    <a:pt x="2022" y="822"/>
                    <a:pt x="1609" y="758"/>
                    <a:pt x="1482" y="822"/>
                  </a:cubicBezTo>
                  <a:cubicBezTo>
                    <a:pt x="1355" y="885"/>
                    <a:pt x="1053" y="965"/>
                    <a:pt x="354" y="726"/>
                  </a:cubicBezTo>
                  <a:cubicBezTo>
                    <a:pt x="200" y="674"/>
                    <a:pt x="85" y="668"/>
                    <a:pt x="0" y="690"/>
                  </a:cubicBezTo>
                  <a:cubicBezTo>
                    <a:pt x="0" y="3164"/>
                    <a:pt x="0" y="3164"/>
                    <a:pt x="0" y="3164"/>
                  </a:cubicBezTo>
                  <a:cubicBezTo>
                    <a:pt x="2966" y="3138"/>
                    <a:pt x="2966" y="3138"/>
                    <a:pt x="2966" y="3138"/>
                  </a:cubicBezTo>
                  <a:cubicBezTo>
                    <a:pt x="2965" y="3145"/>
                    <a:pt x="2965" y="3145"/>
                    <a:pt x="2965" y="3145"/>
                  </a:cubicBezTo>
                  <a:cubicBezTo>
                    <a:pt x="7680" y="3145"/>
                    <a:pt x="7680" y="3145"/>
                    <a:pt x="7680" y="3145"/>
                  </a:cubicBezTo>
                </a:path>
              </a:pathLst>
            </a:custGeom>
            <a:gradFill>
              <a:gsLst>
                <a:gs pos="72000">
                  <a:schemeClr val="bg1"/>
                </a:gs>
                <a:gs pos="0">
                  <a:schemeClr val="accent5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" name="组合 7"/>
            <p:cNvGrpSpPr/>
            <p:nvPr userDrawn="1"/>
          </p:nvGrpSpPr>
          <p:grpSpPr>
            <a:xfrm>
              <a:off x="6885783" y="1293813"/>
              <a:ext cx="4464843" cy="4264025"/>
              <a:chOff x="6885783" y="1293813"/>
              <a:chExt cx="4464843" cy="4264025"/>
            </a:xfrm>
          </p:grpSpPr>
          <p:sp>
            <p:nvSpPr>
              <p:cNvPr id="9" name="矩形 8"/>
              <p:cNvSpPr/>
              <p:nvPr userDrawn="1"/>
            </p:nvSpPr>
            <p:spPr>
              <a:xfrm>
                <a:off x="8108157" y="5512119"/>
                <a:ext cx="654050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 userDrawn="1"/>
            </p:nvSpPr>
            <p:spPr>
              <a:xfrm>
                <a:off x="8458201" y="5222399"/>
                <a:ext cx="400050" cy="36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 userDrawn="1"/>
            </p:nvSpPr>
            <p:spPr>
              <a:xfrm>
                <a:off x="8978901" y="5191124"/>
                <a:ext cx="400050" cy="36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 userDrawn="1"/>
            </p:nvSpPr>
            <p:spPr>
              <a:xfrm>
                <a:off x="9925051" y="5274550"/>
                <a:ext cx="654050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 userDrawn="1"/>
            </p:nvSpPr>
            <p:spPr>
              <a:xfrm>
                <a:off x="10383838" y="5336860"/>
                <a:ext cx="654050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Freeform 63"/>
              <p:cNvSpPr>
                <a:spLocks/>
              </p:cNvSpPr>
              <p:nvPr userDrawn="1"/>
            </p:nvSpPr>
            <p:spPr bwMode="auto">
              <a:xfrm>
                <a:off x="7212013" y="1762125"/>
                <a:ext cx="4138613" cy="3146425"/>
              </a:xfrm>
              <a:custGeom>
                <a:avLst/>
                <a:gdLst>
                  <a:gd name="T0" fmla="*/ 1 w 2608"/>
                  <a:gd name="T1" fmla="*/ 426 h 1982"/>
                  <a:gd name="T2" fmla="*/ 103 w 2608"/>
                  <a:gd name="T3" fmla="*/ 671 h 1982"/>
                  <a:gd name="T4" fmla="*/ 214 w 2608"/>
                  <a:gd name="T5" fmla="*/ 1087 h 1982"/>
                  <a:gd name="T6" fmla="*/ 260 w 2608"/>
                  <a:gd name="T7" fmla="*/ 1666 h 1982"/>
                  <a:gd name="T8" fmla="*/ 779 w 2608"/>
                  <a:gd name="T9" fmla="*/ 1967 h 1982"/>
                  <a:gd name="T10" fmla="*/ 1476 w 2608"/>
                  <a:gd name="T11" fmla="*/ 1557 h 1982"/>
                  <a:gd name="T12" fmla="*/ 2315 w 2608"/>
                  <a:gd name="T13" fmla="*/ 1234 h 1982"/>
                  <a:gd name="T14" fmla="*/ 2491 w 2608"/>
                  <a:gd name="T15" fmla="*/ 591 h 1982"/>
                  <a:gd name="T16" fmla="*/ 1726 w 2608"/>
                  <a:gd name="T17" fmla="*/ 177 h 1982"/>
                  <a:gd name="T18" fmla="*/ 1102 w 2608"/>
                  <a:gd name="T19" fmla="*/ 316 h 1982"/>
                  <a:gd name="T20" fmla="*/ 554 w 2608"/>
                  <a:gd name="T21" fmla="*/ 101 h 1982"/>
                  <a:gd name="T22" fmla="*/ 1 w 2608"/>
                  <a:gd name="T23" fmla="*/ 426 h 1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08" h="1982">
                    <a:moveTo>
                      <a:pt x="1" y="426"/>
                    </a:moveTo>
                    <a:cubicBezTo>
                      <a:pt x="1" y="493"/>
                      <a:pt x="7" y="539"/>
                      <a:pt x="103" y="671"/>
                    </a:cubicBezTo>
                    <a:cubicBezTo>
                      <a:pt x="198" y="803"/>
                      <a:pt x="287" y="948"/>
                      <a:pt x="214" y="1087"/>
                    </a:cubicBezTo>
                    <a:cubicBezTo>
                      <a:pt x="140" y="1226"/>
                      <a:pt x="77" y="1453"/>
                      <a:pt x="260" y="1666"/>
                    </a:cubicBezTo>
                    <a:cubicBezTo>
                      <a:pt x="443" y="1878"/>
                      <a:pt x="523" y="1952"/>
                      <a:pt x="779" y="1967"/>
                    </a:cubicBezTo>
                    <a:cubicBezTo>
                      <a:pt x="1036" y="1982"/>
                      <a:pt x="1219" y="1740"/>
                      <a:pt x="1476" y="1557"/>
                    </a:cubicBezTo>
                    <a:cubicBezTo>
                      <a:pt x="1733" y="1373"/>
                      <a:pt x="2177" y="1222"/>
                      <a:pt x="2315" y="1234"/>
                    </a:cubicBezTo>
                    <a:cubicBezTo>
                      <a:pt x="2507" y="1250"/>
                      <a:pt x="2608" y="775"/>
                      <a:pt x="2491" y="591"/>
                    </a:cubicBezTo>
                    <a:cubicBezTo>
                      <a:pt x="2373" y="408"/>
                      <a:pt x="2003" y="170"/>
                      <a:pt x="1726" y="177"/>
                    </a:cubicBezTo>
                    <a:cubicBezTo>
                      <a:pt x="1520" y="182"/>
                      <a:pt x="1347" y="269"/>
                      <a:pt x="1102" y="316"/>
                    </a:cubicBezTo>
                    <a:cubicBezTo>
                      <a:pt x="937" y="348"/>
                      <a:pt x="738" y="167"/>
                      <a:pt x="554" y="101"/>
                    </a:cubicBezTo>
                    <a:cubicBezTo>
                      <a:pt x="371" y="35"/>
                      <a:pt x="0" y="0"/>
                      <a:pt x="1" y="426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12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64"/>
              <p:cNvSpPr>
                <a:spLocks/>
              </p:cNvSpPr>
              <p:nvPr userDrawn="1"/>
            </p:nvSpPr>
            <p:spPr bwMode="auto">
              <a:xfrm>
                <a:off x="8994776" y="3414713"/>
                <a:ext cx="1890713" cy="1738313"/>
              </a:xfrm>
              <a:custGeom>
                <a:avLst/>
                <a:gdLst>
                  <a:gd name="T0" fmla="*/ 120 w 1192"/>
                  <a:gd name="T1" fmla="*/ 207 h 1095"/>
                  <a:gd name="T2" fmla="*/ 250 w 1192"/>
                  <a:gd name="T3" fmla="*/ 18 h 1095"/>
                  <a:gd name="T4" fmla="*/ 843 w 1192"/>
                  <a:gd name="T5" fmla="*/ 50 h 1095"/>
                  <a:gd name="T6" fmla="*/ 1192 w 1192"/>
                  <a:gd name="T7" fmla="*/ 193 h 1095"/>
                  <a:gd name="T8" fmla="*/ 986 w 1192"/>
                  <a:gd name="T9" fmla="*/ 512 h 1095"/>
                  <a:gd name="T10" fmla="*/ 538 w 1192"/>
                  <a:gd name="T11" fmla="*/ 422 h 1095"/>
                  <a:gd name="T12" fmla="*/ 340 w 1192"/>
                  <a:gd name="T13" fmla="*/ 382 h 1095"/>
                  <a:gd name="T14" fmla="*/ 22 w 1192"/>
                  <a:gd name="T15" fmla="*/ 1095 h 1095"/>
                  <a:gd name="T16" fmla="*/ 0 w 1192"/>
                  <a:gd name="T17" fmla="*/ 1079 h 1095"/>
                  <a:gd name="T18" fmla="*/ 120 w 1192"/>
                  <a:gd name="T19" fmla="*/ 207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2" h="1095">
                    <a:moveTo>
                      <a:pt x="120" y="207"/>
                    </a:moveTo>
                    <a:cubicBezTo>
                      <a:pt x="187" y="120"/>
                      <a:pt x="219" y="36"/>
                      <a:pt x="250" y="18"/>
                    </a:cubicBezTo>
                    <a:cubicBezTo>
                      <a:pt x="282" y="0"/>
                      <a:pt x="843" y="50"/>
                      <a:pt x="843" y="50"/>
                    </a:cubicBezTo>
                    <a:cubicBezTo>
                      <a:pt x="1192" y="193"/>
                      <a:pt x="1192" y="193"/>
                      <a:pt x="1192" y="193"/>
                    </a:cubicBezTo>
                    <a:cubicBezTo>
                      <a:pt x="986" y="512"/>
                      <a:pt x="986" y="512"/>
                      <a:pt x="986" y="512"/>
                    </a:cubicBezTo>
                    <a:cubicBezTo>
                      <a:pt x="538" y="422"/>
                      <a:pt x="538" y="422"/>
                      <a:pt x="538" y="422"/>
                    </a:cubicBezTo>
                    <a:cubicBezTo>
                      <a:pt x="340" y="382"/>
                      <a:pt x="340" y="382"/>
                      <a:pt x="340" y="382"/>
                    </a:cubicBezTo>
                    <a:cubicBezTo>
                      <a:pt x="22" y="1095"/>
                      <a:pt x="22" y="1095"/>
                      <a:pt x="22" y="1095"/>
                    </a:cubicBezTo>
                    <a:cubicBezTo>
                      <a:pt x="0" y="1079"/>
                      <a:pt x="0" y="1079"/>
                      <a:pt x="0" y="1079"/>
                    </a:cubicBezTo>
                    <a:cubicBezTo>
                      <a:pt x="0" y="1079"/>
                      <a:pt x="75" y="265"/>
                      <a:pt x="120" y="20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65"/>
              <p:cNvSpPr>
                <a:spLocks/>
              </p:cNvSpPr>
              <p:nvPr userDrawn="1"/>
            </p:nvSpPr>
            <p:spPr bwMode="auto">
              <a:xfrm>
                <a:off x="10461626" y="1643063"/>
                <a:ext cx="420688" cy="636588"/>
              </a:xfrm>
              <a:custGeom>
                <a:avLst/>
                <a:gdLst>
                  <a:gd name="T0" fmla="*/ 0 w 265"/>
                  <a:gd name="T1" fmla="*/ 151 h 401"/>
                  <a:gd name="T2" fmla="*/ 40 w 265"/>
                  <a:gd name="T3" fmla="*/ 350 h 401"/>
                  <a:gd name="T4" fmla="*/ 140 w 265"/>
                  <a:gd name="T5" fmla="*/ 346 h 401"/>
                  <a:gd name="T6" fmla="*/ 180 w 265"/>
                  <a:gd name="T7" fmla="*/ 387 h 401"/>
                  <a:gd name="T8" fmla="*/ 261 w 265"/>
                  <a:gd name="T9" fmla="*/ 313 h 401"/>
                  <a:gd name="T10" fmla="*/ 232 w 265"/>
                  <a:gd name="T11" fmla="*/ 232 h 401"/>
                  <a:gd name="T12" fmla="*/ 0 w 265"/>
                  <a:gd name="T13" fmla="*/ 151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5" h="401">
                    <a:moveTo>
                      <a:pt x="0" y="151"/>
                    </a:moveTo>
                    <a:cubicBezTo>
                      <a:pt x="0" y="151"/>
                      <a:pt x="0" y="298"/>
                      <a:pt x="40" y="350"/>
                    </a:cubicBezTo>
                    <a:cubicBezTo>
                      <a:pt x="81" y="401"/>
                      <a:pt x="140" y="346"/>
                      <a:pt x="140" y="346"/>
                    </a:cubicBezTo>
                    <a:cubicBezTo>
                      <a:pt x="140" y="346"/>
                      <a:pt x="169" y="361"/>
                      <a:pt x="180" y="387"/>
                    </a:cubicBezTo>
                    <a:cubicBezTo>
                      <a:pt x="180" y="387"/>
                      <a:pt x="258" y="335"/>
                      <a:pt x="261" y="313"/>
                    </a:cubicBezTo>
                    <a:cubicBezTo>
                      <a:pt x="265" y="291"/>
                      <a:pt x="221" y="250"/>
                      <a:pt x="232" y="232"/>
                    </a:cubicBezTo>
                    <a:cubicBezTo>
                      <a:pt x="243" y="213"/>
                      <a:pt x="188" y="0"/>
                      <a:pt x="0" y="151"/>
                    </a:cubicBezTo>
                    <a:close/>
                  </a:path>
                </a:pathLst>
              </a:custGeom>
              <a:solidFill>
                <a:srgbClr val="FFD3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66"/>
              <p:cNvSpPr>
                <a:spLocks/>
              </p:cNvSpPr>
              <p:nvPr userDrawn="1"/>
            </p:nvSpPr>
            <p:spPr bwMode="auto">
              <a:xfrm>
                <a:off x="10372726" y="1630363"/>
                <a:ext cx="563563" cy="460375"/>
              </a:xfrm>
              <a:custGeom>
                <a:avLst/>
                <a:gdLst>
                  <a:gd name="T0" fmla="*/ 0 w 355"/>
                  <a:gd name="T1" fmla="*/ 154 h 290"/>
                  <a:gd name="T2" fmla="*/ 101 w 355"/>
                  <a:gd name="T3" fmla="*/ 184 h 290"/>
                  <a:gd name="T4" fmla="*/ 204 w 355"/>
                  <a:gd name="T5" fmla="*/ 142 h 290"/>
                  <a:gd name="T6" fmla="*/ 231 w 355"/>
                  <a:gd name="T7" fmla="*/ 193 h 290"/>
                  <a:gd name="T8" fmla="*/ 261 w 355"/>
                  <a:gd name="T9" fmla="*/ 187 h 290"/>
                  <a:gd name="T10" fmla="*/ 255 w 355"/>
                  <a:gd name="T11" fmla="*/ 249 h 290"/>
                  <a:gd name="T12" fmla="*/ 311 w 355"/>
                  <a:gd name="T13" fmla="*/ 252 h 290"/>
                  <a:gd name="T14" fmla="*/ 311 w 355"/>
                  <a:gd name="T15" fmla="*/ 83 h 290"/>
                  <a:gd name="T16" fmla="*/ 113 w 355"/>
                  <a:gd name="T17" fmla="*/ 27 h 290"/>
                  <a:gd name="T18" fmla="*/ 0 w 355"/>
                  <a:gd name="T19" fmla="*/ 15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5" h="290">
                    <a:moveTo>
                      <a:pt x="0" y="154"/>
                    </a:moveTo>
                    <a:cubicBezTo>
                      <a:pt x="0" y="154"/>
                      <a:pt x="44" y="205"/>
                      <a:pt x="101" y="184"/>
                    </a:cubicBezTo>
                    <a:cubicBezTo>
                      <a:pt x="157" y="163"/>
                      <a:pt x="187" y="130"/>
                      <a:pt x="204" y="142"/>
                    </a:cubicBezTo>
                    <a:cubicBezTo>
                      <a:pt x="222" y="154"/>
                      <a:pt x="237" y="181"/>
                      <a:pt x="231" y="193"/>
                    </a:cubicBezTo>
                    <a:cubicBezTo>
                      <a:pt x="225" y="205"/>
                      <a:pt x="246" y="160"/>
                      <a:pt x="261" y="187"/>
                    </a:cubicBezTo>
                    <a:cubicBezTo>
                      <a:pt x="275" y="213"/>
                      <a:pt x="255" y="249"/>
                      <a:pt x="255" y="249"/>
                    </a:cubicBezTo>
                    <a:cubicBezTo>
                      <a:pt x="255" y="249"/>
                      <a:pt x="284" y="290"/>
                      <a:pt x="311" y="252"/>
                    </a:cubicBezTo>
                    <a:cubicBezTo>
                      <a:pt x="338" y="213"/>
                      <a:pt x="355" y="148"/>
                      <a:pt x="311" y="83"/>
                    </a:cubicBezTo>
                    <a:cubicBezTo>
                      <a:pt x="267" y="18"/>
                      <a:pt x="163" y="0"/>
                      <a:pt x="113" y="27"/>
                    </a:cubicBezTo>
                    <a:cubicBezTo>
                      <a:pt x="62" y="53"/>
                      <a:pt x="3" y="98"/>
                      <a:pt x="0" y="154"/>
                    </a:cubicBezTo>
                    <a:close/>
                  </a:path>
                </a:pathLst>
              </a:custGeom>
              <a:solidFill>
                <a:srgbClr val="5A44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67"/>
              <p:cNvSpPr>
                <a:spLocks/>
              </p:cNvSpPr>
              <p:nvPr userDrawn="1"/>
            </p:nvSpPr>
            <p:spPr bwMode="auto">
              <a:xfrm>
                <a:off x="10725151" y="2098675"/>
                <a:ext cx="215900" cy="250825"/>
              </a:xfrm>
              <a:custGeom>
                <a:avLst/>
                <a:gdLst>
                  <a:gd name="T0" fmla="*/ 14 w 136"/>
                  <a:gd name="T1" fmla="*/ 100 h 158"/>
                  <a:gd name="T2" fmla="*/ 21 w 136"/>
                  <a:gd name="T3" fmla="*/ 155 h 158"/>
                  <a:gd name="T4" fmla="*/ 130 w 136"/>
                  <a:gd name="T5" fmla="*/ 52 h 158"/>
                  <a:gd name="T6" fmla="*/ 95 w 136"/>
                  <a:gd name="T7" fmla="*/ 26 h 158"/>
                  <a:gd name="T8" fmla="*/ 14 w 136"/>
                  <a:gd name="T9" fmla="*/ 10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58">
                    <a:moveTo>
                      <a:pt x="14" y="100"/>
                    </a:moveTo>
                    <a:cubicBezTo>
                      <a:pt x="14" y="100"/>
                      <a:pt x="0" y="158"/>
                      <a:pt x="21" y="155"/>
                    </a:cubicBezTo>
                    <a:cubicBezTo>
                      <a:pt x="42" y="152"/>
                      <a:pt x="125" y="69"/>
                      <a:pt x="130" y="52"/>
                    </a:cubicBezTo>
                    <a:cubicBezTo>
                      <a:pt x="136" y="34"/>
                      <a:pt x="128" y="0"/>
                      <a:pt x="95" y="26"/>
                    </a:cubicBezTo>
                    <a:cubicBezTo>
                      <a:pt x="62" y="52"/>
                      <a:pt x="14" y="100"/>
                      <a:pt x="14" y="1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68"/>
              <p:cNvSpPr>
                <a:spLocks/>
              </p:cNvSpPr>
              <p:nvPr userDrawn="1"/>
            </p:nvSpPr>
            <p:spPr bwMode="auto">
              <a:xfrm>
                <a:off x="9263063" y="2770188"/>
                <a:ext cx="428625" cy="668338"/>
              </a:xfrm>
              <a:custGeom>
                <a:avLst/>
                <a:gdLst>
                  <a:gd name="T0" fmla="*/ 0 w 270"/>
                  <a:gd name="T1" fmla="*/ 74 h 421"/>
                  <a:gd name="T2" fmla="*/ 132 w 270"/>
                  <a:gd name="T3" fmla="*/ 421 h 421"/>
                  <a:gd name="T4" fmla="*/ 270 w 270"/>
                  <a:gd name="T5" fmla="*/ 266 h 421"/>
                  <a:gd name="T6" fmla="*/ 221 w 270"/>
                  <a:gd name="T7" fmla="*/ 0 h 421"/>
                  <a:gd name="T8" fmla="*/ 0 w 270"/>
                  <a:gd name="T9" fmla="*/ 74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421">
                    <a:moveTo>
                      <a:pt x="0" y="74"/>
                    </a:moveTo>
                    <a:lnTo>
                      <a:pt x="132" y="421"/>
                    </a:lnTo>
                    <a:lnTo>
                      <a:pt x="270" y="266"/>
                    </a:lnTo>
                    <a:lnTo>
                      <a:pt x="221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D1D2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9"/>
              <p:cNvSpPr>
                <a:spLocks/>
              </p:cNvSpPr>
              <p:nvPr userDrawn="1"/>
            </p:nvSpPr>
            <p:spPr bwMode="auto">
              <a:xfrm>
                <a:off x="9472613" y="3192463"/>
                <a:ext cx="615950" cy="438150"/>
              </a:xfrm>
              <a:custGeom>
                <a:avLst/>
                <a:gdLst>
                  <a:gd name="T0" fmla="*/ 330 w 388"/>
                  <a:gd name="T1" fmla="*/ 276 h 276"/>
                  <a:gd name="T2" fmla="*/ 388 w 388"/>
                  <a:gd name="T3" fmla="*/ 55 h 276"/>
                  <a:gd name="T4" fmla="*/ 138 w 388"/>
                  <a:gd name="T5" fmla="*/ 0 h 276"/>
                  <a:gd name="T6" fmla="*/ 0 w 388"/>
                  <a:gd name="T7" fmla="*/ 155 h 276"/>
                  <a:gd name="T8" fmla="*/ 330 w 388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276">
                    <a:moveTo>
                      <a:pt x="330" y="276"/>
                    </a:moveTo>
                    <a:lnTo>
                      <a:pt x="388" y="55"/>
                    </a:lnTo>
                    <a:lnTo>
                      <a:pt x="138" y="0"/>
                    </a:lnTo>
                    <a:lnTo>
                      <a:pt x="0" y="155"/>
                    </a:lnTo>
                    <a:lnTo>
                      <a:pt x="330" y="276"/>
                    </a:lnTo>
                    <a:close/>
                  </a:path>
                </a:pathLst>
              </a:custGeom>
              <a:solidFill>
                <a:srgbClr val="D8D7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0"/>
              <p:cNvSpPr>
                <a:spLocks/>
              </p:cNvSpPr>
              <p:nvPr userDrawn="1"/>
            </p:nvSpPr>
            <p:spPr bwMode="auto">
              <a:xfrm>
                <a:off x="10045701" y="4300538"/>
                <a:ext cx="206375" cy="569913"/>
              </a:xfrm>
              <a:custGeom>
                <a:avLst/>
                <a:gdLst>
                  <a:gd name="T0" fmla="*/ 0 w 130"/>
                  <a:gd name="T1" fmla="*/ 0 h 359"/>
                  <a:gd name="T2" fmla="*/ 0 w 130"/>
                  <a:gd name="T3" fmla="*/ 359 h 359"/>
                  <a:gd name="T4" fmla="*/ 130 w 130"/>
                  <a:gd name="T5" fmla="*/ 359 h 359"/>
                  <a:gd name="T6" fmla="*/ 130 w 130"/>
                  <a:gd name="T7" fmla="*/ 10 h 359"/>
                  <a:gd name="T8" fmla="*/ 0 w 130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359">
                    <a:moveTo>
                      <a:pt x="0" y="0"/>
                    </a:moveTo>
                    <a:lnTo>
                      <a:pt x="0" y="359"/>
                    </a:lnTo>
                    <a:lnTo>
                      <a:pt x="130" y="359"/>
                    </a:lnTo>
                    <a:lnTo>
                      <a:pt x="13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Rectangle 71"/>
              <p:cNvSpPr>
                <a:spLocks noChangeArrowheads="1"/>
              </p:cNvSpPr>
              <p:nvPr userDrawn="1"/>
            </p:nvSpPr>
            <p:spPr bwMode="auto">
              <a:xfrm>
                <a:off x="10025063" y="4872038"/>
                <a:ext cx="257175" cy="2794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Oval 72"/>
              <p:cNvSpPr>
                <a:spLocks noChangeArrowheads="1"/>
              </p:cNvSpPr>
              <p:nvPr userDrawn="1"/>
            </p:nvSpPr>
            <p:spPr bwMode="auto">
              <a:xfrm>
                <a:off x="9831388" y="5073650"/>
                <a:ext cx="219075" cy="21907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73"/>
              <p:cNvSpPr>
                <a:spLocks noChangeArrowheads="1"/>
              </p:cNvSpPr>
              <p:nvPr userDrawn="1"/>
            </p:nvSpPr>
            <p:spPr bwMode="auto">
              <a:xfrm>
                <a:off x="10231438" y="5083175"/>
                <a:ext cx="277813" cy="27781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74"/>
              <p:cNvSpPr>
                <a:spLocks/>
              </p:cNvSpPr>
              <p:nvPr userDrawn="1"/>
            </p:nvSpPr>
            <p:spPr bwMode="auto">
              <a:xfrm>
                <a:off x="8540751" y="3595688"/>
                <a:ext cx="2090738" cy="1574800"/>
              </a:xfrm>
              <a:custGeom>
                <a:avLst/>
                <a:gdLst>
                  <a:gd name="T0" fmla="*/ 1118 w 1318"/>
                  <a:gd name="T1" fmla="*/ 16 h 992"/>
                  <a:gd name="T2" fmla="*/ 363 w 1318"/>
                  <a:gd name="T3" fmla="*/ 12 h 992"/>
                  <a:gd name="T4" fmla="*/ 159 w 1318"/>
                  <a:gd name="T5" fmla="*/ 433 h 992"/>
                  <a:gd name="T6" fmla="*/ 0 w 1318"/>
                  <a:gd name="T7" fmla="*/ 984 h 992"/>
                  <a:gd name="T8" fmla="*/ 30 w 1318"/>
                  <a:gd name="T9" fmla="*/ 992 h 992"/>
                  <a:gd name="T10" fmla="*/ 488 w 1318"/>
                  <a:gd name="T11" fmla="*/ 258 h 992"/>
                  <a:gd name="T12" fmla="*/ 793 w 1318"/>
                  <a:gd name="T13" fmla="*/ 304 h 992"/>
                  <a:gd name="T14" fmla="*/ 1248 w 1318"/>
                  <a:gd name="T15" fmla="*/ 350 h 992"/>
                  <a:gd name="T16" fmla="*/ 1313 w 1318"/>
                  <a:gd name="T17" fmla="*/ 237 h 992"/>
                  <a:gd name="T18" fmla="*/ 1118 w 1318"/>
                  <a:gd name="T19" fmla="*/ 16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8" h="992">
                    <a:moveTo>
                      <a:pt x="1118" y="16"/>
                    </a:moveTo>
                    <a:cubicBezTo>
                      <a:pt x="1118" y="16"/>
                      <a:pt x="405" y="0"/>
                      <a:pt x="363" y="12"/>
                    </a:cubicBezTo>
                    <a:cubicBezTo>
                      <a:pt x="322" y="25"/>
                      <a:pt x="192" y="321"/>
                      <a:pt x="159" y="433"/>
                    </a:cubicBezTo>
                    <a:cubicBezTo>
                      <a:pt x="126" y="546"/>
                      <a:pt x="0" y="984"/>
                      <a:pt x="0" y="984"/>
                    </a:cubicBezTo>
                    <a:cubicBezTo>
                      <a:pt x="30" y="992"/>
                      <a:pt x="30" y="992"/>
                      <a:pt x="30" y="992"/>
                    </a:cubicBezTo>
                    <a:cubicBezTo>
                      <a:pt x="30" y="992"/>
                      <a:pt x="392" y="250"/>
                      <a:pt x="488" y="258"/>
                    </a:cubicBezTo>
                    <a:cubicBezTo>
                      <a:pt x="584" y="266"/>
                      <a:pt x="762" y="300"/>
                      <a:pt x="793" y="304"/>
                    </a:cubicBezTo>
                    <a:cubicBezTo>
                      <a:pt x="824" y="308"/>
                      <a:pt x="1177" y="383"/>
                      <a:pt x="1248" y="350"/>
                    </a:cubicBezTo>
                    <a:cubicBezTo>
                      <a:pt x="1318" y="317"/>
                      <a:pt x="1313" y="237"/>
                      <a:pt x="1313" y="237"/>
                    </a:cubicBezTo>
                    <a:cubicBezTo>
                      <a:pt x="1313" y="237"/>
                      <a:pt x="1164" y="20"/>
                      <a:pt x="1118" y="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75"/>
              <p:cNvSpPr>
                <a:spLocks/>
              </p:cNvSpPr>
              <p:nvPr userDrawn="1"/>
            </p:nvSpPr>
            <p:spPr bwMode="auto">
              <a:xfrm>
                <a:off x="8355013" y="5157788"/>
                <a:ext cx="239713" cy="104775"/>
              </a:xfrm>
              <a:custGeom>
                <a:avLst/>
                <a:gdLst>
                  <a:gd name="T0" fmla="*/ 117 w 151"/>
                  <a:gd name="T1" fmla="*/ 0 h 66"/>
                  <a:gd name="T2" fmla="*/ 25 w 151"/>
                  <a:gd name="T3" fmla="*/ 24 h 66"/>
                  <a:gd name="T4" fmla="*/ 17 w 151"/>
                  <a:gd name="T5" fmla="*/ 56 h 66"/>
                  <a:gd name="T6" fmla="*/ 142 w 151"/>
                  <a:gd name="T7" fmla="*/ 61 h 66"/>
                  <a:gd name="T8" fmla="*/ 147 w 151"/>
                  <a:gd name="T9" fmla="*/ 8 h 66"/>
                  <a:gd name="T10" fmla="*/ 117 w 151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66">
                    <a:moveTo>
                      <a:pt x="117" y="0"/>
                    </a:moveTo>
                    <a:cubicBezTo>
                      <a:pt x="117" y="0"/>
                      <a:pt x="50" y="24"/>
                      <a:pt x="25" y="24"/>
                    </a:cubicBezTo>
                    <a:cubicBezTo>
                      <a:pt x="0" y="24"/>
                      <a:pt x="0" y="52"/>
                      <a:pt x="17" y="56"/>
                    </a:cubicBezTo>
                    <a:cubicBezTo>
                      <a:pt x="35" y="61"/>
                      <a:pt x="132" y="66"/>
                      <a:pt x="142" y="61"/>
                    </a:cubicBezTo>
                    <a:cubicBezTo>
                      <a:pt x="151" y="56"/>
                      <a:pt x="147" y="8"/>
                      <a:pt x="147" y="8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76"/>
              <p:cNvSpPr>
                <a:spLocks/>
              </p:cNvSpPr>
              <p:nvPr userDrawn="1"/>
            </p:nvSpPr>
            <p:spPr bwMode="auto">
              <a:xfrm>
                <a:off x="8804276" y="5119688"/>
                <a:ext cx="276225" cy="122238"/>
              </a:xfrm>
              <a:custGeom>
                <a:avLst/>
                <a:gdLst>
                  <a:gd name="T0" fmla="*/ 120 w 174"/>
                  <a:gd name="T1" fmla="*/ 5 h 77"/>
                  <a:gd name="T2" fmla="*/ 44 w 174"/>
                  <a:gd name="T3" fmla="*/ 24 h 77"/>
                  <a:gd name="T4" fmla="*/ 5 w 174"/>
                  <a:gd name="T5" fmla="*/ 46 h 77"/>
                  <a:gd name="T6" fmla="*/ 143 w 174"/>
                  <a:gd name="T7" fmla="*/ 59 h 77"/>
                  <a:gd name="T8" fmla="*/ 145 w 174"/>
                  <a:gd name="T9" fmla="*/ 0 h 77"/>
                  <a:gd name="T10" fmla="*/ 120 w 174"/>
                  <a:gd name="T11" fmla="*/ 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4" h="77">
                    <a:moveTo>
                      <a:pt x="120" y="5"/>
                    </a:moveTo>
                    <a:cubicBezTo>
                      <a:pt x="120" y="5"/>
                      <a:pt x="78" y="23"/>
                      <a:pt x="44" y="24"/>
                    </a:cubicBezTo>
                    <a:cubicBezTo>
                      <a:pt x="9" y="26"/>
                      <a:pt x="0" y="34"/>
                      <a:pt x="5" y="46"/>
                    </a:cubicBezTo>
                    <a:cubicBezTo>
                      <a:pt x="9" y="59"/>
                      <a:pt x="112" y="77"/>
                      <a:pt x="143" y="59"/>
                    </a:cubicBezTo>
                    <a:cubicBezTo>
                      <a:pt x="174" y="40"/>
                      <a:pt x="145" y="0"/>
                      <a:pt x="145" y="0"/>
                    </a:cubicBezTo>
                    <a:lnTo>
                      <a:pt x="120" y="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79"/>
              <p:cNvSpPr>
                <a:spLocks/>
              </p:cNvSpPr>
              <p:nvPr userDrawn="1"/>
            </p:nvSpPr>
            <p:spPr bwMode="auto">
              <a:xfrm>
                <a:off x="10160001" y="2162175"/>
                <a:ext cx="1076325" cy="1809750"/>
              </a:xfrm>
              <a:custGeom>
                <a:avLst/>
                <a:gdLst>
                  <a:gd name="T0" fmla="*/ 377 w 678"/>
                  <a:gd name="T1" fmla="*/ 115 h 1140"/>
                  <a:gd name="T2" fmla="*/ 296 w 678"/>
                  <a:gd name="T3" fmla="*/ 187 h 1140"/>
                  <a:gd name="T4" fmla="*/ 60 w 678"/>
                  <a:gd name="T5" fmla="*/ 574 h 1140"/>
                  <a:gd name="T6" fmla="*/ 0 w 678"/>
                  <a:gd name="T7" fmla="*/ 814 h 1140"/>
                  <a:gd name="T8" fmla="*/ 292 w 678"/>
                  <a:gd name="T9" fmla="*/ 1140 h 1140"/>
                  <a:gd name="T10" fmla="*/ 457 w 678"/>
                  <a:gd name="T11" fmla="*/ 982 h 1140"/>
                  <a:gd name="T12" fmla="*/ 645 w 678"/>
                  <a:gd name="T13" fmla="*/ 574 h 1140"/>
                  <a:gd name="T14" fmla="*/ 618 w 678"/>
                  <a:gd name="T15" fmla="*/ 165 h 1140"/>
                  <a:gd name="T16" fmla="*/ 486 w 678"/>
                  <a:gd name="T17" fmla="*/ 12 h 1140"/>
                  <a:gd name="T18" fmla="*/ 377 w 678"/>
                  <a:gd name="T19" fmla="*/ 115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8" h="1140">
                    <a:moveTo>
                      <a:pt x="377" y="115"/>
                    </a:moveTo>
                    <a:cubicBezTo>
                      <a:pt x="377" y="115"/>
                      <a:pt x="326" y="124"/>
                      <a:pt x="296" y="187"/>
                    </a:cubicBezTo>
                    <a:cubicBezTo>
                      <a:pt x="266" y="251"/>
                      <a:pt x="63" y="499"/>
                      <a:pt x="60" y="574"/>
                    </a:cubicBezTo>
                    <a:cubicBezTo>
                      <a:pt x="56" y="649"/>
                      <a:pt x="11" y="772"/>
                      <a:pt x="0" y="814"/>
                    </a:cubicBezTo>
                    <a:cubicBezTo>
                      <a:pt x="292" y="1140"/>
                      <a:pt x="292" y="1140"/>
                      <a:pt x="292" y="1140"/>
                    </a:cubicBezTo>
                    <a:cubicBezTo>
                      <a:pt x="292" y="1140"/>
                      <a:pt x="424" y="1046"/>
                      <a:pt x="457" y="982"/>
                    </a:cubicBezTo>
                    <a:cubicBezTo>
                      <a:pt x="491" y="918"/>
                      <a:pt x="622" y="694"/>
                      <a:pt x="645" y="574"/>
                    </a:cubicBezTo>
                    <a:cubicBezTo>
                      <a:pt x="667" y="454"/>
                      <a:pt x="678" y="330"/>
                      <a:pt x="618" y="165"/>
                    </a:cubicBezTo>
                    <a:cubicBezTo>
                      <a:pt x="558" y="0"/>
                      <a:pt x="486" y="12"/>
                      <a:pt x="486" y="12"/>
                    </a:cubicBezTo>
                    <a:lnTo>
                      <a:pt x="377" y="11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80"/>
              <p:cNvSpPr>
                <a:spLocks/>
              </p:cNvSpPr>
              <p:nvPr userDrawn="1"/>
            </p:nvSpPr>
            <p:spPr bwMode="auto">
              <a:xfrm>
                <a:off x="9321801" y="2816225"/>
                <a:ext cx="344488" cy="576263"/>
              </a:xfrm>
              <a:custGeom>
                <a:avLst/>
                <a:gdLst>
                  <a:gd name="T0" fmla="*/ 0 w 217"/>
                  <a:gd name="T1" fmla="*/ 70 h 363"/>
                  <a:gd name="T2" fmla="*/ 104 w 217"/>
                  <a:gd name="T3" fmla="*/ 363 h 363"/>
                  <a:gd name="T4" fmla="*/ 217 w 217"/>
                  <a:gd name="T5" fmla="*/ 240 h 363"/>
                  <a:gd name="T6" fmla="*/ 170 w 217"/>
                  <a:gd name="T7" fmla="*/ 0 h 363"/>
                  <a:gd name="T8" fmla="*/ 0 w 217"/>
                  <a:gd name="T9" fmla="*/ 7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363">
                    <a:moveTo>
                      <a:pt x="0" y="70"/>
                    </a:moveTo>
                    <a:lnTo>
                      <a:pt x="104" y="363"/>
                    </a:lnTo>
                    <a:lnTo>
                      <a:pt x="217" y="240"/>
                    </a:lnTo>
                    <a:lnTo>
                      <a:pt x="170" y="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81"/>
              <p:cNvSpPr>
                <a:spLocks/>
              </p:cNvSpPr>
              <p:nvPr userDrawn="1"/>
            </p:nvSpPr>
            <p:spPr bwMode="auto">
              <a:xfrm>
                <a:off x="9675813" y="3292475"/>
                <a:ext cx="328613" cy="169863"/>
              </a:xfrm>
              <a:custGeom>
                <a:avLst/>
                <a:gdLst>
                  <a:gd name="T0" fmla="*/ 208 w 208"/>
                  <a:gd name="T1" fmla="*/ 45 h 107"/>
                  <a:gd name="T2" fmla="*/ 60 w 208"/>
                  <a:gd name="T3" fmla="*/ 20 h 107"/>
                  <a:gd name="T4" fmla="*/ 11 w 208"/>
                  <a:gd name="T5" fmla="*/ 75 h 107"/>
                  <a:gd name="T6" fmla="*/ 77 w 208"/>
                  <a:gd name="T7" fmla="*/ 73 h 107"/>
                  <a:gd name="T8" fmla="*/ 86 w 208"/>
                  <a:gd name="T9" fmla="*/ 92 h 107"/>
                  <a:gd name="T10" fmla="*/ 133 w 208"/>
                  <a:gd name="T11" fmla="*/ 97 h 107"/>
                  <a:gd name="T12" fmla="*/ 199 w 208"/>
                  <a:gd name="T13" fmla="*/ 71 h 107"/>
                  <a:gd name="T14" fmla="*/ 208 w 208"/>
                  <a:gd name="T15" fmla="*/ 4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107">
                    <a:moveTo>
                      <a:pt x="208" y="45"/>
                    </a:moveTo>
                    <a:cubicBezTo>
                      <a:pt x="208" y="45"/>
                      <a:pt x="99" y="0"/>
                      <a:pt x="60" y="20"/>
                    </a:cubicBezTo>
                    <a:cubicBezTo>
                      <a:pt x="22" y="39"/>
                      <a:pt x="0" y="60"/>
                      <a:pt x="11" y="75"/>
                    </a:cubicBezTo>
                    <a:cubicBezTo>
                      <a:pt x="22" y="90"/>
                      <a:pt x="52" y="62"/>
                      <a:pt x="77" y="73"/>
                    </a:cubicBezTo>
                    <a:cubicBezTo>
                      <a:pt x="103" y="84"/>
                      <a:pt x="86" y="92"/>
                      <a:pt x="86" y="92"/>
                    </a:cubicBezTo>
                    <a:cubicBezTo>
                      <a:pt x="86" y="92"/>
                      <a:pt x="84" y="107"/>
                      <a:pt x="133" y="97"/>
                    </a:cubicBezTo>
                    <a:cubicBezTo>
                      <a:pt x="182" y="86"/>
                      <a:pt x="199" y="71"/>
                      <a:pt x="199" y="71"/>
                    </a:cubicBezTo>
                    <a:lnTo>
                      <a:pt x="208" y="45"/>
                    </a:lnTo>
                    <a:close/>
                  </a:path>
                </a:pathLst>
              </a:custGeom>
              <a:solidFill>
                <a:srgbClr val="FFD3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2"/>
              <p:cNvSpPr>
                <a:spLocks/>
              </p:cNvSpPr>
              <p:nvPr userDrawn="1"/>
            </p:nvSpPr>
            <p:spPr bwMode="auto">
              <a:xfrm>
                <a:off x="9952038" y="2459038"/>
                <a:ext cx="1243013" cy="1071563"/>
              </a:xfrm>
              <a:custGeom>
                <a:avLst/>
                <a:gdLst>
                  <a:gd name="T0" fmla="*/ 637 w 783"/>
                  <a:gd name="T1" fmla="*/ 19 h 675"/>
                  <a:gd name="T2" fmla="*/ 506 w 783"/>
                  <a:gd name="T3" fmla="*/ 132 h 675"/>
                  <a:gd name="T4" fmla="*/ 416 w 783"/>
                  <a:gd name="T5" fmla="*/ 480 h 675"/>
                  <a:gd name="T6" fmla="*/ 0 w 783"/>
                  <a:gd name="T7" fmla="*/ 544 h 675"/>
                  <a:gd name="T8" fmla="*/ 3 w 783"/>
                  <a:gd name="T9" fmla="*/ 627 h 675"/>
                  <a:gd name="T10" fmla="*/ 464 w 783"/>
                  <a:gd name="T11" fmla="*/ 672 h 675"/>
                  <a:gd name="T12" fmla="*/ 742 w 783"/>
                  <a:gd name="T13" fmla="*/ 443 h 675"/>
                  <a:gd name="T14" fmla="*/ 757 w 783"/>
                  <a:gd name="T15" fmla="*/ 90 h 675"/>
                  <a:gd name="T16" fmla="*/ 637 w 783"/>
                  <a:gd name="T17" fmla="*/ 19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3" h="675">
                    <a:moveTo>
                      <a:pt x="637" y="19"/>
                    </a:moveTo>
                    <a:cubicBezTo>
                      <a:pt x="637" y="19"/>
                      <a:pt x="536" y="45"/>
                      <a:pt x="506" y="132"/>
                    </a:cubicBezTo>
                    <a:cubicBezTo>
                      <a:pt x="476" y="218"/>
                      <a:pt x="438" y="465"/>
                      <a:pt x="416" y="480"/>
                    </a:cubicBezTo>
                    <a:cubicBezTo>
                      <a:pt x="393" y="495"/>
                      <a:pt x="221" y="574"/>
                      <a:pt x="0" y="544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3" y="627"/>
                      <a:pt x="404" y="675"/>
                      <a:pt x="464" y="672"/>
                    </a:cubicBezTo>
                    <a:cubicBezTo>
                      <a:pt x="524" y="668"/>
                      <a:pt x="701" y="563"/>
                      <a:pt x="742" y="443"/>
                    </a:cubicBezTo>
                    <a:cubicBezTo>
                      <a:pt x="783" y="323"/>
                      <a:pt x="772" y="147"/>
                      <a:pt x="757" y="90"/>
                    </a:cubicBezTo>
                    <a:cubicBezTo>
                      <a:pt x="742" y="34"/>
                      <a:pt x="697" y="0"/>
                      <a:pt x="637" y="19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83"/>
              <p:cNvSpPr>
                <a:spLocks/>
              </p:cNvSpPr>
              <p:nvPr userDrawn="1"/>
            </p:nvSpPr>
            <p:spPr bwMode="auto">
              <a:xfrm>
                <a:off x="9494838" y="3055938"/>
                <a:ext cx="1808163" cy="1296988"/>
              </a:xfrm>
              <a:custGeom>
                <a:avLst/>
                <a:gdLst>
                  <a:gd name="T0" fmla="*/ 612 w 1140"/>
                  <a:gd name="T1" fmla="*/ 677 h 817"/>
                  <a:gd name="T2" fmla="*/ 793 w 1140"/>
                  <a:gd name="T3" fmla="*/ 483 h 817"/>
                  <a:gd name="T4" fmla="*/ 1000 w 1140"/>
                  <a:gd name="T5" fmla="*/ 90 h 817"/>
                  <a:gd name="T6" fmla="*/ 1122 w 1140"/>
                  <a:gd name="T7" fmla="*/ 58 h 817"/>
                  <a:gd name="T8" fmla="*/ 1018 w 1140"/>
                  <a:gd name="T9" fmla="*/ 411 h 817"/>
                  <a:gd name="T10" fmla="*/ 666 w 1140"/>
                  <a:gd name="T11" fmla="*/ 808 h 817"/>
                  <a:gd name="T12" fmla="*/ 130 w 1140"/>
                  <a:gd name="T13" fmla="*/ 747 h 817"/>
                  <a:gd name="T14" fmla="*/ 16 w 1140"/>
                  <a:gd name="T15" fmla="*/ 659 h 817"/>
                  <a:gd name="T16" fmla="*/ 160 w 1140"/>
                  <a:gd name="T17" fmla="*/ 619 h 817"/>
                  <a:gd name="T18" fmla="*/ 612 w 1140"/>
                  <a:gd name="T19" fmla="*/ 67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0" h="817">
                    <a:moveTo>
                      <a:pt x="612" y="677"/>
                    </a:moveTo>
                    <a:cubicBezTo>
                      <a:pt x="612" y="677"/>
                      <a:pt x="756" y="551"/>
                      <a:pt x="793" y="483"/>
                    </a:cubicBezTo>
                    <a:cubicBezTo>
                      <a:pt x="829" y="415"/>
                      <a:pt x="964" y="135"/>
                      <a:pt x="1000" y="90"/>
                    </a:cubicBezTo>
                    <a:cubicBezTo>
                      <a:pt x="1036" y="45"/>
                      <a:pt x="1104" y="0"/>
                      <a:pt x="1122" y="58"/>
                    </a:cubicBezTo>
                    <a:cubicBezTo>
                      <a:pt x="1140" y="117"/>
                      <a:pt x="1068" y="343"/>
                      <a:pt x="1018" y="411"/>
                    </a:cubicBezTo>
                    <a:cubicBezTo>
                      <a:pt x="969" y="479"/>
                      <a:pt x="756" y="799"/>
                      <a:pt x="666" y="808"/>
                    </a:cubicBezTo>
                    <a:cubicBezTo>
                      <a:pt x="576" y="817"/>
                      <a:pt x="213" y="779"/>
                      <a:pt x="130" y="747"/>
                    </a:cubicBezTo>
                    <a:cubicBezTo>
                      <a:pt x="95" y="733"/>
                      <a:pt x="31" y="724"/>
                      <a:pt x="16" y="659"/>
                    </a:cubicBezTo>
                    <a:cubicBezTo>
                      <a:pt x="0" y="596"/>
                      <a:pt x="110" y="619"/>
                      <a:pt x="160" y="619"/>
                    </a:cubicBezTo>
                    <a:cubicBezTo>
                      <a:pt x="210" y="619"/>
                      <a:pt x="612" y="677"/>
                      <a:pt x="612" y="67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84"/>
              <p:cNvSpPr>
                <a:spLocks/>
              </p:cNvSpPr>
              <p:nvPr userDrawn="1"/>
            </p:nvSpPr>
            <p:spPr bwMode="auto">
              <a:xfrm>
                <a:off x="7405688" y="1293813"/>
                <a:ext cx="1755775" cy="2119313"/>
              </a:xfrm>
              <a:custGeom>
                <a:avLst/>
                <a:gdLst>
                  <a:gd name="T0" fmla="*/ 480 w 1106"/>
                  <a:gd name="T1" fmla="*/ 1335 h 1335"/>
                  <a:gd name="T2" fmla="*/ 1106 w 1106"/>
                  <a:gd name="T3" fmla="*/ 1089 h 1335"/>
                  <a:gd name="T4" fmla="*/ 927 w 1106"/>
                  <a:gd name="T5" fmla="*/ 834 h 1335"/>
                  <a:gd name="T6" fmla="*/ 893 w 1106"/>
                  <a:gd name="T7" fmla="*/ 221 h 1335"/>
                  <a:gd name="T8" fmla="*/ 597 w 1106"/>
                  <a:gd name="T9" fmla="*/ 0 h 1335"/>
                  <a:gd name="T10" fmla="*/ 0 w 1106"/>
                  <a:gd name="T11" fmla="*/ 233 h 1335"/>
                  <a:gd name="T12" fmla="*/ 301 w 1106"/>
                  <a:gd name="T13" fmla="*/ 588 h 1335"/>
                  <a:gd name="T14" fmla="*/ 480 w 1106"/>
                  <a:gd name="T15" fmla="*/ 1335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6" h="1335">
                    <a:moveTo>
                      <a:pt x="480" y="1335"/>
                    </a:moveTo>
                    <a:cubicBezTo>
                      <a:pt x="1106" y="1089"/>
                      <a:pt x="1106" y="1089"/>
                      <a:pt x="1106" y="1089"/>
                    </a:cubicBezTo>
                    <a:cubicBezTo>
                      <a:pt x="1106" y="1089"/>
                      <a:pt x="939" y="1001"/>
                      <a:pt x="927" y="834"/>
                    </a:cubicBezTo>
                    <a:cubicBezTo>
                      <a:pt x="914" y="667"/>
                      <a:pt x="943" y="317"/>
                      <a:pt x="893" y="221"/>
                    </a:cubicBezTo>
                    <a:cubicBezTo>
                      <a:pt x="843" y="125"/>
                      <a:pt x="597" y="0"/>
                      <a:pt x="597" y="0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3"/>
                      <a:pt x="288" y="288"/>
                      <a:pt x="301" y="588"/>
                    </a:cubicBezTo>
                    <a:cubicBezTo>
                      <a:pt x="313" y="888"/>
                      <a:pt x="330" y="1222"/>
                      <a:pt x="480" y="1335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85"/>
              <p:cNvSpPr>
                <a:spLocks/>
              </p:cNvSpPr>
              <p:nvPr userDrawn="1"/>
            </p:nvSpPr>
            <p:spPr bwMode="auto">
              <a:xfrm>
                <a:off x="7854951" y="1508125"/>
                <a:ext cx="623888" cy="273050"/>
              </a:xfrm>
              <a:custGeom>
                <a:avLst/>
                <a:gdLst>
                  <a:gd name="T0" fmla="*/ 0 w 393"/>
                  <a:gd name="T1" fmla="*/ 142 h 172"/>
                  <a:gd name="T2" fmla="*/ 26 w 393"/>
                  <a:gd name="T3" fmla="*/ 172 h 172"/>
                  <a:gd name="T4" fmla="*/ 393 w 393"/>
                  <a:gd name="T5" fmla="*/ 30 h 172"/>
                  <a:gd name="T6" fmla="*/ 374 w 393"/>
                  <a:gd name="T7" fmla="*/ 0 h 172"/>
                  <a:gd name="T8" fmla="*/ 0 w 393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3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86"/>
              <p:cNvSpPr>
                <a:spLocks/>
              </p:cNvSpPr>
              <p:nvPr userDrawn="1"/>
            </p:nvSpPr>
            <p:spPr bwMode="auto">
              <a:xfrm>
                <a:off x="7929563" y="1593850"/>
                <a:ext cx="622300" cy="271463"/>
              </a:xfrm>
              <a:custGeom>
                <a:avLst/>
                <a:gdLst>
                  <a:gd name="T0" fmla="*/ 0 w 392"/>
                  <a:gd name="T1" fmla="*/ 141 h 171"/>
                  <a:gd name="T2" fmla="*/ 25 w 392"/>
                  <a:gd name="T3" fmla="*/ 171 h 171"/>
                  <a:gd name="T4" fmla="*/ 392 w 392"/>
                  <a:gd name="T5" fmla="*/ 30 h 171"/>
                  <a:gd name="T6" fmla="*/ 374 w 392"/>
                  <a:gd name="T7" fmla="*/ 0 h 171"/>
                  <a:gd name="T8" fmla="*/ 0 w 392"/>
                  <a:gd name="T9" fmla="*/ 14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1">
                    <a:moveTo>
                      <a:pt x="0" y="141"/>
                    </a:moveTo>
                    <a:lnTo>
                      <a:pt x="25" y="171"/>
                    </a:lnTo>
                    <a:lnTo>
                      <a:pt x="392" y="30"/>
                    </a:lnTo>
                    <a:lnTo>
                      <a:pt x="374" y="0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87"/>
              <p:cNvSpPr>
                <a:spLocks/>
              </p:cNvSpPr>
              <p:nvPr userDrawn="1"/>
            </p:nvSpPr>
            <p:spPr bwMode="auto">
              <a:xfrm>
                <a:off x="7985126" y="1677988"/>
                <a:ext cx="622300" cy="273050"/>
              </a:xfrm>
              <a:custGeom>
                <a:avLst/>
                <a:gdLst>
                  <a:gd name="T0" fmla="*/ 0 w 392"/>
                  <a:gd name="T1" fmla="*/ 142 h 172"/>
                  <a:gd name="T2" fmla="*/ 25 w 392"/>
                  <a:gd name="T3" fmla="*/ 172 h 172"/>
                  <a:gd name="T4" fmla="*/ 392 w 392"/>
                  <a:gd name="T5" fmla="*/ 30 h 172"/>
                  <a:gd name="T6" fmla="*/ 374 w 392"/>
                  <a:gd name="T7" fmla="*/ 0 h 172"/>
                  <a:gd name="T8" fmla="*/ 0 w 392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2">
                    <a:moveTo>
                      <a:pt x="0" y="142"/>
                    </a:moveTo>
                    <a:lnTo>
                      <a:pt x="25" y="172"/>
                    </a:lnTo>
                    <a:lnTo>
                      <a:pt x="392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88"/>
              <p:cNvSpPr>
                <a:spLocks/>
              </p:cNvSpPr>
              <p:nvPr userDrawn="1"/>
            </p:nvSpPr>
            <p:spPr bwMode="auto">
              <a:xfrm>
                <a:off x="8039101" y="1758950"/>
                <a:ext cx="623888" cy="273050"/>
              </a:xfrm>
              <a:custGeom>
                <a:avLst/>
                <a:gdLst>
                  <a:gd name="T0" fmla="*/ 0 w 393"/>
                  <a:gd name="T1" fmla="*/ 142 h 172"/>
                  <a:gd name="T2" fmla="*/ 26 w 393"/>
                  <a:gd name="T3" fmla="*/ 172 h 172"/>
                  <a:gd name="T4" fmla="*/ 393 w 393"/>
                  <a:gd name="T5" fmla="*/ 30 h 172"/>
                  <a:gd name="T6" fmla="*/ 374 w 393"/>
                  <a:gd name="T7" fmla="*/ 0 h 172"/>
                  <a:gd name="T8" fmla="*/ 0 w 393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3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89"/>
              <p:cNvSpPr>
                <a:spLocks/>
              </p:cNvSpPr>
              <p:nvPr userDrawn="1"/>
            </p:nvSpPr>
            <p:spPr bwMode="auto">
              <a:xfrm>
                <a:off x="8069263" y="1876425"/>
                <a:ext cx="622300" cy="273050"/>
              </a:xfrm>
              <a:custGeom>
                <a:avLst/>
                <a:gdLst>
                  <a:gd name="T0" fmla="*/ 0 w 392"/>
                  <a:gd name="T1" fmla="*/ 142 h 172"/>
                  <a:gd name="T2" fmla="*/ 26 w 392"/>
                  <a:gd name="T3" fmla="*/ 172 h 172"/>
                  <a:gd name="T4" fmla="*/ 392 w 392"/>
                  <a:gd name="T5" fmla="*/ 31 h 172"/>
                  <a:gd name="T6" fmla="*/ 374 w 392"/>
                  <a:gd name="T7" fmla="*/ 0 h 172"/>
                  <a:gd name="T8" fmla="*/ 0 w 392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2" y="31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90"/>
              <p:cNvSpPr>
                <a:spLocks/>
              </p:cNvSpPr>
              <p:nvPr userDrawn="1"/>
            </p:nvSpPr>
            <p:spPr bwMode="auto">
              <a:xfrm>
                <a:off x="8132763" y="2570163"/>
                <a:ext cx="622300" cy="273050"/>
              </a:xfrm>
              <a:custGeom>
                <a:avLst/>
                <a:gdLst>
                  <a:gd name="T0" fmla="*/ 0 w 392"/>
                  <a:gd name="T1" fmla="*/ 142 h 172"/>
                  <a:gd name="T2" fmla="*/ 25 w 392"/>
                  <a:gd name="T3" fmla="*/ 172 h 172"/>
                  <a:gd name="T4" fmla="*/ 392 w 392"/>
                  <a:gd name="T5" fmla="*/ 30 h 172"/>
                  <a:gd name="T6" fmla="*/ 373 w 392"/>
                  <a:gd name="T7" fmla="*/ 0 h 172"/>
                  <a:gd name="T8" fmla="*/ 0 w 392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172">
                    <a:moveTo>
                      <a:pt x="0" y="142"/>
                    </a:moveTo>
                    <a:lnTo>
                      <a:pt x="25" y="172"/>
                    </a:lnTo>
                    <a:lnTo>
                      <a:pt x="392" y="30"/>
                    </a:lnTo>
                    <a:lnTo>
                      <a:pt x="373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91"/>
              <p:cNvSpPr>
                <a:spLocks/>
              </p:cNvSpPr>
              <p:nvPr userDrawn="1"/>
            </p:nvSpPr>
            <p:spPr bwMode="auto">
              <a:xfrm>
                <a:off x="8197851" y="2809875"/>
                <a:ext cx="623888" cy="273050"/>
              </a:xfrm>
              <a:custGeom>
                <a:avLst/>
                <a:gdLst>
                  <a:gd name="T0" fmla="*/ 0 w 393"/>
                  <a:gd name="T1" fmla="*/ 142 h 172"/>
                  <a:gd name="T2" fmla="*/ 26 w 393"/>
                  <a:gd name="T3" fmla="*/ 172 h 172"/>
                  <a:gd name="T4" fmla="*/ 393 w 393"/>
                  <a:gd name="T5" fmla="*/ 30 h 172"/>
                  <a:gd name="T6" fmla="*/ 374 w 393"/>
                  <a:gd name="T7" fmla="*/ 0 h 172"/>
                  <a:gd name="T8" fmla="*/ 0 w 393"/>
                  <a:gd name="T9" fmla="*/ 1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3" h="172">
                    <a:moveTo>
                      <a:pt x="0" y="142"/>
                    </a:moveTo>
                    <a:lnTo>
                      <a:pt x="26" y="172"/>
                    </a:lnTo>
                    <a:lnTo>
                      <a:pt x="393" y="30"/>
                    </a:lnTo>
                    <a:lnTo>
                      <a:pt x="374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92"/>
              <p:cNvSpPr>
                <a:spLocks/>
              </p:cNvSpPr>
              <p:nvPr userDrawn="1"/>
            </p:nvSpPr>
            <p:spPr bwMode="auto">
              <a:xfrm>
                <a:off x="8286751" y="2187575"/>
                <a:ext cx="203200" cy="360363"/>
              </a:xfrm>
              <a:custGeom>
                <a:avLst/>
                <a:gdLst>
                  <a:gd name="T0" fmla="*/ 0 w 128"/>
                  <a:gd name="T1" fmla="*/ 34 h 227"/>
                  <a:gd name="T2" fmla="*/ 9 w 128"/>
                  <a:gd name="T3" fmla="*/ 227 h 227"/>
                  <a:gd name="T4" fmla="*/ 128 w 128"/>
                  <a:gd name="T5" fmla="*/ 181 h 227"/>
                  <a:gd name="T6" fmla="*/ 116 w 128"/>
                  <a:gd name="T7" fmla="*/ 0 h 227"/>
                  <a:gd name="T8" fmla="*/ 0 w 128"/>
                  <a:gd name="T9" fmla="*/ 3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27">
                    <a:moveTo>
                      <a:pt x="0" y="34"/>
                    </a:moveTo>
                    <a:lnTo>
                      <a:pt x="9" y="227"/>
                    </a:lnTo>
                    <a:lnTo>
                      <a:pt x="128" y="181"/>
                    </a:lnTo>
                    <a:lnTo>
                      <a:pt x="116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3"/>
              <p:cNvSpPr>
                <a:spLocks/>
              </p:cNvSpPr>
              <p:nvPr userDrawn="1"/>
            </p:nvSpPr>
            <p:spPr bwMode="auto">
              <a:xfrm>
                <a:off x="8021638" y="2322513"/>
                <a:ext cx="203200" cy="361950"/>
              </a:xfrm>
              <a:custGeom>
                <a:avLst/>
                <a:gdLst>
                  <a:gd name="T0" fmla="*/ 0 w 128"/>
                  <a:gd name="T1" fmla="*/ 35 h 228"/>
                  <a:gd name="T2" fmla="*/ 9 w 128"/>
                  <a:gd name="T3" fmla="*/ 228 h 228"/>
                  <a:gd name="T4" fmla="*/ 128 w 128"/>
                  <a:gd name="T5" fmla="*/ 182 h 228"/>
                  <a:gd name="T6" fmla="*/ 116 w 128"/>
                  <a:gd name="T7" fmla="*/ 0 h 228"/>
                  <a:gd name="T8" fmla="*/ 0 w 128"/>
                  <a:gd name="T9" fmla="*/ 3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28">
                    <a:moveTo>
                      <a:pt x="0" y="35"/>
                    </a:moveTo>
                    <a:lnTo>
                      <a:pt x="9" y="228"/>
                    </a:lnTo>
                    <a:lnTo>
                      <a:pt x="128" y="182"/>
                    </a:lnTo>
                    <a:lnTo>
                      <a:pt x="116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94"/>
              <p:cNvSpPr>
                <a:spLocks/>
              </p:cNvSpPr>
              <p:nvPr userDrawn="1"/>
            </p:nvSpPr>
            <p:spPr bwMode="auto">
              <a:xfrm>
                <a:off x="8551863" y="2079625"/>
                <a:ext cx="203200" cy="361950"/>
              </a:xfrm>
              <a:custGeom>
                <a:avLst/>
                <a:gdLst>
                  <a:gd name="T0" fmla="*/ 0 w 128"/>
                  <a:gd name="T1" fmla="*/ 35 h 228"/>
                  <a:gd name="T2" fmla="*/ 10 w 128"/>
                  <a:gd name="T3" fmla="*/ 228 h 228"/>
                  <a:gd name="T4" fmla="*/ 128 w 128"/>
                  <a:gd name="T5" fmla="*/ 181 h 228"/>
                  <a:gd name="T6" fmla="*/ 116 w 128"/>
                  <a:gd name="T7" fmla="*/ 0 h 228"/>
                  <a:gd name="T8" fmla="*/ 0 w 128"/>
                  <a:gd name="T9" fmla="*/ 3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28">
                    <a:moveTo>
                      <a:pt x="0" y="35"/>
                    </a:moveTo>
                    <a:lnTo>
                      <a:pt x="10" y="228"/>
                    </a:lnTo>
                    <a:lnTo>
                      <a:pt x="128" y="181"/>
                    </a:lnTo>
                    <a:lnTo>
                      <a:pt x="116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5"/>
              <p:cNvSpPr>
                <a:spLocks/>
              </p:cNvSpPr>
              <p:nvPr userDrawn="1"/>
            </p:nvSpPr>
            <p:spPr bwMode="auto">
              <a:xfrm>
                <a:off x="7843838" y="3479800"/>
                <a:ext cx="219075" cy="334963"/>
              </a:xfrm>
              <a:custGeom>
                <a:avLst/>
                <a:gdLst>
                  <a:gd name="T0" fmla="*/ 0 w 138"/>
                  <a:gd name="T1" fmla="*/ 111 h 211"/>
                  <a:gd name="T2" fmla="*/ 94 w 138"/>
                  <a:gd name="T3" fmla="*/ 14 h 211"/>
                  <a:gd name="T4" fmla="*/ 132 w 138"/>
                  <a:gd name="T5" fmla="*/ 98 h 211"/>
                  <a:gd name="T6" fmla="*/ 84 w 138"/>
                  <a:gd name="T7" fmla="*/ 201 h 211"/>
                  <a:gd name="T8" fmla="*/ 0 w 138"/>
                  <a:gd name="T9" fmla="*/ 1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211">
                    <a:moveTo>
                      <a:pt x="0" y="111"/>
                    </a:moveTo>
                    <a:cubicBezTo>
                      <a:pt x="0" y="111"/>
                      <a:pt x="50" y="0"/>
                      <a:pt x="94" y="14"/>
                    </a:cubicBezTo>
                    <a:cubicBezTo>
                      <a:pt x="138" y="27"/>
                      <a:pt x="138" y="67"/>
                      <a:pt x="132" y="98"/>
                    </a:cubicBezTo>
                    <a:cubicBezTo>
                      <a:pt x="126" y="128"/>
                      <a:pt x="111" y="191"/>
                      <a:pt x="84" y="201"/>
                    </a:cubicBezTo>
                    <a:cubicBezTo>
                      <a:pt x="57" y="211"/>
                      <a:pt x="0" y="111"/>
                      <a:pt x="0" y="11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96"/>
              <p:cNvSpPr>
                <a:spLocks/>
              </p:cNvSpPr>
              <p:nvPr userDrawn="1"/>
            </p:nvSpPr>
            <p:spPr bwMode="auto">
              <a:xfrm>
                <a:off x="7640638" y="3552825"/>
                <a:ext cx="373063" cy="522288"/>
              </a:xfrm>
              <a:custGeom>
                <a:avLst/>
                <a:gdLst>
                  <a:gd name="T0" fmla="*/ 173 w 235"/>
                  <a:gd name="T1" fmla="*/ 329 h 329"/>
                  <a:gd name="T2" fmla="*/ 29 w 235"/>
                  <a:gd name="T3" fmla="*/ 182 h 329"/>
                  <a:gd name="T4" fmla="*/ 58 w 235"/>
                  <a:gd name="T5" fmla="*/ 16 h 329"/>
                  <a:gd name="T6" fmla="*/ 201 w 235"/>
                  <a:gd name="T7" fmla="*/ 85 h 329"/>
                  <a:gd name="T8" fmla="*/ 234 w 235"/>
                  <a:gd name="T9" fmla="*/ 224 h 329"/>
                  <a:gd name="T10" fmla="*/ 173 w 235"/>
                  <a:gd name="T11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329">
                    <a:moveTo>
                      <a:pt x="173" y="329"/>
                    </a:moveTo>
                    <a:cubicBezTo>
                      <a:pt x="173" y="329"/>
                      <a:pt x="58" y="286"/>
                      <a:pt x="29" y="182"/>
                    </a:cubicBezTo>
                    <a:cubicBezTo>
                      <a:pt x="0" y="79"/>
                      <a:pt x="6" y="31"/>
                      <a:pt x="58" y="16"/>
                    </a:cubicBezTo>
                    <a:cubicBezTo>
                      <a:pt x="111" y="0"/>
                      <a:pt x="167" y="22"/>
                      <a:pt x="201" y="85"/>
                    </a:cubicBezTo>
                    <a:cubicBezTo>
                      <a:pt x="235" y="148"/>
                      <a:pt x="234" y="224"/>
                      <a:pt x="234" y="224"/>
                    </a:cubicBezTo>
                    <a:lnTo>
                      <a:pt x="173" y="32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97"/>
              <p:cNvSpPr>
                <a:spLocks/>
              </p:cNvSpPr>
              <p:nvPr userDrawn="1"/>
            </p:nvSpPr>
            <p:spPr bwMode="auto">
              <a:xfrm>
                <a:off x="7818438" y="3748088"/>
                <a:ext cx="442913" cy="595313"/>
              </a:xfrm>
              <a:custGeom>
                <a:avLst/>
                <a:gdLst>
                  <a:gd name="T0" fmla="*/ 0 w 279"/>
                  <a:gd name="T1" fmla="*/ 275 h 375"/>
                  <a:gd name="T2" fmla="*/ 88 w 279"/>
                  <a:gd name="T3" fmla="*/ 99 h 375"/>
                  <a:gd name="T4" fmla="*/ 222 w 279"/>
                  <a:gd name="T5" fmla="*/ 15 h 375"/>
                  <a:gd name="T6" fmla="*/ 274 w 279"/>
                  <a:gd name="T7" fmla="*/ 130 h 375"/>
                  <a:gd name="T8" fmla="*/ 231 w 279"/>
                  <a:gd name="T9" fmla="*/ 299 h 375"/>
                  <a:gd name="T10" fmla="*/ 111 w 279"/>
                  <a:gd name="T11" fmla="*/ 373 h 375"/>
                  <a:gd name="T12" fmla="*/ 0 w 279"/>
                  <a:gd name="T13" fmla="*/ 2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375">
                    <a:moveTo>
                      <a:pt x="0" y="275"/>
                    </a:moveTo>
                    <a:cubicBezTo>
                      <a:pt x="0" y="275"/>
                      <a:pt x="38" y="154"/>
                      <a:pt x="88" y="99"/>
                    </a:cubicBezTo>
                    <a:cubicBezTo>
                      <a:pt x="137" y="46"/>
                      <a:pt x="174" y="0"/>
                      <a:pt x="222" y="15"/>
                    </a:cubicBezTo>
                    <a:cubicBezTo>
                      <a:pt x="270" y="31"/>
                      <a:pt x="268" y="67"/>
                      <a:pt x="274" y="130"/>
                    </a:cubicBezTo>
                    <a:cubicBezTo>
                      <a:pt x="279" y="193"/>
                      <a:pt x="265" y="256"/>
                      <a:pt x="231" y="299"/>
                    </a:cubicBezTo>
                    <a:cubicBezTo>
                      <a:pt x="195" y="344"/>
                      <a:pt x="126" y="375"/>
                      <a:pt x="111" y="373"/>
                    </a:cubicBezTo>
                    <a:cubicBezTo>
                      <a:pt x="96" y="371"/>
                      <a:pt x="0" y="275"/>
                      <a:pt x="0" y="2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98"/>
              <p:cNvSpPr>
                <a:spLocks/>
              </p:cNvSpPr>
              <p:nvPr userDrawn="1"/>
            </p:nvSpPr>
            <p:spPr bwMode="auto">
              <a:xfrm>
                <a:off x="8091488" y="4187825"/>
                <a:ext cx="346075" cy="463550"/>
              </a:xfrm>
              <a:custGeom>
                <a:avLst/>
                <a:gdLst>
                  <a:gd name="T0" fmla="*/ 10 w 218"/>
                  <a:gd name="T1" fmla="*/ 148 h 292"/>
                  <a:gd name="T2" fmla="*/ 109 w 218"/>
                  <a:gd name="T3" fmla="*/ 36 h 292"/>
                  <a:gd name="T4" fmla="*/ 215 w 218"/>
                  <a:gd name="T5" fmla="*/ 77 h 292"/>
                  <a:gd name="T6" fmla="*/ 70 w 218"/>
                  <a:gd name="T7" fmla="*/ 279 h 292"/>
                  <a:gd name="T8" fmla="*/ 10 w 218"/>
                  <a:gd name="T9" fmla="*/ 148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92">
                    <a:moveTo>
                      <a:pt x="10" y="148"/>
                    </a:moveTo>
                    <a:cubicBezTo>
                      <a:pt x="10" y="148"/>
                      <a:pt x="57" y="63"/>
                      <a:pt x="109" y="36"/>
                    </a:cubicBezTo>
                    <a:cubicBezTo>
                      <a:pt x="164" y="7"/>
                      <a:pt x="218" y="0"/>
                      <a:pt x="215" y="77"/>
                    </a:cubicBezTo>
                    <a:cubicBezTo>
                      <a:pt x="212" y="154"/>
                      <a:pt x="141" y="266"/>
                      <a:pt x="70" y="279"/>
                    </a:cubicBezTo>
                    <a:cubicBezTo>
                      <a:pt x="0" y="292"/>
                      <a:pt x="10" y="148"/>
                      <a:pt x="10" y="1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99"/>
              <p:cNvSpPr>
                <a:spLocks/>
              </p:cNvSpPr>
              <p:nvPr userDrawn="1"/>
            </p:nvSpPr>
            <p:spPr bwMode="auto">
              <a:xfrm>
                <a:off x="7570788" y="4070350"/>
                <a:ext cx="471488" cy="522288"/>
              </a:xfrm>
              <a:custGeom>
                <a:avLst/>
                <a:gdLst>
                  <a:gd name="T0" fmla="*/ 297 w 297"/>
                  <a:gd name="T1" fmla="*/ 187 h 329"/>
                  <a:gd name="T2" fmla="*/ 210 w 297"/>
                  <a:gd name="T3" fmla="*/ 34 h 329"/>
                  <a:gd name="T4" fmla="*/ 27 w 297"/>
                  <a:gd name="T5" fmla="*/ 25 h 329"/>
                  <a:gd name="T6" fmla="*/ 31 w 297"/>
                  <a:gd name="T7" fmla="*/ 160 h 329"/>
                  <a:gd name="T8" fmla="*/ 169 w 297"/>
                  <a:gd name="T9" fmla="*/ 319 h 329"/>
                  <a:gd name="T10" fmla="*/ 297 w 297"/>
                  <a:gd name="T11" fmla="*/ 18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7" h="329">
                    <a:moveTo>
                      <a:pt x="297" y="187"/>
                    </a:moveTo>
                    <a:cubicBezTo>
                      <a:pt x="297" y="187"/>
                      <a:pt x="288" y="68"/>
                      <a:pt x="210" y="34"/>
                    </a:cubicBezTo>
                    <a:cubicBezTo>
                      <a:pt x="131" y="0"/>
                      <a:pt x="50" y="2"/>
                      <a:pt x="27" y="25"/>
                    </a:cubicBezTo>
                    <a:cubicBezTo>
                      <a:pt x="4" y="48"/>
                      <a:pt x="0" y="107"/>
                      <a:pt x="31" y="160"/>
                    </a:cubicBezTo>
                    <a:cubicBezTo>
                      <a:pt x="61" y="214"/>
                      <a:pt x="126" y="310"/>
                      <a:pt x="169" y="319"/>
                    </a:cubicBezTo>
                    <a:cubicBezTo>
                      <a:pt x="211" y="329"/>
                      <a:pt x="297" y="187"/>
                      <a:pt x="297" y="1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00"/>
              <p:cNvSpPr>
                <a:spLocks/>
              </p:cNvSpPr>
              <p:nvPr userDrawn="1"/>
            </p:nvSpPr>
            <p:spPr bwMode="auto">
              <a:xfrm>
                <a:off x="7750176" y="4310063"/>
                <a:ext cx="514350" cy="738188"/>
              </a:xfrm>
              <a:custGeom>
                <a:avLst/>
                <a:gdLst>
                  <a:gd name="T0" fmla="*/ 42 w 324"/>
                  <a:gd name="T1" fmla="*/ 128 h 465"/>
                  <a:gd name="T2" fmla="*/ 42 w 324"/>
                  <a:gd name="T3" fmla="*/ 379 h 465"/>
                  <a:gd name="T4" fmla="*/ 295 w 324"/>
                  <a:gd name="T5" fmla="*/ 385 h 465"/>
                  <a:gd name="T6" fmla="*/ 308 w 324"/>
                  <a:gd name="T7" fmla="*/ 167 h 465"/>
                  <a:gd name="T8" fmla="*/ 160 w 324"/>
                  <a:gd name="T9" fmla="*/ 7 h 465"/>
                  <a:gd name="T10" fmla="*/ 42 w 324"/>
                  <a:gd name="T11" fmla="*/ 128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4" h="465">
                    <a:moveTo>
                      <a:pt x="42" y="128"/>
                    </a:moveTo>
                    <a:cubicBezTo>
                      <a:pt x="42" y="128"/>
                      <a:pt x="0" y="292"/>
                      <a:pt x="42" y="379"/>
                    </a:cubicBezTo>
                    <a:cubicBezTo>
                      <a:pt x="83" y="465"/>
                      <a:pt x="295" y="385"/>
                      <a:pt x="295" y="385"/>
                    </a:cubicBezTo>
                    <a:cubicBezTo>
                      <a:pt x="295" y="385"/>
                      <a:pt x="324" y="238"/>
                      <a:pt x="308" y="167"/>
                    </a:cubicBezTo>
                    <a:cubicBezTo>
                      <a:pt x="292" y="96"/>
                      <a:pt x="239" y="0"/>
                      <a:pt x="160" y="7"/>
                    </a:cubicBezTo>
                    <a:cubicBezTo>
                      <a:pt x="105" y="11"/>
                      <a:pt x="51" y="77"/>
                      <a:pt x="42" y="12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01"/>
              <p:cNvSpPr>
                <a:spLocks/>
              </p:cNvSpPr>
              <p:nvPr userDrawn="1"/>
            </p:nvSpPr>
            <p:spPr bwMode="auto">
              <a:xfrm>
                <a:off x="7618413" y="4886325"/>
                <a:ext cx="793750" cy="671513"/>
              </a:xfrm>
              <a:custGeom>
                <a:avLst/>
                <a:gdLst>
                  <a:gd name="T0" fmla="*/ 45 w 500"/>
                  <a:gd name="T1" fmla="*/ 9 h 423"/>
                  <a:gd name="T2" fmla="*/ 455 w 500"/>
                  <a:gd name="T3" fmla="*/ 9 h 423"/>
                  <a:gd name="T4" fmla="*/ 484 w 500"/>
                  <a:gd name="T5" fmla="*/ 73 h 423"/>
                  <a:gd name="T6" fmla="*/ 407 w 500"/>
                  <a:gd name="T7" fmla="*/ 381 h 423"/>
                  <a:gd name="T8" fmla="*/ 356 w 500"/>
                  <a:gd name="T9" fmla="*/ 416 h 423"/>
                  <a:gd name="T10" fmla="*/ 138 w 500"/>
                  <a:gd name="T11" fmla="*/ 407 h 423"/>
                  <a:gd name="T12" fmla="*/ 77 w 500"/>
                  <a:gd name="T13" fmla="*/ 346 h 423"/>
                  <a:gd name="T14" fmla="*/ 9 w 500"/>
                  <a:gd name="T15" fmla="*/ 35 h 423"/>
                  <a:gd name="T16" fmla="*/ 45 w 500"/>
                  <a:gd name="T17" fmla="*/ 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0" h="423">
                    <a:moveTo>
                      <a:pt x="45" y="9"/>
                    </a:moveTo>
                    <a:cubicBezTo>
                      <a:pt x="54" y="8"/>
                      <a:pt x="455" y="9"/>
                      <a:pt x="455" y="9"/>
                    </a:cubicBezTo>
                    <a:cubicBezTo>
                      <a:pt x="455" y="9"/>
                      <a:pt x="500" y="0"/>
                      <a:pt x="484" y="73"/>
                    </a:cubicBezTo>
                    <a:cubicBezTo>
                      <a:pt x="468" y="147"/>
                      <a:pt x="407" y="381"/>
                      <a:pt x="407" y="381"/>
                    </a:cubicBezTo>
                    <a:cubicBezTo>
                      <a:pt x="407" y="381"/>
                      <a:pt x="410" y="410"/>
                      <a:pt x="356" y="416"/>
                    </a:cubicBezTo>
                    <a:cubicBezTo>
                      <a:pt x="301" y="423"/>
                      <a:pt x="138" y="407"/>
                      <a:pt x="138" y="407"/>
                    </a:cubicBezTo>
                    <a:cubicBezTo>
                      <a:pt x="138" y="407"/>
                      <a:pt x="90" y="384"/>
                      <a:pt x="77" y="346"/>
                    </a:cubicBezTo>
                    <a:cubicBezTo>
                      <a:pt x="64" y="307"/>
                      <a:pt x="9" y="35"/>
                      <a:pt x="9" y="35"/>
                    </a:cubicBezTo>
                    <a:cubicBezTo>
                      <a:pt x="9" y="35"/>
                      <a:pt x="0" y="12"/>
                      <a:pt x="45" y="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椭圆 52"/>
              <p:cNvSpPr/>
              <p:nvPr userDrawn="1"/>
            </p:nvSpPr>
            <p:spPr>
              <a:xfrm>
                <a:off x="6885783" y="4283869"/>
                <a:ext cx="119062" cy="119062"/>
              </a:xfrm>
              <a:prstGeom prst="ellipse">
                <a:avLst/>
              </a:prstGeom>
              <a:gradFill>
                <a:gsLst>
                  <a:gs pos="9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 userDrawn="1"/>
            </p:nvSpPr>
            <p:spPr>
              <a:xfrm>
                <a:off x="7276307" y="4524375"/>
                <a:ext cx="204787" cy="204787"/>
              </a:xfrm>
              <a:prstGeom prst="ellipse">
                <a:avLst/>
              </a:prstGeom>
              <a:gradFill>
                <a:gsLst>
                  <a:gs pos="9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083302" y="2187575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083302" y="4493811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83303" y="4197540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3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0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扁平化时尚简约风模板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91073" y="1331536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96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51D087-5432-41AC-B056-D6ED9D73C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3B12DF-6086-4474-9829-2CCABC5C7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F5C6BC-9BBD-4B86-BB02-AA16B68EB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11</a:t>
            </a:fld>
            <a:endParaRPr lang="zh-CN" altLang="en-US"/>
          </a:p>
        </p:txBody>
      </p:sp>
      <p:grpSp>
        <p:nvGrpSpPr>
          <p:cNvPr id="5" name="2238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24CD032-AEAE-4249-9BB4-E629C7B0211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-2401440"/>
            <a:ext cx="10847389" cy="8548240"/>
            <a:chOff x="673099" y="-2401440"/>
            <a:chExt cx="10847389" cy="8548240"/>
          </a:xfrm>
        </p:grpSpPr>
        <p:sp>
          <p:nvSpPr>
            <p:cNvPr id="6" name="iṩļiḍé">
              <a:extLst>
                <a:ext uri="{FF2B5EF4-FFF2-40B4-BE49-F238E27FC236}">
                  <a16:creationId xmlns:a16="http://schemas.microsoft.com/office/drawing/2014/main" id="{8B277AE4-88B5-4315-8713-2F4A72572EA2}"/>
                </a:ext>
              </a:extLst>
            </p:cNvPr>
            <p:cNvSpPr/>
            <p:nvPr/>
          </p:nvSpPr>
          <p:spPr>
            <a:xfrm flipV="1">
              <a:off x="2032000" y="-2401440"/>
              <a:ext cx="8178800" cy="6860277"/>
            </a:xfrm>
            <a:prstGeom prst="blockArc">
              <a:avLst>
                <a:gd name="adj1" fmla="val 12452163"/>
                <a:gd name="adj2" fmla="val 19311055"/>
                <a:gd name="adj3" fmla="val 7117"/>
              </a:avLst>
            </a:prstGeom>
            <a:gradFill flip="none" rotWithShape="1">
              <a:gsLst>
                <a:gs pos="0">
                  <a:schemeClr val="bg1">
                    <a:lumMod val="95000"/>
                    <a:alpha val="21000"/>
                  </a:schemeClr>
                </a:gs>
                <a:gs pos="100000">
                  <a:schemeClr val="bg1">
                    <a:lumMod val="85000"/>
                    <a:alpha val="39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ís1îḓè">
              <a:extLst>
                <a:ext uri="{FF2B5EF4-FFF2-40B4-BE49-F238E27FC236}">
                  <a16:creationId xmlns:a16="http://schemas.microsoft.com/office/drawing/2014/main" id="{C1E173A2-DC23-4703-80CC-38B3359FDFD5}"/>
                </a:ext>
              </a:extLst>
            </p:cNvPr>
            <p:cNvSpPr/>
            <p:nvPr/>
          </p:nvSpPr>
          <p:spPr>
            <a:xfrm>
              <a:off x="673099" y="1123950"/>
              <a:ext cx="10845800" cy="1981200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3175">
              <a:noFill/>
              <a:prstDash val="sysDash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2800" b="1"/>
            </a:p>
          </p:txBody>
        </p:sp>
        <p:sp>
          <p:nvSpPr>
            <p:cNvPr id="8" name="iŝ1ïďé">
              <a:extLst>
                <a:ext uri="{FF2B5EF4-FFF2-40B4-BE49-F238E27FC236}">
                  <a16:creationId xmlns:a16="http://schemas.microsoft.com/office/drawing/2014/main" id="{EF87889B-223F-41F1-AB6D-F490D08286B7}"/>
                </a:ext>
              </a:extLst>
            </p:cNvPr>
            <p:cNvSpPr/>
            <p:nvPr/>
          </p:nvSpPr>
          <p:spPr>
            <a:xfrm>
              <a:off x="2056878" y="2169485"/>
              <a:ext cx="1849538" cy="18486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iSlídè">
              <a:extLst>
                <a:ext uri="{FF2B5EF4-FFF2-40B4-BE49-F238E27FC236}">
                  <a16:creationId xmlns:a16="http://schemas.microsoft.com/office/drawing/2014/main" id="{0AFAA34D-E13A-4828-A556-28A8EE4619C5}"/>
                </a:ext>
              </a:extLst>
            </p:cNvPr>
            <p:cNvSpPr/>
            <p:nvPr/>
          </p:nvSpPr>
          <p:spPr>
            <a:xfrm>
              <a:off x="8336384" y="2180809"/>
              <a:ext cx="1849538" cy="18486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iSḷïdê">
              <a:extLst>
                <a:ext uri="{FF2B5EF4-FFF2-40B4-BE49-F238E27FC236}">
                  <a16:creationId xmlns:a16="http://schemas.microsoft.com/office/drawing/2014/main" id="{469C41A7-02D3-4093-B57E-1D6BD390113D}"/>
                </a:ext>
              </a:extLst>
            </p:cNvPr>
            <p:cNvSpPr txBox="1"/>
            <p:nvPr/>
          </p:nvSpPr>
          <p:spPr bwMode="auto">
            <a:xfrm>
              <a:off x="4753868" y="3346418"/>
              <a:ext cx="268426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400" u="sng" dirty="0"/>
                <a:t>Supporting text here</a:t>
              </a:r>
            </a:p>
          </p:txBody>
        </p:sp>
        <p:grpSp>
          <p:nvGrpSpPr>
            <p:cNvPr id="11" name="íS1iḑe">
              <a:extLst>
                <a:ext uri="{FF2B5EF4-FFF2-40B4-BE49-F238E27FC236}">
                  <a16:creationId xmlns:a16="http://schemas.microsoft.com/office/drawing/2014/main" id="{8B076F8F-CA46-4798-BC5E-1F077A327C1D}"/>
                </a:ext>
              </a:extLst>
            </p:cNvPr>
            <p:cNvGrpSpPr/>
            <p:nvPr/>
          </p:nvGrpSpPr>
          <p:grpSpPr>
            <a:xfrm>
              <a:off x="993353" y="4436478"/>
              <a:ext cx="4835525" cy="474068"/>
              <a:chOff x="660400" y="4943476"/>
              <a:chExt cx="4835525" cy="474068"/>
            </a:xfrm>
          </p:grpSpPr>
          <p:sp>
            <p:nvSpPr>
              <p:cNvPr id="31" name="íśḻïḓè">
                <a:extLst>
                  <a:ext uri="{FF2B5EF4-FFF2-40B4-BE49-F238E27FC236}">
                    <a16:creationId xmlns:a16="http://schemas.microsoft.com/office/drawing/2014/main" id="{6343A56E-AD49-4936-992D-1DA373413270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ïṣḷíḍê">
                <a:extLst>
                  <a:ext uri="{FF2B5EF4-FFF2-40B4-BE49-F238E27FC236}">
                    <a16:creationId xmlns:a16="http://schemas.microsoft.com/office/drawing/2014/main" id="{B5782297-9E11-4A52-8620-4DD3AC0E5E66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  <p:sp>
            <p:nvSpPr>
              <p:cNvPr id="33" name="iŝľíḍè">
                <a:extLst>
                  <a:ext uri="{FF2B5EF4-FFF2-40B4-BE49-F238E27FC236}">
                    <a16:creationId xmlns:a16="http://schemas.microsoft.com/office/drawing/2014/main" id="{6519A468-1220-4D73-ABB2-9E1E9D1E9423}"/>
                  </a:ext>
                </a:extLst>
              </p:cNvPr>
              <p:cNvSpPr/>
              <p:nvPr/>
            </p:nvSpPr>
            <p:spPr bwMode="auto">
              <a:xfrm>
                <a:off x="692721" y="4957105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" name="ïṩ1íḍe">
              <a:extLst>
                <a:ext uri="{FF2B5EF4-FFF2-40B4-BE49-F238E27FC236}">
                  <a16:creationId xmlns:a16="http://schemas.microsoft.com/office/drawing/2014/main" id="{0FAF66F3-A25D-4E7C-AAB7-75E6D4573339}"/>
                </a:ext>
              </a:extLst>
            </p:cNvPr>
            <p:cNvGrpSpPr/>
            <p:nvPr/>
          </p:nvGrpSpPr>
          <p:grpSpPr>
            <a:xfrm>
              <a:off x="6684963" y="4436478"/>
              <a:ext cx="4835525" cy="474068"/>
              <a:chOff x="660400" y="4943476"/>
              <a:chExt cx="4835525" cy="474068"/>
            </a:xfrm>
          </p:grpSpPr>
          <p:sp>
            <p:nvSpPr>
              <p:cNvPr id="28" name="íSlíḋé">
                <a:extLst>
                  <a:ext uri="{FF2B5EF4-FFF2-40B4-BE49-F238E27FC236}">
                    <a16:creationId xmlns:a16="http://schemas.microsoft.com/office/drawing/2014/main" id="{F7C9F3A4-6BCA-4018-BAAF-15A775CE425C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îṧlidè">
                <a:extLst>
                  <a:ext uri="{FF2B5EF4-FFF2-40B4-BE49-F238E27FC236}">
                    <a16:creationId xmlns:a16="http://schemas.microsoft.com/office/drawing/2014/main" id="{D68F9EE2-9792-44C0-81C0-DBBC18F32F83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  <p:sp>
            <p:nvSpPr>
              <p:cNvPr id="30" name="îṡ1iḍé">
                <a:extLst>
                  <a:ext uri="{FF2B5EF4-FFF2-40B4-BE49-F238E27FC236}">
                    <a16:creationId xmlns:a16="http://schemas.microsoft.com/office/drawing/2014/main" id="{B0997656-8EE9-45BE-9D08-706B66C0B2EF}"/>
                  </a:ext>
                </a:extLst>
              </p:cNvPr>
              <p:cNvSpPr/>
              <p:nvPr/>
            </p:nvSpPr>
            <p:spPr bwMode="auto">
              <a:xfrm>
                <a:off x="692721" y="4957105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" name="isļîḋê">
              <a:extLst>
                <a:ext uri="{FF2B5EF4-FFF2-40B4-BE49-F238E27FC236}">
                  <a16:creationId xmlns:a16="http://schemas.microsoft.com/office/drawing/2014/main" id="{CDF74D81-6B15-4ADE-8763-FFDA18DE7B13}"/>
                </a:ext>
              </a:extLst>
            </p:cNvPr>
            <p:cNvGrpSpPr/>
            <p:nvPr/>
          </p:nvGrpSpPr>
          <p:grpSpPr>
            <a:xfrm>
              <a:off x="993353" y="5054605"/>
              <a:ext cx="4835525" cy="474068"/>
              <a:chOff x="660400" y="4943476"/>
              <a:chExt cx="4835525" cy="474068"/>
            </a:xfrm>
          </p:grpSpPr>
          <p:sp>
            <p:nvSpPr>
              <p:cNvPr id="25" name="íṡ1îďè">
                <a:extLst>
                  <a:ext uri="{FF2B5EF4-FFF2-40B4-BE49-F238E27FC236}">
                    <a16:creationId xmlns:a16="http://schemas.microsoft.com/office/drawing/2014/main" id="{5C4F9CE9-484A-4B70-99B1-2ADA1B846AE4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ïṧļíḋè">
                <a:extLst>
                  <a:ext uri="{FF2B5EF4-FFF2-40B4-BE49-F238E27FC236}">
                    <a16:creationId xmlns:a16="http://schemas.microsoft.com/office/drawing/2014/main" id="{0B9A579B-22CC-4C24-9AC0-E6D30718CF89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  <p:sp>
            <p:nvSpPr>
              <p:cNvPr id="27" name="ïṣļíḑe">
                <a:extLst>
                  <a:ext uri="{FF2B5EF4-FFF2-40B4-BE49-F238E27FC236}">
                    <a16:creationId xmlns:a16="http://schemas.microsoft.com/office/drawing/2014/main" id="{02831D0E-557B-4AA6-AD87-92789548657E}"/>
                  </a:ext>
                </a:extLst>
              </p:cNvPr>
              <p:cNvSpPr/>
              <p:nvPr/>
            </p:nvSpPr>
            <p:spPr bwMode="auto">
              <a:xfrm>
                <a:off x="692721" y="4957105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" name="ïšļîdê">
              <a:extLst>
                <a:ext uri="{FF2B5EF4-FFF2-40B4-BE49-F238E27FC236}">
                  <a16:creationId xmlns:a16="http://schemas.microsoft.com/office/drawing/2014/main" id="{950EAF6D-8337-4B7B-A76B-14641E0D2C91}"/>
                </a:ext>
              </a:extLst>
            </p:cNvPr>
            <p:cNvGrpSpPr/>
            <p:nvPr/>
          </p:nvGrpSpPr>
          <p:grpSpPr>
            <a:xfrm>
              <a:off x="6684963" y="5054605"/>
              <a:ext cx="4835525" cy="474068"/>
              <a:chOff x="660400" y="4943476"/>
              <a:chExt cx="4835525" cy="474068"/>
            </a:xfrm>
          </p:grpSpPr>
          <p:sp>
            <p:nvSpPr>
              <p:cNvPr id="23" name="ïS1íḋê">
                <a:extLst>
                  <a:ext uri="{FF2B5EF4-FFF2-40B4-BE49-F238E27FC236}">
                    <a16:creationId xmlns:a16="http://schemas.microsoft.com/office/drawing/2014/main" id="{5F72EFE9-8267-4BE9-85C7-EA598BD89F9C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išļíḓe">
                <a:extLst>
                  <a:ext uri="{FF2B5EF4-FFF2-40B4-BE49-F238E27FC236}">
                    <a16:creationId xmlns:a16="http://schemas.microsoft.com/office/drawing/2014/main" id="{768F6828-FA14-4EA1-811C-0D6907CEB2DA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</p:grpSp>
        <p:grpSp>
          <p:nvGrpSpPr>
            <p:cNvPr id="15" name="ísḷiḓè">
              <a:extLst>
                <a:ext uri="{FF2B5EF4-FFF2-40B4-BE49-F238E27FC236}">
                  <a16:creationId xmlns:a16="http://schemas.microsoft.com/office/drawing/2014/main" id="{3F9FEB51-E4A8-4979-8E2D-4AC3BE36B827}"/>
                </a:ext>
              </a:extLst>
            </p:cNvPr>
            <p:cNvGrpSpPr/>
            <p:nvPr/>
          </p:nvGrpSpPr>
          <p:grpSpPr>
            <a:xfrm>
              <a:off x="993353" y="5672732"/>
              <a:ext cx="4835525" cy="474068"/>
              <a:chOff x="660400" y="4943476"/>
              <a:chExt cx="4835525" cy="474068"/>
            </a:xfrm>
          </p:grpSpPr>
          <p:sp>
            <p:nvSpPr>
              <p:cNvPr id="21" name="ïsľïdê">
                <a:extLst>
                  <a:ext uri="{FF2B5EF4-FFF2-40B4-BE49-F238E27FC236}">
                    <a16:creationId xmlns:a16="http://schemas.microsoft.com/office/drawing/2014/main" id="{3B29DB85-45ED-4C0C-98D3-4462537838C4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íŝlïḍè">
                <a:extLst>
                  <a:ext uri="{FF2B5EF4-FFF2-40B4-BE49-F238E27FC236}">
                    <a16:creationId xmlns:a16="http://schemas.microsoft.com/office/drawing/2014/main" id="{F587EACF-4F4C-47E8-9F7C-E3E38D6E4191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</p:grpSp>
        <p:grpSp>
          <p:nvGrpSpPr>
            <p:cNvPr id="16" name="íšḷïḍe">
              <a:extLst>
                <a:ext uri="{FF2B5EF4-FFF2-40B4-BE49-F238E27FC236}">
                  <a16:creationId xmlns:a16="http://schemas.microsoft.com/office/drawing/2014/main" id="{676304C9-7450-4085-AAAC-055ECD212C42}"/>
                </a:ext>
              </a:extLst>
            </p:cNvPr>
            <p:cNvGrpSpPr/>
            <p:nvPr/>
          </p:nvGrpSpPr>
          <p:grpSpPr>
            <a:xfrm>
              <a:off x="6684963" y="5672732"/>
              <a:ext cx="4835525" cy="474068"/>
              <a:chOff x="660400" y="4943476"/>
              <a:chExt cx="4835525" cy="474068"/>
            </a:xfrm>
          </p:grpSpPr>
          <p:sp>
            <p:nvSpPr>
              <p:cNvPr id="19" name="iśļïdè">
                <a:extLst>
                  <a:ext uri="{FF2B5EF4-FFF2-40B4-BE49-F238E27FC236}">
                    <a16:creationId xmlns:a16="http://schemas.microsoft.com/office/drawing/2014/main" id="{C1376A5F-0F22-4A12-A6E6-1D4F348DA368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îśḷiḋè">
                <a:extLst>
                  <a:ext uri="{FF2B5EF4-FFF2-40B4-BE49-F238E27FC236}">
                    <a16:creationId xmlns:a16="http://schemas.microsoft.com/office/drawing/2014/main" id="{41EA1A48-FC75-4087-B4E6-AB20CBA23C84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D27264A-73F0-4926-BDF8-CB9E2CA80CCC}"/>
                </a:ext>
              </a:extLst>
            </p:cNvPr>
            <p:cNvCxnSpPr/>
            <p:nvPr/>
          </p:nvCxnSpPr>
          <p:spPr>
            <a:xfrm>
              <a:off x="673099" y="4982575"/>
              <a:ext cx="108458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F947394-F72A-4951-988A-143D6B88FD54}"/>
                </a:ext>
              </a:extLst>
            </p:cNvPr>
            <p:cNvCxnSpPr/>
            <p:nvPr/>
          </p:nvCxnSpPr>
          <p:spPr>
            <a:xfrm>
              <a:off x="673099" y="5600702"/>
              <a:ext cx="108458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6489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BCDDF2-155B-4344-9932-53B97F645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2EB7F41-AEDF-4823-912D-67B8367A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8E47DCC-CD89-4F77-A53D-6177B7223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30237693-acfc-4158-8f09-a8e7afc320d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928A381-B2C2-494E-81B5-5AFF480EF1A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62974" y="1130295"/>
            <a:ext cx="10457514" cy="5110172"/>
            <a:chOff x="1062974" y="1130299"/>
            <a:chExt cx="10457514" cy="5110172"/>
          </a:xfrm>
        </p:grpSpPr>
        <p:grpSp>
          <p:nvGrpSpPr>
            <p:cNvPr id="6" name="îŝľïḑè">
              <a:extLst>
                <a:ext uri="{FF2B5EF4-FFF2-40B4-BE49-F238E27FC236}">
                  <a16:creationId xmlns:a16="http://schemas.microsoft.com/office/drawing/2014/main" id="{942F82AE-7BBC-4732-8E52-C67DE263FD89}"/>
                </a:ext>
              </a:extLst>
            </p:cNvPr>
            <p:cNvGrpSpPr/>
            <p:nvPr/>
          </p:nvGrpSpPr>
          <p:grpSpPr>
            <a:xfrm>
              <a:off x="1461705" y="2381268"/>
              <a:ext cx="2394000" cy="3859203"/>
              <a:chOff x="4191000" y="1147763"/>
              <a:chExt cx="568325" cy="915987"/>
            </a:xfrm>
          </p:grpSpPr>
          <p:sp>
            <p:nvSpPr>
              <p:cNvPr id="27" name="îs1îḋè">
                <a:extLst>
                  <a:ext uri="{FF2B5EF4-FFF2-40B4-BE49-F238E27FC236}">
                    <a16:creationId xmlns:a16="http://schemas.microsoft.com/office/drawing/2014/main" id="{5148943D-C66C-453B-A128-463C7FFEBFAA}"/>
                  </a:ext>
                </a:extLst>
              </p:cNvPr>
              <p:cNvSpPr/>
              <p:nvPr/>
            </p:nvSpPr>
            <p:spPr bwMode="auto">
              <a:xfrm>
                <a:off x="4237038" y="1152525"/>
                <a:ext cx="468312" cy="395288"/>
              </a:xfrm>
              <a:custGeom>
                <a:avLst/>
                <a:gdLst>
                  <a:gd name="T0" fmla="*/ 1232 w 1302"/>
                  <a:gd name="T1" fmla="*/ 95 h 1097"/>
                  <a:gd name="T2" fmla="*/ 1294 w 1302"/>
                  <a:gd name="T3" fmla="*/ 209 h 1097"/>
                  <a:gd name="T4" fmla="*/ 1230 w 1302"/>
                  <a:gd name="T5" fmla="*/ 435 h 1097"/>
                  <a:gd name="T6" fmla="*/ 1188 w 1302"/>
                  <a:gd name="T7" fmla="*/ 485 h 1097"/>
                  <a:gd name="T8" fmla="*/ 1160 w 1302"/>
                  <a:gd name="T9" fmla="*/ 547 h 1097"/>
                  <a:gd name="T10" fmla="*/ 1094 w 1302"/>
                  <a:gd name="T11" fmla="*/ 677 h 1097"/>
                  <a:gd name="T12" fmla="*/ 989 w 1302"/>
                  <a:gd name="T13" fmla="*/ 874 h 1097"/>
                  <a:gd name="T14" fmla="*/ 927 w 1302"/>
                  <a:gd name="T15" fmla="*/ 1017 h 1097"/>
                  <a:gd name="T16" fmla="*/ 822 w 1302"/>
                  <a:gd name="T17" fmla="*/ 1049 h 1097"/>
                  <a:gd name="T18" fmla="*/ 672 w 1302"/>
                  <a:gd name="T19" fmla="*/ 1083 h 1097"/>
                  <a:gd name="T20" fmla="*/ 539 w 1302"/>
                  <a:gd name="T21" fmla="*/ 1096 h 1097"/>
                  <a:gd name="T22" fmla="*/ 533 w 1302"/>
                  <a:gd name="T23" fmla="*/ 981 h 1097"/>
                  <a:gd name="T24" fmla="*/ 533 w 1302"/>
                  <a:gd name="T25" fmla="*/ 1066 h 1097"/>
                  <a:gd name="T26" fmla="*/ 409 w 1302"/>
                  <a:gd name="T27" fmla="*/ 1030 h 1097"/>
                  <a:gd name="T28" fmla="*/ 349 w 1302"/>
                  <a:gd name="T29" fmla="*/ 888 h 1097"/>
                  <a:gd name="T30" fmla="*/ 236 w 1302"/>
                  <a:gd name="T31" fmla="*/ 760 h 1097"/>
                  <a:gd name="T32" fmla="*/ 11 w 1302"/>
                  <a:gd name="T33" fmla="*/ 341 h 1097"/>
                  <a:gd name="T34" fmla="*/ 0 w 1302"/>
                  <a:gd name="T35" fmla="*/ 232 h 1097"/>
                  <a:gd name="T36" fmla="*/ 28 w 1302"/>
                  <a:gd name="T37" fmla="*/ 200 h 1097"/>
                  <a:gd name="T38" fmla="*/ 527 w 1302"/>
                  <a:gd name="T39" fmla="*/ 4 h 1097"/>
                  <a:gd name="T40" fmla="*/ 969 w 1302"/>
                  <a:gd name="T41" fmla="*/ 14 h 1097"/>
                  <a:gd name="T42" fmla="*/ 1232 w 1302"/>
                  <a:gd name="T43" fmla="*/ 9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02" h="1097">
                    <a:moveTo>
                      <a:pt x="1232" y="95"/>
                    </a:moveTo>
                    <a:cubicBezTo>
                      <a:pt x="1260" y="106"/>
                      <a:pt x="1288" y="155"/>
                      <a:pt x="1294" y="209"/>
                    </a:cubicBezTo>
                    <a:cubicBezTo>
                      <a:pt x="1301" y="262"/>
                      <a:pt x="1252" y="388"/>
                      <a:pt x="1230" y="435"/>
                    </a:cubicBezTo>
                    <a:cubicBezTo>
                      <a:pt x="1209" y="482"/>
                      <a:pt x="1188" y="485"/>
                      <a:pt x="1188" y="485"/>
                    </a:cubicBezTo>
                    <a:cubicBezTo>
                      <a:pt x="1188" y="485"/>
                      <a:pt x="1166" y="519"/>
                      <a:pt x="1160" y="547"/>
                    </a:cubicBezTo>
                    <a:cubicBezTo>
                      <a:pt x="1153" y="574"/>
                      <a:pt x="1111" y="662"/>
                      <a:pt x="1094" y="677"/>
                    </a:cubicBezTo>
                    <a:cubicBezTo>
                      <a:pt x="1076" y="692"/>
                      <a:pt x="989" y="848"/>
                      <a:pt x="989" y="874"/>
                    </a:cubicBezTo>
                    <a:cubicBezTo>
                      <a:pt x="989" y="899"/>
                      <a:pt x="961" y="998"/>
                      <a:pt x="927" y="1017"/>
                    </a:cubicBezTo>
                    <a:cubicBezTo>
                      <a:pt x="892" y="1036"/>
                      <a:pt x="856" y="1047"/>
                      <a:pt x="822" y="1049"/>
                    </a:cubicBezTo>
                    <a:cubicBezTo>
                      <a:pt x="788" y="1051"/>
                      <a:pt x="689" y="1079"/>
                      <a:pt x="672" y="1083"/>
                    </a:cubicBezTo>
                    <a:cubicBezTo>
                      <a:pt x="655" y="1087"/>
                      <a:pt x="539" y="1096"/>
                      <a:pt x="539" y="1096"/>
                    </a:cubicBezTo>
                    <a:cubicBezTo>
                      <a:pt x="527" y="1047"/>
                      <a:pt x="533" y="981"/>
                      <a:pt x="533" y="981"/>
                    </a:cubicBezTo>
                    <a:cubicBezTo>
                      <a:pt x="527" y="1002"/>
                      <a:pt x="533" y="1066"/>
                      <a:pt x="533" y="1066"/>
                    </a:cubicBezTo>
                    <a:cubicBezTo>
                      <a:pt x="507" y="1066"/>
                      <a:pt x="424" y="1049"/>
                      <a:pt x="409" y="1030"/>
                    </a:cubicBezTo>
                    <a:cubicBezTo>
                      <a:pt x="394" y="1010"/>
                      <a:pt x="366" y="923"/>
                      <a:pt x="349" y="888"/>
                    </a:cubicBezTo>
                    <a:cubicBezTo>
                      <a:pt x="332" y="854"/>
                      <a:pt x="257" y="790"/>
                      <a:pt x="236" y="760"/>
                    </a:cubicBezTo>
                    <a:cubicBezTo>
                      <a:pt x="214" y="731"/>
                      <a:pt x="22" y="371"/>
                      <a:pt x="11" y="341"/>
                    </a:cubicBezTo>
                    <a:cubicBezTo>
                      <a:pt x="0" y="311"/>
                      <a:pt x="0" y="243"/>
                      <a:pt x="0" y="232"/>
                    </a:cubicBezTo>
                    <a:cubicBezTo>
                      <a:pt x="0" y="222"/>
                      <a:pt x="28" y="200"/>
                      <a:pt x="28" y="200"/>
                    </a:cubicBezTo>
                    <a:cubicBezTo>
                      <a:pt x="71" y="160"/>
                      <a:pt x="242" y="21"/>
                      <a:pt x="527" y="4"/>
                    </a:cubicBezTo>
                    <a:cubicBezTo>
                      <a:pt x="590" y="0"/>
                      <a:pt x="935" y="16"/>
                      <a:pt x="969" y="14"/>
                    </a:cubicBezTo>
                    <a:cubicBezTo>
                      <a:pt x="1004" y="12"/>
                      <a:pt x="1205" y="85"/>
                      <a:pt x="1232" y="95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8" name="íṩlîḍé">
                <a:extLst>
                  <a:ext uri="{FF2B5EF4-FFF2-40B4-BE49-F238E27FC236}">
                    <a16:creationId xmlns:a16="http://schemas.microsoft.com/office/drawing/2014/main" id="{9F8B615A-0C3E-46CC-9FEC-39567DB35BC9}"/>
                  </a:ext>
                </a:extLst>
              </p:cNvPr>
              <p:cNvSpPr/>
              <p:nvPr/>
            </p:nvSpPr>
            <p:spPr bwMode="auto">
              <a:xfrm>
                <a:off x="4235450" y="1152525"/>
                <a:ext cx="471488" cy="396875"/>
              </a:xfrm>
              <a:custGeom>
                <a:avLst/>
                <a:gdLst>
                  <a:gd name="T0" fmla="*/ 1230 w 1308"/>
                  <a:gd name="T1" fmla="*/ 434 h 1101"/>
                  <a:gd name="T2" fmla="*/ 1294 w 1308"/>
                  <a:gd name="T3" fmla="*/ 209 h 1101"/>
                  <a:gd name="T4" fmla="*/ 1234 w 1308"/>
                  <a:gd name="T5" fmla="*/ 99 h 1101"/>
                  <a:gd name="T6" fmla="*/ 974 w 1308"/>
                  <a:gd name="T7" fmla="*/ 18 h 1101"/>
                  <a:gd name="T8" fmla="*/ 972 w 1308"/>
                  <a:gd name="T9" fmla="*/ 18 h 1101"/>
                  <a:gd name="T10" fmla="*/ 805 w 1308"/>
                  <a:gd name="T11" fmla="*/ 13 h 1101"/>
                  <a:gd name="T12" fmla="*/ 557 w 1308"/>
                  <a:gd name="T13" fmla="*/ 6 h 1101"/>
                  <a:gd name="T14" fmla="*/ 530 w 1308"/>
                  <a:gd name="T15" fmla="*/ 7 h 1101"/>
                  <a:gd name="T16" fmla="*/ 33 w 1308"/>
                  <a:gd name="T17" fmla="*/ 202 h 1101"/>
                  <a:gd name="T18" fmla="*/ 33 w 1308"/>
                  <a:gd name="T19" fmla="*/ 203 h 1101"/>
                  <a:gd name="T20" fmla="*/ 7 w 1308"/>
                  <a:gd name="T21" fmla="*/ 232 h 1101"/>
                  <a:gd name="T22" fmla="*/ 17 w 1308"/>
                  <a:gd name="T23" fmla="*/ 340 h 1101"/>
                  <a:gd name="T24" fmla="*/ 241 w 1308"/>
                  <a:gd name="T25" fmla="*/ 759 h 1101"/>
                  <a:gd name="T26" fmla="*/ 287 w 1308"/>
                  <a:gd name="T27" fmla="*/ 808 h 1101"/>
                  <a:gd name="T28" fmla="*/ 355 w 1308"/>
                  <a:gd name="T29" fmla="*/ 887 h 1101"/>
                  <a:gd name="T30" fmla="*/ 381 w 1308"/>
                  <a:gd name="T31" fmla="*/ 950 h 1101"/>
                  <a:gd name="T32" fmla="*/ 414 w 1308"/>
                  <a:gd name="T33" fmla="*/ 1028 h 1101"/>
                  <a:gd name="T34" fmla="*/ 532 w 1308"/>
                  <a:gd name="T35" fmla="*/ 1063 h 1101"/>
                  <a:gd name="T36" fmla="*/ 533 w 1308"/>
                  <a:gd name="T37" fmla="*/ 980 h 1101"/>
                  <a:gd name="T38" fmla="*/ 536 w 1308"/>
                  <a:gd name="T39" fmla="*/ 978 h 1101"/>
                  <a:gd name="T40" fmla="*/ 537 w 1308"/>
                  <a:gd name="T41" fmla="*/ 978 h 1101"/>
                  <a:gd name="T42" fmla="*/ 539 w 1308"/>
                  <a:gd name="T43" fmla="*/ 981 h 1101"/>
                  <a:gd name="T44" fmla="*/ 545 w 1308"/>
                  <a:gd name="T45" fmla="*/ 1093 h 1101"/>
                  <a:gd name="T46" fmla="*/ 674 w 1308"/>
                  <a:gd name="T47" fmla="*/ 1080 h 1101"/>
                  <a:gd name="T48" fmla="*/ 689 w 1308"/>
                  <a:gd name="T49" fmla="*/ 1076 h 1101"/>
                  <a:gd name="T50" fmla="*/ 824 w 1308"/>
                  <a:gd name="T51" fmla="*/ 1046 h 1101"/>
                  <a:gd name="T52" fmla="*/ 928 w 1308"/>
                  <a:gd name="T53" fmla="*/ 1014 h 1101"/>
                  <a:gd name="T54" fmla="*/ 988 w 1308"/>
                  <a:gd name="T55" fmla="*/ 874 h 1101"/>
                  <a:gd name="T56" fmla="*/ 1094 w 1308"/>
                  <a:gd name="T57" fmla="*/ 675 h 1101"/>
                  <a:gd name="T58" fmla="*/ 1159 w 1308"/>
                  <a:gd name="T59" fmla="*/ 546 h 1101"/>
                  <a:gd name="T60" fmla="*/ 1188 w 1308"/>
                  <a:gd name="T61" fmla="*/ 483 h 1101"/>
                  <a:gd name="T62" fmla="*/ 1190 w 1308"/>
                  <a:gd name="T63" fmla="*/ 481 h 1101"/>
                  <a:gd name="T64" fmla="*/ 1230 w 1308"/>
                  <a:gd name="T65" fmla="*/ 434 h 1101"/>
                  <a:gd name="T66" fmla="*/ 1236 w 1308"/>
                  <a:gd name="T67" fmla="*/ 92 h 1101"/>
                  <a:gd name="T68" fmla="*/ 1300 w 1308"/>
                  <a:gd name="T69" fmla="*/ 208 h 1101"/>
                  <a:gd name="T70" fmla="*/ 1236 w 1308"/>
                  <a:gd name="T71" fmla="*/ 437 h 1101"/>
                  <a:gd name="T72" fmla="*/ 1192 w 1308"/>
                  <a:gd name="T73" fmla="*/ 487 h 1101"/>
                  <a:gd name="T74" fmla="*/ 1166 w 1308"/>
                  <a:gd name="T75" fmla="*/ 548 h 1101"/>
                  <a:gd name="T76" fmla="*/ 1098 w 1308"/>
                  <a:gd name="T77" fmla="*/ 680 h 1101"/>
                  <a:gd name="T78" fmla="*/ 995 w 1308"/>
                  <a:gd name="T79" fmla="*/ 874 h 1101"/>
                  <a:gd name="T80" fmla="*/ 931 w 1308"/>
                  <a:gd name="T81" fmla="*/ 1020 h 1101"/>
                  <a:gd name="T82" fmla="*/ 825 w 1308"/>
                  <a:gd name="T83" fmla="*/ 1053 h 1101"/>
                  <a:gd name="T84" fmla="*/ 691 w 1308"/>
                  <a:gd name="T85" fmla="*/ 1083 h 1101"/>
                  <a:gd name="T86" fmla="*/ 676 w 1308"/>
                  <a:gd name="T87" fmla="*/ 1087 h 1101"/>
                  <a:gd name="T88" fmla="*/ 543 w 1308"/>
                  <a:gd name="T89" fmla="*/ 1100 h 1101"/>
                  <a:gd name="T90" fmla="*/ 542 w 1308"/>
                  <a:gd name="T91" fmla="*/ 1100 h 1101"/>
                  <a:gd name="T92" fmla="*/ 539 w 1308"/>
                  <a:gd name="T93" fmla="*/ 1097 h 1101"/>
                  <a:gd name="T94" fmla="*/ 534 w 1308"/>
                  <a:gd name="T95" fmla="*/ 1070 h 1101"/>
                  <a:gd name="T96" fmla="*/ 409 w 1308"/>
                  <a:gd name="T97" fmla="*/ 1032 h 1101"/>
                  <a:gd name="T98" fmla="*/ 375 w 1308"/>
                  <a:gd name="T99" fmla="*/ 953 h 1101"/>
                  <a:gd name="T100" fmla="*/ 349 w 1308"/>
                  <a:gd name="T101" fmla="*/ 891 h 1101"/>
                  <a:gd name="T102" fmla="*/ 282 w 1308"/>
                  <a:gd name="T103" fmla="*/ 813 h 1101"/>
                  <a:gd name="T104" fmla="*/ 236 w 1308"/>
                  <a:gd name="T105" fmla="*/ 762 h 1101"/>
                  <a:gd name="T106" fmla="*/ 11 w 1308"/>
                  <a:gd name="T107" fmla="*/ 342 h 1101"/>
                  <a:gd name="T108" fmla="*/ 0 w 1308"/>
                  <a:gd name="T109" fmla="*/ 232 h 1101"/>
                  <a:gd name="T110" fmla="*/ 29 w 1308"/>
                  <a:gd name="T111" fmla="*/ 198 h 1101"/>
                  <a:gd name="T112" fmla="*/ 529 w 1308"/>
                  <a:gd name="T113" fmla="*/ 0 h 1101"/>
                  <a:gd name="T114" fmla="*/ 557 w 1308"/>
                  <a:gd name="T115" fmla="*/ 0 h 1101"/>
                  <a:gd name="T116" fmla="*/ 805 w 1308"/>
                  <a:gd name="T117" fmla="*/ 6 h 1101"/>
                  <a:gd name="T118" fmla="*/ 963 w 1308"/>
                  <a:gd name="T119" fmla="*/ 11 h 1101"/>
                  <a:gd name="T120" fmla="*/ 972 w 1308"/>
                  <a:gd name="T121" fmla="*/ 11 h 1101"/>
                  <a:gd name="T122" fmla="*/ 974 w 1308"/>
                  <a:gd name="T123" fmla="*/ 11 h 1101"/>
                  <a:gd name="T124" fmla="*/ 1236 w 1308"/>
                  <a:gd name="T125" fmla="*/ 92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08" h="1101">
                    <a:moveTo>
                      <a:pt x="1230" y="434"/>
                    </a:moveTo>
                    <a:cubicBezTo>
                      <a:pt x="1249" y="393"/>
                      <a:pt x="1301" y="264"/>
                      <a:pt x="1294" y="209"/>
                    </a:cubicBezTo>
                    <a:cubicBezTo>
                      <a:pt x="1288" y="158"/>
                      <a:pt x="1261" y="109"/>
                      <a:pt x="1234" y="99"/>
                    </a:cubicBezTo>
                    <a:cubicBezTo>
                      <a:pt x="1197" y="84"/>
                      <a:pt x="1011" y="18"/>
                      <a:pt x="974" y="18"/>
                    </a:cubicBezTo>
                    <a:cubicBezTo>
                      <a:pt x="973" y="18"/>
                      <a:pt x="973" y="18"/>
                      <a:pt x="972" y="18"/>
                    </a:cubicBezTo>
                    <a:cubicBezTo>
                      <a:pt x="958" y="18"/>
                      <a:pt x="888" y="16"/>
                      <a:pt x="805" y="13"/>
                    </a:cubicBezTo>
                    <a:cubicBezTo>
                      <a:pt x="715" y="10"/>
                      <a:pt x="612" y="6"/>
                      <a:pt x="557" y="6"/>
                    </a:cubicBezTo>
                    <a:cubicBezTo>
                      <a:pt x="545" y="6"/>
                      <a:pt x="536" y="6"/>
                      <a:pt x="530" y="7"/>
                    </a:cubicBezTo>
                    <a:cubicBezTo>
                      <a:pt x="235" y="24"/>
                      <a:pt x="65" y="173"/>
                      <a:pt x="33" y="202"/>
                    </a:cubicBezTo>
                    <a:lnTo>
                      <a:pt x="33" y="203"/>
                    </a:lnTo>
                    <a:cubicBezTo>
                      <a:pt x="22" y="211"/>
                      <a:pt x="7" y="226"/>
                      <a:pt x="7" y="232"/>
                    </a:cubicBezTo>
                    <a:cubicBezTo>
                      <a:pt x="7" y="256"/>
                      <a:pt x="8" y="314"/>
                      <a:pt x="17" y="340"/>
                    </a:cubicBezTo>
                    <a:cubicBezTo>
                      <a:pt x="27" y="369"/>
                      <a:pt x="220" y="729"/>
                      <a:pt x="241" y="759"/>
                    </a:cubicBezTo>
                    <a:cubicBezTo>
                      <a:pt x="250" y="771"/>
                      <a:pt x="268" y="789"/>
                      <a:pt x="287" y="808"/>
                    </a:cubicBezTo>
                    <a:cubicBezTo>
                      <a:pt x="314" y="836"/>
                      <a:pt x="345" y="867"/>
                      <a:pt x="355" y="887"/>
                    </a:cubicBezTo>
                    <a:cubicBezTo>
                      <a:pt x="362" y="902"/>
                      <a:pt x="371" y="926"/>
                      <a:pt x="381" y="950"/>
                    </a:cubicBezTo>
                    <a:cubicBezTo>
                      <a:pt x="393" y="983"/>
                      <a:pt x="406" y="1017"/>
                      <a:pt x="414" y="1028"/>
                    </a:cubicBezTo>
                    <a:cubicBezTo>
                      <a:pt x="428" y="1045"/>
                      <a:pt x="504" y="1062"/>
                      <a:pt x="532" y="1063"/>
                    </a:cubicBezTo>
                    <a:cubicBezTo>
                      <a:pt x="531" y="1049"/>
                      <a:pt x="527" y="999"/>
                      <a:pt x="533" y="980"/>
                    </a:cubicBezTo>
                    <a:cubicBezTo>
                      <a:pt x="533" y="979"/>
                      <a:pt x="535" y="978"/>
                      <a:pt x="536" y="978"/>
                    </a:cubicBezTo>
                    <a:cubicBezTo>
                      <a:pt x="536" y="978"/>
                      <a:pt x="536" y="978"/>
                      <a:pt x="537" y="978"/>
                    </a:cubicBezTo>
                    <a:cubicBezTo>
                      <a:pt x="538" y="978"/>
                      <a:pt x="539" y="980"/>
                      <a:pt x="539" y="981"/>
                    </a:cubicBezTo>
                    <a:cubicBezTo>
                      <a:pt x="539" y="982"/>
                      <a:pt x="533" y="1045"/>
                      <a:pt x="545" y="1093"/>
                    </a:cubicBezTo>
                    <a:cubicBezTo>
                      <a:pt x="562" y="1092"/>
                      <a:pt x="659" y="1084"/>
                      <a:pt x="674" y="1080"/>
                    </a:cubicBezTo>
                    <a:cubicBezTo>
                      <a:pt x="677" y="1080"/>
                      <a:pt x="683" y="1078"/>
                      <a:pt x="689" y="1076"/>
                    </a:cubicBezTo>
                    <a:cubicBezTo>
                      <a:pt x="724" y="1067"/>
                      <a:pt x="796" y="1048"/>
                      <a:pt x="824" y="1046"/>
                    </a:cubicBezTo>
                    <a:cubicBezTo>
                      <a:pt x="859" y="1044"/>
                      <a:pt x="895" y="1033"/>
                      <a:pt x="928" y="1014"/>
                    </a:cubicBezTo>
                    <a:cubicBezTo>
                      <a:pt x="961" y="996"/>
                      <a:pt x="988" y="899"/>
                      <a:pt x="988" y="874"/>
                    </a:cubicBezTo>
                    <a:cubicBezTo>
                      <a:pt x="988" y="846"/>
                      <a:pt x="1077" y="690"/>
                      <a:pt x="1094" y="675"/>
                    </a:cubicBezTo>
                    <a:cubicBezTo>
                      <a:pt x="1110" y="661"/>
                      <a:pt x="1153" y="574"/>
                      <a:pt x="1159" y="546"/>
                    </a:cubicBezTo>
                    <a:cubicBezTo>
                      <a:pt x="1166" y="518"/>
                      <a:pt x="1187" y="484"/>
                      <a:pt x="1188" y="483"/>
                    </a:cubicBezTo>
                    <a:cubicBezTo>
                      <a:pt x="1188" y="482"/>
                      <a:pt x="1189" y="481"/>
                      <a:pt x="1190" y="481"/>
                    </a:cubicBezTo>
                    <a:cubicBezTo>
                      <a:pt x="1190" y="481"/>
                      <a:pt x="1210" y="478"/>
                      <a:pt x="1230" y="434"/>
                    </a:cubicBezTo>
                    <a:close/>
                    <a:moveTo>
                      <a:pt x="1236" y="92"/>
                    </a:moveTo>
                    <a:cubicBezTo>
                      <a:pt x="1266" y="104"/>
                      <a:pt x="1294" y="155"/>
                      <a:pt x="1300" y="208"/>
                    </a:cubicBezTo>
                    <a:cubicBezTo>
                      <a:pt x="1307" y="265"/>
                      <a:pt x="1255" y="396"/>
                      <a:pt x="1236" y="437"/>
                    </a:cubicBezTo>
                    <a:cubicBezTo>
                      <a:pt x="1217" y="478"/>
                      <a:pt x="1198" y="486"/>
                      <a:pt x="1192" y="487"/>
                    </a:cubicBezTo>
                    <a:cubicBezTo>
                      <a:pt x="1189" y="494"/>
                      <a:pt x="1171" y="523"/>
                      <a:pt x="1166" y="548"/>
                    </a:cubicBezTo>
                    <a:cubicBezTo>
                      <a:pt x="1159" y="574"/>
                      <a:pt x="1117" y="664"/>
                      <a:pt x="1098" y="680"/>
                    </a:cubicBezTo>
                    <a:cubicBezTo>
                      <a:pt x="1081" y="695"/>
                      <a:pt x="995" y="851"/>
                      <a:pt x="995" y="874"/>
                    </a:cubicBezTo>
                    <a:cubicBezTo>
                      <a:pt x="995" y="901"/>
                      <a:pt x="966" y="1000"/>
                      <a:pt x="931" y="1020"/>
                    </a:cubicBezTo>
                    <a:cubicBezTo>
                      <a:pt x="897" y="1039"/>
                      <a:pt x="860" y="1050"/>
                      <a:pt x="825" y="1053"/>
                    </a:cubicBezTo>
                    <a:cubicBezTo>
                      <a:pt x="797" y="1054"/>
                      <a:pt x="725" y="1073"/>
                      <a:pt x="691" y="1083"/>
                    </a:cubicBezTo>
                    <a:cubicBezTo>
                      <a:pt x="684" y="1084"/>
                      <a:pt x="678" y="1086"/>
                      <a:pt x="676" y="1087"/>
                    </a:cubicBezTo>
                    <a:cubicBezTo>
                      <a:pt x="659" y="1091"/>
                      <a:pt x="547" y="1099"/>
                      <a:pt x="543" y="1100"/>
                    </a:cubicBezTo>
                    <a:cubicBezTo>
                      <a:pt x="543" y="1100"/>
                      <a:pt x="543" y="1100"/>
                      <a:pt x="542" y="1100"/>
                    </a:cubicBezTo>
                    <a:cubicBezTo>
                      <a:pt x="541" y="1100"/>
                      <a:pt x="539" y="1098"/>
                      <a:pt x="539" y="1097"/>
                    </a:cubicBezTo>
                    <a:cubicBezTo>
                      <a:pt x="537" y="1089"/>
                      <a:pt x="535" y="1079"/>
                      <a:pt x="534" y="1070"/>
                    </a:cubicBezTo>
                    <a:cubicBezTo>
                      <a:pt x="506" y="1069"/>
                      <a:pt x="425" y="1052"/>
                      <a:pt x="409" y="1032"/>
                    </a:cubicBezTo>
                    <a:cubicBezTo>
                      <a:pt x="400" y="1021"/>
                      <a:pt x="387" y="986"/>
                      <a:pt x="375" y="953"/>
                    </a:cubicBezTo>
                    <a:cubicBezTo>
                      <a:pt x="366" y="929"/>
                      <a:pt x="356" y="904"/>
                      <a:pt x="349" y="891"/>
                    </a:cubicBezTo>
                    <a:cubicBezTo>
                      <a:pt x="339" y="871"/>
                      <a:pt x="309" y="840"/>
                      <a:pt x="282" y="813"/>
                    </a:cubicBezTo>
                    <a:cubicBezTo>
                      <a:pt x="263" y="793"/>
                      <a:pt x="245" y="775"/>
                      <a:pt x="236" y="762"/>
                    </a:cubicBezTo>
                    <a:cubicBezTo>
                      <a:pt x="215" y="733"/>
                      <a:pt x="22" y="372"/>
                      <a:pt x="11" y="342"/>
                    </a:cubicBezTo>
                    <a:cubicBezTo>
                      <a:pt x="1" y="315"/>
                      <a:pt x="0" y="257"/>
                      <a:pt x="0" y="232"/>
                    </a:cubicBezTo>
                    <a:cubicBezTo>
                      <a:pt x="0" y="221"/>
                      <a:pt x="24" y="202"/>
                      <a:pt x="29" y="198"/>
                    </a:cubicBezTo>
                    <a:cubicBezTo>
                      <a:pt x="61" y="168"/>
                      <a:pt x="233" y="18"/>
                      <a:pt x="529" y="0"/>
                    </a:cubicBezTo>
                    <a:cubicBezTo>
                      <a:pt x="536" y="0"/>
                      <a:pt x="545" y="0"/>
                      <a:pt x="557" y="0"/>
                    </a:cubicBezTo>
                    <a:cubicBezTo>
                      <a:pt x="612" y="0"/>
                      <a:pt x="714" y="3"/>
                      <a:pt x="805" y="6"/>
                    </a:cubicBezTo>
                    <a:cubicBezTo>
                      <a:pt x="876" y="9"/>
                      <a:pt x="937" y="11"/>
                      <a:pt x="963" y="11"/>
                    </a:cubicBezTo>
                    <a:cubicBezTo>
                      <a:pt x="967" y="11"/>
                      <a:pt x="970" y="11"/>
                      <a:pt x="972" y="11"/>
                    </a:cubicBezTo>
                    <a:cubicBezTo>
                      <a:pt x="973" y="11"/>
                      <a:pt x="973" y="11"/>
                      <a:pt x="974" y="11"/>
                    </a:cubicBezTo>
                    <a:cubicBezTo>
                      <a:pt x="1013" y="11"/>
                      <a:pt x="1215" y="84"/>
                      <a:pt x="1236" y="9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9" name="iśliďé">
                <a:extLst>
                  <a:ext uri="{FF2B5EF4-FFF2-40B4-BE49-F238E27FC236}">
                    <a16:creationId xmlns:a16="http://schemas.microsoft.com/office/drawing/2014/main" id="{B20B977A-4DD4-4561-A68F-09EBEF6D9AF5}"/>
                  </a:ext>
                </a:extLst>
              </p:cNvPr>
              <p:cNvSpPr/>
              <p:nvPr/>
            </p:nvSpPr>
            <p:spPr bwMode="auto">
              <a:xfrm>
                <a:off x="4421188" y="1325563"/>
                <a:ext cx="120650" cy="112712"/>
              </a:xfrm>
              <a:custGeom>
                <a:avLst/>
                <a:gdLst>
                  <a:gd name="T0" fmla="*/ 181 w 334"/>
                  <a:gd name="T1" fmla="*/ 307 h 312"/>
                  <a:gd name="T2" fmla="*/ 0 w 334"/>
                  <a:gd name="T3" fmla="*/ 41 h 312"/>
                  <a:gd name="T4" fmla="*/ 333 w 334"/>
                  <a:gd name="T5" fmla="*/ 0 h 312"/>
                  <a:gd name="T6" fmla="*/ 238 w 334"/>
                  <a:gd name="T7" fmla="*/ 311 h 312"/>
                  <a:gd name="T8" fmla="*/ 181 w 334"/>
                  <a:gd name="T9" fmla="*/ 30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" h="312">
                    <a:moveTo>
                      <a:pt x="181" y="307"/>
                    </a:moveTo>
                    <a:cubicBezTo>
                      <a:pt x="117" y="266"/>
                      <a:pt x="0" y="41"/>
                      <a:pt x="0" y="41"/>
                    </a:cubicBezTo>
                    <a:lnTo>
                      <a:pt x="333" y="0"/>
                    </a:lnTo>
                    <a:lnTo>
                      <a:pt x="238" y="311"/>
                    </a:lnTo>
                    <a:lnTo>
                      <a:pt x="181" y="307"/>
                    </a:ln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0" name="ïṥḷïḋê">
                <a:extLst>
                  <a:ext uri="{FF2B5EF4-FFF2-40B4-BE49-F238E27FC236}">
                    <a16:creationId xmlns:a16="http://schemas.microsoft.com/office/drawing/2014/main" id="{02F08DAB-1E04-4B0B-82C5-D39B73F3986A}"/>
                  </a:ext>
                </a:extLst>
              </p:cNvPr>
              <p:cNvSpPr/>
              <p:nvPr/>
            </p:nvSpPr>
            <p:spPr bwMode="auto">
              <a:xfrm>
                <a:off x="4419600" y="1323975"/>
                <a:ext cx="123825" cy="114300"/>
              </a:xfrm>
              <a:custGeom>
                <a:avLst/>
                <a:gdLst>
                  <a:gd name="T0" fmla="*/ 240 w 342"/>
                  <a:gd name="T1" fmla="*/ 311 h 318"/>
                  <a:gd name="T2" fmla="*/ 333 w 342"/>
                  <a:gd name="T3" fmla="*/ 8 h 318"/>
                  <a:gd name="T4" fmla="*/ 8 w 342"/>
                  <a:gd name="T5" fmla="*/ 47 h 318"/>
                  <a:gd name="T6" fmla="*/ 186 w 342"/>
                  <a:gd name="T7" fmla="*/ 307 h 318"/>
                  <a:gd name="T8" fmla="*/ 240 w 342"/>
                  <a:gd name="T9" fmla="*/ 311 h 318"/>
                  <a:gd name="T10" fmla="*/ 337 w 342"/>
                  <a:gd name="T11" fmla="*/ 1 h 318"/>
                  <a:gd name="T12" fmla="*/ 340 w 342"/>
                  <a:gd name="T13" fmla="*/ 2 h 318"/>
                  <a:gd name="T14" fmla="*/ 340 w 342"/>
                  <a:gd name="T15" fmla="*/ 5 h 318"/>
                  <a:gd name="T16" fmla="*/ 246 w 342"/>
                  <a:gd name="T17" fmla="*/ 315 h 318"/>
                  <a:gd name="T18" fmla="*/ 243 w 342"/>
                  <a:gd name="T19" fmla="*/ 317 h 318"/>
                  <a:gd name="T20" fmla="*/ 184 w 342"/>
                  <a:gd name="T21" fmla="*/ 313 h 318"/>
                  <a:gd name="T22" fmla="*/ 183 w 342"/>
                  <a:gd name="T23" fmla="*/ 312 h 318"/>
                  <a:gd name="T24" fmla="*/ 1 w 342"/>
                  <a:gd name="T25" fmla="*/ 45 h 318"/>
                  <a:gd name="T26" fmla="*/ 1 w 342"/>
                  <a:gd name="T27" fmla="*/ 43 h 318"/>
                  <a:gd name="T28" fmla="*/ 3 w 342"/>
                  <a:gd name="T29" fmla="*/ 41 h 318"/>
                  <a:gd name="T30" fmla="*/ 337 w 342"/>
                  <a:gd name="T31" fmla="*/ 1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2" h="318">
                    <a:moveTo>
                      <a:pt x="240" y="311"/>
                    </a:moveTo>
                    <a:lnTo>
                      <a:pt x="333" y="8"/>
                    </a:lnTo>
                    <a:lnTo>
                      <a:pt x="8" y="47"/>
                    </a:lnTo>
                    <a:cubicBezTo>
                      <a:pt x="25" y="77"/>
                      <a:pt x="128" y="269"/>
                      <a:pt x="186" y="307"/>
                    </a:cubicBezTo>
                    <a:lnTo>
                      <a:pt x="240" y="311"/>
                    </a:lnTo>
                    <a:close/>
                    <a:moveTo>
                      <a:pt x="337" y="1"/>
                    </a:moveTo>
                    <a:cubicBezTo>
                      <a:pt x="338" y="0"/>
                      <a:pt x="340" y="1"/>
                      <a:pt x="340" y="2"/>
                    </a:cubicBezTo>
                    <a:cubicBezTo>
                      <a:pt x="341" y="3"/>
                      <a:pt x="341" y="4"/>
                      <a:pt x="340" y="5"/>
                    </a:cubicBezTo>
                    <a:lnTo>
                      <a:pt x="246" y="315"/>
                    </a:lnTo>
                    <a:cubicBezTo>
                      <a:pt x="245" y="316"/>
                      <a:pt x="244" y="317"/>
                      <a:pt x="243" y="317"/>
                    </a:cubicBezTo>
                    <a:lnTo>
                      <a:pt x="184" y="313"/>
                    </a:lnTo>
                    <a:cubicBezTo>
                      <a:pt x="184" y="313"/>
                      <a:pt x="184" y="312"/>
                      <a:pt x="183" y="312"/>
                    </a:cubicBezTo>
                    <a:cubicBezTo>
                      <a:pt x="119" y="272"/>
                      <a:pt x="6" y="55"/>
                      <a:pt x="1" y="45"/>
                    </a:cubicBezTo>
                    <a:cubicBezTo>
                      <a:pt x="0" y="44"/>
                      <a:pt x="0" y="44"/>
                      <a:pt x="1" y="43"/>
                    </a:cubicBezTo>
                    <a:cubicBezTo>
                      <a:pt x="1" y="41"/>
                      <a:pt x="2" y="41"/>
                      <a:pt x="3" y="41"/>
                    </a:cubicBezTo>
                    <a:lnTo>
                      <a:pt x="337" y="1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1" name="íşlíḓe">
                <a:extLst>
                  <a:ext uri="{FF2B5EF4-FFF2-40B4-BE49-F238E27FC236}">
                    <a16:creationId xmlns:a16="http://schemas.microsoft.com/office/drawing/2014/main" id="{C0DCB004-4242-46D9-A51D-942679659074}"/>
                  </a:ext>
                </a:extLst>
              </p:cNvPr>
              <p:cNvSpPr/>
              <p:nvPr/>
            </p:nvSpPr>
            <p:spPr bwMode="auto">
              <a:xfrm>
                <a:off x="4300538" y="1549400"/>
                <a:ext cx="68262" cy="87313"/>
              </a:xfrm>
              <a:custGeom>
                <a:avLst/>
                <a:gdLst>
                  <a:gd name="T0" fmla="*/ 4 w 191"/>
                  <a:gd name="T1" fmla="*/ 13 h 241"/>
                  <a:gd name="T2" fmla="*/ 181 w 191"/>
                  <a:gd name="T3" fmla="*/ 148 h 241"/>
                  <a:gd name="T4" fmla="*/ 119 w 191"/>
                  <a:gd name="T5" fmla="*/ 225 h 241"/>
                  <a:gd name="T6" fmla="*/ 39 w 191"/>
                  <a:gd name="T7" fmla="*/ 214 h 241"/>
                  <a:gd name="T8" fmla="*/ 6 w 191"/>
                  <a:gd name="T9" fmla="*/ 141 h 241"/>
                  <a:gd name="T10" fmla="*/ 4 w 191"/>
                  <a:gd name="T11" fmla="*/ 13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1" h="241">
                    <a:moveTo>
                      <a:pt x="4" y="13"/>
                    </a:moveTo>
                    <a:cubicBezTo>
                      <a:pt x="28" y="0"/>
                      <a:pt x="190" y="126"/>
                      <a:pt x="181" y="148"/>
                    </a:cubicBezTo>
                    <a:cubicBezTo>
                      <a:pt x="173" y="169"/>
                      <a:pt x="141" y="210"/>
                      <a:pt x="119" y="225"/>
                    </a:cubicBezTo>
                    <a:cubicBezTo>
                      <a:pt x="98" y="240"/>
                      <a:pt x="68" y="227"/>
                      <a:pt x="39" y="214"/>
                    </a:cubicBezTo>
                    <a:cubicBezTo>
                      <a:pt x="8" y="201"/>
                      <a:pt x="13" y="171"/>
                      <a:pt x="6" y="141"/>
                    </a:cubicBezTo>
                    <a:cubicBezTo>
                      <a:pt x="0" y="112"/>
                      <a:pt x="4" y="13"/>
                      <a:pt x="4" y="1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2" name="îšļîḓe">
                <a:extLst>
                  <a:ext uri="{FF2B5EF4-FFF2-40B4-BE49-F238E27FC236}">
                    <a16:creationId xmlns:a16="http://schemas.microsoft.com/office/drawing/2014/main" id="{9EEE3B4A-1505-4E29-8E3F-4B5B34ACD9C6}"/>
                  </a:ext>
                </a:extLst>
              </p:cNvPr>
              <p:cNvSpPr/>
              <p:nvPr/>
            </p:nvSpPr>
            <p:spPr bwMode="auto">
              <a:xfrm>
                <a:off x="4300538" y="1552575"/>
                <a:ext cx="68262" cy="80963"/>
              </a:xfrm>
              <a:custGeom>
                <a:avLst/>
                <a:gdLst>
                  <a:gd name="T0" fmla="*/ 183 w 191"/>
                  <a:gd name="T1" fmla="*/ 138 h 227"/>
                  <a:gd name="T2" fmla="*/ 179 w 191"/>
                  <a:gd name="T3" fmla="*/ 128 h 227"/>
                  <a:gd name="T4" fmla="*/ 12 w 191"/>
                  <a:gd name="T5" fmla="*/ 6 h 227"/>
                  <a:gd name="T6" fmla="*/ 11 w 191"/>
                  <a:gd name="T7" fmla="*/ 6 h 227"/>
                  <a:gd name="T8" fmla="*/ 13 w 191"/>
                  <a:gd name="T9" fmla="*/ 132 h 227"/>
                  <a:gd name="T10" fmla="*/ 16 w 191"/>
                  <a:gd name="T11" fmla="*/ 152 h 227"/>
                  <a:gd name="T12" fmla="*/ 43 w 191"/>
                  <a:gd name="T13" fmla="*/ 202 h 227"/>
                  <a:gd name="T14" fmla="*/ 100 w 191"/>
                  <a:gd name="T15" fmla="*/ 219 h 227"/>
                  <a:gd name="T16" fmla="*/ 121 w 191"/>
                  <a:gd name="T17" fmla="*/ 213 h 227"/>
                  <a:gd name="T18" fmla="*/ 183 w 191"/>
                  <a:gd name="T19" fmla="*/ 138 h 227"/>
                  <a:gd name="T20" fmla="*/ 12 w 191"/>
                  <a:gd name="T21" fmla="*/ 0 h 227"/>
                  <a:gd name="T22" fmla="*/ 184 w 191"/>
                  <a:gd name="T23" fmla="*/ 124 h 227"/>
                  <a:gd name="T24" fmla="*/ 189 w 191"/>
                  <a:gd name="T25" fmla="*/ 140 h 227"/>
                  <a:gd name="T26" fmla="*/ 125 w 191"/>
                  <a:gd name="T27" fmla="*/ 218 h 227"/>
                  <a:gd name="T28" fmla="*/ 100 w 191"/>
                  <a:gd name="T29" fmla="*/ 226 h 227"/>
                  <a:gd name="T30" fmla="*/ 41 w 191"/>
                  <a:gd name="T31" fmla="*/ 208 h 227"/>
                  <a:gd name="T32" fmla="*/ 10 w 191"/>
                  <a:gd name="T33" fmla="*/ 153 h 227"/>
                  <a:gd name="T34" fmla="*/ 6 w 191"/>
                  <a:gd name="T35" fmla="*/ 133 h 227"/>
                  <a:gd name="T36" fmla="*/ 4 w 191"/>
                  <a:gd name="T37" fmla="*/ 4 h 227"/>
                  <a:gd name="T38" fmla="*/ 6 w 191"/>
                  <a:gd name="T39" fmla="*/ 1 h 227"/>
                  <a:gd name="T40" fmla="*/ 12 w 191"/>
                  <a:gd name="T4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1" h="227">
                    <a:moveTo>
                      <a:pt x="183" y="138"/>
                    </a:moveTo>
                    <a:cubicBezTo>
                      <a:pt x="183" y="137"/>
                      <a:pt x="183" y="135"/>
                      <a:pt x="179" y="128"/>
                    </a:cubicBezTo>
                    <a:cubicBezTo>
                      <a:pt x="154" y="93"/>
                      <a:pt x="41" y="6"/>
                      <a:pt x="12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21"/>
                      <a:pt x="7" y="105"/>
                      <a:pt x="13" y="132"/>
                    </a:cubicBezTo>
                    <a:cubicBezTo>
                      <a:pt x="14" y="139"/>
                      <a:pt x="15" y="145"/>
                      <a:pt x="16" y="152"/>
                    </a:cubicBezTo>
                    <a:cubicBezTo>
                      <a:pt x="19" y="174"/>
                      <a:pt x="22" y="193"/>
                      <a:pt x="43" y="202"/>
                    </a:cubicBezTo>
                    <a:cubicBezTo>
                      <a:pt x="63" y="210"/>
                      <a:pt x="83" y="219"/>
                      <a:pt x="100" y="219"/>
                    </a:cubicBezTo>
                    <a:cubicBezTo>
                      <a:pt x="109" y="219"/>
                      <a:pt x="115" y="217"/>
                      <a:pt x="121" y="213"/>
                    </a:cubicBezTo>
                    <a:cubicBezTo>
                      <a:pt x="142" y="199"/>
                      <a:pt x="174" y="159"/>
                      <a:pt x="183" y="138"/>
                    </a:cubicBezTo>
                    <a:close/>
                    <a:moveTo>
                      <a:pt x="12" y="0"/>
                    </a:moveTo>
                    <a:cubicBezTo>
                      <a:pt x="43" y="0"/>
                      <a:pt x="158" y="87"/>
                      <a:pt x="184" y="124"/>
                    </a:cubicBezTo>
                    <a:cubicBezTo>
                      <a:pt x="189" y="131"/>
                      <a:pt x="190" y="136"/>
                      <a:pt x="189" y="140"/>
                    </a:cubicBezTo>
                    <a:cubicBezTo>
                      <a:pt x="180" y="162"/>
                      <a:pt x="146" y="204"/>
                      <a:pt x="125" y="218"/>
                    </a:cubicBezTo>
                    <a:cubicBezTo>
                      <a:pt x="118" y="223"/>
                      <a:pt x="110" y="226"/>
                      <a:pt x="100" y="226"/>
                    </a:cubicBezTo>
                    <a:cubicBezTo>
                      <a:pt x="82" y="226"/>
                      <a:pt x="61" y="217"/>
                      <a:pt x="41" y="208"/>
                    </a:cubicBezTo>
                    <a:cubicBezTo>
                      <a:pt x="16" y="197"/>
                      <a:pt x="13" y="176"/>
                      <a:pt x="10" y="153"/>
                    </a:cubicBezTo>
                    <a:cubicBezTo>
                      <a:pt x="9" y="146"/>
                      <a:pt x="8" y="139"/>
                      <a:pt x="6" y="133"/>
                    </a:cubicBezTo>
                    <a:cubicBezTo>
                      <a:pt x="0" y="103"/>
                      <a:pt x="4" y="8"/>
                      <a:pt x="4" y="4"/>
                    </a:cubicBezTo>
                    <a:cubicBezTo>
                      <a:pt x="4" y="3"/>
                      <a:pt x="5" y="2"/>
                      <a:pt x="6" y="1"/>
                    </a:cubicBezTo>
                    <a:cubicBezTo>
                      <a:pt x="8" y="1"/>
                      <a:pt x="9" y="0"/>
                      <a:pt x="12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33" name="îṩlïḋê">
                <a:extLst>
                  <a:ext uri="{FF2B5EF4-FFF2-40B4-BE49-F238E27FC236}">
                    <a16:creationId xmlns:a16="http://schemas.microsoft.com/office/drawing/2014/main" id="{CC476E1A-3E30-4BE1-8E5D-A129A910BFDE}"/>
                  </a:ext>
                </a:extLst>
              </p:cNvPr>
              <p:cNvSpPr/>
              <p:nvPr/>
            </p:nvSpPr>
            <p:spPr bwMode="auto">
              <a:xfrm>
                <a:off x="4421188" y="1665288"/>
                <a:ext cx="115887" cy="84137"/>
              </a:xfrm>
              <a:custGeom>
                <a:avLst/>
                <a:gdLst>
                  <a:gd name="T0" fmla="*/ 307 w 320"/>
                  <a:gd name="T1" fmla="*/ 141 h 233"/>
                  <a:gd name="T2" fmla="*/ 314 w 320"/>
                  <a:gd name="T3" fmla="*/ 156 h 233"/>
                  <a:gd name="T4" fmla="*/ 226 w 320"/>
                  <a:gd name="T5" fmla="*/ 232 h 233"/>
                  <a:gd name="T6" fmla="*/ 175 w 320"/>
                  <a:gd name="T7" fmla="*/ 226 h 233"/>
                  <a:gd name="T8" fmla="*/ 136 w 320"/>
                  <a:gd name="T9" fmla="*/ 204 h 233"/>
                  <a:gd name="T10" fmla="*/ 88 w 320"/>
                  <a:gd name="T11" fmla="*/ 156 h 233"/>
                  <a:gd name="T12" fmla="*/ 44 w 320"/>
                  <a:gd name="T13" fmla="*/ 131 h 233"/>
                  <a:gd name="T14" fmla="*/ 6 w 320"/>
                  <a:gd name="T15" fmla="*/ 101 h 233"/>
                  <a:gd name="T16" fmla="*/ 23 w 320"/>
                  <a:gd name="T17" fmla="*/ 65 h 233"/>
                  <a:gd name="T18" fmla="*/ 84 w 320"/>
                  <a:gd name="T19" fmla="*/ 103 h 233"/>
                  <a:gd name="T20" fmla="*/ 129 w 320"/>
                  <a:gd name="T21" fmla="*/ 98 h 233"/>
                  <a:gd name="T22" fmla="*/ 155 w 320"/>
                  <a:gd name="T23" fmla="*/ 49 h 233"/>
                  <a:gd name="T24" fmla="*/ 198 w 320"/>
                  <a:gd name="T25" fmla="*/ 2 h 233"/>
                  <a:gd name="T26" fmla="*/ 222 w 320"/>
                  <a:gd name="T27" fmla="*/ 18 h 233"/>
                  <a:gd name="T28" fmla="*/ 307 w 320"/>
                  <a:gd name="T29" fmla="*/ 141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0" h="233">
                    <a:moveTo>
                      <a:pt x="307" y="141"/>
                    </a:moveTo>
                    <a:cubicBezTo>
                      <a:pt x="307" y="141"/>
                      <a:pt x="319" y="149"/>
                      <a:pt x="314" y="156"/>
                    </a:cubicBezTo>
                    <a:cubicBezTo>
                      <a:pt x="308" y="163"/>
                      <a:pt x="226" y="232"/>
                      <a:pt x="226" y="232"/>
                    </a:cubicBezTo>
                    <a:cubicBezTo>
                      <a:pt x="226" y="232"/>
                      <a:pt x="194" y="231"/>
                      <a:pt x="175" y="226"/>
                    </a:cubicBezTo>
                    <a:cubicBezTo>
                      <a:pt x="156" y="220"/>
                      <a:pt x="147" y="220"/>
                      <a:pt x="136" y="204"/>
                    </a:cubicBezTo>
                    <a:cubicBezTo>
                      <a:pt x="126" y="188"/>
                      <a:pt x="105" y="164"/>
                      <a:pt x="88" y="156"/>
                    </a:cubicBezTo>
                    <a:cubicBezTo>
                      <a:pt x="71" y="147"/>
                      <a:pt x="44" y="131"/>
                      <a:pt x="44" y="131"/>
                    </a:cubicBezTo>
                    <a:cubicBezTo>
                      <a:pt x="44" y="131"/>
                      <a:pt x="19" y="109"/>
                      <a:pt x="6" y="101"/>
                    </a:cubicBezTo>
                    <a:cubicBezTo>
                      <a:pt x="0" y="97"/>
                      <a:pt x="5" y="65"/>
                      <a:pt x="23" y="65"/>
                    </a:cubicBezTo>
                    <a:cubicBezTo>
                      <a:pt x="48" y="65"/>
                      <a:pt x="71" y="84"/>
                      <a:pt x="84" y="103"/>
                    </a:cubicBezTo>
                    <a:cubicBezTo>
                      <a:pt x="84" y="103"/>
                      <a:pt x="113" y="104"/>
                      <a:pt x="129" y="98"/>
                    </a:cubicBezTo>
                    <a:cubicBezTo>
                      <a:pt x="129" y="98"/>
                      <a:pt x="146" y="61"/>
                      <a:pt x="155" y="49"/>
                    </a:cubicBezTo>
                    <a:cubicBezTo>
                      <a:pt x="163" y="37"/>
                      <a:pt x="187" y="5"/>
                      <a:pt x="198" y="2"/>
                    </a:cubicBezTo>
                    <a:cubicBezTo>
                      <a:pt x="210" y="0"/>
                      <a:pt x="217" y="1"/>
                      <a:pt x="222" y="18"/>
                    </a:cubicBezTo>
                    <a:cubicBezTo>
                      <a:pt x="227" y="33"/>
                      <a:pt x="288" y="127"/>
                      <a:pt x="307" y="141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34" name="ïṣļídè">
                <a:extLst>
                  <a:ext uri="{FF2B5EF4-FFF2-40B4-BE49-F238E27FC236}">
                    <a16:creationId xmlns:a16="http://schemas.microsoft.com/office/drawing/2014/main" id="{137EE75C-5CBB-43E6-AF4E-81F0B2A6B16B}"/>
                  </a:ext>
                </a:extLst>
              </p:cNvPr>
              <p:cNvSpPr/>
              <p:nvPr/>
            </p:nvSpPr>
            <p:spPr bwMode="auto">
              <a:xfrm>
                <a:off x="4419600" y="1665288"/>
                <a:ext cx="115888" cy="85725"/>
              </a:xfrm>
              <a:custGeom>
                <a:avLst/>
                <a:gdLst>
                  <a:gd name="T0" fmla="*/ 311 w 320"/>
                  <a:gd name="T1" fmla="*/ 154 h 236"/>
                  <a:gd name="T2" fmla="*/ 312 w 320"/>
                  <a:gd name="T3" fmla="*/ 151 h 236"/>
                  <a:gd name="T4" fmla="*/ 306 w 320"/>
                  <a:gd name="T5" fmla="*/ 144 h 236"/>
                  <a:gd name="T6" fmla="*/ 219 w 320"/>
                  <a:gd name="T7" fmla="*/ 19 h 236"/>
                  <a:gd name="T8" fmla="*/ 206 w 320"/>
                  <a:gd name="T9" fmla="*/ 6 h 236"/>
                  <a:gd name="T10" fmla="*/ 200 w 320"/>
                  <a:gd name="T11" fmla="*/ 7 h 236"/>
                  <a:gd name="T12" fmla="*/ 158 w 320"/>
                  <a:gd name="T13" fmla="*/ 51 h 236"/>
                  <a:gd name="T14" fmla="*/ 132 w 320"/>
                  <a:gd name="T15" fmla="*/ 100 h 236"/>
                  <a:gd name="T16" fmla="*/ 131 w 320"/>
                  <a:gd name="T17" fmla="*/ 102 h 236"/>
                  <a:gd name="T18" fmla="*/ 95 w 320"/>
                  <a:gd name="T19" fmla="*/ 106 h 236"/>
                  <a:gd name="T20" fmla="*/ 84 w 320"/>
                  <a:gd name="T21" fmla="*/ 106 h 236"/>
                  <a:gd name="T22" fmla="*/ 81 w 320"/>
                  <a:gd name="T23" fmla="*/ 104 h 236"/>
                  <a:gd name="T24" fmla="*/ 23 w 320"/>
                  <a:gd name="T25" fmla="*/ 68 h 236"/>
                  <a:gd name="T26" fmla="*/ 10 w 320"/>
                  <a:gd name="T27" fmla="*/ 81 h 236"/>
                  <a:gd name="T28" fmla="*/ 9 w 320"/>
                  <a:gd name="T29" fmla="*/ 99 h 236"/>
                  <a:gd name="T30" fmla="*/ 46 w 320"/>
                  <a:gd name="T31" fmla="*/ 129 h 236"/>
                  <a:gd name="T32" fmla="*/ 89 w 320"/>
                  <a:gd name="T33" fmla="*/ 153 h 236"/>
                  <a:gd name="T34" fmla="*/ 140 w 320"/>
                  <a:gd name="T35" fmla="*/ 202 h 236"/>
                  <a:gd name="T36" fmla="*/ 169 w 320"/>
                  <a:gd name="T37" fmla="*/ 220 h 236"/>
                  <a:gd name="T38" fmla="*/ 176 w 320"/>
                  <a:gd name="T39" fmla="*/ 222 h 236"/>
                  <a:gd name="T40" fmla="*/ 226 w 320"/>
                  <a:gd name="T41" fmla="*/ 229 h 236"/>
                  <a:gd name="T42" fmla="*/ 311 w 320"/>
                  <a:gd name="T43" fmla="*/ 154 h 236"/>
                  <a:gd name="T44" fmla="*/ 310 w 320"/>
                  <a:gd name="T45" fmla="*/ 138 h 236"/>
                  <a:gd name="T46" fmla="*/ 319 w 320"/>
                  <a:gd name="T47" fmla="*/ 150 h 236"/>
                  <a:gd name="T48" fmla="*/ 317 w 320"/>
                  <a:gd name="T49" fmla="*/ 158 h 236"/>
                  <a:gd name="T50" fmla="*/ 229 w 320"/>
                  <a:gd name="T51" fmla="*/ 234 h 236"/>
                  <a:gd name="T52" fmla="*/ 227 w 320"/>
                  <a:gd name="T53" fmla="*/ 235 h 236"/>
                  <a:gd name="T54" fmla="*/ 175 w 320"/>
                  <a:gd name="T55" fmla="*/ 229 h 236"/>
                  <a:gd name="T56" fmla="*/ 167 w 320"/>
                  <a:gd name="T57" fmla="*/ 227 h 236"/>
                  <a:gd name="T58" fmla="*/ 135 w 320"/>
                  <a:gd name="T59" fmla="*/ 206 h 236"/>
                  <a:gd name="T60" fmla="*/ 87 w 320"/>
                  <a:gd name="T61" fmla="*/ 159 h 236"/>
                  <a:gd name="T62" fmla="*/ 43 w 320"/>
                  <a:gd name="T63" fmla="*/ 134 h 236"/>
                  <a:gd name="T64" fmla="*/ 42 w 320"/>
                  <a:gd name="T65" fmla="*/ 134 h 236"/>
                  <a:gd name="T66" fmla="*/ 6 w 320"/>
                  <a:gd name="T67" fmla="*/ 104 h 236"/>
                  <a:gd name="T68" fmla="*/ 3 w 320"/>
                  <a:gd name="T69" fmla="*/ 81 h 236"/>
                  <a:gd name="T70" fmla="*/ 23 w 320"/>
                  <a:gd name="T71" fmla="*/ 62 h 236"/>
                  <a:gd name="T72" fmla="*/ 86 w 320"/>
                  <a:gd name="T73" fmla="*/ 100 h 236"/>
                  <a:gd name="T74" fmla="*/ 95 w 320"/>
                  <a:gd name="T75" fmla="*/ 100 h 236"/>
                  <a:gd name="T76" fmla="*/ 128 w 320"/>
                  <a:gd name="T77" fmla="*/ 96 h 236"/>
                  <a:gd name="T78" fmla="*/ 153 w 320"/>
                  <a:gd name="T79" fmla="*/ 48 h 236"/>
                  <a:gd name="T80" fmla="*/ 198 w 320"/>
                  <a:gd name="T81" fmla="*/ 0 h 236"/>
                  <a:gd name="T82" fmla="*/ 206 w 320"/>
                  <a:gd name="T83" fmla="*/ 0 h 236"/>
                  <a:gd name="T84" fmla="*/ 225 w 320"/>
                  <a:gd name="T85" fmla="*/ 17 h 236"/>
                  <a:gd name="T86" fmla="*/ 310 w 320"/>
                  <a:gd name="T87" fmla="*/ 138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0" h="236">
                    <a:moveTo>
                      <a:pt x="311" y="154"/>
                    </a:moveTo>
                    <a:cubicBezTo>
                      <a:pt x="312" y="153"/>
                      <a:pt x="312" y="152"/>
                      <a:pt x="312" y="151"/>
                    </a:cubicBezTo>
                    <a:cubicBezTo>
                      <a:pt x="311" y="148"/>
                      <a:pt x="307" y="145"/>
                      <a:pt x="306" y="144"/>
                    </a:cubicBezTo>
                    <a:cubicBezTo>
                      <a:pt x="285" y="129"/>
                      <a:pt x="224" y="35"/>
                      <a:pt x="219" y="19"/>
                    </a:cubicBezTo>
                    <a:cubicBezTo>
                      <a:pt x="215" y="7"/>
                      <a:pt x="211" y="6"/>
                      <a:pt x="206" y="6"/>
                    </a:cubicBezTo>
                    <a:cubicBezTo>
                      <a:pt x="205" y="6"/>
                      <a:pt x="202" y="6"/>
                      <a:pt x="200" y="7"/>
                    </a:cubicBezTo>
                    <a:cubicBezTo>
                      <a:pt x="195" y="7"/>
                      <a:pt x="184" y="16"/>
                      <a:pt x="158" y="51"/>
                    </a:cubicBezTo>
                    <a:cubicBezTo>
                      <a:pt x="149" y="62"/>
                      <a:pt x="133" y="99"/>
                      <a:pt x="132" y="100"/>
                    </a:cubicBezTo>
                    <a:cubicBezTo>
                      <a:pt x="132" y="101"/>
                      <a:pt x="132" y="101"/>
                      <a:pt x="131" y="102"/>
                    </a:cubicBezTo>
                    <a:cubicBezTo>
                      <a:pt x="121" y="106"/>
                      <a:pt x="106" y="106"/>
                      <a:pt x="95" y="106"/>
                    </a:cubicBezTo>
                    <a:cubicBezTo>
                      <a:pt x="89" y="106"/>
                      <a:pt x="84" y="106"/>
                      <a:pt x="84" y="106"/>
                    </a:cubicBezTo>
                    <a:cubicBezTo>
                      <a:pt x="83" y="106"/>
                      <a:pt x="82" y="105"/>
                      <a:pt x="81" y="104"/>
                    </a:cubicBezTo>
                    <a:cubicBezTo>
                      <a:pt x="70" y="87"/>
                      <a:pt x="47" y="68"/>
                      <a:pt x="23" y="68"/>
                    </a:cubicBezTo>
                    <a:cubicBezTo>
                      <a:pt x="15" y="68"/>
                      <a:pt x="11" y="76"/>
                      <a:pt x="10" y="81"/>
                    </a:cubicBezTo>
                    <a:cubicBezTo>
                      <a:pt x="6" y="90"/>
                      <a:pt x="7" y="98"/>
                      <a:pt x="9" y="99"/>
                    </a:cubicBezTo>
                    <a:cubicBezTo>
                      <a:pt x="20" y="106"/>
                      <a:pt x="44" y="127"/>
                      <a:pt x="46" y="129"/>
                    </a:cubicBezTo>
                    <a:cubicBezTo>
                      <a:pt x="49" y="130"/>
                      <a:pt x="74" y="145"/>
                      <a:pt x="89" y="153"/>
                    </a:cubicBezTo>
                    <a:cubicBezTo>
                      <a:pt x="106" y="162"/>
                      <a:pt x="128" y="185"/>
                      <a:pt x="140" y="202"/>
                    </a:cubicBezTo>
                    <a:cubicBezTo>
                      <a:pt x="148" y="215"/>
                      <a:pt x="155" y="217"/>
                      <a:pt x="169" y="220"/>
                    </a:cubicBezTo>
                    <a:cubicBezTo>
                      <a:pt x="171" y="221"/>
                      <a:pt x="174" y="222"/>
                      <a:pt x="176" y="222"/>
                    </a:cubicBezTo>
                    <a:cubicBezTo>
                      <a:pt x="193" y="227"/>
                      <a:pt x="219" y="228"/>
                      <a:pt x="226" y="229"/>
                    </a:cubicBezTo>
                    <a:cubicBezTo>
                      <a:pt x="258" y="201"/>
                      <a:pt x="308" y="160"/>
                      <a:pt x="311" y="154"/>
                    </a:cubicBezTo>
                    <a:close/>
                    <a:moveTo>
                      <a:pt x="310" y="138"/>
                    </a:moveTo>
                    <a:cubicBezTo>
                      <a:pt x="310" y="139"/>
                      <a:pt x="317" y="144"/>
                      <a:pt x="319" y="150"/>
                    </a:cubicBezTo>
                    <a:cubicBezTo>
                      <a:pt x="319" y="153"/>
                      <a:pt x="319" y="155"/>
                      <a:pt x="317" y="158"/>
                    </a:cubicBezTo>
                    <a:cubicBezTo>
                      <a:pt x="311" y="165"/>
                      <a:pt x="237" y="227"/>
                      <a:pt x="229" y="234"/>
                    </a:cubicBezTo>
                    <a:cubicBezTo>
                      <a:pt x="228" y="235"/>
                      <a:pt x="228" y="235"/>
                      <a:pt x="227" y="235"/>
                    </a:cubicBezTo>
                    <a:cubicBezTo>
                      <a:pt x="225" y="235"/>
                      <a:pt x="194" y="234"/>
                      <a:pt x="175" y="229"/>
                    </a:cubicBezTo>
                    <a:cubicBezTo>
                      <a:pt x="172" y="228"/>
                      <a:pt x="169" y="227"/>
                      <a:pt x="167" y="227"/>
                    </a:cubicBezTo>
                    <a:cubicBezTo>
                      <a:pt x="153" y="223"/>
                      <a:pt x="144" y="221"/>
                      <a:pt x="135" y="206"/>
                    </a:cubicBezTo>
                    <a:cubicBezTo>
                      <a:pt x="123" y="189"/>
                      <a:pt x="102" y="167"/>
                      <a:pt x="87" y="159"/>
                    </a:cubicBezTo>
                    <a:cubicBezTo>
                      <a:pt x="70" y="151"/>
                      <a:pt x="43" y="134"/>
                      <a:pt x="43" y="134"/>
                    </a:cubicBezTo>
                    <a:lnTo>
                      <a:pt x="42" y="134"/>
                    </a:lnTo>
                    <a:cubicBezTo>
                      <a:pt x="42" y="134"/>
                      <a:pt x="17" y="111"/>
                      <a:pt x="6" y="104"/>
                    </a:cubicBezTo>
                    <a:cubicBezTo>
                      <a:pt x="0" y="101"/>
                      <a:pt x="0" y="90"/>
                      <a:pt x="3" y="81"/>
                    </a:cubicBezTo>
                    <a:cubicBezTo>
                      <a:pt x="6" y="69"/>
                      <a:pt x="14" y="62"/>
                      <a:pt x="23" y="62"/>
                    </a:cubicBezTo>
                    <a:cubicBezTo>
                      <a:pt x="49" y="62"/>
                      <a:pt x="73" y="81"/>
                      <a:pt x="86" y="100"/>
                    </a:cubicBezTo>
                    <a:cubicBezTo>
                      <a:pt x="88" y="100"/>
                      <a:pt x="91" y="100"/>
                      <a:pt x="95" y="100"/>
                    </a:cubicBezTo>
                    <a:cubicBezTo>
                      <a:pt x="105" y="100"/>
                      <a:pt x="118" y="99"/>
                      <a:pt x="128" y="96"/>
                    </a:cubicBezTo>
                    <a:cubicBezTo>
                      <a:pt x="130" y="89"/>
                      <a:pt x="145" y="58"/>
                      <a:pt x="153" y="48"/>
                    </a:cubicBezTo>
                    <a:cubicBezTo>
                      <a:pt x="175" y="17"/>
                      <a:pt x="189" y="2"/>
                      <a:pt x="198" y="0"/>
                    </a:cubicBezTo>
                    <a:cubicBezTo>
                      <a:pt x="202" y="0"/>
                      <a:pt x="204" y="0"/>
                      <a:pt x="206" y="0"/>
                    </a:cubicBezTo>
                    <a:cubicBezTo>
                      <a:pt x="216" y="0"/>
                      <a:pt x="221" y="4"/>
                      <a:pt x="225" y="17"/>
                    </a:cubicBezTo>
                    <a:cubicBezTo>
                      <a:pt x="230" y="32"/>
                      <a:pt x="290" y="125"/>
                      <a:pt x="310" y="138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35" name="ísḻïḍe">
                <a:extLst>
                  <a:ext uri="{FF2B5EF4-FFF2-40B4-BE49-F238E27FC236}">
                    <a16:creationId xmlns:a16="http://schemas.microsoft.com/office/drawing/2014/main" id="{BCEA85B1-B914-46A0-BB29-EFC26A3773CD}"/>
                  </a:ext>
                </a:extLst>
              </p:cNvPr>
              <p:cNvSpPr/>
              <p:nvPr/>
            </p:nvSpPr>
            <p:spPr bwMode="auto">
              <a:xfrm>
                <a:off x="4273550" y="1773238"/>
                <a:ext cx="14288" cy="28575"/>
              </a:xfrm>
              <a:custGeom>
                <a:avLst/>
                <a:gdLst>
                  <a:gd name="T0" fmla="*/ 0 w 40"/>
                  <a:gd name="T1" fmla="*/ 51 h 78"/>
                  <a:gd name="T2" fmla="*/ 24 w 40"/>
                  <a:gd name="T3" fmla="*/ 0 h 78"/>
                  <a:gd name="T4" fmla="*/ 39 w 40"/>
                  <a:gd name="T5" fmla="*/ 12 h 78"/>
                  <a:gd name="T6" fmla="*/ 27 w 40"/>
                  <a:gd name="T7" fmla="*/ 65 h 78"/>
                  <a:gd name="T8" fmla="*/ 18 w 40"/>
                  <a:gd name="T9" fmla="*/ 77 h 78"/>
                  <a:gd name="T10" fmla="*/ 0 w 40"/>
                  <a:gd name="T11" fmla="*/ 5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8">
                    <a:moveTo>
                      <a:pt x="0" y="51"/>
                    </a:moveTo>
                    <a:lnTo>
                      <a:pt x="24" y="0"/>
                    </a:lnTo>
                    <a:lnTo>
                      <a:pt x="39" y="12"/>
                    </a:lnTo>
                    <a:lnTo>
                      <a:pt x="27" y="65"/>
                    </a:lnTo>
                    <a:lnTo>
                      <a:pt x="18" y="77"/>
                    </a:lnTo>
                    <a:lnTo>
                      <a:pt x="0" y="51"/>
                    </a:ln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6" name="iṣḻiḋe">
                <a:extLst>
                  <a:ext uri="{FF2B5EF4-FFF2-40B4-BE49-F238E27FC236}">
                    <a16:creationId xmlns:a16="http://schemas.microsoft.com/office/drawing/2014/main" id="{B1E4BFD8-7929-4831-8E65-4B78663CE10D}"/>
                  </a:ext>
                </a:extLst>
              </p:cNvPr>
              <p:cNvSpPr/>
              <p:nvPr/>
            </p:nvSpPr>
            <p:spPr bwMode="auto">
              <a:xfrm>
                <a:off x="4271963" y="1771650"/>
                <a:ext cx="17462" cy="30163"/>
              </a:xfrm>
              <a:custGeom>
                <a:avLst/>
                <a:gdLst>
                  <a:gd name="T0" fmla="*/ 28 w 48"/>
                  <a:gd name="T1" fmla="*/ 66 h 84"/>
                  <a:gd name="T2" fmla="*/ 39 w 48"/>
                  <a:gd name="T3" fmla="*/ 16 h 84"/>
                  <a:gd name="T4" fmla="*/ 29 w 48"/>
                  <a:gd name="T5" fmla="*/ 8 h 84"/>
                  <a:gd name="T6" fmla="*/ 7 w 48"/>
                  <a:gd name="T7" fmla="*/ 54 h 84"/>
                  <a:gd name="T8" fmla="*/ 22 w 48"/>
                  <a:gd name="T9" fmla="*/ 74 h 84"/>
                  <a:gd name="T10" fmla="*/ 28 w 48"/>
                  <a:gd name="T11" fmla="*/ 66 h 84"/>
                  <a:gd name="T12" fmla="*/ 30 w 48"/>
                  <a:gd name="T13" fmla="*/ 1 h 84"/>
                  <a:gd name="T14" fmla="*/ 45 w 48"/>
                  <a:gd name="T15" fmla="*/ 12 h 84"/>
                  <a:gd name="T16" fmla="*/ 46 w 48"/>
                  <a:gd name="T17" fmla="*/ 16 h 84"/>
                  <a:gd name="T18" fmla="*/ 34 w 48"/>
                  <a:gd name="T19" fmla="*/ 69 h 84"/>
                  <a:gd name="T20" fmla="*/ 34 w 48"/>
                  <a:gd name="T21" fmla="*/ 70 h 84"/>
                  <a:gd name="T22" fmla="*/ 24 w 48"/>
                  <a:gd name="T23" fmla="*/ 82 h 84"/>
                  <a:gd name="T24" fmla="*/ 22 w 48"/>
                  <a:gd name="T25" fmla="*/ 83 h 84"/>
                  <a:gd name="T26" fmla="*/ 19 w 48"/>
                  <a:gd name="T27" fmla="*/ 82 h 84"/>
                  <a:gd name="T28" fmla="*/ 1 w 48"/>
                  <a:gd name="T29" fmla="*/ 56 h 84"/>
                  <a:gd name="T30" fmla="*/ 0 w 48"/>
                  <a:gd name="T31" fmla="*/ 53 h 84"/>
                  <a:gd name="T32" fmla="*/ 25 w 48"/>
                  <a:gd name="T33" fmla="*/ 2 h 84"/>
                  <a:gd name="T34" fmla="*/ 27 w 48"/>
                  <a:gd name="T35" fmla="*/ 0 h 84"/>
                  <a:gd name="T36" fmla="*/ 30 w 48"/>
                  <a:gd name="T3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" h="84">
                    <a:moveTo>
                      <a:pt x="28" y="66"/>
                    </a:moveTo>
                    <a:lnTo>
                      <a:pt x="39" y="16"/>
                    </a:lnTo>
                    <a:lnTo>
                      <a:pt x="29" y="8"/>
                    </a:lnTo>
                    <a:lnTo>
                      <a:pt x="7" y="54"/>
                    </a:lnTo>
                    <a:lnTo>
                      <a:pt x="22" y="74"/>
                    </a:lnTo>
                    <a:lnTo>
                      <a:pt x="28" y="66"/>
                    </a:lnTo>
                    <a:close/>
                    <a:moveTo>
                      <a:pt x="30" y="1"/>
                    </a:moveTo>
                    <a:lnTo>
                      <a:pt x="45" y="12"/>
                    </a:lnTo>
                    <a:cubicBezTo>
                      <a:pt x="46" y="13"/>
                      <a:pt x="47" y="14"/>
                      <a:pt x="46" y="16"/>
                    </a:cubicBezTo>
                    <a:lnTo>
                      <a:pt x="34" y="69"/>
                    </a:lnTo>
                    <a:cubicBezTo>
                      <a:pt x="34" y="69"/>
                      <a:pt x="34" y="69"/>
                      <a:pt x="34" y="70"/>
                    </a:cubicBezTo>
                    <a:lnTo>
                      <a:pt x="24" y="82"/>
                    </a:lnTo>
                    <a:cubicBezTo>
                      <a:pt x="23" y="82"/>
                      <a:pt x="22" y="83"/>
                      <a:pt x="22" y="83"/>
                    </a:cubicBezTo>
                    <a:cubicBezTo>
                      <a:pt x="20" y="83"/>
                      <a:pt x="19" y="82"/>
                      <a:pt x="19" y="82"/>
                    </a:cubicBezTo>
                    <a:lnTo>
                      <a:pt x="1" y="56"/>
                    </a:lnTo>
                    <a:cubicBezTo>
                      <a:pt x="0" y="55"/>
                      <a:pt x="0" y="54"/>
                      <a:pt x="0" y="53"/>
                    </a:cubicBezTo>
                    <a:lnTo>
                      <a:pt x="25" y="2"/>
                    </a:lnTo>
                    <a:cubicBezTo>
                      <a:pt x="26" y="1"/>
                      <a:pt x="26" y="0"/>
                      <a:pt x="27" y="0"/>
                    </a:cubicBezTo>
                    <a:cubicBezTo>
                      <a:pt x="28" y="0"/>
                      <a:pt x="29" y="0"/>
                      <a:pt x="30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7" name="işḷiďé">
                <a:extLst>
                  <a:ext uri="{FF2B5EF4-FFF2-40B4-BE49-F238E27FC236}">
                    <a16:creationId xmlns:a16="http://schemas.microsoft.com/office/drawing/2014/main" id="{CD1A8DC5-B68C-426D-A93A-3AAF7D0028CB}"/>
                  </a:ext>
                </a:extLst>
              </p:cNvPr>
              <p:cNvSpPr/>
              <p:nvPr/>
            </p:nvSpPr>
            <p:spPr bwMode="auto">
              <a:xfrm>
                <a:off x="4257675" y="1701800"/>
                <a:ext cx="125413" cy="196850"/>
              </a:xfrm>
              <a:custGeom>
                <a:avLst/>
                <a:gdLst>
                  <a:gd name="T0" fmla="*/ 148 w 348"/>
                  <a:gd name="T1" fmla="*/ 0 h 548"/>
                  <a:gd name="T2" fmla="*/ 347 w 348"/>
                  <a:gd name="T3" fmla="*/ 100 h 548"/>
                  <a:gd name="T4" fmla="*/ 315 w 348"/>
                  <a:gd name="T5" fmla="*/ 171 h 548"/>
                  <a:gd name="T6" fmla="*/ 122 w 348"/>
                  <a:gd name="T7" fmla="*/ 547 h 548"/>
                  <a:gd name="T8" fmla="*/ 14 w 348"/>
                  <a:gd name="T9" fmla="*/ 475 h 548"/>
                  <a:gd name="T10" fmla="*/ 76 w 348"/>
                  <a:gd name="T11" fmla="*/ 219 h 548"/>
                  <a:gd name="T12" fmla="*/ 148 w 348"/>
                  <a:gd name="T13" fmla="*/ 0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8" h="548">
                    <a:moveTo>
                      <a:pt x="148" y="0"/>
                    </a:moveTo>
                    <a:cubicBezTo>
                      <a:pt x="148" y="0"/>
                      <a:pt x="347" y="88"/>
                      <a:pt x="347" y="100"/>
                    </a:cubicBezTo>
                    <a:lnTo>
                      <a:pt x="315" y="171"/>
                    </a:lnTo>
                    <a:lnTo>
                      <a:pt x="122" y="547"/>
                    </a:lnTo>
                    <a:cubicBezTo>
                      <a:pt x="122" y="547"/>
                      <a:pt x="29" y="499"/>
                      <a:pt x="14" y="475"/>
                    </a:cubicBezTo>
                    <a:cubicBezTo>
                      <a:pt x="0" y="451"/>
                      <a:pt x="76" y="219"/>
                      <a:pt x="76" y="219"/>
                    </a:cubicBezTo>
                    <a:lnTo>
                      <a:pt x="148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8" name="iṩļiḑè">
                <a:extLst>
                  <a:ext uri="{FF2B5EF4-FFF2-40B4-BE49-F238E27FC236}">
                    <a16:creationId xmlns:a16="http://schemas.microsoft.com/office/drawing/2014/main" id="{392469A0-6B78-497C-B4E9-F38B7B120500}"/>
                  </a:ext>
                </a:extLst>
              </p:cNvPr>
              <p:cNvSpPr/>
              <p:nvPr/>
            </p:nvSpPr>
            <p:spPr bwMode="auto">
              <a:xfrm>
                <a:off x="4256088" y="1700213"/>
                <a:ext cx="127000" cy="200025"/>
              </a:xfrm>
              <a:custGeom>
                <a:avLst/>
                <a:gdLst>
                  <a:gd name="T0" fmla="*/ 315 w 354"/>
                  <a:gd name="T1" fmla="*/ 174 h 555"/>
                  <a:gd name="T2" fmla="*/ 346 w 354"/>
                  <a:gd name="T3" fmla="*/ 105 h 555"/>
                  <a:gd name="T4" fmla="*/ 153 w 354"/>
                  <a:gd name="T5" fmla="*/ 8 h 555"/>
                  <a:gd name="T6" fmla="*/ 82 w 354"/>
                  <a:gd name="T7" fmla="*/ 225 h 555"/>
                  <a:gd name="T8" fmla="*/ 20 w 354"/>
                  <a:gd name="T9" fmla="*/ 477 h 555"/>
                  <a:gd name="T10" fmla="*/ 124 w 354"/>
                  <a:gd name="T11" fmla="*/ 546 h 555"/>
                  <a:gd name="T12" fmla="*/ 315 w 354"/>
                  <a:gd name="T13" fmla="*/ 174 h 555"/>
                  <a:gd name="T14" fmla="*/ 251 w 354"/>
                  <a:gd name="T15" fmla="*/ 47 h 555"/>
                  <a:gd name="T16" fmla="*/ 353 w 354"/>
                  <a:gd name="T17" fmla="*/ 105 h 555"/>
                  <a:gd name="T18" fmla="*/ 353 w 354"/>
                  <a:gd name="T19" fmla="*/ 106 h 555"/>
                  <a:gd name="T20" fmla="*/ 320 w 354"/>
                  <a:gd name="T21" fmla="*/ 177 h 555"/>
                  <a:gd name="T22" fmla="*/ 128 w 354"/>
                  <a:gd name="T23" fmla="*/ 552 h 555"/>
                  <a:gd name="T24" fmla="*/ 126 w 354"/>
                  <a:gd name="T25" fmla="*/ 554 h 555"/>
                  <a:gd name="T26" fmla="*/ 125 w 354"/>
                  <a:gd name="T27" fmla="*/ 554 h 555"/>
                  <a:gd name="T28" fmla="*/ 124 w 354"/>
                  <a:gd name="T29" fmla="*/ 554 h 555"/>
                  <a:gd name="T30" fmla="*/ 15 w 354"/>
                  <a:gd name="T31" fmla="*/ 480 h 555"/>
                  <a:gd name="T32" fmla="*/ 76 w 354"/>
                  <a:gd name="T33" fmla="*/ 223 h 555"/>
                  <a:gd name="T34" fmla="*/ 147 w 354"/>
                  <a:gd name="T35" fmla="*/ 3 h 555"/>
                  <a:gd name="T36" fmla="*/ 149 w 354"/>
                  <a:gd name="T37" fmla="*/ 1 h 555"/>
                  <a:gd name="T38" fmla="*/ 152 w 354"/>
                  <a:gd name="T39" fmla="*/ 1 h 555"/>
                  <a:gd name="T40" fmla="*/ 251 w 354"/>
                  <a:gd name="T41" fmla="*/ 47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4" h="555">
                    <a:moveTo>
                      <a:pt x="315" y="174"/>
                    </a:moveTo>
                    <a:lnTo>
                      <a:pt x="346" y="105"/>
                    </a:lnTo>
                    <a:cubicBezTo>
                      <a:pt x="337" y="93"/>
                      <a:pt x="225" y="41"/>
                      <a:pt x="153" y="8"/>
                    </a:cubicBezTo>
                    <a:lnTo>
                      <a:pt x="82" y="225"/>
                    </a:lnTo>
                    <a:cubicBezTo>
                      <a:pt x="52" y="317"/>
                      <a:pt x="10" y="460"/>
                      <a:pt x="20" y="477"/>
                    </a:cubicBezTo>
                    <a:cubicBezTo>
                      <a:pt x="33" y="497"/>
                      <a:pt x="108" y="538"/>
                      <a:pt x="124" y="546"/>
                    </a:cubicBezTo>
                    <a:lnTo>
                      <a:pt x="315" y="174"/>
                    </a:lnTo>
                    <a:close/>
                    <a:moveTo>
                      <a:pt x="251" y="47"/>
                    </a:moveTo>
                    <a:cubicBezTo>
                      <a:pt x="353" y="95"/>
                      <a:pt x="353" y="101"/>
                      <a:pt x="353" y="105"/>
                    </a:cubicBezTo>
                    <a:lnTo>
                      <a:pt x="353" y="106"/>
                    </a:lnTo>
                    <a:lnTo>
                      <a:pt x="320" y="177"/>
                    </a:lnTo>
                    <a:lnTo>
                      <a:pt x="128" y="552"/>
                    </a:lnTo>
                    <a:cubicBezTo>
                      <a:pt x="128" y="553"/>
                      <a:pt x="127" y="553"/>
                      <a:pt x="126" y="554"/>
                    </a:cubicBezTo>
                    <a:lnTo>
                      <a:pt x="125" y="554"/>
                    </a:lnTo>
                    <a:lnTo>
                      <a:pt x="124" y="554"/>
                    </a:lnTo>
                    <a:cubicBezTo>
                      <a:pt x="120" y="551"/>
                      <a:pt x="30" y="505"/>
                      <a:pt x="15" y="480"/>
                    </a:cubicBezTo>
                    <a:cubicBezTo>
                      <a:pt x="0" y="456"/>
                      <a:pt x="68" y="247"/>
                      <a:pt x="76" y="223"/>
                    </a:cubicBezTo>
                    <a:lnTo>
                      <a:pt x="147" y="3"/>
                    </a:lnTo>
                    <a:cubicBezTo>
                      <a:pt x="148" y="2"/>
                      <a:pt x="147" y="1"/>
                      <a:pt x="149" y="1"/>
                    </a:cubicBezTo>
                    <a:cubicBezTo>
                      <a:pt x="150" y="0"/>
                      <a:pt x="151" y="1"/>
                      <a:pt x="152" y="1"/>
                    </a:cubicBezTo>
                    <a:cubicBezTo>
                      <a:pt x="152" y="2"/>
                      <a:pt x="202" y="24"/>
                      <a:pt x="251" y="47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9" name="íşlïdé">
                <a:extLst>
                  <a:ext uri="{FF2B5EF4-FFF2-40B4-BE49-F238E27FC236}">
                    <a16:creationId xmlns:a16="http://schemas.microsoft.com/office/drawing/2014/main" id="{B7E384DB-7F82-4D2C-8B13-9FFC1DAB6CA8}"/>
                  </a:ext>
                </a:extLst>
              </p:cNvPr>
              <p:cNvSpPr/>
              <p:nvPr/>
            </p:nvSpPr>
            <p:spPr bwMode="auto">
              <a:xfrm>
                <a:off x="4300538" y="1735138"/>
                <a:ext cx="80962" cy="161925"/>
              </a:xfrm>
              <a:custGeom>
                <a:avLst/>
                <a:gdLst>
                  <a:gd name="T0" fmla="*/ 204 w 225"/>
                  <a:gd name="T1" fmla="*/ 0 h 451"/>
                  <a:gd name="T2" fmla="*/ 224 w 225"/>
                  <a:gd name="T3" fmla="*/ 4 h 451"/>
                  <a:gd name="T4" fmla="*/ 17 w 225"/>
                  <a:gd name="T5" fmla="*/ 446 h 451"/>
                  <a:gd name="T6" fmla="*/ 0 w 225"/>
                  <a:gd name="T7" fmla="*/ 450 h 451"/>
                  <a:gd name="T8" fmla="*/ 204 w 225"/>
                  <a:gd name="T9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451">
                    <a:moveTo>
                      <a:pt x="204" y="0"/>
                    </a:moveTo>
                    <a:cubicBezTo>
                      <a:pt x="204" y="0"/>
                      <a:pt x="214" y="6"/>
                      <a:pt x="224" y="4"/>
                    </a:cubicBezTo>
                    <a:lnTo>
                      <a:pt x="17" y="446"/>
                    </a:lnTo>
                    <a:lnTo>
                      <a:pt x="0" y="450"/>
                    </a:lnTo>
                    <a:lnTo>
                      <a:pt x="204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0" name="íşḷïdé">
                <a:extLst>
                  <a:ext uri="{FF2B5EF4-FFF2-40B4-BE49-F238E27FC236}">
                    <a16:creationId xmlns:a16="http://schemas.microsoft.com/office/drawing/2014/main" id="{23A5F5B7-DB04-4C8B-99DF-8EA4F10A9D5D}"/>
                  </a:ext>
                </a:extLst>
              </p:cNvPr>
              <p:cNvSpPr/>
              <p:nvPr/>
            </p:nvSpPr>
            <p:spPr bwMode="auto">
              <a:xfrm>
                <a:off x="4300538" y="1735138"/>
                <a:ext cx="84137" cy="165100"/>
              </a:xfrm>
              <a:custGeom>
                <a:avLst/>
                <a:gdLst>
                  <a:gd name="T0" fmla="*/ 18 w 233"/>
                  <a:gd name="T1" fmla="*/ 447 h 457"/>
                  <a:gd name="T2" fmla="*/ 223 w 233"/>
                  <a:gd name="T3" fmla="*/ 11 h 457"/>
                  <a:gd name="T4" fmla="*/ 210 w 233"/>
                  <a:gd name="T5" fmla="*/ 7 h 457"/>
                  <a:gd name="T6" fmla="*/ 9 w 233"/>
                  <a:gd name="T7" fmla="*/ 448 h 457"/>
                  <a:gd name="T8" fmla="*/ 18 w 233"/>
                  <a:gd name="T9" fmla="*/ 447 h 457"/>
                  <a:gd name="T10" fmla="*/ 227 w 233"/>
                  <a:gd name="T11" fmla="*/ 4 h 457"/>
                  <a:gd name="T12" fmla="*/ 231 w 233"/>
                  <a:gd name="T13" fmla="*/ 6 h 457"/>
                  <a:gd name="T14" fmla="*/ 231 w 233"/>
                  <a:gd name="T15" fmla="*/ 9 h 457"/>
                  <a:gd name="T16" fmla="*/ 24 w 233"/>
                  <a:gd name="T17" fmla="*/ 451 h 457"/>
                  <a:gd name="T18" fmla="*/ 22 w 233"/>
                  <a:gd name="T19" fmla="*/ 452 h 457"/>
                  <a:gd name="T20" fmla="*/ 4 w 233"/>
                  <a:gd name="T21" fmla="*/ 456 h 457"/>
                  <a:gd name="T22" fmla="*/ 3 w 233"/>
                  <a:gd name="T23" fmla="*/ 456 h 457"/>
                  <a:gd name="T24" fmla="*/ 1 w 233"/>
                  <a:gd name="T25" fmla="*/ 455 h 457"/>
                  <a:gd name="T26" fmla="*/ 0 w 233"/>
                  <a:gd name="T27" fmla="*/ 451 h 457"/>
                  <a:gd name="T28" fmla="*/ 206 w 233"/>
                  <a:gd name="T29" fmla="*/ 2 h 457"/>
                  <a:gd name="T30" fmla="*/ 208 w 233"/>
                  <a:gd name="T31" fmla="*/ 0 h 457"/>
                  <a:gd name="T32" fmla="*/ 210 w 233"/>
                  <a:gd name="T33" fmla="*/ 0 h 457"/>
                  <a:gd name="T34" fmla="*/ 225 w 233"/>
                  <a:gd name="T35" fmla="*/ 5 h 457"/>
                  <a:gd name="T36" fmla="*/ 227 w 233"/>
                  <a:gd name="T37" fmla="*/ 4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3" h="457">
                    <a:moveTo>
                      <a:pt x="18" y="447"/>
                    </a:moveTo>
                    <a:lnTo>
                      <a:pt x="223" y="11"/>
                    </a:lnTo>
                    <a:cubicBezTo>
                      <a:pt x="218" y="11"/>
                      <a:pt x="213" y="9"/>
                      <a:pt x="210" y="7"/>
                    </a:cubicBezTo>
                    <a:lnTo>
                      <a:pt x="9" y="448"/>
                    </a:lnTo>
                    <a:lnTo>
                      <a:pt x="18" y="447"/>
                    </a:lnTo>
                    <a:close/>
                    <a:moveTo>
                      <a:pt x="227" y="4"/>
                    </a:moveTo>
                    <a:cubicBezTo>
                      <a:pt x="229" y="4"/>
                      <a:pt x="230" y="5"/>
                      <a:pt x="231" y="6"/>
                    </a:cubicBezTo>
                    <a:cubicBezTo>
                      <a:pt x="231" y="7"/>
                      <a:pt x="232" y="8"/>
                      <a:pt x="231" y="9"/>
                    </a:cubicBezTo>
                    <a:lnTo>
                      <a:pt x="24" y="451"/>
                    </a:lnTo>
                    <a:cubicBezTo>
                      <a:pt x="23" y="452"/>
                      <a:pt x="22" y="452"/>
                      <a:pt x="22" y="452"/>
                    </a:cubicBezTo>
                    <a:lnTo>
                      <a:pt x="4" y="456"/>
                    </a:lnTo>
                    <a:cubicBezTo>
                      <a:pt x="4" y="456"/>
                      <a:pt x="4" y="456"/>
                      <a:pt x="3" y="456"/>
                    </a:cubicBezTo>
                    <a:cubicBezTo>
                      <a:pt x="2" y="456"/>
                      <a:pt x="1" y="455"/>
                      <a:pt x="1" y="455"/>
                    </a:cubicBezTo>
                    <a:cubicBezTo>
                      <a:pt x="0" y="454"/>
                      <a:pt x="0" y="452"/>
                      <a:pt x="0" y="451"/>
                    </a:cubicBezTo>
                    <a:lnTo>
                      <a:pt x="206" y="2"/>
                    </a:lnTo>
                    <a:cubicBezTo>
                      <a:pt x="206" y="1"/>
                      <a:pt x="207" y="0"/>
                      <a:pt x="208" y="0"/>
                    </a:cubicBezTo>
                    <a:cubicBezTo>
                      <a:pt x="209" y="0"/>
                      <a:pt x="210" y="0"/>
                      <a:pt x="210" y="0"/>
                    </a:cubicBezTo>
                    <a:cubicBezTo>
                      <a:pt x="211" y="0"/>
                      <a:pt x="218" y="5"/>
                      <a:pt x="225" y="5"/>
                    </a:cubicBezTo>
                    <a:cubicBezTo>
                      <a:pt x="226" y="5"/>
                      <a:pt x="227" y="5"/>
                      <a:pt x="227" y="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1" name="išľîḍe">
                <a:extLst>
                  <a:ext uri="{FF2B5EF4-FFF2-40B4-BE49-F238E27FC236}">
                    <a16:creationId xmlns:a16="http://schemas.microsoft.com/office/drawing/2014/main" id="{CFB5A4B4-A1EC-43AD-97DC-17E8BD4D8241}"/>
                  </a:ext>
                </a:extLst>
              </p:cNvPr>
              <p:cNvSpPr/>
              <p:nvPr/>
            </p:nvSpPr>
            <p:spPr bwMode="auto">
              <a:xfrm>
                <a:off x="4233863" y="1749425"/>
                <a:ext cx="60325" cy="76200"/>
              </a:xfrm>
              <a:custGeom>
                <a:avLst/>
                <a:gdLst>
                  <a:gd name="T0" fmla="*/ 139 w 169"/>
                  <a:gd name="T1" fmla="*/ 0 h 212"/>
                  <a:gd name="T2" fmla="*/ 167 w 169"/>
                  <a:gd name="T3" fmla="*/ 23 h 212"/>
                  <a:gd name="T4" fmla="*/ 148 w 169"/>
                  <a:gd name="T5" fmla="*/ 75 h 212"/>
                  <a:gd name="T6" fmla="*/ 122 w 169"/>
                  <a:gd name="T7" fmla="*/ 107 h 212"/>
                  <a:gd name="T8" fmla="*/ 129 w 169"/>
                  <a:gd name="T9" fmla="*/ 156 h 212"/>
                  <a:gd name="T10" fmla="*/ 104 w 169"/>
                  <a:gd name="T11" fmla="*/ 206 h 212"/>
                  <a:gd name="T12" fmla="*/ 3 w 169"/>
                  <a:gd name="T13" fmla="*/ 169 h 212"/>
                  <a:gd name="T14" fmla="*/ 14 w 169"/>
                  <a:gd name="T15" fmla="*/ 133 h 212"/>
                  <a:gd name="T16" fmla="*/ 56 w 169"/>
                  <a:gd name="T17" fmla="*/ 93 h 212"/>
                  <a:gd name="T18" fmla="*/ 103 w 169"/>
                  <a:gd name="T19" fmla="*/ 48 h 212"/>
                  <a:gd name="T20" fmla="*/ 139 w 169"/>
                  <a:gd name="T21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" h="212">
                    <a:moveTo>
                      <a:pt x="139" y="0"/>
                    </a:moveTo>
                    <a:cubicBezTo>
                      <a:pt x="139" y="0"/>
                      <a:pt x="165" y="0"/>
                      <a:pt x="167" y="23"/>
                    </a:cubicBezTo>
                    <a:cubicBezTo>
                      <a:pt x="168" y="45"/>
                      <a:pt x="159" y="55"/>
                      <a:pt x="148" y="75"/>
                    </a:cubicBezTo>
                    <a:cubicBezTo>
                      <a:pt x="138" y="95"/>
                      <a:pt x="122" y="107"/>
                      <a:pt x="122" y="107"/>
                    </a:cubicBezTo>
                    <a:cubicBezTo>
                      <a:pt x="122" y="107"/>
                      <a:pt x="133" y="132"/>
                      <a:pt x="129" y="156"/>
                    </a:cubicBezTo>
                    <a:cubicBezTo>
                      <a:pt x="126" y="180"/>
                      <a:pt x="113" y="201"/>
                      <a:pt x="104" y="206"/>
                    </a:cubicBezTo>
                    <a:cubicBezTo>
                      <a:pt x="94" y="211"/>
                      <a:pt x="0" y="186"/>
                      <a:pt x="3" y="169"/>
                    </a:cubicBezTo>
                    <a:cubicBezTo>
                      <a:pt x="3" y="169"/>
                      <a:pt x="0" y="149"/>
                      <a:pt x="14" y="133"/>
                    </a:cubicBezTo>
                    <a:cubicBezTo>
                      <a:pt x="28" y="119"/>
                      <a:pt x="43" y="102"/>
                      <a:pt x="56" y="93"/>
                    </a:cubicBezTo>
                    <a:cubicBezTo>
                      <a:pt x="69" y="85"/>
                      <a:pt x="95" y="59"/>
                      <a:pt x="103" y="48"/>
                    </a:cubicBezTo>
                    <a:cubicBezTo>
                      <a:pt x="110" y="38"/>
                      <a:pt x="139" y="0"/>
                      <a:pt x="139" y="0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2" name="iṡliḓè">
                <a:extLst>
                  <a:ext uri="{FF2B5EF4-FFF2-40B4-BE49-F238E27FC236}">
                    <a16:creationId xmlns:a16="http://schemas.microsoft.com/office/drawing/2014/main" id="{998DD3B6-899A-431D-AC23-433A084BBC98}"/>
                  </a:ext>
                </a:extLst>
              </p:cNvPr>
              <p:cNvSpPr/>
              <p:nvPr/>
            </p:nvSpPr>
            <p:spPr bwMode="auto">
              <a:xfrm>
                <a:off x="4232275" y="1747838"/>
                <a:ext cx="63500" cy="77787"/>
              </a:xfrm>
              <a:custGeom>
                <a:avLst/>
                <a:gdLst>
                  <a:gd name="T0" fmla="*/ 154 w 175"/>
                  <a:gd name="T1" fmla="*/ 66 h 214"/>
                  <a:gd name="T2" fmla="*/ 166 w 175"/>
                  <a:gd name="T3" fmla="*/ 26 h 214"/>
                  <a:gd name="T4" fmla="*/ 143 w 175"/>
                  <a:gd name="T5" fmla="*/ 6 h 214"/>
                  <a:gd name="T6" fmla="*/ 108 w 175"/>
                  <a:gd name="T7" fmla="*/ 53 h 214"/>
                  <a:gd name="T8" fmla="*/ 59 w 175"/>
                  <a:gd name="T9" fmla="*/ 99 h 214"/>
                  <a:gd name="T10" fmla="*/ 24 w 175"/>
                  <a:gd name="T11" fmla="*/ 133 h 214"/>
                  <a:gd name="T12" fmla="*/ 18 w 175"/>
                  <a:gd name="T13" fmla="*/ 139 h 214"/>
                  <a:gd name="T14" fmla="*/ 7 w 175"/>
                  <a:gd name="T15" fmla="*/ 172 h 214"/>
                  <a:gd name="T16" fmla="*/ 7 w 175"/>
                  <a:gd name="T17" fmla="*/ 173 h 214"/>
                  <a:gd name="T18" fmla="*/ 9 w 175"/>
                  <a:gd name="T19" fmla="*/ 176 h 214"/>
                  <a:gd name="T20" fmla="*/ 101 w 175"/>
                  <a:gd name="T21" fmla="*/ 207 h 214"/>
                  <a:gd name="T22" fmla="*/ 104 w 175"/>
                  <a:gd name="T23" fmla="*/ 207 h 214"/>
                  <a:gd name="T24" fmla="*/ 128 w 175"/>
                  <a:gd name="T25" fmla="*/ 159 h 214"/>
                  <a:gd name="T26" fmla="*/ 121 w 175"/>
                  <a:gd name="T27" fmla="*/ 112 h 214"/>
                  <a:gd name="T28" fmla="*/ 123 w 175"/>
                  <a:gd name="T29" fmla="*/ 108 h 214"/>
                  <a:gd name="T30" fmla="*/ 148 w 175"/>
                  <a:gd name="T31" fmla="*/ 77 h 214"/>
                  <a:gd name="T32" fmla="*/ 154 w 175"/>
                  <a:gd name="T33" fmla="*/ 66 h 214"/>
                  <a:gd name="T34" fmla="*/ 142 w 175"/>
                  <a:gd name="T35" fmla="*/ 0 h 214"/>
                  <a:gd name="T36" fmla="*/ 173 w 175"/>
                  <a:gd name="T37" fmla="*/ 26 h 214"/>
                  <a:gd name="T38" fmla="*/ 160 w 175"/>
                  <a:gd name="T39" fmla="*/ 69 h 214"/>
                  <a:gd name="T40" fmla="*/ 154 w 175"/>
                  <a:gd name="T41" fmla="*/ 80 h 214"/>
                  <a:gd name="T42" fmla="*/ 128 w 175"/>
                  <a:gd name="T43" fmla="*/ 111 h 214"/>
                  <a:gd name="T44" fmla="*/ 135 w 175"/>
                  <a:gd name="T45" fmla="*/ 160 h 214"/>
                  <a:gd name="T46" fmla="*/ 108 w 175"/>
                  <a:gd name="T47" fmla="*/ 212 h 214"/>
                  <a:gd name="T48" fmla="*/ 101 w 175"/>
                  <a:gd name="T49" fmla="*/ 213 h 214"/>
                  <a:gd name="T50" fmla="*/ 4 w 175"/>
                  <a:gd name="T51" fmla="*/ 180 h 214"/>
                  <a:gd name="T52" fmla="*/ 0 w 175"/>
                  <a:gd name="T53" fmla="*/ 172 h 214"/>
                  <a:gd name="T54" fmla="*/ 14 w 175"/>
                  <a:gd name="T55" fmla="*/ 135 h 214"/>
                  <a:gd name="T56" fmla="*/ 19 w 175"/>
                  <a:gd name="T57" fmla="*/ 129 h 214"/>
                  <a:gd name="T58" fmla="*/ 56 w 175"/>
                  <a:gd name="T59" fmla="*/ 94 h 214"/>
                  <a:gd name="T60" fmla="*/ 102 w 175"/>
                  <a:gd name="T61" fmla="*/ 50 h 214"/>
                  <a:gd name="T62" fmla="*/ 139 w 175"/>
                  <a:gd name="T63" fmla="*/ 1 h 214"/>
                  <a:gd name="T64" fmla="*/ 142 w 175"/>
                  <a:gd name="T65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5" h="214">
                    <a:moveTo>
                      <a:pt x="154" y="66"/>
                    </a:moveTo>
                    <a:cubicBezTo>
                      <a:pt x="162" y="52"/>
                      <a:pt x="167" y="43"/>
                      <a:pt x="166" y="26"/>
                    </a:cubicBezTo>
                    <a:cubicBezTo>
                      <a:pt x="165" y="10"/>
                      <a:pt x="148" y="7"/>
                      <a:pt x="143" y="6"/>
                    </a:cubicBezTo>
                    <a:cubicBezTo>
                      <a:pt x="137" y="13"/>
                      <a:pt x="114" y="44"/>
                      <a:pt x="108" y="53"/>
                    </a:cubicBezTo>
                    <a:cubicBezTo>
                      <a:pt x="100" y="65"/>
                      <a:pt x="72" y="91"/>
                      <a:pt x="59" y="99"/>
                    </a:cubicBezTo>
                    <a:cubicBezTo>
                      <a:pt x="48" y="106"/>
                      <a:pt x="36" y="120"/>
                      <a:pt x="24" y="133"/>
                    </a:cubicBezTo>
                    <a:cubicBezTo>
                      <a:pt x="22" y="135"/>
                      <a:pt x="20" y="137"/>
                      <a:pt x="18" y="139"/>
                    </a:cubicBezTo>
                    <a:cubicBezTo>
                      <a:pt x="5" y="153"/>
                      <a:pt x="7" y="172"/>
                      <a:pt x="7" y="172"/>
                    </a:cubicBezTo>
                    <a:lnTo>
                      <a:pt x="7" y="173"/>
                    </a:lnTo>
                    <a:cubicBezTo>
                      <a:pt x="7" y="173"/>
                      <a:pt x="8" y="175"/>
                      <a:pt x="9" y="176"/>
                    </a:cubicBezTo>
                    <a:cubicBezTo>
                      <a:pt x="20" y="190"/>
                      <a:pt x="83" y="207"/>
                      <a:pt x="101" y="207"/>
                    </a:cubicBezTo>
                    <a:cubicBezTo>
                      <a:pt x="104" y="207"/>
                      <a:pt x="104" y="207"/>
                      <a:pt x="104" y="207"/>
                    </a:cubicBezTo>
                    <a:cubicBezTo>
                      <a:pt x="113" y="202"/>
                      <a:pt x="126" y="181"/>
                      <a:pt x="128" y="159"/>
                    </a:cubicBezTo>
                    <a:cubicBezTo>
                      <a:pt x="132" y="137"/>
                      <a:pt x="121" y="112"/>
                      <a:pt x="121" y="112"/>
                    </a:cubicBezTo>
                    <a:cubicBezTo>
                      <a:pt x="121" y="110"/>
                      <a:pt x="121" y="108"/>
                      <a:pt x="123" y="108"/>
                    </a:cubicBezTo>
                    <a:cubicBezTo>
                      <a:pt x="123" y="108"/>
                      <a:pt x="138" y="96"/>
                      <a:pt x="148" y="77"/>
                    </a:cubicBezTo>
                    <a:cubicBezTo>
                      <a:pt x="150" y="73"/>
                      <a:pt x="152" y="69"/>
                      <a:pt x="154" y="66"/>
                    </a:cubicBezTo>
                    <a:close/>
                    <a:moveTo>
                      <a:pt x="142" y="0"/>
                    </a:moveTo>
                    <a:cubicBezTo>
                      <a:pt x="152" y="0"/>
                      <a:pt x="172" y="6"/>
                      <a:pt x="173" y="26"/>
                    </a:cubicBezTo>
                    <a:cubicBezTo>
                      <a:pt x="174" y="45"/>
                      <a:pt x="168" y="55"/>
                      <a:pt x="160" y="69"/>
                    </a:cubicBezTo>
                    <a:cubicBezTo>
                      <a:pt x="158" y="73"/>
                      <a:pt x="156" y="76"/>
                      <a:pt x="154" y="80"/>
                    </a:cubicBezTo>
                    <a:cubicBezTo>
                      <a:pt x="145" y="96"/>
                      <a:pt x="133" y="108"/>
                      <a:pt x="128" y="111"/>
                    </a:cubicBezTo>
                    <a:cubicBezTo>
                      <a:pt x="131" y="118"/>
                      <a:pt x="138" y="139"/>
                      <a:pt x="135" y="160"/>
                    </a:cubicBezTo>
                    <a:cubicBezTo>
                      <a:pt x="132" y="185"/>
                      <a:pt x="118" y="206"/>
                      <a:pt x="108" y="212"/>
                    </a:cubicBezTo>
                    <a:cubicBezTo>
                      <a:pt x="106" y="213"/>
                      <a:pt x="104" y="213"/>
                      <a:pt x="101" y="213"/>
                    </a:cubicBezTo>
                    <a:cubicBezTo>
                      <a:pt x="81" y="213"/>
                      <a:pt x="17" y="195"/>
                      <a:pt x="4" y="180"/>
                    </a:cubicBezTo>
                    <a:cubicBezTo>
                      <a:pt x="1" y="177"/>
                      <a:pt x="0" y="174"/>
                      <a:pt x="0" y="172"/>
                    </a:cubicBezTo>
                    <a:cubicBezTo>
                      <a:pt x="0" y="169"/>
                      <a:pt x="0" y="150"/>
                      <a:pt x="14" y="135"/>
                    </a:cubicBezTo>
                    <a:cubicBezTo>
                      <a:pt x="15" y="133"/>
                      <a:pt x="17" y="131"/>
                      <a:pt x="19" y="129"/>
                    </a:cubicBezTo>
                    <a:cubicBezTo>
                      <a:pt x="32" y="115"/>
                      <a:pt x="44" y="101"/>
                      <a:pt x="56" y="94"/>
                    </a:cubicBezTo>
                    <a:cubicBezTo>
                      <a:pt x="68" y="86"/>
                      <a:pt x="95" y="61"/>
                      <a:pt x="102" y="50"/>
                    </a:cubicBezTo>
                    <a:cubicBezTo>
                      <a:pt x="110" y="39"/>
                      <a:pt x="139" y="1"/>
                      <a:pt x="139" y="1"/>
                    </a:cubicBezTo>
                    <a:cubicBezTo>
                      <a:pt x="140" y="0"/>
                      <a:pt x="141" y="0"/>
                      <a:pt x="142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endParaRPr lang="en-US"/>
              </a:p>
            </p:txBody>
          </p:sp>
          <p:sp>
            <p:nvSpPr>
              <p:cNvPr id="43" name="iṧļïḍé">
                <a:extLst>
                  <a:ext uri="{FF2B5EF4-FFF2-40B4-BE49-F238E27FC236}">
                    <a16:creationId xmlns:a16="http://schemas.microsoft.com/office/drawing/2014/main" id="{36A5B535-BEF8-4B28-A83F-DFD4730308F3}"/>
                  </a:ext>
                </a:extLst>
              </p:cNvPr>
              <p:cNvSpPr/>
              <p:nvPr/>
            </p:nvSpPr>
            <p:spPr bwMode="auto">
              <a:xfrm>
                <a:off x="4638675" y="1797050"/>
                <a:ext cx="20638" cy="11113"/>
              </a:xfrm>
              <a:custGeom>
                <a:avLst/>
                <a:gdLst>
                  <a:gd name="T0" fmla="*/ 55 w 56"/>
                  <a:gd name="T1" fmla="*/ 28 h 29"/>
                  <a:gd name="T2" fmla="*/ 0 w 56"/>
                  <a:gd name="T3" fmla="*/ 0 h 29"/>
                  <a:gd name="T4" fmla="*/ 55 w 56"/>
                  <a:gd name="T5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9">
                    <a:moveTo>
                      <a:pt x="55" y="28"/>
                    </a:moveTo>
                    <a:cubicBezTo>
                      <a:pt x="36" y="18"/>
                      <a:pt x="7" y="4"/>
                      <a:pt x="0" y="0"/>
                    </a:cubicBezTo>
                    <a:cubicBezTo>
                      <a:pt x="15" y="7"/>
                      <a:pt x="37" y="18"/>
                      <a:pt x="55" y="28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44" name="ï$ļîḑè">
                <a:extLst>
                  <a:ext uri="{FF2B5EF4-FFF2-40B4-BE49-F238E27FC236}">
                    <a16:creationId xmlns:a16="http://schemas.microsoft.com/office/drawing/2014/main" id="{F7CDD45C-1B55-4EE9-9408-2BE3D180818E}"/>
                  </a:ext>
                </a:extLst>
              </p:cNvPr>
              <p:cNvSpPr/>
              <p:nvPr/>
            </p:nvSpPr>
            <p:spPr bwMode="auto">
              <a:xfrm>
                <a:off x="4610100" y="1789113"/>
                <a:ext cx="22225" cy="4762"/>
              </a:xfrm>
              <a:custGeom>
                <a:avLst/>
                <a:gdLst>
                  <a:gd name="T0" fmla="*/ 0 w 62"/>
                  <a:gd name="T1" fmla="*/ 5 h 12"/>
                  <a:gd name="T2" fmla="*/ 61 w 62"/>
                  <a:gd name="T3" fmla="*/ 11 h 12"/>
                  <a:gd name="T4" fmla="*/ 0 w 62"/>
                  <a:gd name="T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2">
                    <a:moveTo>
                      <a:pt x="0" y="5"/>
                    </a:moveTo>
                    <a:cubicBezTo>
                      <a:pt x="0" y="5"/>
                      <a:pt x="23" y="0"/>
                      <a:pt x="61" y="11"/>
                    </a:cubicBezTo>
                    <a:cubicBezTo>
                      <a:pt x="34" y="4"/>
                      <a:pt x="0" y="5"/>
                      <a:pt x="0" y="5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45" name="ïṩľíḓè">
                <a:extLst>
                  <a:ext uri="{FF2B5EF4-FFF2-40B4-BE49-F238E27FC236}">
                    <a16:creationId xmlns:a16="http://schemas.microsoft.com/office/drawing/2014/main" id="{DE063C3A-E696-43A5-9043-A6B3EE3DF786}"/>
                  </a:ext>
                </a:extLst>
              </p:cNvPr>
              <p:cNvSpPr/>
              <p:nvPr/>
            </p:nvSpPr>
            <p:spPr bwMode="auto">
              <a:xfrm>
                <a:off x="4610100" y="1827213"/>
                <a:ext cx="46038" cy="9525"/>
              </a:xfrm>
              <a:custGeom>
                <a:avLst/>
                <a:gdLst>
                  <a:gd name="T0" fmla="*/ 0 w 127"/>
                  <a:gd name="T1" fmla="*/ 25 h 26"/>
                  <a:gd name="T2" fmla="*/ 118 w 127"/>
                  <a:gd name="T3" fmla="*/ 0 h 26"/>
                  <a:gd name="T4" fmla="*/ 0 w 127"/>
                  <a:gd name="T5" fmla="*/ 25 h 26"/>
                  <a:gd name="T6" fmla="*/ 120 w 127"/>
                  <a:gd name="T7" fmla="*/ 0 h 26"/>
                  <a:gd name="T8" fmla="*/ 121 w 127"/>
                  <a:gd name="T9" fmla="*/ 0 h 26"/>
                  <a:gd name="T10" fmla="*/ 126 w 127"/>
                  <a:gd name="T11" fmla="*/ 0 h 26"/>
                  <a:gd name="T12" fmla="*/ 121 w 127"/>
                  <a:gd name="T13" fmla="*/ 0 h 26"/>
                  <a:gd name="T14" fmla="*/ 120 w 127"/>
                  <a:gd name="T15" fmla="*/ 0 h 26"/>
                  <a:gd name="T16" fmla="*/ 118 w 127"/>
                  <a:gd name="T17" fmla="*/ 0 h 26"/>
                  <a:gd name="T18" fmla="*/ 120 w 127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26">
                    <a:moveTo>
                      <a:pt x="0" y="25"/>
                    </a:moveTo>
                    <a:cubicBezTo>
                      <a:pt x="0" y="25"/>
                      <a:pt x="37" y="1"/>
                      <a:pt x="118" y="0"/>
                    </a:cubicBezTo>
                    <a:cubicBezTo>
                      <a:pt x="82" y="1"/>
                      <a:pt x="37" y="6"/>
                      <a:pt x="0" y="25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1" y="0"/>
                      <a:pt x="121" y="0"/>
                    </a:cubicBezTo>
                    <a:cubicBezTo>
                      <a:pt x="122" y="0"/>
                      <a:pt x="124" y="0"/>
                      <a:pt x="126" y="0"/>
                    </a:cubicBezTo>
                    <a:cubicBezTo>
                      <a:pt x="124" y="0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119" y="0"/>
                      <a:pt x="118" y="0"/>
                      <a:pt x="118" y="0"/>
                    </a:cubicBezTo>
                    <a:cubicBezTo>
                      <a:pt x="118" y="0"/>
                      <a:pt x="119" y="0"/>
                      <a:pt x="120" y="0"/>
                    </a:cubicBezTo>
                    <a:close/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46" name="íśḷiďe">
                <a:extLst>
                  <a:ext uri="{FF2B5EF4-FFF2-40B4-BE49-F238E27FC236}">
                    <a16:creationId xmlns:a16="http://schemas.microsoft.com/office/drawing/2014/main" id="{5BD0D8F2-7E89-4DB6-A1BF-4C1DB42B54F1}"/>
                  </a:ext>
                </a:extLst>
              </p:cNvPr>
              <p:cNvSpPr/>
              <p:nvPr/>
            </p:nvSpPr>
            <p:spPr bwMode="auto">
              <a:xfrm>
                <a:off x="4498975" y="1711325"/>
                <a:ext cx="217488" cy="301625"/>
              </a:xfrm>
              <a:custGeom>
                <a:avLst/>
                <a:gdLst>
                  <a:gd name="T0" fmla="*/ 460 w 604"/>
                  <a:gd name="T1" fmla="*/ 275 h 840"/>
                  <a:gd name="T2" fmla="*/ 446 w 604"/>
                  <a:gd name="T3" fmla="*/ 268 h 840"/>
                  <a:gd name="T4" fmla="*/ 460 w 604"/>
                  <a:gd name="T5" fmla="*/ 275 h 840"/>
                  <a:gd name="T6" fmla="*/ 539 w 604"/>
                  <a:gd name="T7" fmla="*/ 315 h 840"/>
                  <a:gd name="T8" fmla="*/ 595 w 604"/>
                  <a:gd name="T9" fmla="*/ 528 h 840"/>
                  <a:gd name="T10" fmla="*/ 564 w 604"/>
                  <a:gd name="T11" fmla="*/ 736 h 840"/>
                  <a:gd name="T12" fmla="*/ 473 w 604"/>
                  <a:gd name="T13" fmla="*/ 837 h 840"/>
                  <a:gd name="T14" fmla="*/ 487 w 604"/>
                  <a:gd name="T15" fmla="*/ 754 h 840"/>
                  <a:gd name="T16" fmla="*/ 502 w 604"/>
                  <a:gd name="T17" fmla="*/ 587 h 840"/>
                  <a:gd name="T18" fmla="*/ 455 w 604"/>
                  <a:gd name="T19" fmla="*/ 462 h 840"/>
                  <a:gd name="T20" fmla="*/ 339 w 604"/>
                  <a:gd name="T21" fmla="*/ 365 h 840"/>
                  <a:gd name="T22" fmla="*/ 309 w 604"/>
                  <a:gd name="T23" fmla="*/ 347 h 840"/>
                  <a:gd name="T24" fmla="*/ 422 w 604"/>
                  <a:gd name="T25" fmla="*/ 322 h 840"/>
                  <a:gd name="T26" fmla="*/ 309 w 604"/>
                  <a:gd name="T27" fmla="*/ 347 h 840"/>
                  <a:gd name="T28" fmla="*/ 206 w 604"/>
                  <a:gd name="T29" fmla="*/ 298 h 840"/>
                  <a:gd name="T30" fmla="*/ 74 w 604"/>
                  <a:gd name="T31" fmla="*/ 196 h 840"/>
                  <a:gd name="T32" fmla="*/ 2 w 604"/>
                  <a:gd name="T33" fmla="*/ 110 h 840"/>
                  <a:gd name="T34" fmla="*/ 55 w 604"/>
                  <a:gd name="T35" fmla="*/ 28 h 840"/>
                  <a:gd name="T36" fmla="*/ 161 w 604"/>
                  <a:gd name="T37" fmla="*/ 20 h 840"/>
                  <a:gd name="T38" fmla="*/ 345 w 604"/>
                  <a:gd name="T39" fmla="*/ 166 h 840"/>
                  <a:gd name="T40" fmla="*/ 460 w 604"/>
                  <a:gd name="T41" fmla="*/ 275 h 840"/>
                  <a:gd name="T42" fmla="*/ 539 w 604"/>
                  <a:gd name="T43" fmla="*/ 315 h 840"/>
                  <a:gd name="T44" fmla="*/ 425 w 604"/>
                  <a:gd name="T45" fmla="*/ 322 h 840"/>
                  <a:gd name="T46" fmla="*/ 426 w 604"/>
                  <a:gd name="T47" fmla="*/ 322 h 840"/>
                  <a:gd name="T48" fmla="*/ 430 w 604"/>
                  <a:gd name="T49" fmla="*/ 322 h 840"/>
                  <a:gd name="T50" fmla="*/ 431 w 604"/>
                  <a:gd name="T51" fmla="*/ 322 h 840"/>
                  <a:gd name="T52" fmla="*/ 436 w 604"/>
                  <a:gd name="T53" fmla="*/ 322 h 840"/>
                  <a:gd name="T54" fmla="*/ 431 w 604"/>
                  <a:gd name="T55" fmla="*/ 322 h 840"/>
                  <a:gd name="T56" fmla="*/ 430 w 604"/>
                  <a:gd name="T57" fmla="*/ 322 h 840"/>
                  <a:gd name="T58" fmla="*/ 426 w 604"/>
                  <a:gd name="T59" fmla="*/ 322 h 840"/>
                  <a:gd name="T60" fmla="*/ 425 w 604"/>
                  <a:gd name="T61" fmla="*/ 322 h 840"/>
                  <a:gd name="T62" fmla="*/ 422 w 604"/>
                  <a:gd name="T63" fmla="*/ 322 h 840"/>
                  <a:gd name="T64" fmla="*/ 425 w 604"/>
                  <a:gd name="T65" fmla="*/ 322 h 840"/>
                  <a:gd name="T66" fmla="*/ 478 w 604"/>
                  <a:gd name="T67" fmla="*/ 324 h 840"/>
                  <a:gd name="T68" fmla="*/ 436 w 604"/>
                  <a:gd name="T69" fmla="*/ 322 h 840"/>
                  <a:gd name="T70" fmla="*/ 478 w 604"/>
                  <a:gd name="T71" fmla="*/ 324 h 840"/>
                  <a:gd name="T72" fmla="*/ 499 w 604"/>
                  <a:gd name="T73" fmla="*/ 326 h 840"/>
                  <a:gd name="T74" fmla="*/ 478 w 604"/>
                  <a:gd name="T75" fmla="*/ 324 h 840"/>
                  <a:gd name="T76" fmla="*/ 499 w 604"/>
                  <a:gd name="T77" fmla="*/ 326 h 840"/>
                  <a:gd name="T78" fmla="*/ 441 w 604"/>
                  <a:gd name="T79" fmla="*/ 265 h 840"/>
                  <a:gd name="T80" fmla="*/ 387 w 604"/>
                  <a:gd name="T81" fmla="*/ 238 h 840"/>
                  <a:gd name="T82" fmla="*/ 370 w 604"/>
                  <a:gd name="T83" fmla="*/ 231 h 840"/>
                  <a:gd name="T84" fmla="*/ 309 w 604"/>
                  <a:gd name="T85" fmla="*/ 225 h 840"/>
                  <a:gd name="T86" fmla="*/ 370 w 604"/>
                  <a:gd name="T87" fmla="*/ 231 h 840"/>
                  <a:gd name="T88" fmla="*/ 387 w 604"/>
                  <a:gd name="T89" fmla="*/ 238 h 840"/>
                  <a:gd name="T90" fmla="*/ 441 w 604"/>
                  <a:gd name="T91" fmla="*/ 265 h 840"/>
                  <a:gd name="T92" fmla="*/ 446 w 604"/>
                  <a:gd name="T93" fmla="*/ 268 h 840"/>
                  <a:gd name="T94" fmla="*/ 441 w 604"/>
                  <a:gd name="T95" fmla="*/ 265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4" h="840">
                    <a:moveTo>
                      <a:pt x="460" y="275"/>
                    </a:moveTo>
                    <a:cubicBezTo>
                      <a:pt x="460" y="275"/>
                      <a:pt x="454" y="272"/>
                      <a:pt x="446" y="268"/>
                    </a:cubicBezTo>
                    <a:cubicBezTo>
                      <a:pt x="451" y="270"/>
                      <a:pt x="456" y="273"/>
                      <a:pt x="460" y="275"/>
                    </a:cubicBezTo>
                    <a:close/>
                    <a:moveTo>
                      <a:pt x="539" y="315"/>
                    </a:moveTo>
                    <a:cubicBezTo>
                      <a:pt x="556" y="355"/>
                      <a:pt x="603" y="449"/>
                      <a:pt x="595" y="528"/>
                    </a:cubicBezTo>
                    <a:cubicBezTo>
                      <a:pt x="587" y="606"/>
                      <a:pt x="585" y="698"/>
                      <a:pt x="564" y="736"/>
                    </a:cubicBezTo>
                    <a:cubicBezTo>
                      <a:pt x="544" y="775"/>
                      <a:pt x="504" y="836"/>
                      <a:pt x="473" y="837"/>
                    </a:cubicBezTo>
                    <a:cubicBezTo>
                      <a:pt x="442" y="839"/>
                      <a:pt x="479" y="791"/>
                      <a:pt x="487" y="754"/>
                    </a:cubicBezTo>
                    <a:cubicBezTo>
                      <a:pt x="495" y="717"/>
                      <a:pt x="513" y="618"/>
                      <a:pt x="502" y="587"/>
                    </a:cubicBezTo>
                    <a:cubicBezTo>
                      <a:pt x="491" y="557"/>
                      <a:pt x="481" y="478"/>
                      <a:pt x="455" y="462"/>
                    </a:cubicBezTo>
                    <a:cubicBezTo>
                      <a:pt x="430" y="446"/>
                      <a:pt x="371" y="382"/>
                      <a:pt x="339" y="365"/>
                    </a:cubicBezTo>
                    <a:cubicBezTo>
                      <a:pt x="306" y="347"/>
                      <a:pt x="309" y="347"/>
                      <a:pt x="309" y="347"/>
                    </a:cubicBezTo>
                    <a:cubicBezTo>
                      <a:pt x="345" y="329"/>
                      <a:pt x="387" y="323"/>
                      <a:pt x="422" y="322"/>
                    </a:cubicBezTo>
                    <a:cubicBezTo>
                      <a:pt x="345" y="324"/>
                      <a:pt x="309" y="347"/>
                      <a:pt x="309" y="347"/>
                    </a:cubicBezTo>
                    <a:cubicBezTo>
                      <a:pt x="309" y="347"/>
                      <a:pt x="254" y="315"/>
                      <a:pt x="206" y="298"/>
                    </a:cubicBezTo>
                    <a:cubicBezTo>
                      <a:pt x="158" y="283"/>
                      <a:pt x="74" y="196"/>
                      <a:pt x="74" y="196"/>
                    </a:cubicBezTo>
                    <a:cubicBezTo>
                      <a:pt x="74" y="196"/>
                      <a:pt x="0" y="116"/>
                      <a:pt x="2" y="110"/>
                    </a:cubicBezTo>
                    <a:cubicBezTo>
                      <a:pt x="4" y="103"/>
                      <a:pt x="11" y="39"/>
                      <a:pt x="55" y="28"/>
                    </a:cubicBezTo>
                    <a:cubicBezTo>
                      <a:pt x="100" y="17"/>
                      <a:pt x="141" y="0"/>
                      <a:pt x="161" y="20"/>
                    </a:cubicBezTo>
                    <a:cubicBezTo>
                      <a:pt x="180" y="39"/>
                      <a:pt x="322" y="156"/>
                      <a:pt x="345" y="166"/>
                    </a:cubicBezTo>
                    <a:cubicBezTo>
                      <a:pt x="367" y="175"/>
                      <a:pt x="452" y="243"/>
                      <a:pt x="460" y="275"/>
                    </a:cubicBezTo>
                    <a:cubicBezTo>
                      <a:pt x="481" y="284"/>
                      <a:pt x="521" y="275"/>
                      <a:pt x="539" y="315"/>
                    </a:cubicBezTo>
                    <a:close/>
                    <a:moveTo>
                      <a:pt x="425" y="322"/>
                    </a:moveTo>
                    <a:cubicBezTo>
                      <a:pt x="425" y="322"/>
                      <a:pt x="426" y="322"/>
                      <a:pt x="426" y="322"/>
                    </a:cubicBezTo>
                    <a:cubicBezTo>
                      <a:pt x="428" y="322"/>
                      <a:pt x="429" y="322"/>
                      <a:pt x="430" y="322"/>
                    </a:cubicBezTo>
                    <a:cubicBezTo>
                      <a:pt x="430" y="322"/>
                      <a:pt x="431" y="322"/>
                      <a:pt x="431" y="322"/>
                    </a:cubicBezTo>
                    <a:cubicBezTo>
                      <a:pt x="432" y="322"/>
                      <a:pt x="434" y="322"/>
                      <a:pt x="436" y="322"/>
                    </a:cubicBezTo>
                    <a:cubicBezTo>
                      <a:pt x="434" y="322"/>
                      <a:pt x="432" y="322"/>
                      <a:pt x="431" y="322"/>
                    </a:cubicBezTo>
                    <a:cubicBezTo>
                      <a:pt x="431" y="322"/>
                      <a:pt x="430" y="322"/>
                      <a:pt x="430" y="322"/>
                    </a:cubicBezTo>
                    <a:cubicBezTo>
                      <a:pt x="429" y="322"/>
                      <a:pt x="427" y="322"/>
                      <a:pt x="426" y="322"/>
                    </a:cubicBezTo>
                    <a:cubicBezTo>
                      <a:pt x="426" y="322"/>
                      <a:pt x="425" y="322"/>
                      <a:pt x="425" y="322"/>
                    </a:cubicBezTo>
                    <a:cubicBezTo>
                      <a:pt x="424" y="322"/>
                      <a:pt x="423" y="322"/>
                      <a:pt x="422" y="322"/>
                    </a:cubicBezTo>
                    <a:cubicBezTo>
                      <a:pt x="423" y="322"/>
                      <a:pt x="424" y="322"/>
                      <a:pt x="425" y="322"/>
                    </a:cubicBezTo>
                    <a:close/>
                    <a:moveTo>
                      <a:pt x="478" y="324"/>
                    </a:moveTo>
                    <a:cubicBezTo>
                      <a:pt x="467" y="323"/>
                      <a:pt x="452" y="322"/>
                      <a:pt x="436" y="322"/>
                    </a:cubicBezTo>
                    <a:cubicBezTo>
                      <a:pt x="449" y="322"/>
                      <a:pt x="463" y="322"/>
                      <a:pt x="478" y="324"/>
                    </a:cubicBezTo>
                    <a:close/>
                    <a:moveTo>
                      <a:pt x="499" y="326"/>
                    </a:moveTo>
                    <a:cubicBezTo>
                      <a:pt x="499" y="326"/>
                      <a:pt x="491" y="325"/>
                      <a:pt x="478" y="324"/>
                    </a:cubicBezTo>
                    <a:cubicBezTo>
                      <a:pt x="485" y="324"/>
                      <a:pt x="492" y="325"/>
                      <a:pt x="499" y="326"/>
                    </a:cubicBezTo>
                    <a:close/>
                    <a:moveTo>
                      <a:pt x="441" y="265"/>
                    </a:moveTo>
                    <a:cubicBezTo>
                      <a:pt x="423" y="256"/>
                      <a:pt x="402" y="245"/>
                      <a:pt x="387" y="238"/>
                    </a:cubicBezTo>
                    <a:cubicBezTo>
                      <a:pt x="382" y="235"/>
                      <a:pt x="376" y="233"/>
                      <a:pt x="370" y="231"/>
                    </a:cubicBezTo>
                    <a:cubicBezTo>
                      <a:pt x="333" y="219"/>
                      <a:pt x="309" y="225"/>
                      <a:pt x="309" y="225"/>
                    </a:cubicBezTo>
                    <a:cubicBezTo>
                      <a:pt x="309" y="225"/>
                      <a:pt x="343" y="224"/>
                      <a:pt x="370" y="231"/>
                    </a:cubicBezTo>
                    <a:cubicBezTo>
                      <a:pt x="375" y="233"/>
                      <a:pt x="380" y="235"/>
                      <a:pt x="387" y="238"/>
                    </a:cubicBezTo>
                    <a:cubicBezTo>
                      <a:pt x="394" y="242"/>
                      <a:pt x="422" y="256"/>
                      <a:pt x="441" y="265"/>
                    </a:cubicBezTo>
                    <a:cubicBezTo>
                      <a:pt x="442" y="266"/>
                      <a:pt x="444" y="267"/>
                      <a:pt x="446" y="268"/>
                    </a:cubicBezTo>
                    <a:cubicBezTo>
                      <a:pt x="444" y="267"/>
                      <a:pt x="443" y="266"/>
                      <a:pt x="441" y="265"/>
                    </a:cubicBezTo>
                    <a:close/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7" name="iṩ1íḓe">
                <a:extLst>
                  <a:ext uri="{FF2B5EF4-FFF2-40B4-BE49-F238E27FC236}">
                    <a16:creationId xmlns:a16="http://schemas.microsoft.com/office/drawing/2014/main" id="{4837EC60-A5B7-455D-A50B-DFE0B9170B0D}"/>
                  </a:ext>
                </a:extLst>
              </p:cNvPr>
              <p:cNvSpPr/>
              <p:nvPr/>
            </p:nvSpPr>
            <p:spPr bwMode="auto">
              <a:xfrm>
                <a:off x="4498975" y="1712913"/>
                <a:ext cx="219075" cy="300037"/>
              </a:xfrm>
              <a:custGeom>
                <a:avLst/>
                <a:gdLst>
                  <a:gd name="T0" fmla="*/ 544 w 610"/>
                  <a:gd name="T1" fmla="*/ 320 h 834"/>
                  <a:gd name="T2" fmla="*/ 485 w 610"/>
                  <a:gd name="T3" fmla="*/ 276 h 834"/>
                  <a:gd name="T4" fmla="*/ 443 w 610"/>
                  <a:gd name="T5" fmla="*/ 261 h 834"/>
                  <a:gd name="T6" fmla="*/ 372 w 610"/>
                  <a:gd name="T7" fmla="*/ 227 h 834"/>
                  <a:gd name="T8" fmla="*/ 313 w 610"/>
                  <a:gd name="T9" fmla="*/ 221 h 834"/>
                  <a:gd name="T10" fmla="*/ 310 w 610"/>
                  <a:gd name="T11" fmla="*/ 218 h 834"/>
                  <a:gd name="T12" fmla="*/ 329 w 610"/>
                  <a:gd name="T13" fmla="*/ 213 h 834"/>
                  <a:gd name="T14" fmla="*/ 391 w 610"/>
                  <a:gd name="T15" fmla="*/ 228 h 834"/>
                  <a:gd name="T16" fmla="*/ 446 w 610"/>
                  <a:gd name="T17" fmla="*/ 255 h 834"/>
                  <a:gd name="T18" fmla="*/ 347 w 610"/>
                  <a:gd name="T19" fmla="*/ 161 h 834"/>
                  <a:gd name="T20" fmla="*/ 137 w 610"/>
                  <a:gd name="T21" fmla="*/ 7 h 834"/>
                  <a:gd name="T22" fmla="*/ 59 w 610"/>
                  <a:gd name="T23" fmla="*/ 24 h 834"/>
                  <a:gd name="T24" fmla="*/ 8 w 610"/>
                  <a:gd name="T25" fmla="*/ 102 h 834"/>
                  <a:gd name="T26" fmla="*/ 210 w 610"/>
                  <a:gd name="T27" fmla="*/ 288 h 834"/>
                  <a:gd name="T28" fmla="*/ 439 w 610"/>
                  <a:gd name="T29" fmla="*/ 311 h 834"/>
                  <a:gd name="T30" fmla="*/ 502 w 610"/>
                  <a:gd name="T31" fmla="*/ 315 h 834"/>
                  <a:gd name="T32" fmla="*/ 501 w 610"/>
                  <a:gd name="T33" fmla="*/ 322 h 834"/>
                  <a:gd name="T34" fmla="*/ 319 w 610"/>
                  <a:gd name="T35" fmla="*/ 340 h 834"/>
                  <a:gd name="T36" fmla="*/ 412 w 610"/>
                  <a:gd name="T37" fmla="*/ 411 h 834"/>
                  <a:gd name="T38" fmla="*/ 498 w 610"/>
                  <a:gd name="T39" fmla="*/ 542 h 834"/>
                  <a:gd name="T40" fmla="*/ 494 w 610"/>
                  <a:gd name="T41" fmla="*/ 747 h 834"/>
                  <a:gd name="T42" fmla="*/ 469 w 610"/>
                  <a:gd name="T43" fmla="*/ 824 h 834"/>
                  <a:gd name="T44" fmla="*/ 565 w 610"/>
                  <a:gd name="T45" fmla="*/ 727 h 834"/>
                  <a:gd name="T46" fmla="*/ 595 w 610"/>
                  <a:gd name="T47" fmla="*/ 520 h 834"/>
                  <a:gd name="T48" fmla="*/ 550 w 610"/>
                  <a:gd name="T49" fmla="*/ 317 h 834"/>
                  <a:gd name="T50" fmla="*/ 596 w 610"/>
                  <a:gd name="T51" fmla="*/ 579 h 834"/>
                  <a:gd name="T52" fmla="*/ 476 w 610"/>
                  <a:gd name="T53" fmla="*/ 833 h 834"/>
                  <a:gd name="T54" fmla="*/ 463 w 610"/>
                  <a:gd name="T55" fmla="*/ 828 h 834"/>
                  <a:gd name="T56" fmla="*/ 487 w 610"/>
                  <a:gd name="T57" fmla="*/ 746 h 834"/>
                  <a:gd name="T58" fmla="*/ 492 w 610"/>
                  <a:gd name="T59" fmla="*/ 543 h 834"/>
                  <a:gd name="T60" fmla="*/ 408 w 610"/>
                  <a:gd name="T61" fmla="*/ 416 h 834"/>
                  <a:gd name="T62" fmla="*/ 310 w 610"/>
                  <a:gd name="T63" fmla="*/ 342 h 834"/>
                  <a:gd name="T64" fmla="*/ 75 w 610"/>
                  <a:gd name="T65" fmla="*/ 191 h 834"/>
                  <a:gd name="T66" fmla="*/ 3 w 610"/>
                  <a:gd name="T67" fmla="*/ 98 h 834"/>
                  <a:gd name="T68" fmla="*/ 79 w 610"/>
                  <a:gd name="T69" fmla="*/ 12 h 834"/>
                  <a:gd name="T70" fmla="*/ 166 w 610"/>
                  <a:gd name="T71" fmla="*/ 10 h 834"/>
                  <a:gd name="T72" fmla="*/ 466 w 610"/>
                  <a:gd name="T73" fmla="*/ 265 h 834"/>
                  <a:gd name="T74" fmla="*/ 545 w 610"/>
                  <a:gd name="T75" fmla="*/ 306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0" h="834">
                    <a:moveTo>
                      <a:pt x="595" y="520"/>
                    </a:moveTo>
                    <a:cubicBezTo>
                      <a:pt x="602" y="449"/>
                      <a:pt x="564" y="365"/>
                      <a:pt x="544" y="320"/>
                    </a:cubicBezTo>
                    <a:cubicBezTo>
                      <a:pt x="542" y="316"/>
                      <a:pt x="541" y="312"/>
                      <a:pt x="539" y="309"/>
                    </a:cubicBezTo>
                    <a:cubicBezTo>
                      <a:pt x="527" y="282"/>
                      <a:pt x="505" y="279"/>
                      <a:pt x="485" y="276"/>
                    </a:cubicBezTo>
                    <a:cubicBezTo>
                      <a:pt x="477" y="275"/>
                      <a:pt x="469" y="273"/>
                      <a:pt x="462" y="270"/>
                    </a:cubicBezTo>
                    <a:cubicBezTo>
                      <a:pt x="457" y="268"/>
                      <a:pt x="451" y="265"/>
                      <a:pt x="443" y="261"/>
                    </a:cubicBezTo>
                    <a:cubicBezTo>
                      <a:pt x="422" y="250"/>
                      <a:pt x="395" y="237"/>
                      <a:pt x="388" y="233"/>
                    </a:cubicBezTo>
                    <a:cubicBezTo>
                      <a:pt x="383" y="231"/>
                      <a:pt x="377" y="229"/>
                      <a:pt x="372" y="227"/>
                    </a:cubicBezTo>
                    <a:cubicBezTo>
                      <a:pt x="352" y="222"/>
                      <a:pt x="327" y="221"/>
                      <a:pt x="318" y="221"/>
                    </a:cubicBezTo>
                    <a:cubicBezTo>
                      <a:pt x="314" y="221"/>
                      <a:pt x="313" y="221"/>
                      <a:pt x="313" y="221"/>
                    </a:cubicBezTo>
                    <a:lnTo>
                      <a:pt x="313" y="221"/>
                    </a:lnTo>
                    <a:cubicBezTo>
                      <a:pt x="311" y="221"/>
                      <a:pt x="310" y="220"/>
                      <a:pt x="310" y="218"/>
                    </a:cubicBezTo>
                    <a:cubicBezTo>
                      <a:pt x="310" y="217"/>
                      <a:pt x="310" y="215"/>
                      <a:pt x="312" y="214"/>
                    </a:cubicBezTo>
                    <a:cubicBezTo>
                      <a:pt x="312" y="214"/>
                      <a:pt x="319" y="213"/>
                      <a:pt x="329" y="213"/>
                    </a:cubicBezTo>
                    <a:cubicBezTo>
                      <a:pt x="339" y="213"/>
                      <a:pt x="354" y="214"/>
                      <a:pt x="374" y="221"/>
                    </a:cubicBezTo>
                    <a:cubicBezTo>
                      <a:pt x="381" y="223"/>
                      <a:pt x="386" y="225"/>
                      <a:pt x="391" y="228"/>
                    </a:cubicBezTo>
                    <a:cubicBezTo>
                      <a:pt x="402" y="232"/>
                      <a:pt x="416" y="239"/>
                      <a:pt x="430" y="247"/>
                    </a:cubicBezTo>
                    <a:cubicBezTo>
                      <a:pt x="435" y="250"/>
                      <a:pt x="441" y="253"/>
                      <a:pt x="446" y="255"/>
                    </a:cubicBezTo>
                    <a:cubicBezTo>
                      <a:pt x="450" y="257"/>
                      <a:pt x="454" y="259"/>
                      <a:pt x="457" y="261"/>
                    </a:cubicBezTo>
                    <a:cubicBezTo>
                      <a:pt x="441" y="229"/>
                      <a:pt x="368" y="170"/>
                      <a:pt x="347" y="161"/>
                    </a:cubicBezTo>
                    <a:cubicBezTo>
                      <a:pt x="323" y="151"/>
                      <a:pt x="180" y="33"/>
                      <a:pt x="162" y="15"/>
                    </a:cubicBezTo>
                    <a:cubicBezTo>
                      <a:pt x="156" y="9"/>
                      <a:pt x="148" y="7"/>
                      <a:pt x="137" y="7"/>
                    </a:cubicBezTo>
                    <a:cubicBezTo>
                      <a:pt x="122" y="7"/>
                      <a:pt x="102" y="12"/>
                      <a:pt x="80" y="18"/>
                    </a:cubicBezTo>
                    <a:cubicBezTo>
                      <a:pt x="74" y="20"/>
                      <a:pt x="66" y="22"/>
                      <a:pt x="59" y="24"/>
                    </a:cubicBezTo>
                    <a:cubicBezTo>
                      <a:pt x="34" y="30"/>
                      <a:pt x="17" y="56"/>
                      <a:pt x="9" y="99"/>
                    </a:cubicBezTo>
                    <a:cubicBezTo>
                      <a:pt x="9" y="101"/>
                      <a:pt x="8" y="102"/>
                      <a:pt x="8" y="102"/>
                    </a:cubicBezTo>
                    <a:cubicBezTo>
                      <a:pt x="11" y="110"/>
                      <a:pt x="47" y="151"/>
                      <a:pt x="80" y="186"/>
                    </a:cubicBezTo>
                    <a:cubicBezTo>
                      <a:pt x="80" y="187"/>
                      <a:pt x="163" y="273"/>
                      <a:pt x="210" y="288"/>
                    </a:cubicBezTo>
                    <a:cubicBezTo>
                      <a:pt x="253" y="303"/>
                      <a:pt x="303" y="330"/>
                      <a:pt x="313" y="336"/>
                    </a:cubicBezTo>
                    <a:cubicBezTo>
                      <a:pt x="321" y="331"/>
                      <a:pt x="362" y="311"/>
                      <a:pt x="439" y="311"/>
                    </a:cubicBezTo>
                    <a:lnTo>
                      <a:pt x="442" y="311"/>
                    </a:lnTo>
                    <a:cubicBezTo>
                      <a:pt x="476" y="311"/>
                      <a:pt x="502" y="315"/>
                      <a:pt x="502" y="315"/>
                    </a:cubicBezTo>
                    <a:cubicBezTo>
                      <a:pt x="504" y="315"/>
                      <a:pt x="505" y="317"/>
                      <a:pt x="505" y="319"/>
                    </a:cubicBezTo>
                    <a:cubicBezTo>
                      <a:pt x="505" y="321"/>
                      <a:pt x="503" y="322"/>
                      <a:pt x="501" y="322"/>
                    </a:cubicBezTo>
                    <a:cubicBezTo>
                      <a:pt x="481" y="319"/>
                      <a:pt x="461" y="318"/>
                      <a:pt x="441" y="318"/>
                    </a:cubicBezTo>
                    <a:cubicBezTo>
                      <a:pt x="407" y="318"/>
                      <a:pt x="359" y="322"/>
                      <a:pt x="319" y="340"/>
                    </a:cubicBezTo>
                    <a:cubicBezTo>
                      <a:pt x="323" y="342"/>
                      <a:pt x="329" y="346"/>
                      <a:pt x="343" y="354"/>
                    </a:cubicBezTo>
                    <a:cubicBezTo>
                      <a:pt x="361" y="364"/>
                      <a:pt x="387" y="388"/>
                      <a:pt x="412" y="411"/>
                    </a:cubicBezTo>
                    <a:cubicBezTo>
                      <a:pt x="431" y="428"/>
                      <a:pt x="449" y="445"/>
                      <a:pt x="460" y="452"/>
                    </a:cubicBezTo>
                    <a:cubicBezTo>
                      <a:pt x="479" y="464"/>
                      <a:pt x="489" y="506"/>
                      <a:pt x="498" y="542"/>
                    </a:cubicBezTo>
                    <a:cubicBezTo>
                      <a:pt x="501" y="556"/>
                      <a:pt x="505" y="570"/>
                      <a:pt x="508" y="579"/>
                    </a:cubicBezTo>
                    <a:cubicBezTo>
                      <a:pt x="522" y="616"/>
                      <a:pt x="494" y="746"/>
                      <a:pt x="494" y="747"/>
                    </a:cubicBezTo>
                    <a:cubicBezTo>
                      <a:pt x="491" y="760"/>
                      <a:pt x="485" y="774"/>
                      <a:pt x="479" y="787"/>
                    </a:cubicBezTo>
                    <a:cubicBezTo>
                      <a:pt x="472" y="803"/>
                      <a:pt x="465" y="819"/>
                      <a:pt x="469" y="824"/>
                    </a:cubicBezTo>
                    <a:cubicBezTo>
                      <a:pt x="469" y="826"/>
                      <a:pt x="472" y="827"/>
                      <a:pt x="476" y="827"/>
                    </a:cubicBezTo>
                    <a:cubicBezTo>
                      <a:pt x="503" y="825"/>
                      <a:pt x="540" y="772"/>
                      <a:pt x="565" y="727"/>
                    </a:cubicBezTo>
                    <a:cubicBezTo>
                      <a:pt x="580" y="698"/>
                      <a:pt x="585" y="640"/>
                      <a:pt x="590" y="578"/>
                    </a:cubicBezTo>
                    <a:cubicBezTo>
                      <a:pt x="591" y="559"/>
                      <a:pt x="593" y="539"/>
                      <a:pt x="595" y="520"/>
                    </a:cubicBezTo>
                    <a:close/>
                    <a:moveTo>
                      <a:pt x="545" y="306"/>
                    </a:moveTo>
                    <a:cubicBezTo>
                      <a:pt x="546" y="310"/>
                      <a:pt x="548" y="313"/>
                      <a:pt x="550" y="317"/>
                    </a:cubicBezTo>
                    <a:cubicBezTo>
                      <a:pt x="571" y="363"/>
                      <a:pt x="609" y="448"/>
                      <a:pt x="601" y="521"/>
                    </a:cubicBezTo>
                    <a:cubicBezTo>
                      <a:pt x="599" y="540"/>
                      <a:pt x="598" y="560"/>
                      <a:pt x="596" y="579"/>
                    </a:cubicBezTo>
                    <a:cubicBezTo>
                      <a:pt x="591" y="641"/>
                      <a:pt x="586" y="701"/>
                      <a:pt x="571" y="730"/>
                    </a:cubicBezTo>
                    <a:cubicBezTo>
                      <a:pt x="561" y="747"/>
                      <a:pt x="514" y="831"/>
                      <a:pt x="476" y="833"/>
                    </a:cubicBezTo>
                    <a:lnTo>
                      <a:pt x="475" y="833"/>
                    </a:lnTo>
                    <a:cubicBezTo>
                      <a:pt x="469" y="833"/>
                      <a:pt x="465" y="831"/>
                      <a:pt x="463" y="828"/>
                    </a:cubicBezTo>
                    <a:cubicBezTo>
                      <a:pt x="458" y="820"/>
                      <a:pt x="465" y="804"/>
                      <a:pt x="473" y="785"/>
                    </a:cubicBezTo>
                    <a:cubicBezTo>
                      <a:pt x="478" y="772"/>
                      <a:pt x="485" y="758"/>
                      <a:pt x="487" y="746"/>
                    </a:cubicBezTo>
                    <a:cubicBezTo>
                      <a:pt x="495" y="710"/>
                      <a:pt x="513" y="611"/>
                      <a:pt x="502" y="581"/>
                    </a:cubicBezTo>
                    <a:cubicBezTo>
                      <a:pt x="499" y="572"/>
                      <a:pt x="496" y="558"/>
                      <a:pt x="492" y="543"/>
                    </a:cubicBezTo>
                    <a:cubicBezTo>
                      <a:pt x="484" y="510"/>
                      <a:pt x="474" y="468"/>
                      <a:pt x="457" y="457"/>
                    </a:cubicBezTo>
                    <a:cubicBezTo>
                      <a:pt x="445" y="450"/>
                      <a:pt x="427" y="433"/>
                      <a:pt x="408" y="416"/>
                    </a:cubicBezTo>
                    <a:cubicBezTo>
                      <a:pt x="384" y="394"/>
                      <a:pt x="358" y="369"/>
                      <a:pt x="340" y="360"/>
                    </a:cubicBezTo>
                    <a:cubicBezTo>
                      <a:pt x="319" y="348"/>
                      <a:pt x="313" y="344"/>
                      <a:pt x="310" y="342"/>
                    </a:cubicBezTo>
                    <a:cubicBezTo>
                      <a:pt x="303" y="337"/>
                      <a:pt x="252" y="309"/>
                      <a:pt x="208" y="294"/>
                    </a:cubicBezTo>
                    <a:cubicBezTo>
                      <a:pt x="159" y="278"/>
                      <a:pt x="79" y="195"/>
                      <a:pt x="75" y="191"/>
                    </a:cubicBezTo>
                    <a:cubicBezTo>
                      <a:pt x="0" y="110"/>
                      <a:pt x="2" y="103"/>
                      <a:pt x="2" y="101"/>
                    </a:cubicBezTo>
                    <a:cubicBezTo>
                      <a:pt x="2" y="101"/>
                      <a:pt x="3" y="100"/>
                      <a:pt x="3" y="98"/>
                    </a:cubicBezTo>
                    <a:cubicBezTo>
                      <a:pt x="11" y="52"/>
                      <a:pt x="29" y="25"/>
                      <a:pt x="57" y="17"/>
                    </a:cubicBezTo>
                    <a:cubicBezTo>
                      <a:pt x="65" y="16"/>
                      <a:pt x="72" y="14"/>
                      <a:pt x="79" y="12"/>
                    </a:cubicBezTo>
                    <a:cubicBezTo>
                      <a:pt x="101" y="6"/>
                      <a:pt x="121" y="0"/>
                      <a:pt x="137" y="0"/>
                    </a:cubicBezTo>
                    <a:cubicBezTo>
                      <a:pt x="150" y="0"/>
                      <a:pt x="159" y="4"/>
                      <a:pt x="166" y="10"/>
                    </a:cubicBezTo>
                    <a:cubicBezTo>
                      <a:pt x="185" y="30"/>
                      <a:pt x="327" y="146"/>
                      <a:pt x="349" y="155"/>
                    </a:cubicBezTo>
                    <a:cubicBezTo>
                      <a:pt x="371" y="164"/>
                      <a:pt x="456" y="230"/>
                      <a:pt x="466" y="265"/>
                    </a:cubicBezTo>
                    <a:cubicBezTo>
                      <a:pt x="472" y="267"/>
                      <a:pt x="479" y="268"/>
                      <a:pt x="486" y="270"/>
                    </a:cubicBezTo>
                    <a:cubicBezTo>
                      <a:pt x="506" y="272"/>
                      <a:pt x="532" y="276"/>
                      <a:pt x="545" y="306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8" name="i$lïḑè">
                <a:extLst>
                  <a:ext uri="{FF2B5EF4-FFF2-40B4-BE49-F238E27FC236}">
                    <a16:creationId xmlns:a16="http://schemas.microsoft.com/office/drawing/2014/main" id="{E23A7129-AF20-407D-BA20-57F87E7A85E3}"/>
                  </a:ext>
                </a:extLst>
              </p:cNvPr>
              <p:cNvSpPr/>
              <p:nvPr/>
            </p:nvSpPr>
            <p:spPr bwMode="auto">
              <a:xfrm>
                <a:off x="4216400" y="1863725"/>
                <a:ext cx="33338" cy="4763"/>
              </a:xfrm>
              <a:custGeom>
                <a:avLst/>
                <a:gdLst>
                  <a:gd name="T0" fmla="*/ 0 w 94"/>
                  <a:gd name="T1" fmla="*/ 2 h 14"/>
                  <a:gd name="T2" fmla="*/ 93 w 94"/>
                  <a:gd name="T3" fmla="*/ 13 h 14"/>
                  <a:gd name="T4" fmla="*/ 0 w 94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14">
                    <a:moveTo>
                      <a:pt x="0" y="2"/>
                    </a:moveTo>
                    <a:cubicBezTo>
                      <a:pt x="28" y="0"/>
                      <a:pt x="62" y="6"/>
                      <a:pt x="93" y="13"/>
                    </a:cubicBezTo>
                    <a:cubicBezTo>
                      <a:pt x="45" y="4"/>
                      <a:pt x="0" y="2"/>
                      <a:pt x="0" y="2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49" name="ïṩļidê">
                <a:extLst>
                  <a:ext uri="{FF2B5EF4-FFF2-40B4-BE49-F238E27FC236}">
                    <a16:creationId xmlns:a16="http://schemas.microsoft.com/office/drawing/2014/main" id="{BEAFCE1E-4E60-40BE-AEC6-A9483B53D54A}"/>
                  </a:ext>
                </a:extLst>
              </p:cNvPr>
              <p:cNvSpPr/>
              <p:nvPr/>
            </p:nvSpPr>
            <p:spPr bwMode="auto">
              <a:xfrm>
                <a:off x="4232275" y="1828800"/>
                <a:ext cx="41275" cy="33338"/>
              </a:xfrm>
              <a:custGeom>
                <a:avLst/>
                <a:gdLst>
                  <a:gd name="T0" fmla="*/ 0 w 115"/>
                  <a:gd name="T1" fmla="*/ 0 h 93"/>
                  <a:gd name="T2" fmla="*/ 114 w 115"/>
                  <a:gd name="T3" fmla="*/ 92 h 93"/>
                  <a:gd name="T4" fmla="*/ 0 w 115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93">
                    <a:moveTo>
                      <a:pt x="0" y="0"/>
                    </a:moveTo>
                    <a:cubicBezTo>
                      <a:pt x="42" y="19"/>
                      <a:pt x="108" y="80"/>
                      <a:pt x="114" y="92"/>
                    </a:cubicBezTo>
                    <a:cubicBezTo>
                      <a:pt x="64" y="38"/>
                      <a:pt x="0" y="0"/>
                      <a:pt x="0" y="0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0" name="iṣľiḓê">
                <a:extLst>
                  <a:ext uri="{FF2B5EF4-FFF2-40B4-BE49-F238E27FC236}">
                    <a16:creationId xmlns:a16="http://schemas.microsoft.com/office/drawing/2014/main" id="{FF2091CD-CD3F-4FE7-9609-E778CE83977D}"/>
                  </a:ext>
                </a:extLst>
              </p:cNvPr>
              <p:cNvSpPr/>
              <p:nvPr/>
            </p:nvSpPr>
            <p:spPr bwMode="auto">
              <a:xfrm>
                <a:off x="4259263" y="1827213"/>
                <a:ext cx="11112" cy="11112"/>
              </a:xfrm>
              <a:custGeom>
                <a:avLst/>
                <a:gdLst>
                  <a:gd name="T0" fmla="*/ 0 w 30"/>
                  <a:gd name="T1" fmla="*/ 0 h 30"/>
                  <a:gd name="T2" fmla="*/ 29 w 30"/>
                  <a:gd name="T3" fmla="*/ 29 h 30"/>
                  <a:gd name="T4" fmla="*/ 0 w 3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cubicBezTo>
                      <a:pt x="15" y="8"/>
                      <a:pt x="28" y="18"/>
                      <a:pt x="29" y="29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1" name="îşḷiḓè">
                <a:extLst>
                  <a:ext uri="{FF2B5EF4-FFF2-40B4-BE49-F238E27FC236}">
                    <a16:creationId xmlns:a16="http://schemas.microsoft.com/office/drawing/2014/main" id="{AA6AF071-C56D-45BA-A986-69A836EBED1F}"/>
                  </a:ext>
                </a:extLst>
              </p:cNvPr>
              <p:cNvSpPr/>
              <p:nvPr/>
            </p:nvSpPr>
            <p:spPr bwMode="auto">
              <a:xfrm>
                <a:off x="4244975" y="1925638"/>
                <a:ext cx="3175" cy="14287"/>
              </a:xfrm>
              <a:custGeom>
                <a:avLst/>
                <a:gdLst>
                  <a:gd name="T0" fmla="*/ 0 w 7"/>
                  <a:gd name="T1" fmla="*/ 40 h 41"/>
                  <a:gd name="T2" fmla="*/ 6 w 7"/>
                  <a:gd name="T3" fmla="*/ 0 h 41"/>
                  <a:gd name="T4" fmla="*/ 0 w 7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1">
                    <a:moveTo>
                      <a:pt x="0" y="40"/>
                    </a:moveTo>
                    <a:cubicBezTo>
                      <a:pt x="1" y="26"/>
                      <a:pt x="3" y="13"/>
                      <a:pt x="6" y="0"/>
                    </a:cubicBezTo>
                    <a:cubicBezTo>
                      <a:pt x="6" y="0"/>
                      <a:pt x="3" y="15"/>
                      <a:pt x="0" y="40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2" name="îşḻîďê">
                <a:extLst>
                  <a:ext uri="{FF2B5EF4-FFF2-40B4-BE49-F238E27FC236}">
                    <a16:creationId xmlns:a16="http://schemas.microsoft.com/office/drawing/2014/main" id="{65E454B9-154F-4EAB-B715-1FB6A24524E1}"/>
                  </a:ext>
                </a:extLst>
              </p:cNvPr>
              <p:cNvSpPr/>
              <p:nvPr/>
            </p:nvSpPr>
            <p:spPr bwMode="auto">
              <a:xfrm>
                <a:off x="4192588" y="1804988"/>
                <a:ext cx="100012" cy="236537"/>
              </a:xfrm>
              <a:custGeom>
                <a:avLst/>
                <a:gdLst>
                  <a:gd name="T0" fmla="*/ 223 w 277"/>
                  <a:gd name="T1" fmla="*/ 479 h 659"/>
                  <a:gd name="T2" fmla="*/ 263 w 277"/>
                  <a:gd name="T3" fmla="*/ 650 h 659"/>
                  <a:gd name="T4" fmla="*/ 193 w 277"/>
                  <a:gd name="T5" fmla="*/ 625 h 659"/>
                  <a:gd name="T6" fmla="*/ 164 w 277"/>
                  <a:gd name="T7" fmla="*/ 577 h 659"/>
                  <a:gd name="T8" fmla="*/ 146 w 277"/>
                  <a:gd name="T9" fmla="*/ 375 h 659"/>
                  <a:gd name="T10" fmla="*/ 153 w 277"/>
                  <a:gd name="T11" fmla="*/ 335 h 659"/>
                  <a:gd name="T12" fmla="*/ 146 w 277"/>
                  <a:gd name="T13" fmla="*/ 375 h 659"/>
                  <a:gd name="T14" fmla="*/ 164 w 277"/>
                  <a:gd name="T15" fmla="*/ 577 h 659"/>
                  <a:gd name="T16" fmla="*/ 132 w 277"/>
                  <a:gd name="T17" fmla="*/ 541 h 659"/>
                  <a:gd name="T18" fmla="*/ 72 w 277"/>
                  <a:gd name="T19" fmla="*/ 463 h 659"/>
                  <a:gd name="T20" fmla="*/ 12 w 277"/>
                  <a:gd name="T21" fmla="*/ 316 h 659"/>
                  <a:gd name="T22" fmla="*/ 9 w 277"/>
                  <a:gd name="T23" fmla="*/ 166 h 659"/>
                  <a:gd name="T24" fmla="*/ 71 w 277"/>
                  <a:gd name="T25" fmla="*/ 51 h 659"/>
                  <a:gd name="T26" fmla="*/ 125 w 277"/>
                  <a:gd name="T27" fmla="*/ 8 h 659"/>
                  <a:gd name="T28" fmla="*/ 201 w 277"/>
                  <a:gd name="T29" fmla="*/ 16 h 659"/>
                  <a:gd name="T30" fmla="*/ 220 w 277"/>
                  <a:gd name="T31" fmla="*/ 66 h 659"/>
                  <a:gd name="T32" fmla="*/ 216 w 277"/>
                  <a:gd name="T33" fmla="*/ 90 h 659"/>
                  <a:gd name="T34" fmla="*/ 186 w 277"/>
                  <a:gd name="T35" fmla="*/ 61 h 659"/>
                  <a:gd name="T36" fmla="*/ 216 w 277"/>
                  <a:gd name="T37" fmla="*/ 90 h 659"/>
                  <a:gd name="T38" fmla="*/ 225 w 277"/>
                  <a:gd name="T39" fmla="*/ 160 h 659"/>
                  <a:gd name="T40" fmla="*/ 111 w 277"/>
                  <a:gd name="T41" fmla="*/ 68 h 659"/>
                  <a:gd name="T42" fmla="*/ 225 w 277"/>
                  <a:gd name="T43" fmla="*/ 160 h 659"/>
                  <a:gd name="T44" fmla="*/ 241 w 277"/>
                  <a:gd name="T45" fmla="*/ 205 h 659"/>
                  <a:gd name="T46" fmla="*/ 161 w 277"/>
                  <a:gd name="T47" fmla="*/ 179 h 659"/>
                  <a:gd name="T48" fmla="*/ 68 w 277"/>
                  <a:gd name="T49" fmla="*/ 167 h 659"/>
                  <a:gd name="T50" fmla="*/ 161 w 277"/>
                  <a:gd name="T51" fmla="*/ 179 h 659"/>
                  <a:gd name="T52" fmla="*/ 241 w 277"/>
                  <a:gd name="T53" fmla="*/ 205 h 659"/>
                  <a:gd name="T54" fmla="*/ 239 w 277"/>
                  <a:gd name="T55" fmla="*/ 226 h 659"/>
                  <a:gd name="T56" fmla="*/ 223 w 277"/>
                  <a:gd name="T57" fmla="*/ 479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7" h="659">
                    <a:moveTo>
                      <a:pt x="223" y="479"/>
                    </a:moveTo>
                    <a:cubicBezTo>
                      <a:pt x="218" y="522"/>
                      <a:pt x="276" y="642"/>
                      <a:pt x="263" y="650"/>
                    </a:cubicBezTo>
                    <a:cubicBezTo>
                      <a:pt x="250" y="658"/>
                      <a:pt x="225" y="644"/>
                      <a:pt x="193" y="625"/>
                    </a:cubicBezTo>
                    <a:cubicBezTo>
                      <a:pt x="161" y="605"/>
                      <a:pt x="164" y="577"/>
                      <a:pt x="164" y="577"/>
                    </a:cubicBezTo>
                    <a:cubicBezTo>
                      <a:pt x="140" y="495"/>
                      <a:pt x="141" y="419"/>
                      <a:pt x="146" y="375"/>
                    </a:cubicBezTo>
                    <a:cubicBezTo>
                      <a:pt x="148" y="361"/>
                      <a:pt x="150" y="348"/>
                      <a:pt x="153" y="335"/>
                    </a:cubicBezTo>
                    <a:cubicBezTo>
                      <a:pt x="153" y="335"/>
                      <a:pt x="149" y="350"/>
                      <a:pt x="146" y="375"/>
                    </a:cubicBezTo>
                    <a:cubicBezTo>
                      <a:pt x="137" y="452"/>
                      <a:pt x="145" y="529"/>
                      <a:pt x="164" y="577"/>
                    </a:cubicBezTo>
                    <a:cubicBezTo>
                      <a:pt x="144" y="584"/>
                      <a:pt x="137" y="557"/>
                      <a:pt x="132" y="541"/>
                    </a:cubicBezTo>
                    <a:cubicBezTo>
                      <a:pt x="127" y="525"/>
                      <a:pt x="84" y="495"/>
                      <a:pt x="72" y="463"/>
                    </a:cubicBezTo>
                    <a:cubicBezTo>
                      <a:pt x="61" y="431"/>
                      <a:pt x="20" y="343"/>
                      <a:pt x="12" y="316"/>
                    </a:cubicBezTo>
                    <a:cubicBezTo>
                      <a:pt x="4" y="288"/>
                      <a:pt x="0" y="202"/>
                      <a:pt x="9" y="166"/>
                    </a:cubicBezTo>
                    <a:cubicBezTo>
                      <a:pt x="17" y="131"/>
                      <a:pt x="55" y="78"/>
                      <a:pt x="71" y="51"/>
                    </a:cubicBezTo>
                    <a:cubicBezTo>
                      <a:pt x="87" y="24"/>
                      <a:pt x="102" y="16"/>
                      <a:pt x="125" y="8"/>
                    </a:cubicBezTo>
                    <a:cubicBezTo>
                      <a:pt x="150" y="0"/>
                      <a:pt x="183" y="7"/>
                      <a:pt x="201" y="16"/>
                    </a:cubicBezTo>
                    <a:cubicBezTo>
                      <a:pt x="218" y="26"/>
                      <a:pt x="220" y="66"/>
                      <a:pt x="220" y="66"/>
                    </a:cubicBezTo>
                    <a:lnTo>
                      <a:pt x="216" y="90"/>
                    </a:lnTo>
                    <a:cubicBezTo>
                      <a:pt x="215" y="78"/>
                      <a:pt x="202" y="69"/>
                      <a:pt x="186" y="61"/>
                    </a:cubicBezTo>
                    <a:lnTo>
                      <a:pt x="216" y="90"/>
                    </a:lnTo>
                    <a:cubicBezTo>
                      <a:pt x="218" y="101"/>
                      <a:pt x="225" y="160"/>
                      <a:pt x="225" y="160"/>
                    </a:cubicBezTo>
                    <a:cubicBezTo>
                      <a:pt x="218" y="148"/>
                      <a:pt x="153" y="86"/>
                      <a:pt x="111" y="68"/>
                    </a:cubicBezTo>
                    <a:cubicBezTo>
                      <a:pt x="111" y="68"/>
                      <a:pt x="175" y="106"/>
                      <a:pt x="225" y="160"/>
                    </a:cubicBezTo>
                    <a:cubicBezTo>
                      <a:pt x="231" y="173"/>
                      <a:pt x="241" y="205"/>
                      <a:pt x="241" y="205"/>
                    </a:cubicBezTo>
                    <a:cubicBezTo>
                      <a:pt x="220" y="193"/>
                      <a:pt x="189" y="184"/>
                      <a:pt x="161" y="179"/>
                    </a:cubicBezTo>
                    <a:cubicBezTo>
                      <a:pt x="130" y="171"/>
                      <a:pt x="96" y="165"/>
                      <a:pt x="68" y="167"/>
                    </a:cubicBezTo>
                    <a:cubicBezTo>
                      <a:pt x="68" y="167"/>
                      <a:pt x="113" y="169"/>
                      <a:pt x="161" y="179"/>
                    </a:cubicBezTo>
                    <a:cubicBezTo>
                      <a:pt x="204" y="190"/>
                      <a:pt x="241" y="205"/>
                      <a:pt x="241" y="205"/>
                    </a:cubicBezTo>
                    <a:cubicBezTo>
                      <a:pt x="247" y="211"/>
                      <a:pt x="239" y="226"/>
                      <a:pt x="239" y="226"/>
                    </a:cubicBezTo>
                    <a:cubicBezTo>
                      <a:pt x="178" y="280"/>
                      <a:pt x="228" y="435"/>
                      <a:pt x="223" y="479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3" name="îṡľíḑè">
                <a:extLst>
                  <a:ext uri="{FF2B5EF4-FFF2-40B4-BE49-F238E27FC236}">
                    <a16:creationId xmlns:a16="http://schemas.microsoft.com/office/drawing/2014/main" id="{2693C33F-D111-4289-92A3-9682F773CC6F}"/>
                  </a:ext>
                </a:extLst>
              </p:cNvPr>
              <p:cNvSpPr/>
              <p:nvPr/>
            </p:nvSpPr>
            <p:spPr bwMode="auto">
              <a:xfrm>
                <a:off x="4191000" y="1804988"/>
                <a:ext cx="100013" cy="236537"/>
              </a:xfrm>
              <a:custGeom>
                <a:avLst/>
                <a:gdLst>
                  <a:gd name="T0" fmla="*/ 248 w 277"/>
                  <a:gd name="T1" fmla="*/ 585 h 657"/>
                  <a:gd name="T2" fmla="*/ 218 w 277"/>
                  <a:gd name="T3" fmla="*/ 420 h 657"/>
                  <a:gd name="T4" fmla="*/ 242 w 277"/>
                  <a:gd name="T5" fmla="*/ 207 h 657"/>
                  <a:gd name="T6" fmla="*/ 71 w 277"/>
                  <a:gd name="T7" fmla="*/ 169 h 657"/>
                  <a:gd name="T8" fmla="*/ 71 w 277"/>
                  <a:gd name="T9" fmla="*/ 163 h 657"/>
                  <a:gd name="T10" fmla="*/ 239 w 277"/>
                  <a:gd name="T11" fmla="*/ 198 h 657"/>
                  <a:gd name="T12" fmla="*/ 112 w 277"/>
                  <a:gd name="T13" fmla="*/ 70 h 657"/>
                  <a:gd name="T14" fmla="*/ 116 w 277"/>
                  <a:gd name="T15" fmla="*/ 64 h 657"/>
                  <a:gd name="T16" fmla="*/ 217 w 277"/>
                  <a:gd name="T17" fmla="*/ 91 h 657"/>
                  <a:gd name="T18" fmla="*/ 187 w 277"/>
                  <a:gd name="T19" fmla="*/ 58 h 657"/>
                  <a:gd name="T20" fmla="*/ 218 w 277"/>
                  <a:gd name="T21" fmla="*/ 78 h 657"/>
                  <a:gd name="T22" fmla="*/ 202 w 277"/>
                  <a:gd name="T23" fmla="*/ 18 h 657"/>
                  <a:gd name="T24" fmla="*/ 130 w 277"/>
                  <a:gd name="T25" fmla="*/ 10 h 657"/>
                  <a:gd name="T26" fmla="*/ 62 w 277"/>
                  <a:gd name="T27" fmla="*/ 76 h 657"/>
                  <a:gd name="T28" fmla="*/ 18 w 277"/>
                  <a:gd name="T29" fmla="*/ 314 h 657"/>
                  <a:gd name="T30" fmla="*/ 79 w 277"/>
                  <a:gd name="T31" fmla="*/ 462 h 657"/>
                  <a:gd name="T32" fmla="*/ 138 w 277"/>
                  <a:gd name="T33" fmla="*/ 541 h 657"/>
                  <a:gd name="T34" fmla="*/ 164 w 277"/>
                  <a:gd name="T35" fmla="*/ 576 h 657"/>
                  <a:gd name="T36" fmla="*/ 153 w 277"/>
                  <a:gd name="T37" fmla="*/ 334 h 657"/>
                  <a:gd name="T38" fmla="*/ 159 w 277"/>
                  <a:gd name="T39" fmla="*/ 335 h 657"/>
                  <a:gd name="T40" fmla="*/ 171 w 277"/>
                  <a:gd name="T41" fmla="*/ 577 h 657"/>
                  <a:gd name="T42" fmla="*/ 171 w 277"/>
                  <a:gd name="T43" fmla="*/ 578 h 657"/>
                  <a:gd name="T44" fmla="*/ 197 w 277"/>
                  <a:gd name="T45" fmla="*/ 622 h 657"/>
                  <a:gd name="T46" fmla="*/ 265 w 277"/>
                  <a:gd name="T47" fmla="*/ 648 h 657"/>
                  <a:gd name="T48" fmla="*/ 255 w 277"/>
                  <a:gd name="T49" fmla="*/ 583 h 657"/>
                  <a:gd name="T50" fmla="*/ 258 w 277"/>
                  <a:gd name="T51" fmla="*/ 656 h 657"/>
                  <a:gd name="T52" fmla="*/ 165 w 277"/>
                  <a:gd name="T53" fmla="*/ 582 h 657"/>
                  <a:gd name="T54" fmla="*/ 132 w 277"/>
                  <a:gd name="T55" fmla="*/ 544 h 657"/>
                  <a:gd name="T56" fmla="*/ 111 w 277"/>
                  <a:gd name="T57" fmla="*/ 517 h 657"/>
                  <a:gd name="T58" fmla="*/ 45 w 277"/>
                  <a:gd name="T59" fmla="*/ 396 h 657"/>
                  <a:gd name="T60" fmla="*/ 9 w 277"/>
                  <a:gd name="T61" fmla="*/ 165 h 657"/>
                  <a:gd name="T62" fmla="*/ 72 w 277"/>
                  <a:gd name="T63" fmla="*/ 49 h 657"/>
                  <a:gd name="T64" fmla="*/ 153 w 277"/>
                  <a:gd name="T65" fmla="*/ 0 h 657"/>
                  <a:gd name="T66" fmla="*/ 226 w 277"/>
                  <a:gd name="T67" fmla="*/ 65 h 657"/>
                  <a:gd name="T68" fmla="*/ 223 w 277"/>
                  <a:gd name="T69" fmla="*/ 89 h 657"/>
                  <a:gd name="T70" fmla="*/ 247 w 277"/>
                  <a:gd name="T71" fmla="*/ 203 h 657"/>
                  <a:gd name="T72" fmla="*/ 245 w 277"/>
                  <a:gd name="T73" fmla="*/ 228 h 657"/>
                  <a:gd name="T74" fmla="*/ 230 w 277"/>
                  <a:gd name="T75" fmla="*/ 479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7" h="657">
                    <a:moveTo>
                      <a:pt x="265" y="648"/>
                    </a:moveTo>
                    <a:cubicBezTo>
                      <a:pt x="268" y="644"/>
                      <a:pt x="257" y="610"/>
                      <a:pt x="248" y="585"/>
                    </a:cubicBezTo>
                    <a:cubicBezTo>
                      <a:pt x="235" y="546"/>
                      <a:pt x="221" y="502"/>
                      <a:pt x="223" y="479"/>
                    </a:cubicBezTo>
                    <a:cubicBezTo>
                      <a:pt x="224" y="467"/>
                      <a:pt x="221" y="445"/>
                      <a:pt x="218" y="420"/>
                    </a:cubicBezTo>
                    <a:cubicBezTo>
                      <a:pt x="209" y="354"/>
                      <a:pt x="196" y="264"/>
                      <a:pt x="240" y="224"/>
                    </a:cubicBezTo>
                    <a:cubicBezTo>
                      <a:pt x="242" y="220"/>
                      <a:pt x="245" y="211"/>
                      <a:pt x="242" y="207"/>
                    </a:cubicBezTo>
                    <a:cubicBezTo>
                      <a:pt x="237" y="205"/>
                      <a:pt x="203" y="192"/>
                      <a:pt x="163" y="181"/>
                    </a:cubicBezTo>
                    <a:cubicBezTo>
                      <a:pt x="116" y="172"/>
                      <a:pt x="71" y="169"/>
                      <a:pt x="71" y="169"/>
                    </a:cubicBezTo>
                    <a:cubicBezTo>
                      <a:pt x="69" y="169"/>
                      <a:pt x="68" y="168"/>
                      <a:pt x="68" y="166"/>
                    </a:cubicBezTo>
                    <a:cubicBezTo>
                      <a:pt x="68" y="165"/>
                      <a:pt x="69" y="163"/>
                      <a:pt x="71" y="163"/>
                    </a:cubicBezTo>
                    <a:cubicBezTo>
                      <a:pt x="95" y="161"/>
                      <a:pt x="127" y="165"/>
                      <a:pt x="165" y="175"/>
                    </a:cubicBezTo>
                    <a:cubicBezTo>
                      <a:pt x="196" y="181"/>
                      <a:pt x="220" y="189"/>
                      <a:pt x="239" y="198"/>
                    </a:cubicBezTo>
                    <a:cubicBezTo>
                      <a:pt x="236" y="188"/>
                      <a:pt x="230" y="170"/>
                      <a:pt x="225" y="161"/>
                    </a:cubicBezTo>
                    <a:cubicBezTo>
                      <a:pt x="177" y="108"/>
                      <a:pt x="113" y="70"/>
                      <a:pt x="112" y="70"/>
                    </a:cubicBezTo>
                    <a:cubicBezTo>
                      <a:pt x="111" y="69"/>
                      <a:pt x="111" y="66"/>
                      <a:pt x="112" y="65"/>
                    </a:cubicBezTo>
                    <a:cubicBezTo>
                      <a:pt x="112" y="64"/>
                      <a:pt x="114" y="63"/>
                      <a:pt x="116" y="64"/>
                    </a:cubicBezTo>
                    <a:cubicBezTo>
                      <a:pt x="152" y="80"/>
                      <a:pt x="204" y="126"/>
                      <a:pt x="224" y="149"/>
                    </a:cubicBezTo>
                    <a:cubicBezTo>
                      <a:pt x="222" y="132"/>
                      <a:pt x="218" y="100"/>
                      <a:pt x="217" y="91"/>
                    </a:cubicBezTo>
                    <a:lnTo>
                      <a:pt x="188" y="62"/>
                    </a:lnTo>
                    <a:cubicBezTo>
                      <a:pt x="186" y="61"/>
                      <a:pt x="186" y="60"/>
                      <a:pt x="187" y="58"/>
                    </a:cubicBezTo>
                    <a:cubicBezTo>
                      <a:pt x="188" y="57"/>
                      <a:pt x="190" y="56"/>
                      <a:pt x="191" y="57"/>
                    </a:cubicBezTo>
                    <a:cubicBezTo>
                      <a:pt x="204" y="64"/>
                      <a:pt x="213" y="70"/>
                      <a:pt x="218" y="78"/>
                    </a:cubicBezTo>
                    <a:lnTo>
                      <a:pt x="220" y="65"/>
                    </a:lnTo>
                    <a:cubicBezTo>
                      <a:pt x="219" y="54"/>
                      <a:pt x="215" y="25"/>
                      <a:pt x="202" y="18"/>
                    </a:cubicBezTo>
                    <a:cubicBezTo>
                      <a:pt x="190" y="11"/>
                      <a:pt x="171" y="7"/>
                      <a:pt x="153" y="7"/>
                    </a:cubicBezTo>
                    <a:cubicBezTo>
                      <a:pt x="144" y="7"/>
                      <a:pt x="137" y="8"/>
                      <a:pt x="130" y="10"/>
                    </a:cubicBezTo>
                    <a:cubicBezTo>
                      <a:pt x="105" y="18"/>
                      <a:pt x="92" y="26"/>
                      <a:pt x="77" y="52"/>
                    </a:cubicBezTo>
                    <a:cubicBezTo>
                      <a:pt x="73" y="59"/>
                      <a:pt x="68" y="66"/>
                      <a:pt x="62" y="76"/>
                    </a:cubicBezTo>
                    <a:cubicBezTo>
                      <a:pt x="45" y="103"/>
                      <a:pt x="21" y="141"/>
                      <a:pt x="15" y="167"/>
                    </a:cubicBezTo>
                    <a:cubicBezTo>
                      <a:pt x="7" y="201"/>
                      <a:pt x="10" y="288"/>
                      <a:pt x="18" y="314"/>
                    </a:cubicBezTo>
                    <a:cubicBezTo>
                      <a:pt x="22" y="329"/>
                      <a:pt x="36" y="362"/>
                      <a:pt x="50" y="394"/>
                    </a:cubicBezTo>
                    <a:cubicBezTo>
                      <a:pt x="62" y="421"/>
                      <a:pt x="74" y="447"/>
                      <a:pt x="79" y="462"/>
                    </a:cubicBezTo>
                    <a:cubicBezTo>
                      <a:pt x="85" y="480"/>
                      <a:pt x="102" y="498"/>
                      <a:pt x="116" y="512"/>
                    </a:cubicBezTo>
                    <a:cubicBezTo>
                      <a:pt x="127" y="524"/>
                      <a:pt x="136" y="533"/>
                      <a:pt x="138" y="541"/>
                    </a:cubicBezTo>
                    <a:lnTo>
                      <a:pt x="139" y="542"/>
                    </a:lnTo>
                    <a:cubicBezTo>
                      <a:pt x="143" y="556"/>
                      <a:pt x="149" y="577"/>
                      <a:pt x="164" y="576"/>
                    </a:cubicBezTo>
                    <a:cubicBezTo>
                      <a:pt x="144" y="525"/>
                      <a:pt x="138" y="449"/>
                      <a:pt x="147" y="374"/>
                    </a:cubicBezTo>
                    <a:cubicBezTo>
                      <a:pt x="149" y="349"/>
                      <a:pt x="152" y="334"/>
                      <a:pt x="153" y="334"/>
                    </a:cubicBezTo>
                    <a:cubicBezTo>
                      <a:pt x="153" y="332"/>
                      <a:pt x="155" y="331"/>
                      <a:pt x="157" y="332"/>
                    </a:cubicBezTo>
                    <a:cubicBezTo>
                      <a:pt x="158" y="332"/>
                      <a:pt x="159" y="333"/>
                      <a:pt x="159" y="335"/>
                    </a:cubicBezTo>
                    <a:cubicBezTo>
                      <a:pt x="157" y="348"/>
                      <a:pt x="154" y="362"/>
                      <a:pt x="153" y="375"/>
                    </a:cubicBezTo>
                    <a:cubicBezTo>
                      <a:pt x="148" y="423"/>
                      <a:pt x="147" y="497"/>
                      <a:pt x="171" y="577"/>
                    </a:cubicBezTo>
                    <a:lnTo>
                      <a:pt x="171" y="577"/>
                    </a:lnTo>
                    <a:cubicBezTo>
                      <a:pt x="171" y="577"/>
                      <a:pt x="171" y="577"/>
                      <a:pt x="171" y="578"/>
                    </a:cubicBezTo>
                    <a:lnTo>
                      <a:pt x="171" y="578"/>
                    </a:lnTo>
                    <a:cubicBezTo>
                      <a:pt x="171" y="579"/>
                      <a:pt x="168" y="604"/>
                      <a:pt x="197" y="622"/>
                    </a:cubicBezTo>
                    <a:cubicBezTo>
                      <a:pt x="223" y="637"/>
                      <a:pt x="245" y="650"/>
                      <a:pt x="258" y="650"/>
                    </a:cubicBezTo>
                    <a:cubicBezTo>
                      <a:pt x="260" y="650"/>
                      <a:pt x="263" y="649"/>
                      <a:pt x="265" y="648"/>
                    </a:cubicBezTo>
                    <a:close/>
                    <a:moveTo>
                      <a:pt x="230" y="479"/>
                    </a:moveTo>
                    <a:cubicBezTo>
                      <a:pt x="227" y="502"/>
                      <a:pt x="242" y="547"/>
                      <a:pt x="255" y="583"/>
                    </a:cubicBezTo>
                    <a:cubicBezTo>
                      <a:pt x="270" y="631"/>
                      <a:pt x="276" y="649"/>
                      <a:pt x="268" y="654"/>
                    </a:cubicBezTo>
                    <a:cubicBezTo>
                      <a:pt x="265" y="655"/>
                      <a:pt x="262" y="656"/>
                      <a:pt x="258" y="656"/>
                    </a:cubicBezTo>
                    <a:cubicBezTo>
                      <a:pt x="243" y="656"/>
                      <a:pt x="221" y="644"/>
                      <a:pt x="194" y="628"/>
                    </a:cubicBezTo>
                    <a:cubicBezTo>
                      <a:pt x="168" y="612"/>
                      <a:pt x="165" y="591"/>
                      <a:pt x="165" y="582"/>
                    </a:cubicBezTo>
                    <a:cubicBezTo>
                      <a:pt x="164" y="582"/>
                      <a:pt x="163" y="582"/>
                      <a:pt x="162" y="582"/>
                    </a:cubicBezTo>
                    <a:cubicBezTo>
                      <a:pt x="144" y="582"/>
                      <a:pt x="137" y="559"/>
                      <a:pt x="132" y="544"/>
                    </a:cubicBezTo>
                    <a:lnTo>
                      <a:pt x="132" y="543"/>
                    </a:lnTo>
                    <a:cubicBezTo>
                      <a:pt x="130" y="536"/>
                      <a:pt x="121" y="527"/>
                      <a:pt x="111" y="517"/>
                    </a:cubicBezTo>
                    <a:cubicBezTo>
                      <a:pt x="97" y="502"/>
                      <a:pt x="79" y="483"/>
                      <a:pt x="73" y="464"/>
                    </a:cubicBezTo>
                    <a:cubicBezTo>
                      <a:pt x="67" y="450"/>
                      <a:pt x="56" y="423"/>
                      <a:pt x="45" y="396"/>
                    </a:cubicBezTo>
                    <a:cubicBezTo>
                      <a:pt x="31" y="364"/>
                      <a:pt x="16" y="331"/>
                      <a:pt x="12" y="316"/>
                    </a:cubicBezTo>
                    <a:cubicBezTo>
                      <a:pt x="4" y="288"/>
                      <a:pt x="0" y="201"/>
                      <a:pt x="9" y="165"/>
                    </a:cubicBezTo>
                    <a:cubicBezTo>
                      <a:pt x="15" y="138"/>
                      <a:pt x="39" y="100"/>
                      <a:pt x="57" y="72"/>
                    </a:cubicBezTo>
                    <a:cubicBezTo>
                      <a:pt x="63" y="63"/>
                      <a:pt x="68" y="56"/>
                      <a:pt x="72" y="49"/>
                    </a:cubicBezTo>
                    <a:cubicBezTo>
                      <a:pt x="88" y="21"/>
                      <a:pt x="103" y="13"/>
                      <a:pt x="128" y="4"/>
                    </a:cubicBezTo>
                    <a:cubicBezTo>
                      <a:pt x="135" y="2"/>
                      <a:pt x="144" y="0"/>
                      <a:pt x="153" y="0"/>
                    </a:cubicBezTo>
                    <a:cubicBezTo>
                      <a:pt x="172" y="0"/>
                      <a:pt x="192" y="5"/>
                      <a:pt x="206" y="12"/>
                    </a:cubicBezTo>
                    <a:cubicBezTo>
                      <a:pt x="224" y="23"/>
                      <a:pt x="226" y="63"/>
                      <a:pt x="226" y="65"/>
                    </a:cubicBezTo>
                    <a:lnTo>
                      <a:pt x="226" y="65"/>
                    </a:lnTo>
                    <a:lnTo>
                      <a:pt x="223" y="89"/>
                    </a:lnTo>
                    <a:cubicBezTo>
                      <a:pt x="225" y="101"/>
                      <a:pt x="230" y="152"/>
                      <a:pt x="231" y="159"/>
                    </a:cubicBezTo>
                    <a:cubicBezTo>
                      <a:pt x="237" y="171"/>
                      <a:pt x="246" y="198"/>
                      <a:pt x="247" y="203"/>
                    </a:cubicBezTo>
                    <a:cubicBezTo>
                      <a:pt x="254" y="211"/>
                      <a:pt x="246" y="225"/>
                      <a:pt x="245" y="227"/>
                    </a:cubicBezTo>
                    <a:cubicBezTo>
                      <a:pt x="245" y="228"/>
                      <a:pt x="245" y="228"/>
                      <a:pt x="245" y="228"/>
                    </a:cubicBezTo>
                    <a:cubicBezTo>
                      <a:pt x="202" y="266"/>
                      <a:pt x="215" y="354"/>
                      <a:pt x="224" y="419"/>
                    </a:cubicBezTo>
                    <a:cubicBezTo>
                      <a:pt x="228" y="445"/>
                      <a:pt x="231" y="467"/>
                      <a:pt x="230" y="479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4" name="işḷiḍe">
                <a:extLst>
                  <a:ext uri="{FF2B5EF4-FFF2-40B4-BE49-F238E27FC236}">
                    <a16:creationId xmlns:a16="http://schemas.microsoft.com/office/drawing/2014/main" id="{C3A337DF-813F-45B5-BF49-4353DE557843}"/>
                  </a:ext>
                </a:extLst>
              </p:cNvPr>
              <p:cNvSpPr/>
              <p:nvPr/>
            </p:nvSpPr>
            <p:spPr bwMode="auto">
              <a:xfrm>
                <a:off x="4475163" y="1778000"/>
                <a:ext cx="3175" cy="7938"/>
              </a:xfrm>
              <a:custGeom>
                <a:avLst/>
                <a:gdLst>
                  <a:gd name="T0" fmla="*/ 6 w 8"/>
                  <a:gd name="T1" fmla="*/ 0 h 24"/>
                  <a:gd name="T2" fmla="*/ 0 w 8"/>
                  <a:gd name="T3" fmla="*/ 23 h 24"/>
                  <a:gd name="T4" fmla="*/ 6 w 8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4">
                    <a:moveTo>
                      <a:pt x="6" y="0"/>
                    </a:moveTo>
                    <a:cubicBezTo>
                      <a:pt x="7" y="18"/>
                      <a:pt x="0" y="23"/>
                      <a:pt x="0" y="23"/>
                    </a:cubicBezTo>
                    <a:cubicBezTo>
                      <a:pt x="4" y="15"/>
                      <a:pt x="6" y="0"/>
                      <a:pt x="6" y="0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5" name="î$lïdè">
                <a:extLst>
                  <a:ext uri="{FF2B5EF4-FFF2-40B4-BE49-F238E27FC236}">
                    <a16:creationId xmlns:a16="http://schemas.microsoft.com/office/drawing/2014/main" id="{7F55BF46-35B1-4995-84C1-593034D9CA72}"/>
                  </a:ext>
                </a:extLst>
              </p:cNvPr>
              <p:cNvSpPr/>
              <p:nvPr/>
            </p:nvSpPr>
            <p:spPr bwMode="auto">
              <a:xfrm>
                <a:off x="4259263" y="1768475"/>
                <a:ext cx="434975" cy="295275"/>
              </a:xfrm>
              <a:custGeom>
                <a:avLst/>
                <a:gdLst>
                  <a:gd name="T0" fmla="*/ 1073 w 1210"/>
                  <a:gd name="T1" fmla="*/ 247 h 822"/>
                  <a:gd name="T2" fmla="*/ 1196 w 1210"/>
                  <a:gd name="T3" fmla="*/ 528 h 822"/>
                  <a:gd name="T4" fmla="*/ 1156 w 1210"/>
                  <a:gd name="T5" fmla="*/ 622 h 822"/>
                  <a:gd name="T6" fmla="*/ 1134 w 1210"/>
                  <a:gd name="T7" fmla="*/ 686 h 822"/>
                  <a:gd name="T8" fmla="*/ 692 w 1210"/>
                  <a:gd name="T9" fmla="*/ 805 h 822"/>
                  <a:gd name="T10" fmla="*/ 620 w 1210"/>
                  <a:gd name="T11" fmla="*/ 784 h 822"/>
                  <a:gd name="T12" fmla="*/ 514 w 1210"/>
                  <a:gd name="T13" fmla="*/ 803 h 822"/>
                  <a:gd name="T14" fmla="*/ 77 w 1210"/>
                  <a:gd name="T15" fmla="*/ 752 h 822"/>
                  <a:gd name="T16" fmla="*/ 4 w 1210"/>
                  <a:gd name="T17" fmla="*/ 504 h 822"/>
                  <a:gd name="T18" fmla="*/ 14 w 1210"/>
                  <a:gd name="T19" fmla="*/ 367 h 822"/>
                  <a:gd name="T20" fmla="*/ 74 w 1210"/>
                  <a:gd name="T21" fmla="*/ 313 h 822"/>
                  <a:gd name="T22" fmla="*/ 169 w 1210"/>
                  <a:gd name="T23" fmla="*/ 231 h 822"/>
                  <a:gd name="T24" fmla="*/ 299 w 1210"/>
                  <a:gd name="T25" fmla="*/ 111 h 822"/>
                  <a:gd name="T26" fmla="*/ 367 w 1210"/>
                  <a:gd name="T27" fmla="*/ 71 h 822"/>
                  <a:gd name="T28" fmla="*/ 500 w 1210"/>
                  <a:gd name="T29" fmla="*/ 5 h 822"/>
                  <a:gd name="T30" fmla="*/ 605 w 1210"/>
                  <a:gd name="T31" fmla="*/ 26 h 822"/>
                  <a:gd name="T32" fmla="*/ 599 w 1210"/>
                  <a:gd name="T33" fmla="*/ 50 h 822"/>
                  <a:gd name="T34" fmla="*/ 605 w 1210"/>
                  <a:gd name="T35" fmla="*/ 26 h 822"/>
                  <a:gd name="T36" fmla="*/ 746 w 1210"/>
                  <a:gd name="T37" fmla="*/ 42 h 822"/>
                  <a:gd name="T38" fmla="*/ 861 w 1210"/>
                  <a:gd name="T39" fmla="*/ 119 h 822"/>
                  <a:gd name="T40" fmla="*/ 951 w 1210"/>
                  <a:gd name="T41" fmla="*/ 165 h 822"/>
                  <a:gd name="T42" fmla="*/ 1031 w 1210"/>
                  <a:gd name="T43" fmla="*/ 220 h 822"/>
                  <a:gd name="T44" fmla="*/ 1073 w 1210"/>
                  <a:gd name="T45" fmla="*/ 24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0" h="822">
                    <a:moveTo>
                      <a:pt x="1073" y="247"/>
                    </a:moveTo>
                    <a:cubicBezTo>
                      <a:pt x="1209" y="300"/>
                      <a:pt x="1189" y="500"/>
                      <a:pt x="1196" y="528"/>
                    </a:cubicBezTo>
                    <a:cubicBezTo>
                      <a:pt x="1204" y="555"/>
                      <a:pt x="1164" y="606"/>
                      <a:pt x="1156" y="622"/>
                    </a:cubicBezTo>
                    <a:cubicBezTo>
                      <a:pt x="1148" y="638"/>
                      <a:pt x="1150" y="667"/>
                      <a:pt x="1134" y="686"/>
                    </a:cubicBezTo>
                    <a:cubicBezTo>
                      <a:pt x="1067" y="766"/>
                      <a:pt x="733" y="803"/>
                      <a:pt x="692" y="805"/>
                    </a:cubicBezTo>
                    <a:cubicBezTo>
                      <a:pt x="650" y="806"/>
                      <a:pt x="620" y="784"/>
                      <a:pt x="620" y="784"/>
                    </a:cubicBezTo>
                    <a:cubicBezTo>
                      <a:pt x="620" y="784"/>
                      <a:pt x="612" y="786"/>
                      <a:pt x="514" y="803"/>
                    </a:cubicBezTo>
                    <a:cubicBezTo>
                      <a:pt x="416" y="821"/>
                      <a:pt x="82" y="766"/>
                      <a:pt x="77" y="752"/>
                    </a:cubicBezTo>
                    <a:cubicBezTo>
                      <a:pt x="72" y="738"/>
                      <a:pt x="9" y="549"/>
                      <a:pt x="4" y="504"/>
                    </a:cubicBezTo>
                    <a:cubicBezTo>
                      <a:pt x="0" y="459"/>
                      <a:pt x="14" y="367"/>
                      <a:pt x="14" y="367"/>
                    </a:cubicBezTo>
                    <a:cubicBezTo>
                      <a:pt x="27" y="329"/>
                      <a:pt x="52" y="327"/>
                      <a:pt x="74" y="313"/>
                    </a:cubicBezTo>
                    <a:cubicBezTo>
                      <a:pt x="94" y="298"/>
                      <a:pt x="169" y="231"/>
                      <a:pt x="169" y="231"/>
                    </a:cubicBezTo>
                    <a:cubicBezTo>
                      <a:pt x="171" y="175"/>
                      <a:pt x="262" y="124"/>
                      <a:pt x="299" y="111"/>
                    </a:cubicBezTo>
                    <a:cubicBezTo>
                      <a:pt x="336" y="98"/>
                      <a:pt x="346" y="85"/>
                      <a:pt x="367" y="71"/>
                    </a:cubicBezTo>
                    <a:cubicBezTo>
                      <a:pt x="387" y="56"/>
                      <a:pt x="477" y="10"/>
                      <a:pt x="500" y="5"/>
                    </a:cubicBezTo>
                    <a:cubicBezTo>
                      <a:pt x="522" y="0"/>
                      <a:pt x="604" y="13"/>
                      <a:pt x="605" y="26"/>
                    </a:cubicBezTo>
                    <a:cubicBezTo>
                      <a:pt x="605" y="26"/>
                      <a:pt x="603" y="42"/>
                      <a:pt x="599" y="50"/>
                    </a:cubicBezTo>
                    <a:cubicBezTo>
                      <a:pt x="599" y="50"/>
                      <a:pt x="607" y="45"/>
                      <a:pt x="605" y="26"/>
                    </a:cubicBezTo>
                    <a:cubicBezTo>
                      <a:pt x="617" y="24"/>
                      <a:pt x="712" y="36"/>
                      <a:pt x="746" y="42"/>
                    </a:cubicBezTo>
                    <a:cubicBezTo>
                      <a:pt x="779" y="48"/>
                      <a:pt x="861" y="119"/>
                      <a:pt x="861" y="119"/>
                    </a:cubicBezTo>
                    <a:cubicBezTo>
                      <a:pt x="916" y="122"/>
                      <a:pt x="932" y="159"/>
                      <a:pt x="951" y="165"/>
                    </a:cubicBezTo>
                    <a:cubicBezTo>
                      <a:pt x="971" y="172"/>
                      <a:pt x="1025" y="212"/>
                      <a:pt x="1031" y="220"/>
                    </a:cubicBezTo>
                    <a:cubicBezTo>
                      <a:pt x="1038" y="228"/>
                      <a:pt x="1073" y="247"/>
                      <a:pt x="1073" y="247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6" name="îSḷiḓê">
                <a:extLst>
                  <a:ext uri="{FF2B5EF4-FFF2-40B4-BE49-F238E27FC236}">
                    <a16:creationId xmlns:a16="http://schemas.microsoft.com/office/drawing/2014/main" id="{EAA0B69F-A009-4235-92E3-EFCE3067836C}"/>
                  </a:ext>
                </a:extLst>
              </p:cNvPr>
              <p:cNvSpPr/>
              <p:nvPr/>
            </p:nvSpPr>
            <p:spPr bwMode="auto">
              <a:xfrm>
                <a:off x="4257675" y="1768475"/>
                <a:ext cx="436563" cy="292100"/>
              </a:xfrm>
              <a:custGeom>
                <a:avLst/>
                <a:gdLst>
                  <a:gd name="T0" fmla="*/ 225 w 1212"/>
                  <a:gd name="T1" fmla="*/ 786 h 810"/>
                  <a:gd name="T2" fmla="*/ 77 w 1212"/>
                  <a:gd name="T3" fmla="*/ 752 h 810"/>
                  <a:gd name="T4" fmla="*/ 15 w 1212"/>
                  <a:gd name="T5" fmla="*/ 366 h 810"/>
                  <a:gd name="T6" fmla="*/ 59 w 1212"/>
                  <a:gd name="T7" fmla="*/ 318 h 810"/>
                  <a:gd name="T8" fmla="*/ 170 w 1212"/>
                  <a:gd name="T9" fmla="*/ 228 h 810"/>
                  <a:gd name="T10" fmla="*/ 355 w 1212"/>
                  <a:gd name="T11" fmla="*/ 78 h 810"/>
                  <a:gd name="T12" fmla="*/ 503 w 1212"/>
                  <a:gd name="T13" fmla="*/ 1 h 810"/>
                  <a:gd name="T14" fmla="*/ 612 w 1212"/>
                  <a:gd name="T15" fmla="*/ 22 h 810"/>
                  <a:gd name="T16" fmla="*/ 868 w 1212"/>
                  <a:gd name="T17" fmla="*/ 115 h 810"/>
                  <a:gd name="T18" fmla="*/ 957 w 1212"/>
                  <a:gd name="T19" fmla="*/ 161 h 810"/>
                  <a:gd name="T20" fmla="*/ 1079 w 1212"/>
                  <a:gd name="T21" fmla="*/ 243 h 810"/>
                  <a:gd name="T22" fmla="*/ 1205 w 1212"/>
                  <a:gd name="T23" fmla="*/ 526 h 810"/>
                  <a:gd name="T24" fmla="*/ 1165 w 1212"/>
                  <a:gd name="T25" fmla="*/ 623 h 810"/>
                  <a:gd name="T26" fmla="*/ 1142 w 1212"/>
                  <a:gd name="T27" fmla="*/ 687 h 810"/>
                  <a:gd name="T28" fmla="*/ 623 w 1212"/>
                  <a:gd name="T29" fmla="*/ 786 h 810"/>
                  <a:gd name="T30" fmla="*/ 470 w 1212"/>
                  <a:gd name="T31" fmla="*/ 809 h 810"/>
                  <a:gd name="T32" fmla="*/ 1168 w 1212"/>
                  <a:gd name="T33" fmla="*/ 604 h 810"/>
                  <a:gd name="T34" fmla="*/ 1196 w 1212"/>
                  <a:gd name="T35" fmla="*/ 496 h 810"/>
                  <a:gd name="T36" fmla="*/ 1076 w 1212"/>
                  <a:gd name="T37" fmla="*/ 249 h 810"/>
                  <a:gd name="T38" fmla="*/ 955 w 1212"/>
                  <a:gd name="T39" fmla="*/ 167 h 810"/>
                  <a:gd name="T40" fmla="*/ 866 w 1212"/>
                  <a:gd name="T41" fmla="*/ 121 h 810"/>
                  <a:gd name="T42" fmla="*/ 750 w 1212"/>
                  <a:gd name="T43" fmla="*/ 44 h 810"/>
                  <a:gd name="T44" fmla="*/ 605 w 1212"/>
                  <a:gd name="T45" fmla="*/ 52 h 810"/>
                  <a:gd name="T46" fmla="*/ 601 w 1212"/>
                  <a:gd name="T47" fmla="*/ 47 h 810"/>
                  <a:gd name="T48" fmla="*/ 517 w 1212"/>
                  <a:gd name="T49" fmla="*/ 6 h 810"/>
                  <a:gd name="T50" fmla="*/ 373 w 1212"/>
                  <a:gd name="T51" fmla="*/ 72 h 810"/>
                  <a:gd name="T52" fmla="*/ 304 w 1212"/>
                  <a:gd name="T53" fmla="*/ 113 h 810"/>
                  <a:gd name="T54" fmla="*/ 175 w 1212"/>
                  <a:gd name="T55" fmla="*/ 232 h 810"/>
                  <a:gd name="T56" fmla="*/ 62 w 1212"/>
                  <a:gd name="T57" fmla="*/ 324 h 810"/>
                  <a:gd name="T58" fmla="*/ 11 w 1212"/>
                  <a:gd name="T59" fmla="*/ 502 h 810"/>
                  <a:gd name="T60" fmla="*/ 466 w 1212"/>
                  <a:gd name="T61" fmla="*/ 802 h 810"/>
                  <a:gd name="T62" fmla="*/ 624 w 1212"/>
                  <a:gd name="T63" fmla="*/ 780 h 810"/>
                  <a:gd name="T64" fmla="*/ 696 w 1212"/>
                  <a:gd name="T65" fmla="*/ 801 h 810"/>
                  <a:gd name="T66" fmla="*/ 1152 w 1212"/>
                  <a:gd name="T67" fmla="*/ 643 h 810"/>
                  <a:gd name="T68" fmla="*/ 1168 w 1212"/>
                  <a:gd name="T69" fmla="*/ 604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12" h="810">
                    <a:moveTo>
                      <a:pt x="461" y="809"/>
                    </a:moveTo>
                    <a:cubicBezTo>
                      <a:pt x="403" y="808"/>
                      <a:pt x="316" y="799"/>
                      <a:pt x="225" y="786"/>
                    </a:cubicBezTo>
                    <a:cubicBezTo>
                      <a:pt x="186" y="780"/>
                      <a:pt x="150" y="774"/>
                      <a:pt x="123" y="768"/>
                    </a:cubicBezTo>
                    <a:cubicBezTo>
                      <a:pt x="80" y="758"/>
                      <a:pt x="78" y="754"/>
                      <a:pt x="77" y="752"/>
                    </a:cubicBezTo>
                    <a:cubicBezTo>
                      <a:pt x="76" y="750"/>
                      <a:pt x="10" y="550"/>
                      <a:pt x="5" y="503"/>
                    </a:cubicBezTo>
                    <a:cubicBezTo>
                      <a:pt x="0" y="458"/>
                      <a:pt x="14" y="370"/>
                      <a:pt x="15" y="366"/>
                    </a:cubicBezTo>
                    <a:lnTo>
                      <a:pt x="15" y="365"/>
                    </a:lnTo>
                    <a:cubicBezTo>
                      <a:pt x="25" y="335"/>
                      <a:pt x="42" y="327"/>
                      <a:pt x="59" y="318"/>
                    </a:cubicBezTo>
                    <a:cubicBezTo>
                      <a:pt x="65" y="316"/>
                      <a:pt x="70" y="313"/>
                      <a:pt x="75" y="309"/>
                    </a:cubicBezTo>
                    <a:cubicBezTo>
                      <a:pt x="94" y="296"/>
                      <a:pt x="161" y="237"/>
                      <a:pt x="170" y="228"/>
                    </a:cubicBezTo>
                    <a:cubicBezTo>
                      <a:pt x="173" y="170"/>
                      <a:pt x="268" y="119"/>
                      <a:pt x="302" y="107"/>
                    </a:cubicBezTo>
                    <a:cubicBezTo>
                      <a:pt x="329" y="98"/>
                      <a:pt x="341" y="88"/>
                      <a:pt x="355" y="78"/>
                    </a:cubicBezTo>
                    <a:cubicBezTo>
                      <a:pt x="359" y="74"/>
                      <a:pt x="364" y="71"/>
                      <a:pt x="369" y="67"/>
                    </a:cubicBezTo>
                    <a:cubicBezTo>
                      <a:pt x="389" y="53"/>
                      <a:pt x="480" y="6"/>
                      <a:pt x="503" y="1"/>
                    </a:cubicBezTo>
                    <a:cubicBezTo>
                      <a:pt x="507" y="0"/>
                      <a:pt x="511" y="0"/>
                      <a:pt x="517" y="0"/>
                    </a:cubicBezTo>
                    <a:cubicBezTo>
                      <a:pt x="539" y="0"/>
                      <a:pt x="602" y="8"/>
                      <a:pt x="612" y="22"/>
                    </a:cubicBezTo>
                    <a:cubicBezTo>
                      <a:pt x="630" y="21"/>
                      <a:pt x="718" y="32"/>
                      <a:pt x="751" y="38"/>
                    </a:cubicBezTo>
                    <a:cubicBezTo>
                      <a:pt x="784" y="44"/>
                      <a:pt x="859" y="107"/>
                      <a:pt x="868" y="115"/>
                    </a:cubicBezTo>
                    <a:cubicBezTo>
                      <a:pt x="905" y="117"/>
                      <a:pt x="924" y="135"/>
                      <a:pt x="939" y="148"/>
                    </a:cubicBezTo>
                    <a:cubicBezTo>
                      <a:pt x="946" y="154"/>
                      <a:pt x="952" y="159"/>
                      <a:pt x="957" y="161"/>
                    </a:cubicBezTo>
                    <a:cubicBezTo>
                      <a:pt x="976" y="168"/>
                      <a:pt x="1032" y="208"/>
                      <a:pt x="1039" y="217"/>
                    </a:cubicBezTo>
                    <a:cubicBezTo>
                      <a:pt x="1044" y="223"/>
                      <a:pt x="1070" y="238"/>
                      <a:pt x="1079" y="243"/>
                    </a:cubicBezTo>
                    <a:cubicBezTo>
                      <a:pt x="1192" y="287"/>
                      <a:pt x="1199" y="428"/>
                      <a:pt x="1202" y="496"/>
                    </a:cubicBezTo>
                    <a:cubicBezTo>
                      <a:pt x="1203" y="510"/>
                      <a:pt x="1203" y="521"/>
                      <a:pt x="1205" y="526"/>
                    </a:cubicBezTo>
                    <a:cubicBezTo>
                      <a:pt x="1211" y="548"/>
                      <a:pt x="1189" y="584"/>
                      <a:pt x="1174" y="607"/>
                    </a:cubicBezTo>
                    <a:cubicBezTo>
                      <a:pt x="1169" y="614"/>
                      <a:pt x="1166" y="619"/>
                      <a:pt x="1165" y="623"/>
                    </a:cubicBezTo>
                    <a:cubicBezTo>
                      <a:pt x="1161" y="628"/>
                      <a:pt x="1160" y="636"/>
                      <a:pt x="1158" y="645"/>
                    </a:cubicBezTo>
                    <a:cubicBezTo>
                      <a:pt x="1155" y="659"/>
                      <a:pt x="1152" y="675"/>
                      <a:pt x="1142" y="687"/>
                    </a:cubicBezTo>
                    <a:cubicBezTo>
                      <a:pt x="1074" y="769"/>
                      <a:pt x="731" y="806"/>
                      <a:pt x="697" y="807"/>
                    </a:cubicBezTo>
                    <a:cubicBezTo>
                      <a:pt x="658" y="808"/>
                      <a:pt x="629" y="790"/>
                      <a:pt x="623" y="786"/>
                    </a:cubicBezTo>
                    <a:cubicBezTo>
                      <a:pt x="619" y="787"/>
                      <a:pt x="599" y="791"/>
                      <a:pt x="519" y="805"/>
                    </a:cubicBezTo>
                    <a:cubicBezTo>
                      <a:pt x="506" y="807"/>
                      <a:pt x="490" y="809"/>
                      <a:pt x="470" y="809"/>
                    </a:cubicBezTo>
                    <a:lnTo>
                      <a:pt x="461" y="809"/>
                    </a:lnTo>
                    <a:close/>
                    <a:moveTo>
                      <a:pt x="1168" y="604"/>
                    </a:moveTo>
                    <a:cubicBezTo>
                      <a:pt x="1182" y="583"/>
                      <a:pt x="1204" y="547"/>
                      <a:pt x="1199" y="527"/>
                    </a:cubicBezTo>
                    <a:cubicBezTo>
                      <a:pt x="1197" y="522"/>
                      <a:pt x="1197" y="511"/>
                      <a:pt x="1196" y="496"/>
                    </a:cubicBezTo>
                    <a:cubicBezTo>
                      <a:pt x="1193" y="430"/>
                      <a:pt x="1186" y="291"/>
                      <a:pt x="1077" y="249"/>
                    </a:cubicBezTo>
                    <a:cubicBezTo>
                      <a:pt x="1077" y="249"/>
                      <a:pt x="1077" y="249"/>
                      <a:pt x="1076" y="249"/>
                    </a:cubicBezTo>
                    <a:cubicBezTo>
                      <a:pt x="1073" y="247"/>
                      <a:pt x="1040" y="229"/>
                      <a:pt x="1034" y="221"/>
                    </a:cubicBezTo>
                    <a:cubicBezTo>
                      <a:pt x="1028" y="213"/>
                      <a:pt x="973" y="174"/>
                      <a:pt x="955" y="167"/>
                    </a:cubicBezTo>
                    <a:cubicBezTo>
                      <a:pt x="948" y="165"/>
                      <a:pt x="942" y="160"/>
                      <a:pt x="935" y="153"/>
                    </a:cubicBezTo>
                    <a:cubicBezTo>
                      <a:pt x="920" y="140"/>
                      <a:pt x="902" y="123"/>
                      <a:pt x="866" y="121"/>
                    </a:cubicBezTo>
                    <a:cubicBezTo>
                      <a:pt x="865" y="121"/>
                      <a:pt x="865" y="121"/>
                      <a:pt x="864" y="120"/>
                    </a:cubicBezTo>
                    <a:cubicBezTo>
                      <a:pt x="864" y="120"/>
                      <a:pt x="783" y="50"/>
                      <a:pt x="750" y="44"/>
                    </a:cubicBezTo>
                    <a:cubicBezTo>
                      <a:pt x="719" y="38"/>
                      <a:pt x="633" y="28"/>
                      <a:pt x="613" y="28"/>
                    </a:cubicBezTo>
                    <a:cubicBezTo>
                      <a:pt x="614" y="46"/>
                      <a:pt x="606" y="51"/>
                      <a:pt x="605" y="52"/>
                    </a:cubicBezTo>
                    <a:cubicBezTo>
                      <a:pt x="604" y="53"/>
                      <a:pt x="602" y="52"/>
                      <a:pt x="601" y="51"/>
                    </a:cubicBezTo>
                    <a:cubicBezTo>
                      <a:pt x="600" y="50"/>
                      <a:pt x="600" y="49"/>
                      <a:pt x="601" y="47"/>
                    </a:cubicBezTo>
                    <a:cubicBezTo>
                      <a:pt x="604" y="41"/>
                      <a:pt x="606" y="27"/>
                      <a:pt x="607" y="25"/>
                    </a:cubicBezTo>
                    <a:cubicBezTo>
                      <a:pt x="605" y="18"/>
                      <a:pt x="553" y="6"/>
                      <a:pt x="517" y="6"/>
                    </a:cubicBezTo>
                    <a:cubicBezTo>
                      <a:pt x="512" y="6"/>
                      <a:pt x="508" y="6"/>
                      <a:pt x="504" y="7"/>
                    </a:cubicBezTo>
                    <a:cubicBezTo>
                      <a:pt x="483" y="12"/>
                      <a:pt x="394" y="57"/>
                      <a:pt x="373" y="72"/>
                    </a:cubicBezTo>
                    <a:cubicBezTo>
                      <a:pt x="367" y="76"/>
                      <a:pt x="363" y="80"/>
                      <a:pt x="359" y="83"/>
                    </a:cubicBezTo>
                    <a:cubicBezTo>
                      <a:pt x="345" y="93"/>
                      <a:pt x="332" y="103"/>
                      <a:pt x="304" y="113"/>
                    </a:cubicBezTo>
                    <a:cubicBezTo>
                      <a:pt x="272" y="124"/>
                      <a:pt x="178" y="174"/>
                      <a:pt x="176" y="230"/>
                    </a:cubicBezTo>
                    <a:cubicBezTo>
                      <a:pt x="176" y="231"/>
                      <a:pt x="176" y="232"/>
                      <a:pt x="175" y="232"/>
                    </a:cubicBezTo>
                    <a:cubicBezTo>
                      <a:pt x="172" y="235"/>
                      <a:pt x="100" y="300"/>
                      <a:pt x="79" y="314"/>
                    </a:cubicBezTo>
                    <a:cubicBezTo>
                      <a:pt x="73" y="318"/>
                      <a:pt x="67" y="321"/>
                      <a:pt x="62" y="324"/>
                    </a:cubicBezTo>
                    <a:cubicBezTo>
                      <a:pt x="45" y="332"/>
                      <a:pt x="30" y="340"/>
                      <a:pt x="21" y="367"/>
                    </a:cubicBezTo>
                    <a:cubicBezTo>
                      <a:pt x="20" y="372"/>
                      <a:pt x="7" y="459"/>
                      <a:pt x="11" y="502"/>
                    </a:cubicBezTo>
                    <a:cubicBezTo>
                      <a:pt x="16" y="547"/>
                      <a:pt x="80" y="740"/>
                      <a:pt x="83" y="749"/>
                    </a:cubicBezTo>
                    <a:cubicBezTo>
                      <a:pt x="95" y="760"/>
                      <a:pt x="332" y="802"/>
                      <a:pt x="466" y="802"/>
                    </a:cubicBezTo>
                    <a:cubicBezTo>
                      <a:pt x="488" y="802"/>
                      <a:pt x="505" y="801"/>
                      <a:pt x="518" y="799"/>
                    </a:cubicBezTo>
                    <a:cubicBezTo>
                      <a:pt x="614" y="781"/>
                      <a:pt x="623" y="780"/>
                      <a:pt x="624" y="780"/>
                    </a:cubicBezTo>
                    <a:lnTo>
                      <a:pt x="626" y="780"/>
                    </a:lnTo>
                    <a:cubicBezTo>
                      <a:pt x="626" y="780"/>
                      <a:pt x="656" y="802"/>
                      <a:pt x="696" y="801"/>
                    </a:cubicBezTo>
                    <a:cubicBezTo>
                      <a:pt x="731" y="799"/>
                      <a:pt x="1070" y="763"/>
                      <a:pt x="1137" y="683"/>
                    </a:cubicBezTo>
                    <a:cubicBezTo>
                      <a:pt x="1146" y="672"/>
                      <a:pt x="1149" y="657"/>
                      <a:pt x="1152" y="643"/>
                    </a:cubicBezTo>
                    <a:cubicBezTo>
                      <a:pt x="1154" y="634"/>
                      <a:pt x="1156" y="626"/>
                      <a:pt x="1159" y="620"/>
                    </a:cubicBezTo>
                    <a:cubicBezTo>
                      <a:pt x="1160" y="616"/>
                      <a:pt x="1164" y="611"/>
                      <a:pt x="1168" y="60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7" name="îşľïḍé">
                <a:extLst>
                  <a:ext uri="{FF2B5EF4-FFF2-40B4-BE49-F238E27FC236}">
                    <a16:creationId xmlns:a16="http://schemas.microsoft.com/office/drawing/2014/main" id="{25447142-10DD-4F8E-942C-A423F2F99C5F}"/>
                  </a:ext>
                </a:extLst>
              </p:cNvPr>
              <p:cNvSpPr/>
              <p:nvPr/>
            </p:nvSpPr>
            <p:spPr bwMode="auto">
              <a:xfrm>
                <a:off x="4325938" y="1817688"/>
                <a:ext cx="69850" cy="26987"/>
              </a:xfrm>
              <a:custGeom>
                <a:avLst/>
                <a:gdLst>
                  <a:gd name="T0" fmla="*/ 0 w 195"/>
                  <a:gd name="T1" fmla="*/ 73 h 74"/>
                  <a:gd name="T2" fmla="*/ 90 w 195"/>
                  <a:gd name="T3" fmla="*/ 7 h 74"/>
                  <a:gd name="T4" fmla="*/ 194 w 195"/>
                  <a:gd name="T5" fmla="*/ 0 h 74"/>
                  <a:gd name="T6" fmla="*/ 138 w 195"/>
                  <a:gd name="T7" fmla="*/ 17 h 74"/>
                  <a:gd name="T8" fmla="*/ 31 w 195"/>
                  <a:gd name="T9" fmla="*/ 46 h 74"/>
                  <a:gd name="T10" fmla="*/ 0 w 195"/>
                  <a:gd name="T11" fmla="*/ 7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5" h="74">
                    <a:moveTo>
                      <a:pt x="0" y="73"/>
                    </a:moveTo>
                    <a:cubicBezTo>
                      <a:pt x="0" y="73"/>
                      <a:pt x="52" y="13"/>
                      <a:pt x="90" y="7"/>
                    </a:cubicBezTo>
                    <a:cubicBezTo>
                      <a:pt x="129" y="0"/>
                      <a:pt x="194" y="0"/>
                      <a:pt x="194" y="0"/>
                    </a:cubicBezTo>
                    <a:cubicBezTo>
                      <a:pt x="194" y="0"/>
                      <a:pt x="156" y="5"/>
                      <a:pt x="138" y="17"/>
                    </a:cubicBezTo>
                    <a:cubicBezTo>
                      <a:pt x="93" y="49"/>
                      <a:pt x="39" y="42"/>
                      <a:pt x="31" y="46"/>
                    </a:cubicBezTo>
                    <a:cubicBezTo>
                      <a:pt x="23" y="51"/>
                      <a:pt x="0" y="73"/>
                      <a:pt x="0" y="73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8" name="íṡļîḑé">
                <a:extLst>
                  <a:ext uri="{FF2B5EF4-FFF2-40B4-BE49-F238E27FC236}">
                    <a16:creationId xmlns:a16="http://schemas.microsoft.com/office/drawing/2014/main" id="{9DF7C6F3-D4CA-42BD-A8CD-926F95A6A9DE}"/>
                  </a:ext>
                </a:extLst>
              </p:cNvPr>
              <p:cNvSpPr/>
              <p:nvPr/>
            </p:nvSpPr>
            <p:spPr bwMode="auto">
              <a:xfrm>
                <a:off x="4324350" y="1816100"/>
                <a:ext cx="73025" cy="30163"/>
              </a:xfrm>
              <a:custGeom>
                <a:avLst/>
                <a:gdLst>
                  <a:gd name="T0" fmla="*/ 139 w 201"/>
                  <a:gd name="T1" fmla="*/ 19 h 82"/>
                  <a:gd name="T2" fmla="*/ 164 w 201"/>
                  <a:gd name="T3" fmla="*/ 7 h 82"/>
                  <a:gd name="T4" fmla="*/ 94 w 201"/>
                  <a:gd name="T5" fmla="*/ 13 h 82"/>
                  <a:gd name="T6" fmla="*/ 39 w 201"/>
                  <a:gd name="T7" fmla="*/ 45 h 82"/>
                  <a:gd name="T8" fmla="*/ 50 w 201"/>
                  <a:gd name="T9" fmla="*/ 45 h 82"/>
                  <a:gd name="T10" fmla="*/ 139 w 201"/>
                  <a:gd name="T11" fmla="*/ 19 h 82"/>
                  <a:gd name="T12" fmla="*/ 197 w 201"/>
                  <a:gd name="T13" fmla="*/ 0 h 82"/>
                  <a:gd name="T14" fmla="*/ 200 w 201"/>
                  <a:gd name="T15" fmla="*/ 3 h 82"/>
                  <a:gd name="T16" fmla="*/ 198 w 201"/>
                  <a:gd name="T17" fmla="*/ 6 h 82"/>
                  <a:gd name="T18" fmla="*/ 143 w 201"/>
                  <a:gd name="T19" fmla="*/ 24 h 82"/>
                  <a:gd name="T20" fmla="*/ 51 w 201"/>
                  <a:gd name="T21" fmla="*/ 51 h 82"/>
                  <a:gd name="T22" fmla="*/ 36 w 201"/>
                  <a:gd name="T23" fmla="*/ 53 h 82"/>
                  <a:gd name="T24" fmla="*/ 6 w 201"/>
                  <a:gd name="T25" fmla="*/ 80 h 82"/>
                  <a:gd name="T26" fmla="*/ 4 w 201"/>
                  <a:gd name="T27" fmla="*/ 81 h 82"/>
                  <a:gd name="T28" fmla="*/ 2 w 201"/>
                  <a:gd name="T29" fmla="*/ 80 h 82"/>
                  <a:gd name="T30" fmla="*/ 1 w 201"/>
                  <a:gd name="T31" fmla="*/ 76 h 82"/>
                  <a:gd name="T32" fmla="*/ 93 w 201"/>
                  <a:gd name="T33" fmla="*/ 6 h 82"/>
                  <a:gd name="T34" fmla="*/ 197 w 201"/>
                  <a:gd name="T3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1" h="82">
                    <a:moveTo>
                      <a:pt x="139" y="19"/>
                    </a:moveTo>
                    <a:cubicBezTo>
                      <a:pt x="146" y="14"/>
                      <a:pt x="155" y="10"/>
                      <a:pt x="164" y="7"/>
                    </a:cubicBezTo>
                    <a:cubicBezTo>
                      <a:pt x="142" y="8"/>
                      <a:pt x="114" y="9"/>
                      <a:pt x="94" y="13"/>
                    </a:cubicBezTo>
                    <a:cubicBezTo>
                      <a:pt x="77" y="16"/>
                      <a:pt x="56" y="31"/>
                      <a:pt x="39" y="45"/>
                    </a:cubicBezTo>
                    <a:cubicBezTo>
                      <a:pt x="43" y="45"/>
                      <a:pt x="46" y="45"/>
                      <a:pt x="50" y="45"/>
                    </a:cubicBezTo>
                    <a:cubicBezTo>
                      <a:pt x="72" y="44"/>
                      <a:pt x="107" y="41"/>
                      <a:pt x="139" y="19"/>
                    </a:cubicBezTo>
                    <a:close/>
                    <a:moveTo>
                      <a:pt x="197" y="0"/>
                    </a:moveTo>
                    <a:cubicBezTo>
                      <a:pt x="199" y="0"/>
                      <a:pt x="200" y="1"/>
                      <a:pt x="200" y="3"/>
                    </a:cubicBezTo>
                    <a:cubicBezTo>
                      <a:pt x="200" y="5"/>
                      <a:pt x="199" y="6"/>
                      <a:pt x="198" y="6"/>
                    </a:cubicBezTo>
                    <a:cubicBezTo>
                      <a:pt x="197" y="6"/>
                      <a:pt x="159" y="12"/>
                      <a:pt x="143" y="24"/>
                    </a:cubicBezTo>
                    <a:cubicBezTo>
                      <a:pt x="110" y="48"/>
                      <a:pt x="71" y="50"/>
                      <a:pt x="51" y="51"/>
                    </a:cubicBezTo>
                    <a:cubicBezTo>
                      <a:pt x="44" y="52"/>
                      <a:pt x="37" y="52"/>
                      <a:pt x="36" y="53"/>
                    </a:cubicBezTo>
                    <a:cubicBezTo>
                      <a:pt x="28" y="58"/>
                      <a:pt x="6" y="80"/>
                      <a:pt x="6" y="80"/>
                    </a:cubicBezTo>
                    <a:cubicBezTo>
                      <a:pt x="5" y="81"/>
                      <a:pt x="4" y="81"/>
                      <a:pt x="4" y="81"/>
                    </a:cubicBezTo>
                    <a:cubicBezTo>
                      <a:pt x="3" y="81"/>
                      <a:pt x="2" y="81"/>
                      <a:pt x="2" y="80"/>
                    </a:cubicBezTo>
                    <a:cubicBezTo>
                      <a:pt x="0" y="79"/>
                      <a:pt x="0" y="77"/>
                      <a:pt x="1" y="76"/>
                    </a:cubicBezTo>
                    <a:cubicBezTo>
                      <a:pt x="4" y="73"/>
                      <a:pt x="54" y="13"/>
                      <a:pt x="93" y="6"/>
                    </a:cubicBezTo>
                    <a:cubicBezTo>
                      <a:pt x="131" y="0"/>
                      <a:pt x="196" y="0"/>
                      <a:pt x="197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9" name="îṧ1ïďê">
                <a:extLst>
                  <a:ext uri="{FF2B5EF4-FFF2-40B4-BE49-F238E27FC236}">
                    <a16:creationId xmlns:a16="http://schemas.microsoft.com/office/drawing/2014/main" id="{1FBC2689-EF49-4214-83C6-BC6E77F9B393}"/>
                  </a:ext>
                </a:extLst>
              </p:cNvPr>
              <p:cNvSpPr/>
              <p:nvPr/>
            </p:nvSpPr>
            <p:spPr bwMode="auto">
              <a:xfrm>
                <a:off x="4352925" y="1819275"/>
                <a:ext cx="12700" cy="12700"/>
              </a:xfrm>
              <a:custGeom>
                <a:avLst/>
                <a:gdLst>
                  <a:gd name="T0" fmla="*/ 33 w 34"/>
                  <a:gd name="T1" fmla="*/ 17 h 34"/>
                  <a:gd name="T2" fmla="*/ 31 w 34"/>
                  <a:gd name="T3" fmla="*/ 25 h 34"/>
                  <a:gd name="T4" fmla="*/ 25 w 34"/>
                  <a:gd name="T5" fmla="*/ 31 h 34"/>
                  <a:gd name="T6" fmla="*/ 16 w 34"/>
                  <a:gd name="T7" fmla="*/ 33 h 34"/>
                  <a:gd name="T8" fmla="*/ 8 w 34"/>
                  <a:gd name="T9" fmla="*/ 31 h 34"/>
                  <a:gd name="T10" fmla="*/ 2 w 34"/>
                  <a:gd name="T11" fmla="*/ 25 h 34"/>
                  <a:gd name="T12" fmla="*/ 0 w 34"/>
                  <a:gd name="T13" fmla="*/ 17 h 34"/>
                  <a:gd name="T14" fmla="*/ 2 w 34"/>
                  <a:gd name="T15" fmla="*/ 8 h 34"/>
                  <a:gd name="T16" fmla="*/ 8 w 34"/>
                  <a:gd name="T17" fmla="*/ 3 h 34"/>
                  <a:gd name="T18" fmla="*/ 16 w 34"/>
                  <a:gd name="T19" fmla="*/ 0 h 34"/>
                  <a:gd name="T20" fmla="*/ 25 w 34"/>
                  <a:gd name="T21" fmla="*/ 3 h 34"/>
                  <a:gd name="T22" fmla="*/ 31 w 34"/>
                  <a:gd name="T23" fmla="*/ 8 h 34"/>
                  <a:gd name="T24" fmla="*/ 33 w 34"/>
                  <a:gd name="T25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34">
                    <a:moveTo>
                      <a:pt x="33" y="17"/>
                    </a:moveTo>
                    <a:cubicBezTo>
                      <a:pt x="33" y="20"/>
                      <a:pt x="32" y="23"/>
                      <a:pt x="31" y="25"/>
                    </a:cubicBezTo>
                    <a:cubicBezTo>
                      <a:pt x="29" y="28"/>
                      <a:pt x="27" y="30"/>
                      <a:pt x="25" y="31"/>
                    </a:cubicBezTo>
                    <a:cubicBezTo>
                      <a:pt x="22" y="33"/>
                      <a:pt x="20" y="33"/>
                      <a:pt x="16" y="33"/>
                    </a:cubicBezTo>
                    <a:cubicBezTo>
                      <a:pt x="14" y="33"/>
                      <a:pt x="11" y="33"/>
                      <a:pt x="8" y="31"/>
                    </a:cubicBezTo>
                    <a:cubicBezTo>
                      <a:pt x="6" y="30"/>
                      <a:pt x="3" y="28"/>
                      <a:pt x="2" y="25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14"/>
                      <a:pt x="1" y="11"/>
                      <a:pt x="2" y="8"/>
                    </a:cubicBezTo>
                    <a:cubicBezTo>
                      <a:pt x="3" y="6"/>
                      <a:pt x="6" y="4"/>
                      <a:pt x="8" y="3"/>
                    </a:cubicBezTo>
                    <a:cubicBezTo>
                      <a:pt x="11" y="1"/>
                      <a:pt x="14" y="0"/>
                      <a:pt x="16" y="0"/>
                    </a:cubicBezTo>
                    <a:cubicBezTo>
                      <a:pt x="20" y="0"/>
                      <a:pt x="22" y="1"/>
                      <a:pt x="25" y="3"/>
                    </a:cubicBezTo>
                    <a:cubicBezTo>
                      <a:pt x="27" y="4"/>
                      <a:pt x="29" y="6"/>
                      <a:pt x="31" y="8"/>
                    </a:cubicBezTo>
                    <a:cubicBezTo>
                      <a:pt x="32" y="11"/>
                      <a:pt x="33" y="14"/>
                      <a:pt x="33" y="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60" name="iṥļíḋè">
                <a:extLst>
                  <a:ext uri="{FF2B5EF4-FFF2-40B4-BE49-F238E27FC236}">
                    <a16:creationId xmlns:a16="http://schemas.microsoft.com/office/drawing/2014/main" id="{FDD76070-6EA7-4362-B2D6-43CDAF6682E2}"/>
                  </a:ext>
                </a:extLst>
              </p:cNvPr>
              <p:cNvSpPr/>
              <p:nvPr/>
            </p:nvSpPr>
            <p:spPr bwMode="auto">
              <a:xfrm>
                <a:off x="4351338" y="1819275"/>
                <a:ext cx="14287" cy="14288"/>
              </a:xfrm>
              <a:custGeom>
                <a:avLst/>
                <a:gdLst>
                  <a:gd name="T0" fmla="*/ 19 w 40"/>
                  <a:gd name="T1" fmla="*/ 33 h 40"/>
                  <a:gd name="T2" fmla="*/ 33 w 40"/>
                  <a:gd name="T3" fmla="*/ 20 h 40"/>
                  <a:gd name="T4" fmla="*/ 19 w 40"/>
                  <a:gd name="T5" fmla="*/ 6 h 40"/>
                  <a:gd name="T6" fmla="*/ 7 w 40"/>
                  <a:gd name="T7" fmla="*/ 20 h 40"/>
                  <a:gd name="T8" fmla="*/ 19 w 40"/>
                  <a:gd name="T9" fmla="*/ 33 h 40"/>
                  <a:gd name="T10" fmla="*/ 19 w 40"/>
                  <a:gd name="T11" fmla="*/ 0 h 40"/>
                  <a:gd name="T12" fmla="*/ 39 w 40"/>
                  <a:gd name="T13" fmla="*/ 20 h 40"/>
                  <a:gd name="T14" fmla="*/ 19 w 40"/>
                  <a:gd name="T15" fmla="*/ 39 h 40"/>
                  <a:gd name="T16" fmla="*/ 0 w 40"/>
                  <a:gd name="T17" fmla="*/ 20 h 40"/>
                  <a:gd name="T18" fmla="*/ 19 w 40"/>
                  <a:gd name="T1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40">
                    <a:moveTo>
                      <a:pt x="19" y="33"/>
                    </a:moveTo>
                    <a:cubicBezTo>
                      <a:pt x="27" y="33"/>
                      <a:pt x="33" y="27"/>
                      <a:pt x="33" y="20"/>
                    </a:cubicBezTo>
                    <a:cubicBezTo>
                      <a:pt x="33" y="12"/>
                      <a:pt x="26" y="6"/>
                      <a:pt x="19" y="6"/>
                    </a:cubicBezTo>
                    <a:cubicBezTo>
                      <a:pt x="11" y="6"/>
                      <a:pt x="7" y="12"/>
                      <a:pt x="7" y="20"/>
                    </a:cubicBezTo>
                    <a:cubicBezTo>
                      <a:pt x="7" y="27"/>
                      <a:pt x="12" y="33"/>
                      <a:pt x="19" y="33"/>
                    </a:cubicBezTo>
                    <a:close/>
                    <a:moveTo>
                      <a:pt x="19" y="0"/>
                    </a:moveTo>
                    <a:cubicBezTo>
                      <a:pt x="30" y="0"/>
                      <a:pt x="39" y="9"/>
                      <a:pt x="39" y="20"/>
                    </a:cubicBezTo>
                    <a:cubicBezTo>
                      <a:pt x="39" y="30"/>
                      <a:pt x="30" y="39"/>
                      <a:pt x="19" y="39"/>
                    </a:cubicBezTo>
                    <a:cubicBezTo>
                      <a:pt x="8" y="39"/>
                      <a:pt x="0" y="30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61" name="iṣḷîḓê">
                <a:extLst>
                  <a:ext uri="{FF2B5EF4-FFF2-40B4-BE49-F238E27FC236}">
                    <a16:creationId xmlns:a16="http://schemas.microsoft.com/office/drawing/2014/main" id="{130D797E-ED4A-4ABF-B781-BF93EF460C33}"/>
                  </a:ext>
                </a:extLst>
              </p:cNvPr>
              <p:cNvSpPr/>
              <p:nvPr/>
            </p:nvSpPr>
            <p:spPr bwMode="auto">
              <a:xfrm>
                <a:off x="4354513" y="1812925"/>
                <a:ext cx="246062" cy="188913"/>
              </a:xfrm>
              <a:custGeom>
                <a:avLst/>
                <a:gdLst>
                  <a:gd name="T0" fmla="*/ 651 w 683"/>
                  <a:gd name="T1" fmla="*/ 97 h 526"/>
                  <a:gd name="T2" fmla="*/ 615 w 683"/>
                  <a:gd name="T3" fmla="*/ 128 h 526"/>
                  <a:gd name="T4" fmla="*/ 682 w 683"/>
                  <a:gd name="T5" fmla="*/ 170 h 526"/>
                  <a:gd name="T6" fmla="*/ 638 w 683"/>
                  <a:gd name="T7" fmla="*/ 349 h 526"/>
                  <a:gd name="T8" fmla="*/ 283 w 683"/>
                  <a:gd name="T9" fmla="*/ 520 h 526"/>
                  <a:gd name="T10" fmla="*/ 73 w 683"/>
                  <a:gd name="T11" fmla="*/ 365 h 526"/>
                  <a:gd name="T12" fmla="*/ 8 w 683"/>
                  <a:gd name="T13" fmla="*/ 222 h 526"/>
                  <a:gd name="T14" fmla="*/ 67 w 683"/>
                  <a:gd name="T15" fmla="*/ 162 h 526"/>
                  <a:gd name="T16" fmla="*/ 0 w 683"/>
                  <a:gd name="T17" fmla="*/ 133 h 526"/>
                  <a:gd name="T18" fmla="*/ 99 w 683"/>
                  <a:gd name="T19" fmla="*/ 54 h 526"/>
                  <a:gd name="T20" fmla="*/ 499 w 683"/>
                  <a:gd name="T21" fmla="*/ 5 h 526"/>
                  <a:gd name="T22" fmla="*/ 651 w 683"/>
                  <a:gd name="T23" fmla="*/ 97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83" h="526">
                    <a:moveTo>
                      <a:pt x="651" y="97"/>
                    </a:moveTo>
                    <a:lnTo>
                      <a:pt x="615" y="128"/>
                    </a:lnTo>
                    <a:lnTo>
                      <a:pt x="682" y="170"/>
                    </a:lnTo>
                    <a:cubicBezTo>
                      <a:pt x="682" y="170"/>
                      <a:pt x="664" y="293"/>
                      <a:pt x="638" y="349"/>
                    </a:cubicBezTo>
                    <a:cubicBezTo>
                      <a:pt x="613" y="405"/>
                      <a:pt x="401" y="525"/>
                      <a:pt x="283" y="520"/>
                    </a:cubicBezTo>
                    <a:cubicBezTo>
                      <a:pt x="165" y="516"/>
                      <a:pt x="96" y="418"/>
                      <a:pt x="73" y="365"/>
                    </a:cubicBezTo>
                    <a:cubicBezTo>
                      <a:pt x="51" y="312"/>
                      <a:pt x="8" y="222"/>
                      <a:pt x="8" y="222"/>
                    </a:cubicBezTo>
                    <a:lnTo>
                      <a:pt x="67" y="162"/>
                    </a:lnTo>
                    <a:lnTo>
                      <a:pt x="0" y="133"/>
                    </a:lnTo>
                    <a:lnTo>
                      <a:pt x="99" y="54"/>
                    </a:lnTo>
                    <a:cubicBezTo>
                      <a:pt x="168" y="3"/>
                      <a:pt x="469" y="0"/>
                      <a:pt x="499" y="5"/>
                    </a:cubicBezTo>
                    <a:cubicBezTo>
                      <a:pt x="530" y="9"/>
                      <a:pt x="651" y="97"/>
                      <a:pt x="651" y="97"/>
                    </a:cubicBezTo>
                  </a:path>
                </a:pathLst>
              </a:custGeom>
              <a:solidFill>
                <a:srgbClr val="C5E9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2" name="íṡḷíḓé">
                <a:extLst>
                  <a:ext uri="{FF2B5EF4-FFF2-40B4-BE49-F238E27FC236}">
                    <a16:creationId xmlns:a16="http://schemas.microsoft.com/office/drawing/2014/main" id="{37D0B5CB-8153-43D7-8824-D3FBF9413583}"/>
                  </a:ext>
                </a:extLst>
              </p:cNvPr>
              <p:cNvSpPr/>
              <p:nvPr/>
            </p:nvSpPr>
            <p:spPr bwMode="auto">
              <a:xfrm>
                <a:off x="4354513" y="1812925"/>
                <a:ext cx="247650" cy="188913"/>
              </a:xfrm>
              <a:custGeom>
                <a:avLst/>
                <a:gdLst>
                  <a:gd name="T0" fmla="*/ 640 w 690"/>
                  <a:gd name="T1" fmla="*/ 349 h 526"/>
                  <a:gd name="T2" fmla="*/ 683 w 690"/>
                  <a:gd name="T3" fmla="*/ 172 h 526"/>
                  <a:gd name="T4" fmla="*/ 617 w 690"/>
                  <a:gd name="T5" fmla="*/ 131 h 526"/>
                  <a:gd name="T6" fmla="*/ 615 w 690"/>
                  <a:gd name="T7" fmla="*/ 128 h 526"/>
                  <a:gd name="T8" fmla="*/ 617 w 690"/>
                  <a:gd name="T9" fmla="*/ 126 h 526"/>
                  <a:gd name="T10" fmla="*/ 650 w 690"/>
                  <a:gd name="T11" fmla="*/ 98 h 526"/>
                  <a:gd name="T12" fmla="*/ 503 w 690"/>
                  <a:gd name="T13" fmla="*/ 8 h 526"/>
                  <a:gd name="T14" fmla="*/ 457 w 690"/>
                  <a:gd name="T15" fmla="*/ 6 h 526"/>
                  <a:gd name="T16" fmla="*/ 104 w 690"/>
                  <a:gd name="T17" fmla="*/ 57 h 526"/>
                  <a:gd name="T18" fmla="*/ 10 w 690"/>
                  <a:gd name="T19" fmla="*/ 132 h 526"/>
                  <a:gd name="T20" fmla="*/ 72 w 690"/>
                  <a:gd name="T21" fmla="*/ 159 h 526"/>
                  <a:gd name="T22" fmla="*/ 73 w 690"/>
                  <a:gd name="T23" fmla="*/ 161 h 526"/>
                  <a:gd name="T24" fmla="*/ 73 w 690"/>
                  <a:gd name="T25" fmla="*/ 164 h 526"/>
                  <a:gd name="T26" fmla="*/ 15 w 690"/>
                  <a:gd name="T27" fmla="*/ 224 h 526"/>
                  <a:gd name="T28" fmla="*/ 80 w 690"/>
                  <a:gd name="T29" fmla="*/ 365 h 526"/>
                  <a:gd name="T30" fmla="*/ 287 w 690"/>
                  <a:gd name="T31" fmla="*/ 518 h 526"/>
                  <a:gd name="T32" fmla="*/ 294 w 690"/>
                  <a:gd name="T33" fmla="*/ 518 h 526"/>
                  <a:gd name="T34" fmla="*/ 640 w 690"/>
                  <a:gd name="T35" fmla="*/ 349 h 526"/>
                  <a:gd name="T36" fmla="*/ 688 w 690"/>
                  <a:gd name="T37" fmla="*/ 168 h 526"/>
                  <a:gd name="T38" fmla="*/ 689 w 690"/>
                  <a:gd name="T39" fmla="*/ 171 h 526"/>
                  <a:gd name="T40" fmla="*/ 646 w 690"/>
                  <a:gd name="T41" fmla="*/ 351 h 526"/>
                  <a:gd name="T42" fmla="*/ 294 w 690"/>
                  <a:gd name="T43" fmla="*/ 525 h 526"/>
                  <a:gd name="T44" fmla="*/ 287 w 690"/>
                  <a:gd name="T45" fmla="*/ 525 h 526"/>
                  <a:gd name="T46" fmla="*/ 74 w 690"/>
                  <a:gd name="T47" fmla="*/ 367 h 526"/>
                  <a:gd name="T48" fmla="*/ 8 w 690"/>
                  <a:gd name="T49" fmla="*/ 224 h 526"/>
                  <a:gd name="T50" fmla="*/ 9 w 690"/>
                  <a:gd name="T51" fmla="*/ 221 h 526"/>
                  <a:gd name="T52" fmla="*/ 65 w 690"/>
                  <a:gd name="T53" fmla="*/ 163 h 526"/>
                  <a:gd name="T54" fmla="*/ 2 w 690"/>
                  <a:gd name="T55" fmla="*/ 136 h 526"/>
                  <a:gd name="T56" fmla="*/ 0 w 690"/>
                  <a:gd name="T57" fmla="*/ 134 h 526"/>
                  <a:gd name="T58" fmla="*/ 1 w 690"/>
                  <a:gd name="T59" fmla="*/ 131 h 526"/>
                  <a:gd name="T60" fmla="*/ 100 w 690"/>
                  <a:gd name="T61" fmla="*/ 52 h 526"/>
                  <a:gd name="T62" fmla="*/ 457 w 690"/>
                  <a:gd name="T63" fmla="*/ 0 h 526"/>
                  <a:gd name="T64" fmla="*/ 504 w 690"/>
                  <a:gd name="T65" fmla="*/ 1 h 526"/>
                  <a:gd name="T66" fmla="*/ 658 w 690"/>
                  <a:gd name="T67" fmla="*/ 95 h 526"/>
                  <a:gd name="T68" fmla="*/ 659 w 690"/>
                  <a:gd name="T69" fmla="*/ 98 h 526"/>
                  <a:gd name="T70" fmla="*/ 658 w 690"/>
                  <a:gd name="T71" fmla="*/ 100 h 526"/>
                  <a:gd name="T72" fmla="*/ 624 w 690"/>
                  <a:gd name="T73" fmla="*/ 128 h 526"/>
                  <a:gd name="T74" fmla="*/ 688 w 690"/>
                  <a:gd name="T75" fmla="*/ 168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90" h="526">
                    <a:moveTo>
                      <a:pt x="640" y="349"/>
                    </a:moveTo>
                    <a:cubicBezTo>
                      <a:pt x="663" y="297"/>
                      <a:pt x="680" y="188"/>
                      <a:pt x="683" y="172"/>
                    </a:cubicBezTo>
                    <a:lnTo>
                      <a:pt x="617" y="131"/>
                    </a:lnTo>
                    <a:cubicBezTo>
                      <a:pt x="616" y="131"/>
                      <a:pt x="616" y="130"/>
                      <a:pt x="615" y="128"/>
                    </a:cubicBezTo>
                    <a:cubicBezTo>
                      <a:pt x="615" y="127"/>
                      <a:pt x="616" y="127"/>
                      <a:pt x="617" y="126"/>
                    </a:cubicBezTo>
                    <a:lnTo>
                      <a:pt x="650" y="98"/>
                    </a:lnTo>
                    <a:cubicBezTo>
                      <a:pt x="631" y="84"/>
                      <a:pt x="529" y="12"/>
                      <a:pt x="503" y="8"/>
                    </a:cubicBezTo>
                    <a:cubicBezTo>
                      <a:pt x="497" y="7"/>
                      <a:pt x="479" y="6"/>
                      <a:pt x="457" y="6"/>
                    </a:cubicBezTo>
                    <a:cubicBezTo>
                      <a:pt x="358" y="6"/>
                      <a:pt x="158" y="17"/>
                      <a:pt x="104" y="57"/>
                    </a:cubicBezTo>
                    <a:lnTo>
                      <a:pt x="10" y="132"/>
                    </a:lnTo>
                    <a:lnTo>
                      <a:pt x="72" y="159"/>
                    </a:lnTo>
                    <a:cubicBezTo>
                      <a:pt x="73" y="159"/>
                      <a:pt x="73" y="160"/>
                      <a:pt x="73" y="161"/>
                    </a:cubicBezTo>
                    <a:cubicBezTo>
                      <a:pt x="74" y="163"/>
                      <a:pt x="73" y="164"/>
                      <a:pt x="73" y="164"/>
                    </a:cubicBezTo>
                    <a:lnTo>
                      <a:pt x="15" y="224"/>
                    </a:lnTo>
                    <a:cubicBezTo>
                      <a:pt x="22" y="237"/>
                      <a:pt x="60" y="317"/>
                      <a:pt x="80" y="365"/>
                    </a:cubicBezTo>
                    <a:cubicBezTo>
                      <a:pt x="103" y="420"/>
                      <a:pt x="173" y="514"/>
                      <a:pt x="287" y="518"/>
                    </a:cubicBezTo>
                    <a:cubicBezTo>
                      <a:pt x="289" y="518"/>
                      <a:pt x="292" y="518"/>
                      <a:pt x="294" y="518"/>
                    </a:cubicBezTo>
                    <a:cubicBezTo>
                      <a:pt x="412" y="518"/>
                      <a:pt x="615" y="404"/>
                      <a:pt x="640" y="349"/>
                    </a:cubicBezTo>
                    <a:close/>
                    <a:moveTo>
                      <a:pt x="688" y="168"/>
                    </a:moveTo>
                    <a:cubicBezTo>
                      <a:pt x="689" y="168"/>
                      <a:pt x="689" y="169"/>
                      <a:pt x="689" y="171"/>
                    </a:cubicBezTo>
                    <a:cubicBezTo>
                      <a:pt x="689" y="176"/>
                      <a:pt x="671" y="295"/>
                      <a:pt x="646" y="351"/>
                    </a:cubicBezTo>
                    <a:cubicBezTo>
                      <a:pt x="620" y="407"/>
                      <a:pt x="414" y="525"/>
                      <a:pt x="294" y="525"/>
                    </a:cubicBezTo>
                    <a:cubicBezTo>
                      <a:pt x="292" y="525"/>
                      <a:pt x="289" y="525"/>
                      <a:pt x="287" y="525"/>
                    </a:cubicBezTo>
                    <a:cubicBezTo>
                      <a:pt x="170" y="520"/>
                      <a:pt x="98" y="423"/>
                      <a:pt x="74" y="367"/>
                    </a:cubicBezTo>
                    <a:cubicBezTo>
                      <a:pt x="52" y="315"/>
                      <a:pt x="9" y="225"/>
                      <a:pt x="8" y="224"/>
                    </a:cubicBezTo>
                    <a:cubicBezTo>
                      <a:pt x="8" y="223"/>
                      <a:pt x="8" y="222"/>
                      <a:pt x="9" y="221"/>
                    </a:cubicBezTo>
                    <a:lnTo>
                      <a:pt x="65" y="163"/>
                    </a:lnTo>
                    <a:lnTo>
                      <a:pt x="2" y="136"/>
                    </a:lnTo>
                    <a:cubicBezTo>
                      <a:pt x="1" y="136"/>
                      <a:pt x="0" y="135"/>
                      <a:pt x="0" y="134"/>
                    </a:cubicBezTo>
                    <a:cubicBezTo>
                      <a:pt x="0" y="132"/>
                      <a:pt x="0" y="132"/>
                      <a:pt x="1" y="131"/>
                    </a:cubicBezTo>
                    <a:lnTo>
                      <a:pt x="100" y="52"/>
                    </a:lnTo>
                    <a:cubicBezTo>
                      <a:pt x="156" y="11"/>
                      <a:pt x="358" y="0"/>
                      <a:pt x="457" y="0"/>
                    </a:cubicBezTo>
                    <a:cubicBezTo>
                      <a:pt x="479" y="0"/>
                      <a:pt x="497" y="0"/>
                      <a:pt x="504" y="1"/>
                    </a:cubicBezTo>
                    <a:cubicBezTo>
                      <a:pt x="535" y="6"/>
                      <a:pt x="653" y="91"/>
                      <a:pt x="658" y="95"/>
                    </a:cubicBezTo>
                    <a:cubicBezTo>
                      <a:pt x="658" y="96"/>
                      <a:pt x="659" y="97"/>
                      <a:pt x="659" y="98"/>
                    </a:cubicBezTo>
                    <a:cubicBezTo>
                      <a:pt x="659" y="99"/>
                      <a:pt x="658" y="100"/>
                      <a:pt x="658" y="100"/>
                    </a:cubicBezTo>
                    <a:lnTo>
                      <a:pt x="624" y="128"/>
                    </a:lnTo>
                    <a:lnTo>
                      <a:pt x="688" y="168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3" name="ïśļiḓê">
                <a:extLst>
                  <a:ext uri="{FF2B5EF4-FFF2-40B4-BE49-F238E27FC236}">
                    <a16:creationId xmlns:a16="http://schemas.microsoft.com/office/drawing/2014/main" id="{FDD50B8F-5FA5-4684-A073-9FB87559C22D}"/>
                  </a:ext>
                </a:extLst>
              </p:cNvPr>
              <p:cNvSpPr/>
              <p:nvPr/>
            </p:nvSpPr>
            <p:spPr bwMode="auto">
              <a:xfrm>
                <a:off x="4421188" y="1776413"/>
                <a:ext cx="55562" cy="34925"/>
              </a:xfrm>
              <a:custGeom>
                <a:avLst/>
                <a:gdLst>
                  <a:gd name="T0" fmla="*/ 51 w 155"/>
                  <a:gd name="T1" fmla="*/ 1 h 98"/>
                  <a:gd name="T2" fmla="*/ 138 w 155"/>
                  <a:gd name="T3" fmla="*/ 22 h 98"/>
                  <a:gd name="T4" fmla="*/ 141 w 155"/>
                  <a:gd name="T5" fmla="*/ 46 h 98"/>
                  <a:gd name="T6" fmla="*/ 8 w 155"/>
                  <a:gd name="T7" fmla="*/ 84 h 98"/>
                  <a:gd name="T8" fmla="*/ 8 w 155"/>
                  <a:gd name="T9" fmla="*/ 52 h 98"/>
                  <a:gd name="T10" fmla="*/ 51 w 155"/>
                  <a:gd name="T11" fmla="*/ 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98">
                    <a:moveTo>
                      <a:pt x="51" y="1"/>
                    </a:moveTo>
                    <a:cubicBezTo>
                      <a:pt x="73" y="0"/>
                      <a:pt x="130" y="11"/>
                      <a:pt x="138" y="22"/>
                    </a:cubicBezTo>
                    <a:cubicBezTo>
                      <a:pt x="146" y="33"/>
                      <a:pt x="154" y="36"/>
                      <a:pt x="141" y="46"/>
                    </a:cubicBezTo>
                    <a:cubicBezTo>
                      <a:pt x="129" y="55"/>
                      <a:pt x="8" y="97"/>
                      <a:pt x="8" y="84"/>
                    </a:cubicBezTo>
                    <a:cubicBezTo>
                      <a:pt x="8" y="84"/>
                      <a:pt x="0" y="69"/>
                      <a:pt x="8" y="52"/>
                    </a:cubicBezTo>
                    <a:cubicBezTo>
                      <a:pt x="16" y="35"/>
                      <a:pt x="31" y="3"/>
                      <a:pt x="51" y="1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64" name="î$ļîḍè">
                <a:extLst>
                  <a:ext uri="{FF2B5EF4-FFF2-40B4-BE49-F238E27FC236}">
                    <a16:creationId xmlns:a16="http://schemas.microsoft.com/office/drawing/2014/main" id="{6DB43B5D-9BCB-47B2-8B83-3C69FDBAEC3C}"/>
                  </a:ext>
                </a:extLst>
              </p:cNvPr>
              <p:cNvSpPr/>
              <p:nvPr/>
            </p:nvSpPr>
            <p:spPr bwMode="auto">
              <a:xfrm>
                <a:off x="4421188" y="1774825"/>
                <a:ext cx="55562" cy="33338"/>
              </a:xfrm>
              <a:custGeom>
                <a:avLst/>
                <a:gdLst>
                  <a:gd name="T0" fmla="*/ 142 w 155"/>
                  <a:gd name="T1" fmla="*/ 46 h 94"/>
                  <a:gd name="T2" fmla="*/ 148 w 155"/>
                  <a:gd name="T3" fmla="*/ 40 h 94"/>
                  <a:gd name="T4" fmla="*/ 143 w 155"/>
                  <a:gd name="T5" fmla="*/ 32 h 94"/>
                  <a:gd name="T6" fmla="*/ 138 w 155"/>
                  <a:gd name="T7" fmla="*/ 26 h 94"/>
                  <a:gd name="T8" fmla="*/ 59 w 155"/>
                  <a:gd name="T9" fmla="*/ 6 h 94"/>
                  <a:gd name="T10" fmla="*/ 55 w 155"/>
                  <a:gd name="T11" fmla="*/ 6 h 94"/>
                  <a:gd name="T12" fmla="*/ 14 w 155"/>
                  <a:gd name="T13" fmla="*/ 56 h 94"/>
                  <a:gd name="T14" fmla="*/ 14 w 155"/>
                  <a:gd name="T15" fmla="*/ 56 h 94"/>
                  <a:gd name="T16" fmla="*/ 14 w 155"/>
                  <a:gd name="T17" fmla="*/ 85 h 94"/>
                  <a:gd name="T18" fmla="*/ 14 w 155"/>
                  <a:gd name="T19" fmla="*/ 86 h 94"/>
                  <a:gd name="T20" fmla="*/ 17 w 155"/>
                  <a:gd name="T21" fmla="*/ 86 h 94"/>
                  <a:gd name="T22" fmla="*/ 142 w 155"/>
                  <a:gd name="T23" fmla="*/ 46 h 94"/>
                  <a:gd name="T24" fmla="*/ 144 w 155"/>
                  <a:gd name="T25" fmla="*/ 22 h 94"/>
                  <a:gd name="T26" fmla="*/ 148 w 155"/>
                  <a:gd name="T27" fmla="*/ 28 h 94"/>
                  <a:gd name="T28" fmla="*/ 154 w 155"/>
                  <a:gd name="T29" fmla="*/ 40 h 94"/>
                  <a:gd name="T30" fmla="*/ 146 w 155"/>
                  <a:gd name="T31" fmla="*/ 51 h 94"/>
                  <a:gd name="T32" fmla="*/ 17 w 155"/>
                  <a:gd name="T33" fmla="*/ 93 h 94"/>
                  <a:gd name="T34" fmla="*/ 8 w 155"/>
                  <a:gd name="T35" fmla="*/ 88 h 94"/>
                  <a:gd name="T36" fmla="*/ 8 w 155"/>
                  <a:gd name="T37" fmla="*/ 53 h 94"/>
                  <a:gd name="T38" fmla="*/ 8 w 155"/>
                  <a:gd name="T39" fmla="*/ 53 h 94"/>
                  <a:gd name="T40" fmla="*/ 54 w 155"/>
                  <a:gd name="T41" fmla="*/ 0 h 94"/>
                  <a:gd name="T42" fmla="*/ 59 w 155"/>
                  <a:gd name="T43" fmla="*/ 0 h 94"/>
                  <a:gd name="T44" fmla="*/ 144 w 155"/>
                  <a:gd name="T45" fmla="*/ 2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5" h="94">
                    <a:moveTo>
                      <a:pt x="142" y="46"/>
                    </a:moveTo>
                    <a:cubicBezTo>
                      <a:pt x="146" y="42"/>
                      <a:pt x="147" y="41"/>
                      <a:pt x="148" y="40"/>
                    </a:cubicBezTo>
                    <a:cubicBezTo>
                      <a:pt x="148" y="38"/>
                      <a:pt x="146" y="35"/>
                      <a:pt x="143" y="32"/>
                    </a:cubicBezTo>
                    <a:cubicBezTo>
                      <a:pt x="142" y="30"/>
                      <a:pt x="140" y="28"/>
                      <a:pt x="138" y="26"/>
                    </a:cubicBezTo>
                    <a:cubicBezTo>
                      <a:pt x="132" y="17"/>
                      <a:pt x="84" y="6"/>
                      <a:pt x="59" y="6"/>
                    </a:cubicBezTo>
                    <a:cubicBezTo>
                      <a:pt x="57" y="6"/>
                      <a:pt x="56" y="6"/>
                      <a:pt x="55" y="6"/>
                    </a:cubicBezTo>
                    <a:cubicBezTo>
                      <a:pt x="36" y="8"/>
                      <a:pt x="22" y="39"/>
                      <a:pt x="14" y="56"/>
                    </a:cubicBezTo>
                    <a:lnTo>
                      <a:pt x="14" y="56"/>
                    </a:lnTo>
                    <a:cubicBezTo>
                      <a:pt x="6" y="72"/>
                      <a:pt x="14" y="85"/>
                      <a:pt x="14" y="85"/>
                    </a:cubicBezTo>
                    <a:lnTo>
                      <a:pt x="14" y="86"/>
                    </a:lnTo>
                    <a:cubicBezTo>
                      <a:pt x="15" y="86"/>
                      <a:pt x="15" y="86"/>
                      <a:pt x="17" y="86"/>
                    </a:cubicBezTo>
                    <a:cubicBezTo>
                      <a:pt x="40" y="86"/>
                      <a:pt x="132" y="53"/>
                      <a:pt x="142" y="46"/>
                    </a:cubicBezTo>
                    <a:close/>
                    <a:moveTo>
                      <a:pt x="144" y="22"/>
                    </a:moveTo>
                    <a:cubicBezTo>
                      <a:pt x="145" y="24"/>
                      <a:pt x="147" y="26"/>
                      <a:pt x="148" y="28"/>
                    </a:cubicBezTo>
                    <a:cubicBezTo>
                      <a:pt x="151" y="32"/>
                      <a:pt x="154" y="36"/>
                      <a:pt x="154" y="40"/>
                    </a:cubicBezTo>
                    <a:cubicBezTo>
                      <a:pt x="154" y="44"/>
                      <a:pt x="151" y="47"/>
                      <a:pt x="146" y="51"/>
                    </a:cubicBezTo>
                    <a:cubicBezTo>
                      <a:pt x="133" y="61"/>
                      <a:pt x="41" y="93"/>
                      <a:pt x="17" y="93"/>
                    </a:cubicBezTo>
                    <a:cubicBezTo>
                      <a:pt x="10" y="93"/>
                      <a:pt x="8" y="90"/>
                      <a:pt x="8" y="88"/>
                    </a:cubicBezTo>
                    <a:cubicBezTo>
                      <a:pt x="6" y="85"/>
                      <a:pt x="0" y="70"/>
                      <a:pt x="8" y="53"/>
                    </a:cubicBezTo>
                    <a:lnTo>
                      <a:pt x="8" y="53"/>
                    </a:lnTo>
                    <a:cubicBezTo>
                      <a:pt x="17" y="34"/>
                      <a:pt x="32" y="2"/>
                      <a:pt x="54" y="0"/>
                    </a:cubicBezTo>
                    <a:cubicBezTo>
                      <a:pt x="55" y="0"/>
                      <a:pt x="57" y="0"/>
                      <a:pt x="59" y="0"/>
                    </a:cubicBezTo>
                    <a:cubicBezTo>
                      <a:pt x="82" y="0"/>
                      <a:pt x="135" y="10"/>
                      <a:pt x="144" y="2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65" name="iṧ1ïde">
                <a:extLst>
                  <a:ext uri="{FF2B5EF4-FFF2-40B4-BE49-F238E27FC236}">
                    <a16:creationId xmlns:a16="http://schemas.microsoft.com/office/drawing/2014/main" id="{BA7CB662-9FBF-49E0-90A8-80583C6F8225}"/>
                  </a:ext>
                </a:extLst>
              </p:cNvPr>
              <p:cNvSpPr/>
              <p:nvPr/>
            </p:nvSpPr>
            <p:spPr bwMode="auto">
              <a:xfrm>
                <a:off x="4383088" y="1781175"/>
                <a:ext cx="161925" cy="93663"/>
              </a:xfrm>
              <a:custGeom>
                <a:avLst/>
                <a:gdLst>
                  <a:gd name="T0" fmla="*/ 320 w 448"/>
                  <a:gd name="T1" fmla="*/ 10 h 262"/>
                  <a:gd name="T2" fmla="*/ 428 w 448"/>
                  <a:gd name="T3" fmla="*/ 84 h 262"/>
                  <a:gd name="T4" fmla="*/ 428 w 448"/>
                  <a:gd name="T5" fmla="*/ 119 h 262"/>
                  <a:gd name="T6" fmla="*/ 276 w 448"/>
                  <a:gd name="T7" fmla="*/ 90 h 262"/>
                  <a:gd name="T8" fmla="*/ 159 w 448"/>
                  <a:gd name="T9" fmla="*/ 147 h 262"/>
                  <a:gd name="T10" fmla="*/ 44 w 448"/>
                  <a:gd name="T11" fmla="*/ 259 h 262"/>
                  <a:gd name="T12" fmla="*/ 13 w 448"/>
                  <a:gd name="T13" fmla="*/ 242 h 262"/>
                  <a:gd name="T14" fmla="*/ 40 w 448"/>
                  <a:gd name="T15" fmla="*/ 108 h 262"/>
                  <a:gd name="T16" fmla="*/ 162 w 448"/>
                  <a:gd name="T17" fmla="*/ 39 h 262"/>
                  <a:gd name="T18" fmla="*/ 320 w 448"/>
                  <a:gd name="T19" fmla="*/ 1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8" h="262">
                    <a:moveTo>
                      <a:pt x="320" y="10"/>
                    </a:moveTo>
                    <a:cubicBezTo>
                      <a:pt x="350" y="15"/>
                      <a:pt x="393" y="34"/>
                      <a:pt x="428" y="84"/>
                    </a:cubicBezTo>
                    <a:cubicBezTo>
                      <a:pt x="428" y="84"/>
                      <a:pt x="447" y="109"/>
                      <a:pt x="428" y="119"/>
                    </a:cubicBezTo>
                    <a:cubicBezTo>
                      <a:pt x="408" y="128"/>
                      <a:pt x="321" y="86"/>
                      <a:pt x="276" y="90"/>
                    </a:cubicBezTo>
                    <a:cubicBezTo>
                      <a:pt x="231" y="95"/>
                      <a:pt x="183" y="105"/>
                      <a:pt x="159" y="147"/>
                    </a:cubicBezTo>
                    <a:cubicBezTo>
                      <a:pt x="135" y="188"/>
                      <a:pt x="63" y="261"/>
                      <a:pt x="44" y="259"/>
                    </a:cubicBezTo>
                    <a:cubicBezTo>
                      <a:pt x="25" y="258"/>
                      <a:pt x="13" y="242"/>
                      <a:pt x="13" y="242"/>
                    </a:cubicBezTo>
                    <a:cubicBezTo>
                      <a:pt x="13" y="242"/>
                      <a:pt x="0" y="173"/>
                      <a:pt x="40" y="108"/>
                    </a:cubicBezTo>
                    <a:cubicBezTo>
                      <a:pt x="52" y="90"/>
                      <a:pt x="130" y="44"/>
                      <a:pt x="162" y="39"/>
                    </a:cubicBezTo>
                    <a:cubicBezTo>
                      <a:pt x="194" y="35"/>
                      <a:pt x="256" y="0"/>
                      <a:pt x="320" y="10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6" name="ísļiḓê">
                <a:extLst>
                  <a:ext uri="{FF2B5EF4-FFF2-40B4-BE49-F238E27FC236}">
                    <a16:creationId xmlns:a16="http://schemas.microsoft.com/office/drawing/2014/main" id="{E85356CF-A473-40B4-B654-844A74996612}"/>
                  </a:ext>
                </a:extLst>
              </p:cNvPr>
              <p:cNvSpPr/>
              <p:nvPr/>
            </p:nvSpPr>
            <p:spPr bwMode="auto">
              <a:xfrm>
                <a:off x="4381500" y="1782763"/>
                <a:ext cx="160338" cy="93662"/>
              </a:xfrm>
              <a:custGeom>
                <a:avLst/>
                <a:gdLst>
                  <a:gd name="T0" fmla="*/ 436 w 447"/>
                  <a:gd name="T1" fmla="*/ 104 h 258"/>
                  <a:gd name="T2" fmla="*/ 429 w 447"/>
                  <a:gd name="T3" fmla="*/ 81 h 258"/>
                  <a:gd name="T4" fmla="*/ 322 w 447"/>
                  <a:gd name="T5" fmla="*/ 8 h 258"/>
                  <a:gd name="T6" fmla="*/ 298 w 447"/>
                  <a:gd name="T7" fmla="*/ 6 h 258"/>
                  <a:gd name="T8" fmla="*/ 203 w 447"/>
                  <a:gd name="T9" fmla="*/ 26 h 258"/>
                  <a:gd name="T10" fmla="*/ 165 w 447"/>
                  <a:gd name="T11" fmla="*/ 37 h 258"/>
                  <a:gd name="T12" fmla="*/ 46 w 447"/>
                  <a:gd name="T13" fmla="*/ 105 h 258"/>
                  <a:gd name="T14" fmla="*/ 19 w 447"/>
                  <a:gd name="T15" fmla="*/ 235 h 258"/>
                  <a:gd name="T16" fmla="*/ 46 w 447"/>
                  <a:gd name="T17" fmla="*/ 251 h 258"/>
                  <a:gd name="T18" fmla="*/ 47 w 447"/>
                  <a:gd name="T19" fmla="*/ 251 h 258"/>
                  <a:gd name="T20" fmla="*/ 159 w 447"/>
                  <a:gd name="T21" fmla="*/ 140 h 258"/>
                  <a:gd name="T22" fmla="*/ 279 w 447"/>
                  <a:gd name="T23" fmla="*/ 82 h 258"/>
                  <a:gd name="T24" fmla="*/ 286 w 447"/>
                  <a:gd name="T25" fmla="*/ 82 h 258"/>
                  <a:gd name="T26" fmla="*/ 370 w 447"/>
                  <a:gd name="T27" fmla="*/ 100 h 258"/>
                  <a:gd name="T28" fmla="*/ 424 w 447"/>
                  <a:gd name="T29" fmla="*/ 112 h 258"/>
                  <a:gd name="T30" fmla="*/ 430 w 447"/>
                  <a:gd name="T31" fmla="*/ 111 h 258"/>
                  <a:gd name="T32" fmla="*/ 436 w 447"/>
                  <a:gd name="T33" fmla="*/ 104 h 258"/>
                  <a:gd name="T34" fmla="*/ 323 w 447"/>
                  <a:gd name="T35" fmla="*/ 2 h 258"/>
                  <a:gd name="T36" fmla="*/ 434 w 447"/>
                  <a:gd name="T37" fmla="*/ 77 h 258"/>
                  <a:gd name="T38" fmla="*/ 443 w 447"/>
                  <a:gd name="T39" fmla="*/ 105 h 258"/>
                  <a:gd name="T40" fmla="*/ 433 w 447"/>
                  <a:gd name="T41" fmla="*/ 117 h 258"/>
                  <a:gd name="T42" fmla="*/ 424 w 447"/>
                  <a:gd name="T43" fmla="*/ 119 h 258"/>
                  <a:gd name="T44" fmla="*/ 368 w 447"/>
                  <a:gd name="T45" fmla="*/ 106 h 258"/>
                  <a:gd name="T46" fmla="*/ 286 w 447"/>
                  <a:gd name="T47" fmla="*/ 88 h 258"/>
                  <a:gd name="T48" fmla="*/ 279 w 447"/>
                  <a:gd name="T49" fmla="*/ 89 h 258"/>
                  <a:gd name="T50" fmla="*/ 164 w 447"/>
                  <a:gd name="T51" fmla="*/ 143 h 258"/>
                  <a:gd name="T52" fmla="*/ 47 w 447"/>
                  <a:gd name="T53" fmla="*/ 257 h 258"/>
                  <a:gd name="T54" fmla="*/ 46 w 447"/>
                  <a:gd name="T55" fmla="*/ 257 h 258"/>
                  <a:gd name="T56" fmla="*/ 13 w 447"/>
                  <a:gd name="T57" fmla="*/ 238 h 258"/>
                  <a:gd name="T58" fmla="*/ 13 w 447"/>
                  <a:gd name="T59" fmla="*/ 237 h 258"/>
                  <a:gd name="T60" fmla="*/ 40 w 447"/>
                  <a:gd name="T61" fmla="*/ 101 h 258"/>
                  <a:gd name="T62" fmla="*/ 164 w 447"/>
                  <a:gd name="T63" fmla="*/ 31 h 258"/>
                  <a:gd name="T64" fmla="*/ 200 w 447"/>
                  <a:gd name="T65" fmla="*/ 20 h 258"/>
                  <a:gd name="T66" fmla="*/ 298 w 447"/>
                  <a:gd name="T67" fmla="*/ 0 h 258"/>
                  <a:gd name="T68" fmla="*/ 323 w 447"/>
                  <a:gd name="T69" fmla="*/ 2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7" h="258">
                    <a:moveTo>
                      <a:pt x="436" y="104"/>
                    </a:moveTo>
                    <a:cubicBezTo>
                      <a:pt x="439" y="96"/>
                      <a:pt x="432" y="84"/>
                      <a:pt x="429" y="81"/>
                    </a:cubicBezTo>
                    <a:cubicBezTo>
                      <a:pt x="389" y="24"/>
                      <a:pt x="340" y="11"/>
                      <a:pt x="322" y="8"/>
                    </a:cubicBezTo>
                    <a:cubicBezTo>
                      <a:pt x="314" y="7"/>
                      <a:pt x="306" y="6"/>
                      <a:pt x="298" y="6"/>
                    </a:cubicBezTo>
                    <a:cubicBezTo>
                      <a:pt x="263" y="6"/>
                      <a:pt x="230" y="18"/>
                      <a:pt x="203" y="26"/>
                    </a:cubicBezTo>
                    <a:cubicBezTo>
                      <a:pt x="188" y="31"/>
                      <a:pt x="176" y="36"/>
                      <a:pt x="165" y="37"/>
                    </a:cubicBezTo>
                    <a:cubicBezTo>
                      <a:pt x="134" y="42"/>
                      <a:pt x="57" y="87"/>
                      <a:pt x="46" y="105"/>
                    </a:cubicBezTo>
                    <a:cubicBezTo>
                      <a:pt x="9" y="164"/>
                      <a:pt x="18" y="227"/>
                      <a:pt x="19" y="235"/>
                    </a:cubicBezTo>
                    <a:cubicBezTo>
                      <a:pt x="21" y="238"/>
                      <a:pt x="31" y="249"/>
                      <a:pt x="46" y="251"/>
                    </a:cubicBezTo>
                    <a:lnTo>
                      <a:pt x="47" y="251"/>
                    </a:lnTo>
                    <a:cubicBezTo>
                      <a:pt x="65" y="251"/>
                      <a:pt x="135" y="181"/>
                      <a:pt x="159" y="140"/>
                    </a:cubicBezTo>
                    <a:cubicBezTo>
                      <a:pt x="183" y="98"/>
                      <a:pt x="231" y="87"/>
                      <a:pt x="279" y="82"/>
                    </a:cubicBezTo>
                    <a:cubicBezTo>
                      <a:pt x="281" y="82"/>
                      <a:pt x="284" y="82"/>
                      <a:pt x="286" y="82"/>
                    </a:cubicBezTo>
                    <a:cubicBezTo>
                      <a:pt x="310" y="82"/>
                      <a:pt x="342" y="91"/>
                      <a:pt x="370" y="100"/>
                    </a:cubicBezTo>
                    <a:cubicBezTo>
                      <a:pt x="391" y="106"/>
                      <a:pt x="412" y="112"/>
                      <a:pt x="424" y="112"/>
                    </a:cubicBezTo>
                    <a:cubicBezTo>
                      <a:pt x="426" y="112"/>
                      <a:pt x="429" y="112"/>
                      <a:pt x="430" y="111"/>
                    </a:cubicBezTo>
                    <a:cubicBezTo>
                      <a:pt x="434" y="110"/>
                      <a:pt x="436" y="107"/>
                      <a:pt x="436" y="104"/>
                    </a:cubicBezTo>
                    <a:close/>
                    <a:moveTo>
                      <a:pt x="323" y="2"/>
                    </a:moveTo>
                    <a:cubicBezTo>
                      <a:pt x="342" y="5"/>
                      <a:pt x="393" y="18"/>
                      <a:pt x="434" y="77"/>
                    </a:cubicBezTo>
                    <a:cubicBezTo>
                      <a:pt x="435" y="78"/>
                      <a:pt x="446" y="93"/>
                      <a:pt x="443" y="105"/>
                    </a:cubicBezTo>
                    <a:cubicBezTo>
                      <a:pt x="441" y="111"/>
                      <a:pt x="438" y="115"/>
                      <a:pt x="433" y="117"/>
                    </a:cubicBezTo>
                    <a:cubicBezTo>
                      <a:pt x="431" y="118"/>
                      <a:pt x="427" y="119"/>
                      <a:pt x="424" y="119"/>
                    </a:cubicBezTo>
                    <a:cubicBezTo>
                      <a:pt x="411" y="119"/>
                      <a:pt x="391" y="113"/>
                      <a:pt x="368" y="106"/>
                    </a:cubicBezTo>
                    <a:cubicBezTo>
                      <a:pt x="340" y="98"/>
                      <a:pt x="309" y="88"/>
                      <a:pt x="286" y="88"/>
                    </a:cubicBezTo>
                    <a:cubicBezTo>
                      <a:pt x="284" y="88"/>
                      <a:pt x="281" y="88"/>
                      <a:pt x="279" y="89"/>
                    </a:cubicBezTo>
                    <a:cubicBezTo>
                      <a:pt x="233" y="93"/>
                      <a:pt x="187" y="103"/>
                      <a:pt x="164" y="143"/>
                    </a:cubicBezTo>
                    <a:cubicBezTo>
                      <a:pt x="141" y="185"/>
                      <a:pt x="69" y="257"/>
                      <a:pt x="47" y="257"/>
                    </a:cubicBezTo>
                    <a:cubicBezTo>
                      <a:pt x="46" y="257"/>
                      <a:pt x="46" y="257"/>
                      <a:pt x="46" y="257"/>
                    </a:cubicBezTo>
                    <a:cubicBezTo>
                      <a:pt x="25" y="255"/>
                      <a:pt x="14" y="239"/>
                      <a:pt x="13" y="238"/>
                    </a:cubicBezTo>
                    <a:lnTo>
                      <a:pt x="13" y="237"/>
                    </a:lnTo>
                    <a:cubicBezTo>
                      <a:pt x="13" y="236"/>
                      <a:pt x="0" y="166"/>
                      <a:pt x="40" y="101"/>
                    </a:cubicBezTo>
                    <a:cubicBezTo>
                      <a:pt x="52" y="83"/>
                      <a:pt x="131" y="36"/>
                      <a:pt x="164" y="31"/>
                    </a:cubicBezTo>
                    <a:cubicBezTo>
                      <a:pt x="174" y="29"/>
                      <a:pt x="186" y="25"/>
                      <a:pt x="200" y="20"/>
                    </a:cubicBezTo>
                    <a:cubicBezTo>
                      <a:pt x="228" y="11"/>
                      <a:pt x="262" y="0"/>
                      <a:pt x="298" y="0"/>
                    </a:cubicBezTo>
                    <a:cubicBezTo>
                      <a:pt x="307" y="0"/>
                      <a:pt x="315" y="1"/>
                      <a:pt x="323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7" name="ïṧļîḋè">
                <a:extLst>
                  <a:ext uri="{FF2B5EF4-FFF2-40B4-BE49-F238E27FC236}">
                    <a16:creationId xmlns:a16="http://schemas.microsoft.com/office/drawing/2014/main" id="{EB4C9009-527E-4711-8085-0D0290B73922}"/>
                  </a:ext>
                </a:extLst>
              </p:cNvPr>
              <p:cNvSpPr/>
              <p:nvPr/>
            </p:nvSpPr>
            <p:spPr bwMode="auto">
              <a:xfrm>
                <a:off x="4381500" y="1785938"/>
                <a:ext cx="219075" cy="225425"/>
              </a:xfrm>
              <a:custGeom>
                <a:avLst/>
                <a:gdLst>
                  <a:gd name="T0" fmla="*/ 432 w 610"/>
                  <a:gd name="T1" fmla="*/ 73 h 625"/>
                  <a:gd name="T2" fmla="*/ 545 w 610"/>
                  <a:gd name="T3" fmla="*/ 195 h 625"/>
                  <a:gd name="T4" fmla="*/ 545 w 610"/>
                  <a:gd name="T5" fmla="*/ 459 h 625"/>
                  <a:gd name="T6" fmla="*/ 306 w 610"/>
                  <a:gd name="T7" fmla="*/ 601 h 625"/>
                  <a:gd name="T8" fmla="*/ 141 w 610"/>
                  <a:gd name="T9" fmla="*/ 555 h 625"/>
                  <a:gd name="T10" fmla="*/ 5 w 610"/>
                  <a:gd name="T11" fmla="*/ 307 h 625"/>
                  <a:gd name="T12" fmla="*/ 18 w 610"/>
                  <a:gd name="T13" fmla="*/ 177 h 625"/>
                  <a:gd name="T14" fmla="*/ 71 w 610"/>
                  <a:gd name="T15" fmla="*/ 206 h 625"/>
                  <a:gd name="T16" fmla="*/ 101 w 610"/>
                  <a:gd name="T17" fmla="*/ 150 h 625"/>
                  <a:gd name="T18" fmla="*/ 397 w 610"/>
                  <a:gd name="T19" fmla="*/ 78 h 625"/>
                  <a:gd name="T20" fmla="*/ 432 w 610"/>
                  <a:gd name="T21" fmla="*/ 73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0" h="625">
                    <a:moveTo>
                      <a:pt x="432" y="73"/>
                    </a:moveTo>
                    <a:cubicBezTo>
                      <a:pt x="442" y="73"/>
                      <a:pt x="518" y="139"/>
                      <a:pt x="545" y="195"/>
                    </a:cubicBezTo>
                    <a:cubicBezTo>
                      <a:pt x="609" y="331"/>
                      <a:pt x="563" y="402"/>
                      <a:pt x="545" y="459"/>
                    </a:cubicBezTo>
                    <a:cubicBezTo>
                      <a:pt x="527" y="517"/>
                      <a:pt x="391" y="579"/>
                      <a:pt x="306" y="601"/>
                    </a:cubicBezTo>
                    <a:cubicBezTo>
                      <a:pt x="221" y="624"/>
                      <a:pt x="202" y="605"/>
                      <a:pt x="141" y="555"/>
                    </a:cubicBezTo>
                    <a:cubicBezTo>
                      <a:pt x="80" y="505"/>
                      <a:pt x="0" y="376"/>
                      <a:pt x="5" y="307"/>
                    </a:cubicBezTo>
                    <a:cubicBezTo>
                      <a:pt x="8" y="255"/>
                      <a:pt x="11" y="193"/>
                      <a:pt x="18" y="177"/>
                    </a:cubicBezTo>
                    <a:cubicBezTo>
                      <a:pt x="24" y="161"/>
                      <a:pt x="71" y="206"/>
                      <a:pt x="71" y="206"/>
                    </a:cubicBezTo>
                    <a:cubicBezTo>
                      <a:pt x="71" y="206"/>
                      <a:pt x="81" y="180"/>
                      <a:pt x="101" y="150"/>
                    </a:cubicBezTo>
                    <a:cubicBezTo>
                      <a:pt x="200" y="0"/>
                      <a:pt x="365" y="78"/>
                      <a:pt x="397" y="78"/>
                    </a:cubicBezTo>
                    <a:cubicBezTo>
                      <a:pt x="430" y="78"/>
                      <a:pt x="423" y="73"/>
                      <a:pt x="432" y="73"/>
                    </a:cubicBezTo>
                  </a:path>
                </a:pathLst>
              </a:custGeom>
              <a:solidFill>
                <a:srgbClr val="BAE6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8" name="ïS1ídé">
                <a:extLst>
                  <a:ext uri="{FF2B5EF4-FFF2-40B4-BE49-F238E27FC236}">
                    <a16:creationId xmlns:a16="http://schemas.microsoft.com/office/drawing/2014/main" id="{2D81D8F8-F689-4217-A1EC-8229FA27854C}"/>
                  </a:ext>
                </a:extLst>
              </p:cNvPr>
              <p:cNvSpPr/>
              <p:nvPr/>
            </p:nvSpPr>
            <p:spPr bwMode="auto">
              <a:xfrm>
                <a:off x="4379913" y="1804988"/>
                <a:ext cx="219075" cy="201612"/>
              </a:xfrm>
              <a:custGeom>
                <a:avLst/>
                <a:gdLst>
                  <a:gd name="T0" fmla="*/ 555 w 608"/>
                  <a:gd name="T1" fmla="*/ 377 h 562"/>
                  <a:gd name="T2" fmla="*/ 546 w 608"/>
                  <a:gd name="T3" fmla="*/ 142 h 562"/>
                  <a:gd name="T4" fmla="*/ 436 w 608"/>
                  <a:gd name="T5" fmla="*/ 22 h 562"/>
                  <a:gd name="T6" fmla="*/ 431 w 608"/>
                  <a:gd name="T7" fmla="*/ 23 h 562"/>
                  <a:gd name="T8" fmla="*/ 401 w 608"/>
                  <a:gd name="T9" fmla="*/ 27 h 562"/>
                  <a:gd name="T10" fmla="*/ 372 w 608"/>
                  <a:gd name="T11" fmla="*/ 21 h 562"/>
                  <a:gd name="T12" fmla="*/ 274 w 608"/>
                  <a:gd name="T13" fmla="*/ 7 h 562"/>
                  <a:gd name="T14" fmla="*/ 107 w 608"/>
                  <a:gd name="T15" fmla="*/ 98 h 562"/>
                  <a:gd name="T16" fmla="*/ 77 w 608"/>
                  <a:gd name="T17" fmla="*/ 153 h 562"/>
                  <a:gd name="T18" fmla="*/ 74 w 608"/>
                  <a:gd name="T19" fmla="*/ 155 h 562"/>
                  <a:gd name="T20" fmla="*/ 72 w 608"/>
                  <a:gd name="T21" fmla="*/ 155 h 562"/>
                  <a:gd name="T22" fmla="*/ 26 w 608"/>
                  <a:gd name="T23" fmla="*/ 123 h 562"/>
                  <a:gd name="T24" fmla="*/ 23 w 608"/>
                  <a:gd name="T25" fmla="*/ 124 h 562"/>
                  <a:gd name="T26" fmla="*/ 13 w 608"/>
                  <a:gd name="T27" fmla="*/ 224 h 562"/>
                  <a:gd name="T28" fmla="*/ 11 w 608"/>
                  <a:gd name="T29" fmla="*/ 254 h 562"/>
                  <a:gd name="T30" fmla="*/ 146 w 608"/>
                  <a:gd name="T31" fmla="*/ 499 h 562"/>
                  <a:gd name="T32" fmla="*/ 153 w 608"/>
                  <a:gd name="T33" fmla="*/ 505 h 562"/>
                  <a:gd name="T34" fmla="*/ 251 w 608"/>
                  <a:gd name="T35" fmla="*/ 554 h 562"/>
                  <a:gd name="T36" fmla="*/ 309 w 608"/>
                  <a:gd name="T37" fmla="*/ 545 h 562"/>
                  <a:gd name="T38" fmla="*/ 546 w 608"/>
                  <a:gd name="T39" fmla="*/ 405 h 562"/>
                  <a:gd name="T40" fmla="*/ 555 w 608"/>
                  <a:gd name="T41" fmla="*/ 377 h 562"/>
                  <a:gd name="T42" fmla="*/ 436 w 608"/>
                  <a:gd name="T43" fmla="*/ 16 h 562"/>
                  <a:gd name="T44" fmla="*/ 552 w 608"/>
                  <a:gd name="T45" fmla="*/ 139 h 562"/>
                  <a:gd name="T46" fmla="*/ 562 w 608"/>
                  <a:gd name="T47" fmla="*/ 379 h 562"/>
                  <a:gd name="T48" fmla="*/ 552 w 608"/>
                  <a:gd name="T49" fmla="*/ 407 h 562"/>
                  <a:gd name="T50" fmla="*/ 310 w 608"/>
                  <a:gd name="T51" fmla="*/ 552 h 562"/>
                  <a:gd name="T52" fmla="*/ 251 w 608"/>
                  <a:gd name="T53" fmla="*/ 561 h 562"/>
                  <a:gd name="T54" fmla="*/ 149 w 608"/>
                  <a:gd name="T55" fmla="*/ 510 h 562"/>
                  <a:gd name="T56" fmla="*/ 142 w 608"/>
                  <a:gd name="T57" fmla="*/ 504 h 562"/>
                  <a:gd name="T58" fmla="*/ 5 w 608"/>
                  <a:gd name="T59" fmla="*/ 253 h 562"/>
                  <a:gd name="T60" fmla="*/ 7 w 608"/>
                  <a:gd name="T61" fmla="*/ 223 h 562"/>
                  <a:gd name="T62" fmla="*/ 18 w 608"/>
                  <a:gd name="T63" fmla="*/ 122 h 562"/>
                  <a:gd name="T64" fmla="*/ 26 w 608"/>
                  <a:gd name="T65" fmla="*/ 116 h 562"/>
                  <a:gd name="T66" fmla="*/ 73 w 608"/>
                  <a:gd name="T67" fmla="*/ 146 h 562"/>
                  <a:gd name="T68" fmla="*/ 101 w 608"/>
                  <a:gd name="T69" fmla="*/ 94 h 562"/>
                  <a:gd name="T70" fmla="*/ 274 w 608"/>
                  <a:gd name="T71" fmla="*/ 0 h 562"/>
                  <a:gd name="T72" fmla="*/ 374 w 608"/>
                  <a:gd name="T73" fmla="*/ 15 h 562"/>
                  <a:gd name="T74" fmla="*/ 401 w 608"/>
                  <a:gd name="T75" fmla="*/ 20 h 562"/>
                  <a:gd name="T76" fmla="*/ 429 w 608"/>
                  <a:gd name="T77" fmla="*/ 17 h 562"/>
                  <a:gd name="T78" fmla="*/ 436 w 608"/>
                  <a:gd name="T79" fmla="*/ 16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8" h="562">
                    <a:moveTo>
                      <a:pt x="555" y="377"/>
                    </a:moveTo>
                    <a:cubicBezTo>
                      <a:pt x="575" y="323"/>
                      <a:pt x="600" y="257"/>
                      <a:pt x="546" y="142"/>
                    </a:cubicBezTo>
                    <a:cubicBezTo>
                      <a:pt x="520" y="87"/>
                      <a:pt x="446" y="23"/>
                      <a:pt x="436" y="22"/>
                    </a:cubicBezTo>
                    <a:cubicBezTo>
                      <a:pt x="434" y="22"/>
                      <a:pt x="433" y="23"/>
                      <a:pt x="431" y="23"/>
                    </a:cubicBezTo>
                    <a:cubicBezTo>
                      <a:pt x="427" y="25"/>
                      <a:pt x="422" y="27"/>
                      <a:pt x="401" y="27"/>
                    </a:cubicBezTo>
                    <a:cubicBezTo>
                      <a:pt x="395" y="27"/>
                      <a:pt x="385" y="25"/>
                      <a:pt x="372" y="21"/>
                    </a:cubicBezTo>
                    <a:cubicBezTo>
                      <a:pt x="349" y="16"/>
                      <a:pt x="313" y="7"/>
                      <a:pt x="274" y="7"/>
                    </a:cubicBezTo>
                    <a:cubicBezTo>
                      <a:pt x="203" y="7"/>
                      <a:pt x="147" y="37"/>
                      <a:pt x="107" y="98"/>
                    </a:cubicBezTo>
                    <a:cubicBezTo>
                      <a:pt x="87" y="127"/>
                      <a:pt x="77" y="153"/>
                      <a:pt x="77" y="153"/>
                    </a:cubicBezTo>
                    <a:cubicBezTo>
                      <a:pt x="76" y="154"/>
                      <a:pt x="75" y="155"/>
                      <a:pt x="74" y="155"/>
                    </a:cubicBezTo>
                    <a:cubicBezTo>
                      <a:pt x="73" y="155"/>
                      <a:pt x="72" y="155"/>
                      <a:pt x="72" y="155"/>
                    </a:cubicBezTo>
                    <a:cubicBezTo>
                      <a:pt x="59" y="142"/>
                      <a:pt x="35" y="123"/>
                      <a:pt x="26" y="123"/>
                    </a:cubicBezTo>
                    <a:cubicBezTo>
                      <a:pt x="24" y="123"/>
                      <a:pt x="24" y="124"/>
                      <a:pt x="23" y="124"/>
                    </a:cubicBezTo>
                    <a:cubicBezTo>
                      <a:pt x="19" y="137"/>
                      <a:pt x="16" y="181"/>
                      <a:pt x="13" y="224"/>
                    </a:cubicBezTo>
                    <a:cubicBezTo>
                      <a:pt x="12" y="234"/>
                      <a:pt x="12" y="244"/>
                      <a:pt x="11" y="254"/>
                    </a:cubicBezTo>
                    <a:cubicBezTo>
                      <a:pt x="6" y="319"/>
                      <a:pt x="83" y="448"/>
                      <a:pt x="146" y="499"/>
                    </a:cubicBezTo>
                    <a:lnTo>
                      <a:pt x="153" y="505"/>
                    </a:lnTo>
                    <a:cubicBezTo>
                      <a:pt x="192" y="537"/>
                      <a:pt x="214" y="554"/>
                      <a:pt x="251" y="554"/>
                    </a:cubicBezTo>
                    <a:cubicBezTo>
                      <a:pt x="267" y="554"/>
                      <a:pt x="285" y="552"/>
                      <a:pt x="309" y="545"/>
                    </a:cubicBezTo>
                    <a:cubicBezTo>
                      <a:pt x="397" y="522"/>
                      <a:pt x="529" y="460"/>
                      <a:pt x="546" y="405"/>
                    </a:cubicBezTo>
                    <a:cubicBezTo>
                      <a:pt x="548" y="396"/>
                      <a:pt x="552" y="387"/>
                      <a:pt x="555" y="377"/>
                    </a:cubicBezTo>
                    <a:close/>
                    <a:moveTo>
                      <a:pt x="436" y="16"/>
                    </a:moveTo>
                    <a:cubicBezTo>
                      <a:pt x="449" y="16"/>
                      <a:pt x="526" y="86"/>
                      <a:pt x="552" y="139"/>
                    </a:cubicBezTo>
                    <a:cubicBezTo>
                      <a:pt x="607" y="256"/>
                      <a:pt x="581" y="325"/>
                      <a:pt x="562" y="379"/>
                    </a:cubicBezTo>
                    <a:cubicBezTo>
                      <a:pt x="558" y="389"/>
                      <a:pt x="554" y="398"/>
                      <a:pt x="552" y="407"/>
                    </a:cubicBezTo>
                    <a:cubicBezTo>
                      <a:pt x="534" y="464"/>
                      <a:pt x="400" y="528"/>
                      <a:pt x="310" y="552"/>
                    </a:cubicBezTo>
                    <a:cubicBezTo>
                      <a:pt x="286" y="558"/>
                      <a:pt x="268" y="561"/>
                      <a:pt x="251" y="561"/>
                    </a:cubicBezTo>
                    <a:cubicBezTo>
                      <a:pt x="212" y="561"/>
                      <a:pt x="189" y="543"/>
                      <a:pt x="149" y="510"/>
                    </a:cubicBezTo>
                    <a:lnTo>
                      <a:pt x="142" y="504"/>
                    </a:lnTo>
                    <a:cubicBezTo>
                      <a:pt x="78" y="452"/>
                      <a:pt x="0" y="321"/>
                      <a:pt x="5" y="253"/>
                    </a:cubicBezTo>
                    <a:cubicBezTo>
                      <a:pt x="6" y="243"/>
                      <a:pt x="6" y="233"/>
                      <a:pt x="7" y="223"/>
                    </a:cubicBezTo>
                    <a:cubicBezTo>
                      <a:pt x="10" y="178"/>
                      <a:pt x="12" y="136"/>
                      <a:pt x="18" y="122"/>
                    </a:cubicBezTo>
                    <a:cubicBezTo>
                      <a:pt x="19" y="119"/>
                      <a:pt x="22" y="116"/>
                      <a:pt x="26" y="116"/>
                    </a:cubicBezTo>
                    <a:cubicBezTo>
                      <a:pt x="39" y="116"/>
                      <a:pt x="63" y="138"/>
                      <a:pt x="73" y="146"/>
                    </a:cubicBezTo>
                    <a:cubicBezTo>
                      <a:pt x="77" y="138"/>
                      <a:pt x="87" y="117"/>
                      <a:pt x="101" y="94"/>
                    </a:cubicBezTo>
                    <a:cubicBezTo>
                      <a:pt x="143" y="32"/>
                      <a:pt x="201" y="0"/>
                      <a:pt x="274" y="0"/>
                    </a:cubicBezTo>
                    <a:cubicBezTo>
                      <a:pt x="313" y="0"/>
                      <a:pt x="350" y="9"/>
                      <a:pt x="374" y="15"/>
                    </a:cubicBezTo>
                    <a:cubicBezTo>
                      <a:pt x="386" y="18"/>
                      <a:pt x="396" y="20"/>
                      <a:pt x="401" y="20"/>
                    </a:cubicBezTo>
                    <a:cubicBezTo>
                      <a:pt x="421" y="20"/>
                      <a:pt x="426" y="19"/>
                      <a:pt x="429" y="17"/>
                    </a:cubicBezTo>
                    <a:cubicBezTo>
                      <a:pt x="431" y="16"/>
                      <a:pt x="432" y="16"/>
                      <a:pt x="436" y="16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9" name="íSḻîḓe">
                <a:extLst>
                  <a:ext uri="{FF2B5EF4-FFF2-40B4-BE49-F238E27FC236}">
                    <a16:creationId xmlns:a16="http://schemas.microsoft.com/office/drawing/2014/main" id="{5AEFFC41-E0ED-46CD-9B2C-7E864D7D013B}"/>
                  </a:ext>
                </a:extLst>
              </p:cNvPr>
              <p:cNvSpPr/>
              <p:nvPr/>
            </p:nvSpPr>
            <p:spPr bwMode="auto">
              <a:xfrm>
                <a:off x="4411663" y="1622425"/>
                <a:ext cx="107950" cy="84138"/>
              </a:xfrm>
              <a:custGeom>
                <a:avLst/>
                <a:gdLst>
                  <a:gd name="T0" fmla="*/ 252 w 298"/>
                  <a:gd name="T1" fmla="*/ 160 h 232"/>
                  <a:gd name="T2" fmla="*/ 292 w 298"/>
                  <a:gd name="T3" fmla="*/ 200 h 232"/>
                  <a:gd name="T4" fmla="*/ 256 w 298"/>
                  <a:gd name="T5" fmla="*/ 228 h 232"/>
                  <a:gd name="T6" fmla="*/ 203 w 298"/>
                  <a:gd name="T7" fmla="*/ 189 h 232"/>
                  <a:gd name="T8" fmla="*/ 180 w 298"/>
                  <a:gd name="T9" fmla="*/ 170 h 232"/>
                  <a:gd name="T10" fmla="*/ 154 w 298"/>
                  <a:gd name="T11" fmla="*/ 219 h 232"/>
                  <a:gd name="T12" fmla="*/ 108 w 298"/>
                  <a:gd name="T13" fmla="*/ 224 h 232"/>
                  <a:gd name="T14" fmla="*/ 85 w 298"/>
                  <a:gd name="T15" fmla="*/ 198 h 232"/>
                  <a:gd name="T16" fmla="*/ 44 w 298"/>
                  <a:gd name="T17" fmla="*/ 185 h 232"/>
                  <a:gd name="T18" fmla="*/ 37 w 298"/>
                  <a:gd name="T19" fmla="*/ 165 h 232"/>
                  <a:gd name="T20" fmla="*/ 21 w 298"/>
                  <a:gd name="T21" fmla="*/ 149 h 232"/>
                  <a:gd name="T22" fmla="*/ 11 w 298"/>
                  <a:gd name="T23" fmla="*/ 107 h 232"/>
                  <a:gd name="T24" fmla="*/ 0 w 298"/>
                  <a:gd name="T25" fmla="*/ 63 h 232"/>
                  <a:gd name="T26" fmla="*/ 89 w 298"/>
                  <a:gd name="T27" fmla="*/ 0 h 232"/>
                  <a:gd name="T28" fmla="*/ 171 w 298"/>
                  <a:gd name="T29" fmla="*/ 60 h 232"/>
                  <a:gd name="T30" fmla="*/ 215 w 298"/>
                  <a:gd name="T31" fmla="*/ 124 h 232"/>
                  <a:gd name="T32" fmla="*/ 252 w 298"/>
                  <a:gd name="T33" fmla="*/ 16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8" h="232">
                    <a:moveTo>
                      <a:pt x="252" y="160"/>
                    </a:moveTo>
                    <a:cubicBezTo>
                      <a:pt x="273" y="179"/>
                      <a:pt x="288" y="187"/>
                      <a:pt x="292" y="200"/>
                    </a:cubicBezTo>
                    <a:cubicBezTo>
                      <a:pt x="297" y="213"/>
                      <a:pt x="277" y="231"/>
                      <a:pt x="256" y="228"/>
                    </a:cubicBezTo>
                    <a:cubicBezTo>
                      <a:pt x="237" y="225"/>
                      <a:pt x="208" y="193"/>
                      <a:pt x="203" y="189"/>
                    </a:cubicBezTo>
                    <a:cubicBezTo>
                      <a:pt x="199" y="185"/>
                      <a:pt x="180" y="170"/>
                      <a:pt x="180" y="170"/>
                    </a:cubicBezTo>
                    <a:cubicBezTo>
                      <a:pt x="174" y="174"/>
                      <a:pt x="154" y="219"/>
                      <a:pt x="154" y="219"/>
                    </a:cubicBezTo>
                    <a:cubicBezTo>
                      <a:pt x="147" y="225"/>
                      <a:pt x="108" y="224"/>
                      <a:pt x="108" y="224"/>
                    </a:cubicBezTo>
                    <a:cubicBezTo>
                      <a:pt x="108" y="224"/>
                      <a:pt x="94" y="205"/>
                      <a:pt x="85" y="198"/>
                    </a:cubicBezTo>
                    <a:cubicBezTo>
                      <a:pt x="69" y="185"/>
                      <a:pt x="44" y="185"/>
                      <a:pt x="44" y="185"/>
                    </a:cubicBezTo>
                    <a:lnTo>
                      <a:pt x="37" y="165"/>
                    </a:lnTo>
                    <a:cubicBezTo>
                      <a:pt x="37" y="165"/>
                      <a:pt x="31" y="158"/>
                      <a:pt x="21" y="149"/>
                    </a:cubicBezTo>
                    <a:cubicBezTo>
                      <a:pt x="11" y="140"/>
                      <a:pt x="16" y="130"/>
                      <a:pt x="11" y="107"/>
                    </a:cubicBezTo>
                    <a:cubicBezTo>
                      <a:pt x="5" y="85"/>
                      <a:pt x="0" y="63"/>
                      <a:pt x="0" y="63"/>
                    </a:cubicBezTo>
                    <a:lnTo>
                      <a:pt x="89" y="0"/>
                    </a:lnTo>
                    <a:cubicBezTo>
                      <a:pt x="107" y="5"/>
                      <a:pt x="155" y="50"/>
                      <a:pt x="171" y="60"/>
                    </a:cubicBezTo>
                    <a:cubicBezTo>
                      <a:pt x="187" y="69"/>
                      <a:pt x="203" y="112"/>
                      <a:pt x="215" y="124"/>
                    </a:cubicBezTo>
                    <a:cubicBezTo>
                      <a:pt x="226" y="136"/>
                      <a:pt x="242" y="150"/>
                      <a:pt x="252" y="160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70" name="ïṥlíḍe">
                <a:extLst>
                  <a:ext uri="{FF2B5EF4-FFF2-40B4-BE49-F238E27FC236}">
                    <a16:creationId xmlns:a16="http://schemas.microsoft.com/office/drawing/2014/main" id="{3DC3BE84-B744-48E4-B18F-6DB6719259B9}"/>
                  </a:ext>
                </a:extLst>
              </p:cNvPr>
              <p:cNvSpPr/>
              <p:nvPr/>
            </p:nvSpPr>
            <p:spPr bwMode="auto">
              <a:xfrm>
                <a:off x="4410075" y="1620838"/>
                <a:ext cx="107950" cy="85725"/>
              </a:xfrm>
              <a:custGeom>
                <a:avLst/>
                <a:gdLst>
                  <a:gd name="T0" fmla="*/ 291 w 302"/>
                  <a:gd name="T1" fmla="*/ 215 h 236"/>
                  <a:gd name="T2" fmla="*/ 294 w 302"/>
                  <a:gd name="T3" fmla="*/ 204 h 236"/>
                  <a:gd name="T4" fmla="*/ 272 w 302"/>
                  <a:gd name="T5" fmla="*/ 182 h 236"/>
                  <a:gd name="T6" fmla="*/ 253 w 302"/>
                  <a:gd name="T7" fmla="*/ 166 h 236"/>
                  <a:gd name="T8" fmla="*/ 248 w 302"/>
                  <a:gd name="T9" fmla="*/ 161 h 236"/>
                  <a:gd name="T10" fmla="*/ 216 w 302"/>
                  <a:gd name="T11" fmla="*/ 130 h 236"/>
                  <a:gd name="T12" fmla="*/ 201 w 302"/>
                  <a:gd name="T13" fmla="*/ 105 h 236"/>
                  <a:gd name="T14" fmla="*/ 173 w 302"/>
                  <a:gd name="T15" fmla="*/ 66 h 236"/>
                  <a:gd name="T16" fmla="*/ 144 w 302"/>
                  <a:gd name="T17" fmla="*/ 44 h 236"/>
                  <a:gd name="T18" fmla="*/ 93 w 302"/>
                  <a:gd name="T19" fmla="*/ 7 h 236"/>
                  <a:gd name="T20" fmla="*/ 8 w 302"/>
                  <a:gd name="T21" fmla="*/ 68 h 236"/>
                  <a:gd name="T22" fmla="*/ 17 w 302"/>
                  <a:gd name="T23" fmla="*/ 110 h 236"/>
                  <a:gd name="T24" fmla="*/ 21 w 302"/>
                  <a:gd name="T25" fmla="*/ 132 h 236"/>
                  <a:gd name="T26" fmla="*/ 27 w 302"/>
                  <a:gd name="T27" fmla="*/ 150 h 236"/>
                  <a:gd name="T28" fmla="*/ 43 w 302"/>
                  <a:gd name="T29" fmla="*/ 167 h 236"/>
                  <a:gd name="T30" fmla="*/ 44 w 302"/>
                  <a:gd name="T31" fmla="*/ 168 h 236"/>
                  <a:gd name="T32" fmla="*/ 50 w 302"/>
                  <a:gd name="T33" fmla="*/ 186 h 236"/>
                  <a:gd name="T34" fmla="*/ 91 w 302"/>
                  <a:gd name="T35" fmla="*/ 199 h 236"/>
                  <a:gd name="T36" fmla="*/ 113 w 302"/>
                  <a:gd name="T37" fmla="*/ 224 h 236"/>
                  <a:gd name="T38" fmla="*/ 123 w 302"/>
                  <a:gd name="T39" fmla="*/ 224 h 236"/>
                  <a:gd name="T40" fmla="*/ 155 w 302"/>
                  <a:gd name="T41" fmla="*/ 221 h 236"/>
                  <a:gd name="T42" fmla="*/ 182 w 302"/>
                  <a:gd name="T43" fmla="*/ 171 h 236"/>
                  <a:gd name="T44" fmla="*/ 183 w 302"/>
                  <a:gd name="T45" fmla="*/ 171 h 236"/>
                  <a:gd name="T46" fmla="*/ 185 w 302"/>
                  <a:gd name="T47" fmla="*/ 171 h 236"/>
                  <a:gd name="T48" fmla="*/ 210 w 302"/>
                  <a:gd name="T49" fmla="*/ 190 h 236"/>
                  <a:gd name="T50" fmla="*/ 212 w 302"/>
                  <a:gd name="T51" fmla="*/ 192 h 236"/>
                  <a:gd name="T52" fmla="*/ 260 w 302"/>
                  <a:gd name="T53" fmla="*/ 228 h 236"/>
                  <a:gd name="T54" fmla="*/ 265 w 302"/>
                  <a:gd name="T55" fmla="*/ 229 h 236"/>
                  <a:gd name="T56" fmla="*/ 291 w 302"/>
                  <a:gd name="T57" fmla="*/ 215 h 236"/>
                  <a:gd name="T58" fmla="*/ 276 w 302"/>
                  <a:gd name="T59" fmla="*/ 177 h 236"/>
                  <a:gd name="T60" fmla="*/ 300 w 302"/>
                  <a:gd name="T61" fmla="*/ 202 h 236"/>
                  <a:gd name="T62" fmla="*/ 296 w 302"/>
                  <a:gd name="T63" fmla="*/ 219 h 236"/>
                  <a:gd name="T64" fmla="*/ 265 w 302"/>
                  <a:gd name="T65" fmla="*/ 235 h 236"/>
                  <a:gd name="T66" fmla="*/ 259 w 302"/>
                  <a:gd name="T67" fmla="*/ 235 h 236"/>
                  <a:gd name="T68" fmla="*/ 207 w 302"/>
                  <a:gd name="T69" fmla="*/ 196 h 236"/>
                  <a:gd name="T70" fmla="*/ 205 w 302"/>
                  <a:gd name="T71" fmla="*/ 194 h 236"/>
                  <a:gd name="T72" fmla="*/ 184 w 302"/>
                  <a:gd name="T73" fmla="*/ 178 h 236"/>
                  <a:gd name="T74" fmla="*/ 161 w 302"/>
                  <a:gd name="T75" fmla="*/ 224 h 236"/>
                  <a:gd name="T76" fmla="*/ 160 w 302"/>
                  <a:gd name="T77" fmla="*/ 226 h 236"/>
                  <a:gd name="T78" fmla="*/ 123 w 302"/>
                  <a:gd name="T79" fmla="*/ 231 h 236"/>
                  <a:gd name="T80" fmla="*/ 112 w 302"/>
                  <a:gd name="T81" fmla="*/ 231 h 236"/>
                  <a:gd name="T82" fmla="*/ 109 w 302"/>
                  <a:gd name="T83" fmla="*/ 229 h 236"/>
                  <a:gd name="T84" fmla="*/ 87 w 302"/>
                  <a:gd name="T85" fmla="*/ 204 h 236"/>
                  <a:gd name="T86" fmla="*/ 48 w 302"/>
                  <a:gd name="T87" fmla="*/ 192 h 236"/>
                  <a:gd name="T88" fmla="*/ 45 w 302"/>
                  <a:gd name="T89" fmla="*/ 190 h 236"/>
                  <a:gd name="T90" fmla="*/ 38 w 302"/>
                  <a:gd name="T91" fmla="*/ 170 h 236"/>
                  <a:gd name="T92" fmla="*/ 22 w 302"/>
                  <a:gd name="T93" fmla="*/ 155 h 236"/>
                  <a:gd name="T94" fmla="*/ 14 w 302"/>
                  <a:gd name="T95" fmla="*/ 133 h 236"/>
                  <a:gd name="T96" fmla="*/ 11 w 302"/>
                  <a:gd name="T97" fmla="*/ 111 h 236"/>
                  <a:gd name="T98" fmla="*/ 1 w 302"/>
                  <a:gd name="T99" fmla="*/ 67 h 236"/>
                  <a:gd name="T100" fmla="*/ 2 w 302"/>
                  <a:gd name="T101" fmla="*/ 64 h 236"/>
                  <a:gd name="T102" fmla="*/ 91 w 302"/>
                  <a:gd name="T103" fmla="*/ 0 h 236"/>
                  <a:gd name="T104" fmla="*/ 94 w 302"/>
                  <a:gd name="T105" fmla="*/ 0 h 236"/>
                  <a:gd name="T106" fmla="*/ 148 w 302"/>
                  <a:gd name="T107" fmla="*/ 39 h 236"/>
                  <a:gd name="T108" fmla="*/ 176 w 302"/>
                  <a:gd name="T109" fmla="*/ 60 h 236"/>
                  <a:gd name="T110" fmla="*/ 206 w 302"/>
                  <a:gd name="T111" fmla="*/ 102 h 236"/>
                  <a:gd name="T112" fmla="*/ 221 w 302"/>
                  <a:gd name="T113" fmla="*/ 125 h 236"/>
                  <a:gd name="T114" fmla="*/ 252 w 302"/>
                  <a:gd name="T115" fmla="*/ 156 h 236"/>
                  <a:gd name="T116" fmla="*/ 258 w 302"/>
                  <a:gd name="T117" fmla="*/ 161 h 236"/>
                  <a:gd name="T118" fmla="*/ 276 w 302"/>
                  <a:gd name="T119" fmla="*/ 17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2" h="236">
                    <a:moveTo>
                      <a:pt x="291" y="215"/>
                    </a:moveTo>
                    <a:cubicBezTo>
                      <a:pt x="294" y="211"/>
                      <a:pt x="295" y="208"/>
                      <a:pt x="294" y="204"/>
                    </a:cubicBezTo>
                    <a:cubicBezTo>
                      <a:pt x="291" y="197"/>
                      <a:pt x="283" y="190"/>
                      <a:pt x="272" y="182"/>
                    </a:cubicBezTo>
                    <a:cubicBezTo>
                      <a:pt x="267" y="177"/>
                      <a:pt x="260" y="172"/>
                      <a:pt x="253" y="166"/>
                    </a:cubicBezTo>
                    <a:lnTo>
                      <a:pt x="248" y="161"/>
                    </a:lnTo>
                    <a:cubicBezTo>
                      <a:pt x="238" y="152"/>
                      <a:pt x="226" y="140"/>
                      <a:pt x="216" y="130"/>
                    </a:cubicBezTo>
                    <a:cubicBezTo>
                      <a:pt x="212" y="125"/>
                      <a:pt x="206" y="116"/>
                      <a:pt x="201" y="105"/>
                    </a:cubicBezTo>
                    <a:cubicBezTo>
                      <a:pt x="192" y="89"/>
                      <a:pt x="182" y="72"/>
                      <a:pt x="173" y="66"/>
                    </a:cubicBezTo>
                    <a:cubicBezTo>
                      <a:pt x="167" y="62"/>
                      <a:pt x="156" y="54"/>
                      <a:pt x="144" y="44"/>
                    </a:cubicBezTo>
                    <a:cubicBezTo>
                      <a:pt x="126" y="29"/>
                      <a:pt x="105" y="11"/>
                      <a:pt x="93" y="7"/>
                    </a:cubicBezTo>
                    <a:lnTo>
                      <a:pt x="8" y="68"/>
                    </a:lnTo>
                    <a:cubicBezTo>
                      <a:pt x="9" y="74"/>
                      <a:pt x="13" y="92"/>
                      <a:pt x="17" y="110"/>
                    </a:cubicBezTo>
                    <a:cubicBezTo>
                      <a:pt x="20" y="119"/>
                      <a:pt x="20" y="126"/>
                      <a:pt x="21" y="132"/>
                    </a:cubicBezTo>
                    <a:cubicBezTo>
                      <a:pt x="21" y="141"/>
                      <a:pt x="21" y="146"/>
                      <a:pt x="27" y="150"/>
                    </a:cubicBezTo>
                    <a:cubicBezTo>
                      <a:pt x="37" y="159"/>
                      <a:pt x="43" y="167"/>
                      <a:pt x="43" y="167"/>
                    </a:cubicBezTo>
                    <a:cubicBezTo>
                      <a:pt x="44" y="167"/>
                      <a:pt x="44" y="167"/>
                      <a:pt x="44" y="168"/>
                    </a:cubicBezTo>
                    <a:lnTo>
                      <a:pt x="50" y="186"/>
                    </a:lnTo>
                    <a:cubicBezTo>
                      <a:pt x="57" y="186"/>
                      <a:pt x="76" y="188"/>
                      <a:pt x="91" y="199"/>
                    </a:cubicBezTo>
                    <a:cubicBezTo>
                      <a:pt x="99" y="205"/>
                      <a:pt x="110" y="220"/>
                      <a:pt x="113" y="224"/>
                    </a:cubicBezTo>
                    <a:cubicBezTo>
                      <a:pt x="115" y="224"/>
                      <a:pt x="119" y="224"/>
                      <a:pt x="123" y="224"/>
                    </a:cubicBezTo>
                    <a:cubicBezTo>
                      <a:pt x="143" y="224"/>
                      <a:pt x="152" y="222"/>
                      <a:pt x="155" y="221"/>
                    </a:cubicBezTo>
                    <a:cubicBezTo>
                      <a:pt x="161" y="209"/>
                      <a:pt x="176" y="175"/>
                      <a:pt x="182" y="171"/>
                    </a:cubicBezTo>
                    <a:lnTo>
                      <a:pt x="183" y="171"/>
                    </a:lnTo>
                    <a:cubicBezTo>
                      <a:pt x="184" y="171"/>
                      <a:pt x="185" y="171"/>
                      <a:pt x="185" y="171"/>
                    </a:cubicBezTo>
                    <a:cubicBezTo>
                      <a:pt x="186" y="171"/>
                      <a:pt x="206" y="185"/>
                      <a:pt x="210" y="190"/>
                    </a:cubicBezTo>
                    <a:cubicBezTo>
                      <a:pt x="210" y="190"/>
                      <a:pt x="211" y="191"/>
                      <a:pt x="212" y="192"/>
                    </a:cubicBezTo>
                    <a:cubicBezTo>
                      <a:pt x="233" y="214"/>
                      <a:pt x="249" y="227"/>
                      <a:pt x="260" y="228"/>
                    </a:cubicBezTo>
                    <a:cubicBezTo>
                      <a:pt x="261" y="228"/>
                      <a:pt x="263" y="229"/>
                      <a:pt x="265" y="229"/>
                    </a:cubicBezTo>
                    <a:cubicBezTo>
                      <a:pt x="276" y="229"/>
                      <a:pt x="287" y="222"/>
                      <a:pt x="291" y="215"/>
                    </a:cubicBezTo>
                    <a:close/>
                    <a:moveTo>
                      <a:pt x="276" y="177"/>
                    </a:moveTo>
                    <a:cubicBezTo>
                      <a:pt x="288" y="186"/>
                      <a:pt x="296" y="193"/>
                      <a:pt x="300" y="202"/>
                    </a:cubicBezTo>
                    <a:cubicBezTo>
                      <a:pt x="301" y="207"/>
                      <a:pt x="301" y="213"/>
                      <a:pt x="296" y="219"/>
                    </a:cubicBezTo>
                    <a:cubicBezTo>
                      <a:pt x="291" y="227"/>
                      <a:pt x="279" y="235"/>
                      <a:pt x="265" y="235"/>
                    </a:cubicBezTo>
                    <a:cubicBezTo>
                      <a:pt x="263" y="235"/>
                      <a:pt x="261" y="235"/>
                      <a:pt x="259" y="235"/>
                    </a:cubicBezTo>
                    <a:cubicBezTo>
                      <a:pt x="241" y="232"/>
                      <a:pt x="215" y="205"/>
                      <a:pt x="207" y="196"/>
                    </a:cubicBezTo>
                    <a:cubicBezTo>
                      <a:pt x="206" y="195"/>
                      <a:pt x="206" y="195"/>
                      <a:pt x="205" y="194"/>
                    </a:cubicBezTo>
                    <a:cubicBezTo>
                      <a:pt x="202" y="192"/>
                      <a:pt x="190" y="183"/>
                      <a:pt x="184" y="178"/>
                    </a:cubicBezTo>
                    <a:cubicBezTo>
                      <a:pt x="179" y="184"/>
                      <a:pt x="169" y="205"/>
                      <a:pt x="161" y="224"/>
                    </a:cubicBezTo>
                    <a:cubicBezTo>
                      <a:pt x="161" y="225"/>
                      <a:pt x="160" y="225"/>
                      <a:pt x="160" y="226"/>
                    </a:cubicBezTo>
                    <a:cubicBezTo>
                      <a:pt x="158" y="227"/>
                      <a:pt x="153" y="231"/>
                      <a:pt x="123" y="231"/>
                    </a:cubicBezTo>
                    <a:cubicBezTo>
                      <a:pt x="116" y="231"/>
                      <a:pt x="112" y="231"/>
                      <a:pt x="112" y="231"/>
                    </a:cubicBezTo>
                    <a:cubicBezTo>
                      <a:pt x="111" y="230"/>
                      <a:pt x="110" y="230"/>
                      <a:pt x="109" y="229"/>
                    </a:cubicBezTo>
                    <a:cubicBezTo>
                      <a:pt x="109" y="229"/>
                      <a:pt x="95" y="211"/>
                      <a:pt x="87" y="204"/>
                    </a:cubicBezTo>
                    <a:cubicBezTo>
                      <a:pt x="71" y="192"/>
                      <a:pt x="49" y="192"/>
                      <a:pt x="48" y="192"/>
                    </a:cubicBezTo>
                    <a:cubicBezTo>
                      <a:pt x="47" y="192"/>
                      <a:pt x="45" y="191"/>
                      <a:pt x="45" y="190"/>
                    </a:cubicBezTo>
                    <a:lnTo>
                      <a:pt x="38" y="170"/>
                    </a:lnTo>
                    <a:cubicBezTo>
                      <a:pt x="36" y="169"/>
                      <a:pt x="31" y="162"/>
                      <a:pt x="22" y="155"/>
                    </a:cubicBezTo>
                    <a:cubicBezTo>
                      <a:pt x="15" y="149"/>
                      <a:pt x="15" y="142"/>
                      <a:pt x="14" y="133"/>
                    </a:cubicBezTo>
                    <a:cubicBezTo>
                      <a:pt x="14" y="127"/>
                      <a:pt x="13" y="120"/>
                      <a:pt x="11" y="111"/>
                    </a:cubicBezTo>
                    <a:cubicBezTo>
                      <a:pt x="5" y="89"/>
                      <a:pt x="1" y="68"/>
                      <a:pt x="1" y="67"/>
                    </a:cubicBezTo>
                    <a:cubicBezTo>
                      <a:pt x="0" y="66"/>
                      <a:pt x="1" y="65"/>
                      <a:pt x="2" y="64"/>
                    </a:cubicBezTo>
                    <a:lnTo>
                      <a:pt x="91" y="0"/>
                    </a:lnTo>
                    <a:cubicBezTo>
                      <a:pt x="92" y="0"/>
                      <a:pt x="93" y="0"/>
                      <a:pt x="94" y="0"/>
                    </a:cubicBezTo>
                    <a:cubicBezTo>
                      <a:pt x="106" y="4"/>
                      <a:pt x="128" y="22"/>
                      <a:pt x="148" y="39"/>
                    </a:cubicBezTo>
                    <a:cubicBezTo>
                      <a:pt x="160" y="48"/>
                      <a:pt x="170" y="57"/>
                      <a:pt x="176" y="60"/>
                    </a:cubicBezTo>
                    <a:cubicBezTo>
                      <a:pt x="187" y="67"/>
                      <a:pt x="197" y="85"/>
                      <a:pt x="206" y="102"/>
                    </a:cubicBezTo>
                    <a:cubicBezTo>
                      <a:pt x="212" y="111"/>
                      <a:pt x="217" y="121"/>
                      <a:pt x="221" y="125"/>
                    </a:cubicBezTo>
                    <a:cubicBezTo>
                      <a:pt x="230" y="135"/>
                      <a:pt x="243" y="147"/>
                      <a:pt x="252" y="156"/>
                    </a:cubicBezTo>
                    <a:lnTo>
                      <a:pt x="258" y="161"/>
                    </a:lnTo>
                    <a:cubicBezTo>
                      <a:pt x="265" y="167"/>
                      <a:pt x="271" y="172"/>
                      <a:pt x="276" y="177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71" name="ïṡlîdé">
                <a:extLst>
                  <a:ext uri="{FF2B5EF4-FFF2-40B4-BE49-F238E27FC236}">
                    <a16:creationId xmlns:a16="http://schemas.microsoft.com/office/drawing/2014/main" id="{53D89F32-BC2E-4D24-A63C-A94E36B8EBDA}"/>
                  </a:ext>
                </a:extLst>
              </p:cNvPr>
              <p:cNvSpPr/>
              <p:nvPr/>
            </p:nvSpPr>
            <p:spPr bwMode="auto">
              <a:xfrm>
                <a:off x="4579938" y="1350963"/>
                <a:ext cx="66675" cy="38100"/>
              </a:xfrm>
              <a:custGeom>
                <a:avLst/>
                <a:gdLst>
                  <a:gd name="T0" fmla="*/ 127 w 185"/>
                  <a:gd name="T1" fmla="*/ 66 h 108"/>
                  <a:gd name="T2" fmla="*/ 0 w 185"/>
                  <a:gd name="T3" fmla="*/ 93 h 108"/>
                  <a:gd name="T4" fmla="*/ 184 w 185"/>
                  <a:gd name="T5" fmla="*/ 0 h 108"/>
                  <a:gd name="T6" fmla="*/ 127 w 185"/>
                  <a:gd name="T7" fmla="*/ 6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108">
                    <a:moveTo>
                      <a:pt x="127" y="66"/>
                    </a:moveTo>
                    <a:cubicBezTo>
                      <a:pt x="115" y="75"/>
                      <a:pt x="42" y="107"/>
                      <a:pt x="0" y="93"/>
                    </a:cubicBezTo>
                    <a:lnTo>
                      <a:pt x="184" y="0"/>
                    </a:lnTo>
                    <a:cubicBezTo>
                      <a:pt x="184" y="0"/>
                      <a:pt x="155" y="46"/>
                      <a:pt x="127" y="6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72" name="ïšļïḋê">
                <a:extLst>
                  <a:ext uri="{FF2B5EF4-FFF2-40B4-BE49-F238E27FC236}">
                    <a16:creationId xmlns:a16="http://schemas.microsoft.com/office/drawing/2014/main" id="{8A7849AA-97BA-4C8C-B981-48E6599A4CF3}"/>
                  </a:ext>
                </a:extLst>
              </p:cNvPr>
              <p:cNvSpPr/>
              <p:nvPr/>
            </p:nvSpPr>
            <p:spPr bwMode="auto">
              <a:xfrm>
                <a:off x="4578350" y="1349375"/>
                <a:ext cx="69850" cy="38100"/>
              </a:xfrm>
              <a:custGeom>
                <a:avLst/>
                <a:gdLst>
                  <a:gd name="T0" fmla="*/ 191 w 193"/>
                  <a:gd name="T1" fmla="*/ 1 h 108"/>
                  <a:gd name="T2" fmla="*/ 192 w 193"/>
                  <a:gd name="T3" fmla="*/ 5 h 108"/>
                  <a:gd name="T4" fmla="*/ 133 w 193"/>
                  <a:gd name="T5" fmla="*/ 73 h 108"/>
                  <a:gd name="T6" fmla="*/ 28 w 193"/>
                  <a:gd name="T7" fmla="*/ 103 h 108"/>
                  <a:gd name="T8" fmla="*/ 3 w 193"/>
                  <a:gd name="T9" fmla="*/ 99 h 108"/>
                  <a:gd name="T10" fmla="*/ 1 w 193"/>
                  <a:gd name="T11" fmla="*/ 95 h 108"/>
                  <a:gd name="T12" fmla="*/ 5 w 193"/>
                  <a:gd name="T13" fmla="*/ 93 h 108"/>
                  <a:gd name="T14" fmla="*/ 129 w 193"/>
                  <a:gd name="T15" fmla="*/ 67 h 108"/>
                  <a:gd name="T16" fmla="*/ 186 w 193"/>
                  <a:gd name="T17" fmla="*/ 2 h 108"/>
                  <a:gd name="T18" fmla="*/ 191 w 193"/>
                  <a:gd name="T19" fmla="*/ 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3" h="108">
                    <a:moveTo>
                      <a:pt x="191" y="1"/>
                    </a:moveTo>
                    <a:cubicBezTo>
                      <a:pt x="192" y="2"/>
                      <a:pt x="192" y="4"/>
                      <a:pt x="192" y="5"/>
                    </a:cubicBezTo>
                    <a:cubicBezTo>
                      <a:pt x="191" y="8"/>
                      <a:pt x="161" y="52"/>
                      <a:pt x="133" y="73"/>
                    </a:cubicBezTo>
                    <a:cubicBezTo>
                      <a:pt x="122" y="80"/>
                      <a:pt x="70" y="103"/>
                      <a:pt x="28" y="103"/>
                    </a:cubicBezTo>
                    <a:cubicBezTo>
                      <a:pt x="19" y="103"/>
                      <a:pt x="11" y="102"/>
                      <a:pt x="3" y="99"/>
                    </a:cubicBezTo>
                    <a:cubicBezTo>
                      <a:pt x="2" y="99"/>
                      <a:pt x="0" y="97"/>
                      <a:pt x="1" y="95"/>
                    </a:cubicBezTo>
                    <a:cubicBezTo>
                      <a:pt x="2" y="94"/>
                      <a:pt x="4" y="93"/>
                      <a:pt x="5" y="93"/>
                    </a:cubicBezTo>
                    <a:cubicBezTo>
                      <a:pt x="46" y="107"/>
                      <a:pt x="117" y="76"/>
                      <a:pt x="129" y="67"/>
                    </a:cubicBezTo>
                    <a:cubicBezTo>
                      <a:pt x="156" y="47"/>
                      <a:pt x="186" y="3"/>
                      <a:pt x="186" y="2"/>
                    </a:cubicBezTo>
                    <a:cubicBezTo>
                      <a:pt x="187" y="0"/>
                      <a:pt x="189" y="0"/>
                      <a:pt x="191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73" name="ísḻíḑè">
                <a:extLst>
                  <a:ext uri="{FF2B5EF4-FFF2-40B4-BE49-F238E27FC236}">
                    <a16:creationId xmlns:a16="http://schemas.microsoft.com/office/drawing/2014/main" id="{854B4AF8-4966-40E2-829C-C4B65E858E04}"/>
                  </a:ext>
                </a:extLst>
              </p:cNvPr>
              <p:cNvSpPr/>
              <p:nvPr/>
            </p:nvSpPr>
            <p:spPr bwMode="auto">
              <a:xfrm>
                <a:off x="4225925" y="1320800"/>
                <a:ext cx="31750" cy="101600"/>
              </a:xfrm>
              <a:custGeom>
                <a:avLst/>
                <a:gdLst>
                  <a:gd name="T0" fmla="*/ 0 w 88"/>
                  <a:gd name="T1" fmla="*/ 0 h 282"/>
                  <a:gd name="T2" fmla="*/ 87 w 88"/>
                  <a:gd name="T3" fmla="*/ 281 h 282"/>
                  <a:gd name="T4" fmla="*/ 0 w 88"/>
                  <a:gd name="T5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282">
                    <a:moveTo>
                      <a:pt x="0" y="0"/>
                    </a:moveTo>
                    <a:cubicBezTo>
                      <a:pt x="19" y="133"/>
                      <a:pt x="87" y="281"/>
                      <a:pt x="87" y="281"/>
                    </a:cubicBezTo>
                    <a:cubicBezTo>
                      <a:pt x="49" y="216"/>
                      <a:pt x="4" y="56"/>
                      <a:pt x="0" y="0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4" name="íṧļîḑe">
                <a:extLst>
                  <a:ext uri="{FF2B5EF4-FFF2-40B4-BE49-F238E27FC236}">
                    <a16:creationId xmlns:a16="http://schemas.microsoft.com/office/drawing/2014/main" id="{8CB5BA16-1888-43A7-9698-15DA8EFF2515}"/>
                  </a:ext>
                </a:extLst>
              </p:cNvPr>
              <p:cNvSpPr/>
              <p:nvPr/>
            </p:nvSpPr>
            <p:spPr bwMode="auto">
              <a:xfrm>
                <a:off x="4221163" y="1228725"/>
                <a:ext cx="230187" cy="419100"/>
              </a:xfrm>
              <a:custGeom>
                <a:avLst/>
                <a:gdLst>
                  <a:gd name="T0" fmla="*/ 529 w 639"/>
                  <a:gd name="T1" fmla="*/ 902 h 1166"/>
                  <a:gd name="T2" fmla="*/ 616 w 639"/>
                  <a:gd name="T3" fmla="*/ 1071 h 1166"/>
                  <a:gd name="T4" fmla="*/ 540 w 639"/>
                  <a:gd name="T5" fmla="*/ 1163 h 1166"/>
                  <a:gd name="T6" fmla="*/ 459 w 639"/>
                  <a:gd name="T7" fmla="*/ 1123 h 1166"/>
                  <a:gd name="T8" fmla="*/ 433 w 639"/>
                  <a:gd name="T9" fmla="*/ 1084 h 1166"/>
                  <a:gd name="T10" fmla="*/ 290 w 639"/>
                  <a:gd name="T11" fmla="*/ 984 h 1166"/>
                  <a:gd name="T12" fmla="*/ 202 w 639"/>
                  <a:gd name="T13" fmla="*/ 894 h 1166"/>
                  <a:gd name="T14" fmla="*/ 128 w 639"/>
                  <a:gd name="T15" fmla="*/ 740 h 1166"/>
                  <a:gd name="T16" fmla="*/ 42 w 639"/>
                  <a:gd name="T17" fmla="*/ 656 h 1166"/>
                  <a:gd name="T18" fmla="*/ 11 w 639"/>
                  <a:gd name="T19" fmla="*/ 402 h 1166"/>
                  <a:gd name="T20" fmla="*/ 12 w 639"/>
                  <a:gd name="T21" fmla="*/ 256 h 1166"/>
                  <a:gd name="T22" fmla="*/ 100 w 639"/>
                  <a:gd name="T23" fmla="*/ 537 h 1166"/>
                  <a:gd name="T24" fmla="*/ 12 w 639"/>
                  <a:gd name="T25" fmla="*/ 256 h 1166"/>
                  <a:gd name="T26" fmla="*/ 6 w 639"/>
                  <a:gd name="T27" fmla="*/ 137 h 1166"/>
                  <a:gd name="T28" fmla="*/ 28 w 639"/>
                  <a:gd name="T29" fmla="*/ 23 h 1166"/>
                  <a:gd name="T30" fmla="*/ 57 w 639"/>
                  <a:gd name="T31" fmla="*/ 8 h 1166"/>
                  <a:gd name="T32" fmla="*/ 68 w 639"/>
                  <a:gd name="T33" fmla="*/ 115 h 1166"/>
                  <a:gd name="T34" fmla="*/ 256 w 639"/>
                  <a:gd name="T35" fmla="*/ 457 h 1166"/>
                  <a:gd name="T36" fmla="*/ 331 w 639"/>
                  <a:gd name="T37" fmla="*/ 575 h 1166"/>
                  <a:gd name="T38" fmla="*/ 425 w 639"/>
                  <a:gd name="T39" fmla="*/ 701 h 1166"/>
                  <a:gd name="T40" fmla="*/ 529 w 639"/>
                  <a:gd name="T41" fmla="*/ 902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9" h="1166">
                    <a:moveTo>
                      <a:pt x="529" y="902"/>
                    </a:moveTo>
                    <a:cubicBezTo>
                      <a:pt x="544" y="932"/>
                      <a:pt x="585" y="1022"/>
                      <a:pt x="616" y="1071"/>
                    </a:cubicBezTo>
                    <a:cubicBezTo>
                      <a:pt x="638" y="1104"/>
                      <a:pt x="572" y="1161"/>
                      <a:pt x="540" y="1163"/>
                    </a:cubicBezTo>
                    <a:cubicBezTo>
                      <a:pt x="508" y="1165"/>
                      <a:pt x="463" y="1138"/>
                      <a:pt x="459" y="1123"/>
                    </a:cubicBezTo>
                    <a:cubicBezTo>
                      <a:pt x="455" y="1108"/>
                      <a:pt x="433" y="1084"/>
                      <a:pt x="433" y="1084"/>
                    </a:cubicBezTo>
                    <a:cubicBezTo>
                      <a:pt x="433" y="1084"/>
                      <a:pt x="333" y="1012"/>
                      <a:pt x="290" y="984"/>
                    </a:cubicBezTo>
                    <a:cubicBezTo>
                      <a:pt x="247" y="956"/>
                      <a:pt x="228" y="937"/>
                      <a:pt x="202" y="894"/>
                    </a:cubicBezTo>
                    <a:cubicBezTo>
                      <a:pt x="177" y="851"/>
                      <a:pt x="128" y="740"/>
                      <a:pt x="128" y="740"/>
                    </a:cubicBezTo>
                    <a:cubicBezTo>
                      <a:pt x="128" y="740"/>
                      <a:pt x="67" y="696"/>
                      <a:pt x="42" y="656"/>
                    </a:cubicBezTo>
                    <a:cubicBezTo>
                      <a:pt x="16" y="615"/>
                      <a:pt x="12" y="466"/>
                      <a:pt x="11" y="402"/>
                    </a:cubicBezTo>
                    <a:cubicBezTo>
                      <a:pt x="8" y="338"/>
                      <a:pt x="12" y="256"/>
                      <a:pt x="12" y="256"/>
                    </a:cubicBezTo>
                    <a:cubicBezTo>
                      <a:pt x="17" y="312"/>
                      <a:pt x="62" y="472"/>
                      <a:pt x="100" y="537"/>
                    </a:cubicBezTo>
                    <a:cubicBezTo>
                      <a:pt x="100" y="537"/>
                      <a:pt x="32" y="389"/>
                      <a:pt x="12" y="256"/>
                    </a:cubicBezTo>
                    <a:cubicBezTo>
                      <a:pt x="8" y="201"/>
                      <a:pt x="0" y="179"/>
                      <a:pt x="6" y="137"/>
                    </a:cubicBezTo>
                    <a:cubicBezTo>
                      <a:pt x="12" y="94"/>
                      <a:pt x="17" y="36"/>
                      <a:pt x="28" y="23"/>
                    </a:cubicBezTo>
                    <a:cubicBezTo>
                      <a:pt x="38" y="11"/>
                      <a:pt x="60" y="0"/>
                      <a:pt x="57" y="8"/>
                    </a:cubicBezTo>
                    <a:cubicBezTo>
                      <a:pt x="55" y="17"/>
                      <a:pt x="51" y="53"/>
                      <a:pt x="68" y="115"/>
                    </a:cubicBezTo>
                    <a:cubicBezTo>
                      <a:pt x="85" y="177"/>
                      <a:pt x="247" y="438"/>
                      <a:pt x="256" y="457"/>
                    </a:cubicBezTo>
                    <a:cubicBezTo>
                      <a:pt x="264" y="477"/>
                      <a:pt x="301" y="556"/>
                      <a:pt x="331" y="575"/>
                    </a:cubicBezTo>
                    <a:cubicBezTo>
                      <a:pt x="360" y="594"/>
                      <a:pt x="406" y="674"/>
                      <a:pt x="425" y="701"/>
                    </a:cubicBezTo>
                    <a:cubicBezTo>
                      <a:pt x="444" y="729"/>
                      <a:pt x="514" y="872"/>
                      <a:pt x="529" y="902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5" name="íṧľîde">
                <a:extLst>
                  <a:ext uri="{FF2B5EF4-FFF2-40B4-BE49-F238E27FC236}">
                    <a16:creationId xmlns:a16="http://schemas.microsoft.com/office/drawing/2014/main" id="{51B77823-A0AE-4585-92A0-BA1F7D03C282}"/>
                  </a:ext>
                </a:extLst>
              </p:cNvPr>
              <p:cNvSpPr/>
              <p:nvPr/>
            </p:nvSpPr>
            <p:spPr bwMode="auto">
              <a:xfrm>
                <a:off x="4219575" y="1228725"/>
                <a:ext cx="227013" cy="419100"/>
              </a:xfrm>
              <a:custGeom>
                <a:avLst/>
                <a:gdLst>
                  <a:gd name="T0" fmla="*/ 616 w 629"/>
                  <a:gd name="T1" fmla="*/ 1070 h 1164"/>
                  <a:gd name="T2" fmla="*/ 528 w 629"/>
                  <a:gd name="T3" fmla="*/ 901 h 1164"/>
                  <a:gd name="T4" fmla="*/ 424 w 629"/>
                  <a:gd name="T5" fmla="*/ 700 h 1164"/>
                  <a:gd name="T6" fmla="*/ 331 w 629"/>
                  <a:gd name="T7" fmla="*/ 575 h 1164"/>
                  <a:gd name="T8" fmla="*/ 219 w 629"/>
                  <a:gd name="T9" fmla="*/ 395 h 1164"/>
                  <a:gd name="T10" fmla="*/ 56 w 629"/>
                  <a:gd name="T11" fmla="*/ 6 h 1164"/>
                  <a:gd name="T12" fmla="*/ 15 w 629"/>
                  <a:gd name="T13" fmla="*/ 100 h 1164"/>
                  <a:gd name="T14" fmla="*/ 12 w 629"/>
                  <a:gd name="T15" fmla="*/ 208 h 1164"/>
                  <a:gd name="T16" fmla="*/ 105 w 629"/>
                  <a:gd name="T17" fmla="*/ 533 h 1164"/>
                  <a:gd name="T18" fmla="*/ 99 w 629"/>
                  <a:gd name="T19" fmla="*/ 535 h 1164"/>
                  <a:gd name="T20" fmla="*/ 15 w 629"/>
                  <a:gd name="T21" fmla="*/ 399 h 1164"/>
                  <a:gd name="T22" fmla="*/ 47 w 629"/>
                  <a:gd name="T23" fmla="*/ 652 h 1164"/>
                  <a:gd name="T24" fmla="*/ 132 w 629"/>
                  <a:gd name="T25" fmla="*/ 735 h 1164"/>
                  <a:gd name="T26" fmla="*/ 293 w 629"/>
                  <a:gd name="T27" fmla="*/ 978 h 1164"/>
                  <a:gd name="T28" fmla="*/ 437 w 629"/>
                  <a:gd name="T29" fmla="*/ 1079 h 1164"/>
                  <a:gd name="T30" fmla="*/ 538 w 629"/>
                  <a:gd name="T31" fmla="*/ 1157 h 1164"/>
                  <a:gd name="T32" fmla="*/ 615 w 629"/>
                  <a:gd name="T33" fmla="*/ 1100 h 1164"/>
                  <a:gd name="T34" fmla="*/ 621 w 629"/>
                  <a:gd name="T35" fmla="*/ 1066 h 1164"/>
                  <a:gd name="T36" fmla="*/ 542 w 629"/>
                  <a:gd name="T37" fmla="*/ 1163 h 1164"/>
                  <a:gd name="T38" fmla="*/ 458 w 629"/>
                  <a:gd name="T39" fmla="*/ 1120 h 1164"/>
                  <a:gd name="T40" fmla="*/ 290 w 629"/>
                  <a:gd name="T41" fmla="*/ 983 h 1164"/>
                  <a:gd name="T42" fmla="*/ 127 w 629"/>
                  <a:gd name="T43" fmla="*/ 739 h 1164"/>
                  <a:gd name="T44" fmla="*/ 9 w 629"/>
                  <a:gd name="T45" fmla="*/ 404 h 1164"/>
                  <a:gd name="T46" fmla="*/ 11 w 629"/>
                  <a:gd name="T47" fmla="*/ 254 h 1164"/>
                  <a:gd name="T48" fmla="*/ 4 w 629"/>
                  <a:gd name="T49" fmla="*/ 134 h 1164"/>
                  <a:gd name="T50" fmla="*/ 26 w 629"/>
                  <a:gd name="T51" fmla="*/ 19 h 1164"/>
                  <a:gd name="T52" fmla="*/ 61 w 629"/>
                  <a:gd name="T53" fmla="*/ 2 h 1164"/>
                  <a:gd name="T54" fmla="*/ 73 w 629"/>
                  <a:gd name="T55" fmla="*/ 112 h 1164"/>
                  <a:gd name="T56" fmla="*/ 261 w 629"/>
                  <a:gd name="T57" fmla="*/ 453 h 1164"/>
                  <a:gd name="T58" fmla="*/ 412 w 629"/>
                  <a:gd name="T59" fmla="*/ 671 h 1164"/>
                  <a:gd name="T60" fmla="*/ 527 w 629"/>
                  <a:gd name="T61" fmla="*/ 884 h 1164"/>
                  <a:gd name="T62" fmla="*/ 547 w 629"/>
                  <a:gd name="T63" fmla="*/ 925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9" h="1164">
                    <a:moveTo>
                      <a:pt x="615" y="1100"/>
                    </a:moveTo>
                    <a:cubicBezTo>
                      <a:pt x="621" y="1088"/>
                      <a:pt x="621" y="1078"/>
                      <a:pt x="616" y="1070"/>
                    </a:cubicBezTo>
                    <a:cubicBezTo>
                      <a:pt x="591" y="1031"/>
                      <a:pt x="561" y="969"/>
                      <a:pt x="541" y="927"/>
                    </a:cubicBezTo>
                    <a:cubicBezTo>
                      <a:pt x="536" y="917"/>
                      <a:pt x="531" y="907"/>
                      <a:pt x="528" y="901"/>
                    </a:cubicBezTo>
                    <a:cubicBezTo>
                      <a:pt x="526" y="897"/>
                      <a:pt x="524" y="893"/>
                      <a:pt x="521" y="887"/>
                    </a:cubicBezTo>
                    <a:cubicBezTo>
                      <a:pt x="499" y="843"/>
                      <a:pt x="441" y="725"/>
                      <a:pt x="424" y="700"/>
                    </a:cubicBezTo>
                    <a:cubicBezTo>
                      <a:pt x="419" y="694"/>
                      <a:pt x="414" y="685"/>
                      <a:pt x="407" y="674"/>
                    </a:cubicBezTo>
                    <a:cubicBezTo>
                      <a:pt x="385" y="641"/>
                      <a:pt x="353" y="589"/>
                      <a:pt x="331" y="575"/>
                    </a:cubicBezTo>
                    <a:cubicBezTo>
                      <a:pt x="301" y="556"/>
                      <a:pt x="265" y="479"/>
                      <a:pt x="255" y="456"/>
                    </a:cubicBezTo>
                    <a:cubicBezTo>
                      <a:pt x="253" y="451"/>
                      <a:pt x="238" y="426"/>
                      <a:pt x="219" y="395"/>
                    </a:cubicBezTo>
                    <a:cubicBezTo>
                      <a:pt x="167" y="306"/>
                      <a:pt x="79" y="159"/>
                      <a:pt x="66" y="114"/>
                    </a:cubicBezTo>
                    <a:cubicBezTo>
                      <a:pt x="48" y="48"/>
                      <a:pt x="54" y="13"/>
                      <a:pt x="56" y="6"/>
                    </a:cubicBezTo>
                    <a:cubicBezTo>
                      <a:pt x="50" y="7"/>
                      <a:pt x="38" y="15"/>
                      <a:pt x="31" y="23"/>
                    </a:cubicBezTo>
                    <a:cubicBezTo>
                      <a:pt x="24" y="32"/>
                      <a:pt x="19" y="69"/>
                      <a:pt x="15" y="100"/>
                    </a:cubicBezTo>
                    <a:cubicBezTo>
                      <a:pt x="14" y="112"/>
                      <a:pt x="12" y="124"/>
                      <a:pt x="11" y="135"/>
                    </a:cubicBezTo>
                    <a:cubicBezTo>
                      <a:pt x="7" y="163"/>
                      <a:pt x="9" y="182"/>
                      <a:pt x="12" y="208"/>
                    </a:cubicBezTo>
                    <a:cubicBezTo>
                      <a:pt x="14" y="221"/>
                      <a:pt x="16" y="235"/>
                      <a:pt x="17" y="254"/>
                    </a:cubicBezTo>
                    <a:cubicBezTo>
                      <a:pt x="36" y="384"/>
                      <a:pt x="104" y="531"/>
                      <a:pt x="105" y="533"/>
                    </a:cubicBezTo>
                    <a:cubicBezTo>
                      <a:pt x="105" y="534"/>
                      <a:pt x="105" y="536"/>
                      <a:pt x="103" y="537"/>
                    </a:cubicBezTo>
                    <a:cubicBezTo>
                      <a:pt x="101" y="538"/>
                      <a:pt x="100" y="537"/>
                      <a:pt x="99" y="535"/>
                    </a:cubicBezTo>
                    <a:cubicBezTo>
                      <a:pt x="66" y="481"/>
                      <a:pt x="29" y="359"/>
                      <a:pt x="16" y="288"/>
                    </a:cubicBezTo>
                    <a:cubicBezTo>
                      <a:pt x="15" y="318"/>
                      <a:pt x="14" y="362"/>
                      <a:pt x="15" y="399"/>
                    </a:cubicBezTo>
                    <a:lnTo>
                      <a:pt x="15" y="404"/>
                    </a:lnTo>
                    <a:cubicBezTo>
                      <a:pt x="17" y="467"/>
                      <a:pt x="22" y="613"/>
                      <a:pt x="47" y="652"/>
                    </a:cubicBezTo>
                    <a:cubicBezTo>
                      <a:pt x="72" y="691"/>
                      <a:pt x="131" y="734"/>
                      <a:pt x="131" y="734"/>
                    </a:cubicBezTo>
                    <a:cubicBezTo>
                      <a:pt x="132" y="734"/>
                      <a:pt x="132" y="735"/>
                      <a:pt x="132" y="735"/>
                    </a:cubicBezTo>
                    <a:cubicBezTo>
                      <a:pt x="133" y="737"/>
                      <a:pt x="181" y="847"/>
                      <a:pt x="207" y="889"/>
                    </a:cubicBezTo>
                    <a:cubicBezTo>
                      <a:pt x="232" y="931"/>
                      <a:pt x="251" y="950"/>
                      <a:pt x="293" y="978"/>
                    </a:cubicBezTo>
                    <a:cubicBezTo>
                      <a:pt x="336" y="1005"/>
                      <a:pt x="436" y="1078"/>
                      <a:pt x="437" y="1078"/>
                    </a:cubicBezTo>
                    <a:cubicBezTo>
                      <a:pt x="437" y="1078"/>
                      <a:pt x="437" y="1078"/>
                      <a:pt x="437" y="1079"/>
                    </a:cubicBezTo>
                    <a:cubicBezTo>
                      <a:pt x="438" y="1080"/>
                      <a:pt x="459" y="1103"/>
                      <a:pt x="464" y="1118"/>
                    </a:cubicBezTo>
                    <a:cubicBezTo>
                      <a:pt x="467" y="1131"/>
                      <a:pt x="507" y="1157"/>
                      <a:pt x="538" y="1157"/>
                    </a:cubicBezTo>
                    <a:cubicBezTo>
                      <a:pt x="539" y="1157"/>
                      <a:pt x="540" y="1157"/>
                      <a:pt x="542" y="1157"/>
                    </a:cubicBezTo>
                    <a:cubicBezTo>
                      <a:pt x="562" y="1155"/>
                      <a:pt x="601" y="1129"/>
                      <a:pt x="615" y="1100"/>
                    </a:cubicBezTo>
                    <a:close/>
                    <a:moveTo>
                      <a:pt x="547" y="925"/>
                    </a:moveTo>
                    <a:cubicBezTo>
                      <a:pt x="566" y="963"/>
                      <a:pt x="597" y="1028"/>
                      <a:pt x="621" y="1066"/>
                    </a:cubicBezTo>
                    <a:cubicBezTo>
                      <a:pt x="628" y="1076"/>
                      <a:pt x="628" y="1089"/>
                      <a:pt x="621" y="1103"/>
                    </a:cubicBezTo>
                    <a:cubicBezTo>
                      <a:pt x="607" y="1132"/>
                      <a:pt x="567" y="1162"/>
                      <a:pt x="542" y="1163"/>
                    </a:cubicBezTo>
                    <a:cubicBezTo>
                      <a:pt x="541" y="1163"/>
                      <a:pt x="540" y="1163"/>
                      <a:pt x="538" y="1163"/>
                    </a:cubicBezTo>
                    <a:cubicBezTo>
                      <a:pt x="507" y="1163"/>
                      <a:pt x="463" y="1137"/>
                      <a:pt x="458" y="1120"/>
                    </a:cubicBezTo>
                    <a:cubicBezTo>
                      <a:pt x="454" y="1107"/>
                      <a:pt x="435" y="1086"/>
                      <a:pt x="433" y="1083"/>
                    </a:cubicBezTo>
                    <a:cubicBezTo>
                      <a:pt x="427" y="1079"/>
                      <a:pt x="331" y="1010"/>
                      <a:pt x="290" y="983"/>
                    </a:cubicBezTo>
                    <a:cubicBezTo>
                      <a:pt x="246" y="955"/>
                      <a:pt x="227" y="935"/>
                      <a:pt x="201" y="892"/>
                    </a:cubicBezTo>
                    <a:cubicBezTo>
                      <a:pt x="177" y="852"/>
                      <a:pt x="131" y="749"/>
                      <a:pt x="127" y="739"/>
                    </a:cubicBezTo>
                    <a:cubicBezTo>
                      <a:pt x="119" y="734"/>
                      <a:pt x="65" y="694"/>
                      <a:pt x="41" y="655"/>
                    </a:cubicBezTo>
                    <a:cubicBezTo>
                      <a:pt x="16" y="615"/>
                      <a:pt x="11" y="473"/>
                      <a:pt x="9" y="404"/>
                    </a:cubicBezTo>
                    <a:lnTo>
                      <a:pt x="9" y="399"/>
                    </a:lnTo>
                    <a:cubicBezTo>
                      <a:pt x="7" y="337"/>
                      <a:pt x="11" y="258"/>
                      <a:pt x="11" y="254"/>
                    </a:cubicBezTo>
                    <a:cubicBezTo>
                      <a:pt x="9" y="236"/>
                      <a:pt x="7" y="221"/>
                      <a:pt x="6" y="208"/>
                    </a:cubicBezTo>
                    <a:cubicBezTo>
                      <a:pt x="3" y="182"/>
                      <a:pt x="0" y="163"/>
                      <a:pt x="4" y="134"/>
                    </a:cubicBezTo>
                    <a:cubicBezTo>
                      <a:pt x="6" y="123"/>
                      <a:pt x="7" y="111"/>
                      <a:pt x="9" y="100"/>
                    </a:cubicBezTo>
                    <a:cubicBezTo>
                      <a:pt x="13" y="64"/>
                      <a:pt x="18" y="29"/>
                      <a:pt x="26" y="19"/>
                    </a:cubicBezTo>
                    <a:cubicBezTo>
                      <a:pt x="34" y="9"/>
                      <a:pt x="49" y="0"/>
                      <a:pt x="56" y="0"/>
                    </a:cubicBezTo>
                    <a:cubicBezTo>
                      <a:pt x="59" y="0"/>
                      <a:pt x="61" y="1"/>
                      <a:pt x="61" y="2"/>
                    </a:cubicBezTo>
                    <a:cubicBezTo>
                      <a:pt x="62" y="2"/>
                      <a:pt x="63" y="4"/>
                      <a:pt x="62" y="7"/>
                    </a:cubicBezTo>
                    <a:cubicBezTo>
                      <a:pt x="59" y="19"/>
                      <a:pt x="57" y="56"/>
                      <a:pt x="73" y="112"/>
                    </a:cubicBezTo>
                    <a:cubicBezTo>
                      <a:pt x="85" y="156"/>
                      <a:pt x="172" y="303"/>
                      <a:pt x="224" y="391"/>
                    </a:cubicBezTo>
                    <a:cubicBezTo>
                      <a:pt x="244" y="425"/>
                      <a:pt x="258" y="448"/>
                      <a:pt x="261" y="453"/>
                    </a:cubicBezTo>
                    <a:cubicBezTo>
                      <a:pt x="281" y="500"/>
                      <a:pt x="311" y="555"/>
                      <a:pt x="334" y="569"/>
                    </a:cubicBezTo>
                    <a:cubicBezTo>
                      <a:pt x="358" y="585"/>
                      <a:pt x="389" y="634"/>
                      <a:pt x="412" y="671"/>
                    </a:cubicBezTo>
                    <a:cubicBezTo>
                      <a:pt x="419" y="681"/>
                      <a:pt x="425" y="690"/>
                      <a:pt x="429" y="697"/>
                    </a:cubicBezTo>
                    <a:cubicBezTo>
                      <a:pt x="446" y="721"/>
                      <a:pt x="503" y="836"/>
                      <a:pt x="527" y="884"/>
                    </a:cubicBezTo>
                    <a:cubicBezTo>
                      <a:pt x="530" y="890"/>
                      <a:pt x="533" y="895"/>
                      <a:pt x="534" y="898"/>
                    </a:cubicBezTo>
                    <a:cubicBezTo>
                      <a:pt x="538" y="904"/>
                      <a:pt x="542" y="914"/>
                      <a:pt x="547" y="925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6" name="îṥľîḓê">
                <a:extLst>
                  <a:ext uri="{FF2B5EF4-FFF2-40B4-BE49-F238E27FC236}">
                    <a16:creationId xmlns:a16="http://schemas.microsoft.com/office/drawing/2014/main" id="{3715D3AA-CDF4-4E20-AF9C-09E471924CA2}"/>
                  </a:ext>
                </a:extLst>
              </p:cNvPr>
              <p:cNvSpPr/>
              <p:nvPr/>
            </p:nvSpPr>
            <p:spPr bwMode="auto">
              <a:xfrm>
                <a:off x="4340225" y="1198563"/>
                <a:ext cx="168275" cy="261937"/>
              </a:xfrm>
              <a:custGeom>
                <a:avLst/>
                <a:gdLst>
                  <a:gd name="T0" fmla="*/ 209 w 467"/>
                  <a:gd name="T1" fmla="*/ 116 h 727"/>
                  <a:gd name="T2" fmla="*/ 384 w 467"/>
                  <a:gd name="T3" fmla="*/ 546 h 727"/>
                  <a:gd name="T4" fmla="*/ 466 w 467"/>
                  <a:gd name="T5" fmla="*/ 640 h 727"/>
                  <a:gd name="T6" fmla="*/ 421 w 467"/>
                  <a:gd name="T7" fmla="*/ 726 h 727"/>
                  <a:gd name="T8" fmla="*/ 244 w 467"/>
                  <a:gd name="T9" fmla="*/ 634 h 727"/>
                  <a:gd name="T10" fmla="*/ 0 w 467"/>
                  <a:gd name="T11" fmla="*/ 392 h 727"/>
                  <a:gd name="T12" fmla="*/ 162 w 467"/>
                  <a:gd name="T13" fmla="*/ 420 h 727"/>
                  <a:gd name="T14" fmla="*/ 71 w 467"/>
                  <a:gd name="T15" fmla="*/ 392 h 727"/>
                  <a:gd name="T16" fmla="*/ 107 w 467"/>
                  <a:gd name="T17" fmla="*/ 140 h 727"/>
                  <a:gd name="T18" fmla="*/ 173 w 467"/>
                  <a:gd name="T19" fmla="*/ 0 h 727"/>
                  <a:gd name="T20" fmla="*/ 209 w 467"/>
                  <a:gd name="T21" fmla="*/ 116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7" h="727">
                    <a:moveTo>
                      <a:pt x="209" y="116"/>
                    </a:moveTo>
                    <a:cubicBezTo>
                      <a:pt x="209" y="157"/>
                      <a:pt x="329" y="489"/>
                      <a:pt x="384" y="546"/>
                    </a:cubicBezTo>
                    <a:cubicBezTo>
                      <a:pt x="440" y="604"/>
                      <a:pt x="466" y="640"/>
                      <a:pt x="466" y="640"/>
                    </a:cubicBezTo>
                    <a:lnTo>
                      <a:pt x="421" y="726"/>
                    </a:lnTo>
                    <a:cubicBezTo>
                      <a:pt x="421" y="726"/>
                      <a:pt x="307" y="667"/>
                      <a:pt x="244" y="634"/>
                    </a:cubicBezTo>
                    <a:cubicBezTo>
                      <a:pt x="98" y="557"/>
                      <a:pt x="0" y="392"/>
                      <a:pt x="0" y="392"/>
                    </a:cubicBezTo>
                    <a:cubicBezTo>
                      <a:pt x="0" y="392"/>
                      <a:pt x="151" y="418"/>
                      <a:pt x="162" y="420"/>
                    </a:cubicBezTo>
                    <a:lnTo>
                      <a:pt x="71" y="392"/>
                    </a:lnTo>
                    <a:cubicBezTo>
                      <a:pt x="71" y="392"/>
                      <a:pt x="103" y="174"/>
                      <a:pt x="107" y="140"/>
                    </a:cubicBezTo>
                    <a:cubicBezTo>
                      <a:pt x="111" y="105"/>
                      <a:pt x="103" y="24"/>
                      <a:pt x="173" y="0"/>
                    </a:cubicBezTo>
                    <a:cubicBezTo>
                      <a:pt x="173" y="0"/>
                      <a:pt x="209" y="76"/>
                      <a:pt x="209" y="116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7" name="ïṩḻíḑè">
                <a:extLst>
                  <a:ext uri="{FF2B5EF4-FFF2-40B4-BE49-F238E27FC236}">
                    <a16:creationId xmlns:a16="http://schemas.microsoft.com/office/drawing/2014/main" id="{CDB4725C-7B49-462B-9C68-150C9531BAAA}"/>
                  </a:ext>
                </a:extLst>
              </p:cNvPr>
              <p:cNvSpPr/>
              <p:nvPr/>
            </p:nvSpPr>
            <p:spPr bwMode="auto">
              <a:xfrm>
                <a:off x="4338638" y="1196975"/>
                <a:ext cx="171450" cy="263525"/>
              </a:xfrm>
              <a:custGeom>
                <a:avLst/>
                <a:gdLst>
                  <a:gd name="T0" fmla="*/ 424 w 475"/>
                  <a:gd name="T1" fmla="*/ 725 h 733"/>
                  <a:gd name="T2" fmla="*/ 466 w 475"/>
                  <a:gd name="T3" fmla="*/ 644 h 733"/>
                  <a:gd name="T4" fmla="*/ 386 w 475"/>
                  <a:gd name="T5" fmla="*/ 551 h 733"/>
                  <a:gd name="T6" fmla="*/ 210 w 475"/>
                  <a:gd name="T7" fmla="*/ 120 h 733"/>
                  <a:gd name="T8" fmla="*/ 175 w 475"/>
                  <a:gd name="T9" fmla="*/ 8 h 733"/>
                  <a:gd name="T10" fmla="*/ 115 w 475"/>
                  <a:gd name="T11" fmla="*/ 124 h 733"/>
                  <a:gd name="T12" fmla="*/ 114 w 475"/>
                  <a:gd name="T13" fmla="*/ 144 h 733"/>
                  <a:gd name="T14" fmla="*/ 78 w 475"/>
                  <a:gd name="T15" fmla="*/ 393 h 733"/>
                  <a:gd name="T16" fmla="*/ 167 w 475"/>
                  <a:gd name="T17" fmla="*/ 420 h 733"/>
                  <a:gd name="T18" fmla="*/ 169 w 475"/>
                  <a:gd name="T19" fmla="*/ 424 h 733"/>
                  <a:gd name="T20" fmla="*/ 166 w 475"/>
                  <a:gd name="T21" fmla="*/ 426 h 733"/>
                  <a:gd name="T22" fmla="*/ 10 w 475"/>
                  <a:gd name="T23" fmla="*/ 400 h 733"/>
                  <a:gd name="T24" fmla="*/ 249 w 475"/>
                  <a:gd name="T25" fmla="*/ 634 h 733"/>
                  <a:gd name="T26" fmla="*/ 424 w 475"/>
                  <a:gd name="T27" fmla="*/ 725 h 733"/>
                  <a:gd name="T28" fmla="*/ 391 w 475"/>
                  <a:gd name="T29" fmla="*/ 547 h 733"/>
                  <a:gd name="T30" fmla="*/ 473 w 475"/>
                  <a:gd name="T31" fmla="*/ 641 h 733"/>
                  <a:gd name="T32" fmla="*/ 473 w 475"/>
                  <a:gd name="T33" fmla="*/ 645 h 733"/>
                  <a:gd name="T34" fmla="*/ 428 w 475"/>
                  <a:gd name="T35" fmla="*/ 730 h 733"/>
                  <a:gd name="T36" fmla="*/ 425 w 475"/>
                  <a:gd name="T37" fmla="*/ 732 h 733"/>
                  <a:gd name="T38" fmla="*/ 424 w 475"/>
                  <a:gd name="T39" fmla="*/ 732 h 733"/>
                  <a:gd name="T40" fmla="*/ 246 w 475"/>
                  <a:gd name="T41" fmla="*/ 640 h 733"/>
                  <a:gd name="T42" fmla="*/ 1 w 475"/>
                  <a:gd name="T43" fmla="*/ 397 h 733"/>
                  <a:gd name="T44" fmla="*/ 1 w 475"/>
                  <a:gd name="T45" fmla="*/ 394 h 733"/>
                  <a:gd name="T46" fmla="*/ 4 w 475"/>
                  <a:gd name="T47" fmla="*/ 392 h 733"/>
                  <a:gd name="T48" fmla="*/ 115 w 475"/>
                  <a:gd name="T49" fmla="*/ 411 h 733"/>
                  <a:gd name="T50" fmla="*/ 73 w 475"/>
                  <a:gd name="T51" fmla="*/ 399 h 733"/>
                  <a:gd name="T52" fmla="*/ 71 w 475"/>
                  <a:gd name="T53" fmla="*/ 395 h 733"/>
                  <a:gd name="T54" fmla="*/ 107 w 475"/>
                  <a:gd name="T55" fmla="*/ 143 h 733"/>
                  <a:gd name="T56" fmla="*/ 109 w 475"/>
                  <a:gd name="T57" fmla="*/ 124 h 733"/>
                  <a:gd name="T58" fmla="*/ 176 w 475"/>
                  <a:gd name="T59" fmla="*/ 1 h 733"/>
                  <a:gd name="T60" fmla="*/ 180 w 475"/>
                  <a:gd name="T61" fmla="*/ 3 h 733"/>
                  <a:gd name="T62" fmla="*/ 217 w 475"/>
                  <a:gd name="T63" fmla="*/ 120 h 733"/>
                  <a:gd name="T64" fmla="*/ 391 w 475"/>
                  <a:gd name="T65" fmla="*/ 547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5" h="733">
                    <a:moveTo>
                      <a:pt x="424" y="725"/>
                    </a:moveTo>
                    <a:lnTo>
                      <a:pt x="466" y="644"/>
                    </a:lnTo>
                    <a:cubicBezTo>
                      <a:pt x="461" y="636"/>
                      <a:pt x="435" y="602"/>
                      <a:pt x="386" y="551"/>
                    </a:cubicBezTo>
                    <a:cubicBezTo>
                      <a:pt x="329" y="492"/>
                      <a:pt x="210" y="161"/>
                      <a:pt x="210" y="120"/>
                    </a:cubicBezTo>
                    <a:cubicBezTo>
                      <a:pt x="210" y="84"/>
                      <a:pt x="182" y="22"/>
                      <a:pt x="175" y="8"/>
                    </a:cubicBezTo>
                    <a:cubicBezTo>
                      <a:pt x="120" y="28"/>
                      <a:pt x="117" y="86"/>
                      <a:pt x="115" y="124"/>
                    </a:cubicBezTo>
                    <a:cubicBezTo>
                      <a:pt x="115" y="131"/>
                      <a:pt x="114" y="138"/>
                      <a:pt x="114" y="144"/>
                    </a:cubicBezTo>
                    <a:cubicBezTo>
                      <a:pt x="110" y="175"/>
                      <a:pt x="82" y="368"/>
                      <a:pt x="78" y="393"/>
                    </a:cubicBezTo>
                    <a:lnTo>
                      <a:pt x="167" y="420"/>
                    </a:lnTo>
                    <a:cubicBezTo>
                      <a:pt x="169" y="421"/>
                      <a:pt x="170" y="422"/>
                      <a:pt x="169" y="424"/>
                    </a:cubicBezTo>
                    <a:cubicBezTo>
                      <a:pt x="169" y="426"/>
                      <a:pt x="167" y="426"/>
                      <a:pt x="166" y="426"/>
                    </a:cubicBezTo>
                    <a:cubicBezTo>
                      <a:pt x="156" y="425"/>
                      <a:pt x="40" y="405"/>
                      <a:pt x="10" y="400"/>
                    </a:cubicBezTo>
                    <a:cubicBezTo>
                      <a:pt x="29" y="430"/>
                      <a:pt x="122" y="567"/>
                      <a:pt x="249" y="634"/>
                    </a:cubicBezTo>
                    <a:cubicBezTo>
                      <a:pt x="306" y="664"/>
                      <a:pt x="406" y="715"/>
                      <a:pt x="424" y="725"/>
                    </a:cubicBezTo>
                    <a:close/>
                    <a:moveTo>
                      <a:pt x="391" y="547"/>
                    </a:moveTo>
                    <a:cubicBezTo>
                      <a:pt x="446" y="604"/>
                      <a:pt x="472" y="641"/>
                      <a:pt x="473" y="641"/>
                    </a:cubicBezTo>
                    <a:cubicBezTo>
                      <a:pt x="473" y="642"/>
                      <a:pt x="474" y="644"/>
                      <a:pt x="473" y="645"/>
                    </a:cubicBezTo>
                    <a:lnTo>
                      <a:pt x="428" y="730"/>
                    </a:lnTo>
                    <a:cubicBezTo>
                      <a:pt x="427" y="731"/>
                      <a:pt x="426" y="732"/>
                      <a:pt x="425" y="732"/>
                    </a:cubicBezTo>
                    <a:lnTo>
                      <a:pt x="424" y="732"/>
                    </a:lnTo>
                    <a:cubicBezTo>
                      <a:pt x="422" y="731"/>
                      <a:pt x="308" y="673"/>
                      <a:pt x="246" y="640"/>
                    </a:cubicBezTo>
                    <a:cubicBezTo>
                      <a:pt x="101" y="563"/>
                      <a:pt x="2" y="399"/>
                      <a:pt x="1" y="397"/>
                    </a:cubicBezTo>
                    <a:cubicBezTo>
                      <a:pt x="0" y="396"/>
                      <a:pt x="0" y="394"/>
                      <a:pt x="1" y="394"/>
                    </a:cubicBezTo>
                    <a:cubicBezTo>
                      <a:pt x="2" y="393"/>
                      <a:pt x="3" y="392"/>
                      <a:pt x="4" y="392"/>
                    </a:cubicBezTo>
                    <a:cubicBezTo>
                      <a:pt x="8" y="393"/>
                      <a:pt x="68" y="403"/>
                      <a:pt x="115" y="411"/>
                    </a:cubicBezTo>
                    <a:lnTo>
                      <a:pt x="73" y="399"/>
                    </a:lnTo>
                    <a:cubicBezTo>
                      <a:pt x="72" y="398"/>
                      <a:pt x="71" y="396"/>
                      <a:pt x="71" y="395"/>
                    </a:cubicBezTo>
                    <a:cubicBezTo>
                      <a:pt x="71" y="393"/>
                      <a:pt x="103" y="176"/>
                      <a:pt x="107" y="143"/>
                    </a:cubicBezTo>
                    <a:cubicBezTo>
                      <a:pt x="108" y="137"/>
                      <a:pt x="109" y="131"/>
                      <a:pt x="109" y="124"/>
                    </a:cubicBezTo>
                    <a:cubicBezTo>
                      <a:pt x="111" y="85"/>
                      <a:pt x="114" y="22"/>
                      <a:pt x="176" y="1"/>
                    </a:cubicBezTo>
                    <a:cubicBezTo>
                      <a:pt x="177" y="0"/>
                      <a:pt x="179" y="1"/>
                      <a:pt x="180" y="3"/>
                    </a:cubicBezTo>
                    <a:cubicBezTo>
                      <a:pt x="181" y="6"/>
                      <a:pt x="217" y="79"/>
                      <a:pt x="217" y="120"/>
                    </a:cubicBezTo>
                    <a:cubicBezTo>
                      <a:pt x="217" y="159"/>
                      <a:pt x="336" y="490"/>
                      <a:pt x="391" y="547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8" name="ïṥḻidé">
                <a:extLst>
                  <a:ext uri="{FF2B5EF4-FFF2-40B4-BE49-F238E27FC236}">
                    <a16:creationId xmlns:a16="http://schemas.microsoft.com/office/drawing/2014/main" id="{2DE4FA74-CF7D-4B95-9012-442C4C6D9304}"/>
                  </a:ext>
                </a:extLst>
              </p:cNvPr>
              <p:cNvSpPr/>
              <p:nvPr/>
            </p:nvSpPr>
            <p:spPr bwMode="auto">
              <a:xfrm>
                <a:off x="4429125" y="1201738"/>
                <a:ext cx="201613" cy="307975"/>
              </a:xfrm>
              <a:custGeom>
                <a:avLst/>
                <a:gdLst>
                  <a:gd name="T0" fmla="*/ 484 w 560"/>
                  <a:gd name="T1" fmla="*/ 340 h 854"/>
                  <a:gd name="T2" fmla="*/ 409 w 560"/>
                  <a:gd name="T3" fmla="*/ 383 h 854"/>
                  <a:gd name="T4" fmla="*/ 559 w 560"/>
                  <a:gd name="T5" fmla="*/ 325 h 854"/>
                  <a:gd name="T6" fmla="*/ 475 w 560"/>
                  <a:gd name="T7" fmla="*/ 498 h 854"/>
                  <a:gd name="T8" fmla="*/ 267 w 560"/>
                  <a:gd name="T9" fmla="*/ 729 h 854"/>
                  <a:gd name="T10" fmla="*/ 67 w 560"/>
                  <a:gd name="T11" fmla="*/ 850 h 854"/>
                  <a:gd name="T12" fmla="*/ 0 w 560"/>
                  <a:gd name="T13" fmla="*/ 842 h 854"/>
                  <a:gd name="T14" fmla="*/ 99 w 560"/>
                  <a:gd name="T15" fmla="*/ 808 h 854"/>
                  <a:gd name="T16" fmla="*/ 208 w 560"/>
                  <a:gd name="T17" fmla="*/ 615 h 854"/>
                  <a:gd name="T18" fmla="*/ 281 w 560"/>
                  <a:gd name="T19" fmla="*/ 280 h 854"/>
                  <a:gd name="T20" fmla="*/ 267 w 560"/>
                  <a:gd name="T21" fmla="*/ 9 h 854"/>
                  <a:gd name="T22" fmla="*/ 353 w 560"/>
                  <a:gd name="T23" fmla="*/ 0 h 854"/>
                  <a:gd name="T24" fmla="*/ 484 w 560"/>
                  <a:gd name="T25" fmla="*/ 3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0" h="854">
                    <a:moveTo>
                      <a:pt x="484" y="340"/>
                    </a:moveTo>
                    <a:lnTo>
                      <a:pt x="409" y="383"/>
                    </a:lnTo>
                    <a:lnTo>
                      <a:pt x="559" y="325"/>
                    </a:lnTo>
                    <a:cubicBezTo>
                      <a:pt x="559" y="325"/>
                      <a:pt x="522" y="441"/>
                      <a:pt x="475" y="498"/>
                    </a:cubicBezTo>
                    <a:cubicBezTo>
                      <a:pt x="428" y="556"/>
                      <a:pt x="336" y="663"/>
                      <a:pt x="267" y="729"/>
                    </a:cubicBezTo>
                    <a:cubicBezTo>
                      <a:pt x="199" y="795"/>
                      <a:pt x="105" y="848"/>
                      <a:pt x="67" y="850"/>
                    </a:cubicBezTo>
                    <a:cubicBezTo>
                      <a:pt x="28" y="853"/>
                      <a:pt x="0" y="842"/>
                      <a:pt x="0" y="842"/>
                    </a:cubicBezTo>
                    <a:cubicBezTo>
                      <a:pt x="0" y="842"/>
                      <a:pt x="68" y="837"/>
                      <a:pt x="99" y="808"/>
                    </a:cubicBezTo>
                    <a:cubicBezTo>
                      <a:pt x="128" y="778"/>
                      <a:pt x="186" y="673"/>
                      <a:pt x="208" y="615"/>
                    </a:cubicBezTo>
                    <a:cubicBezTo>
                      <a:pt x="213" y="603"/>
                      <a:pt x="288" y="332"/>
                      <a:pt x="281" y="280"/>
                    </a:cubicBezTo>
                    <a:cubicBezTo>
                      <a:pt x="270" y="210"/>
                      <a:pt x="242" y="7"/>
                      <a:pt x="267" y="9"/>
                    </a:cubicBezTo>
                    <a:cubicBezTo>
                      <a:pt x="293" y="11"/>
                      <a:pt x="353" y="0"/>
                      <a:pt x="353" y="0"/>
                    </a:cubicBezTo>
                    <a:cubicBezTo>
                      <a:pt x="353" y="0"/>
                      <a:pt x="469" y="306"/>
                      <a:pt x="484" y="340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9" name="iṣḻïdé">
                <a:extLst>
                  <a:ext uri="{FF2B5EF4-FFF2-40B4-BE49-F238E27FC236}">
                    <a16:creationId xmlns:a16="http://schemas.microsoft.com/office/drawing/2014/main" id="{9CAEE102-B0CB-4171-B940-1DBCD002B25D}"/>
                  </a:ext>
                </a:extLst>
              </p:cNvPr>
              <p:cNvSpPr/>
              <p:nvPr/>
            </p:nvSpPr>
            <p:spPr bwMode="auto">
              <a:xfrm>
                <a:off x="4427538" y="1200150"/>
                <a:ext cx="203200" cy="309563"/>
              </a:xfrm>
              <a:custGeom>
                <a:avLst/>
                <a:gdLst>
                  <a:gd name="T0" fmla="*/ 476 w 566"/>
                  <a:gd name="T1" fmla="*/ 500 h 860"/>
                  <a:gd name="T2" fmla="*/ 556 w 566"/>
                  <a:gd name="T3" fmla="*/ 334 h 860"/>
                  <a:gd name="T4" fmla="*/ 413 w 566"/>
                  <a:gd name="T5" fmla="*/ 390 h 860"/>
                  <a:gd name="T6" fmla="*/ 409 w 566"/>
                  <a:gd name="T7" fmla="*/ 388 h 860"/>
                  <a:gd name="T8" fmla="*/ 410 w 566"/>
                  <a:gd name="T9" fmla="*/ 384 h 860"/>
                  <a:gd name="T10" fmla="*/ 482 w 566"/>
                  <a:gd name="T11" fmla="*/ 342 h 860"/>
                  <a:gd name="T12" fmla="*/ 354 w 566"/>
                  <a:gd name="T13" fmla="*/ 7 h 860"/>
                  <a:gd name="T14" fmla="*/ 279 w 566"/>
                  <a:gd name="T15" fmla="*/ 16 h 860"/>
                  <a:gd name="T16" fmla="*/ 270 w 566"/>
                  <a:gd name="T17" fmla="*/ 15 h 860"/>
                  <a:gd name="T18" fmla="*/ 269 w 566"/>
                  <a:gd name="T19" fmla="*/ 16 h 860"/>
                  <a:gd name="T20" fmla="*/ 287 w 566"/>
                  <a:gd name="T21" fmla="*/ 284 h 860"/>
                  <a:gd name="T22" fmla="*/ 214 w 566"/>
                  <a:gd name="T23" fmla="*/ 621 h 860"/>
                  <a:gd name="T24" fmla="*/ 104 w 566"/>
                  <a:gd name="T25" fmla="*/ 815 h 860"/>
                  <a:gd name="T26" fmla="*/ 20 w 566"/>
                  <a:gd name="T27" fmla="*/ 848 h 860"/>
                  <a:gd name="T28" fmla="*/ 59 w 566"/>
                  <a:gd name="T29" fmla="*/ 852 h 860"/>
                  <a:gd name="T30" fmla="*/ 69 w 566"/>
                  <a:gd name="T31" fmla="*/ 852 h 860"/>
                  <a:gd name="T32" fmla="*/ 268 w 566"/>
                  <a:gd name="T33" fmla="*/ 731 h 860"/>
                  <a:gd name="T34" fmla="*/ 476 w 566"/>
                  <a:gd name="T35" fmla="*/ 500 h 860"/>
                  <a:gd name="T36" fmla="*/ 560 w 566"/>
                  <a:gd name="T37" fmla="*/ 326 h 860"/>
                  <a:gd name="T38" fmla="*/ 564 w 566"/>
                  <a:gd name="T39" fmla="*/ 326 h 860"/>
                  <a:gd name="T40" fmla="*/ 564 w 566"/>
                  <a:gd name="T41" fmla="*/ 330 h 860"/>
                  <a:gd name="T42" fmla="*/ 481 w 566"/>
                  <a:gd name="T43" fmla="*/ 504 h 860"/>
                  <a:gd name="T44" fmla="*/ 273 w 566"/>
                  <a:gd name="T45" fmla="*/ 735 h 860"/>
                  <a:gd name="T46" fmla="*/ 70 w 566"/>
                  <a:gd name="T47" fmla="*/ 858 h 860"/>
                  <a:gd name="T48" fmla="*/ 59 w 566"/>
                  <a:gd name="T49" fmla="*/ 859 h 860"/>
                  <a:gd name="T50" fmla="*/ 2 w 566"/>
                  <a:gd name="T51" fmla="*/ 849 h 860"/>
                  <a:gd name="T52" fmla="*/ 0 w 566"/>
                  <a:gd name="T53" fmla="*/ 846 h 860"/>
                  <a:gd name="T54" fmla="*/ 3 w 566"/>
                  <a:gd name="T55" fmla="*/ 843 h 860"/>
                  <a:gd name="T56" fmla="*/ 99 w 566"/>
                  <a:gd name="T57" fmla="*/ 810 h 860"/>
                  <a:gd name="T58" fmla="*/ 207 w 566"/>
                  <a:gd name="T59" fmla="*/ 618 h 860"/>
                  <a:gd name="T60" fmla="*/ 280 w 566"/>
                  <a:gd name="T61" fmla="*/ 284 h 860"/>
                  <a:gd name="T62" fmla="*/ 264 w 566"/>
                  <a:gd name="T63" fmla="*/ 12 h 860"/>
                  <a:gd name="T64" fmla="*/ 270 w 566"/>
                  <a:gd name="T65" fmla="*/ 9 h 860"/>
                  <a:gd name="T66" fmla="*/ 271 w 566"/>
                  <a:gd name="T67" fmla="*/ 9 h 860"/>
                  <a:gd name="T68" fmla="*/ 279 w 566"/>
                  <a:gd name="T69" fmla="*/ 9 h 860"/>
                  <a:gd name="T70" fmla="*/ 356 w 566"/>
                  <a:gd name="T71" fmla="*/ 0 h 860"/>
                  <a:gd name="T72" fmla="*/ 359 w 566"/>
                  <a:gd name="T73" fmla="*/ 3 h 860"/>
                  <a:gd name="T74" fmla="*/ 490 w 566"/>
                  <a:gd name="T75" fmla="*/ 342 h 860"/>
                  <a:gd name="T76" fmla="*/ 488 w 566"/>
                  <a:gd name="T77" fmla="*/ 347 h 860"/>
                  <a:gd name="T78" fmla="*/ 450 w 566"/>
                  <a:gd name="T79" fmla="*/ 368 h 860"/>
                  <a:gd name="T80" fmla="*/ 560 w 566"/>
                  <a:gd name="T81" fmla="*/ 326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6" h="860">
                    <a:moveTo>
                      <a:pt x="476" y="500"/>
                    </a:moveTo>
                    <a:cubicBezTo>
                      <a:pt x="515" y="451"/>
                      <a:pt x="548" y="359"/>
                      <a:pt x="556" y="334"/>
                    </a:cubicBezTo>
                    <a:lnTo>
                      <a:pt x="413" y="390"/>
                    </a:lnTo>
                    <a:cubicBezTo>
                      <a:pt x="411" y="390"/>
                      <a:pt x="410" y="389"/>
                      <a:pt x="409" y="388"/>
                    </a:cubicBezTo>
                    <a:cubicBezTo>
                      <a:pt x="408" y="387"/>
                      <a:pt x="409" y="385"/>
                      <a:pt x="410" y="384"/>
                    </a:cubicBezTo>
                    <a:lnTo>
                      <a:pt x="482" y="342"/>
                    </a:lnTo>
                    <a:cubicBezTo>
                      <a:pt x="465" y="300"/>
                      <a:pt x="365" y="36"/>
                      <a:pt x="354" y="7"/>
                    </a:cubicBezTo>
                    <a:cubicBezTo>
                      <a:pt x="343" y="9"/>
                      <a:pt x="303" y="16"/>
                      <a:pt x="279" y="16"/>
                    </a:cubicBezTo>
                    <a:cubicBezTo>
                      <a:pt x="275" y="16"/>
                      <a:pt x="273" y="16"/>
                      <a:pt x="270" y="15"/>
                    </a:cubicBezTo>
                    <a:cubicBezTo>
                      <a:pt x="270" y="15"/>
                      <a:pt x="270" y="15"/>
                      <a:pt x="269" y="16"/>
                    </a:cubicBezTo>
                    <a:cubicBezTo>
                      <a:pt x="255" y="33"/>
                      <a:pt x="270" y="171"/>
                      <a:pt x="287" y="284"/>
                    </a:cubicBezTo>
                    <a:cubicBezTo>
                      <a:pt x="295" y="336"/>
                      <a:pt x="218" y="610"/>
                      <a:pt x="214" y="621"/>
                    </a:cubicBezTo>
                    <a:cubicBezTo>
                      <a:pt x="193" y="678"/>
                      <a:pt x="135" y="784"/>
                      <a:pt x="104" y="815"/>
                    </a:cubicBezTo>
                    <a:cubicBezTo>
                      <a:pt x="82" y="836"/>
                      <a:pt x="43" y="845"/>
                      <a:pt x="20" y="848"/>
                    </a:cubicBezTo>
                    <a:cubicBezTo>
                      <a:pt x="30" y="850"/>
                      <a:pt x="43" y="852"/>
                      <a:pt x="59" y="852"/>
                    </a:cubicBezTo>
                    <a:cubicBezTo>
                      <a:pt x="63" y="852"/>
                      <a:pt x="66" y="852"/>
                      <a:pt x="69" y="852"/>
                    </a:cubicBezTo>
                    <a:cubicBezTo>
                      <a:pt x="107" y="850"/>
                      <a:pt x="199" y="797"/>
                      <a:pt x="268" y="731"/>
                    </a:cubicBezTo>
                    <a:cubicBezTo>
                      <a:pt x="341" y="661"/>
                      <a:pt x="436" y="549"/>
                      <a:pt x="476" y="500"/>
                    </a:cubicBezTo>
                    <a:close/>
                    <a:moveTo>
                      <a:pt x="560" y="326"/>
                    </a:moveTo>
                    <a:cubicBezTo>
                      <a:pt x="562" y="325"/>
                      <a:pt x="563" y="326"/>
                      <a:pt x="564" y="326"/>
                    </a:cubicBezTo>
                    <a:cubicBezTo>
                      <a:pt x="565" y="327"/>
                      <a:pt x="565" y="329"/>
                      <a:pt x="564" y="330"/>
                    </a:cubicBezTo>
                    <a:cubicBezTo>
                      <a:pt x="564" y="331"/>
                      <a:pt x="527" y="446"/>
                      <a:pt x="481" y="504"/>
                    </a:cubicBezTo>
                    <a:cubicBezTo>
                      <a:pt x="440" y="554"/>
                      <a:pt x="345" y="665"/>
                      <a:pt x="273" y="735"/>
                    </a:cubicBezTo>
                    <a:cubicBezTo>
                      <a:pt x="203" y="803"/>
                      <a:pt x="108" y="856"/>
                      <a:pt x="70" y="858"/>
                    </a:cubicBezTo>
                    <a:cubicBezTo>
                      <a:pt x="66" y="858"/>
                      <a:pt x="63" y="859"/>
                      <a:pt x="59" y="859"/>
                    </a:cubicBezTo>
                    <a:cubicBezTo>
                      <a:pt x="26" y="859"/>
                      <a:pt x="3" y="850"/>
                      <a:pt x="2" y="849"/>
                    </a:cubicBezTo>
                    <a:cubicBezTo>
                      <a:pt x="0" y="849"/>
                      <a:pt x="0" y="847"/>
                      <a:pt x="0" y="846"/>
                    </a:cubicBezTo>
                    <a:cubicBezTo>
                      <a:pt x="0" y="844"/>
                      <a:pt x="1" y="843"/>
                      <a:pt x="3" y="843"/>
                    </a:cubicBezTo>
                    <a:cubicBezTo>
                      <a:pt x="4" y="843"/>
                      <a:pt x="71" y="839"/>
                      <a:pt x="99" y="810"/>
                    </a:cubicBezTo>
                    <a:cubicBezTo>
                      <a:pt x="130" y="780"/>
                      <a:pt x="187" y="675"/>
                      <a:pt x="207" y="618"/>
                    </a:cubicBezTo>
                    <a:cubicBezTo>
                      <a:pt x="212" y="608"/>
                      <a:pt x="288" y="336"/>
                      <a:pt x="280" y="284"/>
                    </a:cubicBezTo>
                    <a:cubicBezTo>
                      <a:pt x="271" y="226"/>
                      <a:pt x="244" y="35"/>
                      <a:pt x="264" y="12"/>
                    </a:cubicBezTo>
                    <a:cubicBezTo>
                      <a:pt x="266" y="9"/>
                      <a:pt x="269" y="9"/>
                      <a:pt x="270" y="9"/>
                    </a:cubicBezTo>
                    <a:cubicBezTo>
                      <a:pt x="270" y="9"/>
                      <a:pt x="270" y="9"/>
                      <a:pt x="271" y="9"/>
                    </a:cubicBezTo>
                    <a:cubicBezTo>
                      <a:pt x="273" y="9"/>
                      <a:pt x="275" y="9"/>
                      <a:pt x="279" y="9"/>
                    </a:cubicBezTo>
                    <a:cubicBezTo>
                      <a:pt x="306" y="9"/>
                      <a:pt x="355" y="0"/>
                      <a:pt x="356" y="0"/>
                    </a:cubicBezTo>
                    <a:cubicBezTo>
                      <a:pt x="357" y="0"/>
                      <a:pt x="359" y="1"/>
                      <a:pt x="359" y="3"/>
                    </a:cubicBezTo>
                    <a:cubicBezTo>
                      <a:pt x="360" y="5"/>
                      <a:pt x="475" y="309"/>
                      <a:pt x="490" y="342"/>
                    </a:cubicBezTo>
                    <a:cubicBezTo>
                      <a:pt x="490" y="344"/>
                      <a:pt x="490" y="346"/>
                      <a:pt x="488" y="347"/>
                    </a:cubicBezTo>
                    <a:lnTo>
                      <a:pt x="450" y="368"/>
                    </a:lnTo>
                    <a:lnTo>
                      <a:pt x="560" y="326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0" name="í$ḷíḋè">
                <a:extLst>
                  <a:ext uri="{FF2B5EF4-FFF2-40B4-BE49-F238E27FC236}">
                    <a16:creationId xmlns:a16="http://schemas.microsoft.com/office/drawing/2014/main" id="{2E07A131-8947-4F27-8F6F-31F18FD41463}"/>
                  </a:ext>
                </a:extLst>
              </p:cNvPr>
              <p:cNvSpPr/>
              <p:nvPr/>
            </p:nvSpPr>
            <p:spPr bwMode="auto">
              <a:xfrm>
                <a:off x="4525963" y="1506538"/>
                <a:ext cx="84137" cy="144462"/>
              </a:xfrm>
              <a:custGeom>
                <a:avLst/>
                <a:gdLst>
                  <a:gd name="T0" fmla="*/ 11 w 232"/>
                  <a:gd name="T1" fmla="*/ 54 h 401"/>
                  <a:gd name="T2" fmla="*/ 188 w 232"/>
                  <a:gd name="T3" fmla="*/ 33 h 401"/>
                  <a:gd name="T4" fmla="*/ 231 w 232"/>
                  <a:gd name="T5" fmla="*/ 133 h 401"/>
                  <a:gd name="T6" fmla="*/ 206 w 232"/>
                  <a:gd name="T7" fmla="*/ 354 h 401"/>
                  <a:gd name="T8" fmla="*/ 96 w 232"/>
                  <a:gd name="T9" fmla="*/ 379 h 401"/>
                  <a:gd name="T10" fmla="*/ 15 w 232"/>
                  <a:gd name="T11" fmla="*/ 221 h 401"/>
                  <a:gd name="T12" fmla="*/ 11 w 232"/>
                  <a:gd name="T13" fmla="*/ 54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401">
                    <a:moveTo>
                      <a:pt x="11" y="54"/>
                    </a:moveTo>
                    <a:cubicBezTo>
                      <a:pt x="21" y="34"/>
                      <a:pt x="176" y="0"/>
                      <a:pt x="188" y="33"/>
                    </a:cubicBezTo>
                    <a:cubicBezTo>
                      <a:pt x="188" y="33"/>
                      <a:pt x="231" y="99"/>
                      <a:pt x="231" y="133"/>
                    </a:cubicBezTo>
                    <a:cubicBezTo>
                      <a:pt x="231" y="167"/>
                      <a:pt x="219" y="330"/>
                      <a:pt x="206" y="354"/>
                    </a:cubicBezTo>
                    <a:cubicBezTo>
                      <a:pt x="193" y="377"/>
                      <a:pt x="109" y="400"/>
                      <a:pt x="96" y="379"/>
                    </a:cubicBezTo>
                    <a:cubicBezTo>
                      <a:pt x="83" y="358"/>
                      <a:pt x="21" y="259"/>
                      <a:pt x="15" y="221"/>
                    </a:cubicBezTo>
                    <a:cubicBezTo>
                      <a:pt x="8" y="182"/>
                      <a:pt x="0" y="73"/>
                      <a:pt x="11" y="5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1" name="íṡḷîḋé">
                <a:extLst>
                  <a:ext uri="{FF2B5EF4-FFF2-40B4-BE49-F238E27FC236}">
                    <a16:creationId xmlns:a16="http://schemas.microsoft.com/office/drawing/2014/main" id="{77DC617F-81A8-45B6-8DE1-31E606E6F9C2}"/>
                  </a:ext>
                </a:extLst>
              </p:cNvPr>
              <p:cNvSpPr/>
              <p:nvPr/>
            </p:nvSpPr>
            <p:spPr bwMode="auto">
              <a:xfrm>
                <a:off x="4525963" y="1512888"/>
                <a:ext cx="85725" cy="134937"/>
              </a:xfrm>
              <a:custGeom>
                <a:avLst/>
                <a:gdLst>
                  <a:gd name="T0" fmla="*/ 206 w 238"/>
                  <a:gd name="T1" fmla="*/ 336 h 375"/>
                  <a:gd name="T2" fmla="*/ 231 w 238"/>
                  <a:gd name="T3" fmla="*/ 117 h 375"/>
                  <a:gd name="T4" fmla="*/ 189 w 238"/>
                  <a:gd name="T5" fmla="*/ 18 h 375"/>
                  <a:gd name="T6" fmla="*/ 188 w 238"/>
                  <a:gd name="T7" fmla="*/ 18 h 375"/>
                  <a:gd name="T8" fmla="*/ 151 w 238"/>
                  <a:gd name="T9" fmla="*/ 6 h 375"/>
                  <a:gd name="T10" fmla="*/ 17 w 238"/>
                  <a:gd name="T11" fmla="*/ 40 h 375"/>
                  <a:gd name="T12" fmla="*/ 22 w 238"/>
                  <a:gd name="T13" fmla="*/ 204 h 375"/>
                  <a:gd name="T14" fmla="*/ 97 w 238"/>
                  <a:gd name="T15" fmla="*/ 352 h 375"/>
                  <a:gd name="T16" fmla="*/ 103 w 238"/>
                  <a:gd name="T17" fmla="*/ 361 h 375"/>
                  <a:gd name="T18" fmla="*/ 124 w 238"/>
                  <a:gd name="T19" fmla="*/ 368 h 375"/>
                  <a:gd name="T20" fmla="*/ 206 w 238"/>
                  <a:gd name="T21" fmla="*/ 336 h 375"/>
                  <a:gd name="T22" fmla="*/ 151 w 238"/>
                  <a:gd name="T23" fmla="*/ 0 h 375"/>
                  <a:gd name="T24" fmla="*/ 194 w 238"/>
                  <a:gd name="T25" fmla="*/ 15 h 375"/>
                  <a:gd name="T26" fmla="*/ 237 w 238"/>
                  <a:gd name="T27" fmla="*/ 117 h 375"/>
                  <a:gd name="T28" fmla="*/ 211 w 238"/>
                  <a:gd name="T29" fmla="*/ 339 h 375"/>
                  <a:gd name="T30" fmla="*/ 124 w 238"/>
                  <a:gd name="T31" fmla="*/ 374 h 375"/>
                  <a:gd name="T32" fmla="*/ 97 w 238"/>
                  <a:gd name="T33" fmla="*/ 365 h 375"/>
                  <a:gd name="T34" fmla="*/ 92 w 238"/>
                  <a:gd name="T35" fmla="*/ 356 h 375"/>
                  <a:gd name="T36" fmla="*/ 15 w 238"/>
                  <a:gd name="T37" fmla="*/ 205 h 375"/>
                  <a:gd name="T38" fmla="*/ 11 w 238"/>
                  <a:gd name="T39" fmla="*/ 37 h 375"/>
                  <a:gd name="T40" fmla="*/ 151 w 238"/>
                  <a:gd name="T41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8" h="375">
                    <a:moveTo>
                      <a:pt x="206" y="336"/>
                    </a:moveTo>
                    <a:cubicBezTo>
                      <a:pt x="218" y="314"/>
                      <a:pt x="231" y="153"/>
                      <a:pt x="231" y="117"/>
                    </a:cubicBezTo>
                    <a:cubicBezTo>
                      <a:pt x="231" y="84"/>
                      <a:pt x="189" y="19"/>
                      <a:pt x="189" y="18"/>
                    </a:cubicBezTo>
                    <a:cubicBezTo>
                      <a:pt x="189" y="18"/>
                      <a:pt x="189" y="18"/>
                      <a:pt x="188" y="18"/>
                    </a:cubicBezTo>
                    <a:cubicBezTo>
                      <a:pt x="186" y="10"/>
                      <a:pt x="172" y="6"/>
                      <a:pt x="151" y="6"/>
                    </a:cubicBezTo>
                    <a:cubicBezTo>
                      <a:pt x="98" y="6"/>
                      <a:pt x="24" y="28"/>
                      <a:pt x="17" y="40"/>
                    </a:cubicBezTo>
                    <a:cubicBezTo>
                      <a:pt x="7" y="57"/>
                      <a:pt x="15" y="166"/>
                      <a:pt x="22" y="204"/>
                    </a:cubicBezTo>
                    <a:cubicBezTo>
                      <a:pt x="28" y="238"/>
                      <a:pt x="78" y="321"/>
                      <a:pt x="97" y="352"/>
                    </a:cubicBezTo>
                    <a:cubicBezTo>
                      <a:pt x="99" y="356"/>
                      <a:pt x="101" y="359"/>
                      <a:pt x="103" y="361"/>
                    </a:cubicBezTo>
                    <a:cubicBezTo>
                      <a:pt x="105" y="366"/>
                      <a:pt x="112" y="368"/>
                      <a:pt x="124" y="368"/>
                    </a:cubicBezTo>
                    <a:cubicBezTo>
                      <a:pt x="154" y="368"/>
                      <a:pt x="197" y="351"/>
                      <a:pt x="206" y="336"/>
                    </a:cubicBezTo>
                    <a:close/>
                    <a:moveTo>
                      <a:pt x="151" y="0"/>
                    </a:moveTo>
                    <a:cubicBezTo>
                      <a:pt x="175" y="0"/>
                      <a:pt x="190" y="5"/>
                      <a:pt x="194" y="15"/>
                    </a:cubicBezTo>
                    <a:cubicBezTo>
                      <a:pt x="198" y="20"/>
                      <a:pt x="237" y="83"/>
                      <a:pt x="237" y="117"/>
                    </a:cubicBezTo>
                    <a:cubicBezTo>
                      <a:pt x="237" y="149"/>
                      <a:pt x="225" y="314"/>
                      <a:pt x="211" y="339"/>
                    </a:cubicBezTo>
                    <a:cubicBezTo>
                      <a:pt x="201" y="357"/>
                      <a:pt x="153" y="374"/>
                      <a:pt x="124" y="374"/>
                    </a:cubicBezTo>
                    <a:cubicBezTo>
                      <a:pt x="110" y="374"/>
                      <a:pt x="101" y="371"/>
                      <a:pt x="97" y="365"/>
                    </a:cubicBezTo>
                    <a:cubicBezTo>
                      <a:pt x="96" y="362"/>
                      <a:pt x="94" y="360"/>
                      <a:pt x="92" y="356"/>
                    </a:cubicBezTo>
                    <a:cubicBezTo>
                      <a:pt x="72" y="324"/>
                      <a:pt x="21" y="240"/>
                      <a:pt x="15" y="205"/>
                    </a:cubicBezTo>
                    <a:cubicBezTo>
                      <a:pt x="10" y="172"/>
                      <a:pt x="0" y="58"/>
                      <a:pt x="11" y="37"/>
                    </a:cubicBezTo>
                    <a:cubicBezTo>
                      <a:pt x="20" y="21"/>
                      <a:pt x="101" y="0"/>
                      <a:pt x="151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2" name="íšliḋe">
                <a:extLst>
                  <a:ext uri="{FF2B5EF4-FFF2-40B4-BE49-F238E27FC236}">
                    <a16:creationId xmlns:a16="http://schemas.microsoft.com/office/drawing/2014/main" id="{88ED6789-79E0-45E9-A3AB-B0CFB8A4568D}"/>
                  </a:ext>
                </a:extLst>
              </p:cNvPr>
              <p:cNvSpPr/>
              <p:nvPr/>
            </p:nvSpPr>
            <p:spPr bwMode="auto">
              <a:xfrm>
                <a:off x="4506913" y="1487488"/>
                <a:ext cx="95250" cy="84137"/>
              </a:xfrm>
              <a:custGeom>
                <a:avLst/>
                <a:gdLst>
                  <a:gd name="T0" fmla="*/ 193 w 266"/>
                  <a:gd name="T1" fmla="*/ 0 h 232"/>
                  <a:gd name="T2" fmla="*/ 265 w 266"/>
                  <a:gd name="T3" fmla="*/ 90 h 232"/>
                  <a:gd name="T4" fmla="*/ 210 w 266"/>
                  <a:gd name="T5" fmla="*/ 173 h 232"/>
                  <a:gd name="T6" fmla="*/ 156 w 266"/>
                  <a:gd name="T7" fmla="*/ 226 h 232"/>
                  <a:gd name="T8" fmla="*/ 8 w 266"/>
                  <a:gd name="T9" fmla="*/ 202 h 232"/>
                  <a:gd name="T10" fmla="*/ 18 w 266"/>
                  <a:gd name="T11" fmla="*/ 119 h 232"/>
                  <a:gd name="T12" fmla="*/ 45 w 266"/>
                  <a:gd name="T13" fmla="*/ 109 h 232"/>
                  <a:gd name="T14" fmla="*/ 60 w 266"/>
                  <a:gd name="T15" fmla="*/ 99 h 232"/>
                  <a:gd name="T16" fmla="*/ 79 w 266"/>
                  <a:gd name="T17" fmla="*/ 101 h 232"/>
                  <a:gd name="T18" fmla="*/ 108 w 266"/>
                  <a:gd name="T19" fmla="*/ 127 h 232"/>
                  <a:gd name="T20" fmla="*/ 127 w 266"/>
                  <a:gd name="T21" fmla="*/ 58 h 232"/>
                  <a:gd name="T22" fmla="*/ 193 w 266"/>
                  <a:gd name="T23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6" h="232">
                    <a:moveTo>
                      <a:pt x="193" y="0"/>
                    </a:moveTo>
                    <a:cubicBezTo>
                      <a:pt x="253" y="10"/>
                      <a:pt x="265" y="90"/>
                      <a:pt x="265" y="90"/>
                    </a:cubicBezTo>
                    <a:cubicBezTo>
                      <a:pt x="256" y="101"/>
                      <a:pt x="221" y="141"/>
                      <a:pt x="210" y="173"/>
                    </a:cubicBezTo>
                    <a:cubicBezTo>
                      <a:pt x="198" y="206"/>
                      <a:pt x="199" y="218"/>
                      <a:pt x="156" y="226"/>
                    </a:cubicBezTo>
                    <a:cubicBezTo>
                      <a:pt x="131" y="231"/>
                      <a:pt x="16" y="212"/>
                      <a:pt x="8" y="202"/>
                    </a:cubicBezTo>
                    <a:cubicBezTo>
                      <a:pt x="0" y="193"/>
                      <a:pt x="10" y="125"/>
                      <a:pt x="18" y="119"/>
                    </a:cubicBezTo>
                    <a:cubicBezTo>
                      <a:pt x="26" y="112"/>
                      <a:pt x="45" y="109"/>
                      <a:pt x="45" y="109"/>
                    </a:cubicBezTo>
                    <a:cubicBezTo>
                      <a:pt x="45" y="109"/>
                      <a:pt x="52" y="102"/>
                      <a:pt x="60" y="99"/>
                    </a:cubicBezTo>
                    <a:cubicBezTo>
                      <a:pt x="68" y="96"/>
                      <a:pt x="74" y="96"/>
                      <a:pt x="79" y="101"/>
                    </a:cubicBezTo>
                    <a:cubicBezTo>
                      <a:pt x="84" y="106"/>
                      <a:pt x="108" y="127"/>
                      <a:pt x="108" y="127"/>
                    </a:cubicBezTo>
                    <a:cubicBezTo>
                      <a:pt x="108" y="127"/>
                      <a:pt x="121" y="74"/>
                      <a:pt x="127" y="58"/>
                    </a:cubicBezTo>
                    <a:cubicBezTo>
                      <a:pt x="137" y="33"/>
                      <a:pt x="193" y="0"/>
                      <a:pt x="193" y="0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83" name="îşlíḓe">
                <a:extLst>
                  <a:ext uri="{FF2B5EF4-FFF2-40B4-BE49-F238E27FC236}">
                    <a16:creationId xmlns:a16="http://schemas.microsoft.com/office/drawing/2014/main" id="{DE6FEA0B-9216-45FC-BA7F-2025FEBCFE44}"/>
                  </a:ext>
                </a:extLst>
              </p:cNvPr>
              <p:cNvSpPr/>
              <p:nvPr/>
            </p:nvSpPr>
            <p:spPr bwMode="auto">
              <a:xfrm>
                <a:off x="4506913" y="1485900"/>
                <a:ext cx="96837" cy="84138"/>
              </a:xfrm>
              <a:custGeom>
                <a:avLst/>
                <a:gdLst>
                  <a:gd name="T0" fmla="*/ 260 w 268"/>
                  <a:gd name="T1" fmla="*/ 92 h 234"/>
                  <a:gd name="T2" fmla="*/ 261 w 268"/>
                  <a:gd name="T3" fmla="*/ 92 h 234"/>
                  <a:gd name="T4" fmla="*/ 192 w 268"/>
                  <a:gd name="T5" fmla="*/ 7 h 234"/>
                  <a:gd name="T6" fmla="*/ 129 w 268"/>
                  <a:gd name="T7" fmla="*/ 62 h 234"/>
                  <a:gd name="T8" fmla="*/ 110 w 268"/>
                  <a:gd name="T9" fmla="*/ 131 h 234"/>
                  <a:gd name="T10" fmla="*/ 108 w 268"/>
                  <a:gd name="T11" fmla="*/ 133 h 234"/>
                  <a:gd name="T12" fmla="*/ 105 w 268"/>
                  <a:gd name="T13" fmla="*/ 132 h 234"/>
                  <a:gd name="T14" fmla="*/ 76 w 268"/>
                  <a:gd name="T15" fmla="*/ 106 h 234"/>
                  <a:gd name="T16" fmla="*/ 69 w 268"/>
                  <a:gd name="T17" fmla="*/ 103 h 234"/>
                  <a:gd name="T18" fmla="*/ 60 w 268"/>
                  <a:gd name="T19" fmla="*/ 105 h 234"/>
                  <a:gd name="T20" fmla="*/ 47 w 268"/>
                  <a:gd name="T21" fmla="*/ 114 h 234"/>
                  <a:gd name="T22" fmla="*/ 45 w 268"/>
                  <a:gd name="T23" fmla="*/ 115 h 234"/>
                  <a:gd name="T24" fmla="*/ 19 w 268"/>
                  <a:gd name="T25" fmla="*/ 124 h 234"/>
                  <a:gd name="T26" fmla="*/ 9 w 268"/>
                  <a:gd name="T27" fmla="*/ 169 h 234"/>
                  <a:gd name="T28" fmla="*/ 10 w 268"/>
                  <a:gd name="T29" fmla="*/ 203 h 234"/>
                  <a:gd name="T30" fmla="*/ 144 w 268"/>
                  <a:gd name="T31" fmla="*/ 227 h 234"/>
                  <a:gd name="T32" fmla="*/ 155 w 268"/>
                  <a:gd name="T33" fmla="*/ 226 h 234"/>
                  <a:gd name="T34" fmla="*/ 201 w 268"/>
                  <a:gd name="T35" fmla="*/ 185 h 234"/>
                  <a:gd name="T36" fmla="*/ 205 w 268"/>
                  <a:gd name="T37" fmla="*/ 175 h 234"/>
                  <a:gd name="T38" fmla="*/ 260 w 268"/>
                  <a:gd name="T39" fmla="*/ 92 h 234"/>
                  <a:gd name="T40" fmla="*/ 192 w 268"/>
                  <a:gd name="T41" fmla="*/ 0 h 234"/>
                  <a:gd name="T42" fmla="*/ 267 w 268"/>
                  <a:gd name="T43" fmla="*/ 92 h 234"/>
                  <a:gd name="T44" fmla="*/ 267 w 268"/>
                  <a:gd name="T45" fmla="*/ 95 h 234"/>
                  <a:gd name="T46" fmla="*/ 265 w 268"/>
                  <a:gd name="T47" fmla="*/ 96 h 234"/>
                  <a:gd name="T48" fmla="*/ 211 w 268"/>
                  <a:gd name="T49" fmla="*/ 177 h 234"/>
                  <a:gd name="T50" fmla="*/ 208 w 268"/>
                  <a:gd name="T51" fmla="*/ 187 h 234"/>
                  <a:gd name="T52" fmla="*/ 155 w 268"/>
                  <a:gd name="T53" fmla="*/ 232 h 234"/>
                  <a:gd name="T54" fmla="*/ 144 w 268"/>
                  <a:gd name="T55" fmla="*/ 233 h 234"/>
                  <a:gd name="T56" fmla="*/ 5 w 268"/>
                  <a:gd name="T57" fmla="*/ 207 h 234"/>
                  <a:gd name="T58" fmla="*/ 2 w 268"/>
                  <a:gd name="T59" fmla="*/ 168 h 234"/>
                  <a:gd name="T60" fmla="*/ 15 w 268"/>
                  <a:gd name="T61" fmla="*/ 119 h 234"/>
                  <a:gd name="T62" fmla="*/ 43 w 268"/>
                  <a:gd name="T63" fmla="*/ 109 h 234"/>
                  <a:gd name="T64" fmla="*/ 57 w 268"/>
                  <a:gd name="T65" fmla="*/ 100 h 234"/>
                  <a:gd name="T66" fmla="*/ 80 w 268"/>
                  <a:gd name="T67" fmla="*/ 102 h 234"/>
                  <a:gd name="T68" fmla="*/ 105 w 268"/>
                  <a:gd name="T69" fmla="*/ 124 h 234"/>
                  <a:gd name="T70" fmla="*/ 123 w 268"/>
                  <a:gd name="T71" fmla="*/ 60 h 234"/>
                  <a:gd name="T72" fmla="*/ 190 w 268"/>
                  <a:gd name="T73" fmla="*/ 0 h 234"/>
                  <a:gd name="T74" fmla="*/ 192 w 268"/>
                  <a:gd name="T75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8" h="234">
                    <a:moveTo>
                      <a:pt x="260" y="92"/>
                    </a:moveTo>
                    <a:lnTo>
                      <a:pt x="261" y="92"/>
                    </a:lnTo>
                    <a:cubicBezTo>
                      <a:pt x="258" y="81"/>
                      <a:pt x="244" y="16"/>
                      <a:pt x="192" y="7"/>
                    </a:cubicBezTo>
                    <a:cubicBezTo>
                      <a:pt x="185" y="11"/>
                      <a:pt x="137" y="41"/>
                      <a:pt x="129" y="62"/>
                    </a:cubicBezTo>
                    <a:cubicBezTo>
                      <a:pt x="123" y="78"/>
                      <a:pt x="110" y="130"/>
                      <a:pt x="110" y="131"/>
                    </a:cubicBezTo>
                    <a:cubicBezTo>
                      <a:pt x="110" y="132"/>
                      <a:pt x="109" y="133"/>
                      <a:pt x="108" y="133"/>
                    </a:cubicBezTo>
                    <a:cubicBezTo>
                      <a:pt x="107" y="133"/>
                      <a:pt x="105" y="133"/>
                      <a:pt x="105" y="132"/>
                    </a:cubicBezTo>
                    <a:cubicBezTo>
                      <a:pt x="104" y="131"/>
                      <a:pt x="81" y="111"/>
                      <a:pt x="76" y="106"/>
                    </a:cubicBezTo>
                    <a:cubicBezTo>
                      <a:pt x="74" y="105"/>
                      <a:pt x="71" y="103"/>
                      <a:pt x="69" y="103"/>
                    </a:cubicBezTo>
                    <a:cubicBezTo>
                      <a:pt x="66" y="103"/>
                      <a:pt x="63" y="104"/>
                      <a:pt x="60" y="105"/>
                    </a:cubicBezTo>
                    <a:cubicBezTo>
                      <a:pt x="52" y="108"/>
                      <a:pt x="47" y="114"/>
                      <a:pt x="47" y="114"/>
                    </a:cubicBezTo>
                    <a:cubicBezTo>
                      <a:pt x="46" y="115"/>
                      <a:pt x="46" y="115"/>
                      <a:pt x="45" y="115"/>
                    </a:cubicBezTo>
                    <a:cubicBezTo>
                      <a:pt x="40" y="116"/>
                      <a:pt x="25" y="119"/>
                      <a:pt x="19" y="124"/>
                    </a:cubicBezTo>
                    <a:cubicBezTo>
                      <a:pt x="16" y="126"/>
                      <a:pt x="11" y="145"/>
                      <a:pt x="9" y="169"/>
                    </a:cubicBezTo>
                    <a:cubicBezTo>
                      <a:pt x="6" y="189"/>
                      <a:pt x="8" y="200"/>
                      <a:pt x="10" y="203"/>
                    </a:cubicBezTo>
                    <a:cubicBezTo>
                      <a:pt x="15" y="210"/>
                      <a:pt x="105" y="227"/>
                      <a:pt x="144" y="227"/>
                    </a:cubicBezTo>
                    <a:cubicBezTo>
                      <a:pt x="148" y="227"/>
                      <a:pt x="152" y="227"/>
                      <a:pt x="155" y="226"/>
                    </a:cubicBezTo>
                    <a:cubicBezTo>
                      <a:pt x="190" y="219"/>
                      <a:pt x="193" y="210"/>
                      <a:pt x="201" y="185"/>
                    </a:cubicBezTo>
                    <a:cubicBezTo>
                      <a:pt x="203" y="182"/>
                      <a:pt x="204" y="179"/>
                      <a:pt x="205" y="175"/>
                    </a:cubicBezTo>
                    <a:cubicBezTo>
                      <a:pt x="216" y="144"/>
                      <a:pt x="249" y="105"/>
                      <a:pt x="260" y="92"/>
                    </a:cubicBezTo>
                    <a:close/>
                    <a:moveTo>
                      <a:pt x="192" y="0"/>
                    </a:moveTo>
                    <a:cubicBezTo>
                      <a:pt x="254" y="10"/>
                      <a:pt x="267" y="89"/>
                      <a:pt x="267" y="92"/>
                    </a:cubicBezTo>
                    <a:cubicBezTo>
                      <a:pt x="267" y="93"/>
                      <a:pt x="267" y="94"/>
                      <a:pt x="267" y="95"/>
                    </a:cubicBezTo>
                    <a:lnTo>
                      <a:pt x="265" y="96"/>
                    </a:lnTo>
                    <a:cubicBezTo>
                      <a:pt x="254" y="109"/>
                      <a:pt x="222" y="147"/>
                      <a:pt x="211" y="177"/>
                    </a:cubicBezTo>
                    <a:cubicBezTo>
                      <a:pt x="210" y="181"/>
                      <a:pt x="209" y="184"/>
                      <a:pt x="208" y="187"/>
                    </a:cubicBezTo>
                    <a:cubicBezTo>
                      <a:pt x="199" y="212"/>
                      <a:pt x="195" y="225"/>
                      <a:pt x="155" y="232"/>
                    </a:cubicBezTo>
                    <a:cubicBezTo>
                      <a:pt x="153" y="233"/>
                      <a:pt x="149" y="233"/>
                      <a:pt x="144" y="233"/>
                    </a:cubicBezTo>
                    <a:cubicBezTo>
                      <a:pt x="109" y="233"/>
                      <a:pt x="14" y="218"/>
                      <a:pt x="5" y="207"/>
                    </a:cubicBezTo>
                    <a:cubicBezTo>
                      <a:pt x="0" y="201"/>
                      <a:pt x="1" y="183"/>
                      <a:pt x="2" y="168"/>
                    </a:cubicBezTo>
                    <a:cubicBezTo>
                      <a:pt x="4" y="154"/>
                      <a:pt x="8" y="124"/>
                      <a:pt x="15" y="119"/>
                    </a:cubicBezTo>
                    <a:cubicBezTo>
                      <a:pt x="23" y="113"/>
                      <a:pt x="38" y="110"/>
                      <a:pt x="43" y="109"/>
                    </a:cubicBezTo>
                    <a:cubicBezTo>
                      <a:pt x="45" y="107"/>
                      <a:pt x="51" y="102"/>
                      <a:pt x="57" y="100"/>
                    </a:cubicBezTo>
                    <a:cubicBezTo>
                      <a:pt x="68" y="96"/>
                      <a:pt x="75" y="96"/>
                      <a:pt x="80" y="102"/>
                    </a:cubicBezTo>
                    <a:cubicBezTo>
                      <a:pt x="84" y="105"/>
                      <a:pt x="98" y="118"/>
                      <a:pt x="105" y="124"/>
                    </a:cubicBezTo>
                    <a:cubicBezTo>
                      <a:pt x="108" y="110"/>
                      <a:pt x="118" y="73"/>
                      <a:pt x="123" y="60"/>
                    </a:cubicBezTo>
                    <a:cubicBezTo>
                      <a:pt x="133" y="34"/>
                      <a:pt x="188" y="2"/>
                      <a:pt x="190" y="0"/>
                    </a:cubicBezTo>
                    <a:cubicBezTo>
                      <a:pt x="191" y="0"/>
                      <a:pt x="191" y="0"/>
                      <a:pt x="192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84" name="iśļîḍè">
                <a:extLst>
                  <a:ext uri="{FF2B5EF4-FFF2-40B4-BE49-F238E27FC236}">
                    <a16:creationId xmlns:a16="http://schemas.microsoft.com/office/drawing/2014/main" id="{43F1F8A5-DBBB-41A7-83BA-3E036049C132}"/>
                  </a:ext>
                </a:extLst>
              </p:cNvPr>
              <p:cNvSpPr/>
              <p:nvPr/>
            </p:nvSpPr>
            <p:spPr bwMode="auto">
              <a:xfrm>
                <a:off x="4513263" y="1522413"/>
                <a:ext cx="60325" cy="50800"/>
              </a:xfrm>
              <a:custGeom>
                <a:avLst/>
                <a:gdLst>
                  <a:gd name="T0" fmla="*/ 119 w 167"/>
                  <a:gd name="T1" fmla="*/ 49 h 141"/>
                  <a:gd name="T2" fmla="*/ 142 w 167"/>
                  <a:gd name="T3" fmla="*/ 58 h 141"/>
                  <a:gd name="T4" fmla="*/ 166 w 167"/>
                  <a:gd name="T5" fmla="*/ 90 h 141"/>
                  <a:gd name="T6" fmla="*/ 139 w 167"/>
                  <a:gd name="T7" fmla="*/ 128 h 141"/>
                  <a:gd name="T8" fmla="*/ 13 w 167"/>
                  <a:gd name="T9" fmla="*/ 112 h 141"/>
                  <a:gd name="T10" fmla="*/ 2 w 167"/>
                  <a:gd name="T11" fmla="*/ 83 h 141"/>
                  <a:gd name="T12" fmla="*/ 13 w 167"/>
                  <a:gd name="T13" fmla="*/ 3 h 141"/>
                  <a:gd name="T14" fmla="*/ 34 w 167"/>
                  <a:gd name="T15" fmla="*/ 30 h 141"/>
                  <a:gd name="T16" fmla="*/ 33 w 167"/>
                  <a:gd name="T17" fmla="*/ 74 h 141"/>
                  <a:gd name="T18" fmla="*/ 55 w 167"/>
                  <a:gd name="T19" fmla="*/ 74 h 141"/>
                  <a:gd name="T20" fmla="*/ 58 w 167"/>
                  <a:gd name="T21" fmla="*/ 93 h 141"/>
                  <a:gd name="T22" fmla="*/ 61 w 167"/>
                  <a:gd name="T23" fmla="*/ 77 h 141"/>
                  <a:gd name="T24" fmla="*/ 84 w 167"/>
                  <a:gd name="T25" fmla="*/ 74 h 141"/>
                  <a:gd name="T26" fmla="*/ 119 w 167"/>
                  <a:gd name="T27" fmla="*/ 4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7" h="141">
                    <a:moveTo>
                      <a:pt x="119" y="49"/>
                    </a:moveTo>
                    <a:cubicBezTo>
                      <a:pt x="127" y="45"/>
                      <a:pt x="142" y="58"/>
                      <a:pt x="142" y="58"/>
                    </a:cubicBezTo>
                    <a:lnTo>
                      <a:pt x="166" y="90"/>
                    </a:lnTo>
                    <a:cubicBezTo>
                      <a:pt x="166" y="90"/>
                      <a:pt x="166" y="111"/>
                      <a:pt x="139" y="128"/>
                    </a:cubicBezTo>
                    <a:cubicBezTo>
                      <a:pt x="121" y="140"/>
                      <a:pt x="23" y="115"/>
                      <a:pt x="13" y="112"/>
                    </a:cubicBezTo>
                    <a:cubicBezTo>
                      <a:pt x="4" y="109"/>
                      <a:pt x="4" y="97"/>
                      <a:pt x="2" y="83"/>
                    </a:cubicBezTo>
                    <a:cubicBezTo>
                      <a:pt x="0" y="68"/>
                      <a:pt x="4" y="6"/>
                      <a:pt x="13" y="3"/>
                    </a:cubicBezTo>
                    <a:cubicBezTo>
                      <a:pt x="23" y="0"/>
                      <a:pt x="37" y="12"/>
                      <a:pt x="34" y="30"/>
                    </a:cubicBezTo>
                    <a:cubicBezTo>
                      <a:pt x="33" y="38"/>
                      <a:pt x="28" y="77"/>
                      <a:pt x="33" y="74"/>
                    </a:cubicBezTo>
                    <a:cubicBezTo>
                      <a:pt x="37" y="71"/>
                      <a:pt x="55" y="74"/>
                      <a:pt x="55" y="74"/>
                    </a:cubicBezTo>
                    <a:lnTo>
                      <a:pt x="58" y="93"/>
                    </a:lnTo>
                    <a:lnTo>
                      <a:pt x="61" y="77"/>
                    </a:lnTo>
                    <a:lnTo>
                      <a:pt x="84" y="74"/>
                    </a:lnTo>
                    <a:cubicBezTo>
                      <a:pt x="84" y="74"/>
                      <a:pt x="111" y="54"/>
                      <a:pt x="119" y="49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5" name="iṧľïdé">
                <a:extLst>
                  <a:ext uri="{FF2B5EF4-FFF2-40B4-BE49-F238E27FC236}">
                    <a16:creationId xmlns:a16="http://schemas.microsoft.com/office/drawing/2014/main" id="{298A842A-2525-4D70-BBE8-07D098E4C78E}"/>
                  </a:ext>
                </a:extLst>
              </p:cNvPr>
              <p:cNvSpPr/>
              <p:nvPr/>
            </p:nvSpPr>
            <p:spPr bwMode="auto">
              <a:xfrm>
                <a:off x="4511675" y="1522413"/>
                <a:ext cx="61913" cy="49212"/>
              </a:xfrm>
              <a:custGeom>
                <a:avLst/>
                <a:gdLst>
                  <a:gd name="T0" fmla="*/ 167 w 171"/>
                  <a:gd name="T1" fmla="*/ 88 h 137"/>
                  <a:gd name="T2" fmla="*/ 170 w 171"/>
                  <a:gd name="T3" fmla="*/ 91 h 137"/>
                  <a:gd name="T4" fmla="*/ 141 w 171"/>
                  <a:gd name="T5" fmla="*/ 132 h 137"/>
                  <a:gd name="T6" fmla="*/ 122 w 171"/>
                  <a:gd name="T7" fmla="*/ 135 h 137"/>
                  <a:gd name="T8" fmla="*/ 14 w 171"/>
                  <a:gd name="T9" fmla="*/ 116 h 137"/>
                  <a:gd name="T10" fmla="*/ 1 w 171"/>
                  <a:gd name="T11" fmla="*/ 89 h 137"/>
                  <a:gd name="T12" fmla="*/ 1 w 171"/>
                  <a:gd name="T13" fmla="*/ 85 h 137"/>
                  <a:gd name="T14" fmla="*/ 14 w 171"/>
                  <a:gd name="T15" fmla="*/ 2 h 137"/>
                  <a:gd name="T16" fmla="*/ 30 w 171"/>
                  <a:gd name="T17" fmla="*/ 6 h 137"/>
                  <a:gd name="T18" fmla="*/ 39 w 171"/>
                  <a:gd name="T19" fmla="*/ 32 h 137"/>
                  <a:gd name="T20" fmla="*/ 35 w 171"/>
                  <a:gd name="T21" fmla="*/ 71 h 137"/>
                  <a:gd name="T22" fmla="*/ 57 w 171"/>
                  <a:gd name="T23" fmla="*/ 72 h 137"/>
                  <a:gd name="T24" fmla="*/ 60 w 171"/>
                  <a:gd name="T25" fmla="*/ 75 h 137"/>
                  <a:gd name="T26" fmla="*/ 60 w 171"/>
                  <a:gd name="T27" fmla="*/ 77 h 137"/>
                  <a:gd name="T28" fmla="*/ 63 w 171"/>
                  <a:gd name="T29" fmla="*/ 75 h 137"/>
                  <a:gd name="T30" fmla="*/ 84 w 171"/>
                  <a:gd name="T31" fmla="*/ 72 h 137"/>
                  <a:gd name="T32" fmla="*/ 119 w 171"/>
                  <a:gd name="T33" fmla="*/ 48 h 137"/>
                  <a:gd name="T34" fmla="*/ 145 w 171"/>
                  <a:gd name="T35" fmla="*/ 57 h 137"/>
                  <a:gd name="T36" fmla="*/ 145 w 171"/>
                  <a:gd name="T37" fmla="*/ 61 h 137"/>
                  <a:gd name="T38" fmla="*/ 141 w 171"/>
                  <a:gd name="T39" fmla="*/ 61 h 137"/>
                  <a:gd name="T40" fmla="*/ 122 w 171"/>
                  <a:gd name="T41" fmla="*/ 54 h 137"/>
                  <a:gd name="T42" fmla="*/ 93 w 171"/>
                  <a:gd name="T43" fmla="*/ 74 h 137"/>
                  <a:gd name="T44" fmla="*/ 117 w 171"/>
                  <a:gd name="T45" fmla="*/ 81 h 137"/>
                  <a:gd name="T46" fmla="*/ 119 w 171"/>
                  <a:gd name="T47" fmla="*/ 84 h 137"/>
                  <a:gd name="T48" fmla="*/ 119 w 171"/>
                  <a:gd name="T49" fmla="*/ 85 h 137"/>
                  <a:gd name="T50" fmla="*/ 115 w 171"/>
                  <a:gd name="T51" fmla="*/ 88 h 137"/>
                  <a:gd name="T52" fmla="*/ 85 w 171"/>
                  <a:gd name="T53" fmla="*/ 78 h 137"/>
                  <a:gd name="T54" fmla="*/ 66 w 171"/>
                  <a:gd name="T55" fmla="*/ 81 h 137"/>
                  <a:gd name="T56" fmla="*/ 63 w 171"/>
                  <a:gd name="T57" fmla="*/ 95 h 137"/>
                  <a:gd name="T58" fmla="*/ 60 w 171"/>
                  <a:gd name="T59" fmla="*/ 97 h 137"/>
                  <a:gd name="T60" fmla="*/ 57 w 171"/>
                  <a:gd name="T61" fmla="*/ 95 h 137"/>
                  <a:gd name="T62" fmla="*/ 54 w 171"/>
                  <a:gd name="T63" fmla="*/ 78 h 137"/>
                  <a:gd name="T64" fmla="*/ 36 w 171"/>
                  <a:gd name="T65" fmla="*/ 78 h 137"/>
                  <a:gd name="T66" fmla="*/ 32 w 171"/>
                  <a:gd name="T67" fmla="*/ 78 h 137"/>
                  <a:gd name="T68" fmla="*/ 33 w 171"/>
                  <a:gd name="T69" fmla="*/ 31 h 137"/>
                  <a:gd name="T70" fmla="*/ 26 w 171"/>
                  <a:gd name="T71" fmla="*/ 11 h 137"/>
                  <a:gd name="T72" fmla="*/ 16 w 171"/>
                  <a:gd name="T73" fmla="*/ 8 h 137"/>
                  <a:gd name="T74" fmla="*/ 7 w 171"/>
                  <a:gd name="T75" fmla="*/ 84 h 137"/>
                  <a:gd name="T76" fmla="*/ 8 w 171"/>
                  <a:gd name="T77" fmla="*/ 89 h 137"/>
                  <a:gd name="T78" fmla="*/ 16 w 171"/>
                  <a:gd name="T79" fmla="*/ 110 h 137"/>
                  <a:gd name="T80" fmla="*/ 138 w 171"/>
                  <a:gd name="T81" fmla="*/ 126 h 137"/>
                  <a:gd name="T82" fmla="*/ 163 w 171"/>
                  <a:gd name="T83" fmla="*/ 91 h 137"/>
                  <a:gd name="T84" fmla="*/ 167 w 171"/>
                  <a:gd name="T85" fmla="*/ 88 h 137"/>
                  <a:gd name="T86" fmla="*/ 167 w 171"/>
                  <a:gd name="T87" fmla="*/ 8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1" h="137">
                    <a:moveTo>
                      <a:pt x="167" y="88"/>
                    </a:moveTo>
                    <a:cubicBezTo>
                      <a:pt x="169" y="88"/>
                      <a:pt x="170" y="89"/>
                      <a:pt x="170" y="91"/>
                    </a:cubicBezTo>
                    <a:cubicBezTo>
                      <a:pt x="170" y="92"/>
                      <a:pt x="170" y="113"/>
                      <a:pt x="141" y="132"/>
                    </a:cubicBezTo>
                    <a:cubicBezTo>
                      <a:pt x="137" y="134"/>
                      <a:pt x="131" y="135"/>
                      <a:pt x="122" y="135"/>
                    </a:cubicBezTo>
                    <a:cubicBezTo>
                      <a:pt x="86" y="135"/>
                      <a:pt x="20" y="118"/>
                      <a:pt x="14" y="116"/>
                    </a:cubicBezTo>
                    <a:cubicBezTo>
                      <a:pt x="4" y="113"/>
                      <a:pt x="3" y="102"/>
                      <a:pt x="1" y="89"/>
                    </a:cubicBezTo>
                    <a:cubicBezTo>
                      <a:pt x="1" y="88"/>
                      <a:pt x="1" y="86"/>
                      <a:pt x="1" y="85"/>
                    </a:cubicBezTo>
                    <a:cubicBezTo>
                      <a:pt x="0" y="75"/>
                      <a:pt x="1" y="6"/>
                      <a:pt x="14" y="2"/>
                    </a:cubicBezTo>
                    <a:cubicBezTo>
                      <a:pt x="19" y="0"/>
                      <a:pt x="25" y="2"/>
                      <a:pt x="30" y="6"/>
                    </a:cubicBezTo>
                    <a:cubicBezTo>
                      <a:pt x="36" y="11"/>
                      <a:pt x="41" y="20"/>
                      <a:pt x="39" y="32"/>
                    </a:cubicBezTo>
                    <a:cubicBezTo>
                      <a:pt x="37" y="42"/>
                      <a:pt x="35" y="64"/>
                      <a:pt x="35" y="71"/>
                    </a:cubicBezTo>
                    <a:cubicBezTo>
                      <a:pt x="42" y="69"/>
                      <a:pt x="54" y="71"/>
                      <a:pt x="57" y="72"/>
                    </a:cubicBezTo>
                    <a:cubicBezTo>
                      <a:pt x="59" y="72"/>
                      <a:pt x="60" y="73"/>
                      <a:pt x="60" y="75"/>
                    </a:cubicBezTo>
                    <a:lnTo>
                      <a:pt x="60" y="77"/>
                    </a:lnTo>
                    <a:cubicBezTo>
                      <a:pt x="61" y="76"/>
                      <a:pt x="62" y="75"/>
                      <a:pt x="63" y="75"/>
                    </a:cubicBezTo>
                    <a:lnTo>
                      <a:pt x="84" y="72"/>
                    </a:lnTo>
                    <a:cubicBezTo>
                      <a:pt x="89" y="69"/>
                      <a:pt x="111" y="53"/>
                      <a:pt x="119" y="48"/>
                    </a:cubicBezTo>
                    <a:cubicBezTo>
                      <a:pt x="128" y="42"/>
                      <a:pt x="143" y="55"/>
                      <a:pt x="145" y="57"/>
                    </a:cubicBezTo>
                    <a:cubicBezTo>
                      <a:pt x="146" y="58"/>
                      <a:pt x="146" y="60"/>
                      <a:pt x="145" y="61"/>
                    </a:cubicBezTo>
                    <a:cubicBezTo>
                      <a:pt x="144" y="62"/>
                      <a:pt x="142" y="62"/>
                      <a:pt x="141" y="61"/>
                    </a:cubicBezTo>
                    <a:cubicBezTo>
                      <a:pt x="137" y="58"/>
                      <a:pt x="127" y="51"/>
                      <a:pt x="122" y="54"/>
                    </a:cubicBezTo>
                    <a:cubicBezTo>
                      <a:pt x="116" y="57"/>
                      <a:pt x="101" y="68"/>
                      <a:pt x="93" y="74"/>
                    </a:cubicBezTo>
                    <a:lnTo>
                      <a:pt x="117" y="81"/>
                    </a:lnTo>
                    <a:cubicBezTo>
                      <a:pt x="118" y="82"/>
                      <a:pt x="119" y="83"/>
                      <a:pt x="119" y="84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18" y="87"/>
                      <a:pt x="116" y="88"/>
                      <a:pt x="115" y="88"/>
                    </a:cubicBezTo>
                    <a:lnTo>
                      <a:pt x="85" y="78"/>
                    </a:lnTo>
                    <a:lnTo>
                      <a:pt x="66" y="81"/>
                    </a:lnTo>
                    <a:lnTo>
                      <a:pt x="63" y="95"/>
                    </a:lnTo>
                    <a:cubicBezTo>
                      <a:pt x="63" y="96"/>
                      <a:pt x="61" y="97"/>
                      <a:pt x="60" y="97"/>
                    </a:cubicBezTo>
                    <a:cubicBezTo>
                      <a:pt x="58" y="97"/>
                      <a:pt x="57" y="96"/>
                      <a:pt x="57" y="95"/>
                    </a:cubicBezTo>
                    <a:lnTo>
                      <a:pt x="54" y="78"/>
                    </a:lnTo>
                    <a:cubicBezTo>
                      <a:pt x="47" y="76"/>
                      <a:pt x="38" y="76"/>
                      <a:pt x="36" y="78"/>
                    </a:cubicBezTo>
                    <a:cubicBezTo>
                      <a:pt x="35" y="79"/>
                      <a:pt x="33" y="79"/>
                      <a:pt x="32" y="78"/>
                    </a:cubicBezTo>
                    <a:cubicBezTo>
                      <a:pt x="26" y="74"/>
                      <a:pt x="33" y="32"/>
                      <a:pt x="33" y="31"/>
                    </a:cubicBezTo>
                    <a:cubicBezTo>
                      <a:pt x="34" y="22"/>
                      <a:pt x="30" y="15"/>
                      <a:pt x="26" y="11"/>
                    </a:cubicBezTo>
                    <a:cubicBezTo>
                      <a:pt x="23" y="8"/>
                      <a:pt x="19" y="7"/>
                      <a:pt x="16" y="8"/>
                    </a:cubicBezTo>
                    <a:cubicBezTo>
                      <a:pt x="10" y="11"/>
                      <a:pt x="5" y="66"/>
                      <a:pt x="7" y="84"/>
                    </a:cubicBezTo>
                    <a:cubicBezTo>
                      <a:pt x="7" y="86"/>
                      <a:pt x="8" y="87"/>
                      <a:pt x="8" y="89"/>
                    </a:cubicBezTo>
                    <a:cubicBezTo>
                      <a:pt x="9" y="101"/>
                      <a:pt x="10" y="108"/>
                      <a:pt x="16" y="110"/>
                    </a:cubicBezTo>
                    <a:cubicBezTo>
                      <a:pt x="31" y="115"/>
                      <a:pt x="122" y="136"/>
                      <a:pt x="138" y="126"/>
                    </a:cubicBezTo>
                    <a:cubicBezTo>
                      <a:pt x="163" y="110"/>
                      <a:pt x="163" y="92"/>
                      <a:pt x="163" y="91"/>
                    </a:cubicBezTo>
                    <a:cubicBezTo>
                      <a:pt x="164" y="89"/>
                      <a:pt x="165" y="88"/>
                      <a:pt x="167" y="88"/>
                    </a:cubicBezTo>
                    <a:lnTo>
                      <a:pt x="167" y="88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6" name="iŝlíde">
                <a:extLst>
                  <a:ext uri="{FF2B5EF4-FFF2-40B4-BE49-F238E27FC236}">
                    <a16:creationId xmlns:a16="http://schemas.microsoft.com/office/drawing/2014/main" id="{7850AEA7-0544-4743-B72C-3D07E8FA0933}"/>
                  </a:ext>
                </a:extLst>
              </p:cNvPr>
              <p:cNvSpPr/>
              <p:nvPr/>
            </p:nvSpPr>
            <p:spPr bwMode="auto">
              <a:xfrm>
                <a:off x="4519613" y="1504950"/>
                <a:ext cx="52387" cy="52388"/>
              </a:xfrm>
              <a:custGeom>
                <a:avLst/>
                <a:gdLst>
                  <a:gd name="T0" fmla="*/ 72 w 147"/>
                  <a:gd name="T1" fmla="*/ 36 h 144"/>
                  <a:gd name="T2" fmla="*/ 120 w 147"/>
                  <a:gd name="T3" fmla="*/ 0 h 144"/>
                  <a:gd name="T4" fmla="*/ 146 w 147"/>
                  <a:gd name="T5" fmla="*/ 53 h 144"/>
                  <a:gd name="T6" fmla="*/ 112 w 147"/>
                  <a:gd name="T7" fmla="*/ 74 h 144"/>
                  <a:gd name="T8" fmla="*/ 30 w 147"/>
                  <a:gd name="T9" fmla="*/ 131 h 144"/>
                  <a:gd name="T10" fmla="*/ 3 w 147"/>
                  <a:gd name="T11" fmla="*/ 101 h 144"/>
                  <a:gd name="T12" fmla="*/ 34 w 147"/>
                  <a:gd name="T13" fmla="*/ 61 h 144"/>
                  <a:gd name="T14" fmla="*/ 72 w 147"/>
                  <a:gd name="T15" fmla="*/ 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7" h="144">
                    <a:moveTo>
                      <a:pt x="72" y="36"/>
                    </a:moveTo>
                    <a:cubicBezTo>
                      <a:pt x="83" y="32"/>
                      <a:pt x="120" y="0"/>
                      <a:pt x="120" y="0"/>
                    </a:cubicBezTo>
                    <a:lnTo>
                      <a:pt x="146" y="53"/>
                    </a:lnTo>
                    <a:cubicBezTo>
                      <a:pt x="146" y="53"/>
                      <a:pt x="122" y="71"/>
                      <a:pt x="112" y="74"/>
                    </a:cubicBezTo>
                    <a:cubicBezTo>
                      <a:pt x="103" y="77"/>
                      <a:pt x="51" y="120"/>
                      <a:pt x="30" y="131"/>
                    </a:cubicBezTo>
                    <a:cubicBezTo>
                      <a:pt x="9" y="143"/>
                      <a:pt x="0" y="111"/>
                      <a:pt x="3" y="101"/>
                    </a:cubicBezTo>
                    <a:cubicBezTo>
                      <a:pt x="9" y="80"/>
                      <a:pt x="22" y="71"/>
                      <a:pt x="34" y="61"/>
                    </a:cubicBezTo>
                    <a:cubicBezTo>
                      <a:pt x="45" y="51"/>
                      <a:pt x="61" y="39"/>
                      <a:pt x="72" y="36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7" name="íśliḑe">
                <a:extLst>
                  <a:ext uri="{FF2B5EF4-FFF2-40B4-BE49-F238E27FC236}">
                    <a16:creationId xmlns:a16="http://schemas.microsoft.com/office/drawing/2014/main" id="{3D1BA469-1B0F-445F-BC2D-5BE390D6FBC7}"/>
                  </a:ext>
                </a:extLst>
              </p:cNvPr>
              <p:cNvSpPr/>
              <p:nvPr/>
            </p:nvSpPr>
            <p:spPr bwMode="auto">
              <a:xfrm>
                <a:off x="4519613" y="1504950"/>
                <a:ext cx="55562" cy="50800"/>
              </a:xfrm>
              <a:custGeom>
                <a:avLst/>
                <a:gdLst>
                  <a:gd name="T0" fmla="*/ 147 w 153"/>
                  <a:gd name="T1" fmla="*/ 54 h 142"/>
                  <a:gd name="T2" fmla="*/ 151 w 153"/>
                  <a:gd name="T3" fmla="*/ 55 h 142"/>
                  <a:gd name="T4" fmla="*/ 150 w 153"/>
                  <a:gd name="T5" fmla="*/ 59 h 142"/>
                  <a:gd name="T6" fmla="*/ 116 w 153"/>
                  <a:gd name="T7" fmla="*/ 81 h 142"/>
                  <a:gd name="T8" fmla="*/ 81 w 153"/>
                  <a:gd name="T9" fmla="*/ 105 h 142"/>
                  <a:gd name="T10" fmla="*/ 34 w 153"/>
                  <a:gd name="T11" fmla="*/ 138 h 142"/>
                  <a:gd name="T12" fmla="*/ 24 w 153"/>
                  <a:gd name="T13" fmla="*/ 141 h 142"/>
                  <a:gd name="T14" fmla="*/ 13 w 153"/>
                  <a:gd name="T15" fmla="*/ 137 h 142"/>
                  <a:gd name="T16" fmla="*/ 2 w 153"/>
                  <a:gd name="T17" fmla="*/ 104 h 142"/>
                  <a:gd name="T18" fmla="*/ 31 w 153"/>
                  <a:gd name="T19" fmla="*/ 64 h 142"/>
                  <a:gd name="T20" fmla="*/ 34 w 153"/>
                  <a:gd name="T21" fmla="*/ 62 h 142"/>
                  <a:gd name="T22" fmla="*/ 74 w 153"/>
                  <a:gd name="T23" fmla="*/ 36 h 142"/>
                  <a:gd name="T24" fmla="*/ 121 w 153"/>
                  <a:gd name="T25" fmla="*/ 2 h 142"/>
                  <a:gd name="T26" fmla="*/ 125 w 153"/>
                  <a:gd name="T27" fmla="*/ 2 h 142"/>
                  <a:gd name="T28" fmla="*/ 125 w 153"/>
                  <a:gd name="T29" fmla="*/ 7 h 142"/>
                  <a:gd name="T30" fmla="*/ 75 w 153"/>
                  <a:gd name="T31" fmla="*/ 42 h 142"/>
                  <a:gd name="T32" fmla="*/ 38 w 153"/>
                  <a:gd name="T33" fmla="*/ 67 h 142"/>
                  <a:gd name="T34" fmla="*/ 35 w 153"/>
                  <a:gd name="T35" fmla="*/ 69 h 142"/>
                  <a:gd name="T36" fmla="*/ 8 w 153"/>
                  <a:gd name="T37" fmla="*/ 106 h 142"/>
                  <a:gd name="T38" fmla="*/ 17 w 153"/>
                  <a:gd name="T39" fmla="*/ 132 h 142"/>
                  <a:gd name="T40" fmla="*/ 31 w 153"/>
                  <a:gd name="T41" fmla="*/ 132 h 142"/>
                  <a:gd name="T42" fmla="*/ 78 w 153"/>
                  <a:gd name="T43" fmla="*/ 100 h 142"/>
                  <a:gd name="T44" fmla="*/ 114 w 153"/>
                  <a:gd name="T45" fmla="*/ 75 h 142"/>
                  <a:gd name="T46" fmla="*/ 147 w 153"/>
                  <a:gd name="T47" fmla="*/ 5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3" h="142">
                    <a:moveTo>
                      <a:pt x="147" y="54"/>
                    </a:moveTo>
                    <a:cubicBezTo>
                      <a:pt x="148" y="53"/>
                      <a:pt x="150" y="54"/>
                      <a:pt x="151" y="55"/>
                    </a:cubicBezTo>
                    <a:cubicBezTo>
                      <a:pt x="152" y="56"/>
                      <a:pt x="152" y="58"/>
                      <a:pt x="150" y="59"/>
                    </a:cubicBezTo>
                    <a:cubicBezTo>
                      <a:pt x="149" y="60"/>
                      <a:pt x="126" y="77"/>
                      <a:pt x="116" y="81"/>
                    </a:cubicBezTo>
                    <a:cubicBezTo>
                      <a:pt x="111" y="82"/>
                      <a:pt x="96" y="94"/>
                      <a:pt x="81" y="105"/>
                    </a:cubicBezTo>
                    <a:cubicBezTo>
                      <a:pt x="64" y="118"/>
                      <a:pt x="45" y="132"/>
                      <a:pt x="34" y="138"/>
                    </a:cubicBezTo>
                    <a:cubicBezTo>
                      <a:pt x="31" y="140"/>
                      <a:pt x="27" y="141"/>
                      <a:pt x="24" y="141"/>
                    </a:cubicBezTo>
                    <a:cubicBezTo>
                      <a:pt x="19" y="141"/>
                      <a:pt x="16" y="139"/>
                      <a:pt x="13" y="137"/>
                    </a:cubicBezTo>
                    <a:cubicBezTo>
                      <a:pt x="3" y="129"/>
                      <a:pt x="0" y="111"/>
                      <a:pt x="2" y="104"/>
                    </a:cubicBezTo>
                    <a:cubicBezTo>
                      <a:pt x="8" y="84"/>
                      <a:pt x="21" y="73"/>
                      <a:pt x="31" y="64"/>
                    </a:cubicBezTo>
                    <a:lnTo>
                      <a:pt x="34" y="62"/>
                    </a:lnTo>
                    <a:cubicBezTo>
                      <a:pt x="51" y="47"/>
                      <a:pt x="64" y="39"/>
                      <a:pt x="74" y="36"/>
                    </a:cubicBezTo>
                    <a:cubicBezTo>
                      <a:pt x="82" y="33"/>
                      <a:pt x="111" y="10"/>
                      <a:pt x="121" y="2"/>
                    </a:cubicBezTo>
                    <a:cubicBezTo>
                      <a:pt x="122" y="0"/>
                      <a:pt x="124" y="1"/>
                      <a:pt x="125" y="2"/>
                    </a:cubicBezTo>
                    <a:cubicBezTo>
                      <a:pt x="126" y="3"/>
                      <a:pt x="126" y="5"/>
                      <a:pt x="125" y="7"/>
                    </a:cubicBezTo>
                    <a:cubicBezTo>
                      <a:pt x="121" y="10"/>
                      <a:pt x="87" y="39"/>
                      <a:pt x="75" y="42"/>
                    </a:cubicBezTo>
                    <a:cubicBezTo>
                      <a:pt x="67" y="45"/>
                      <a:pt x="55" y="53"/>
                      <a:pt x="38" y="67"/>
                    </a:cubicBezTo>
                    <a:lnTo>
                      <a:pt x="35" y="69"/>
                    </a:lnTo>
                    <a:cubicBezTo>
                      <a:pt x="25" y="78"/>
                      <a:pt x="14" y="87"/>
                      <a:pt x="8" y="106"/>
                    </a:cubicBezTo>
                    <a:cubicBezTo>
                      <a:pt x="7" y="111"/>
                      <a:pt x="10" y="126"/>
                      <a:pt x="17" y="132"/>
                    </a:cubicBezTo>
                    <a:cubicBezTo>
                      <a:pt x="21" y="135"/>
                      <a:pt x="26" y="135"/>
                      <a:pt x="31" y="132"/>
                    </a:cubicBezTo>
                    <a:cubicBezTo>
                      <a:pt x="41" y="127"/>
                      <a:pt x="61" y="112"/>
                      <a:pt x="78" y="100"/>
                    </a:cubicBezTo>
                    <a:cubicBezTo>
                      <a:pt x="97" y="85"/>
                      <a:pt x="109" y="76"/>
                      <a:pt x="114" y="75"/>
                    </a:cubicBezTo>
                    <a:cubicBezTo>
                      <a:pt x="121" y="72"/>
                      <a:pt x="140" y="59"/>
                      <a:pt x="147" y="5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8" name="í$ľïḋe">
                <a:extLst>
                  <a:ext uri="{FF2B5EF4-FFF2-40B4-BE49-F238E27FC236}">
                    <a16:creationId xmlns:a16="http://schemas.microsoft.com/office/drawing/2014/main" id="{A84214AF-E61A-44D5-A0DE-EC11DFC0D3A7}"/>
                  </a:ext>
                </a:extLst>
              </p:cNvPr>
              <p:cNvSpPr/>
              <p:nvPr/>
            </p:nvSpPr>
            <p:spPr bwMode="auto">
              <a:xfrm>
                <a:off x="4597400" y="1519238"/>
                <a:ext cx="9525" cy="7937"/>
              </a:xfrm>
              <a:custGeom>
                <a:avLst/>
                <a:gdLst>
                  <a:gd name="T0" fmla="*/ 0 w 26"/>
                  <a:gd name="T1" fmla="*/ 14 h 24"/>
                  <a:gd name="T2" fmla="*/ 12 w 26"/>
                  <a:gd name="T3" fmla="*/ 0 h 24"/>
                  <a:gd name="T4" fmla="*/ 25 w 26"/>
                  <a:gd name="T5" fmla="*/ 23 h 24"/>
                  <a:gd name="T6" fmla="*/ 0 w 26"/>
                  <a:gd name="T7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4">
                    <a:moveTo>
                      <a:pt x="0" y="14"/>
                    </a:moveTo>
                    <a:lnTo>
                      <a:pt x="12" y="0"/>
                    </a:lnTo>
                    <a:cubicBezTo>
                      <a:pt x="21" y="14"/>
                      <a:pt x="22" y="17"/>
                      <a:pt x="25" y="23"/>
                    </a:cubicBezTo>
                    <a:lnTo>
                      <a:pt x="0" y="14"/>
                    </a:ln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9" name="íSļîdê">
                <a:extLst>
                  <a:ext uri="{FF2B5EF4-FFF2-40B4-BE49-F238E27FC236}">
                    <a16:creationId xmlns:a16="http://schemas.microsoft.com/office/drawing/2014/main" id="{A604F422-77D0-4D85-A1C6-D1DC911DD5C2}"/>
                  </a:ext>
                </a:extLst>
              </p:cNvPr>
              <p:cNvSpPr/>
              <p:nvPr/>
            </p:nvSpPr>
            <p:spPr bwMode="auto">
              <a:xfrm>
                <a:off x="4559300" y="1185863"/>
                <a:ext cx="200025" cy="341312"/>
              </a:xfrm>
              <a:custGeom>
                <a:avLst/>
                <a:gdLst>
                  <a:gd name="T0" fmla="*/ 502 w 556"/>
                  <a:gd name="T1" fmla="*/ 283 h 950"/>
                  <a:gd name="T2" fmla="*/ 547 w 556"/>
                  <a:gd name="T3" fmla="*/ 342 h 950"/>
                  <a:gd name="T4" fmla="*/ 481 w 556"/>
                  <a:gd name="T5" fmla="*/ 453 h 950"/>
                  <a:gd name="T6" fmla="*/ 466 w 556"/>
                  <a:gd name="T7" fmla="*/ 509 h 950"/>
                  <a:gd name="T8" fmla="*/ 420 w 556"/>
                  <a:gd name="T9" fmla="*/ 656 h 950"/>
                  <a:gd name="T10" fmla="*/ 321 w 556"/>
                  <a:gd name="T11" fmla="*/ 732 h 950"/>
                  <a:gd name="T12" fmla="*/ 264 w 556"/>
                  <a:gd name="T13" fmla="*/ 824 h 950"/>
                  <a:gd name="T14" fmla="*/ 130 w 556"/>
                  <a:gd name="T15" fmla="*/ 949 h 950"/>
                  <a:gd name="T16" fmla="*/ 117 w 556"/>
                  <a:gd name="T17" fmla="*/ 925 h 950"/>
                  <a:gd name="T18" fmla="*/ 35 w 556"/>
                  <a:gd name="T19" fmla="*/ 844 h 950"/>
                  <a:gd name="T20" fmla="*/ 13 w 556"/>
                  <a:gd name="T21" fmla="*/ 855 h 950"/>
                  <a:gd name="T22" fmla="*/ 43 w 556"/>
                  <a:gd name="T23" fmla="*/ 804 h 950"/>
                  <a:gd name="T24" fmla="*/ 91 w 556"/>
                  <a:gd name="T25" fmla="*/ 684 h 950"/>
                  <a:gd name="T26" fmla="*/ 162 w 556"/>
                  <a:gd name="T27" fmla="*/ 610 h 950"/>
                  <a:gd name="T28" fmla="*/ 237 w 556"/>
                  <a:gd name="T29" fmla="*/ 509 h 950"/>
                  <a:gd name="T30" fmla="*/ 291 w 556"/>
                  <a:gd name="T31" fmla="*/ 390 h 950"/>
                  <a:gd name="T32" fmla="*/ 354 w 556"/>
                  <a:gd name="T33" fmla="*/ 275 h 950"/>
                  <a:gd name="T34" fmla="*/ 394 w 556"/>
                  <a:gd name="T35" fmla="*/ 100 h 950"/>
                  <a:gd name="T36" fmla="*/ 352 w 556"/>
                  <a:gd name="T37" fmla="*/ 7 h 950"/>
                  <a:gd name="T38" fmla="*/ 422 w 556"/>
                  <a:gd name="T39" fmla="*/ 109 h 950"/>
                  <a:gd name="T40" fmla="*/ 455 w 556"/>
                  <a:gd name="T41" fmla="*/ 169 h 950"/>
                  <a:gd name="T42" fmla="*/ 482 w 556"/>
                  <a:gd name="T43" fmla="*/ 208 h 950"/>
                  <a:gd name="T44" fmla="*/ 502 w 556"/>
                  <a:gd name="T45" fmla="*/ 283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6" h="950">
                    <a:moveTo>
                      <a:pt x="502" y="283"/>
                    </a:moveTo>
                    <a:cubicBezTo>
                      <a:pt x="502" y="283"/>
                      <a:pt x="535" y="309"/>
                      <a:pt x="547" y="342"/>
                    </a:cubicBezTo>
                    <a:cubicBezTo>
                      <a:pt x="555" y="365"/>
                      <a:pt x="496" y="426"/>
                      <a:pt x="481" y="453"/>
                    </a:cubicBezTo>
                    <a:cubicBezTo>
                      <a:pt x="467" y="480"/>
                      <a:pt x="466" y="509"/>
                      <a:pt x="466" y="509"/>
                    </a:cubicBezTo>
                    <a:cubicBezTo>
                      <a:pt x="473" y="559"/>
                      <a:pt x="444" y="626"/>
                      <a:pt x="420" y="656"/>
                    </a:cubicBezTo>
                    <a:cubicBezTo>
                      <a:pt x="396" y="687"/>
                      <a:pt x="338" y="719"/>
                      <a:pt x="321" y="732"/>
                    </a:cubicBezTo>
                    <a:cubicBezTo>
                      <a:pt x="303" y="744"/>
                      <a:pt x="281" y="810"/>
                      <a:pt x="264" y="824"/>
                    </a:cubicBezTo>
                    <a:cubicBezTo>
                      <a:pt x="249" y="839"/>
                      <a:pt x="130" y="949"/>
                      <a:pt x="130" y="949"/>
                    </a:cubicBezTo>
                    <a:cubicBezTo>
                      <a:pt x="129" y="947"/>
                      <a:pt x="120" y="930"/>
                      <a:pt x="117" y="925"/>
                    </a:cubicBezTo>
                    <a:cubicBezTo>
                      <a:pt x="94" y="884"/>
                      <a:pt x="40" y="844"/>
                      <a:pt x="35" y="844"/>
                    </a:cubicBezTo>
                    <a:cubicBezTo>
                      <a:pt x="26" y="844"/>
                      <a:pt x="13" y="855"/>
                      <a:pt x="13" y="855"/>
                    </a:cubicBezTo>
                    <a:cubicBezTo>
                      <a:pt x="0" y="849"/>
                      <a:pt x="26" y="826"/>
                      <a:pt x="43" y="804"/>
                    </a:cubicBezTo>
                    <a:cubicBezTo>
                      <a:pt x="61" y="781"/>
                      <a:pt x="87" y="711"/>
                      <a:pt x="91" y="684"/>
                    </a:cubicBezTo>
                    <a:cubicBezTo>
                      <a:pt x="96" y="657"/>
                      <a:pt x="136" y="642"/>
                      <a:pt x="162" y="610"/>
                    </a:cubicBezTo>
                    <a:cubicBezTo>
                      <a:pt x="187" y="578"/>
                      <a:pt x="231" y="541"/>
                      <a:pt x="237" y="509"/>
                    </a:cubicBezTo>
                    <a:cubicBezTo>
                      <a:pt x="250" y="445"/>
                      <a:pt x="291" y="390"/>
                      <a:pt x="291" y="390"/>
                    </a:cubicBezTo>
                    <a:cubicBezTo>
                      <a:pt x="307" y="378"/>
                      <a:pt x="343" y="330"/>
                      <a:pt x="354" y="275"/>
                    </a:cubicBezTo>
                    <a:cubicBezTo>
                      <a:pt x="366" y="220"/>
                      <a:pt x="397" y="137"/>
                      <a:pt x="394" y="100"/>
                    </a:cubicBezTo>
                    <a:cubicBezTo>
                      <a:pt x="391" y="64"/>
                      <a:pt x="352" y="7"/>
                      <a:pt x="352" y="7"/>
                    </a:cubicBezTo>
                    <a:cubicBezTo>
                      <a:pt x="406" y="0"/>
                      <a:pt x="422" y="109"/>
                      <a:pt x="422" y="109"/>
                    </a:cubicBezTo>
                    <a:lnTo>
                      <a:pt x="455" y="169"/>
                    </a:lnTo>
                    <a:cubicBezTo>
                      <a:pt x="455" y="169"/>
                      <a:pt x="462" y="188"/>
                      <a:pt x="482" y="208"/>
                    </a:cubicBezTo>
                    <a:cubicBezTo>
                      <a:pt x="522" y="244"/>
                      <a:pt x="502" y="283"/>
                      <a:pt x="502" y="283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0" name="ïṥ1íḍè">
                <a:extLst>
                  <a:ext uri="{FF2B5EF4-FFF2-40B4-BE49-F238E27FC236}">
                    <a16:creationId xmlns:a16="http://schemas.microsoft.com/office/drawing/2014/main" id="{0FBEEBAE-B4A9-45F5-B2ED-2088B837DE9F}"/>
                  </a:ext>
                </a:extLst>
              </p:cNvPr>
              <p:cNvSpPr/>
              <p:nvPr/>
            </p:nvSpPr>
            <p:spPr bwMode="auto">
              <a:xfrm>
                <a:off x="4602163" y="1519238"/>
                <a:ext cx="4762" cy="7937"/>
              </a:xfrm>
              <a:custGeom>
                <a:avLst/>
                <a:gdLst>
                  <a:gd name="T0" fmla="*/ 13 w 14"/>
                  <a:gd name="T1" fmla="*/ 23 h 24"/>
                  <a:gd name="T2" fmla="*/ 0 w 14"/>
                  <a:gd name="T3" fmla="*/ 0 h 24"/>
                  <a:gd name="T4" fmla="*/ 13 w 14"/>
                  <a:gd name="T5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4">
                    <a:moveTo>
                      <a:pt x="13" y="23"/>
                    </a:moveTo>
                    <a:cubicBezTo>
                      <a:pt x="10" y="17"/>
                      <a:pt x="8" y="14"/>
                      <a:pt x="0" y="0"/>
                    </a:cubicBezTo>
                    <a:cubicBezTo>
                      <a:pt x="3" y="4"/>
                      <a:pt x="13" y="22"/>
                      <a:pt x="13" y="23"/>
                    </a:cubicBezTo>
                  </a:path>
                </a:pathLst>
              </a:custGeom>
              <a:solidFill>
                <a:srgbClr val="B9E5FB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1" name="iṣḻîḓé">
                <a:extLst>
                  <a:ext uri="{FF2B5EF4-FFF2-40B4-BE49-F238E27FC236}">
                    <a16:creationId xmlns:a16="http://schemas.microsoft.com/office/drawing/2014/main" id="{8A4600D4-26DC-4634-9035-14A6A0DF4725}"/>
                  </a:ext>
                </a:extLst>
              </p:cNvPr>
              <p:cNvSpPr/>
              <p:nvPr/>
            </p:nvSpPr>
            <p:spPr bwMode="auto">
              <a:xfrm>
                <a:off x="4560888" y="1187450"/>
                <a:ext cx="198437" cy="341313"/>
              </a:xfrm>
              <a:custGeom>
                <a:avLst/>
                <a:gdLst>
                  <a:gd name="T0" fmla="*/ 539 w 552"/>
                  <a:gd name="T1" fmla="*/ 340 h 950"/>
                  <a:gd name="T2" fmla="*/ 495 w 552"/>
                  <a:gd name="T3" fmla="*/ 278 h 950"/>
                  <a:gd name="T4" fmla="*/ 448 w 552"/>
                  <a:gd name="T5" fmla="*/ 167 h 950"/>
                  <a:gd name="T6" fmla="*/ 414 w 552"/>
                  <a:gd name="T7" fmla="*/ 105 h 950"/>
                  <a:gd name="T8" fmla="*/ 393 w 552"/>
                  <a:gd name="T9" fmla="*/ 96 h 950"/>
                  <a:gd name="T10" fmla="*/ 353 w 552"/>
                  <a:gd name="T11" fmla="*/ 272 h 950"/>
                  <a:gd name="T12" fmla="*/ 236 w 552"/>
                  <a:gd name="T13" fmla="*/ 506 h 950"/>
                  <a:gd name="T14" fmla="*/ 160 w 552"/>
                  <a:gd name="T15" fmla="*/ 608 h 950"/>
                  <a:gd name="T16" fmla="*/ 89 w 552"/>
                  <a:gd name="T17" fmla="*/ 681 h 950"/>
                  <a:gd name="T18" fmla="*/ 27 w 552"/>
                  <a:gd name="T19" fmla="*/ 819 h 950"/>
                  <a:gd name="T20" fmla="*/ 8 w 552"/>
                  <a:gd name="T21" fmla="*/ 848 h 950"/>
                  <a:gd name="T22" fmla="*/ 115 w 552"/>
                  <a:gd name="T23" fmla="*/ 920 h 950"/>
                  <a:gd name="T24" fmla="*/ 258 w 552"/>
                  <a:gd name="T25" fmla="*/ 819 h 950"/>
                  <a:gd name="T26" fmla="*/ 314 w 552"/>
                  <a:gd name="T27" fmla="*/ 726 h 950"/>
                  <a:gd name="T28" fmla="*/ 413 w 552"/>
                  <a:gd name="T29" fmla="*/ 651 h 950"/>
                  <a:gd name="T30" fmla="*/ 459 w 552"/>
                  <a:gd name="T31" fmla="*/ 505 h 950"/>
                  <a:gd name="T32" fmla="*/ 500 w 552"/>
                  <a:gd name="T33" fmla="*/ 411 h 950"/>
                  <a:gd name="T34" fmla="*/ 118 w 552"/>
                  <a:gd name="T35" fmla="*/ 940 h 950"/>
                  <a:gd name="T36" fmla="*/ 111 w 552"/>
                  <a:gd name="T37" fmla="*/ 928 h 950"/>
                  <a:gd name="T38" fmla="*/ 501 w 552"/>
                  <a:gd name="T39" fmla="*/ 278 h 950"/>
                  <a:gd name="T40" fmla="*/ 505 w 552"/>
                  <a:gd name="T41" fmla="*/ 415 h 950"/>
                  <a:gd name="T42" fmla="*/ 465 w 552"/>
                  <a:gd name="T43" fmla="*/ 505 h 950"/>
                  <a:gd name="T44" fmla="*/ 337 w 552"/>
                  <a:gd name="T45" fmla="*/ 719 h 950"/>
                  <a:gd name="T46" fmla="*/ 288 w 552"/>
                  <a:gd name="T47" fmla="*/ 779 h 950"/>
                  <a:gd name="T48" fmla="*/ 127 w 552"/>
                  <a:gd name="T49" fmla="*/ 948 h 950"/>
                  <a:gd name="T50" fmla="*/ 126 w 552"/>
                  <a:gd name="T51" fmla="*/ 949 h 950"/>
                  <a:gd name="T52" fmla="*/ 125 w 552"/>
                  <a:gd name="T53" fmla="*/ 949 h 950"/>
                  <a:gd name="T54" fmla="*/ 98 w 552"/>
                  <a:gd name="T55" fmla="*/ 940 h 950"/>
                  <a:gd name="T56" fmla="*/ 97 w 552"/>
                  <a:gd name="T57" fmla="*/ 934 h 950"/>
                  <a:gd name="T58" fmla="*/ 30 w 552"/>
                  <a:gd name="T59" fmla="*/ 844 h 950"/>
                  <a:gd name="T60" fmla="*/ 6 w 552"/>
                  <a:gd name="T61" fmla="*/ 854 h 950"/>
                  <a:gd name="T62" fmla="*/ 22 w 552"/>
                  <a:gd name="T63" fmla="*/ 815 h 950"/>
                  <a:gd name="T64" fmla="*/ 83 w 552"/>
                  <a:gd name="T65" fmla="*/ 679 h 950"/>
                  <a:gd name="T66" fmla="*/ 155 w 552"/>
                  <a:gd name="T67" fmla="*/ 604 h 950"/>
                  <a:gd name="T68" fmla="*/ 229 w 552"/>
                  <a:gd name="T69" fmla="*/ 505 h 950"/>
                  <a:gd name="T70" fmla="*/ 284 w 552"/>
                  <a:gd name="T71" fmla="*/ 383 h 950"/>
                  <a:gd name="T72" fmla="*/ 364 w 552"/>
                  <a:gd name="T73" fmla="*/ 203 h 950"/>
                  <a:gd name="T74" fmla="*/ 345 w 552"/>
                  <a:gd name="T75" fmla="*/ 5 h 950"/>
                  <a:gd name="T76" fmla="*/ 347 w 552"/>
                  <a:gd name="T77" fmla="*/ 0 h 950"/>
                  <a:gd name="T78" fmla="*/ 420 w 552"/>
                  <a:gd name="T79" fmla="*/ 104 h 950"/>
                  <a:gd name="T80" fmla="*/ 454 w 552"/>
                  <a:gd name="T81" fmla="*/ 164 h 950"/>
                  <a:gd name="T82" fmla="*/ 501 w 552"/>
                  <a:gd name="T83" fmla="*/ 278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52" h="950">
                    <a:moveTo>
                      <a:pt x="500" y="411"/>
                    </a:moveTo>
                    <a:cubicBezTo>
                      <a:pt x="519" y="385"/>
                      <a:pt x="544" y="353"/>
                      <a:pt x="539" y="340"/>
                    </a:cubicBezTo>
                    <a:cubicBezTo>
                      <a:pt x="528" y="308"/>
                      <a:pt x="495" y="282"/>
                      <a:pt x="495" y="282"/>
                    </a:cubicBezTo>
                    <a:cubicBezTo>
                      <a:pt x="494" y="281"/>
                      <a:pt x="494" y="279"/>
                      <a:pt x="495" y="278"/>
                    </a:cubicBezTo>
                    <a:cubicBezTo>
                      <a:pt x="495" y="276"/>
                      <a:pt x="513" y="240"/>
                      <a:pt x="476" y="206"/>
                    </a:cubicBezTo>
                    <a:cubicBezTo>
                      <a:pt x="456" y="188"/>
                      <a:pt x="449" y="169"/>
                      <a:pt x="448" y="167"/>
                    </a:cubicBezTo>
                    <a:lnTo>
                      <a:pt x="414" y="106"/>
                    </a:lnTo>
                    <a:lnTo>
                      <a:pt x="414" y="105"/>
                    </a:lnTo>
                    <a:cubicBezTo>
                      <a:pt x="414" y="104"/>
                      <a:pt x="399" y="6"/>
                      <a:pt x="354" y="6"/>
                    </a:cubicBezTo>
                    <a:cubicBezTo>
                      <a:pt x="363" y="20"/>
                      <a:pt x="390" y="64"/>
                      <a:pt x="393" y="96"/>
                    </a:cubicBezTo>
                    <a:cubicBezTo>
                      <a:pt x="395" y="120"/>
                      <a:pt x="382" y="163"/>
                      <a:pt x="371" y="205"/>
                    </a:cubicBezTo>
                    <a:cubicBezTo>
                      <a:pt x="364" y="228"/>
                      <a:pt x="357" y="252"/>
                      <a:pt x="353" y="272"/>
                    </a:cubicBezTo>
                    <a:cubicBezTo>
                      <a:pt x="342" y="327"/>
                      <a:pt x="305" y="376"/>
                      <a:pt x="288" y="388"/>
                    </a:cubicBezTo>
                    <a:cubicBezTo>
                      <a:pt x="285" y="393"/>
                      <a:pt x="247" y="446"/>
                      <a:pt x="236" y="506"/>
                    </a:cubicBezTo>
                    <a:cubicBezTo>
                      <a:pt x="231" y="530"/>
                      <a:pt x="207" y="555"/>
                      <a:pt x="185" y="579"/>
                    </a:cubicBezTo>
                    <a:cubicBezTo>
                      <a:pt x="176" y="590"/>
                      <a:pt x="167" y="599"/>
                      <a:pt x="160" y="608"/>
                    </a:cubicBezTo>
                    <a:cubicBezTo>
                      <a:pt x="149" y="622"/>
                      <a:pt x="135" y="633"/>
                      <a:pt x="123" y="642"/>
                    </a:cubicBezTo>
                    <a:cubicBezTo>
                      <a:pt x="107" y="655"/>
                      <a:pt x="92" y="666"/>
                      <a:pt x="89" y="681"/>
                    </a:cubicBezTo>
                    <a:cubicBezTo>
                      <a:pt x="85" y="709"/>
                      <a:pt x="59" y="780"/>
                      <a:pt x="41" y="802"/>
                    </a:cubicBezTo>
                    <a:cubicBezTo>
                      <a:pt x="36" y="808"/>
                      <a:pt x="31" y="813"/>
                      <a:pt x="27" y="819"/>
                    </a:cubicBezTo>
                    <a:cubicBezTo>
                      <a:pt x="17" y="830"/>
                      <a:pt x="7" y="842"/>
                      <a:pt x="8" y="847"/>
                    </a:cubicBezTo>
                    <a:cubicBezTo>
                      <a:pt x="8" y="847"/>
                      <a:pt x="8" y="847"/>
                      <a:pt x="8" y="848"/>
                    </a:cubicBezTo>
                    <a:cubicBezTo>
                      <a:pt x="12" y="844"/>
                      <a:pt x="22" y="837"/>
                      <a:pt x="30" y="837"/>
                    </a:cubicBezTo>
                    <a:cubicBezTo>
                      <a:pt x="37" y="837"/>
                      <a:pt x="93" y="879"/>
                      <a:pt x="115" y="920"/>
                    </a:cubicBezTo>
                    <a:cubicBezTo>
                      <a:pt x="116" y="923"/>
                      <a:pt x="123" y="934"/>
                      <a:pt x="126" y="941"/>
                    </a:cubicBezTo>
                    <a:cubicBezTo>
                      <a:pt x="145" y="923"/>
                      <a:pt x="243" y="832"/>
                      <a:pt x="258" y="819"/>
                    </a:cubicBezTo>
                    <a:cubicBezTo>
                      <a:pt x="265" y="812"/>
                      <a:pt x="274" y="794"/>
                      <a:pt x="283" y="776"/>
                    </a:cubicBezTo>
                    <a:cubicBezTo>
                      <a:pt x="294" y="754"/>
                      <a:pt x="304" y="733"/>
                      <a:pt x="314" y="726"/>
                    </a:cubicBezTo>
                    <a:cubicBezTo>
                      <a:pt x="319" y="723"/>
                      <a:pt x="325" y="718"/>
                      <a:pt x="333" y="713"/>
                    </a:cubicBezTo>
                    <a:cubicBezTo>
                      <a:pt x="358" y="697"/>
                      <a:pt x="395" y="674"/>
                      <a:pt x="413" y="651"/>
                    </a:cubicBezTo>
                    <a:cubicBezTo>
                      <a:pt x="436" y="621"/>
                      <a:pt x="465" y="555"/>
                      <a:pt x="459" y="506"/>
                    </a:cubicBezTo>
                    <a:lnTo>
                      <a:pt x="459" y="505"/>
                    </a:lnTo>
                    <a:cubicBezTo>
                      <a:pt x="459" y="504"/>
                      <a:pt x="459" y="475"/>
                      <a:pt x="473" y="448"/>
                    </a:cubicBezTo>
                    <a:cubicBezTo>
                      <a:pt x="478" y="438"/>
                      <a:pt x="489" y="425"/>
                      <a:pt x="500" y="411"/>
                    </a:cubicBezTo>
                    <a:close/>
                    <a:moveTo>
                      <a:pt x="105" y="935"/>
                    </a:moveTo>
                    <a:lnTo>
                      <a:pt x="118" y="940"/>
                    </a:lnTo>
                    <a:cubicBezTo>
                      <a:pt x="117" y="939"/>
                      <a:pt x="117" y="938"/>
                      <a:pt x="116" y="938"/>
                    </a:cubicBezTo>
                    <a:cubicBezTo>
                      <a:pt x="115" y="935"/>
                      <a:pt x="114" y="932"/>
                      <a:pt x="111" y="928"/>
                    </a:cubicBezTo>
                    <a:lnTo>
                      <a:pt x="105" y="935"/>
                    </a:lnTo>
                    <a:close/>
                    <a:moveTo>
                      <a:pt x="501" y="278"/>
                    </a:moveTo>
                    <a:cubicBezTo>
                      <a:pt x="508" y="284"/>
                      <a:pt x="535" y="308"/>
                      <a:pt x="545" y="338"/>
                    </a:cubicBezTo>
                    <a:cubicBezTo>
                      <a:pt x="551" y="354"/>
                      <a:pt x="527" y="385"/>
                      <a:pt x="505" y="415"/>
                    </a:cubicBezTo>
                    <a:cubicBezTo>
                      <a:pt x="494" y="429"/>
                      <a:pt x="484" y="442"/>
                      <a:pt x="479" y="451"/>
                    </a:cubicBezTo>
                    <a:cubicBezTo>
                      <a:pt x="466" y="476"/>
                      <a:pt x="465" y="503"/>
                      <a:pt x="465" y="505"/>
                    </a:cubicBezTo>
                    <a:cubicBezTo>
                      <a:pt x="472" y="558"/>
                      <a:pt x="441" y="625"/>
                      <a:pt x="418" y="655"/>
                    </a:cubicBezTo>
                    <a:cubicBezTo>
                      <a:pt x="399" y="678"/>
                      <a:pt x="361" y="702"/>
                      <a:pt x="337" y="719"/>
                    </a:cubicBezTo>
                    <a:cubicBezTo>
                      <a:pt x="329" y="723"/>
                      <a:pt x="322" y="728"/>
                      <a:pt x="318" y="731"/>
                    </a:cubicBezTo>
                    <a:cubicBezTo>
                      <a:pt x="309" y="737"/>
                      <a:pt x="298" y="759"/>
                      <a:pt x="288" y="779"/>
                    </a:cubicBezTo>
                    <a:cubicBezTo>
                      <a:pt x="279" y="798"/>
                      <a:pt x="270" y="817"/>
                      <a:pt x="262" y="824"/>
                    </a:cubicBezTo>
                    <a:cubicBezTo>
                      <a:pt x="246" y="838"/>
                      <a:pt x="130" y="946"/>
                      <a:pt x="127" y="948"/>
                    </a:cubicBezTo>
                    <a:cubicBezTo>
                      <a:pt x="127" y="949"/>
                      <a:pt x="127" y="949"/>
                      <a:pt x="126" y="949"/>
                    </a:cubicBezTo>
                    <a:lnTo>
                      <a:pt x="126" y="949"/>
                    </a:lnTo>
                    <a:cubicBezTo>
                      <a:pt x="126" y="949"/>
                      <a:pt x="126" y="949"/>
                      <a:pt x="125" y="949"/>
                    </a:cubicBezTo>
                    <a:lnTo>
                      <a:pt x="125" y="949"/>
                    </a:lnTo>
                    <a:cubicBezTo>
                      <a:pt x="124" y="949"/>
                      <a:pt x="124" y="949"/>
                      <a:pt x="124" y="949"/>
                    </a:cubicBezTo>
                    <a:lnTo>
                      <a:pt x="98" y="940"/>
                    </a:lnTo>
                    <a:cubicBezTo>
                      <a:pt x="97" y="939"/>
                      <a:pt x="96" y="938"/>
                      <a:pt x="96" y="938"/>
                    </a:cubicBezTo>
                    <a:cubicBezTo>
                      <a:pt x="96" y="936"/>
                      <a:pt x="96" y="935"/>
                      <a:pt x="97" y="934"/>
                    </a:cubicBezTo>
                    <a:lnTo>
                      <a:pt x="108" y="922"/>
                    </a:lnTo>
                    <a:cubicBezTo>
                      <a:pt x="85" y="881"/>
                      <a:pt x="36" y="845"/>
                      <a:pt x="30" y="844"/>
                    </a:cubicBezTo>
                    <a:cubicBezTo>
                      <a:pt x="23" y="844"/>
                      <a:pt x="13" y="851"/>
                      <a:pt x="10" y="854"/>
                    </a:cubicBezTo>
                    <a:cubicBezTo>
                      <a:pt x="9" y="855"/>
                      <a:pt x="8" y="855"/>
                      <a:pt x="6" y="854"/>
                    </a:cubicBezTo>
                    <a:cubicBezTo>
                      <a:pt x="3" y="853"/>
                      <a:pt x="2" y="850"/>
                      <a:pt x="1" y="848"/>
                    </a:cubicBezTo>
                    <a:cubicBezTo>
                      <a:pt x="0" y="840"/>
                      <a:pt x="10" y="829"/>
                      <a:pt x="22" y="815"/>
                    </a:cubicBezTo>
                    <a:cubicBezTo>
                      <a:pt x="27" y="809"/>
                      <a:pt x="31" y="804"/>
                      <a:pt x="36" y="798"/>
                    </a:cubicBezTo>
                    <a:cubicBezTo>
                      <a:pt x="53" y="777"/>
                      <a:pt x="79" y="706"/>
                      <a:pt x="83" y="679"/>
                    </a:cubicBezTo>
                    <a:cubicBezTo>
                      <a:pt x="86" y="662"/>
                      <a:pt x="102" y="651"/>
                      <a:pt x="119" y="637"/>
                    </a:cubicBezTo>
                    <a:cubicBezTo>
                      <a:pt x="131" y="627"/>
                      <a:pt x="144" y="617"/>
                      <a:pt x="155" y="604"/>
                    </a:cubicBezTo>
                    <a:cubicBezTo>
                      <a:pt x="162" y="595"/>
                      <a:pt x="171" y="585"/>
                      <a:pt x="180" y="575"/>
                    </a:cubicBezTo>
                    <a:cubicBezTo>
                      <a:pt x="202" y="552"/>
                      <a:pt x="225" y="527"/>
                      <a:pt x="229" y="505"/>
                    </a:cubicBezTo>
                    <a:cubicBezTo>
                      <a:pt x="242" y="441"/>
                      <a:pt x="283" y="385"/>
                      <a:pt x="283" y="384"/>
                    </a:cubicBezTo>
                    <a:cubicBezTo>
                      <a:pt x="283" y="384"/>
                      <a:pt x="284" y="384"/>
                      <a:pt x="284" y="383"/>
                    </a:cubicBezTo>
                    <a:cubicBezTo>
                      <a:pt x="301" y="372"/>
                      <a:pt x="335" y="324"/>
                      <a:pt x="346" y="271"/>
                    </a:cubicBezTo>
                    <a:cubicBezTo>
                      <a:pt x="351" y="251"/>
                      <a:pt x="358" y="226"/>
                      <a:pt x="364" y="203"/>
                    </a:cubicBezTo>
                    <a:cubicBezTo>
                      <a:pt x="376" y="162"/>
                      <a:pt x="388" y="120"/>
                      <a:pt x="387" y="97"/>
                    </a:cubicBezTo>
                    <a:cubicBezTo>
                      <a:pt x="383" y="61"/>
                      <a:pt x="346" y="6"/>
                      <a:pt x="345" y="5"/>
                    </a:cubicBezTo>
                    <a:cubicBezTo>
                      <a:pt x="345" y="4"/>
                      <a:pt x="345" y="3"/>
                      <a:pt x="345" y="2"/>
                    </a:cubicBezTo>
                    <a:cubicBezTo>
                      <a:pt x="346" y="1"/>
                      <a:pt x="346" y="1"/>
                      <a:pt x="347" y="0"/>
                    </a:cubicBezTo>
                    <a:cubicBezTo>
                      <a:pt x="350" y="0"/>
                      <a:pt x="351" y="0"/>
                      <a:pt x="354" y="0"/>
                    </a:cubicBezTo>
                    <a:cubicBezTo>
                      <a:pt x="403" y="0"/>
                      <a:pt x="418" y="94"/>
                      <a:pt x="420" y="104"/>
                    </a:cubicBezTo>
                    <a:lnTo>
                      <a:pt x="454" y="164"/>
                    </a:lnTo>
                    <a:lnTo>
                      <a:pt x="454" y="164"/>
                    </a:lnTo>
                    <a:cubicBezTo>
                      <a:pt x="454" y="165"/>
                      <a:pt x="460" y="183"/>
                      <a:pt x="480" y="202"/>
                    </a:cubicBezTo>
                    <a:cubicBezTo>
                      <a:pt x="515" y="234"/>
                      <a:pt x="505" y="269"/>
                      <a:pt x="501" y="278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2" name="ïSḷiďè">
                <a:extLst>
                  <a:ext uri="{FF2B5EF4-FFF2-40B4-BE49-F238E27FC236}">
                    <a16:creationId xmlns:a16="http://schemas.microsoft.com/office/drawing/2014/main" id="{8966E665-D68A-4909-93E5-346A750C8D0E}"/>
                  </a:ext>
                </a:extLst>
              </p:cNvPr>
              <p:cNvSpPr/>
              <p:nvPr/>
            </p:nvSpPr>
            <p:spPr bwMode="auto">
              <a:xfrm>
                <a:off x="4379913" y="1477963"/>
                <a:ext cx="53975" cy="26987"/>
              </a:xfrm>
              <a:custGeom>
                <a:avLst/>
                <a:gdLst>
                  <a:gd name="T0" fmla="*/ 146 w 149"/>
                  <a:gd name="T1" fmla="*/ 67 h 74"/>
                  <a:gd name="T2" fmla="*/ 147 w 149"/>
                  <a:gd name="T3" fmla="*/ 71 h 74"/>
                  <a:gd name="T4" fmla="*/ 144 w 149"/>
                  <a:gd name="T5" fmla="*/ 73 h 74"/>
                  <a:gd name="T6" fmla="*/ 143 w 149"/>
                  <a:gd name="T7" fmla="*/ 72 h 74"/>
                  <a:gd name="T8" fmla="*/ 54 w 149"/>
                  <a:gd name="T9" fmla="*/ 25 h 74"/>
                  <a:gd name="T10" fmla="*/ 5 w 149"/>
                  <a:gd name="T11" fmla="*/ 12 h 74"/>
                  <a:gd name="T12" fmla="*/ 1 w 149"/>
                  <a:gd name="T13" fmla="*/ 11 h 74"/>
                  <a:gd name="T14" fmla="*/ 2 w 149"/>
                  <a:gd name="T15" fmla="*/ 7 h 74"/>
                  <a:gd name="T16" fmla="*/ 57 w 149"/>
                  <a:gd name="T17" fmla="*/ 19 h 74"/>
                  <a:gd name="T18" fmla="*/ 146 w 149"/>
                  <a:gd name="T19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74">
                    <a:moveTo>
                      <a:pt x="146" y="67"/>
                    </a:moveTo>
                    <a:cubicBezTo>
                      <a:pt x="148" y="68"/>
                      <a:pt x="148" y="70"/>
                      <a:pt x="147" y="71"/>
                    </a:cubicBezTo>
                    <a:cubicBezTo>
                      <a:pt x="147" y="72"/>
                      <a:pt x="146" y="73"/>
                      <a:pt x="144" y="73"/>
                    </a:cubicBezTo>
                    <a:lnTo>
                      <a:pt x="143" y="72"/>
                    </a:lnTo>
                    <a:cubicBezTo>
                      <a:pt x="143" y="72"/>
                      <a:pt x="91" y="43"/>
                      <a:pt x="54" y="25"/>
                    </a:cubicBezTo>
                    <a:cubicBezTo>
                      <a:pt x="18" y="7"/>
                      <a:pt x="5" y="12"/>
                      <a:pt x="5" y="12"/>
                    </a:cubicBezTo>
                    <a:cubicBezTo>
                      <a:pt x="4" y="13"/>
                      <a:pt x="2" y="12"/>
                      <a:pt x="1" y="11"/>
                    </a:cubicBezTo>
                    <a:cubicBezTo>
                      <a:pt x="0" y="9"/>
                      <a:pt x="1" y="7"/>
                      <a:pt x="2" y="7"/>
                    </a:cubicBezTo>
                    <a:cubicBezTo>
                      <a:pt x="4" y="6"/>
                      <a:pt x="18" y="0"/>
                      <a:pt x="57" y="19"/>
                    </a:cubicBezTo>
                    <a:cubicBezTo>
                      <a:pt x="95" y="38"/>
                      <a:pt x="146" y="67"/>
                      <a:pt x="146" y="67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3" name="ïşļíḋe">
                <a:extLst>
                  <a:ext uri="{FF2B5EF4-FFF2-40B4-BE49-F238E27FC236}">
                    <a16:creationId xmlns:a16="http://schemas.microsoft.com/office/drawing/2014/main" id="{89F85045-110C-4C22-8212-CDF9B0939872}"/>
                  </a:ext>
                </a:extLst>
              </p:cNvPr>
              <p:cNvSpPr/>
              <p:nvPr/>
            </p:nvSpPr>
            <p:spPr bwMode="auto">
              <a:xfrm>
                <a:off x="4473575" y="1493838"/>
                <a:ext cx="79375" cy="23812"/>
              </a:xfrm>
              <a:custGeom>
                <a:avLst/>
                <a:gdLst>
                  <a:gd name="T0" fmla="*/ 213 w 219"/>
                  <a:gd name="T1" fmla="*/ 0 h 68"/>
                  <a:gd name="T2" fmla="*/ 217 w 219"/>
                  <a:gd name="T3" fmla="*/ 2 h 68"/>
                  <a:gd name="T4" fmla="*/ 215 w 219"/>
                  <a:gd name="T5" fmla="*/ 6 h 68"/>
                  <a:gd name="T6" fmla="*/ 27 w 219"/>
                  <a:gd name="T7" fmla="*/ 40 h 68"/>
                  <a:gd name="T8" fmla="*/ 182 w 219"/>
                  <a:gd name="T9" fmla="*/ 60 h 68"/>
                  <a:gd name="T10" fmla="*/ 185 w 219"/>
                  <a:gd name="T11" fmla="*/ 63 h 68"/>
                  <a:gd name="T12" fmla="*/ 182 w 219"/>
                  <a:gd name="T13" fmla="*/ 67 h 68"/>
                  <a:gd name="T14" fmla="*/ 181 w 219"/>
                  <a:gd name="T15" fmla="*/ 67 h 68"/>
                  <a:gd name="T16" fmla="*/ 3 w 219"/>
                  <a:gd name="T17" fmla="*/ 42 h 68"/>
                  <a:gd name="T18" fmla="*/ 0 w 219"/>
                  <a:gd name="T19" fmla="*/ 38 h 68"/>
                  <a:gd name="T20" fmla="*/ 3 w 219"/>
                  <a:gd name="T21" fmla="*/ 36 h 68"/>
                  <a:gd name="T22" fmla="*/ 213 w 219"/>
                  <a:gd name="T2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68">
                    <a:moveTo>
                      <a:pt x="213" y="0"/>
                    </a:moveTo>
                    <a:cubicBezTo>
                      <a:pt x="214" y="0"/>
                      <a:pt x="216" y="0"/>
                      <a:pt x="217" y="2"/>
                    </a:cubicBezTo>
                    <a:cubicBezTo>
                      <a:pt x="218" y="3"/>
                      <a:pt x="217" y="5"/>
                      <a:pt x="215" y="6"/>
                    </a:cubicBezTo>
                    <a:cubicBezTo>
                      <a:pt x="179" y="22"/>
                      <a:pt x="74" y="35"/>
                      <a:pt x="27" y="40"/>
                    </a:cubicBezTo>
                    <a:cubicBezTo>
                      <a:pt x="75" y="47"/>
                      <a:pt x="181" y="60"/>
                      <a:pt x="182" y="60"/>
                    </a:cubicBezTo>
                    <a:cubicBezTo>
                      <a:pt x="184" y="60"/>
                      <a:pt x="185" y="61"/>
                      <a:pt x="185" y="63"/>
                    </a:cubicBezTo>
                    <a:cubicBezTo>
                      <a:pt x="185" y="65"/>
                      <a:pt x="183" y="67"/>
                      <a:pt x="182" y="67"/>
                    </a:cubicBezTo>
                    <a:cubicBezTo>
                      <a:pt x="182" y="67"/>
                      <a:pt x="182" y="67"/>
                      <a:pt x="181" y="67"/>
                    </a:cubicBezTo>
                    <a:cubicBezTo>
                      <a:pt x="175" y="66"/>
                      <a:pt x="18" y="47"/>
                      <a:pt x="3" y="42"/>
                    </a:cubicBezTo>
                    <a:cubicBezTo>
                      <a:pt x="1" y="41"/>
                      <a:pt x="0" y="40"/>
                      <a:pt x="0" y="38"/>
                    </a:cubicBezTo>
                    <a:cubicBezTo>
                      <a:pt x="0" y="37"/>
                      <a:pt x="2" y="36"/>
                      <a:pt x="3" y="36"/>
                    </a:cubicBezTo>
                    <a:cubicBezTo>
                      <a:pt x="5" y="36"/>
                      <a:pt x="167" y="20"/>
                      <a:pt x="213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4" name="iṡļíḍe">
                <a:extLst>
                  <a:ext uri="{FF2B5EF4-FFF2-40B4-BE49-F238E27FC236}">
                    <a16:creationId xmlns:a16="http://schemas.microsoft.com/office/drawing/2014/main" id="{364D4793-3566-4FBD-9B83-665C74F85E2E}"/>
                  </a:ext>
                </a:extLst>
              </p:cNvPr>
              <p:cNvSpPr/>
              <p:nvPr/>
            </p:nvSpPr>
            <p:spPr bwMode="auto">
              <a:xfrm>
                <a:off x="4646613" y="1374775"/>
                <a:ext cx="55562" cy="44450"/>
              </a:xfrm>
              <a:custGeom>
                <a:avLst/>
                <a:gdLst>
                  <a:gd name="T0" fmla="*/ 151 w 155"/>
                  <a:gd name="T1" fmla="*/ 114 h 122"/>
                  <a:gd name="T2" fmla="*/ 154 w 155"/>
                  <a:gd name="T3" fmla="*/ 118 h 122"/>
                  <a:gd name="T4" fmla="*/ 151 w 155"/>
                  <a:gd name="T5" fmla="*/ 121 h 122"/>
                  <a:gd name="T6" fmla="*/ 1 w 155"/>
                  <a:gd name="T7" fmla="*/ 6 h 122"/>
                  <a:gd name="T8" fmla="*/ 2 w 155"/>
                  <a:gd name="T9" fmla="*/ 1 h 122"/>
                  <a:gd name="T10" fmla="*/ 7 w 155"/>
                  <a:gd name="T11" fmla="*/ 3 h 122"/>
                  <a:gd name="T12" fmla="*/ 151 w 155"/>
                  <a:gd name="T13" fmla="*/ 11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22">
                    <a:moveTo>
                      <a:pt x="151" y="114"/>
                    </a:moveTo>
                    <a:cubicBezTo>
                      <a:pt x="153" y="115"/>
                      <a:pt x="154" y="116"/>
                      <a:pt x="154" y="118"/>
                    </a:cubicBezTo>
                    <a:cubicBezTo>
                      <a:pt x="154" y="119"/>
                      <a:pt x="152" y="121"/>
                      <a:pt x="151" y="121"/>
                    </a:cubicBezTo>
                    <a:cubicBezTo>
                      <a:pt x="52" y="111"/>
                      <a:pt x="1" y="7"/>
                      <a:pt x="1" y="6"/>
                    </a:cubicBezTo>
                    <a:cubicBezTo>
                      <a:pt x="0" y="4"/>
                      <a:pt x="1" y="2"/>
                      <a:pt x="2" y="1"/>
                    </a:cubicBezTo>
                    <a:cubicBezTo>
                      <a:pt x="4" y="0"/>
                      <a:pt x="6" y="1"/>
                      <a:pt x="7" y="3"/>
                    </a:cubicBezTo>
                    <a:cubicBezTo>
                      <a:pt x="7" y="4"/>
                      <a:pt x="56" y="105"/>
                      <a:pt x="151" y="11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5" name="iṥļiḓé">
                <a:extLst>
                  <a:ext uri="{FF2B5EF4-FFF2-40B4-BE49-F238E27FC236}">
                    <a16:creationId xmlns:a16="http://schemas.microsoft.com/office/drawing/2014/main" id="{8BC3AC67-0CA8-4360-9806-58FAA10AC203}"/>
                  </a:ext>
                </a:extLst>
              </p:cNvPr>
              <p:cNvSpPr/>
              <p:nvPr/>
            </p:nvSpPr>
            <p:spPr bwMode="auto">
              <a:xfrm>
                <a:off x="4660900" y="1350963"/>
                <a:ext cx="58738" cy="15875"/>
              </a:xfrm>
              <a:custGeom>
                <a:avLst/>
                <a:gdLst>
                  <a:gd name="T0" fmla="*/ 157 w 163"/>
                  <a:gd name="T1" fmla="*/ 1 h 44"/>
                  <a:gd name="T2" fmla="*/ 161 w 163"/>
                  <a:gd name="T3" fmla="*/ 2 h 44"/>
                  <a:gd name="T4" fmla="*/ 159 w 163"/>
                  <a:gd name="T5" fmla="*/ 6 h 44"/>
                  <a:gd name="T6" fmla="*/ 59 w 163"/>
                  <a:gd name="T7" fmla="*/ 32 h 44"/>
                  <a:gd name="T8" fmla="*/ 2 w 163"/>
                  <a:gd name="T9" fmla="*/ 24 h 44"/>
                  <a:gd name="T10" fmla="*/ 0 w 163"/>
                  <a:gd name="T11" fmla="*/ 20 h 44"/>
                  <a:gd name="T12" fmla="*/ 4 w 163"/>
                  <a:gd name="T13" fmla="*/ 19 h 44"/>
                  <a:gd name="T14" fmla="*/ 157 w 163"/>
                  <a:gd name="T1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44">
                    <a:moveTo>
                      <a:pt x="157" y="1"/>
                    </a:moveTo>
                    <a:cubicBezTo>
                      <a:pt x="158" y="0"/>
                      <a:pt x="160" y="1"/>
                      <a:pt x="161" y="2"/>
                    </a:cubicBezTo>
                    <a:cubicBezTo>
                      <a:pt x="162" y="4"/>
                      <a:pt x="161" y="6"/>
                      <a:pt x="159" y="6"/>
                    </a:cubicBezTo>
                    <a:cubicBezTo>
                      <a:pt x="124" y="27"/>
                      <a:pt x="87" y="32"/>
                      <a:pt x="59" y="32"/>
                    </a:cubicBezTo>
                    <a:cubicBezTo>
                      <a:pt x="26" y="32"/>
                      <a:pt x="3" y="24"/>
                      <a:pt x="2" y="24"/>
                    </a:cubicBezTo>
                    <a:cubicBezTo>
                      <a:pt x="0" y="24"/>
                      <a:pt x="0" y="22"/>
                      <a:pt x="0" y="20"/>
                    </a:cubicBezTo>
                    <a:cubicBezTo>
                      <a:pt x="1" y="19"/>
                      <a:pt x="3" y="18"/>
                      <a:pt x="4" y="19"/>
                    </a:cubicBezTo>
                    <a:cubicBezTo>
                      <a:pt x="5" y="19"/>
                      <a:pt x="81" y="43"/>
                      <a:pt x="157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6" name="i$ḻïdê">
                <a:extLst>
                  <a:ext uri="{FF2B5EF4-FFF2-40B4-BE49-F238E27FC236}">
                    <a16:creationId xmlns:a16="http://schemas.microsoft.com/office/drawing/2014/main" id="{B3C91155-C476-48E0-8718-32B4B258317D}"/>
                  </a:ext>
                </a:extLst>
              </p:cNvPr>
              <p:cNvSpPr/>
              <p:nvPr/>
            </p:nvSpPr>
            <p:spPr bwMode="auto">
              <a:xfrm>
                <a:off x="4686300" y="1285875"/>
                <a:ext cx="55563" cy="38100"/>
              </a:xfrm>
              <a:custGeom>
                <a:avLst/>
                <a:gdLst>
                  <a:gd name="T0" fmla="*/ 150 w 153"/>
                  <a:gd name="T1" fmla="*/ 1 h 108"/>
                  <a:gd name="T2" fmla="*/ 151 w 153"/>
                  <a:gd name="T3" fmla="*/ 6 h 108"/>
                  <a:gd name="T4" fmla="*/ 4 w 153"/>
                  <a:gd name="T5" fmla="*/ 107 h 108"/>
                  <a:gd name="T6" fmla="*/ 4 w 153"/>
                  <a:gd name="T7" fmla="*/ 107 h 108"/>
                  <a:gd name="T8" fmla="*/ 0 w 153"/>
                  <a:gd name="T9" fmla="*/ 104 h 108"/>
                  <a:gd name="T10" fmla="*/ 3 w 153"/>
                  <a:gd name="T11" fmla="*/ 100 h 108"/>
                  <a:gd name="T12" fmla="*/ 146 w 153"/>
                  <a:gd name="T13" fmla="*/ 3 h 108"/>
                  <a:gd name="T14" fmla="*/ 150 w 153"/>
                  <a:gd name="T15" fmla="*/ 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" h="108">
                    <a:moveTo>
                      <a:pt x="150" y="1"/>
                    </a:moveTo>
                    <a:cubicBezTo>
                      <a:pt x="152" y="2"/>
                      <a:pt x="152" y="4"/>
                      <a:pt x="151" y="6"/>
                    </a:cubicBezTo>
                    <a:cubicBezTo>
                      <a:pt x="111" y="83"/>
                      <a:pt x="5" y="107"/>
                      <a:pt x="4" y="107"/>
                    </a:cubicBezTo>
                    <a:lnTo>
                      <a:pt x="4" y="107"/>
                    </a:lnTo>
                    <a:cubicBezTo>
                      <a:pt x="2" y="107"/>
                      <a:pt x="0" y="106"/>
                      <a:pt x="0" y="104"/>
                    </a:cubicBezTo>
                    <a:cubicBezTo>
                      <a:pt x="0" y="103"/>
                      <a:pt x="1" y="101"/>
                      <a:pt x="3" y="100"/>
                    </a:cubicBezTo>
                    <a:cubicBezTo>
                      <a:pt x="4" y="100"/>
                      <a:pt x="107" y="77"/>
                      <a:pt x="146" y="3"/>
                    </a:cubicBezTo>
                    <a:cubicBezTo>
                      <a:pt x="146" y="1"/>
                      <a:pt x="149" y="0"/>
                      <a:pt x="150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7" name="íŝľïḓe">
                <a:extLst>
                  <a:ext uri="{FF2B5EF4-FFF2-40B4-BE49-F238E27FC236}">
                    <a16:creationId xmlns:a16="http://schemas.microsoft.com/office/drawing/2014/main" id="{E9CFFD80-92B3-4AD8-99C4-9FDC1F07951D}"/>
                  </a:ext>
                </a:extLst>
              </p:cNvPr>
              <p:cNvSpPr/>
              <p:nvPr/>
            </p:nvSpPr>
            <p:spPr bwMode="auto">
              <a:xfrm>
                <a:off x="4265613" y="1493838"/>
                <a:ext cx="34925" cy="33337"/>
              </a:xfrm>
              <a:custGeom>
                <a:avLst/>
                <a:gdLst>
                  <a:gd name="T0" fmla="*/ 6 w 95"/>
                  <a:gd name="T1" fmla="*/ 1 h 91"/>
                  <a:gd name="T2" fmla="*/ 93 w 95"/>
                  <a:gd name="T3" fmla="*/ 85 h 91"/>
                  <a:gd name="T4" fmla="*/ 93 w 95"/>
                  <a:gd name="T5" fmla="*/ 89 h 91"/>
                  <a:gd name="T6" fmla="*/ 91 w 95"/>
                  <a:gd name="T7" fmla="*/ 90 h 91"/>
                  <a:gd name="T8" fmla="*/ 89 w 95"/>
                  <a:gd name="T9" fmla="*/ 89 h 91"/>
                  <a:gd name="T10" fmla="*/ 1 w 95"/>
                  <a:gd name="T11" fmla="*/ 6 h 91"/>
                  <a:gd name="T12" fmla="*/ 1 w 95"/>
                  <a:gd name="T13" fmla="*/ 1 h 91"/>
                  <a:gd name="T14" fmla="*/ 6 w 95"/>
                  <a:gd name="T15" fmla="*/ 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91">
                    <a:moveTo>
                      <a:pt x="6" y="1"/>
                    </a:moveTo>
                    <a:cubicBezTo>
                      <a:pt x="6" y="1"/>
                      <a:pt x="63" y="49"/>
                      <a:pt x="93" y="85"/>
                    </a:cubicBezTo>
                    <a:cubicBezTo>
                      <a:pt x="94" y="86"/>
                      <a:pt x="94" y="88"/>
                      <a:pt x="93" y="89"/>
                    </a:cubicBezTo>
                    <a:cubicBezTo>
                      <a:pt x="92" y="90"/>
                      <a:pt x="92" y="90"/>
                      <a:pt x="91" y="90"/>
                    </a:cubicBezTo>
                    <a:cubicBezTo>
                      <a:pt x="90" y="90"/>
                      <a:pt x="89" y="90"/>
                      <a:pt x="89" y="89"/>
                    </a:cubicBezTo>
                    <a:cubicBezTo>
                      <a:pt x="59" y="54"/>
                      <a:pt x="2" y="6"/>
                      <a:pt x="1" y="6"/>
                    </a:cubicBezTo>
                    <a:cubicBezTo>
                      <a:pt x="0" y="5"/>
                      <a:pt x="0" y="3"/>
                      <a:pt x="1" y="1"/>
                    </a:cubicBezTo>
                    <a:cubicBezTo>
                      <a:pt x="2" y="0"/>
                      <a:pt x="4" y="0"/>
                      <a:pt x="6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8" name="íṡliďe">
                <a:extLst>
                  <a:ext uri="{FF2B5EF4-FFF2-40B4-BE49-F238E27FC236}">
                    <a16:creationId xmlns:a16="http://schemas.microsoft.com/office/drawing/2014/main" id="{4A1CB4D2-1620-4F50-ACFA-6EF472FE9D4B}"/>
                  </a:ext>
                </a:extLst>
              </p:cNvPr>
              <p:cNvSpPr/>
              <p:nvPr/>
            </p:nvSpPr>
            <p:spPr bwMode="auto">
              <a:xfrm>
                <a:off x="4298950" y="1439863"/>
                <a:ext cx="39688" cy="49212"/>
              </a:xfrm>
              <a:custGeom>
                <a:avLst/>
                <a:gdLst>
                  <a:gd name="T0" fmla="*/ 105 w 110"/>
                  <a:gd name="T1" fmla="*/ 0 h 135"/>
                  <a:gd name="T2" fmla="*/ 108 w 110"/>
                  <a:gd name="T3" fmla="*/ 4 h 135"/>
                  <a:gd name="T4" fmla="*/ 6 w 110"/>
                  <a:gd name="T5" fmla="*/ 134 h 135"/>
                  <a:gd name="T6" fmla="*/ 4 w 110"/>
                  <a:gd name="T7" fmla="*/ 134 h 135"/>
                  <a:gd name="T8" fmla="*/ 1 w 110"/>
                  <a:gd name="T9" fmla="*/ 133 h 135"/>
                  <a:gd name="T10" fmla="*/ 2 w 110"/>
                  <a:gd name="T11" fmla="*/ 128 h 135"/>
                  <a:gd name="T12" fmla="*/ 102 w 110"/>
                  <a:gd name="T13" fmla="*/ 3 h 135"/>
                  <a:gd name="T14" fmla="*/ 105 w 110"/>
                  <a:gd name="T1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135">
                    <a:moveTo>
                      <a:pt x="105" y="0"/>
                    </a:moveTo>
                    <a:cubicBezTo>
                      <a:pt x="107" y="0"/>
                      <a:pt x="109" y="2"/>
                      <a:pt x="108" y="4"/>
                    </a:cubicBezTo>
                    <a:cubicBezTo>
                      <a:pt x="99" y="68"/>
                      <a:pt x="9" y="131"/>
                      <a:pt x="6" y="134"/>
                    </a:cubicBezTo>
                    <a:cubicBezTo>
                      <a:pt x="5" y="134"/>
                      <a:pt x="4" y="134"/>
                      <a:pt x="4" y="134"/>
                    </a:cubicBezTo>
                    <a:cubicBezTo>
                      <a:pt x="3" y="134"/>
                      <a:pt x="2" y="134"/>
                      <a:pt x="1" y="133"/>
                    </a:cubicBezTo>
                    <a:cubicBezTo>
                      <a:pt x="0" y="132"/>
                      <a:pt x="0" y="129"/>
                      <a:pt x="2" y="128"/>
                    </a:cubicBezTo>
                    <a:cubicBezTo>
                      <a:pt x="3" y="127"/>
                      <a:pt x="92" y="64"/>
                      <a:pt x="102" y="3"/>
                    </a:cubicBezTo>
                    <a:cubicBezTo>
                      <a:pt x="102" y="1"/>
                      <a:pt x="104" y="0"/>
                      <a:pt x="105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99" name="íṩlïḋê">
                <a:extLst>
                  <a:ext uri="{FF2B5EF4-FFF2-40B4-BE49-F238E27FC236}">
                    <a16:creationId xmlns:a16="http://schemas.microsoft.com/office/drawing/2014/main" id="{9FF49A96-A4FE-4DB4-9A3B-BD499C1D7AD2}"/>
                  </a:ext>
                </a:extLst>
              </p:cNvPr>
              <p:cNvSpPr/>
              <p:nvPr/>
            </p:nvSpPr>
            <p:spPr bwMode="auto">
              <a:xfrm>
                <a:off x="4251325" y="1439863"/>
                <a:ext cx="80963" cy="20637"/>
              </a:xfrm>
              <a:custGeom>
                <a:avLst/>
                <a:gdLst>
                  <a:gd name="T0" fmla="*/ 220 w 227"/>
                  <a:gd name="T1" fmla="*/ 1 h 58"/>
                  <a:gd name="T2" fmla="*/ 224 w 227"/>
                  <a:gd name="T3" fmla="*/ 1 h 58"/>
                  <a:gd name="T4" fmla="*/ 224 w 227"/>
                  <a:gd name="T5" fmla="*/ 6 h 58"/>
                  <a:gd name="T6" fmla="*/ 63 w 227"/>
                  <a:gd name="T7" fmla="*/ 48 h 58"/>
                  <a:gd name="T8" fmla="*/ 3 w 227"/>
                  <a:gd name="T9" fmla="*/ 45 h 58"/>
                  <a:gd name="T10" fmla="*/ 0 w 227"/>
                  <a:gd name="T11" fmla="*/ 42 h 58"/>
                  <a:gd name="T12" fmla="*/ 4 w 227"/>
                  <a:gd name="T13" fmla="*/ 39 h 58"/>
                  <a:gd name="T14" fmla="*/ 220 w 227"/>
                  <a:gd name="T1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8">
                    <a:moveTo>
                      <a:pt x="220" y="1"/>
                    </a:moveTo>
                    <a:cubicBezTo>
                      <a:pt x="221" y="0"/>
                      <a:pt x="223" y="0"/>
                      <a:pt x="224" y="1"/>
                    </a:cubicBezTo>
                    <a:cubicBezTo>
                      <a:pt x="226" y="2"/>
                      <a:pt x="226" y="5"/>
                      <a:pt x="224" y="6"/>
                    </a:cubicBezTo>
                    <a:cubicBezTo>
                      <a:pt x="187" y="41"/>
                      <a:pt x="115" y="48"/>
                      <a:pt x="63" y="48"/>
                    </a:cubicBezTo>
                    <a:cubicBezTo>
                      <a:pt x="30" y="48"/>
                      <a:pt x="5" y="45"/>
                      <a:pt x="3" y="45"/>
                    </a:cubicBezTo>
                    <a:cubicBezTo>
                      <a:pt x="1" y="45"/>
                      <a:pt x="0" y="43"/>
                      <a:pt x="0" y="42"/>
                    </a:cubicBezTo>
                    <a:cubicBezTo>
                      <a:pt x="1" y="40"/>
                      <a:pt x="2" y="38"/>
                      <a:pt x="4" y="39"/>
                    </a:cubicBezTo>
                    <a:cubicBezTo>
                      <a:pt x="5" y="39"/>
                      <a:pt x="161" y="57"/>
                      <a:pt x="220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0" name="ïṧlïḑe">
                <a:extLst>
                  <a:ext uri="{FF2B5EF4-FFF2-40B4-BE49-F238E27FC236}">
                    <a16:creationId xmlns:a16="http://schemas.microsoft.com/office/drawing/2014/main" id="{AAC17D1B-A966-4C39-8C41-0F5EF4E39673}"/>
                  </a:ext>
                </a:extLst>
              </p:cNvPr>
              <p:cNvSpPr/>
              <p:nvPr/>
            </p:nvSpPr>
            <p:spPr bwMode="auto">
              <a:xfrm>
                <a:off x="4311650" y="1495425"/>
                <a:ext cx="33338" cy="36513"/>
              </a:xfrm>
              <a:custGeom>
                <a:avLst/>
                <a:gdLst>
                  <a:gd name="T0" fmla="*/ 87 w 93"/>
                  <a:gd name="T1" fmla="*/ 0 h 103"/>
                  <a:gd name="T2" fmla="*/ 92 w 93"/>
                  <a:gd name="T3" fmla="*/ 1 h 103"/>
                  <a:gd name="T4" fmla="*/ 91 w 93"/>
                  <a:gd name="T5" fmla="*/ 6 h 103"/>
                  <a:gd name="T6" fmla="*/ 6 w 93"/>
                  <a:gd name="T7" fmla="*/ 100 h 103"/>
                  <a:gd name="T8" fmla="*/ 3 w 93"/>
                  <a:gd name="T9" fmla="*/ 102 h 103"/>
                  <a:gd name="T10" fmla="*/ 2 w 93"/>
                  <a:gd name="T11" fmla="*/ 102 h 103"/>
                  <a:gd name="T12" fmla="*/ 1 w 93"/>
                  <a:gd name="T13" fmla="*/ 97 h 103"/>
                  <a:gd name="T14" fmla="*/ 87 w 93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103">
                    <a:moveTo>
                      <a:pt x="87" y="0"/>
                    </a:moveTo>
                    <a:cubicBezTo>
                      <a:pt x="88" y="0"/>
                      <a:pt x="91" y="0"/>
                      <a:pt x="92" y="1"/>
                    </a:cubicBezTo>
                    <a:cubicBezTo>
                      <a:pt x="92" y="3"/>
                      <a:pt x="92" y="4"/>
                      <a:pt x="91" y="6"/>
                    </a:cubicBezTo>
                    <a:cubicBezTo>
                      <a:pt x="42" y="39"/>
                      <a:pt x="6" y="100"/>
                      <a:pt x="6" y="100"/>
                    </a:cubicBezTo>
                    <a:cubicBezTo>
                      <a:pt x="6" y="101"/>
                      <a:pt x="5" y="102"/>
                      <a:pt x="3" y="102"/>
                    </a:cubicBezTo>
                    <a:lnTo>
                      <a:pt x="2" y="102"/>
                    </a:lnTo>
                    <a:cubicBezTo>
                      <a:pt x="0" y="101"/>
                      <a:pt x="0" y="99"/>
                      <a:pt x="1" y="97"/>
                    </a:cubicBezTo>
                    <a:cubicBezTo>
                      <a:pt x="1" y="97"/>
                      <a:pt x="37" y="34"/>
                      <a:pt x="87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1" name="ïṧľiďé">
                <a:extLst>
                  <a:ext uri="{FF2B5EF4-FFF2-40B4-BE49-F238E27FC236}">
                    <a16:creationId xmlns:a16="http://schemas.microsoft.com/office/drawing/2014/main" id="{279AFAD5-0053-4F93-BE77-3472DB9F0E6B}"/>
                  </a:ext>
                </a:extLst>
              </p:cNvPr>
              <p:cNvSpPr/>
              <p:nvPr/>
            </p:nvSpPr>
            <p:spPr bwMode="auto">
              <a:xfrm>
                <a:off x="4448175" y="1349375"/>
                <a:ext cx="42863" cy="42863"/>
              </a:xfrm>
              <a:custGeom>
                <a:avLst/>
                <a:gdLst>
                  <a:gd name="T0" fmla="*/ 0 w 118"/>
                  <a:gd name="T1" fmla="*/ 24 h 119"/>
                  <a:gd name="T2" fmla="*/ 115 w 118"/>
                  <a:gd name="T3" fmla="*/ 37 h 119"/>
                  <a:gd name="T4" fmla="*/ 64 w 118"/>
                  <a:gd name="T5" fmla="*/ 108 h 119"/>
                  <a:gd name="T6" fmla="*/ 10 w 118"/>
                  <a:gd name="T7" fmla="*/ 75 h 119"/>
                  <a:gd name="T8" fmla="*/ 0 w 118"/>
                  <a:gd name="T9" fmla="*/ 2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19">
                    <a:moveTo>
                      <a:pt x="0" y="24"/>
                    </a:moveTo>
                    <a:cubicBezTo>
                      <a:pt x="9" y="0"/>
                      <a:pt x="114" y="24"/>
                      <a:pt x="115" y="37"/>
                    </a:cubicBezTo>
                    <a:cubicBezTo>
                      <a:pt x="117" y="50"/>
                      <a:pt x="84" y="100"/>
                      <a:pt x="64" y="108"/>
                    </a:cubicBezTo>
                    <a:cubicBezTo>
                      <a:pt x="35" y="118"/>
                      <a:pt x="16" y="88"/>
                      <a:pt x="10" y="75"/>
                    </a:cubicBezTo>
                    <a:cubicBezTo>
                      <a:pt x="4" y="63"/>
                      <a:pt x="0" y="24"/>
                      <a:pt x="0" y="24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2" name="íšḻîďé">
                <a:extLst>
                  <a:ext uri="{FF2B5EF4-FFF2-40B4-BE49-F238E27FC236}">
                    <a16:creationId xmlns:a16="http://schemas.microsoft.com/office/drawing/2014/main" id="{DEC37068-B412-4B60-B1F9-3B5A50D51FD8}"/>
                  </a:ext>
                </a:extLst>
              </p:cNvPr>
              <p:cNvSpPr/>
              <p:nvPr/>
            </p:nvSpPr>
            <p:spPr bwMode="auto">
              <a:xfrm>
                <a:off x="4448175" y="1352550"/>
                <a:ext cx="44450" cy="38100"/>
              </a:xfrm>
              <a:custGeom>
                <a:avLst/>
                <a:gdLst>
                  <a:gd name="T0" fmla="*/ 64 w 123"/>
                  <a:gd name="T1" fmla="*/ 94 h 104"/>
                  <a:gd name="T2" fmla="*/ 114 w 123"/>
                  <a:gd name="T3" fmla="*/ 27 h 104"/>
                  <a:gd name="T4" fmla="*/ 32 w 123"/>
                  <a:gd name="T5" fmla="*/ 7 h 104"/>
                  <a:gd name="T6" fmla="*/ 6 w 123"/>
                  <a:gd name="T7" fmla="*/ 14 h 104"/>
                  <a:gd name="T8" fmla="*/ 15 w 123"/>
                  <a:gd name="T9" fmla="*/ 63 h 104"/>
                  <a:gd name="T10" fmla="*/ 54 w 123"/>
                  <a:gd name="T11" fmla="*/ 96 h 104"/>
                  <a:gd name="T12" fmla="*/ 64 w 123"/>
                  <a:gd name="T13" fmla="*/ 94 h 104"/>
                  <a:gd name="T14" fmla="*/ 32 w 123"/>
                  <a:gd name="T15" fmla="*/ 0 h 104"/>
                  <a:gd name="T16" fmla="*/ 120 w 123"/>
                  <a:gd name="T17" fmla="*/ 26 h 104"/>
                  <a:gd name="T18" fmla="*/ 66 w 123"/>
                  <a:gd name="T19" fmla="*/ 100 h 104"/>
                  <a:gd name="T20" fmla="*/ 54 w 123"/>
                  <a:gd name="T21" fmla="*/ 103 h 104"/>
                  <a:gd name="T22" fmla="*/ 9 w 123"/>
                  <a:gd name="T23" fmla="*/ 66 h 104"/>
                  <a:gd name="T24" fmla="*/ 0 w 123"/>
                  <a:gd name="T25" fmla="*/ 14 h 104"/>
                  <a:gd name="T26" fmla="*/ 0 w 123"/>
                  <a:gd name="T27" fmla="*/ 12 h 104"/>
                  <a:gd name="T28" fmla="*/ 32 w 123"/>
                  <a:gd name="T2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3" h="104">
                    <a:moveTo>
                      <a:pt x="64" y="94"/>
                    </a:moveTo>
                    <a:cubicBezTo>
                      <a:pt x="84" y="86"/>
                      <a:pt x="115" y="38"/>
                      <a:pt x="114" y="27"/>
                    </a:cubicBezTo>
                    <a:cubicBezTo>
                      <a:pt x="112" y="21"/>
                      <a:pt x="67" y="7"/>
                      <a:pt x="32" y="7"/>
                    </a:cubicBezTo>
                    <a:cubicBezTo>
                      <a:pt x="18" y="7"/>
                      <a:pt x="8" y="9"/>
                      <a:pt x="6" y="14"/>
                    </a:cubicBezTo>
                    <a:cubicBezTo>
                      <a:pt x="6" y="19"/>
                      <a:pt x="9" y="52"/>
                      <a:pt x="15" y="63"/>
                    </a:cubicBezTo>
                    <a:cubicBezTo>
                      <a:pt x="20" y="73"/>
                      <a:pt x="33" y="96"/>
                      <a:pt x="54" y="96"/>
                    </a:cubicBezTo>
                    <a:cubicBezTo>
                      <a:pt x="57" y="96"/>
                      <a:pt x="61" y="95"/>
                      <a:pt x="64" y="94"/>
                    </a:cubicBezTo>
                    <a:close/>
                    <a:moveTo>
                      <a:pt x="32" y="0"/>
                    </a:moveTo>
                    <a:cubicBezTo>
                      <a:pt x="62" y="0"/>
                      <a:pt x="118" y="13"/>
                      <a:pt x="120" y="26"/>
                    </a:cubicBezTo>
                    <a:cubicBezTo>
                      <a:pt x="122" y="41"/>
                      <a:pt x="88" y="92"/>
                      <a:pt x="66" y="100"/>
                    </a:cubicBezTo>
                    <a:cubicBezTo>
                      <a:pt x="62" y="102"/>
                      <a:pt x="58" y="103"/>
                      <a:pt x="54" y="103"/>
                    </a:cubicBezTo>
                    <a:cubicBezTo>
                      <a:pt x="30" y="103"/>
                      <a:pt x="15" y="77"/>
                      <a:pt x="9" y="66"/>
                    </a:cubicBezTo>
                    <a:cubicBezTo>
                      <a:pt x="3" y="53"/>
                      <a:pt x="0" y="15"/>
                      <a:pt x="0" y="14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2" y="4"/>
                      <a:pt x="13" y="0"/>
                      <a:pt x="32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3" name="ïśļíďe">
                <a:extLst>
                  <a:ext uri="{FF2B5EF4-FFF2-40B4-BE49-F238E27FC236}">
                    <a16:creationId xmlns:a16="http://schemas.microsoft.com/office/drawing/2014/main" id="{0D9004C6-40AC-46BD-BF76-7F0F115AC163}"/>
                  </a:ext>
                </a:extLst>
              </p:cNvPr>
              <p:cNvSpPr/>
              <p:nvPr/>
            </p:nvSpPr>
            <p:spPr bwMode="auto">
              <a:xfrm>
                <a:off x="4379913" y="1255713"/>
                <a:ext cx="28575" cy="46037"/>
              </a:xfrm>
              <a:custGeom>
                <a:avLst/>
                <a:gdLst>
                  <a:gd name="T0" fmla="*/ 1 w 80"/>
                  <a:gd name="T1" fmla="*/ 31 h 130"/>
                  <a:gd name="T2" fmla="*/ 46 w 80"/>
                  <a:gd name="T3" fmla="*/ 26 h 130"/>
                  <a:gd name="T4" fmla="*/ 54 w 80"/>
                  <a:gd name="T5" fmla="*/ 119 h 130"/>
                  <a:gd name="T6" fmla="*/ 1 w 80"/>
                  <a:gd name="T7" fmla="*/ 3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130">
                    <a:moveTo>
                      <a:pt x="1" y="31"/>
                    </a:moveTo>
                    <a:cubicBezTo>
                      <a:pt x="3" y="0"/>
                      <a:pt x="46" y="26"/>
                      <a:pt x="46" y="26"/>
                    </a:cubicBezTo>
                    <a:cubicBezTo>
                      <a:pt x="46" y="26"/>
                      <a:pt x="79" y="109"/>
                      <a:pt x="54" y="119"/>
                    </a:cubicBezTo>
                    <a:cubicBezTo>
                      <a:pt x="28" y="129"/>
                      <a:pt x="0" y="49"/>
                      <a:pt x="1" y="31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4" name="ïšḷíďe">
                <a:extLst>
                  <a:ext uri="{FF2B5EF4-FFF2-40B4-BE49-F238E27FC236}">
                    <a16:creationId xmlns:a16="http://schemas.microsoft.com/office/drawing/2014/main" id="{3E67370A-D96F-42D3-B0C0-A1758C83DFB4}"/>
                  </a:ext>
                </a:extLst>
              </p:cNvPr>
              <p:cNvSpPr/>
              <p:nvPr/>
            </p:nvSpPr>
            <p:spPr bwMode="auto">
              <a:xfrm>
                <a:off x="4379913" y="1260475"/>
                <a:ext cx="28575" cy="39688"/>
              </a:xfrm>
              <a:custGeom>
                <a:avLst/>
                <a:gdLst>
                  <a:gd name="T0" fmla="*/ 61 w 78"/>
                  <a:gd name="T1" fmla="*/ 98 h 112"/>
                  <a:gd name="T2" fmla="*/ 46 w 78"/>
                  <a:gd name="T3" fmla="*/ 15 h 112"/>
                  <a:gd name="T4" fmla="*/ 19 w 78"/>
                  <a:gd name="T5" fmla="*/ 6 h 112"/>
                  <a:gd name="T6" fmla="*/ 7 w 78"/>
                  <a:gd name="T7" fmla="*/ 19 h 112"/>
                  <a:gd name="T8" fmla="*/ 39 w 78"/>
                  <a:gd name="T9" fmla="*/ 97 h 112"/>
                  <a:gd name="T10" fmla="*/ 52 w 78"/>
                  <a:gd name="T11" fmla="*/ 104 h 112"/>
                  <a:gd name="T12" fmla="*/ 55 w 78"/>
                  <a:gd name="T13" fmla="*/ 104 h 112"/>
                  <a:gd name="T14" fmla="*/ 61 w 78"/>
                  <a:gd name="T15" fmla="*/ 98 h 112"/>
                  <a:gd name="T16" fmla="*/ 50 w 78"/>
                  <a:gd name="T17" fmla="*/ 10 h 112"/>
                  <a:gd name="T18" fmla="*/ 52 w 78"/>
                  <a:gd name="T19" fmla="*/ 12 h 112"/>
                  <a:gd name="T20" fmla="*/ 66 w 78"/>
                  <a:gd name="T21" fmla="*/ 101 h 112"/>
                  <a:gd name="T22" fmla="*/ 57 w 78"/>
                  <a:gd name="T23" fmla="*/ 110 h 112"/>
                  <a:gd name="T24" fmla="*/ 52 w 78"/>
                  <a:gd name="T25" fmla="*/ 111 h 112"/>
                  <a:gd name="T26" fmla="*/ 35 w 78"/>
                  <a:gd name="T27" fmla="*/ 101 h 112"/>
                  <a:gd name="T28" fmla="*/ 1 w 78"/>
                  <a:gd name="T29" fmla="*/ 18 h 112"/>
                  <a:gd name="T30" fmla="*/ 19 w 78"/>
                  <a:gd name="T31" fmla="*/ 0 h 112"/>
                  <a:gd name="T32" fmla="*/ 50 w 78"/>
                  <a:gd name="T33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8" h="112">
                    <a:moveTo>
                      <a:pt x="61" y="98"/>
                    </a:moveTo>
                    <a:cubicBezTo>
                      <a:pt x="68" y="80"/>
                      <a:pt x="53" y="33"/>
                      <a:pt x="46" y="15"/>
                    </a:cubicBezTo>
                    <a:cubicBezTo>
                      <a:pt x="42" y="14"/>
                      <a:pt x="29" y="6"/>
                      <a:pt x="19" y="6"/>
                    </a:cubicBezTo>
                    <a:cubicBezTo>
                      <a:pt x="11" y="6"/>
                      <a:pt x="8" y="10"/>
                      <a:pt x="7" y="19"/>
                    </a:cubicBezTo>
                    <a:cubicBezTo>
                      <a:pt x="7" y="30"/>
                      <a:pt x="21" y="78"/>
                      <a:pt x="39" y="97"/>
                    </a:cubicBezTo>
                    <a:cubicBezTo>
                      <a:pt x="44" y="102"/>
                      <a:pt x="48" y="104"/>
                      <a:pt x="52" y="104"/>
                    </a:cubicBezTo>
                    <a:cubicBezTo>
                      <a:pt x="53" y="104"/>
                      <a:pt x="54" y="104"/>
                      <a:pt x="55" y="104"/>
                    </a:cubicBezTo>
                    <a:cubicBezTo>
                      <a:pt x="58" y="103"/>
                      <a:pt x="60" y="101"/>
                      <a:pt x="61" y="98"/>
                    </a:cubicBezTo>
                    <a:close/>
                    <a:moveTo>
                      <a:pt x="50" y="10"/>
                    </a:moveTo>
                    <a:cubicBezTo>
                      <a:pt x="51" y="11"/>
                      <a:pt x="51" y="11"/>
                      <a:pt x="52" y="12"/>
                    </a:cubicBezTo>
                    <a:cubicBezTo>
                      <a:pt x="53" y="15"/>
                      <a:pt x="77" y="77"/>
                      <a:pt x="66" y="101"/>
                    </a:cubicBezTo>
                    <a:cubicBezTo>
                      <a:pt x="65" y="105"/>
                      <a:pt x="61" y="108"/>
                      <a:pt x="57" y="110"/>
                    </a:cubicBezTo>
                    <a:cubicBezTo>
                      <a:pt x="56" y="110"/>
                      <a:pt x="54" y="111"/>
                      <a:pt x="52" y="111"/>
                    </a:cubicBezTo>
                    <a:cubicBezTo>
                      <a:pt x="46" y="111"/>
                      <a:pt x="41" y="107"/>
                      <a:pt x="35" y="101"/>
                    </a:cubicBezTo>
                    <a:cubicBezTo>
                      <a:pt x="16" y="81"/>
                      <a:pt x="0" y="32"/>
                      <a:pt x="1" y="18"/>
                    </a:cubicBezTo>
                    <a:cubicBezTo>
                      <a:pt x="1" y="6"/>
                      <a:pt x="8" y="0"/>
                      <a:pt x="19" y="0"/>
                    </a:cubicBezTo>
                    <a:cubicBezTo>
                      <a:pt x="33" y="0"/>
                      <a:pt x="49" y="10"/>
                      <a:pt x="50" y="1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5" name="íśḻïdè">
                <a:extLst>
                  <a:ext uri="{FF2B5EF4-FFF2-40B4-BE49-F238E27FC236}">
                    <a16:creationId xmlns:a16="http://schemas.microsoft.com/office/drawing/2014/main" id="{5E72B5E8-0CC2-4315-A41E-B3731B175E16}"/>
                  </a:ext>
                </a:extLst>
              </p:cNvPr>
              <p:cNvSpPr/>
              <p:nvPr/>
            </p:nvSpPr>
            <p:spPr bwMode="auto">
              <a:xfrm>
                <a:off x="4545013" y="1262063"/>
                <a:ext cx="28575" cy="46037"/>
              </a:xfrm>
              <a:custGeom>
                <a:avLst/>
                <a:gdLst>
                  <a:gd name="T0" fmla="*/ 34 w 80"/>
                  <a:gd name="T1" fmla="*/ 26 h 129"/>
                  <a:gd name="T2" fmla="*/ 78 w 80"/>
                  <a:gd name="T3" fmla="*/ 30 h 129"/>
                  <a:gd name="T4" fmla="*/ 26 w 80"/>
                  <a:gd name="T5" fmla="*/ 119 h 129"/>
                  <a:gd name="T6" fmla="*/ 34 w 80"/>
                  <a:gd name="T7" fmla="*/ 2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129">
                    <a:moveTo>
                      <a:pt x="34" y="26"/>
                    </a:moveTo>
                    <a:cubicBezTo>
                      <a:pt x="34" y="26"/>
                      <a:pt x="77" y="0"/>
                      <a:pt x="78" y="30"/>
                    </a:cubicBezTo>
                    <a:cubicBezTo>
                      <a:pt x="79" y="48"/>
                      <a:pt x="52" y="128"/>
                      <a:pt x="26" y="119"/>
                    </a:cubicBezTo>
                    <a:cubicBezTo>
                      <a:pt x="0" y="109"/>
                      <a:pt x="34" y="26"/>
                      <a:pt x="34" y="26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6" name="îṥ1iďe">
                <a:extLst>
                  <a:ext uri="{FF2B5EF4-FFF2-40B4-BE49-F238E27FC236}">
                    <a16:creationId xmlns:a16="http://schemas.microsoft.com/office/drawing/2014/main" id="{4939844C-CC24-4498-86E9-654AA8A971A2}"/>
                  </a:ext>
                </a:extLst>
              </p:cNvPr>
              <p:cNvSpPr/>
              <p:nvPr/>
            </p:nvSpPr>
            <p:spPr bwMode="auto">
              <a:xfrm>
                <a:off x="4546600" y="1266825"/>
                <a:ext cx="28575" cy="39688"/>
              </a:xfrm>
              <a:custGeom>
                <a:avLst/>
                <a:gdLst>
                  <a:gd name="T0" fmla="*/ 38 w 78"/>
                  <a:gd name="T1" fmla="*/ 96 h 111"/>
                  <a:gd name="T2" fmla="*/ 70 w 78"/>
                  <a:gd name="T3" fmla="*/ 18 h 111"/>
                  <a:gd name="T4" fmla="*/ 58 w 78"/>
                  <a:gd name="T5" fmla="*/ 6 h 111"/>
                  <a:gd name="T6" fmla="*/ 31 w 78"/>
                  <a:gd name="T7" fmla="*/ 16 h 111"/>
                  <a:gd name="T8" fmla="*/ 17 w 78"/>
                  <a:gd name="T9" fmla="*/ 98 h 111"/>
                  <a:gd name="T10" fmla="*/ 22 w 78"/>
                  <a:gd name="T11" fmla="*/ 104 h 111"/>
                  <a:gd name="T12" fmla="*/ 38 w 78"/>
                  <a:gd name="T13" fmla="*/ 96 h 111"/>
                  <a:gd name="T14" fmla="*/ 58 w 78"/>
                  <a:gd name="T15" fmla="*/ 0 h 111"/>
                  <a:gd name="T16" fmla="*/ 76 w 78"/>
                  <a:gd name="T17" fmla="*/ 18 h 111"/>
                  <a:gd name="T18" fmla="*/ 42 w 78"/>
                  <a:gd name="T19" fmla="*/ 101 h 111"/>
                  <a:gd name="T20" fmla="*/ 25 w 78"/>
                  <a:gd name="T21" fmla="*/ 110 h 111"/>
                  <a:gd name="T22" fmla="*/ 20 w 78"/>
                  <a:gd name="T23" fmla="*/ 110 h 111"/>
                  <a:gd name="T24" fmla="*/ 11 w 78"/>
                  <a:gd name="T25" fmla="*/ 101 h 111"/>
                  <a:gd name="T26" fmla="*/ 26 w 78"/>
                  <a:gd name="T27" fmla="*/ 12 h 111"/>
                  <a:gd name="T28" fmla="*/ 27 w 78"/>
                  <a:gd name="T29" fmla="*/ 10 h 111"/>
                  <a:gd name="T30" fmla="*/ 58 w 78"/>
                  <a:gd name="T31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111">
                    <a:moveTo>
                      <a:pt x="38" y="96"/>
                    </a:moveTo>
                    <a:cubicBezTo>
                      <a:pt x="56" y="78"/>
                      <a:pt x="70" y="30"/>
                      <a:pt x="70" y="18"/>
                    </a:cubicBezTo>
                    <a:cubicBezTo>
                      <a:pt x="70" y="10"/>
                      <a:pt x="66" y="6"/>
                      <a:pt x="58" y="6"/>
                    </a:cubicBezTo>
                    <a:cubicBezTo>
                      <a:pt x="48" y="6"/>
                      <a:pt x="35" y="13"/>
                      <a:pt x="31" y="16"/>
                    </a:cubicBezTo>
                    <a:cubicBezTo>
                      <a:pt x="28" y="24"/>
                      <a:pt x="8" y="78"/>
                      <a:pt x="17" y="98"/>
                    </a:cubicBezTo>
                    <a:cubicBezTo>
                      <a:pt x="18" y="101"/>
                      <a:pt x="20" y="103"/>
                      <a:pt x="22" y="104"/>
                    </a:cubicBezTo>
                    <a:cubicBezTo>
                      <a:pt x="27" y="106"/>
                      <a:pt x="32" y="103"/>
                      <a:pt x="38" y="96"/>
                    </a:cubicBezTo>
                    <a:close/>
                    <a:moveTo>
                      <a:pt x="58" y="0"/>
                    </a:moveTo>
                    <a:cubicBezTo>
                      <a:pt x="70" y="0"/>
                      <a:pt x="76" y="6"/>
                      <a:pt x="76" y="18"/>
                    </a:cubicBezTo>
                    <a:cubicBezTo>
                      <a:pt x="77" y="32"/>
                      <a:pt x="62" y="81"/>
                      <a:pt x="42" y="101"/>
                    </a:cubicBezTo>
                    <a:cubicBezTo>
                      <a:pt x="37" y="107"/>
                      <a:pt x="31" y="110"/>
                      <a:pt x="25" y="110"/>
                    </a:cubicBezTo>
                    <a:cubicBezTo>
                      <a:pt x="23" y="110"/>
                      <a:pt x="22" y="110"/>
                      <a:pt x="20" y="110"/>
                    </a:cubicBezTo>
                    <a:cubicBezTo>
                      <a:pt x="16" y="108"/>
                      <a:pt x="13" y="105"/>
                      <a:pt x="11" y="101"/>
                    </a:cubicBezTo>
                    <a:cubicBezTo>
                      <a:pt x="0" y="77"/>
                      <a:pt x="25" y="15"/>
                      <a:pt x="26" y="12"/>
                    </a:cubicBezTo>
                    <a:cubicBezTo>
                      <a:pt x="26" y="11"/>
                      <a:pt x="26" y="11"/>
                      <a:pt x="27" y="10"/>
                    </a:cubicBezTo>
                    <a:cubicBezTo>
                      <a:pt x="28" y="10"/>
                      <a:pt x="45" y="0"/>
                      <a:pt x="58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7" name="ï$ľîḓê">
                <a:extLst>
                  <a:ext uri="{FF2B5EF4-FFF2-40B4-BE49-F238E27FC236}">
                    <a16:creationId xmlns:a16="http://schemas.microsoft.com/office/drawing/2014/main" id="{37223248-CD41-4772-AD38-0C9225EC3529}"/>
                  </a:ext>
                </a:extLst>
              </p:cNvPr>
              <p:cNvSpPr/>
              <p:nvPr/>
            </p:nvSpPr>
            <p:spPr bwMode="auto">
              <a:xfrm>
                <a:off x="4391025" y="1235075"/>
                <a:ext cx="169863" cy="131763"/>
              </a:xfrm>
              <a:custGeom>
                <a:avLst/>
                <a:gdLst>
                  <a:gd name="T0" fmla="*/ 326 w 474"/>
                  <a:gd name="T1" fmla="*/ 4 h 365"/>
                  <a:gd name="T2" fmla="*/ 467 w 474"/>
                  <a:gd name="T3" fmla="*/ 120 h 365"/>
                  <a:gd name="T4" fmla="*/ 398 w 474"/>
                  <a:gd name="T5" fmla="*/ 305 h 365"/>
                  <a:gd name="T6" fmla="*/ 184 w 474"/>
                  <a:gd name="T7" fmla="*/ 356 h 365"/>
                  <a:gd name="T8" fmla="*/ 35 w 474"/>
                  <a:gd name="T9" fmla="*/ 239 h 365"/>
                  <a:gd name="T10" fmla="*/ 0 w 474"/>
                  <a:gd name="T11" fmla="*/ 47 h 365"/>
                  <a:gd name="T12" fmla="*/ 326 w 474"/>
                  <a:gd name="T13" fmla="*/ 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4" h="365">
                    <a:moveTo>
                      <a:pt x="326" y="4"/>
                    </a:moveTo>
                    <a:cubicBezTo>
                      <a:pt x="360" y="4"/>
                      <a:pt x="473" y="89"/>
                      <a:pt x="467" y="120"/>
                    </a:cubicBezTo>
                    <a:cubicBezTo>
                      <a:pt x="460" y="151"/>
                      <a:pt x="433" y="271"/>
                      <a:pt x="398" y="305"/>
                    </a:cubicBezTo>
                    <a:cubicBezTo>
                      <a:pt x="363" y="338"/>
                      <a:pt x="271" y="364"/>
                      <a:pt x="184" y="356"/>
                    </a:cubicBezTo>
                    <a:cubicBezTo>
                      <a:pt x="98" y="348"/>
                      <a:pt x="48" y="276"/>
                      <a:pt x="35" y="239"/>
                    </a:cubicBezTo>
                    <a:cubicBezTo>
                      <a:pt x="18" y="190"/>
                      <a:pt x="0" y="47"/>
                      <a:pt x="0" y="47"/>
                    </a:cubicBezTo>
                    <a:cubicBezTo>
                      <a:pt x="16" y="0"/>
                      <a:pt x="292" y="4"/>
                      <a:pt x="326" y="4"/>
                    </a:cubicBezTo>
                  </a:path>
                </a:pathLst>
              </a:custGeom>
              <a:solidFill>
                <a:srgbClr val="DFF3FD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8" name="iṣļîdê">
                <a:extLst>
                  <a:ext uri="{FF2B5EF4-FFF2-40B4-BE49-F238E27FC236}">
                    <a16:creationId xmlns:a16="http://schemas.microsoft.com/office/drawing/2014/main" id="{762B2C9F-38AC-4BA0-9755-6EDA7613D898}"/>
                  </a:ext>
                </a:extLst>
              </p:cNvPr>
              <p:cNvSpPr/>
              <p:nvPr/>
            </p:nvSpPr>
            <p:spPr bwMode="auto">
              <a:xfrm>
                <a:off x="4389438" y="1235075"/>
                <a:ext cx="169862" cy="128588"/>
              </a:xfrm>
              <a:custGeom>
                <a:avLst/>
                <a:gdLst>
                  <a:gd name="T0" fmla="*/ 466 w 474"/>
                  <a:gd name="T1" fmla="*/ 117 h 359"/>
                  <a:gd name="T2" fmla="*/ 453 w 474"/>
                  <a:gd name="T3" fmla="*/ 91 h 359"/>
                  <a:gd name="T4" fmla="*/ 328 w 474"/>
                  <a:gd name="T5" fmla="*/ 6 h 359"/>
                  <a:gd name="T6" fmla="*/ 319 w 474"/>
                  <a:gd name="T7" fmla="*/ 6 h 359"/>
                  <a:gd name="T8" fmla="*/ 293 w 474"/>
                  <a:gd name="T9" fmla="*/ 6 h 359"/>
                  <a:gd name="T10" fmla="*/ 7 w 474"/>
                  <a:gd name="T11" fmla="*/ 46 h 359"/>
                  <a:gd name="T12" fmla="*/ 41 w 474"/>
                  <a:gd name="T13" fmla="*/ 235 h 359"/>
                  <a:gd name="T14" fmla="*/ 188 w 474"/>
                  <a:gd name="T15" fmla="*/ 350 h 359"/>
                  <a:gd name="T16" fmla="*/ 220 w 474"/>
                  <a:gd name="T17" fmla="*/ 352 h 359"/>
                  <a:gd name="T18" fmla="*/ 398 w 474"/>
                  <a:gd name="T19" fmla="*/ 300 h 359"/>
                  <a:gd name="T20" fmla="*/ 466 w 474"/>
                  <a:gd name="T21" fmla="*/ 117 h 359"/>
                  <a:gd name="T22" fmla="*/ 328 w 474"/>
                  <a:gd name="T23" fmla="*/ 0 h 359"/>
                  <a:gd name="T24" fmla="*/ 458 w 474"/>
                  <a:gd name="T25" fmla="*/ 87 h 359"/>
                  <a:gd name="T26" fmla="*/ 472 w 474"/>
                  <a:gd name="T27" fmla="*/ 119 h 359"/>
                  <a:gd name="T28" fmla="*/ 402 w 474"/>
                  <a:gd name="T29" fmla="*/ 305 h 359"/>
                  <a:gd name="T30" fmla="*/ 220 w 474"/>
                  <a:gd name="T31" fmla="*/ 358 h 359"/>
                  <a:gd name="T32" fmla="*/ 187 w 474"/>
                  <a:gd name="T33" fmla="*/ 357 h 359"/>
                  <a:gd name="T34" fmla="*/ 35 w 474"/>
                  <a:gd name="T35" fmla="*/ 238 h 359"/>
                  <a:gd name="T36" fmla="*/ 0 w 474"/>
                  <a:gd name="T37" fmla="*/ 46 h 359"/>
                  <a:gd name="T38" fmla="*/ 0 w 474"/>
                  <a:gd name="T39" fmla="*/ 45 h 359"/>
                  <a:gd name="T40" fmla="*/ 293 w 474"/>
                  <a:gd name="T41" fmla="*/ 0 h 359"/>
                  <a:gd name="T42" fmla="*/ 319 w 474"/>
                  <a:gd name="T43" fmla="*/ 0 h 359"/>
                  <a:gd name="T44" fmla="*/ 328 w 474"/>
                  <a:gd name="T45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4" h="359">
                    <a:moveTo>
                      <a:pt x="466" y="117"/>
                    </a:moveTo>
                    <a:cubicBezTo>
                      <a:pt x="467" y="112"/>
                      <a:pt x="462" y="102"/>
                      <a:pt x="453" y="91"/>
                    </a:cubicBezTo>
                    <a:cubicBezTo>
                      <a:pt x="424" y="54"/>
                      <a:pt x="352" y="6"/>
                      <a:pt x="328" y="6"/>
                    </a:cubicBezTo>
                    <a:cubicBezTo>
                      <a:pt x="326" y="6"/>
                      <a:pt x="323" y="6"/>
                      <a:pt x="319" y="6"/>
                    </a:cubicBezTo>
                    <a:cubicBezTo>
                      <a:pt x="313" y="6"/>
                      <a:pt x="304" y="6"/>
                      <a:pt x="293" y="6"/>
                    </a:cubicBezTo>
                    <a:cubicBezTo>
                      <a:pt x="121" y="6"/>
                      <a:pt x="16" y="21"/>
                      <a:pt x="7" y="46"/>
                    </a:cubicBezTo>
                    <a:cubicBezTo>
                      <a:pt x="8" y="58"/>
                      <a:pt x="25" y="190"/>
                      <a:pt x="41" y="235"/>
                    </a:cubicBezTo>
                    <a:cubicBezTo>
                      <a:pt x="52" y="265"/>
                      <a:pt x="97" y="342"/>
                      <a:pt x="188" y="350"/>
                    </a:cubicBezTo>
                    <a:cubicBezTo>
                      <a:pt x="198" y="351"/>
                      <a:pt x="209" y="352"/>
                      <a:pt x="220" y="352"/>
                    </a:cubicBezTo>
                    <a:cubicBezTo>
                      <a:pt x="291" y="352"/>
                      <a:pt x="366" y="330"/>
                      <a:pt x="398" y="300"/>
                    </a:cubicBezTo>
                    <a:cubicBezTo>
                      <a:pt x="433" y="266"/>
                      <a:pt x="460" y="142"/>
                      <a:pt x="466" y="117"/>
                    </a:cubicBezTo>
                    <a:close/>
                    <a:moveTo>
                      <a:pt x="328" y="0"/>
                    </a:moveTo>
                    <a:cubicBezTo>
                      <a:pt x="356" y="0"/>
                      <a:pt x="429" y="52"/>
                      <a:pt x="458" y="87"/>
                    </a:cubicBezTo>
                    <a:cubicBezTo>
                      <a:pt x="469" y="100"/>
                      <a:pt x="473" y="111"/>
                      <a:pt x="472" y="119"/>
                    </a:cubicBezTo>
                    <a:cubicBezTo>
                      <a:pt x="464" y="154"/>
                      <a:pt x="438" y="270"/>
                      <a:pt x="402" y="305"/>
                    </a:cubicBezTo>
                    <a:cubicBezTo>
                      <a:pt x="370" y="336"/>
                      <a:pt x="293" y="358"/>
                      <a:pt x="220" y="358"/>
                    </a:cubicBezTo>
                    <a:cubicBezTo>
                      <a:pt x="209" y="358"/>
                      <a:pt x="197" y="358"/>
                      <a:pt x="187" y="357"/>
                    </a:cubicBezTo>
                    <a:cubicBezTo>
                      <a:pt x="103" y="349"/>
                      <a:pt x="51" y="281"/>
                      <a:pt x="35" y="238"/>
                    </a:cubicBezTo>
                    <a:cubicBezTo>
                      <a:pt x="18" y="189"/>
                      <a:pt x="1" y="52"/>
                      <a:pt x="0" y="46"/>
                    </a:cubicBezTo>
                    <a:lnTo>
                      <a:pt x="0" y="45"/>
                    </a:lnTo>
                    <a:cubicBezTo>
                      <a:pt x="12" y="7"/>
                      <a:pt x="166" y="0"/>
                      <a:pt x="293" y="0"/>
                    </a:cubicBezTo>
                    <a:cubicBezTo>
                      <a:pt x="304" y="0"/>
                      <a:pt x="313" y="0"/>
                      <a:pt x="319" y="0"/>
                    </a:cubicBezTo>
                    <a:cubicBezTo>
                      <a:pt x="323" y="0"/>
                      <a:pt x="326" y="0"/>
                      <a:pt x="328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9" name="íṣḷidé">
                <a:extLst>
                  <a:ext uri="{FF2B5EF4-FFF2-40B4-BE49-F238E27FC236}">
                    <a16:creationId xmlns:a16="http://schemas.microsoft.com/office/drawing/2014/main" id="{26A9F549-0469-4F54-B71B-E3BDA8E39CCC}"/>
                  </a:ext>
                </a:extLst>
              </p:cNvPr>
              <p:cNvSpPr/>
              <p:nvPr/>
            </p:nvSpPr>
            <p:spPr bwMode="auto">
              <a:xfrm>
                <a:off x="4379913" y="1147763"/>
                <a:ext cx="193675" cy="206375"/>
              </a:xfrm>
              <a:custGeom>
                <a:avLst/>
                <a:gdLst>
                  <a:gd name="T0" fmla="*/ 301 w 536"/>
                  <a:gd name="T1" fmla="*/ 3 h 575"/>
                  <a:gd name="T2" fmla="*/ 503 w 536"/>
                  <a:gd name="T3" fmla="*/ 137 h 575"/>
                  <a:gd name="T4" fmla="*/ 508 w 536"/>
                  <a:gd name="T5" fmla="*/ 357 h 575"/>
                  <a:gd name="T6" fmla="*/ 478 w 536"/>
                  <a:gd name="T7" fmla="*/ 437 h 575"/>
                  <a:gd name="T8" fmla="*/ 461 w 536"/>
                  <a:gd name="T9" fmla="*/ 414 h 575"/>
                  <a:gd name="T10" fmla="*/ 372 w 536"/>
                  <a:gd name="T11" fmla="*/ 523 h 575"/>
                  <a:gd name="T12" fmla="*/ 189 w 536"/>
                  <a:gd name="T13" fmla="*/ 526 h 575"/>
                  <a:gd name="T14" fmla="*/ 99 w 536"/>
                  <a:gd name="T15" fmla="*/ 379 h 575"/>
                  <a:gd name="T16" fmla="*/ 50 w 536"/>
                  <a:gd name="T17" fmla="*/ 389 h 575"/>
                  <a:gd name="T18" fmla="*/ 54 w 536"/>
                  <a:gd name="T19" fmla="*/ 126 h 575"/>
                  <a:gd name="T20" fmla="*/ 301 w 536"/>
                  <a:gd name="T21" fmla="*/ 3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6" h="575">
                    <a:moveTo>
                      <a:pt x="301" y="3"/>
                    </a:moveTo>
                    <a:cubicBezTo>
                      <a:pt x="367" y="0"/>
                      <a:pt x="471" y="73"/>
                      <a:pt x="503" y="137"/>
                    </a:cubicBezTo>
                    <a:cubicBezTo>
                      <a:pt x="535" y="201"/>
                      <a:pt x="523" y="306"/>
                      <a:pt x="508" y="357"/>
                    </a:cubicBezTo>
                    <a:cubicBezTo>
                      <a:pt x="494" y="408"/>
                      <a:pt x="478" y="437"/>
                      <a:pt x="478" y="437"/>
                    </a:cubicBezTo>
                    <a:cubicBezTo>
                      <a:pt x="478" y="437"/>
                      <a:pt x="483" y="419"/>
                      <a:pt x="461" y="414"/>
                    </a:cubicBezTo>
                    <a:cubicBezTo>
                      <a:pt x="441" y="409"/>
                      <a:pt x="407" y="472"/>
                      <a:pt x="372" y="523"/>
                    </a:cubicBezTo>
                    <a:cubicBezTo>
                      <a:pt x="336" y="574"/>
                      <a:pt x="235" y="564"/>
                      <a:pt x="189" y="526"/>
                    </a:cubicBezTo>
                    <a:cubicBezTo>
                      <a:pt x="135" y="482"/>
                      <a:pt x="123" y="382"/>
                      <a:pt x="99" y="379"/>
                    </a:cubicBezTo>
                    <a:cubicBezTo>
                      <a:pt x="75" y="376"/>
                      <a:pt x="50" y="389"/>
                      <a:pt x="50" y="389"/>
                    </a:cubicBezTo>
                    <a:cubicBezTo>
                      <a:pt x="0" y="360"/>
                      <a:pt x="28" y="184"/>
                      <a:pt x="54" y="126"/>
                    </a:cubicBezTo>
                    <a:cubicBezTo>
                      <a:pt x="82" y="68"/>
                      <a:pt x="236" y="6"/>
                      <a:pt x="301" y="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10" name="íṩḻiḓé">
                <a:extLst>
                  <a:ext uri="{FF2B5EF4-FFF2-40B4-BE49-F238E27FC236}">
                    <a16:creationId xmlns:a16="http://schemas.microsoft.com/office/drawing/2014/main" id="{65E43968-EECC-4FB4-A828-A7CB0A3E9506}"/>
                  </a:ext>
                </a:extLst>
              </p:cNvPr>
              <p:cNvSpPr/>
              <p:nvPr/>
            </p:nvSpPr>
            <p:spPr bwMode="auto">
              <a:xfrm>
                <a:off x="4378325" y="1147763"/>
                <a:ext cx="195263" cy="203200"/>
              </a:xfrm>
              <a:custGeom>
                <a:avLst/>
                <a:gdLst>
                  <a:gd name="T0" fmla="*/ 510 w 544"/>
                  <a:gd name="T1" fmla="*/ 357 h 563"/>
                  <a:gd name="T2" fmla="*/ 505 w 544"/>
                  <a:gd name="T3" fmla="*/ 139 h 563"/>
                  <a:gd name="T4" fmla="*/ 310 w 544"/>
                  <a:gd name="T5" fmla="*/ 6 h 563"/>
                  <a:gd name="T6" fmla="*/ 306 w 544"/>
                  <a:gd name="T7" fmla="*/ 6 h 563"/>
                  <a:gd name="T8" fmla="*/ 62 w 544"/>
                  <a:gd name="T9" fmla="*/ 128 h 563"/>
                  <a:gd name="T10" fmla="*/ 31 w 544"/>
                  <a:gd name="T11" fmla="*/ 269 h 563"/>
                  <a:gd name="T12" fmla="*/ 54 w 544"/>
                  <a:gd name="T13" fmla="*/ 386 h 563"/>
                  <a:gd name="T14" fmla="*/ 96 w 544"/>
                  <a:gd name="T15" fmla="*/ 376 h 563"/>
                  <a:gd name="T16" fmla="*/ 104 w 544"/>
                  <a:gd name="T17" fmla="*/ 376 h 563"/>
                  <a:gd name="T18" fmla="*/ 136 w 544"/>
                  <a:gd name="T19" fmla="*/ 426 h 563"/>
                  <a:gd name="T20" fmla="*/ 196 w 544"/>
                  <a:gd name="T21" fmla="*/ 525 h 563"/>
                  <a:gd name="T22" fmla="*/ 294 w 544"/>
                  <a:gd name="T23" fmla="*/ 556 h 563"/>
                  <a:gd name="T24" fmla="*/ 374 w 544"/>
                  <a:gd name="T25" fmla="*/ 522 h 563"/>
                  <a:gd name="T26" fmla="*/ 397 w 544"/>
                  <a:gd name="T27" fmla="*/ 487 h 563"/>
                  <a:gd name="T28" fmla="*/ 464 w 544"/>
                  <a:gd name="T29" fmla="*/ 412 h 563"/>
                  <a:gd name="T30" fmla="*/ 467 w 544"/>
                  <a:gd name="T31" fmla="*/ 412 h 563"/>
                  <a:gd name="T32" fmla="*/ 484 w 544"/>
                  <a:gd name="T33" fmla="*/ 422 h 563"/>
                  <a:gd name="T34" fmla="*/ 485 w 544"/>
                  <a:gd name="T35" fmla="*/ 426 h 563"/>
                  <a:gd name="T36" fmla="*/ 510 w 544"/>
                  <a:gd name="T37" fmla="*/ 357 h 563"/>
                  <a:gd name="T38" fmla="*/ 310 w 544"/>
                  <a:gd name="T39" fmla="*/ 0 h 563"/>
                  <a:gd name="T40" fmla="*/ 511 w 544"/>
                  <a:gd name="T41" fmla="*/ 136 h 563"/>
                  <a:gd name="T42" fmla="*/ 516 w 544"/>
                  <a:gd name="T43" fmla="*/ 358 h 563"/>
                  <a:gd name="T44" fmla="*/ 485 w 544"/>
                  <a:gd name="T45" fmla="*/ 439 h 563"/>
                  <a:gd name="T46" fmla="*/ 481 w 544"/>
                  <a:gd name="T47" fmla="*/ 441 h 563"/>
                  <a:gd name="T48" fmla="*/ 480 w 544"/>
                  <a:gd name="T49" fmla="*/ 437 h 563"/>
                  <a:gd name="T50" fmla="*/ 478 w 544"/>
                  <a:gd name="T51" fmla="*/ 426 h 563"/>
                  <a:gd name="T52" fmla="*/ 466 w 544"/>
                  <a:gd name="T53" fmla="*/ 418 h 563"/>
                  <a:gd name="T54" fmla="*/ 464 w 544"/>
                  <a:gd name="T55" fmla="*/ 418 h 563"/>
                  <a:gd name="T56" fmla="*/ 403 w 544"/>
                  <a:gd name="T57" fmla="*/ 491 h 563"/>
                  <a:gd name="T58" fmla="*/ 379 w 544"/>
                  <a:gd name="T59" fmla="*/ 526 h 563"/>
                  <a:gd name="T60" fmla="*/ 294 w 544"/>
                  <a:gd name="T61" fmla="*/ 562 h 563"/>
                  <a:gd name="T62" fmla="*/ 192 w 544"/>
                  <a:gd name="T63" fmla="*/ 530 h 563"/>
                  <a:gd name="T64" fmla="*/ 130 w 544"/>
                  <a:gd name="T65" fmla="*/ 429 h 563"/>
                  <a:gd name="T66" fmla="*/ 104 w 544"/>
                  <a:gd name="T67" fmla="*/ 383 h 563"/>
                  <a:gd name="T68" fmla="*/ 96 w 544"/>
                  <a:gd name="T69" fmla="*/ 383 h 563"/>
                  <a:gd name="T70" fmla="*/ 55 w 544"/>
                  <a:gd name="T71" fmla="*/ 392 h 563"/>
                  <a:gd name="T72" fmla="*/ 52 w 544"/>
                  <a:gd name="T73" fmla="*/ 392 h 563"/>
                  <a:gd name="T74" fmla="*/ 56 w 544"/>
                  <a:gd name="T75" fmla="*/ 125 h 563"/>
                  <a:gd name="T76" fmla="*/ 306 w 544"/>
                  <a:gd name="T77" fmla="*/ 0 h 563"/>
                  <a:gd name="T78" fmla="*/ 310 w 544"/>
                  <a:gd name="T79" fmla="*/ 0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44" h="563">
                    <a:moveTo>
                      <a:pt x="510" y="357"/>
                    </a:moveTo>
                    <a:cubicBezTo>
                      <a:pt x="525" y="303"/>
                      <a:pt x="536" y="201"/>
                      <a:pt x="505" y="139"/>
                    </a:cubicBezTo>
                    <a:cubicBezTo>
                      <a:pt x="473" y="74"/>
                      <a:pt x="373" y="6"/>
                      <a:pt x="310" y="6"/>
                    </a:cubicBezTo>
                    <a:cubicBezTo>
                      <a:pt x="309" y="6"/>
                      <a:pt x="308" y="6"/>
                      <a:pt x="306" y="6"/>
                    </a:cubicBezTo>
                    <a:cubicBezTo>
                      <a:pt x="239" y="9"/>
                      <a:pt x="88" y="73"/>
                      <a:pt x="62" y="128"/>
                    </a:cubicBezTo>
                    <a:cubicBezTo>
                      <a:pt x="48" y="158"/>
                      <a:pt x="35" y="217"/>
                      <a:pt x="31" y="269"/>
                    </a:cubicBezTo>
                    <a:cubicBezTo>
                      <a:pt x="26" y="331"/>
                      <a:pt x="35" y="373"/>
                      <a:pt x="54" y="386"/>
                    </a:cubicBezTo>
                    <a:cubicBezTo>
                      <a:pt x="60" y="383"/>
                      <a:pt x="77" y="376"/>
                      <a:pt x="96" y="376"/>
                    </a:cubicBezTo>
                    <a:cubicBezTo>
                      <a:pt x="99" y="376"/>
                      <a:pt x="101" y="376"/>
                      <a:pt x="104" y="376"/>
                    </a:cubicBezTo>
                    <a:cubicBezTo>
                      <a:pt x="117" y="378"/>
                      <a:pt x="125" y="399"/>
                      <a:pt x="136" y="426"/>
                    </a:cubicBezTo>
                    <a:cubicBezTo>
                      <a:pt x="150" y="459"/>
                      <a:pt x="166" y="500"/>
                      <a:pt x="196" y="525"/>
                    </a:cubicBezTo>
                    <a:cubicBezTo>
                      <a:pt x="219" y="544"/>
                      <a:pt x="257" y="556"/>
                      <a:pt x="294" y="556"/>
                    </a:cubicBezTo>
                    <a:cubicBezTo>
                      <a:pt x="331" y="556"/>
                      <a:pt x="359" y="544"/>
                      <a:pt x="374" y="522"/>
                    </a:cubicBezTo>
                    <a:cubicBezTo>
                      <a:pt x="382" y="511"/>
                      <a:pt x="390" y="499"/>
                      <a:pt x="397" y="487"/>
                    </a:cubicBezTo>
                    <a:cubicBezTo>
                      <a:pt x="424" y="447"/>
                      <a:pt x="446" y="412"/>
                      <a:pt x="464" y="412"/>
                    </a:cubicBezTo>
                    <a:cubicBezTo>
                      <a:pt x="465" y="412"/>
                      <a:pt x="467" y="412"/>
                      <a:pt x="467" y="412"/>
                    </a:cubicBezTo>
                    <a:cubicBezTo>
                      <a:pt x="475" y="414"/>
                      <a:pt x="481" y="417"/>
                      <a:pt x="484" y="422"/>
                    </a:cubicBezTo>
                    <a:cubicBezTo>
                      <a:pt x="484" y="424"/>
                      <a:pt x="485" y="425"/>
                      <a:pt x="485" y="426"/>
                    </a:cubicBezTo>
                    <a:cubicBezTo>
                      <a:pt x="491" y="413"/>
                      <a:pt x="501" y="390"/>
                      <a:pt x="510" y="357"/>
                    </a:cubicBezTo>
                    <a:close/>
                    <a:moveTo>
                      <a:pt x="310" y="0"/>
                    </a:moveTo>
                    <a:cubicBezTo>
                      <a:pt x="375" y="0"/>
                      <a:pt x="478" y="70"/>
                      <a:pt x="511" y="136"/>
                    </a:cubicBezTo>
                    <a:cubicBezTo>
                      <a:pt x="543" y="200"/>
                      <a:pt x="532" y="304"/>
                      <a:pt x="516" y="358"/>
                    </a:cubicBezTo>
                    <a:cubicBezTo>
                      <a:pt x="502" y="409"/>
                      <a:pt x="486" y="438"/>
                      <a:pt x="485" y="439"/>
                    </a:cubicBezTo>
                    <a:cubicBezTo>
                      <a:pt x="485" y="441"/>
                      <a:pt x="483" y="442"/>
                      <a:pt x="481" y="441"/>
                    </a:cubicBezTo>
                    <a:cubicBezTo>
                      <a:pt x="480" y="440"/>
                      <a:pt x="479" y="439"/>
                      <a:pt x="480" y="437"/>
                    </a:cubicBezTo>
                    <a:cubicBezTo>
                      <a:pt x="480" y="437"/>
                      <a:pt x="481" y="431"/>
                      <a:pt x="478" y="426"/>
                    </a:cubicBezTo>
                    <a:cubicBezTo>
                      <a:pt x="476" y="422"/>
                      <a:pt x="472" y="420"/>
                      <a:pt x="466" y="418"/>
                    </a:cubicBezTo>
                    <a:cubicBezTo>
                      <a:pt x="465" y="418"/>
                      <a:pt x="465" y="418"/>
                      <a:pt x="464" y="418"/>
                    </a:cubicBezTo>
                    <a:cubicBezTo>
                      <a:pt x="450" y="418"/>
                      <a:pt x="426" y="455"/>
                      <a:pt x="403" y="491"/>
                    </a:cubicBezTo>
                    <a:cubicBezTo>
                      <a:pt x="395" y="503"/>
                      <a:pt x="387" y="515"/>
                      <a:pt x="379" y="526"/>
                    </a:cubicBezTo>
                    <a:cubicBezTo>
                      <a:pt x="363" y="550"/>
                      <a:pt x="333" y="562"/>
                      <a:pt x="294" y="562"/>
                    </a:cubicBezTo>
                    <a:cubicBezTo>
                      <a:pt x="256" y="562"/>
                      <a:pt x="216" y="550"/>
                      <a:pt x="192" y="530"/>
                    </a:cubicBezTo>
                    <a:cubicBezTo>
                      <a:pt x="161" y="504"/>
                      <a:pt x="144" y="463"/>
                      <a:pt x="130" y="429"/>
                    </a:cubicBezTo>
                    <a:cubicBezTo>
                      <a:pt x="121" y="405"/>
                      <a:pt x="112" y="384"/>
                      <a:pt x="104" y="383"/>
                    </a:cubicBezTo>
                    <a:cubicBezTo>
                      <a:pt x="101" y="383"/>
                      <a:pt x="99" y="383"/>
                      <a:pt x="96" y="383"/>
                    </a:cubicBezTo>
                    <a:cubicBezTo>
                      <a:pt x="75" y="383"/>
                      <a:pt x="56" y="392"/>
                      <a:pt x="55" y="392"/>
                    </a:cubicBezTo>
                    <a:cubicBezTo>
                      <a:pt x="55" y="393"/>
                      <a:pt x="54" y="393"/>
                      <a:pt x="52" y="392"/>
                    </a:cubicBezTo>
                    <a:cubicBezTo>
                      <a:pt x="0" y="362"/>
                      <a:pt x="29" y="183"/>
                      <a:pt x="56" y="125"/>
                    </a:cubicBezTo>
                    <a:cubicBezTo>
                      <a:pt x="85" y="64"/>
                      <a:pt x="243" y="3"/>
                      <a:pt x="306" y="0"/>
                    </a:cubicBezTo>
                    <a:cubicBezTo>
                      <a:pt x="308" y="0"/>
                      <a:pt x="309" y="0"/>
                      <a:pt x="310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11" name="îṩḻîdè">
                <a:extLst>
                  <a:ext uri="{FF2B5EF4-FFF2-40B4-BE49-F238E27FC236}">
                    <a16:creationId xmlns:a16="http://schemas.microsoft.com/office/drawing/2014/main" id="{3D983B77-E83C-48EA-8B48-FF11F83CD9B2}"/>
                  </a:ext>
                </a:extLst>
              </p:cNvPr>
              <p:cNvSpPr/>
              <p:nvPr/>
            </p:nvSpPr>
            <p:spPr bwMode="auto">
              <a:xfrm>
                <a:off x="4608513" y="1374775"/>
                <a:ext cx="7937" cy="17463"/>
              </a:xfrm>
              <a:custGeom>
                <a:avLst/>
                <a:gdLst>
                  <a:gd name="T0" fmla="*/ 0 w 24"/>
                  <a:gd name="T1" fmla="*/ 10 h 50"/>
                  <a:gd name="T2" fmla="*/ 21 w 24"/>
                  <a:gd name="T3" fmla="*/ 0 h 50"/>
                  <a:gd name="T4" fmla="*/ 18 w 24"/>
                  <a:gd name="T5" fmla="*/ 43 h 50"/>
                  <a:gd name="T6" fmla="*/ 0 w 24"/>
                  <a:gd name="T7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50">
                    <a:moveTo>
                      <a:pt x="0" y="10"/>
                    </a:moveTo>
                    <a:lnTo>
                      <a:pt x="21" y="0"/>
                    </a:lnTo>
                    <a:cubicBezTo>
                      <a:pt x="21" y="0"/>
                      <a:pt x="23" y="37"/>
                      <a:pt x="18" y="43"/>
                    </a:cubicBezTo>
                    <a:cubicBezTo>
                      <a:pt x="12" y="49"/>
                      <a:pt x="0" y="10"/>
                      <a:pt x="0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2" name="îṣľîḍê">
                <a:extLst>
                  <a:ext uri="{FF2B5EF4-FFF2-40B4-BE49-F238E27FC236}">
                    <a16:creationId xmlns:a16="http://schemas.microsoft.com/office/drawing/2014/main" id="{0EECF168-0820-4C90-8837-59BF9978A80B}"/>
                  </a:ext>
                </a:extLst>
              </p:cNvPr>
              <p:cNvSpPr/>
              <p:nvPr/>
            </p:nvSpPr>
            <p:spPr bwMode="auto">
              <a:xfrm>
                <a:off x="4606925" y="1373188"/>
                <a:ext cx="11113" cy="19050"/>
              </a:xfrm>
              <a:custGeom>
                <a:avLst/>
                <a:gdLst>
                  <a:gd name="T0" fmla="*/ 19 w 30"/>
                  <a:gd name="T1" fmla="*/ 44 h 52"/>
                  <a:gd name="T2" fmla="*/ 21 w 30"/>
                  <a:gd name="T3" fmla="*/ 9 h 52"/>
                  <a:gd name="T4" fmla="*/ 7 w 30"/>
                  <a:gd name="T5" fmla="*/ 15 h 52"/>
                  <a:gd name="T6" fmla="*/ 19 w 30"/>
                  <a:gd name="T7" fmla="*/ 44 h 52"/>
                  <a:gd name="T8" fmla="*/ 26 w 30"/>
                  <a:gd name="T9" fmla="*/ 1 h 52"/>
                  <a:gd name="T10" fmla="*/ 27 w 30"/>
                  <a:gd name="T11" fmla="*/ 4 h 52"/>
                  <a:gd name="T12" fmla="*/ 23 w 30"/>
                  <a:gd name="T13" fmla="*/ 50 h 52"/>
                  <a:gd name="T14" fmla="*/ 20 w 30"/>
                  <a:gd name="T15" fmla="*/ 51 h 52"/>
                  <a:gd name="T16" fmla="*/ 0 w 30"/>
                  <a:gd name="T17" fmla="*/ 15 h 52"/>
                  <a:gd name="T18" fmla="*/ 2 w 30"/>
                  <a:gd name="T19" fmla="*/ 11 h 52"/>
                  <a:gd name="T20" fmla="*/ 23 w 30"/>
                  <a:gd name="T21" fmla="*/ 1 h 52"/>
                  <a:gd name="T22" fmla="*/ 26 w 30"/>
                  <a:gd name="T23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52">
                    <a:moveTo>
                      <a:pt x="19" y="44"/>
                    </a:moveTo>
                    <a:cubicBezTo>
                      <a:pt x="21" y="39"/>
                      <a:pt x="22" y="23"/>
                      <a:pt x="21" y="9"/>
                    </a:cubicBezTo>
                    <a:lnTo>
                      <a:pt x="7" y="15"/>
                    </a:lnTo>
                    <a:cubicBezTo>
                      <a:pt x="11" y="28"/>
                      <a:pt x="16" y="40"/>
                      <a:pt x="19" y="44"/>
                    </a:cubicBezTo>
                    <a:close/>
                    <a:moveTo>
                      <a:pt x="26" y="1"/>
                    </a:moveTo>
                    <a:cubicBezTo>
                      <a:pt x="27" y="2"/>
                      <a:pt x="27" y="3"/>
                      <a:pt x="27" y="4"/>
                    </a:cubicBezTo>
                    <a:cubicBezTo>
                      <a:pt x="28" y="13"/>
                      <a:pt x="29" y="42"/>
                      <a:pt x="23" y="50"/>
                    </a:cubicBezTo>
                    <a:cubicBezTo>
                      <a:pt x="23" y="51"/>
                      <a:pt x="21" y="51"/>
                      <a:pt x="20" y="51"/>
                    </a:cubicBezTo>
                    <a:cubicBezTo>
                      <a:pt x="14" y="51"/>
                      <a:pt x="8" y="39"/>
                      <a:pt x="0" y="15"/>
                    </a:cubicBezTo>
                    <a:cubicBezTo>
                      <a:pt x="0" y="13"/>
                      <a:pt x="1" y="11"/>
                      <a:pt x="2" y="11"/>
                    </a:cubicBezTo>
                    <a:lnTo>
                      <a:pt x="23" y="1"/>
                    </a:lnTo>
                    <a:cubicBezTo>
                      <a:pt x="24" y="0"/>
                      <a:pt x="25" y="1"/>
                      <a:pt x="26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3" name="îś1ïḋe">
                <a:extLst>
                  <a:ext uri="{FF2B5EF4-FFF2-40B4-BE49-F238E27FC236}">
                    <a16:creationId xmlns:a16="http://schemas.microsoft.com/office/drawing/2014/main" id="{2A955A7E-34B9-4DFE-932B-34BE137B6488}"/>
                  </a:ext>
                </a:extLst>
              </p:cNvPr>
              <p:cNvSpPr/>
              <p:nvPr/>
            </p:nvSpPr>
            <p:spPr bwMode="auto">
              <a:xfrm>
                <a:off x="4606925" y="1371600"/>
                <a:ext cx="11113" cy="9525"/>
              </a:xfrm>
              <a:custGeom>
                <a:avLst/>
                <a:gdLst>
                  <a:gd name="T0" fmla="*/ 29 w 30"/>
                  <a:gd name="T1" fmla="*/ 12 h 25"/>
                  <a:gd name="T2" fmla="*/ 27 w 30"/>
                  <a:gd name="T3" fmla="*/ 18 h 25"/>
                  <a:gd name="T4" fmla="*/ 22 w 30"/>
                  <a:gd name="T5" fmla="*/ 22 h 25"/>
                  <a:gd name="T6" fmla="*/ 15 w 30"/>
                  <a:gd name="T7" fmla="*/ 24 h 25"/>
                  <a:gd name="T8" fmla="*/ 7 w 30"/>
                  <a:gd name="T9" fmla="*/ 22 h 25"/>
                  <a:gd name="T10" fmla="*/ 2 w 30"/>
                  <a:gd name="T11" fmla="*/ 18 h 25"/>
                  <a:gd name="T12" fmla="*/ 0 w 30"/>
                  <a:gd name="T13" fmla="*/ 12 h 25"/>
                  <a:gd name="T14" fmla="*/ 2 w 30"/>
                  <a:gd name="T15" fmla="*/ 6 h 25"/>
                  <a:gd name="T16" fmla="*/ 7 w 30"/>
                  <a:gd name="T17" fmla="*/ 2 h 25"/>
                  <a:gd name="T18" fmla="*/ 15 w 30"/>
                  <a:gd name="T19" fmla="*/ 0 h 25"/>
                  <a:gd name="T20" fmla="*/ 22 w 30"/>
                  <a:gd name="T21" fmla="*/ 2 h 25"/>
                  <a:gd name="T22" fmla="*/ 27 w 30"/>
                  <a:gd name="T23" fmla="*/ 6 h 25"/>
                  <a:gd name="T24" fmla="*/ 29 w 30"/>
                  <a:gd name="T25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25">
                    <a:moveTo>
                      <a:pt x="29" y="12"/>
                    </a:moveTo>
                    <a:cubicBezTo>
                      <a:pt x="29" y="14"/>
                      <a:pt x="29" y="16"/>
                      <a:pt x="27" y="18"/>
                    </a:cubicBezTo>
                    <a:cubicBezTo>
                      <a:pt x="26" y="20"/>
                      <a:pt x="24" y="21"/>
                      <a:pt x="22" y="22"/>
                    </a:cubicBezTo>
                    <a:cubicBezTo>
                      <a:pt x="20" y="23"/>
                      <a:pt x="17" y="24"/>
                      <a:pt x="15" y="24"/>
                    </a:cubicBezTo>
                    <a:cubicBezTo>
                      <a:pt x="12" y="24"/>
                      <a:pt x="9" y="23"/>
                      <a:pt x="7" y="22"/>
                    </a:cubicBezTo>
                    <a:cubicBezTo>
                      <a:pt x="5" y="21"/>
                      <a:pt x="3" y="20"/>
                      <a:pt x="2" y="18"/>
                    </a:cubicBezTo>
                    <a:cubicBezTo>
                      <a:pt x="0" y="16"/>
                      <a:pt x="0" y="14"/>
                      <a:pt x="0" y="12"/>
                    </a:cubicBezTo>
                    <a:cubicBezTo>
                      <a:pt x="0" y="10"/>
                      <a:pt x="0" y="8"/>
                      <a:pt x="2" y="6"/>
                    </a:cubicBezTo>
                    <a:cubicBezTo>
                      <a:pt x="3" y="4"/>
                      <a:pt x="5" y="3"/>
                      <a:pt x="7" y="2"/>
                    </a:cubicBezTo>
                    <a:cubicBezTo>
                      <a:pt x="9" y="1"/>
                      <a:pt x="12" y="0"/>
                      <a:pt x="15" y="0"/>
                    </a:cubicBezTo>
                    <a:cubicBezTo>
                      <a:pt x="17" y="0"/>
                      <a:pt x="20" y="1"/>
                      <a:pt x="22" y="2"/>
                    </a:cubicBezTo>
                    <a:cubicBezTo>
                      <a:pt x="24" y="3"/>
                      <a:pt x="26" y="4"/>
                      <a:pt x="27" y="6"/>
                    </a:cubicBezTo>
                    <a:cubicBezTo>
                      <a:pt x="29" y="8"/>
                      <a:pt x="29" y="10"/>
                      <a:pt x="29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4" name="îṧ1ïḑè">
                <a:extLst>
                  <a:ext uri="{FF2B5EF4-FFF2-40B4-BE49-F238E27FC236}">
                    <a16:creationId xmlns:a16="http://schemas.microsoft.com/office/drawing/2014/main" id="{332EAEFE-141C-4DC2-9DF1-C30BDAFF3238}"/>
                  </a:ext>
                </a:extLst>
              </p:cNvPr>
              <p:cNvSpPr/>
              <p:nvPr/>
            </p:nvSpPr>
            <p:spPr bwMode="auto">
              <a:xfrm>
                <a:off x="4605338" y="1371600"/>
                <a:ext cx="12700" cy="11113"/>
              </a:xfrm>
              <a:custGeom>
                <a:avLst/>
                <a:gdLst>
                  <a:gd name="T0" fmla="*/ 17 w 36"/>
                  <a:gd name="T1" fmla="*/ 23 h 31"/>
                  <a:gd name="T2" fmla="*/ 29 w 36"/>
                  <a:gd name="T3" fmla="*/ 15 h 31"/>
                  <a:gd name="T4" fmla="*/ 17 w 36"/>
                  <a:gd name="T5" fmla="*/ 7 h 31"/>
                  <a:gd name="T6" fmla="*/ 6 w 36"/>
                  <a:gd name="T7" fmla="*/ 15 h 31"/>
                  <a:gd name="T8" fmla="*/ 17 w 36"/>
                  <a:gd name="T9" fmla="*/ 23 h 31"/>
                  <a:gd name="T10" fmla="*/ 17 w 36"/>
                  <a:gd name="T11" fmla="*/ 0 h 31"/>
                  <a:gd name="T12" fmla="*/ 35 w 36"/>
                  <a:gd name="T13" fmla="*/ 15 h 31"/>
                  <a:gd name="T14" fmla="*/ 17 w 36"/>
                  <a:gd name="T15" fmla="*/ 30 h 31"/>
                  <a:gd name="T16" fmla="*/ 0 w 36"/>
                  <a:gd name="T17" fmla="*/ 15 h 31"/>
                  <a:gd name="T18" fmla="*/ 17 w 36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1">
                    <a:moveTo>
                      <a:pt x="17" y="23"/>
                    </a:moveTo>
                    <a:cubicBezTo>
                      <a:pt x="24" y="23"/>
                      <a:pt x="29" y="20"/>
                      <a:pt x="29" y="15"/>
                    </a:cubicBezTo>
                    <a:cubicBezTo>
                      <a:pt x="29" y="10"/>
                      <a:pt x="23" y="7"/>
                      <a:pt x="17" y="7"/>
                    </a:cubicBezTo>
                    <a:cubicBezTo>
                      <a:pt x="10" y="7"/>
                      <a:pt x="6" y="10"/>
                      <a:pt x="6" y="15"/>
                    </a:cubicBezTo>
                    <a:cubicBezTo>
                      <a:pt x="6" y="20"/>
                      <a:pt x="11" y="23"/>
                      <a:pt x="17" y="23"/>
                    </a:cubicBezTo>
                    <a:close/>
                    <a:moveTo>
                      <a:pt x="17" y="0"/>
                    </a:moveTo>
                    <a:cubicBezTo>
                      <a:pt x="27" y="0"/>
                      <a:pt x="35" y="7"/>
                      <a:pt x="35" y="15"/>
                    </a:cubicBezTo>
                    <a:cubicBezTo>
                      <a:pt x="35" y="23"/>
                      <a:pt x="27" y="30"/>
                      <a:pt x="17" y="30"/>
                    </a:cubicBezTo>
                    <a:cubicBezTo>
                      <a:pt x="8" y="30"/>
                      <a:pt x="0" y="23"/>
                      <a:pt x="0" y="15"/>
                    </a:cubicBezTo>
                    <a:cubicBezTo>
                      <a:pt x="0" y="7"/>
                      <a:pt x="8" y="0"/>
                      <a:pt x="17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5" name="íṩļíḓè">
                <a:extLst>
                  <a:ext uri="{FF2B5EF4-FFF2-40B4-BE49-F238E27FC236}">
                    <a16:creationId xmlns:a16="http://schemas.microsoft.com/office/drawing/2014/main" id="{FC91AD2D-A8C6-480F-9D39-A3B21686D75B}"/>
                  </a:ext>
                </a:extLst>
              </p:cNvPr>
              <p:cNvSpPr/>
              <p:nvPr/>
            </p:nvSpPr>
            <p:spPr bwMode="auto">
              <a:xfrm>
                <a:off x="4259263" y="1393825"/>
                <a:ext cx="46037" cy="23813"/>
              </a:xfrm>
              <a:custGeom>
                <a:avLst/>
                <a:gdLst>
                  <a:gd name="T0" fmla="*/ 124 w 127"/>
                  <a:gd name="T1" fmla="*/ 59 h 66"/>
                  <a:gd name="T2" fmla="*/ 126 w 127"/>
                  <a:gd name="T3" fmla="*/ 63 h 66"/>
                  <a:gd name="T4" fmla="*/ 123 w 127"/>
                  <a:gd name="T5" fmla="*/ 65 h 66"/>
                  <a:gd name="T6" fmla="*/ 122 w 127"/>
                  <a:gd name="T7" fmla="*/ 65 h 66"/>
                  <a:gd name="T8" fmla="*/ 33 w 127"/>
                  <a:gd name="T9" fmla="*/ 23 h 66"/>
                  <a:gd name="T10" fmla="*/ 2 w 127"/>
                  <a:gd name="T11" fmla="*/ 7 h 66"/>
                  <a:gd name="T12" fmla="*/ 1 w 127"/>
                  <a:gd name="T13" fmla="*/ 2 h 66"/>
                  <a:gd name="T14" fmla="*/ 5 w 127"/>
                  <a:gd name="T15" fmla="*/ 1 h 66"/>
                  <a:gd name="T16" fmla="*/ 36 w 127"/>
                  <a:gd name="T17" fmla="*/ 17 h 66"/>
                  <a:gd name="T18" fmla="*/ 124 w 127"/>
                  <a:gd name="T19" fmla="*/ 5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66">
                    <a:moveTo>
                      <a:pt x="124" y="59"/>
                    </a:moveTo>
                    <a:cubicBezTo>
                      <a:pt x="125" y="59"/>
                      <a:pt x="126" y="61"/>
                      <a:pt x="126" y="63"/>
                    </a:cubicBezTo>
                    <a:cubicBezTo>
                      <a:pt x="126" y="64"/>
                      <a:pt x="125" y="65"/>
                      <a:pt x="123" y="65"/>
                    </a:cubicBezTo>
                    <a:lnTo>
                      <a:pt x="122" y="65"/>
                    </a:lnTo>
                    <a:cubicBezTo>
                      <a:pt x="90" y="56"/>
                      <a:pt x="61" y="39"/>
                      <a:pt x="33" y="23"/>
                    </a:cubicBezTo>
                    <a:cubicBezTo>
                      <a:pt x="22" y="18"/>
                      <a:pt x="13" y="12"/>
                      <a:pt x="2" y="7"/>
                    </a:cubicBezTo>
                    <a:cubicBezTo>
                      <a:pt x="1" y="6"/>
                      <a:pt x="0" y="4"/>
                      <a:pt x="1" y="2"/>
                    </a:cubicBezTo>
                    <a:cubicBezTo>
                      <a:pt x="2" y="1"/>
                      <a:pt x="4" y="0"/>
                      <a:pt x="5" y="1"/>
                    </a:cubicBezTo>
                    <a:cubicBezTo>
                      <a:pt x="15" y="6"/>
                      <a:pt x="26" y="12"/>
                      <a:pt x="36" y="17"/>
                    </a:cubicBezTo>
                    <a:cubicBezTo>
                      <a:pt x="64" y="33"/>
                      <a:pt x="93" y="50"/>
                      <a:pt x="124" y="59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6" name="iŝľïḓè">
                <a:extLst>
                  <a:ext uri="{FF2B5EF4-FFF2-40B4-BE49-F238E27FC236}">
                    <a16:creationId xmlns:a16="http://schemas.microsoft.com/office/drawing/2014/main" id="{24F3847F-E457-4E74-B3DF-F72A946F372F}"/>
                  </a:ext>
                </a:extLst>
              </p:cNvPr>
              <p:cNvSpPr/>
              <p:nvPr/>
            </p:nvSpPr>
            <p:spPr bwMode="auto">
              <a:xfrm>
                <a:off x="4630738" y="1422400"/>
                <a:ext cx="42862" cy="22225"/>
              </a:xfrm>
              <a:custGeom>
                <a:avLst/>
                <a:gdLst>
                  <a:gd name="T0" fmla="*/ 112 w 118"/>
                  <a:gd name="T1" fmla="*/ 46 h 60"/>
                  <a:gd name="T2" fmla="*/ 116 w 118"/>
                  <a:gd name="T3" fmla="*/ 48 h 60"/>
                  <a:gd name="T4" fmla="*/ 114 w 118"/>
                  <a:gd name="T5" fmla="*/ 52 h 60"/>
                  <a:gd name="T6" fmla="*/ 92 w 118"/>
                  <a:gd name="T7" fmla="*/ 56 h 60"/>
                  <a:gd name="T8" fmla="*/ 2 w 118"/>
                  <a:gd name="T9" fmla="*/ 6 h 60"/>
                  <a:gd name="T10" fmla="*/ 2 w 118"/>
                  <a:gd name="T11" fmla="*/ 2 h 60"/>
                  <a:gd name="T12" fmla="*/ 6 w 118"/>
                  <a:gd name="T13" fmla="*/ 1 h 60"/>
                  <a:gd name="T14" fmla="*/ 112 w 118"/>
                  <a:gd name="T15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60">
                    <a:moveTo>
                      <a:pt x="112" y="46"/>
                    </a:moveTo>
                    <a:cubicBezTo>
                      <a:pt x="114" y="46"/>
                      <a:pt x="116" y="47"/>
                      <a:pt x="116" y="48"/>
                    </a:cubicBezTo>
                    <a:cubicBezTo>
                      <a:pt x="117" y="50"/>
                      <a:pt x="116" y="52"/>
                      <a:pt x="114" y="52"/>
                    </a:cubicBezTo>
                    <a:cubicBezTo>
                      <a:pt x="107" y="55"/>
                      <a:pt x="99" y="56"/>
                      <a:pt x="92" y="56"/>
                    </a:cubicBezTo>
                    <a:cubicBezTo>
                      <a:pt x="57" y="56"/>
                      <a:pt x="28" y="30"/>
                      <a:pt x="2" y="6"/>
                    </a:cubicBezTo>
                    <a:cubicBezTo>
                      <a:pt x="1" y="5"/>
                      <a:pt x="0" y="3"/>
                      <a:pt x="2" y="2"/>
                    </a:cubicBezTo>
                    <a:cubicBezTo>
                      <a:pt x="3" y="0"/>
                      <a:pt x="5" y="0"/>
                      <a:pt x="6" y="1"/>
                    </a:cubicBezTo>
                    <a:cubicBezTo>
                      <a:pt x="37" y="28"/>
                      <a:pt x="71" y="59"/>
                      <a:pt x="112" y="4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7" name="iṣļidè">
                <a:extLst>
                  <a:ext uri="{FF2B5EF4-FFF2-40B4-BE49-F238E27FC236}">
                    <a16:creationId xmlns:a16="http://schemas.microsoft.com/office/drawing/2014/main" id="{7C11E517-A4E7-47BB-B976-6A683F35E008}"/>
                  </a:ext>
                </a:extLst>
              </p:cNvPr>
              <p:cNvSpPr/>
              <p:nvPr/>
            </p:nvSpPr>
            <p:spPr bwMode="auto">
              <a:xfrm>
                <a:off x="4257675" y="1219200"/>
                <a:ext cx="104775" cy="30163"/>
              </a:xfrm>
              <a:custGeom>
                <a:avLst/>
                <a:gdLst>
                  <a:gd name="T0" fmla="*/ 284 w 290"/>
                  <a:gd name="T1" fmla="*/ 1 h 84"/>
                  <a:gd name="T2" fmla="*/ 288 w 290"/>
                  <a:gd name="T3" fmla="*/ 2 h 84"/>
                  <a:gd name="T4" fmla="*/ 287 w 290"/>
                  <a:gd name="T5" fmla="*/ 6 h 84"/>
                  <a:gd name="T6" fmla="*/ 206 w 290"/>
                  <a:gd name="T7" fmla="*/ 23 h 84"/>
                  <a:gd name="T8" fmla="*/ 136 w 290"/>
                  <a:gd name="T9" fmla="*/ 35 h 84"/>
                  <a:gd name="T10" fmla="*/ 89 w 290"/>
                  <a:gd name="T11" fmla="*/ 55 h 84"/>
                  <a:gd name="T12" fmla="*/ 4 w 290"/>
                  <a:gd name="T13" fmla="*/ 83 h 84"/>
                  <a:gd name="T14" fmla="*/ 3 w 290"/>
                  <a:gd name="T15" fmla="*/ 83 h 84"/>
                  <a:gd name="T16" fmla="*/ 0 w 290"/>
                  <a:gd name="T17" fmla="*/ 80 h 84"/>
                  <a:gd name="T18" fmla="*/ 3 w 290"/>
                  <a:gd name="T19" fmla="*/ 77 h 84"/>
                  <a:gd name="T20" fmla="*/ 86 w 290"/>
                  <a:gd name="T21" fmla="*/ 49 h 84"/>
                  <a:gd name="T22" fmla="*/ 134 w 290"/>
                  <a:gd name="T23" fmla="*/ 29 h 84"/>
                  <a:gd name="T24" fmla="*/ 205 w 290"/>
                  <a:gd name="T25" fmla="*/ 17 h 84"/>
                  <a:gd name="T26" fmla="*/ 284 w 290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0" h="84">
                    <a:moveTo>
                      <a:pt x="284" y="1"/>
                    </a:moveTo>
                    <a:cubicBezTo>
                      <a:pt x="285" y="0"/>
                      <a:pt x="287" y="0"/>
                      <a:pt x="288" y="2"/>
                    </a:cubicBezTo>
                    <a:cubicBezTo>
                      <a:pt x="289" y="4"/>
                      <a:pt x="289" y="5"/>
                      <a:pt x="287" y="6"/>
                    </a:cubicBezTo>
                    <a:cubicBezTo>
                      <a:pt x="267" y="16"/>
                      <a:pt x="237" y="20"/>
                      <a:pt x="206" y="23"/>
                    </a:cubicBezTo>
                    <a:cubicBezTo>
                      <a:pt x="181" y="26"/>
                      <a:pt x="156" y="28"/>
                      <a:pt x="136" y="35"/>
                    </a:cubicBezTo>
                    <a:cubicBezTo>
                      <a:pt x="120" y="40"/>
                      <a:pt x="105" y="47"/>
                      <a:pt x="89" y="55"/>
                    </a:cubicBezTo>
                    <a:cubicBezTo>
                      <a:pt x="61" y="68"/>
                      <a:pt x="33" y="82"/>
                      <a:pt x="4" y="83"/>
                    </a:cubicBezTo>
                    <a:lnTo>
                      <a:pt x="3" y="83"/>
                    </a:lnTo>
                    <a:cubicBezTo>
                      <a:pt x="2" y="83"/>
                      <a:pt x="0" y="82"/>
                      <a:pt x="0" y="80"/>
                    </a:cubicBezTo>
                    <a:cubicBezTo>
                      <a:pt x="0" y="78"/>
                      <a:pt x="1" y="77"/>
                      <a:pt x="3" y="77"/>
                    </a:cubicBezTo>
                    <a:cubicBezTo>
                      <a:pt x="31" y="75"/>
                      <a:pt x="59" y="62"/>
                      <a:pt x="86" y="49"/>
                    </a:cubicBezTo>
                    <a:cubicBezTo>
                      <a:pt x="102" y="42"/>
                      <a:pt x="118" y="34"/>
                      <a:pt x="134" y="29"/>
                    </a:cubicBezTo>
                    <a:cubicBezTo>
                      <a:pt x="154" y="22"/>
                      <a:pt x="180" y="20"/>
                      <a:pt x="205" y="17"/>
                    </a:cubicBezTo>
                    <a:cubicBezTo>
                      <a:pt x="236" y="13"/>
                      <a:pt x="265" y="10"/>
                      <a:pt x="284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8" name="îṧliḓê">
                <a:extLst>
                  <a:ext uri="{FF2B5EF4-FFF2-40B4-BE49-F238E27FC236}">
                    <a16:creationId xmlns:a16="http://schemas.microsoft.com/office/drawing/2014/main" id="{9C918517-17D0-475B-A1DA-47C356B669D5}"/>
                  </a:ext>
                </a:extLst>
              </p:cNvPr>
              <p:cNvSpPr/>
              <p:nvPr/>
            </p:nvSpPr>
            <p:spPr bwMode="auto">
              <a:xfrm>
                <a:off x="4568825" y="1209675"/>
                <a:ext cx="103188" cy="11113"/>
              </a:xfrm>
              <a:custGeom>
                <a:avLst/>
                <a:gdLst>
                  <a:gd name="T0" fmla="*/ 282 w 286"/>
                  <a:gd name="T1" fmla="*/ 13 h 29"/>
                  <a:gd name="T2" fmla="*/ 284 w 286"/>
                  <a:gd name="T3" fmla="*/ 17 h 29"/>
                  <a:gd name="T4" fmla="*/ 281 w 286"/>
                  <a:gd name="T5" fmla="*/ 19 h 29"/>
                  <a:gd name="T6" fmla="*/ 125 w 286"/>
                  <a:gd name="T7" fmla="*/ 20 h 29"/>
                  <a:gd name="T8" fmla="*/ 33 w 286"/>
                  <a:gd name="T9" fmla="*/ 28 h 29"/>
                  <a:gd name="T10" fmla="*/ 2 w 286"/>
                  <a:gd name="T11" fmla="*/ 26 h 29"/>
                  <a:gd name="T12" fmla="*/ 0 w 286"/>
                  <a:gd name="T13" fmla="*/ 23 h 29"/>
                  <a:gd name="T14" fmla="*/ 3 w 286"/>
                  <a:gd name="T15" fmla="*/ 20 h 29"/>
                  <a:gd name="T16" fmla="*/ 124 w 286"/>
                  <a:gd name="T17" fmla="*/ 14 h 29"/>
                  <a:gd name="T18" fmla="*/ 282 w 286"/>
                  <a:gd name="T19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6" h="29">
                    <a:moveTo>
                      <a:pt x="282" y="13"/>
                    </a:moveTo>
                    <a:cubicBezTo>
                      <a:pt x="284" y="14"/>
                      <a:pt x="285" y="15"/>
                      <a:pt x="284" y="17"/>
                    </a:cubicBezTo>
                    <a:cubicBezTo>
                      <a:pt x="284" y="19"/>
                      <a:pt x="283" y="20"/>
                      <a:pt x="281" y="19"/>
                    </a:cubicBezTo>
                    <a:cubicBezTo>
                      <a:pt x="230" y="7"/>
                      <a:pt x="177" y="14"/>
                      <a:pt x="125" y="20"/>
                    </a:cubicBezTo>
                    <a:cubicBezTo>
                      <a:pt x="94" y="24"/>
                      <a:pt x="63" y="28"/>
                      <a:pt x="33" y="28"/>
                    </a:cubicBezTo>
                    <a:cubicBezTo>
                      <a:pt x="23" y="28"/>
                      <a:pt x="13" y="27"/>
                      <a:pt x="2" y="26"/>
                    </a:cubicBezTo>
                    <a:cubicBezTo>
                      <a:pt x="1" y="26"/>
                      <a:pt x="0" y="24"/>
                      <a:pt x="0" y="23"/>
                    </a:cubicBezTo>
                    <a:cubicBezTo>
                      <a:pt x="0" y="21"/>
                      <a:pt x="2" y="19"/>
                      <a:pt x="3" y="20"/>
                    </a:cubicBezTo>
                    <a:cubicBezTo>
                      <a:pt x="42" y="24"/>
                      <a:pt x="84" y="19"/>
                      <a:pt x="124" y="14"/>
                    </a:cubicBezTo>
                    <a:cubicBezTo>
                      <a:pt x="176" y="7"/>
                      <a:pt x="231" y="0"/>
                      <a:pt x="282" y="1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9" name="îŝlîḍe">
                <a:extLst>
                  <a:ext uri="{FF2B5EF4-FFF2-40B4-BE49-F238E27FC236}">
                    <a16:creationId xmlns:a16="http://schemas.microsoft.com/office/drawing/2014/main" id="{2C8673A8-F68C-4202-83C2-F73A8D09721E}"/>
                  </a:ext>
                </a:extLst>
              </p:cNvPr>
              <p:cNvSpPr/>
              <p:nvPr/>
            </p:nvSpPr>
            <p:spPr bwMode="auto">
              <a:xfrm>
                <a:off x="4225925" y="1887538"/>
                <a:ext cx="31750" cy="52387"/>
              </a:xfrm>
              <a:custGeom>
                <a:avLst/>
                <a:gdLst>
                  <a:gd name="T0" fmla="*/ 83 w 90"/>
                  <a:gd name="T1" fmla="*/ 1 h 146"/>
                  <a:gd name="T2" fmla="*/ 88 w 90"/>
                  <a:gd name="T3" fmla="*/ 2 h 146"/>
                  <a:gd name="T4" fmla="*/ 87 w 90"/>
                  <a:gd name="T5" fmla="*/ 7 h 146"/>
                  <a:gd name="T6" fmla="*/ 11 w 90"/>
                  <a:gd name="T7" fmla="*/ 141 h 146"/>
                  <a:gd name="T8" fmla="*/ 8 w 90"/>
                  <a:gd name="T9" fmla="*/ 145 h 146"/>
                  <a:gd name="T10" fmla="*/ 8 w 90"/>
                  <a:gd name="T11" fmla="*/ 145 h 146"/>
                  <a:gd name="T12" fmla="*/ 5 w 90"/>
                  <a:gd name="T13" fmla="*/ 142 h 146"/>
                  <a:gd name="T14" fmla="*/ 83 w 90"/>
                  <a:gd name="T15" fmla="*/ 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46">
                    <a:moveTo>
                      <a:pt x="83" y="1"/>
                    </a:moveTo>
                    <a:cubicBezTo>
                      <a:pt x="85" y="0"/>
                      <a:pt x="87" y="1"/>
                      <a:pt x="88" y="2"/>
                    </a:cubicBezTo>
                    <a:cubicBezTo>
                      <a:pt x="89" y="3"/>
                      <a:pt x="88" y="6"/>
                      <a:pt x="87" y="7"/>
                    </a:cubicBezTo>
                    <a:cubicBezTo>
                      <a:pt x="34" y="38"/>
                      <a:pt x="6" y="88"/>
                      <a:pt x="11" y="141"/>
                    </a:cubicBezTo>
                    <a:cubicBezTo>
                      <a:pt x="11" y="143"/>
                      <a:pt x="10" y="145"/>
                      <a:pt x="8" y="145"/>
                    </a:cubicBezTo>
                    <a:lnTo>
                      <a:pt x="8" y="145"/>
                    </a:lnTo>
                    <a:cubicBezTo>
                      <a:pt x="6" y="145"/>
                      <a:pt x="5" y="144"/>
                      <a:pt x="5" y="142"/>
                    </a:cubicBezTo>
                    <a:cubicBezTo>
                      <a:pt x="0" y="86"/>
                      <a:pt x="29" y="34"/>
                      <a:pt x="83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0" name="íṧḷídé">
                <a:extLst>
                  <a:ext uri="{FF2B5EF4-FFF2-40B4-BE49-F238E27FC236}">
                    <a16:creationId xmlns:a16="http://schemas.microsoft.com/office/drawing/2014/main" id="{20A72DD9-A17F-47DA-AD31-EDB2EE832E4A}"/>
                  </a:ext>
                </a:extLst>
              </p:cNvPr>
              <p:cNvSpPr/>
              <p:nvPr/>
            </p:nvSpPr>
            <p:spPr bwMode="auto">
              <a:xfrm>
                <a:off x="4203700" y="1874838"/>
                <a:ext cx="50800" cy="39687"/>
              </a:xfrm>
              <a:custGeom>
                <a:avLst/>
                <a:gdLst>
                  <a:gd name="T0" fmla="*/ 135 w 140"/>
                  <a:gd name="T1" fmla="*/ 0 h 109"/>
                  <a:gd name="T2" fmla="*/ 139 w 140"/>
                  <a:gd name="T3" fmla="*/ 2 h 109"/>
                  <a:gd name="T4" fmla="*/ 136 w 140"/>
                  <a:gd name="T5" fmla="*/ 6 h 109"/>
                  <a:gd name="T6" fmla="*/ 6 w 140"/>
                  <a:gd name="T7" fmla="*/ 106 h 109"/>
                  <a:gd name="T8" fmla="*/ 3 w 140"/>
                  <a:gd name="T9" fmla="*/ 108 h 109"/>
                  <a:gd name="T10" fmla="*/ 3 w 140"/>
                  <a:gd name="T11" fmla="*/ 108 h 109"/>
                  <a:gd name="T12" fmla="*/ 0 w 140"/>
                  <a:gd name="T13" fmla="*/ 104 h 109"/>
                  <a:gd name="T14" fmla="*/ 135 w 140"/>
                  <a:gd name="T15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" h="109">
                    <a:moveTo>
                      <a:pt x="135" y="0"/>
                    </a:moveTo>
                    <a:cubicBezTo>
                      <a:pt x="136" y="0"/>
                      <a:pt x="138" y="0"/>
                      <a:pt x="139" y="2"/>
                    </a:cubicBezTo>
                    <a:cubicBezTo>
                      <a:pt x="139" y="4"/>
                      <a:pt x="138" y="6"/>
                      <a:pt x="136" y="6"/>
                    </a:cubicBezTo>
                    <a:cubicBezTo>
                      <a:pt x="92" y="13"/>
                      <a:pt x="19" y="45"/>
                      <a:pt x="6" y="106"/>
                    </a:cubicBezTo>
                    <a:cubicBezTo>
                      <a:pt x="6" y="107"/>
                      <a:pt x="5" y="108"/>
                      <a:pt x="3" y="108"/>
                    </a:cubicBezTo>
                    <a:lnTo>
                      <a:pt x="3" y="108"/>
                    </a:lnTo>
                    <a:cubicBezTo>
                      <a:pt x="1" y="108"/>
                      <a:pt x="0" y="106"/>
                      <a:pt x="0" y="104"/>
                    </a:cubicBezTo>
                    <a:cubicBezTo>
                      <a:pt x="13" y="41"/>
                      <a:pt x="89" y="6"/>
                      <a:pt x="135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1" name="ïsḻïḍé">
                <a:extLst>
                  <a:ext uri="{FF2B5EF4-FFF2-40B4-BE49-F238E27FC236}">
                    <a16:creationId xmlns:a16="http://schemas.microsoft.com/office/drawing/2014/main" id="{C040E829-2C0E-440F-9FDD-D89083BAC68D}"/>
                  </a:ext>
                </a:extLst>
              </p:cNvPr>
              <p:cNvSpPr/>
              <p:nvPr/>
            </p:nvSpPr>
            <p:spPr bwMode="auto">
              <a:xfrm>
                <a:off x="4587875" y="1925638"/>
                <a:ext cx="79375" cy="11112"/>
              </a:xfrm>
              <a:custGeom>
                <a:avLst/>
                <a:gdLst>
                  <a:gd name="T0" fmla="*/ 213 w 219"/>
                  <a:gd name="T1" fmla="*/ 1 h 31"/>
                  <a:gd name="T2" fmla="*/ 217 w 219"/>
                  <a:gd name="T3" fmla="*/ 2 h 31"/>
                  <a:gd name="T4" fmla="*/ 216 w 219"/>
                  <a:gd name="T5" fmla="*/ 7 h 31"/>
                  <a:gd name="T6" fmla="*/ 61 w 219"/>
                  <a:gd name="T7" fmla="*/ 29 h 31"/>
                  <a:gd name="T8" fmla="*/ 4 w 219"/>
                  <a:gd name="T9" fmla="*/ 30 h 31"/>
                  <a:gd name="T10" fmla="*/ 3 w 219"/>
                  <a:gd name="T11" fmla="*/ 30 h 31"/>
                  <a:gd name="T12" fmla="*/ 0 w 219"/>
                  <a:gd name="T13" fmla="*/ 27 h 31"/>
                  <a:gd name="T14" fmla="*/ 3 w 219"/>
                  <a:gd name="T15" fmla="*/ 23 h 31"/>
                  <a:gd name="T16" fmla="*/ 61 w 219"/>
                  <a:gd name="T17" fmla="*/ 22 h 31"/>
                  <a:gd name="T18" fmla="*/ 213 w 219"/>
                  <a:gd name="T19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9" h="31">
                    <a:moveTo>
                      <a:pt x="213" y="1"/>
                    </a:moveTo>
                    <a:cubicBezTo>
                      <a:pt x="214" y="0"/>
                      <a:pt x="216" y="1"/>
                      <a:pt x="217" y="2"/>
                    </a:cubicBezTo>
                    <a:cubicBezTo>
                      <a:pt x="218" y="4"/>
                      <a:pt x="218" y="6"/>
                      <a:pt x="216" y="7"/>
                    </a:cubicBezTo>
                    <a:cubicBezTo>
                      <a:pt x="184" y="29"/>
                      <a:pt x="119" y="29"/>
                      <a:pt x="61" y="29"/>
                    </a:cubicBezTo>
                    <a:cubicBezTo>
                      <a:pt x="40" y="29"/>
                      <a:pt x="20" y="29"/>
                      <a:pt x="4" y="30"/>
                    </a:cubicBezTo>
                    <a:cubicBezTo>
                      <a:pt x="4" y="30"/>
                      <a:pt x="4" y="30"/>
                      <a:pt x="3" y="30"/>
                    </a:cubicBezTo>
                    <a:cubicBezTo>
                      <a:pt x="2" y="30"/>
                      <a:pt x="1" y="28"/>
                      <a:pt x="0" y="27"/>
                    </a:cubicBezTo>
                    <a:cubicBezTo>
                      <a:pt x="0" y="25"/>
                      <a:pt x="2" y="23"/>
                      <a:pt x="3" y="23"/>
                    </a:cubicBezTo>
                    <a:cubicBezTo>
                      <a:pt x="20" y="22"/>
                      <a:pt x="40" y="22"/>
                      <a:pt x="61" y="22"/>
                    </a:cubicBezTo>
                    <a:cubicBezTo>
                      <a:pt x="118" y="22"/>
                      <a:pt x="182" y="23"/>
                      <a:pt x="213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2" name="íṣľîḑé">
                <a:extLst>
                  <a:ext uri="{FF2B5EF4-FFF2-40B4-BE49-F238E27FC236}">
                    <a16:creationId xmlns:a16="http://schemas.microsoft.com/office/drawing/2014/main" id="{B7F2D97D-F8F3-4527-A0DB-6A86314626D5}"/>
                  </a:ext>
                </a:extLst>
              </p:cNvPr>
              <p:cNvSpPr/>
              <p:nvPr/>
            </p:nvSpPr>
            <p:spPr bwMode="auto">
              <a:xfrm>
                <a:off x="4281488" y="1938338"/>
                <a:ext cx="80962" cy="9525"/>
              </a:xfrm>
              <a:custGeom>
                <a:avLst/>
                <a:gdLst>
                  <a:gd name="T0" fmla="*/ 218 w 223"/>
                  <a:gd name="T1" fmla="*/ 1 h 26"/>
                  <a:gd name="T2" fmla="*/ 222 w 223"/>
                  <a:gd name="T3" fmla="*/ 3 h 26"/>
                  <a:gd name="T4" fmla="*/ 219 w 223"/>
                  <a:gd name="T5" fmla="*/ 7 h 26"/>
                  <a:gd name="T6" fmla="*/ 151 w 223"/>
                  <a:gd name="T7" fmla="*/ 15 h 26"/>
                  <a:gd name="T8" fmla="*/ 89 w 223"/>
                  <a:gd name="T9" fmla="*/ 22 h 26"/>
                  <a:gd name="T10" fmla="*/ 89 w 223"/>
                  <a:gd name="T11" fmla="*/ 22 h 26"/>
                  <a:gd name="T12" fmla="*/ 13 w 223"/>
                  <a:gd name="T13" fmla="*/ 25 h 26"/>
                  <a:gd name="T14" fmla="*/ 4 w 223"/>
                  <a:gd name="T15" fmla="*/ 25 h 26"/>
                  <a:gd name="T16" fmla="*/ 0 w 223"/>
                  <a:gd name="T17" fmla="*/ 22 h 26"/>
                  <a:gd name="T18" fmla="*/ 4 w 223"/>
                  <a:gd name="T19" fmla="*/ 19 h 26"/>
                  <a:gd name="T20" fmla="*/ 12 w 223"/>
                  <a:gd name="T21" fmla="*/ 19 h 26"/>
                  <a:gd name="T22" fmla="*/ 88 w 223"/>
                  <a:gd name="T23" fmla="*/ 16 h 26"/>
                  <a:gd name="T24" fmla="*/ 151 w 223"/>
                  <a:gd name="T25" fmla="*/ 9 h 26"/>
                  <a:gd name="T26" fmla="*/ 218 w 223"/>
                  <a:gd name="T2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3" h="26">
                    <a:moveTo>
                      <a:pt x="218" y="1"/>
                    </a:moveTo>
                    <a:cubicBezTo>
                      <a:pt x="219" y="0"/>
                      <a:pt x="221" y="1"/>
                      <a:pt x="222" y="3"/>
                    </a:cubicBezTo>
                    <a:cubicBezTo>
                      <a:pt x="222" y="5"/>
                      <a:pt x="221" y="6"/>
                      <a:pt x="219" y="7"/>
                    </a:cubicBezTo>
                    <a:cubicBezTo>
                      <a:pt x="196" y="12"/>
                      <a:pt x="173" y="14"/>
                      <a:pt x="151" y="15"/>
                    </a:cubicBezTo>
                    <a:cubicBezTo>
                      <a:pt x="131" y="17"/>
                      <a:pt x="109" y="18"/>
                      <a:pt x="89" y="22"/>
                    </a:cubicBezTo>
                    <a:lnTo>
                      <a:pt x="89" y="22"/>
                    </a:lnTo>
                    <a:cubicBezTo>
                      <a:pt x="71" y="23"/>
                      <a:pt x="31" y="25"/>
                      <a:pt x="13" y="25"/>
                    </a:cubicBezTo>
                    <a:lnTo>
                      <a:pt x="4" y="25"/>
                    </a:lnTo>
                    <a:cubicBezTo>
                      <a:pt x="2" y="25"/>
                      <a:pt x="0" y="24"/>
                      <a:pt x="0" y="22"/>
                    </a:cubicBezTo>
                    <a:cubicBezTo>
                      <a:pt x="0" y="21"/>
                      <a:pt x="2" y="19"/>
                      <a:pt x="4" y="19"/>
                    </a:cubicBezTo>
                    <a:lnTo>
                      <a:pt x="12" y="19"/>
                    </a:lnTo>
                    <a:cubicBezTo>
                      <a:pt x="31" y="18"/>
                      <a:pt x="71" y="17"/>
                      <a:pt x="88" y="16"/>
                    </a:cubicBezTo>
                    <a:cubicBezTo>
                      <a:pt x="109" y="12"/>
                      <a:pt x="130" y="10"/>
                      <a:pt x="151" y="9"/>
                    </a:cubicBezTo>
                    <a:cubicBezTo>
                      <a:pt x="173" y="8"/>
                      <a:pt x="196" y="6"/>
                      <a:pt x="218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3" name="îṣḷîḍê">
                <a:extLst>
                  <a:ext uri="{FF2B5EF4-FFF2-40B4-BE49-F238E27FC236}">
                    <a16:creationId xmlns:a16="http://schemas.microsoft.com/office/drawing/2014/main" id="{5B8EA83C-FB0D-44C7-A2F7-DF35785DDDD5}"/>
                  </a:ext>
                </a:extLst>
              </p:cNvPr>
              <p:cNvSpPr/>
              <p:nvPr/>
            </p:nvSpPr>
            <p:spPr bwMode="auto">
              <a:xfrm>
                <a:off x="4567238" y="1784350"/>
                <a:ext cx="20637" cy="23813"/>
              </a:xfrm>
              <a:custGeom>
                <a:avLst/>
                <a:gdLst>
                  <a:gd name="T0" fmla="*/ 50 w 56"/>
                  <a:gd name="T1" fmla="*/ 0 h 66"/>
                  <a:gd name="T2" fmla="*/ 54 w 56"/>
                  <a:gd name="T3" fmla="*/ 2 h 66"/>
                  <a:gd name="T4" fmla="*/ 53 w 56"/>
                  <a:gd name="T5" fmla="*/ 6 h 66"/>
                  <a:gd name="T6" fmla="*/ 6 w 56"/>
                  <a:gd name="T7" fmla="*/ 63 h 66"/>
                  <a:gd name="T8" fmla="*/ 3 w 56"/>
                  <a:gd name="T9" fmla="*/ 65 h 66"/>
                  <a:gd name="T10" fmla="*/ 2 w 56"/>
                  <a:gd name="T11" fmla="*/ 65 h 66"/>
                  <a:gd name="T12" fmla="*/ 0 w 56"/>
                  <a:gd name="T13" fmla="*/ 60 h 66"/>
                  <a:gd name="T14" fmla="*/ 50 w 56"/>
                  <a:gd name="T1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6">
                    <a:moveTo>
                      <a:pt x="50" y="0"/>
                    </a:moveTo>
                    <a:cubicBezTo>
                      <a:pt x="52" y="0"/>
                      <a:pt x="53" y="1"/>
                      <a:pt x="54" y="2"/>
                    </a:cubicBezTo>
                    <a:cubicBezTo>
                      <a:pt x="55" y="4"/>
                      <a:pt x="54" y="6"/>
                      <a:pt x="53" y="6"/>
                    </a:cubicBezTo>
                    <a:cubicBezTo>
                      <a:pt x="33" y="13"/>
                      <a:pt x="18" y="32"/>
                      <a:pt x="6" y="63"/>
                    </a:cubicBezTo>
                    <a:cubicBezTo>
                      <a:pt x="6" y="64"/>
                      <a:pt x="5" y="65"/>
                      <a:pt x="3" y="65"/>
                    </a:cubicBezTo>
                    <a:lnTo>
                      <a:pt x="2" y="65"/>
                    </a:lnTo>
                    <a:cubicBezTo>
                      <a:pt x="0" y="64"/>
                      <a:pt x="0" y="62"/>
                      <a:pt x="0" y="60"/>
                    </a:cubicBezTo>
                    <a:cubicBezTo>
                      <a:pt x="13" y="28"/>
                      <a:pt x="29" y="8"/>
                      <a:pt x="50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4" name="iṩḷïḓê">
                <a:extLst>
                  <a:ext uri="{FF2B5EF4-FFF2-40B4-BE49-F238E27FC236}">
                    <a16:creationId xmlns:a16="http://schemas.microsoft.com/office/drawing/2014/main" id="{78F8C882-2033-43DA-B899-2033771A602C}"/>
                  </a:ext>
                </a:extLst>
              </p:cNvPr>
              <p:cNvSpPr/>
              <p:nvPr/>
            </p:nvSpPr>
            <p:spPr bwMode="auto">
              <a:xfrm>
                <a:off x="4495800" y="1682750"/>
                <a:ext cx="23813" cy="17463"/>
              </a:xfrm>
              <a:custGeom>
                <a:avLst/>
                <a:gdLst>
                  <a:gd name="T0" fmla="*/ 57 w 64"/>
                  <a:gd name="T1" fmla="*/ 29 h 50"/>
                  <a:gd name="T2" fmla="*/ 62 w 64"/>
                  <a:gd name="T3" fmla="*/ 28 h 50"/>
                  <a:gd name="T4" fmla="*/ 63 w 64"/>
                  <a:gd name="T5" fmla="*/ 33 h 50"/>
                  <a:gd name="T6" fmla="*/ 35 w 64"/>
                  <a:gd name="T7" fmla="*/ 49 h 50"/>
                  <a:gd name="T8" fmla="*/ 35 w 64"/>
                  <a:gd name="T9" fmla="*/ 49 h 50"/>
                  <a:gd name="T10" fmla="*/ 6 w 64"/>
                  <a:gd name="T11" fmla="*/ 32 h 50"/>
                  <a:gd name="T12" fmla="*/ 2 w 64"/>
                  <a:gd name="T13" fmla="*/ 17 h 50"/>
                  <a:gd name="T14" fmla="*/ 32 w 64"/>
                  <a:gd name="T15" fmla="*/ 0 h 50"/>
                  <a:gd name="T16" fmla="*/ 36 w 64"/>
                  <a:gd name="T17" fmla="*/ 3 h 50"/>
                  <a:gd name="T18" fmla="*/ 33 w 64"/>
                  <a:gd name="T19" fmla="*/ 6 h 50"/>
                  <a:gd name="T20" fmla="*/ 8 w 64"/>
                  <a:gd name="T21" fmla="*/ 20 h 50"/>
                  <a:gd name="T22" fmla="*/ 11 w 64"/>
                  <a:gd name="T23" fmla="*/ 28 h 50"/>
                  <a:gd name="T24" fmla="*/ 35 w 64"/>
                  <a:gd name="T25" fmla="*/ 43 h 50"/>
                  <a:gd name="T26" fmla="*/ 57 w 64"/>
                  <a:gd name="T27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50">
                    <a:moveTo>
                      <a:pt x="57" y="29"/>
                    </a:moveTo>
                    <a:cubicBezTo>
                      <a:pt x="59" y="27"/>
                      <a:pt x="60" y="27"/>
                      <a:pt x="62" y="28"/>
                    </a:cubicBezTo>
                    <a:cubicBezTo>
                      <a:pt x="63" y="29"/>
                      <a:pt x="63" y="31"/>
                      <a:pt x="63" y="33"/>
                    </a:cubicBezTo>
                    <a:cubicBezTo>
                      <a:pt x="54" y="43"/>
                      <a:pt x="45" y="49"/>
                      <a:pt x="35" y="49"/>
                    </a:cubicBezTo>
                    <a:lnTo>
                      <a:pt x="35" y="49"/>
                    </a:lnTo>
                    <a:cubicBezTo>
                      <a:pt x="25" y="49"/>
                      <a:pt x="15" y="43"/>
                      <a:pt x="6" y="32"/>
                    </a:cubicBezTo>
                    <a:cubicBezTo>
                      <a:pt x="1" y="27"/>
                      <a:pt x="0" y="22"/>
                      <a:pt x="2" y="17"/>
                    </a:cubicBezTo>
                    <a:cubicBezTo>
                      <a:pt x="6" y="5"/>
                      <a:pt x="29" y="1"/>
                      <a:pt x="32" y="0"/>
                    </a:cubicBezTo>
                    <a:cubicBezTo>
                      <a:pt x="33" y="0"/>
                      <a:pt x="35" y="1"/>
                      <a:pt x="36" y="3"/>
                    </a:cubicBezTo>
                    <a:cubicBezTo>
                      <a:pt x="36" y="5"/>
                      <a:pt x="35" y="6"/>
                      <a:pt x="33" y="6"/>
                    </a:cubicBezTo>
                    <a:cubicBezTo>
                      <a:pt x="25" y="8"/>
                      <a:pt x="10" y="13"/>
                      <a:pt x="8" y="20"/>
                    </a:cubicBezTo>
                    <a:cubicBezTo>
                      <a:pt x="8" y="21"/>
                      <a:pt x="7" y="23"/>
                      <a:pt x="11" y="28"/>
                    </a:cubicBezTo>
                    <a:cubicBezTo>
                      <a:pt x="19" y="38"/>
                      <a:pt x="27" y="43"/>
                      <a:pt x="35" y="43"/>
                    </a:cubicBezTo>
                    <a:cubicBezTo>
                      <a:pt x="43" y="43"/>
                      <a:pt x="50" y="38"/>
                      <a:pt x="57" y="29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5" name="íṥlíḍe">
                <a:extLst>
                  <a:ext uri="{FF2B5EF4-FFF2-40B4-BE49-F238E27FC236}">
                    <a16:creationId xmlns:a16="http://schemas.microsoft.com/office/drawing/2014/main" id="{1604D3A3-A7E4-467C-9B5E-A9F2350CF305}"/>
                  </a:ext>
                </a:extLst>
              </p:cNvPr>
              <p:cNvSpPr/>
              <p:nvPr/>
            </p:nvSpPr>
            <p:spPr bwMode="auto">
              <a:xfrm>
                <a:off x="4437063" y="1706563"/>
                <a:ext cx="6350" cy="6350"/>
              </a:xfrm>
              <a:custGeom>
                <a:avLst/>
                <a:gdLst>
                  <a:gd name="T0" fmla="*/ 9 w 16"/>
                  <a:gd name="T1" fmla="*/ 1 h 18"/>
                  <a:gd name="T2" fmla="*/ 14 w 16"/>
                  <a:gd name="T3" fmla="*/ 1 h 18"/>
                  <a:gd name="T4" fmla="*/ 14 w 16"/>
                  <a:gd name="T5" fmla="*/ 5 h 18"/>
                  <a:gd name="T6" fmla="*/ 7 w 16"/>
                  <a:gd name="T7" fmla="*/ 15 h 18"/>
                  <a:gd name="T8" fmla="*/ 4 w 16"/>
                  <a:gd name="T9" fmla="*/ 17 h 18"/>
                  <a:gd name="T10" fmla="*/ 3 w 16"/>
                  <a:gd name="T11" fmla="*/ 17 h 18"/>
                  <a:gd name="T12" fmla="*/ 1 w 16"/>
                  <a:gd name="T13" fmla="*/ 12 h 18"/>
                  <a:gd name="T14" fmla="*/ 9 w 16"/>
                  <a:gd name="T15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8">
                    <a:moveTo>
                      <a:pt x="9" y="1"/>
                    </a:moveTo>
                    <a:cubicBezTo>
                      <a:pt x="10" y="0"/>
                      <a:pt x="13" y="0"/>
                      <a:pt x="14" y="1"/>
                    </a:cubicBezTo>
                    <a:cubicBezTo>
                      <a:pt x="15" y="2"/>
                      <a:pt x="15" y="4"/>
                      <a:pt x="14" y="5"/>
                    </a:cubicBezTo>
                    <a:cubicBezTo>
                      <a:pt x="10" y="8"/>
                      <a:pt x="9" y="12"/>
                      <a:pt x="7" y="15"/>
                    </a:cubicBezTo>
                    <a:cubicBezTo>
                      <a:pt x="6" y="16"/>
                      <a:pt x="5" y="17"/>
                      <a:pt x="4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4"/>
                      <a:pt x="1" y="12"/>
                    </a:cubicBezTo>
                    <a:cubicBezTo>
                      <a:pt x="3" y="8"/>
                      <a:pt x="5" y="4"/>
                      <a:pt x="9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6" name="îṣľiḋê">
                <a:extLst>
                  <a:ext uri="{FF2B5EF4-FFF2-40B4-BE49-F238E27FC236}">
                    <a16:creationId xmlns:a16="http://schemas.microsoft.com/office/drawing/2014/main" id="{0924660D-33F7-42C7-910D-9144EAC006D2}"/>
                  </a:ext>
                </a:extLst>
              </p:cNvPr>
              <p:cNvSpPr/>
              <p:nvPr/>
            </p:nvSpPr>
            <p:spPr bwMode="auto">
              <a:xfrm>
                <a:off x="4484688" y="1673225"/>
                <a:ext cx="7937" cy="7938"/>
              </a:xfrm>
              <a:custGeom>
                <a:avLst/>
                <a:gdLst>
                  <a:gd name="T0" fmla="*/ 17 w 22"/>
                  <a:gd name="T1" fmla="*/ 1 h 21"/>
                  <a:gd name="T2" fmla="*/ 21 w 22"/>
                  <a:gd name="T3" fmla="*/ 3 h 21"/>
                  <a:gd name="T4" fmla="*/ 18 w 22"/>
                  <a:gd name="T5" fmla="*/ 7 h 21"/>
                  <a:gd name="T6" fmla="*/ 8 w 22"/>
                  <a:gd name="T7" fmla="*/ 16 h 21"/>
                  <a:gd name="T8" fmla="*/ 5 w 22"/>
                  <a:gd name="T9" fmla="*/ 19 h 21"/>
                  <a:gd name="T10" fmla="*/ 3 w 22"/>
                  <a:gd name="T11" fmla="*/ 20 h 21"/>
                  <a:gd name="T12" fmla="*/ 1 w 22"/>
                  <a:gd name="T13" fmla="*/ 19 h 21"/>
                  <a:gd name="T14" fmla="*/ 1 w 22"/>
                  <a:gd name="T15" fmla="*/ 15 h 21"/>
                  <a:gd name="T16" fmla="*/ 3 w 22"/>
                  <a:gd name="T17" fmla="*/ 12 h 21"/>
                  <a:gd name="T18" fmla="*/ 17 w 22"/>
                  <a:gd name="T1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1">
                    <a:moveTo>
                      <a:pt x="17" y="1"/>
                    </a:moveTo>
                    <a:cubicBezTo>
                      <a:pt x="18" y="0"/>
                      <a:pt x="20" y="1"/>
                      <a:pt x="21" y="3"/>
                    </a:cubicBezTo>
                    <a:cubicBezTo>
                      <a:pt x="21" y="5"/>
                      <a:pt x="20" y="7"/>
                      <a:pt x="18" y="7"/>
                    </a:cubicBezTo>
                    <a:cubicBezTo>
                      <a:pt x="14" y="8"/>
                      <a:pt x="11" y="12"/>
                      <a:pt x="8" y="16"/>
                    </a:cubicBezTo>
                    <a:cubicBezTo>
                      <a:pt x="7" y="17"/>
                      <a:pt x="6" y="18"/>
                      <a:pt x="5" y="19"/>
                    </a:cubicBezTo>
                    <a:cubicBezTo>
                      <a:pt x="4" y="20"/>
                      <a:pt x="4" y="20"/>
                      <a:pt x="3" y="20"/>
                    </a:cubicBezTo>
                    <a:cubicBezTo>
                      <a:pt x="2" y="20"/>
                      <a:pt x="1" y="20"/>
                      <a:pt x="1" y="19"/>
                    </a:cubicBezTo>
                    <a:cubicBezTo>
                      <a:pt x="0" y="18"/>
                      <a:pt x="0" y="16"/>
                      <a:pt x="1" y="15"/>
                    </a:cubicBezTo>
                    <a:cubicBezTo>
                      <a:pt x="1" y="14"/>
                      <a:pt x="2" y="13"/>
                      <a:pt x="3" y="12"/>
                    </a:cubicBezTo>
                    <a:cubicBezTo>
                      <a:pt x="7" y="7"/>
                      <a:pt x="11" y="2"/>
                      <a:pt x="17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7" name="îṥľíḑe">
                <a:extLst>
                  <a:ext uri="{FF2B5EF4-FFF2-40B4-BE49-F238E27FC236}">
                    <a16:creationId xmlns:a16="http://schemas.microsoft.com/office/drawing/2014/main" id="{8506307C-22A4-4C42-8C02-C0AEBFF24432}"/>
                  </a:ext>
                </a:extLst>
              </p:cNvPr>
              <p:cNvSpPr/>
              <p:nvPr/>
            </p:nvSpPr>
            <p:spPr bwMode="auto">
              <a:xfrm>
                <a:off x="4421188" y="1693863"/>
                <a:ext cx="19050" cy="14287"/>
              </a:xfrm>
              <a:custGeom>
                <a:avLst/>
                <a:gdLst>
                  <a:gd name="T0" fmla="*/ 30 w 52"/>
                  <a:gd name="T1" fmla="*/ 2 h 38"/>
                  <a:gd name="T2" fmla="*/ 48 w 52"/>
                  <a:gd name="T3" fmla="*/ 11 h 38"/>
                  <a:gd name="T4" fmla="*/ 36 w 52"/>
                  <a:gd name="T5" fmla="*/ 36 h 38"/>
                  <a:gd name="T6" fmla="*/ 34 w 52"/>
                  <a:gd name="T7" fmla="*/ 37 h 38"/>
                  <a:gd name="T8" fmla="*/ 31 w 52"/>
                  <a:gd name="T9" fmla="*/ 36 h 38"/>
                  <a:gd name="T10" fmla="*/ 31 w 52"/>
                  <a:gd name="T11" fmla="*/ 32 h 38"/>
                  <a:gd name="T12" fmla="*/ 41 w 52"/>
                  <a:gd name="T13" fmla="*/ 14 h 38"/>
                  <a:gd name="T14" fmla="*/ 29 w 52"/>
                  <a:gd name="T15" fmla="*/ 8 h 38"/>
                  <a:gd name="T16" fmla="*/ 6 w 52"/>
                  <a:gd name="T17" fmla="*/ 11 h 38"/>
                  <a:gd name="T18" fmla="*/ 2 w 52"/>
                  <a:gd name="T19" fmla="*/ 12 h 38"/>
                  <a:gd name="T20" fmla="*/ 1 w 52"/>
                  <a:gd name="T21" fmla="*/ 7 h 38"/>
                  <a:gd name="T22" fmla="*/ 30 w 52"/>
                  <a:gd name="T23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38">
                    <a:moveTo>
                      <a:pt x="30" y="2"/>
                    </a:moveTo>
                    <a:cubicBezTo>
                      <a:pt x="35" y="2"/>
                      <a:pt x="45" y="5"/>
                      <a:pt x="48" y="11"/>
                    </a:cubicBezTo>
                    <a:cubicBezTo>
                      <a:pt x="51" y="22"/>
                      <a:pt x="38" y="35"/>
                      <a:pt x="36" y="36"/>
                    </a:cubicBezTo>
                    <a:cubicBezTo>
                      <a:pt x="35" y="37"/>
                      <a:pt x="35" y="37"/>
                      <a:pt x="34" y="37"/>
                    </a:cubicBezTo>
                    <a:cubicBezTo>
                      <a:pt x="33" y="37"/>
                      <a:pt x="32" y="37"/>
                      <a:pt x="31" y="36"/>
                    </a:cubicBezTo>
                    <a:cubicBezTo>
                      <a:pt x="30" y="35"/>
                      <a:pt x="30" y="33"/>
                      <a:pt x="31" y="32"/>
                    </a:cubicBezTo>
                    <a:cubicBezTo>
                      <a:pt x="35" y="28"/>
                      <a:pt x="44" y="19"/>
                      <a:pt x="41" y="14"/>
                    </a:cubicBezTo>
                    <a:cubicBezTo>
                      <a:pt x="41" y="12"/>
                      <a:pt x="36" y="9"/>
                      <a:pt x="29" y="8"/>
                    </a:cubicBezTo>
                    <a:cubicBezTo>
                      <a:pt x="19" y="6"/>
                      <a:pt x="10" y="7"/>
                      <a:pt x="6" y="11"/>
                    </a:cubicBezTo>
                    <a:cubicBezTo>
                      <a:pt x="5" y="13"/>
                      <a:pt x="3" y="13"/>
                      <a:pt x="2" y="12"/>
                    </a:cubicBezTo>
                    <a:cubicBezTo>
                      <a:pt x="0" y="11"/>
                      <a:pt x="0" y="9"/>
                      <a:pt x="1" y="7"/>
                    </a:cubicBezTo>
                    <a:cubicBezTo>
                      <a:pt x="7" y="0"/>
                      <a:pt x="21" y="0"/>
                      <a:pt x="30" y="2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8" name="íş1îdê">
                <a:extLst>
                  <a:ext uri="{FF2B5EF4-FFF2-40B4-BE49-F238E27FC236}">
                    <a16:creationId xmlns:a16="http://schemas.microsoft.com/office/drawing/2014/main" id="{4EE804C1-FD37-436C-B2CE-67120ACBE08E}"/>
                  </a:ext>
                </a:extLst>
              </p:cNvPr>
              <p:cNvSpPr/>
              <p:nvPr/>
            </p:nvSpPr>
            <p:spPr bwMode="auto">
              <a:xfrm>
                <a:off x="4459288" y="1646238"/>
                <a:ext cx="11112" cy="7937"/>
              </a:xfrm>
              <a:custGeom>
                <a:avLst/>
                <a:gdLst>
                  <a:gd name="T0" fmla="*/ 24 w 29"/>
                  <a:gd name="T1" fmla="*/ 0 h 24"/>
                  <a:gd name="T2" fmla="*/ 27 w 29"/>
                  <a:gd name="T3" fmla="*/ 3 h 24"/>
                  <a:gd name="T4" fmla="*/ 25 w 29"/>
                  <a:gd name="T5" fmla="*/ 7 h 24"/>
                  <a:gd name="T6" fmla="*/ 10 w 29"/>
                  <a:gd name="T7" fmla="*/ 18 h 24"/>
                  <a:gd name="T8" fmla="*/ 6 w 29"/>
                  <a:gd name="T9" fmla="*/ 22 h 24"/>
                  <a:gd name="T10" fmla="*/ 4 w 29"/>
                  <a:gd name="T11" fmla="*/ 23 h 24"/>
                  <a:gd name="T12" fmla="*/ 2 w 29"/>
                  <a:gd name="T13" fmla="*/ 22 h 24"/>
                  <a:gd name="T14" fmla="*/ 2 w 29"/>
                  <a:gd name="T15" fmla="*/ 18 h 24"/>
                  <a:gd name="T16" fmla="*/ 5 w 29"/>
                  <a:gd name="T17" fmla="*/ 14 h 24"/>
                  <a:gd name="T18" fmla="*/ 24 w 2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4">
                    <a:moveTo>
                      <a:pt x="24" y="0"/>
                    </a:moveTo>
                    <a:cubicBezTo>
                      <a:pt x="25" y="0"/>
                      <a:pt x="27" y="1"/>
                      <a:pt x="27" y="3"/>
                    </a:cubicBezTo>
                    <a:cubicBezTo>
                      <a:pt x="28" y="4"/>
                      <a:pt x="27" y="6"/>
                      <a:pt x="25" y="7"/>
                    </a:cubicBezTo>
                    <a:cubicBezTo>
                      <a:pt x="19" y="8"/>
                      <a:pt x="15" y="13"/>
                      <a:pt x="10" y="18"/>
                    </a:cubicBezTo>
                    <a:cubicBezTo>
                      <a:pt x="9" y="20"/>
                      <a:pt x="7" y="21"/>
                      <a:pt x="6" y="22"/>
                    </a:cubicBezTo>
                    <a:cubicBezTo>
                      <a:pt x="6" y="23"/>
                      <a:pt x="5" y="23"/>
                      <a:pt x="4" y="23"/>
                    </a:cubicBezTo>
                    <a:cubicBezTo>
                      <a:pt x="3" y="23"/>
                      <a:pt x="2" y="23"/>
                      <a:pt x="2" y="22"/>
                    </a:cubicBezTo>
                    <a:cubicBezTo>
                      <a:pt x="0" y="21"/>
                      <a:pt x="0" y="19"/>
                      <a:pt x="2" y="18"/>
                    </a:cubicBezTo>
                    <a:cubicBezTo>
                      <a:pt x="3" y="16"/>
                      <a:pt x="4" y="15"/>
                      <a:pt x="5" y="14"/>
                    </a:cubicBezTo>
                    <a:cubicBezTo>
                      <a:pt x="10" y="8"/>
                      <a:pt x="15" y="2"/>
                      <a:pt x="24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29" name="íṧlïḋé">
                <a:extLst>
                  <a:ext uri="{FF2B5EF4-FFF2-40B4-BE49-F238E27FC236}">
                    <a16:creationId xmlns:a16="http://schemas.microsoft.com/office/drawing/2014/main" id="{D0285B39-EE3C-4B52-AD71-057DEC5E2924}"/>
                  </a:ext>
                </a:extLst>
              </p:cNvPr>
              <p:cNvSpPr/>
              <p:nvPr/>
            </p:nvSpPr>
            <p:spPr bwMode="auto">
              <a:xfrm>
                <a:off x="4273550" y="1747838"/>
                <a:ext cx="14288" cy="17462"/>
              </a:xfrm>
              <a:custGeom>
                <a:avLst/>
                <a:gdLst>
                  <a:gd name="T0" fmla="*/ 26 w 40"/>
                  <a:gd name="T1" fmla="*/ 0 h 48"/>
                  <a:gd name="T2" fmla="*/ 31 w 40"/>
                  <a:gd name="T3" fmla="*/ 2 h 48"/>
                  <a:gd name="T4" fmla="*/ 36 w 40"/>
                  <a:gd name="T5" fmla="*/ 24 h 48"/>
                  <a:gd name="T6" fmla="*/ 16 w 40"/>
                  <a:gd name="T7" fmla="*/ 46 h 48"/>
                  <a:gd name="T8" fmla="*/ 14 w 40"/>
                  <a:gd name="T9" fmla="*/ 47 h 48"/>
                  <a:gd name="T10" fmla="*/ 13 w 40"/>
                  <a:gd name="T11" fmla="*/ 47 h 48"/>
                  <a:gd name="T12" fmla="*/ 2 w 40"/>
                  <a:gd name="T13" fmla="*/ 44 h 48"/>
                  <a:gd name="T14" fmla="*/ 0 w 40"/>
                  <a:gd name="T15" fmla="*/ 40 h 48"/>
                  <a:gd name="T16" fmla="*/ 4 w 40"/>
                  <a:gd name="T17" fmla="*/ 37 h 48"/>
                  <a:gd name="T18" fmla="*/ 13 w 40"/>
                  <a:gd name="T19" fmla="*/ 40 h 48"/>
                  <a:gd name="T20" fmla="*/ 30 w 40"/>
                  <a:gd name="T21" fmla="*/ 21 h 48"/>
                  <a:gd name="T22" fmla="*/ 25 w 40"/>
                  <a:gd name="T23" fmla="*/ 5 h 48"/>
                  <a:gd name="T24" fmla="*/ 26 w 40"/>
                  <a:gd name="T2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48">
                    <a:moveTo>
                      <a:pt x="26" y="0"/>
                    </a:moveTo>
                    <a:cubicBezTo>
                      <a:pt x="28" y="0"/>
                      <a:pt x="30" y="0"/>
                      <a:pt x="31" y="2"/>
                    </a:cubicBezTo>
                    <a:cubicBezTo>
                      <a:pt x="32" y="5"/>
                      <a:pt x="39" y="18"/>
                      <a:pt x="36" y="24"/>
                    </a:cubicBezTo>
                    <a:cubicBezTo>
                      <a:pt x="34" y="29"/>
                      <a:pt x="19" y="43"/>
                      <a:pt x="16" y="46"/>
                    </a:cubicBezTo>
                    <a:cubicBezTo>
                      <a:pt x="15" y="47"/>
                      <a:pt x="15" y="47"/>
                      <a:pt x="14" y="47"/>
                    </a:cubicBezTo>
                    <a:cubicBezTo>
                      <a:pt x="14" y="47"/>
                      <a:pt x="14" y="47"/>
                      <a:pt x="13" y="47"/>
                    </a:cubicBezTo>
                    <a:lnTo>
                      <a:pt x="2" y="44"/>
                    </a:lnTo>
                    <a:cubicBezTo>
                      <a:pt x="0" y="43"/>
                      <a:pt x="0" y="41"/>
                      <a:pt x="0" y="40"/>
                    </a:cubicBezTo>
                    <a:cubicBezTo>
                      <a:pt x="0" y="38"/>
                      <a:pt x="2" y="37"/>
                      <a:pt x="4" y="37"/>
                    </a:cubicBezTo>
                    <a:lnTo>
                      <a:pt x="13" y="40"/>
                    </a:lnTo>
                    <a:cubicBezTo>
                      <a:pt x="20" y="34"/>
                      <a:pt x="29" y="24"/>
                      <a:pt x="30" y="21"/>
                    </a:cubicBezTo>
                    <a:cubicBezTo>
                      <a:pt x="31" y="19"/>
                      <a:pt x="28" y="11"/>
                      <a:pt x="25" y="5"/>
                    </a:cubicBezTo>
                    <a:cubicBezTo>
                      <a:pt x="24" y="3"/>
                      <a:pt x="25" y="1"/>
                      <a:pt x="26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30" name="ïSľiḓê">
                <a:extLst>
                  <a:ext uri="{FF2B5EF4-FFF2-40B4-BE49-F238E27FC236}">
                    <a16:creationId xmlns:a16="http://schemas.microsoft.com/office/drawing/2014/main" id="{B4CA6AC7-91F3-4E92-A399-053C11D7B4CA}"/>
                  </a:ext>
                </a:extLst>
              </p:cNvPr>
              <p:cNvSpPr/>
              <p:nvPr/>
            </p:nvSpPr>
            <p:spPr bwMode="auto">
              <a:xfrm>
                <a:off x="4524375" y="1535113"/>
                <a:ext cx="19050" cy="20637"/>
              </a:xfrm>
              <a:custGeom>
                <a:avLst/>
                <a:gdLst>
                  <a:gd name="T0" fmla="*/ 25 w 52"/>
                  <a:gd name="T1" fmla="*/ 0 h 56"/>
                  <a:gd name="T2" fmla="*/ 35 w 52"/>
                  <a:gd name="T3" fmla="*/ 6 h 56"/>
                  <a:gd name="T4" fmla="*/ 41 w 52"/>
                  <a:gd name="T5" fmla="*/ 40 h 56"/>
                  <a:gd name="T6" fmla="*/ 36 w 52"/>
                  <a:gd name="T7" fmla="*/ 41 h 56"/>
                  <a:gd name="T8" fmla="*/ 35 w 52"/>
                  <a:gd name="T9" fmla="*/ 36 h 56"/>
                  <a:gd name="T10" fmla="*/ 30 w 52"/>
                  <a:gd name="T11" fmla="*/ 10 h 56"/>
                  <a:gd name="T12" fmla="*/ 24 w 52"/>
                  <a:gd name="T13" fmla="*/ 6 h 56"/>
                  <a:gd name="T14" fmla="*/ 9 w 52"/>
                  <a:gd name="T15" fmla="*/ 17 h 56"/>
                  <a:gd name="T16" fmla="*/ 7 w 52"/>
                  <a:gd name="T17" fmla="*/ 29 h 56"/>
                  <a:gd name="T18" fmla="*/ 15 w 52"/>
                  <a:gd name="T19" fmla="*/ 49 h 56"/>
                  <a:gd name="T20" fmla="*/ 16 w 52"/>
                  <a:gd name="T21" fmla="*/ 53 h 56"/>
                  <a:gd name="T22" fmla="*/ 13 w 52"/>
                  <a:gd name="T23" fmla="*/ 55 h 56"/>
                  <a:gd name="T24" fmla="*/ 11 w 52"/>
                  <a:gd name="T25" fmla="*/ 54 h 56"/>
                  <a:gd name="T26" fmla="*/ 1 w 52"/>
                  <a:gd name="T27" fmla="*/ 30 h 56"/>
                  <a:gd name="T28" fmla="*/ 5 w 52"/>
                  <a:gd name="T29" fmla="*/ 12 h 56"/>
                  <a:gd name="T30" fmla="*/ 25 w 52"/>
                  <a:gd name="T3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56">
                    <a:moveTo>
                      <a:pt x="25" y="0"/>
                    </a:moveTo>
                    <a:cubicBezTo>
                      <a:pt x="28" y="0"/>
                      <a:pt x="32" y="2"/>
                      <a:pt x="35" y="6"/>
                    </a:cubicBezTo>
                    <a:cubicBezTo>
                      <a:pt x="41" y="12"/>
                      <a:pt x="51" y="27"/>
                      <a:pt x="41" y="40"/>
                    </a:cubicBezTo>
                    <a:cubicBezTo>
                      <a:pt x="40" y="41"/>
                      <a:pt x="38" y="42"/>
                      <a:pt x="36" y="41"/>
                    </a:cubicBezTo>
                    <a:cubicBezTo>
                      <a:pt x="35" y="40"/>
                      <a:pt x="35" y="38"/>
                      <a:pt x="35" y="36"/>
                    </a:cubicBezTo>
                    <a:cubicBezTo>
                      <a:pt x="45" y="25"/>
                      <a:pt x="31" y="10"/>
                      <a:pt x="30" y="10"/>
                    </a:cubicBezTo>
                    <a:cubicBezTo>
                      <a:pt x="28" y="8"/>
                      <a:pt x="26" y="6"/>
                      <a:pt x="24" y="6"/>
                    </a:cubicBezTo>
                    <a:cubicBezTo>
                      <a:pt x="20" y="6"/>
                      <a:pt x="15" y="11"/>
                      <a:pt x="9" y="17"/>
                    </a:cubicBezTo>
                    <a:cubicBezTo>
                      <a:pt x="7" y="19"/>
                      <a:pt x="7" y="23"/>
                      <a:pt x="7" y="29"/>
                    </a:cubicBezTo>
                    <a:cubicBezTo>
                      <a:pt x="8" y="37"/>
                      <a:pt x="11" y="46"/>
                      <a:pt x="15" y="49"/>
                    </a:cubicBezTo>
                    <a:cubicBezTo>
                      <a:pt x="17" y="50"/>
                      <a:pt x="17" y="51"/>
                      <a:pt x="16" y="53"/>
                    </a:cubicBezTo>
                    <a:cubicBezTo>
                      <a:pt x="16" y="54"/>
                      <a:pt x="15" y="55"/>
                      <a:pt x="13" y="55"/>
                    </a:cubicBezTo>
                    <a:cubicBezTo>
                      <a:pt x="13" y="55"/>
                      <a:pt x="12" y="54"/>
                      <a:pt x="11" y="54"/>
                    </a:cubicBezTo>
                    <a:cubicBezTo>
                      <a:pt x="6" y="50"/>
                      <a:pt x="2" y="39"/>
                      <a:pt x="1" y="30"/>
                    </a:cubicBezTo>
                    <a:cubicBezTo>
                      <a:pt x="0" y="22"/>
                      <a:pt x="1" y="15"/>
                      <a:pt x="5" y="12"/>
                    </a:cubicBezTo>
                    <a:cubicBezTo>
                      <a:pt x="12" y="5"/>
                      <a:pt x="18" y="0"/>
                      <a:pt x="25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31" name="íşlíḋê">
                <a:extLst>
                  <a:ext uri="{FF2B5EF4-FFF2-40B4-BE49-F238E27FC236}">
                    <a16:creationId xmlns:a16="http://schemas.microsoft.com/office/drawing/2014/main" id="{CEBF32EE-CA38-4E11-B9DF-A99D126F9FE8}"/>
                  </a:ext>
                </a:extLst>
              </p:cNvPr>
              <p:cNvSpPr/>
              <p:nvPr/>
            </p:nvSpPr>
            <p:spPr bwMode="auto">
              <a:xfrm>
                <a:off x="4548188" y="1522413"/>
                <a:ext cx="9525" cy="7937"/>
              </a:xfrm>
              <a:custGeom>
                <a:avLst/>
                <a:gdLst>
                  <a:gd name="T0" fmla="*/ 5 w 25"/>
                  <a:gd name="T1" fmla="*/ 1 h 24"/>
                  <a:gd name="T2" fmla="*/ 24 w 25"/>
                  <a:gd name="T3" fmla="*/ 19 h 24"/>
                  <a:gd name="T4" fmla="*/ 21 w 25"/>
                  <a:gd name="T5" fmla="*/ 23 h 24"/>
                  <a:gd name="T6" fmla="*/ 20 w 25"/>
                  <a:gd name="T7" fmla="*/ 23 h 24"/>
                  <a:gd name="T8" fmla="*/ 17 w 25"/>
                  <a:gd name="T9" fmla="*/ 20 h 24"/>
                  <a:gd name="T10" fmla="*/ 2 w 25"/>
                  <a:gd name="T11" fmla="*/ 6 h 24"/>
                  <a:gd name="T12" fmla="*/ 1 w 25"/>
                  <a:gd name="T13" fmla="*/ 2 h 24"/>
                  <a:gd name="T14" fmla="*/ 5 w 25"/>
                  <a:gd name="T1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4">
                    <a:moveTo>
                      <a:pt x="5" y="1"/>
                    </a:moveTo>
                    <a:cubicBezTo>
                      <a:pt x="9" y="3"/>
                      <a:pt x="21" y="9"/>
                      <a:pt x="24" y="19"/>
                    </a:cubicBezTo>
                    <a:cubicBezTo>
                      <a:pt x="24" y="21"/>
                      <a:pt x="23" y="23"/>
                      <a:pt x="21" y="23"/>
                    </a:cubicBezTo>
                    <a:lnTo>
                      <a:pt x="20" y="23"/>
                    </a:lnTo>
                    <a:cubicBezTo>
                      <a:pt x="18" y="23"/>
                      <a:pt x="17" y="22"/>
                      <a:pt x="17" y="20"/>
                    </a:cubicBezTo>
                    <a:cubicBezTo>
                      <a:pt x="16" y="15"/>
                      <a:pt x="8" y="9"/>
                      <a:pt x="2" y="6"/>
                    </a:cubicBezTo>
                    <a:cubicBezTo>
                      <a:pt x="1" y="6"/>
                      <a:pt x="0" y="4"/>
                      <a:pt x="1" y="2"/>
                    </a:cubicBezTo>
                    <a:cubicBezTo>
                      <a:pt x="2" y="0"/>
                      <a:pt x="4" y="0"/>
                      <a:pt x="5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32" name="iṥlïḋê">
                <a:extLst>
                  <a:ext uri="{FF2B5EF4-FFF2-40B4-BE49-F238E27FC236}">
                    <a16:creationId xmlns:a16="http://schemas.microsoft.com/office/drawing/2014/main" id="{894AC969-B2B0-4491-A827-47ED7749F502}"/>
                  </a:ext>
                </a:extLst>
              </p:cNvPr>
              <p:cNvSpPr/>
              <p:nvPr/>
            </p:nvSpPr>
            <p:spPr bwMode="auto">
              <a:xfrm>
                <a:off x="4314825" y="1606550"/>
                <a:ext cx="28575" cy="15875"/>
              </a:xfrm>
              <a:custGeom>
                <a:avLst/>
                <a:gdLst>
                  <a:gd name="T0" fmla="*/ 75 w 79"/>
                  <a:gd name="T1" fmla="*/ 35 h 42"/>
                  <a:gd name="T2" fmla="*/ 78 w 79"/>
                  <a:gd name="T3" fmla="*/ 38 h 42"/>
                  <a:gd name="T4" fmla="*/ 75 w 79"/>
                  <a:gd name="T5" fmla="*/ 41 h 42"/>
                  <a:gd name="T6" fmla="*/ 75 w 79"/>
                  <a:gd name="T7" fmla="*/ 41 h 42"/>
                  <a:gd name="T8" fmla="*/ 0 w 79"/>
                  <a:gd name="T9" fmla="*/ 5 h 42"/>
                  <a:gd name="T10" fmla="*/ 1 w 79"/>
                  <a:gd name="T11" fmla="*/ 1 h 42"/>
                  <a:gd name="T12" fmla="*/ 6 w 79"/>
                  <a:gd name="T13" fmla="*/ 2 h 42"/>
                  <a:gd name="T14" fmla="*/ 75 w 79"/>
                  <a:gd name="T15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42">
                    <a:moveTo>
                      <a:pt x="75" y="35"/>
                    </a:moveTo>
                    <a:cubicBezTo>
                      <a:pt x="77" y="35"/>
                      <a:pt x="78" y="36"/>
                      <a:pt x="78" y="38"/>
                    </a:cubicBezTo>
                    <a:cubicBezTo>
                      <a:pt x="78" y="40"/>
                      <a:pt x="77" y="41"/>
                      <a:pt x="75" y="41"/>
                    </a:cubicBezTo>
                    <a:lnTo>
                      <a:pt x="75" y="41"/>
                    </a:lnTo>
                    <a:cubicBezTo>
                      <a:pt x="50" y="40"/>
                      <a:pt x="16" y="28"/>
                      <a:pt x="0" y="5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20" y="23"/>
                      <a:pt x="52" y="33"/>
                      <a:pt x="75" y="35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33" name="íṧḻîḍê">
                <a:extLst>
                  <a:ext uri="{FF2B5EF4-FFF2-40B4-BE49-F238E27FC236}">
                    <a16:creationId xmlns:a16="http://schemas.microsoft.com/office/drawing/2014/main" id="{A2B1E97C-5BE0-4A1F-8F9F-1CB4D694B7A0}"/>
                  </a:ext>
                </a:extLst>
              </p:cNvPr>
              <p:cNvSpPr/>
              <p:nvPr/>
            </p:nvSpPr>
            <p:spPr bwMode="auto">
              <a:xfrm>
                <a:off x="4564063" y="1603375"/>
                <a:ext cx="33337" cy="26988"/>
              </a:xfrm>
              <a:custGeom>
                <a:avLst/>
                <a:gdLst>
                  <a:gd name="T0" fmla="*/ 90 w 94"/>
                  <a:gd name="T1" fmla="*/ 0 h 76"/>
                  <a:gd name="T2" fmla="*/ 93 w 94"/>
                  <a:gd name="T3" fmla="*/ 4 h 76"/>
                  <a:gd name="T4" fmla="*/ 4 w 94"/>
                  <a:gd name="T5" fmla="*/ 75 h 76"/>
                  <a:gd name="T6" fmla="*/ 3 w 94"/>
                  <a:gd name="T7" fmla="*/ 75 h 76"/>
                  <a:gd name="T8" fmla="*/ 0 w 94"/>
                  <a:gd name="T9" fmla="*/ 72 h 76"/>
                  <a:gd name="T10" fmla="*/ 3 w 94"/>
                  <a:gd name="T11" fmla="*/ 69 h 76"/>
                  <a:gd name="T12" fmla="*/ 86 w 94"/>
                  <a:gd name="T13" fmla="*/ 3 h 76"/>
                  <a:gd name="T14" fmla="*/ 90 w 94"/>
                  <a:gd name="T1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76">
                    <a:moveTo>
                      <a:pt x="90" y="0"/>
                    </a:moveTo>
                    <a:cubicBezTo>
                      <a:pt x="91" y="0"/>
                      <a:pt x="93" y="2"/>
                      <a:pt x="93" y="4"/>
                    </a:cubicBezTo>
                    <a:cubicBezTo>
                      <a:pt x="84" y="61"/>
                      <a:pt x="45" y="68"/>
                      <a:pt x="4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0" y="74"/>
                      <a:pt x="0" y="72"/>
                    </a:cubicBezTo>
                    <a:cubicBezTo>
                      <a:pt x="0" y="70"/>
                      <a:pt x="1" y="69"/>
                      <a:pt x="3" y="69"/>
                    </a:cubicBezTo>
                    <a:cubicBezTo>
                      <a:pt x="50" y="61"/>
                      <a:pt x="79" y="52"/>
                      <a:pt x="86" y="3"/>
                    </a:cubicBezTo>
                    <a:cubicBezTo>
                      <a:pt x="86" y="1"/>
                      <a:pt x="88" y="0"/>
                      <a:pt x="90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</p:grpSp>
        <p:sp>
          <p:nvSpPr>
            <p:cNvPr id="7" name="ïṧļîdé">
              <a:extLst>
                <a:ext uri="{FF2B5EF4-FFF2-40B4-BE49-F238E27FC236}">
                  <a16:creationId xmlns:a16="http://schemas.microsoft.com/office/drawing/2014/main" id="{BFAAEA18-B167-4A7E-BCB6-1BDB7A13E8D2}"/>
                </a:ext>
              </a:extLst>
            </p:cNvPr>
            <p:cNvSpPr/>
            <p:nvPr/>
          </p:nvSpPr>
          <p:spPr bwMode="auto">
            <a:xfrm>
              <a:off x="1062974" y="1246246"/>
              <a:ext cx="330679" cy="280692"/>
            </a:xfrm>
            <a:custGeom>
              <a:avLst/>
              <a:gdLst>
                <a:gd name="T0" fmla="*/ 350 w 759"/>
                <a:gd name="T1" fmla="*/ 379 h 642"/>
                <a:gd name="T2" fmla="*/ 350 w 759"/>
                <a:gd name="T3" fmla="*/ 554 h 642"/>
                <a:gd name="T4" fmla="*/ 263 w 759"/>
                <a:gd name="T5" fmla="*/ 641 h 642"/>
                <a:gd name="T6" fmla="*/ 88 w 759"/>
                <a:gd name="T7" fmla="*/ 641 h 642"/>
                <a:gd name="T8" fmla="*/ 0 w 759"/>
                <a:gd name="T9" fmla="*/ 554 h 642"/>
                <a:gd name="T10" fmla="*/ 0 w 759"/>
                <a:gd name="T11" fmla="*/ 233 h 642"/>
                <a:gd name="T12" fmla="*/ 233 w 759"/>
                <a:gd name="T13" fmla="*/ 0 h 642"/>
                <a:gd name="T14" fmla="*/ 263 w 759"/>
                <a:gd name="T15" fmla="*/ 0 h 642"/>
                <a:gd name="T16" fmla="*/ 292 w 759"/>
                <a:gd name="T17" fmla="*/ 29 h 642"/>
                <a:gd name="T18" fmla="*/ 292 w 759"/>
                <a:gd name="T19" fmla="*/ 87 h 642"/>
                <a:gd name="T20" fmla="*/ 263 w 759"/>
                <a:gd name="T21" fmla="*/ 116 h 642"/>
                <a:gd name="T22" fmla="*/ 233 w 759"/>
                <a:gd name="T23" fmla="*/ 116 h 642"/>
                <a:gd name="T24" fmla="*/ 117 w 759"/>
                <a:gd name="T25" fmla="*/ 233 h 642"/>
                <a:gd name="T26" fmla="*/ 117 w 759"/>
                <a:gd name="T27" fmla="*/ 248 h 642"/>
                <a:gd name="T28" fmla="*/ 161 w 759"/>
                <a:gd name="T29" fmla="*/ 291 h 642"/>
                <a:gd name="T30" fmla="*/ 263 w 759"/>
                <a:gd name="T31" fmla="*/ 291 h 642"/>
                <a:gd name="T32" fmla="*/ 350 w 759"/>
                <a:gd name="T33" fmla="*/ 379 h 642"/>
                <a:gd name="T34" fmla="*/ 758 w 759"/>
                <a:gd name="T35" fmla="*/ 379 h 642"/>
                <a:gd name="T36" fmla="*/ 758 w 759"/>
                <a:gd name="T37" fmla="*/ 554 h 642"/>
                <a:gd name="T38" fmla="*/ 671 w 759"/>
                <a:gd name="T39" fmla="*/ 641 h 642"/>
                <a:gd name="T40" fmla="*/ 496 w 759"/>
                <a:gd name="T41" fmla="*/ 641 h 642"/>
                <a:gd name="T42" fmla="*/ 408 w 759"/>
                <a:gd name="T43" fmla="*/ 554 h 642"/>
                <a:gd name="T44" fmla="*/ 408 w 759"/>
                <a:gd name="T45" fmla="*/ 233 h 642"/>
                <a:gd name="T46" fmla="*/ 642 w 759"/>
                <a:gd name="T47" fmla="*/ 0 h 642"/>
                <a:gd name="T48" fmla="*/ 671 w 759"/>
                <a:gd name="T49" fmla="*/ 0 h 642"/>
                <a:gd name="T50" fmla="*/ 700 w 759"/>
                <a:gd name="T51" fmla="*/ 29 h 642"/>
                <a:gd name="T52" fmla="*/ 700 w 759"/>
                <a:gd name="T53" fmla="*/ 87 h 642"/>
                <a:gd name="T54" fmla="*/ 671 w 759"/>
                <a:gd name="T55" fmla="*/ 116 h 642"/>
                <a:gd name="T56" fmla="*/ 642 w 759"/>
                <a:gd name="T57" fmla="*/ 116 h 642"/>
                <a:gd name="T58" fmla="*/ 525 w 759"/>
                <a:gd name="T59" fmla="*/ 233 h 642"/>
                <a:gd name="T60" fmla="*/ 525 w 759"/>
                <a:gd name="T61" fmla="*/ 248 h 642"/>
                <a:gd name="T62" fmla="*/ 569 w 759"/>
                <a:gd name="T63" fmla="*/ 291 h 642"/>
                <a:gd name="T64" fmla="*/ 671 w 759"/>
                <a:gd name="T65" fmla="*/ 291 h 642"/>
                <a:gd name="T66" fmla="*/ 758 w 759"/>
                <a:gd name="T67" fmla="*/ 379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9" h="642">
                  <a:moveTo>
                    <a:pt x="350" y="379"/>
                  </a:moveTo>
                  <a:lnTo>
                    <a:pt x="350" y="554"/>
                  </a:lnTo>
                  <a:cubicBezTo>
                    <a:pt x="350" y="602"/>
                    <a:pt x="311" y="641"/>
                    <a:pt x="263" y="641"/>
                  </a:cubicBezTo>
                  <a:lnTo>
                    <a:pt x="88" y="641"/>
                  </a:lnTo>
                  <a:cubicBezTo>
                    <a:pt x="39" y="641"/>
                    <a:pt x="0" y="602"/>
                    <a:pt x="0" y="554"/>
                  </a:cubicBezTo>
                  <a:lnTo>
                    <a:pt x="0" y="233"/>
                  </a:lnTo>
                  <a:cubicBezTo>
                    <a:pt x="0" y="105"/>
                    <a:pt x="105" y="0"/>
                    <a:pt x="233" y="0"/>
                  </a:cubicBezTo>
                  <a:lnTo>
                    <a:pt x="263" y="0"/>
                  </a:lnTo>
                  <a:cubicBezTo>
                    <a:pt x="279" y="0"/>
                    <a:pt x="292" y="13"/>
                    <a:pt x="292" y="29"/>
                  </a:cubicBezTo>
                  <a:lnTo>
                    <a:pt x="292" y="87"/>
                  </a:lnTo>
                  <a:cubicBezTo>
                    <a:pt x="292" y="103"/>
                    <a:pt x="279" y="116"/>
                    <a:pt x="263" y="116"/>
                  </a:cubicBezTo>
                  <a:lnTo>
                    <a:pt x="233" y="116"/>
                  </a:lnTo>
                  <a:cubicBezTo>
                    <a:pt x="169" y="116"/>
                    <a:pt x="117" y="169"/>
                    <a:pt x="117" y="233"/>
                  </a:cubicBezTo>
                  <a:lnTo>
                    <a:pt x="117" y="248"/>
                  </a:lnTo>
                  <a:cubicBezTo>
                    <a:pt x="117" y="272"/>
                    <a:pt x="136" y="291"/>
                    <a:pt x="161" y="291"/>
                  </a:cubicBezTo>
                  <a:lnTo>
                    <a:pt x="263" y="291"/>
                  </a:lnTo>
                  <a:cubicBezTo>
                    <a:pt x="311" y="291"/>
                    <a:pt x="350" y="330"/>
                    <a:pt x="350" y="379"/>
                  </a:cubicBezTo>
                  <a:close/>
                  <a:moveTo>
                    <a:pt x="758" y="379"/>
                  </a:moveTo>
                  <a:lnTo>
                    <a:pt x="758" y="554"/>
                  </a:lnTo>
                  <a:cubicBezTo>
                    <a:pt x="758" y="602"/>
                    <a:pt x="719" y="641"/>
                    <a:pt x="671" y="641"/>
                  </a:cubicBezTo>
                  <a:lnTo>
                    <a:pt x="496" y="641"/>
                  </a:lnTo>
                  <a:cubicBezTo>
                    <a:pt x="447" y="641"/>
                    <a:pt x="408" y="602"/>
                    <a:pt x="408" y="554"/>
                  </a:cubicBezTo>
                  <a:lnTo>
                    <a:pt x="408" y="233"/>
                  </a:lnTo>
                  <a:cubicBezTo>
                    <a:pt x="408" y="105"/>
                    <a:pt x="513" y="0"/>
                    <a:pt x="642" y="0"/>
                  </a:cubicBezTo>
                  <a:lnTo>
                    <a:pt x="671" y="0"/>
                  </a:lnTo>
                  <a:cubicBezTo>
                    <a:pt x="687" y="0"/>
                    <a:pt x="700" y="13"/>
                    <a:pt x="700" y="29"/>
                  </a:cubicBezTo>
                  <a:lnTo>
                    <a:pt x="700" y="87"/>
                  </a:lnTo>
                  <a:cubicBezTo>
                    <a:pt x="700" y="103"/>
                    <a:pt x="687" y="116"/>
                    <a:pt x="671" y="116"/>
                  </a:cubicBezTo>
                  <a:lnTo>
                    <a:pt x="642" y="116"/>
                  </a:lnTo>
                  <a:cubicBezTo>
                    <a:pt x="577" y="116"/>
                    <a:pt x="525" y="169"/>
                    <a:pt x="525" y="233"/>
                  </a:cubicBezTo>
                  <a:lnTo>
                    <a:pt x="525" y="248"/>
                  </a:lnTo>
                  <a:cubicBezTo>
                    <a:pt x="525" y="272"/>
                    <a:pt x="545" y="291"/>
                    <a:pt x="569" y="291"/>
                  </a:cubicBezTo>
                  <a:lnTo>
                    <a:pt x="671" y="291"/>
                  </a:lnTo>
                  <a:cubicBezTo>
                    <a:pt x="719" y="291"/>
                    <a:pt x="758" y="330"/>
                    <a:pt x="758" y="3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en-US"/>
              </a:defPPr>
              <a:lvl1pPr marL="0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78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54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32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09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886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062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240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418" algn="l" defTabSz="914354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" name="ïṥľïḋè">
              <a:extLst>
                <a:ext uri="{FF2B5EF4-FFF2-40B4-BE49-F238E27FC236}">
                  <a16:creationId xmlns:a16="http://schemas.microsoft.com/office/drawing/2014/main" id="{664130B7-92E2-4E15-B2B0-0A257A74FCFF}"/>
                </a:ext>
              </a:extLst>
            </p:cNvPr>
            <p:cNvSpPr/>
            <p:nvPr/>
          </p:nvSpPr>
          <p:spPr>
            <a:xfrm>
              <a:off x="1461704" y="1130299"/>
              <a:ext cx="10058784" cy="1117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/>
                <a:t>Unified fonts make reading more </a:t>
              </a:r>
              <a:r>
                <a:rPr lang="en-US" altLang="zh-CN" sz="1400" dirty="0" err="1"/>
                <a:t>fluent.Theme</a:t>
              </a:r>
              <a:r>
                <a:rPr lang="en-US" altLang="zh-CN" sz="1400" dirty="0"/>
                <a:t> color makes PPT more convenient to </a:t>
              </a:r>
              <a:r>
                <a:rPr lang="en-US" altLang="zh-CN" sz="1400" dirty="0" err="1"/>
                <a:t>change.Adjust</a:t>
              </a:r>
              <a:r>
                <a:rPr lang="en-US" altLang="zh-CN" sz="1400" dirty="0"/>
                <a:t> the spacing to adapt to Chinese typesetting, use the reference line in PPT.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/>
                <a:t>……</a:t>
              </a:r>
            </a:p>
          </p:txBody>
        </p:sp>
        <p:grpSp>
          <p:nvGrpSpPr>
            <p:cNvPr id="9" name="îṡḷíḑè">
              <a:extLst>
                <a:ext uri="{FF2B5EF4-FFF2-40B4-BE49-F238E27FC236}">
                  <a16:creationId xmlns:a16="http://schemas.microsoft.com/office/drawing/2014/main" id="{DC19A9DD-C182-42AF-ABA6-97BC3607E447}"/>
                </a:ext>
              </a:extLst>
            </p:cNvPr>
            <p:cNvGrpSpPr/>
            <p:nvPr/>
          </p:nvGrpSpPr>
          <p:grpSpPr>
            <a:xfrm>
              <a:off x="4066022" y="3245340"/>
              <a:ext cx="2133850" cy="2901460"/>
              <a:chOff x="4481076" y="3245340"/>
              <a:chExt cx="2133850" cy="2901460"/>
            </a:xfrm>
          </p:grpSpPr>
          <p:sp>
            <p:nvSpPr>
              <p:cNvPr id="22" name="íṩḷídé">
                <a:extLst>
                  <a:ext uri="{FF2B5EF4-FFF2-40B4-BE49-F238E27FC236}">
                    <a16:creationId xmlns:a16="http://schemas.microsoft.com/office/drawing/2014/main" id="{6B44712A-56DE-41B1-B63A-4CC9F86DC0E9}"/>
                  </a:ext>
                </a:extLst>
              </p:cNvPr>
              <p:cNvSpPr txBox="1"/>
              <p:nvPr/>
            </p:nvSpPr>
            <p:spPr>
              <a:xfrm>
                <a:off x="4584946" y="5568256"/>
                <a:ext cx="1926108" cy="578544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2">
                        <a:lumMod val="65000"/>
                      </a:schemeClr>
                    </a:solidFill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2">
                        <a:lumMod val="65000"/>
                      </a:schemeClr>
                    </a:solidFill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2">
                        <a:lumMod val="65000"/>
                      </a:schemeClr>
                    </a:solidFill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2">
                        <a:lumMod val="65000"/>
                      </a:schemeClr>
                    </a:solidFill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2">
                        <a:lumMod val="65000"/>
                      </a:schemeClr>
                    </a:solidFill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altLang="zh-CN" sz="2800" b="1" spc="50" dirty="0">
                    <a:solidFill>
                      <a:schemeClr val="tx1"/>
                    </a:solidFill>
                  </a:rPr>
                  <a:t>¥</a:t>
                </a:r>
                <a:r>
                  <a:rPr lang="en-US" sz="2800" b="1" spc="50" dirty="0">
                    <a:solidFill>
                      <a:schemeClr val="tx1"/>
                    </a:solidFill>
                  </a:rPr>
                  <a:t>500</a:t>
                </a:r>
              </a:p>
            </p:txBody>
          </p: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71856251-DF82-4A7A-B729-7DA4274E08B1}"/>
                  </a:ext>
                </a:extLst>
              </p:cNvPr>
              <p:cNvCxnSpPr/>
              <p:nvPr/>
            </p:nvCxnSpPr>
            <p:spPr>
              <a:xfrm>
                <a:off x="4502549" y="5471739"/>
                <a:ext cx="2090902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ïšḷiḋè">
                <a:extLst>
                  <a:ext uri="{FF2B5EF4-FFF2-40B4-BE49-F238E27FC236}">
                    <a16:creationId xmlns:a16="http://schemas.microsoft.com/office/drawing/2014/main" id="{9D127E82-ABE8-4ADD-9A15-E86FD5EA6D5D}"/>
                  </a:ext>
                </a:extLst>
              </p:cNvPr>
              <p:cNvSpPr/>
              <p:nvPr/>
            </p:nvSpPr>
            <p:spPr bwMode="auto">
              <a:xfrm>
                <a:off x="4481076" y="4526391"/>
                <a:ext cx="2133850" cy="9453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rIns="900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ṥļíḑè">
                <a:extLst>
                  <a:ext uri="{FF2B5EF4-FFF2-40B4-BE49-F238E27FC236}">
                    <a16:creationId xmlns:a16="http://schemas.microsoft.com/office/drawing/2014/main" id="{879F9A2B-246B-49A9-8952-1F17E686BC93}"/>
                  </a:ext>
                </a:extLst>
              </p:cNvPr>
              <p:cNvSpPr/>
              <p:nvPr/>
            </p:nvSpPr>
            <p:spPr bwMode="auto">
              <a:xfrm>
                <a:off x="5214067" y="3245340"/>
                <a:ext cx="667866" cy="616920"/>
              </a:xfrm>
              <a:custGeom>
                <a:avLst/>
                <a:gdLst>
                  <a:gd name="connsiteX0" fmla="*/ 254872 w 608697"/>
                  <a:gd name="connsiteY0" fmla="*/ 478842 h 562265"/>
                  <a:gd name="connsiteX1" fmla="*/ 254872 w 608697"/>
                  <a:gd name="connsiteY1" fmla="*/ 515919 h 562265"/>
                  <a:gd name="connsiteX2" fmla="*/ 353825 w 608697"/>
                  <a:gd name="connsiteY2" fmla="*/ 515919 h 562265"/>
                  <a:gd name="connsiteX3" fmla="*/ 353825 w 608697"/>
                  <a:gd name="connsiteY3" fmla="*/ 478842 h 562265"/>
                  <a:gd name="connsiteX4" fmla="*/ 131040 w 608697"/>
                  <a:gd name="connsiteY4" fmla="*/ 432495 h 562265"/>
                  <a:gd name="connsiteX5" fmla="*/ 477657 w 608697"/>
                  <a:gd name="connsiteY5" fmla="*/ 432495 h 562265"/>
                  <a:gd name="connsiteX6" fmla="*/ 477657 w 608697"/>
                  <a:gd name="connsiteY6" fmla="*/ 562265 h 562265"/>
                  <a:gd name="connsiteX7" fmla="*/ 131040 w 608697"/>
                  <a:gd name="connsiteY7" fmla="*/ 562265 h 562265"/>
                  <a:gd name="connsiteX8" fmla="*/ 545753 w 608697"/>
                  <a:gd name="connsiteY8" fmla="*/ 128217 h 562265"/>
                  <a:gd name="connsiteX9" fmla="*/ 582888 w 608697"/>
                  <a:gd name="connsiteY9" fmla="*/ 128217 h 562265"/>
                  <a:gd name="connsiteX10" fmla="*/ 592636 w 608697"/>
                  <a:gd name="connsiteY10" fmla="*/ 156119 h 562265"/>
                  <a:gd name="connsiteX11" fmla="*/ 608697 w 608697"/>
                  <a:gd name="connsiteY11" fmla="*/ 204692 h 562265"/>
                  <a:gd name="connsiteX12" fmla="*/ 592636 w 608697"/>
                  <a:gd name="connsiteY12" fmla="*/ 253265 h 562265"/>
                  <a:gd name="connsiteX13" fmla="*/ 582888 w 608697"/>
                  <a:gd name="connsiteY13" fmla="*/ 281167 h 562265"/>
                  <a:gd name="connsiteX14" fmla="*/ 592636 w 608697"/>
                  <a:gd name="connsiteY14" fmla="*/ 309069 h 562265"/>
                  <a:gd name="connsiteX15" fmla="*/ 608697 w 608697"/>
                  <a:gd name="connsiteY15" fmla="*/ 357643 h 562265"/>
                  <a:gd name="connsiteX16" fmla="*/ 592636 w 608697"/>
                  <a:gd name="connsiteY16" fmla="*/ 406216 h 562265"/>
                  <a:gd name="connsiteX17" fmla="*/ 582888 w 608697"/>
                  <a:gd name="connsiteY17" fmla="*/ 434118 h 562265"/>
                  <a:gd name="connsiteX18" fmla="*/ 545753 w 608697"/>
                  <a:gd name="connsiteY18" fmla="*/ 434118 h 562265"/>
                  <a:gd name="connsiteX19" fmla="*/ 561814 w 608697"/>
                  <a:gd name="connsiteY19" fmla="*/ 385544 h 562265"/>
                  <a:gd name="connsiteX20" fmla="*/ 571562 w 608697"/>
                  <a:gd name="connsiteY20" fmla="*/ 357643 h 562265"/>
                  <a:gd name="connsiteX21" fmla="*/ 561814 w 608697"/>
                  <a:gd name="connsiteY21" fmla="*/ 329741 h 562265"/>
                  <a:gd name="connsiteX22" fmla="*/ 545753 w 608697"/>
                  <a:gd name="connsiteY22" fmla="*/ 281167 h 562265"/>
                  <a:gd name="connsiteX23" fmla="*/ 561814 w 608697"/>
                  <a:gd name="connsiteY23" fmla="*/ 232594 h 562265"/>
                  <a:gd name="connsiteX24" fmla="*/ 571562 w 608697"/>
                  <a:gd name="connsiteY24" fmla="*/ 204692 h 562265"/>
                  <a:gd name="connsiteX25" fmla="*/ 561814 w 608697"/>
                  <a:gd name="connsiteY25" fmla="*/ 176790 h 562265"/>
                  <a:gd name="connsiteX26" fmla="*/ 545753 w 608697"/>
                  <a:gd name="connsiteY26" fmla="*/ 128217 h 562265"/>
                  <a:gd name="connsiteX27" fmla="*/ 25809 w 608697"/>
                  <a:gd name="connsiteY27" fmla="*/ 128217 h 562265"/>
                  <a:gd name="connsiteX28" fmla="*/ 62944 w 608697"/>
                  <a:gd name="connsiteY28" fmla="*/ 128217 h 562265"/>
                  <a:gd name="connsiteX29" fmla="*/ 46883 w 608697"/>
                  <a:gd name="connsiteY29" fmla="*/ 176790 h 562265"/>
                  <a:gd name="connsiteX30" fmla="*/ 37135 w 608697"/>
                  <a:gd name="connsiteY30" fmla="*/ 204692 h 562265"/>
                  <a:gd name="connsiteX31" fmla="*/ 46883 w 608697"/>
                  <a:gd name="connsiteY31" fmla="*/ 232594 h 562265"/>
                  <a:gd name="connsiteX32" fmla="*/ 62944 w 608697"/>
                  <a:gd name="connsiteY32" fmla="*/ 281167 h 562265"/>
                  <a:gd name="connsiteX33" fmla="*/ 46883 w 608697"/>
                  <a:gd name="connsiteY33" fmla="*/ 329741 h 562265"/>
                  <a:gd name="connsiteX34" fmla="*/ 37135 w 608697"/>
                  <a:gd name="connsiteY34" fmla="*/ 357643 h 562265"/>
                  <a:gd name="connsiteX35" fmla="*/ 46883 w 608697"/>
                  <a:gd name="connsiteY35" fmla="*/ 385544 h 562265"/>
                  <a:gd name="connsiteX36" fmla="*/ 62944 w 608697"/>
                  <a:gd name="connsiteY36" fmla="*/ 434118 h 562265"/>
                  <a:gd name="connsiteX37" fmla="*/ 25809 w 608697"/>
                  <a:gd name="connsiteY37" fmla="*/ 434118 h 562265"/>
                  <a:gd name="connsiteX38" fmla="*/ 16061 w 608697"/>
                  <a:gd name="connsiteY38" fmla="*/ 406216 h 562265"/>
                  <a:gd name="connsiteX39" fmla="*/ 0 w 608697"/>
                  <a:gd name="connsiteY39" fmla="*/ 357643 h 562265"/>
                  <a:gd name="connsiteX40" fmla="*/ 16061 w 608697"/>
                  <a:gd name="connsiteY40" fmla="*/ 309069 h 562265"/>
                  <a:gd name="connsiteX41" fmla="*/ 25809 w 608697"/>
                  <a:gd name="connsiteY41" fmla="*/ 281167 h 562265"/>
                  <a:gd name="connsiteX42" fmla="*/ 16061 w 608697"/>
                  <a:gd name="connsiteY42" fmla="*/ 253265 h 562265"/>
                  <a:gd name="connsiteX43" fmla="*/ 0 w 608697"/>
                  <a:gd name="connsiteY43" fmla="*/ 204692 h 562265"/>
                  <a:gd name="connsiteX44" fmla="*/ 16061 w 608697"/>
                  <a:gd name="connsiteY44" fmla="*/ 156119 h 562265"/>
                  <a:gd name="connsiteX45" fmla="*/ 25809 w 608697"/>
                  <a:gd name="connsiteY45" fmla="*/ 128217 h 562265"/>
                  <a:gd name="connsiteX46" fmla="*/ 131040 w 608697"/>
                  <a:gd name="connsiteY46" fmla="*/ 105001 h 562265"/>
                  <a:gd name="connsiteX47" fmla="*/ 477657 w 608697"/>
                  <a:gd name="connsiteY47" fmla="*/ 105001 h 562265"/>
                  <a:gd name="connsiteX48" fmla="*/ 477657 w 608697"/>
                  <a:gd name="connsiteY48" fmla="*/ 395448 h 562265"/>
                  <a:gd name="connsiteX49" fmla="*/ 131040 w 608697"/>
                  <a:gd name="connsiteY49" fmla="*/ 395448 h 562265"/>
                  <a:gd name="connsiteX50" fmla="*/ 131040 w 608697"/>
                  <a:gd name="connsiteY50" fmla="*/ 0 h 562265"/>
                  <a:gd name="connsiteX51" fmla="*/ 477657 w 608697"/>
                  <a:gd name="connsiteY51" fmla="*/ 0 h 562265"/>
                  <a:gd name="connsiteX52" fmla="*/ 477657 w 608697"/>
                  <a:gd name="connsiteY52" fmla="*/ 67954 h 562265"/>
                  <a:gd name="connsiteX53" fmla="*/ 131040 w 608697"/>
                  <a:gd name="connsiteY53" fmla="*/ 67954 h 562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08697" h="562265">
                    <a:moveTo>
                      <a:pt x="254872" y="478842"/>
                    </a:moveTo>
                    <a:lnTo>
                      <a:pt x="254872" y="515919"/>
                    </a:lnTo>
                    <a:lnTo>
                      <a:pt x="353825" y="515919"/>
                    </a:lnTo>
                    <a:lnTo>
                      <a:pt x="353825" y="478842"/>
                    </a:lnTo>
                    <a:close/>
                    <a:moveTo>
                      <a:pt x="131040" y="432495"/>
                    </a:moveTo>
                    <a:lnTo>
                      <a:pt x="477657" y="432495"/>
                    </a:lnTo>
                    <a:lnTo>
                      <a:pt x="477657" y="562265"/>
                    </a:lnTo>
                    <a:lnTo>
                      <a:pt x="131040" y="562265"/>
                    </a:lnTo>
                    <a:close/>
                    <a:moveTo>
                      <a:pt x="545753" y="128217"/>
                    </a:moveTo>
                    <a:lnTo>
                      <a:pt x="582888" y="128217"/>
                    </a:lnTo>
                    <a:cubicBezTo>
                      <a:pt x="582888" y="141658"/>
                      <a:pt x="586787" y="147405"/>
                      <a:pt x="592636" y="156119"/>
                    </a:cubicBezTo>
                    <a:cubicBezTo>
                      <a:pt x="599785" y="166686"/>
                      <a:pt x="608697" y="179942"/>
                      <a:pt x="608697" y="204692"/>
                    </a:cubicBezTo>
                    <a:cubicBezTo>
                      <a:pt x="608697" y="229442"/>
                      <a:pt x="599785" y="242698"/>
                      <a:pt x="592636" y="253265"/>
                    </a:cubicBezTo>
                    <a:cubicBezTo>
                      <a:pt x="586787" y="261979"/>
                      <a:pt x="582888" y="267726"/>
                      <a:pt x="582888" y="281167"/>
                    </a:cubicBezTo>
                    <a:cubicBezTo>
                      <a:pt x="582888" y="294608"/>
                      <a:pt x="586787" y="300356"/>
                      <a:pt x="592636" y="309069"/>
                    </a:cubicBezTo>
                    <a:cubicBezTo>
                      <a:pt x="599785" y="319637"/>
                      <a:pt x="608697" y="332892"/>
                      <a:pt x="608697" y="357643"/>
                    </a:cubicBezTo>
                    <a:cubicBezTo>
                      <a:pt x="608697" y="382393"/>
                      <a:pt x="599785" y="395648"/>
                      <a:pt x="592636" y="406216"/>
                    </a:cubicBezTo>
                    <a:cubicBezTo>
                      <a:pt x="586787" y="414930"/>
                      <a:pt x="582888" y="420677"/>
                      <a:pt x="582888" y="434118"/>
                    </a:cubicBezTo>
                    <a:lnTo>
                      <a:pt x="545753" y="434118"/>
                    </a:lnTo>
                    <a:cubicBezTo>
                      <a:pt x="545753" y="409368"/>
                      <a:pt x="554665" y="396112"/>
                      <a:pt x="561814" y="385544"/>
                    </a:cubicBezTo>
                    <a:cubicBezTo>
                      <a:pt x="567663" y="376831"/>
                      <a:pt x="571562" y="371084"/>
                      <a:pt x="571562" y="357643"/>
                    </a:cubicBezTo>
                    <a:cubicBezTo>
                      <a:pt x="571562" y="344202"/>
                      <a:pt x="567663" y="338454"/>
                      <a:pt x="561814" y="329741"/>
                    </a:cubicBezTo>
                    <a:cubicBezTo>
                      <a:pt x="554665" y="319173"/>
                      <a:pt x="545753" y="305918"/>
                      <a:pt x="545753" y="281167"/>
                    </a:cubicBezTo>
                    <a:cubicBezTo>
                      <a:pt x="545753" y="256417"/>
                      <a:pt x="554665" y="243161"/>
                      <a:pt x="561814" y="232594"/>
                    </a:cubicBezTo>
                    <a:cubicBezTo>
                      <a:pt x="567663" y="223880"/>
                      <a:pt x="571562" y="218133"/>
                      <a:pt x="571562" y="204692"/>
                    </a:cubicBezTo>
                    <a:cubicBezTo>
                      <a:pt x="571562" y="191251"/>
                      <a:pt x="567663" y="185504"/>
                      <a:pt x="561814" y="176790"/>
                    </a:cubicBezTo>
                    <a:cubicBezTo>
                      <a:pt x="554665" y="166223"/>
                      <a:pt x="545753" y="152967"/>
                      <a:pt x="545753" y="128217"/>
                    </a:cubicBezTo>
                    <a:close/>
                    <a:moveTo>
                      <a:pt x="25809" y="128217"/>
                    </a:moveTo>
                    <a:lnTo>
                      <a:pt x="62944" y="128217"/>
                    </a:lnTo>
                    <a:cubicBezTo>
                      <a:pt x="62944" y="152967"/>
                      <a:pt x="54032" y="166223"/>
                      <a:pt x="46883" y="176790"/>
                    </a:cubicBezTo>
                    <a:cubicBezTo>
                      <a:pt x="41034" y="185504"/>
                      <a:pt x="37135" y="191251"/>
                      <a:pt x="37135" y="204692"/>
                    </a:cubicBezTo>
                    <a:cubicBezTo>
                      <a:pt x="37135" y="218133"/>
                      <a:pt x="41034" y="223880"/>
                      <a:pt x="46883" y="232594"/>
                    </a:cubicBezTo>
                    <a:cubicBezTo>
                      <a:pt x="54032" y="243161"/>
                      <a:pt x="62944" y="256325"/>
                      <a:pt x="62944" y="281167"/>
                    </a:cubicBezTo>
                    <a:cubicBezTo>
                      <a:pt x="62944" y="305918"/>
                      <a:pt x="54032" y="319173"/>
                      <a:pt x="46883" y="329741"/>
                    </a:cubicBezTo>
                    <a:cubicBezTo>
                      <a:pt x="41034" y="338454"/>
                      <a:pt x="37135" y="344202"/>
                      <a:pt x="37135" y="357643"/>
                    </a:cubicBezTo>
                    <a:cubicBezTo>
                      <a:pt x="37135" y="371084"/>
                      <a:pt x="41034" y="376831"/>
                      <a:pt x="46883" y="385544"/>
                    </a:cubicBezTo>
                    <a:cubicBezTo>
                      <a:pt x="54032" y="396112"/>
                      <a:pt x="62944" y="409275"/>
                      <a:pt x="62944" y="434118"/>
                    </a:cubicBezTo>
                    <a:lnTo>
                      <a:pt x="25809" y="434118"/>
                    </a:lnTo>
                    <a:cubicBezTo>
                      <a:pt x="25809" y="420677"/>
                      <a:pt x="21910" y="414930"/>
                      <a:pt x="16061" y="406216"/>
                    </a:cubicBezTo>
                    <a:cubicBezTo>
                      <a:pt x="8912" y="395648"/>
                      <a:pt x="0" y="382393"/>
                      <a:pt x="0" y="357643"/>
                    </a:cubicBezTo>
                    <a:cubicBezTo>
                      <a:pt x="0" y="332800"/>
                      <a:pt x="8912" y="319637"/>
                      <a:pt x="16061" y="309069"/>
                    </a:cubicBezTo>
                    <a:cubicBezTo>
                      <a:pt x="21910" y="300356"/>
                      <a:pt x="25809" y="294608"/>
                      <a:pt x="25809" y="281167"/>
                    </a:cubicBezTo>
                    <a:cubicBezTo>
                      <a:pt x="25809" y="267726"/>
                      <a:pt x="21910" y="261979"/>
                      <a:pt x="16061" y="253265"/>
                    </a:cubicBezTo>
                    <a:cubicBezTo>
                      <a:pt x="8912" y="242698"/>
                      <a:pt x="0" y="229442"/>
                      <a:pt x="0" y="204692"/>
                    </a:cubicBezTo>
                    <a:cubicBezTo>
                      <a:pt x="0" y="179849"/>
                      <a:pt x="8912" y="166686"/>
                      <a:pt x="16061" y="156119"/>
                    </a:cubicBezTo>
                    <a:cubicBezTo>
                      <a:pt x="21910" y="147405"/>
                      <a:pt x="25809" y="141658"/>
                      <a:pt x="25809" y="128217"/>
                    </a:cubicBezTo>
                    <a:close/>
                    <a:moveTo>
                      <a:pt x="131040" y="105001"/>
                    </a:moveTo>
                    <a:lnTo>
                      <a:pt x="477657" y="105001"/>
                    </a:lnTo>
                    <a:lnTo>
                      <a:pt x="477657" y="395448"/>
                    </a:lnTo>
                    <a:lnTo>
                      <a:pt x="131040" y="395448"/>
                    </a:lnTo>
                    <a:close/>
                    <a:moveTo>
                      <a:pt x="131040" y="0"/>
                    </a:moveTo>
                    <a:lnTo>
                      <a:pt x="477657" y="0"/>
                    </a:lnTo>
                    <a:lnTo>
                      <a:pt x="477657" y="67954"/>
                    </a:lnTo>
                    <a:lnTo>
                      <a:pt x="131040" y="6795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" name="ïsļîdê">
                <a:extLst>
                  <a:ext uri="{FF2B5EF4-FFF2-40B4-BE49-F238E27FC236}">
                    <a16:creationId xmlns:a16="http://schemas.microsoft.com/office/drawing/2014/main" id="{C133DAFE-5B59-4991-9BB5-51986C6D686B}"/>
                  </a:ext>
                </a:extLst>
              </p:cNvPr>
              <p:cNvSpPr/>
              <p:nvPr/>
            </p:nvSpPr>
            <p:spPr>
              <a:xfrm>
                <a:off x="4481076" y="4073424"/>
                <a:ext cx="2133850" cy="452968"/>
              </a:xfrm>
              <a:prstGeom prst="frame">
                <a:avLst>
                  <a:gd name="adj1" fmla="val 3389"/>
                </a:avLst>
              </a:prstGeom>
              <a:noFill/>
              <a:ln w="3175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</p:grpSp>
        <p:grpSp>
          <p:nvGrpSpPr>
            <p:cNvPr id="10" name="îṣľiḋè">
              <a:extLst>
                <a:ext uri="{FF2B5EF4-FFF2-40B4-BE49-F238E27FC236}">
                  <a16:creationId xmlns:a16="http://schemas.microsoft.com/office/drawing/2014/main" id="{93094A4F-ED39-4F15-8FA4-B36B9F8F5C5B}"/>
                </a:ext>
              </a:extLst>
            </p:cNvPr>
            <p:cNvGrpSpPr/>
            <p:nvPr/>
          </p:nvGrpSpPr>
          <p:grpSpPr>
            <a:xfrm>
              <a:off x="6725536" y="3235125"/>
              <a:ext cx="2133850" cy="2921889"/>
              <a:chOff x="4481076" y="3224911"/>
              <a:chExt cx="2133850" cy="2921889"/>
            </a:xfrm>
          </p:grpSpPr>
          <p:sp>
            <p:nvSpPr>
              <p:cNvPr id="17" name="íšḷîḓé">
                <a:extLst>
                  <a:ext uri="{FF2B5EF4-FFF2-40B4-BE49-F238E27FC236}">
                    <a16:creationId xmlns:a16="http://schemas.microsoft.com/office/drawing/2014/main" id="{391BC824-BD8F-4D46-84A4-F7DD6D590F7B}"/>
                  </a:ext>
                </a:extLst>
              </p:cNvPr>
              <p:cNvSpPr txBox="1"/>
              <p:nvPr/>
            </p:nvSpPr>
            <p:spPr>
              <a:xfrm>
                <a:off x="4584946" y="5568256"/>
                <a:ext cx="1926108" cy="578544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altLang="zh-CN" sz="2800" b="1" spc="50" dirty="0">
                    <a:solidFill>
                      <a:schemeClr val="tx1"/>
                    </a:solidFill>
                  </a:rPr>
                  <a:t>¥600</a:t>
                </a:r>
                <a:endParaRPr lang="en-US" sz="2800" b="1" spc="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03BF9D83-9D9D-410B-81B3-797EC25381B6}"/>
                  </a:ext>
                </a:extLst>
              </p:cNvPr>
              <p:cNvCxnSpPr/>
              <p:nvPr/>
            </p:nvCxnSpPr>
            <p:spPr>
              <a:xfrm>
                <a:off x="4502549" y="5471739"/>
                <a:ext cx="2090902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îṡliḋé">
                <a:extLst>
                  <a:ext uri="{FF2B5EF4-FFF2-40B4-BE49-F238E27FC236}">
                    <a16:creationId xmlns:a16="http://schemas.microsoft.com/office/drawing/2014/main" id="{935A3C8B-659F-4FB0-9295-9654AF4540F3}"/>
                  </a:ext>
                </a:extLst>
              </p:cNvPr>
              <p:cNvSpPr/>
              <p:nvPr/>
            </p:nvSpPr>
            <p:spPr bwMode="auto">
              <a:xfrm>
                <a:off x="4481076" y="4526391"/>
                <a:ext cx="2133850" cy="9453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rIns="900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iSḷiḓé">
                <a:extLst>
                  <a:ext uri="{FF2B5EF4-FFF2-40B4-BE49-F238E27FC236}">
                    <a16:creationId xmlns:a16="http://schemas.microsoft.com/office/drawing/2014/main" id="{B3998FD0-D610-42C5-A3D7-FD1B7F26A670}"/>
                  </a:ext>
                </a:extLst>
              </p:cNvPr>
              <p:cNvSpPr/>
              <p:nvPr/>
            </p:nvSpPr>
            <p:spPr bwMode="auto">
              <a:xfrm>
                <a:off x="5214067" y="3224911"/>
                <a:ext cx="667866" cy="657777"/>
              </a:xfrm>
              <a:custGeom>
                <a:avLst/>
                <a:gdLst>
                  <a:gd name="connsiteX0" fmla="*/ 539399 w 605494"/>
                  <a:gd name="connsiteY0" fmla="*/ 263242 h 596348"/>
                  <a:gd name="connsiteX1" fmla="*/ 507818 w 605494"/>
                  <a:gd name="connsiteY1" fmla="*/ 294579 h 596348"/>
                  <a:gd name="connsiteX2" fmla="*/ 507818 w 605494"/>
                  <a:gd name="connsiteY2" fmla="*/ 294774 h 596348"/>
                  <a:gd name="connsiteX3" fmla="*/ 539399 w 605494"/>
                  <a:gd name="connsiteY3" fmla="*/ 326306 h 596348"/>
                  <a:gd name="connsiteX4" fmla="*/ 570980 w 605494"/>
                  <a:gd name="connsiteY4" fmla="*/ 294774 h 596348"/>
                  <a:gd name="connsiteX5" fmla="*/ 539399 w 605494"/>
                  <a:gd name="connsiteY5" fmla="*/ 263242 h 596348"/>
                  <a:gd name="connsiteX6" fmla="*/ 289195 w 605494"/>
                  <a:gd name="connsiteY6" fmla="*/ 263242 h 596348"/>
                  <a:gd name="connsiteX7" fmla="*/ 257712 w 605494"/>
                  <a:gd name="connsiteY7" fmla="*/ 294774 h 596348"/>
                  <a:gd name="connsiteX8" fmla="*/ 289195 w 605494"/>
                  <a:gd name="connsiteY8" fmla="*/ 326306 h 596348"/>
                  <a:gd name="connsiteX9" fmla="*/ 320776 w 605494"/>
                  <a:gd name="connsiteY9" fmla="*/ 294774 h 596348"/>
                  <a:gd name="connsiteX10" fmla="*/ 320776 w 605494"/>
                  <a:gd name="connsiteY10" fmla="*/ 294579 h 596348"/>
                  <a:gd name="connsiteX11" fmla="*/ 289195 w 605494"/>
                  <a:gd name="connsiteY11" fmla="*/ 263242 h 596348"/>
                  <a:gd name="connsiteX12" fmla="*/ 56994 w 605494"/>
                  <a:gd name="connsiteY12" fmla="*/ 113751 h 596348"/>
                  <a:gd name="connsiteX13" fmla="*/ 376181 w 605494"/>
                  <a:gd name="connsiteY13" fmla="*/ 113751 h 596348"/>
                  <a:gd name="connsiteX14" fmla="*/ 399937 w 605494"/>
                  <a:gd name="connsiteY14" fmla="*/ 137476 h 596348"/>
                  <a:gd name="connsiteX15" fmla="*/ 376181 w 605494"/>
                  <a:gd name="connsiteY15" fmla="*/ 161103 h 596348"/>
                  <a:gd name="connsiteX16" fmla="*/ 183300 w 605494"/>
                  <a:gd name="connsiteY16" fmla="*/ 161103 h 596348"/>
                  <a:gd name="connsiteX17" fmla="*/ 183789 w 605494"/>
                  <a:gd name="connsiteY17" fmla="*/ 567937 h 596348"/>
                  <a:gd name="connsiteX18" fmla="*/ 155341 w 605494"/>
                  <a:gd name="connsiteY18" fmla="*/ 596348 h 596348"/>
                  <a:gd name="connsiteX19" fmla="*/ 126893 w 605494"/>
                  <a:gd name="connsiteY19" fmla="*/ 567937 h 596348"/>
                  <a:gd name="connsiteX20" fmla="*/ 126893 w 605494"/>
                  <a:gd name="connsiteY20" fmla="*/ 346897 h 596348"/>
                  <a:gd name="connsiteX21" fmla="*/ 120734 w 605494"/>
                  <a:gd name="connsiteY21" fmla="*/ 340746 h 596348"/>
                  <a:gd name="connsiteX22" fmla="*/ 114673 w 605494"/>
                  <a:gd name="connsiteY22" fmla="*/ 346897 h 596348"/>
                  <a:gd name="connsiteX23" fmla="*/ 114673 w 605494"/>
                  <a:gd name="connsiteY23" fmla="*/ 567937 h 596348"/>
                  <a:gd name="connsiteX24" fmla="*/ 86225 w 605494"/>
                  <a:gd name="connsiteY24" fmla="*/ 596348 h 596348"/>
                  <a:gd name="connsiteX25" fmla="*/ 57678 w 605494"/>
                  <a:gd name="connsiteY25" fmla="*/ 567937 h 596348"/>
                  <a:gd name="connsiteX26" fmla="*/ 57678 w 605494"/>
                  <a:gd name="connsiteY26" fmla="*/ 169792 h 596348"/>
                  <a:gd name="connsiteX27" fmla="*/ 52986 w 605494"/>
                  <a:gd name="connsiteY27" fmla="*/ 165106 h 596348"/>
                  <a:gd name="connsiteX28" fmla="*/ 48293 w 605494"/>
                  <a:gd name="connsiteY28" fmla="*/ 169792 h 596348"/>
                  <a:gd name="connsiteX29" fmla="*/ 47413 w 605494"/>
                  <a:gd name="connsiteY29" fmla="*/ 343773 h 596348"/>
                  <a:gd name="connsiteX30" fmla="*/ 23755 w 605494"/>
                  <a:gd name="connsiteY30" fmla="*/ 367302 h 596348"/>
                  <a:gd name="connsiteX31" fmla="*/ 23560 w 605494"/>
                  <a:gd name="connsiteY31" fmla="*/ 367302 h 596348"/>
                  <a:gd name="connsiteX32" fmla="*/ 0 w 605494"/>
                  <a:gd name="connsiteY32" fmla="*/ 343578 h 596348"/>
                  <a:gd name="connsiteX33" fmla="*/ 879 w 605494"/>
                  <a:gd name="connsiteY33" fmla="*/ 169499 h 596348"/>
                  <a:gd name="connsiteX34" fmla="*/ 56994 w 605494"/>
                  <a:gd name="connsiteY34" fmla="*/ 113751 h 596348"/>
                  <a:gd name="connsiteX35" fmla="*/ 381396 w 605494"/>
                  <a:gd name="connsiteY35" fmla="*/ 37541 h 596348"/>
                  <a:gd name="connsiteX36" fmla="*/ 447198 w 605494"/>
                  <a:gd name="connsiteY36" fmla="*/ 37541 h 596348"/>
                  <a:gd name="connsiteX37" fmla="*/ 460398 w 605494"/>
                  <a:gd name="connsiteY37" fmla="*/ 47987 h 596348"/>
                  <a:gd name="connsiteX38" fmla="*/ 469980 w 605494"/>
                  <a:gd name="connsiteY38" fmla="*/ 91038 h 596348"/>
                  <a:gd name="connsiteX39" fmla="*/ 527764 w 605494"/>
                  <a:gd name="connsiteY39" fmla="*/ 91038 h 596348"/>
                  <a:gd name="connsiteX40" fmla="*/ 541746 w 605494"/>
                  <a:gd name="connsiteY40" fmla="*/ 102557 h 596348"/>
                  <a:gd name="connsiteX41" fmla="*/ 564234 w 605494"/>
                  <a:gd name="connsiteY41" fmla="*/ 220874 h 596348"/>
                  <a:gd name="connsiteX42" fmla="*/ 605494 w 605494"/>
                  <a:gd name="connsiteY42" fmla="*/ 283157 h 596348"/>
                  <a:gd name="connsiteX43" fmla="*/ 605494 w 605494"/>
                  <a:gd name="connsiteY43" fmla="*/ 339582 h 596348"/>
                  <a:gd name="connsiteX44" fmla="*/ 580171 w 605494"/>
                  <a:gd name="connsiteY44" fmla="*/ 364866 h 596348"/>
                  <a:gd name="connsiteX45" fmla="*/ 571860 w 605494"/>
                  <a:gd name="connsiteY45" fmla="*/ 364866 h 596348"/>
                  <a:gd name="connsiteX46" fmla="*/ 571860 w 605494"/>
                  <a:gd name="connsiteY46" fmla="*/ 393957 h 596348"/>
                  <a:gd name="connsiteX47" fmla="*/ 538421 w 605494"/>
                  <a:gd name="connsiteY47" fmla="*/ 427344 h 596348"/>
                  <a:gd name="connsiteX48" fmla="*/ 505080 w 605494"/>
                  <a:gd name="connsiteY48" fmla="*/ 393957 h 596348"/>
                  <a:gd name="connsiteX49" fmla="*/ 505080 w 605494"/>
                  <a:gd name="connsiteY49" fmla="*/ 364866 h 596348"/>
                  <a:gd name="connsiteX50" fmla="*/ 323612 w 605494"/>
                  <a:gd name="connsiteY50" fmla="*/ 364866 h 596348"/>
                  <a:gd name="connsiteX51" fmla="*/ 323612 w 605494"/>
                  <a:gd name="connsiteY51" fmla="*/ 393957 h 596348"/>
                  <a:gd name="connsiteX52" fmla="*/ 290173 w 605494"/>
                  <a:gd name="connsiteY52" fmla="*/ 427344 h 596348"/>
                  <a:gd name="connsiteX53" fmla="*/ 256734 w 605494"/>
                  <a:gd name="connsiteY53" fmla="*/ 393957 h 596348"/>
                  <a:gd name="connsiteX54" fmla="*/ 256734 w 605494"/>
                  <a:gd name="connsiteY54" fmla="*/ 364866 h 596348"/>
                  <a:gd name="connsiteX55" fmla="*/ 248424 w 605494"/>
                  <a:gd name="connsiteY55" fmla="*/ 364866 h 596348"/>
                  <a:gd name="connsiteX56" fmla="*/ 223100 w 605494"/>
                  <a:gd name="connsiteY56" fmla="*/ 339582 h 596348"/>
                  <a:gd name="connsiteX57" fmla="*/ 223100 w 605494"/>
                  <a:gd name="connsiteY57" fmla="*/ 283157 h 596348"/>
                  <a:gd name="connsiteX58" fmla="*/ 264459 w 605494"/>
                  <a:gd name="connsiteY58" fmla="*/ 220874 h 596348"/>
                  <a:gd name="connsiteX59" fmla="*/ 270325 w 605494"/>
                  <a:gd name="connsiteY59" fmla="*/ 189538 h 596348"/>
                  <a:gd name="connsiteX60" fmla="*/ 299364 w 605494"/>
                  <a:gd name="connsiteY60" fmla="*/ 189538 h 596348"/>
                  <a:gd name="connsiteX61" fmla="*/ 294377 w 605494"/>
                  <a:gd name="connsiteY61" fmla="*/ 215505 h 596348"/>
                  <a:gd name="connsiteX62" fmla="*/ 534217 w 605494"/>
                  <a:gd name="connsiteY62" fmla="*/ 215505 h 596348"/>
                  <a:gd name="connsiteX63" fmla="*/ 515933 w 605494"/>
                  <a:gd name="connsiteY63" fmla="*/ 119446 h 596348"/>
                  <a:gd name="connsiteX64" fmla="*/ 425199 w 605494"/>
                  <a:gd name="connsiteY64" fmla="*/ 119446 h 596348"/>
                  <a:gd name="connsiteX65" fmla="*/ 376214 w 605494"/>
                  <a:gd name="connsiteY65" fmla="*/ 85473 h 596348"/>
                  <a:gd name="connsiteX66" fmla="*/ 359886 w 605494"/>
                  <a:gd name="connsiteY66" fmla="*/ 85473 h 596348"/>
                  <a:gd name="connsiteX67" fmla="*/ 368295 w 605494"/>
                  <a:gd name="connsiteY67" fmla="*/ 47987 h 596348"/>
                  <a:gd name="connsiteX68" fmla="*/ 381396 w 605494"/>
                  <a:gd name="connsiteY68" fmla="*/ 37541 h 596348"/>
                  <a:gd name="connsiteX69" fmla="*/ 120732 w 605494"/>
                  <a:gd name="connsiteY69" fmla="*/ 0 h 596348"/>
                  <a:gd name="connsiteX70" fmla="*/ 169894 w 605494"/>
                  <a:gd name="connsiteY70" fmla="*/ 49029 h 596348"/>
                  <a:gd name="connsiteX71" fmla="*/ 153767 w 605494"/>
                  <a:gd name="connsiteY71" fmla="*/ 85459 h 596348"/>
                  <a:gd name="connsiteX72" fmla="*/ 120732 w 605494"/>
                  <a:gd name="connsiteY72" fmla="*/ 98156 h 596348"/>
                  <a:gd name="connsiteX73" fmla="*/ 95613 w 605494"/>
                  <a:gd name="connsiteY73" fmla="*/ 91222 h 596348"/>
                  <a:gd name="connsiteX74" fmla="*/ 71667 w 605494"/>
                  <a:gd name="connsiteY74" fmla="*/ 49029 h 596348"/>
                  <a:gd name="connsiteX75" fmla="*/ 120732 w 605494"/>
                  <a:gd name="connsiteY75" fmla="*/ 0 h 596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605494" h="596348">
                    <a:moveTo>
                      <a:pt x="539399" y="263242"/>
                    </a:moveTo>
                    <a:cubicBezTo>
                      <a:pt x="522093" y="263242"/>
                      <a:pt x="508014" y="277300"/>
                      <a:pt x="507818" y="294579"/>
                    </a:cubicBezTo>
                    <a:cubicBezTo>
                      <a:pt x="507818" y="294579"/>
                      <a:pt x="507818" y="294676"/>
                      <a:pt x="507818" y="294774"/>
                    </a:cubicBezTo>
                    <a:cubicBezTo>
                      <a:pt x="507818" y="312151"/>
                      <a:pt x="521995" y="326306"/>
                      <a:pt x="539399" y="326306"/>
                    </a:cubicBezTo>
                    <a:cubicBezTo>
                      <a:pt x="556901" y="326306"/>
                      <a:pt x="570980" y="312053"/>
                      <a:pt x="570980" y="294774"/>
                    </a:cubicBezTo>
                    <a:cubicBezTo>
                      <a:pt x="570980" y="277397"/>
                      <a:pt x="556803" y="263242"/>
                      <a:pt x="539399" y="263242"/>
                    </a:cubicBezTo>
                    <a:close/>
                    <a:moveTo>
                      <a:pt x="289195" y="263242"/>
                    </a:moveTo>
                    <a:cubicBezTo>
                      <a:pt x="271792" y="263242"/>
                      <a:pt x="257712" y="277397"/>
                      <a:pt x="257712" y="294774"/>
                    </a:cubicBezTo>
                    <a:cubicBezTo>
                      <a:pt x="257712" y="312053"/>
                      <a:pt x="271694" y="326306"/>
                      <a:pt x="289195" y="326306"/>
                    </a:cubicBezTo>
                    <a:cubicBezTo>
                      <a:pt x="306697" y="326306"/>
                      <a:pt x="320776" y="312151"/>
                      <a:pt x="320776" y="294774"/>
                    </a:cubicBezTo>
                    <a:cubicBezTo>
                      <a:pt x="320776" y="294676"/>
                      <a:pt x="320776" y="294579"/>
                      <a:pt x="320776" y="294579"/>
                    </a:cubicBezTo>
                    <a:cubicBezTo>
                      <a:pt x="320679" y="277300"/>
                      <a:pt x="306599" y="263242"/>
                      <a:pt x="289195" y="263242"/>
                    </a:cubicBezTo>
                    <a:close/>
                    <a:moveTo>
                      <a:pt x="56994" y="113751"/>
                    </a:moveTo>
                    <a:lnTo>
                      <a:pt x="376181" y="113751"/>
                    </a:lnTo>
                    <a:cubicBezTo>
                      <a:pt x="389281" y="113751"/>
                      <a:pt x="399937" y="124393"/>
                      <a:pt x="399937" y="137476"/>
                    </a:cubicBezTo>
                    <a:cubicBezTo>
                      <a:pt x="399937" y="150558"/>
                      <a:pt x="389281" y="161103"/>
                      <a:pt x="376181" y="161103"/>
                    </a:cubicBezTo>
                    <a:lnTo>
                      <a:pt x="183300" y="161103"/>
                    </a:lnTo>
                    <a:lnTo>
                      <a:pt x="183789" y="567937"/>
                    </a:lnTo>
                    <a:cubicBezTo>
                      <a:pt x="183789" y="583558"/>
                      <a:pt x="171080" y="596348"/>
                      <a:pt x="155341" y="596348"/>
                    </a:cubicBezTo>
                    <a:cubicBezTo>
                      <a:pt x="139699" y="596348"/>
                      <a:pt x="126893" y="583558"/>
                      <a:pt x="126893" y="567937"/>
                    </a:cubicBezTo>
                    <a:lnTo>
                      <a:pt x="126893" y="346897"/>
                    </a:lnTo>
                    <a:cubicBezTo>
                      <a:pt x="126893" y="343480"/>
                      <a:pt x="124156" y="340746"/>
                      <a:pt x="120734" y="340746"/>
                    </a:cubicBezTo>
                    <a:cubicBezTo>
                      <a:pt x="117410" y="340746"/>
                      <a:pt x="114673" y="343480"/>
                      <a:pt x="114673" y="346897"/>
                    </a:cubicBezTo>
                    <a:lnTo>
                      <a:pt x="114673" y="567937"/>
                    </a:lnTo>
                    <a:cubicBezTo>
                      <a:pt x="114673" y="583558"/>
                      <a:pt x="101866" y="596348"/>
                      <a:pt x="86225" y="596348"/>
                    </a:cubicBezTo>
                    <a:cubicBezTo>
                      <a:pt x="70485" y="596348"/>
                      <a:pt x="57678" y="583558"/>
                      <a:pt x="57678" y="567937"/>
                    </a:cubicBezTo>
                    <a:lnTo>
                      <a:pt x="57678" y="169792"/>
                    </a:lnTo>
                    <a:cubicBezTo>
                      <a:pt x="57678" y="167254"/>
                      <a:pt x="55625" y="165106"/>
                      <a:pt x="52986" y="165106"/>
                    </a:cubicBezTo>
                    <a:cubicBezTo>
                      <a:pt x="50444" y="165106"/>
                      <a:pt x="48293" y="167156"/>
                      <a:pt x="48293" y="169792"/>
                    </a:cubicBezTo>
                    <a:lnTo>
                      <a:pt x="47413" y="343773"/>
                    </a:lnTo>
                    <a:cubicBezTo>
                      <a:pt x="47315" y="356856"/>
                      <a:pt x="36757" y="367302"/>
                      <a:pt x="23755" y="367302"/>
                    </a:cubicBezTo>
                    <a:lnTo>
                      <a:pt x="23560" y="367302"/>
                    </a:lnTo>
                    <a:cubicBezTo>
                      <a:pt x="10460" y="367302"/>
                      <a:pt x="-98" y="356660"/>
                      <a:pt x="0" y="343578"/>
                    </a:cubicBezTo>
                    <a:lnTo>
                      <a:pt x="879" y="169499"/>
                    </a:lnTo>
                    <a:cubicBezTo>
                      <a:pt x="1075" y="138843"/>
                      <a:pt x="26199" y="113751"/>
                      <a:pt x="56994" y="113751"/>
                    </a:cubicBezTo>
                    <a:close/>
                    <a:moveTo>
                      <a:pt x="381396" y="37541"/>
                    </a:moveTo>
                    <a:lnTo>
                      <a:pt x="447198" y="37541"/>
                    </a:lnTo>
                    <a:cubicBezTo>
                      <a:pt x="453553" y="37541"/>
                      <a:pt x="458931" y="41934"/>
                      <a:pt x="460398" y="47987"/>
                    </a:cubicBezTo>
                    <a:lnTo>
                      <a:pt x="469980" y="91038"/>
                    </a:lnTo>
                    <a:lnTo>
                      <a:pt x="527764" y="91038"/>
                    </a:lnTo>
                    <a:cubicBezTo>
                      <a:pt x="534608" y="91038"/>
                      <a:pt x="540475" y="95919"/>
                      <a:pt x="541746" y="102557"/>
                    </a:cubicBezTo>
                    <a:lnTo>
                      <a:pt x="564234" y="220874"/>
                    </a:lnTo>
                    <a:cubicBezTo>
                      <a:pt x="588482" y="231125"/>
                      <a:pt x="605494" y="255140"/>
                      <a:pt x="605494" y="283157"/>
                    </a:cubicBezTo>
                    <a:lnTo>
                      <a:pt x="605494" y="339582"/>
                    </a:lnTo>
                    <a:cubicBezTo>
                      <a:pt x="605494" y="353542"/>
                      <a:pt x="594152" y="364866"/>
                      <a:pt x="580171" y="364866"/>
                    </a:cubicBezTo>
                    <a:lnTo>
                      <a:pt x="571860" y="364866"/>
                    </a:lnTo>
                    <a:lnTo>
                      <a:pt x="571860" y="393957"/>
                    </a:lnTo>
                    <a:cubicBezTo>
                      <a:pt x="571860" y="412408"/>
                      <a:pt x="556901" y="427344"/>
                      <a:pt x="538421" y="427344"/>
                    </a:cubicBezTo>
                    <a:cubicBezTo>
                      <a:pt x="520040" y="427344"/>
                      <a:pt x="505080" y="412408"/>
                      <a:pt x="505080" y="393957"/>
                    </a:cubicBezTo>
                    <a:lnTo>
                      <a:pt x="505080" y="364866"/>
                    </a:lnTo>
                    <a:lnTo>
                      <a:pt x="323612" y="364866"/>
                    </a:lnTo>
                    <a:lnTo>
                      <a:pt x="323612" y="393957"/>
                    </a:lnTo>
                    <a:cubicBezTo>
                      <a:pt x="323612" y="412408"/>
                      <a:pt x="308652" y="427344"/>
                      <a:pt x="290173" y="427344"/>
                    </a:cubicBezTo>
                    <a:cubicBezTo>
                      <a:pt x="271694" y="427344"/>
                      <a:pt x="256734" y="412408"/>
                      <a:pt x="256734" y="393957"/>
                    </a:cubicBezTo>
                    <a:lnTo>
                      <a:pt x="256734" y="364866"/>
                    </a:lnTo>
                    <a:lnTo>
                      <a:pt x="248424" y="364866"/>
                    </a:lnTo>
                    <a:cubicBezTo>
                      <a:pt x="234442" y="364866"/>
                      <a:pt x="223100" y="353542"/>
                      <a:pt x="223100" y="339582"/>
                    </a:cubicBezTo>
                    <a:lnTo>
                      <a:pt x="223100" y="283157"/>
                    </a:lnTo>
                    <a:cubicBezTo>
                      <a:pt x="223100" y="255140"/>
                      <a:pt x="240113" y="231125"/>
                      <a:pt x="264459" y="220874"/>
                    </a:cubicBezTo>
                    <a:lnTo>
                      <a:pt x="270325" y="189538"/>
                    </a:lnTo>
                    <a:lnTo>
                      <a:pt x="299364" y="189538"/>
                    </a:lnTo>
                    <a:lnTo>
                      <a:pt x="294377" y="215505"/>
                    </a:lnTo>
                    <a:lnTo>
                      <a:pt x="534217" y="215505"/>
                    </a:lnTo>
                    <a:lnTo>
                      <a:pt x="515933" y="119446"/>
                    </a:lnTo>
                    <a:lnTo>
                      <a:pt x="425199" y="119446"/>
                    </a:lnTo>
                    <a:cubicBezTo>
                      <a:pt x="417866" y="99726"/>
                      <a:pt x="398800" y="85473"/>
                      <a:pt x="376214" y="85473"/>
                    </a:cubicBezTo>
                    <a:lnTo>
                      <a:pt x="359886" y="85473"/>
                    </a:lnTo>
                    <a:lnTo>
                      <a:pt x="368295" y="47987"/>
                    </a:lnTo>
                    <a:cubicBezTo>
                      <a:pt x="369663" y="41934"/>
                      <a:pt x="375139" y="37541"/>
                      <a:pt x="381396" y="37541"/>
                    </a:cubicBezTo>
                    <a:close/>
                    <a:moveTo>
                      <a:pt x="120732" y="0"/>
                    </a:moveTo>
                    <a:cubicBezTo>
                      <a:pt x="147903" y="0"/>
                      <a:pt x="169894" y="21975"/>
                      <a:pt x="169894" y="49029"/>
                    </a:cubicBezTo>
                    <a:cubicBezTo>
                      <a:pt x="169894" y="63484"/>
                      <a:pt x="163737" y="76474"/>
                      <a:pt x="153767" y="85459"/>
                    </a:cubicBezTo>
                    <a:cubicBezTo>
                      <a:pt x="145069" y="93370"/>
                      <a:pt x="133536" y="98156"/>
                      <a:pt x="120732" y="98156"/>
                    </a:cubicBezTo>
                    <a:cubicBezTo>
                      <a:pt x="111544" y="98156"/>
                      <a:pt x="102944" y="95617"/>
                      <a:pt x="95613" y="91222"/>
                    </a:cubicBezTo>
                    <a:cubicBezTo>
                      <a:pt x="81246" y="82627"/>
                      <a:pt x="71667" y="67000"/>
                      <a:pt x="71667" y="49029"/>
                    </a:cubicBezTo>
                    <a:cubicBezTo>
                      <a:pt x="71667" y="21975"/>
                      <a:pt x="93658" y="0"/>
                      <a:pt x="1207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" name="iṧľidé">
                <a:extLst>
                  <a:ext uri="{FF2B5EF4-FFF2-40B4-BE49-F238E27FC236}">
                    <a16:creationId xmlns:a16="http://schemas.microsoft.com/office/drawing/2014/main" id="{0ADBB906-3B60-4B46-A5B7-BB446610E1D7}"/>
                  </a:ext>
                </a:extLst>
              </p:cNvPr>
              <p:cNvSpPr/>
              <p:nvPr/>
            </p:nvSpPr>
            <p:spPr>
              <a:xfrm>
                <a:off x="4481076" y="4073424"/>
                <a:ext cx="2133850" cy="452968"/>
              </a:xfrm>
              <a:prstGeom prst="frame">
                <a:avLst>
                  <a:gd name="adj1" fmla="val 3389"/>
                </a:avLst>
              </a:prstGeom>
              <a:noFill/>
              <a:ln w="3175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r>
                  <a:rPr lang="en-US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</p:grpSp>
        <p:grpSp>
          <p:nvGrpSpPr>
            <p:cNvPr id="11" name="íṡḻîḋé">
              <a:extLst>
                <a:ext uri="{FF2B5EF4-FFF2-40B4-BE49-F238E27FC236}">
                  <a16:creationId xmlns:a16="http://schemas.microsoft.com/office/drawing/2014/main" id="{456D19B6-4D18-47EC-B5F7-079A5E2459A6}"/>
                </a:ext>
              </a:extLst>
            </p:cNvPr>
            <p:cNvGrpSpPr/>
            <p:nvPr/>
          </p:nvGrpSpPr>
          <p:grpSpPr>
            <a:xfrm>
              <a:off x="9385050" y="3232846"/>
              <a:ext cx="2133850" cy="2926448"/>
              <a:chOff x="4481076" y="3220352"/>
              <a:chExt cx="2133850" cy="2926448"/>
            </a:xfrm>
          </p:grpSpPr>
          <p:sp>
            <p:nvSpPr>
              <p:cNvPr id="12" name="iṩ1ïde">
                <a:extLst>
                  <a:ext uri="{FF2B5EF4-FFF2-40B4-BE49-F238E27FC236}">
                    <a16:creationId xmlns:a16="http://schemas.microsoft.com/office/drawing/2014/main" id="{1B4EBFB4-4F9B-43CE-AAD8-386C26DD9343}"/>
                  </a:ext>
                </a:extLst>
              </p:cNvPr>
              <p:cNvSpPr txBox="1"/>
              <p:nvPr/>
            </p:nvSpPr>
            <p:spPr>
              <a:xfrm>
                <a:off x="4584946" y="5568256"/>
                <a:ext cx="1926108" cy="578544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altLang="zh-CN" sz="2800" b="1" spc="50" dirty="0">
                    <a:solidFill>
                      <a:schemeClr val="tx1"/>
                    </a:solidFill>
                  </a:rPr>
                  <a:t>¥</a:t>
                </a:r>
                <a:r>
                  <a:rPr lang="en-US" sz="2800" b="1" spc="50" dirty="0">
                    <a:solidFill>
                      <a:schemeClr val="tx1"/>
                    </a:solidFill>
                  </a:rPr>
                  <a:t>1000</a:t>
                </a:r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A343F906-0DD1-4BDB-892C-46F1D9ED216E}"/>
                  </a:ext>
                </a:extLst>
              </p:cNvPr>
              <p:cNvCxnSpPr/>
              <p:nvPr/>
            </p:nvCxnSpPr>
            <p:spPr>
              <a:xfrm>
                <a:off x="4502549" y="5471739"/>
                <a:ext cx="2090902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îšľïde">
                <a:extLst>
                  <a:ext uri="{FF2B5EF4-FFF2-40B4-BE49-F238E27FC236}">
                    <a16:creationId xmlns:a16="http://schemas.microsoft.com/office/drawing/2014/main" id="{A67609BA-F197-4B14-8985-31FA0C0CB1C6}"/>
                  </a:ext>
                </a:extLst>
              </p:cNvPr>
              <p:cNvSpPr/>
              <p:nvPr/>
            </p:nvSpPr>
            <p:spPr bwMode="auto">
              <a:xfrm>
                <a:off x="4481076" y="4526391"/>
                <a:ext cx="2133850" cy="9453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rIns="900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ï$1iḑê">
                <a:extLst>
                  <a:ext uri="{FF2B5EF4-FFF2-40B4-BE49-F238E27FC236}">
                    <a16:creationId xmlns:a16="http://schemas.microsoft.com/office/drawing/2014/main" id="{D0C628AF-8B50-459F-8503-B22C69D40321}"/>
                  </a:ext>
                </a:extLst>
              </p:cNvPr>
              <p:cNvSpPr/>
              <p:nvPr/>
            </p:nvSpPr>
            <p:spPr bwMode="auto">
              <a:xfrm>
                <a:off x="5214067" y="3220352"/>
                <a:ext cx="667866" cy="666894"/>
              </a:xfrm>
              <a:custGeom>
                <a:avLst/>
                <a:gdLst>
                  <a:gd name="connsiteX0" fmla="*/ 406958 w 607648"/>
                  <a:gd name="connsiteY0" fmla="*/ 366494 h 606764"/>
                  <a:gd name="connsiteX1" fmla="*/ 422532 w 607648"/>
                  <a:gd name="connsiteY1" fmla="*/ 368271 h 606764"/>
                  <a:gd name="connsiteX2" fmla="*/ 596523 w 607648"/>
                  <a:gd name="connsiteY2" fmla="*/ 541987 h 606764"/>
                  <a:gd name="connsiteX3" fmla="*/ 607648 w 607648"/>
                  <a:gd name="connsiteY3" fmla="*/ 568822 h 606764"/>
                  <a:gd name="connsiteX4" fmla="*/ 596523 w 607648"/>
                  <a:gd name="connsiteY4" fmla="*/ 595657 h 606764"/>
                  <a:gd name="connsiteX5" fmla="*/ 569646 w 607648"/>
                  <a:gd name="connsiteY5" fmla="*/ 606764 h 606764"/>
                  <a:gd name="connsiteX6" fmla="*/ 542768 w 607648"/>
                  <a:gd name="connsiteY6" fmla="*/ 595657 h 606764"/>
                  <a:gd name="connsiteX7" fmla="*/ 352224 w 607648"/>
                  <a:gd name="connsiteY7" fmla="*/ 405413 h 606764"/>
                  <a:gd name="connsiteX8" fmla="*/ 349109 w 607648"/>
                  <a:gd name="connsiteY8" fmla="*/ 392618 h 606764"/>
                  <a:gd name="connsiteX9" fmla="*/ 359077 w 607648"/>
                  <a:gd name="connsiteY9" fmla="*/ 383999 h 606764"/>
                  <a:gd name="connsiteX10" fmla="*/ 406958 w 607648"/>
                  <a:gd name="connsiteY10" fmla="*/ 366494 h 606764"/>
                  <a:gd name="connsiteX11" fmla="*/ 561778 w 607648"/>
                  <a:gd name="connsiteY11" fmla="*/ 2771 h 606764"/>
                  <a:gd name="connsiteX12" fmla="*/ 578600 w 607648"/>
                  <a:gd name="connsiteY12" fmla="*/ 3660 h 606764"/>
                  <a:gd name="connsiteX13" fmla="*/ 599426 w 607648"/>
                  <a:gd name="connsiteY13" fmla="*/ 55296 h 606764"/>
                  <a:gd name="connsiteX14" fmla="*/ 411722 w 607648"/>
                  <a:gd name="connsiteY14" fmla="*/ 331162 h 606764"/>
                  <a:gd name="connsiteX15" fmla="*/ 342301 w 607648"/>
                  <a:gd name="connsiteY15" fmla="*/ 361113 h 606764"/>
                  <a:gd name="connsiteX16" fmla="*/ 238525 w 607648"/>
                  <a:gd name="connsiteY16" fmla="*/ 432746 h 606764"/>
                  <a:gd name="connsiteX17" fmla="*/ 77432 w 607648"/>
                  <a:gd name="connsiteY17" fmla="*/ 593698 h 606764"/>
                  <a:gd name="connsiteX18" fmla="*/ 50643 w 607648"/>
                  <a:gd name="connsiteY18" fmla="*/ 604718 h 606764"/>
                  <a:gd name="connsiteX19" fmla="*/ 23764 w 607648"/>
                  <a:gd name="connsiteY19" fmla="*/ 593609 h 606764"/>
                  <a:gd name="connsiteX20" fmla="*/ 23764 w 607648"/>
                  <a:gd name="connsiteY20" fmla="*/ 539929 h 606764"/>
                  <a:gd name="connsiteX21" fmla="*/ 561778 w 607648"/>
                  <a:gd name="connsiteY21" fmla="*/ 2771 h 606764"/>
                  <a:gd name="connsiteX22" fmla="*/ 103027 w 607648"/>
                  <a:gd name="connsiteY22" fmla="*/ 1984 h 606764"/>
                  <a:gd name="connsiteX23" fmla="*/ 112227 w 607648"/>
                  <a:gd name="connsiteY23" fmla="*/ 4928 h 606764"/>
                  <a:gd name="connsiteX24" fmla="*/ 226141 w 607648"/>
                  <a:gd name="connsiteY24" fmla="*/ 101361 h 606764"/>
                  <a:gd name="connsiteX25" fmla="*/ 226230 w 607648"/>
                  <a:gd name="connsiteY25" fmla="*/ 101361 h 606764"/>
                  <a:gd name="connsiteX26" fmla="*/ 229434 w 607648"/>
                  <a:gd name="connsiteY26" fmla="*/ 104116 h 606764"/>
                  <a:gd name="connsiteX27" fmla="*/ 256133 w 607648"/>
                  <a:gd name="connsiteY27" fmla="*/ 166419 h 606764"/>
                  <a:gd name="connsiteX28" fmla="*/ 285412 w 607648"/>
                  <a:gd name="connsiteY28" fmla="*/ 226856 h 606764"/>
                  <a:gd name="connsiteX29" fmla="*/ 284433 w 607648"/>
                  <a:gd name="connsiteY29" fmla="*/ 243654 h 606764"/>
                  <a:gd name="connsiteX30" fmla="*/ 243940 w 607648"/>
                  <a:gd name="connsiteY30" fmla="*/ 284094 h 606764"/>
                  <a:gd name="connsiteX31" fmla="*/ 235041 w 607648"/>
                  <a:gd name="connsiteY31" fmla="*/ 287738 h 606764"/>
                  <a:gd name="connsiteX32" fmla="*/ 227209 w 607648"/>
                  <a:gd name="connsiteY32" fmla="*/ 285072 h 606764"/>
                  <a:gd name="connsiteX33" fmla="*/ 170519 w 607648"/>
                  <a:gd name="connsiteY33" fmla="*/ 255920 h 606764"/>
                  <a:gd name="connsiteX34" fmla="*/ 101993 w 607648"/>
                  <a:gd name="connsiteY34" fmla="*/ 226945 h 606764"/>
                  <a:gd name="connsiteX35" fmla="*/ 101815 w 607648"/>
                  <a:gd name="connsiteY35" fmla="*/ 226679 h 606764"/>
                  <a:gd name="connsiteX36" fmla="*/ 101548 w 607648"/>
                  <a:gd name="connsiteY36" fmla="*/ 226501 h 606764"/>
                  <a:gd name="connsiteX37" fmla="*/ 3475 w 607648"/>
                  <a:gd name="connsiteY37" fmla="*/ 122514 h 606764"/>
                  <a:gd name="connsiteX38" fmla="*/ 4009 w 607648"/>
                  <a:gd name="connsiteY38" fmla="*/ 104649 h 606764"/>
                  <a:gd name="connsiteX39" fmla="*/ 21897 w 607648"/>
                  <a:gd name="connsiteY39" fmla="*/ 105182 h 606764"/>
                  <a:gd name="connsiteX40" fmla="*/ 111070 w 607648"/>
                  <a:gd name="connsiteY40" fmla="*/ 199838 h 606764"/>
                  <a:gd name="connsiteX41" fmla="*/ 146668 w 607648"/>
                  <a:gd name="connsiteY41" fmla="*/ 164375 h 606764"/>
                  <a:gd name="connsiteX42" fmla="*/ 41654 w 607648"/>
                  <a:gd name="connsiteY42" fmla="*/ 59588 h 606764"/>
                  <a:gd name="connsiteX43" fmla="*/ 41654 w 607648"/>
                  <a:gd name="connsiteY43" fmla="*/ 41723 h 606764"/>
                  <a:gd name="connsiteX44" fmla="*/ 59631 w 607648"/>
                  <a:gd name="connsiteY44" fmla="*/ 41723 h 606764"/>
                  <a:gd name="connsiteX45" fmla="*/ 164556 w 607648"/>
                  <a:gd name="connsiteY45" fmla="*/ 146511 h 606764"/>
                  <a:gd name="connsiteX46" fmla="*/ 199354 w 607648"/>
                  <a:gd name="connsiteY46" fmla="*/ 111759 h 606764"/>
                  <a:gd name="connsiteX47" fmla="*/ 95852 w 607648"/>
                  <a:gd name="connsiteY47" fmla="*/ 24214 h 606764"/>
                  <a:gd name="connsiteX48" fmla="*/ 94428 w 607648"/>
                  <a:gd name="connsiteY48" fmla="*/ 6439 h 606764"/>
                  <a:gd name="connsiteX49" fmla="*/ 103027 w 607648"/>
                  <a:gd name="connsiteY49" fmla="*/ 1984 h 60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07648" h="606764">
                    <a:moveTo>
                      <a:pt x="406958" y="366494"/>
                    </a:moveTo>
                    <a:cubicBezTo>
                      <a:pt x="411942" y="363384"/>
                      <a:pt x="418349" y="364095"/>
                      <a:pt x="422532" y="368271"/>
                    </a:cubicBezTo>
                    <a:lnTo>
                      <a:pt x="596523" y="541987"/>
                    </a:lnTo>
                    <a:cubicBezTo>
                      <a:pt x="603643" y="549185"/>
                      <a:pt x="607648" y="558692"/>
                      <a:pt x="607648" y="568822"/>
                    </a:cubicBezTo>
                    <a:cubicBezTo>
                      <a:pt x="607648" y="578952"/>
                      <a:pt x="603732" y="588459"/>
                      <a:pt x="596523" y="595657"/>
                    </a:cubicBezTo>
                    <a:cubicBezTo>
                      <a:pt x="589314" y="602765"/>
                      <a:pt x="579792" y="606764"/>
                      <a:pt x="569646" y="606764"/>
                    </a:cubicBezTo>
                    <a:cubicBezTo>
                      <a:pt x="559500" y="606764"/>
                      <a:pt x="549977" y="602765"/>
                      <a:pt x="542768" y="595657"/>
                    </a:cubicBezTo>
                    <a:lnTo>
                      <a:pt x="352224" y="405413"/>
                    </a:lnTo>
                    <a:cubicBezTo>
                      <a:pt x="348931" y="402037"/>
                      <a:pt x="347685" y="397150"/>
                      <a:pt x="349109" y="392618"/>
                    </a:cubicBezTo>
                    <a:cubicBezTo>
                      <a:pt x="350622" y="388175"/>
                      <a:pt x="354449" y="384799"/>
                      <a:pt x="359077" y="383999"/>
                    </a:cubicBezTo>
                    <a:cubicBezTo>
                      <a:pt x="376876" y="380978"/>
                      <a:pt x="392896" y="375113"/>
                      <a:pt x="406958" y="366494"/>
                    </a:cubicBezTo>
                    <a:close/>
                    <a:moveTo>
                      <a:pt x="561778" y="2771"/>
                    </a:moveTo>
                    <a:cubicBezTo>
                      <a:pt x="566851" y="-1228"/>
                      <a:pt x="574061" y="-873"/>
                      <a:pt x="578600" y="3660"/>
                    </a:cubicBezTo>
                    <a:cubicBezTo>
                      <a:pt x="592395" y="17347"/>
                      <a:pt x="599426" y="34677"/>
                      <a:pt x="599426" y="55296"/>
                    </a:cubicBezTo>
                    <a:cubicBezTo>
                      <a:pt x="599604" y="134394"/>
                      <a:pt x="492357" y="250642"/>
                      <a:pt x="411722" y="331162"/>
                    </a:cubicBezTo>
                    <a:cubicBezTo>
                      <a:pt x="394189" y="348760"/>
                      <a:pt x="370158" y="359069"/>
                      <a:pt x="342301" y="361113"/>
                    </a:cubicBezTo>
                    <a:cubicBezTo>
                      <a:pt x="327526" y="362180"/>
                      <a:pt x="300648" y="370800"/>
                      <a:pt x="238525" y="432746"/>
                    </a:cubicBezTo>
                    <a:lnTo>
                      <a:pt x="77432" y="593698"/>
                    </a:lnTo>
                    <a:cubicBezTo>
                      <a:pt x="70223" y="600807"/>
                      <a:pt x="60700" y="604718"/>
                      <a:pt x="50643" y="604718"/>
                    </a:cubicBezTo>
                    <a:cubicBezTo>
                      <a:pt x="40497" y="604718"/>
                      <a:pt x="30973" y="600807"/>
                      <a:pt x="23764" y="593609"/>
                    </a:cubicBezTo>
                    <a:cubicBezTo>
                      <a:pt x="8901" y="578856"/>
                      <a:pt x="8990" y="554771"/>
                      <a:pt x="23764" y="539929"/>
                    </a:cubicBezTo>
                    <a:cubicBezTo>
                      <a:pt x="517278" y="46498"/>
                      <a:pt x="559375" y="4727"/>
                      <a:pt x="561778" y="2771"/>
                    </a:cubicBezTo>
                    <a:close/>
                    <a:moveTo>
                      <a:pt x="103027" y="1984"/>
                    </a:moveTo>
                    <a:cubicBezTo>
                      <a:pt x="106242" y="1706"/>
                      <a:pt x="109557" y="2662"/>
                      <a:pt x="112227" y="4928"/>
                    </a:cubicBezTo>
                    <a:lnTo>
                      <a:pt x="226141" y="101361"/>
                    </a:lnTo>
                    <a:cubicBezTo>
                      <a:pt x="226141" y="101361"/>
                      <a:pt x="226230" y="101361"/>
                      <a:pt x="226230" y="101361"/>
                    </a:cubicBezTo>
                    <a:lnTo>
                      <a:pt x="229434" y="104116"/>
                    </a:lnTo>
                    <a:cubicBezTo>
                      <a:pt x="246877" y="121447"/>
                      <a:pt x="256400" y="143933"/>
                      <a:pt x="256133" y="166419"/>
                    </a:cubicBezTo>
                    <a:cubicBezTo>
                      <a:pt x="255955" y="176374"/>
                      <a:pt x="258892" y="193349"/>
                      <a:pt x="285412" y="226856"/>
                    </a:cubicBezTo>
                    <a:cubicBezTo>
                      <a:pt x="289328" y="231923"/>
                      <a:pt x="288972" y="239122"/>
                      <a:pt x="284433" y="243654"/>
                    </a:cubicBezTo>
                    <a:lnTo>
                      <a:pt x="243940" y="284094"/>
                    </a:lnTo>
                    <a:cubicBezTo>
                      <a:pt x="241537" y="286494"/>
                      <a:pt x="238245" y="287738"/>
                      <a:pt x="235041" y="287738"/>
                    </a:cubicBezTo>
                    <a:cubicBezTo>
                      <a:pt x="232282" y="287738"/>
                      <a:pt x="229434" y="286849"/>
                      <a:pt x="227209" y="285072"/>
                    </a:cubicBezTo>
                    <a:cubicBezTo>
                      <a:pt x="203714" y="266496"/>
                      <a:pt x="185114" y="256986"/>
                      <a:pt x="170519" y="255920"/>
                    </a:cubicBezTo>
                    <a:cubicBezTo>
                      <a:pt x="142931" y="253875"/>
                      <a:pt x="119258" y="243921"/>
                      <a:pt x="101993" y="226945"/>
                    </a:cubicBezTo>
                    <a:cubicBezTo>
                      <a:pt x="101904" y="226856"/>
                      <a:pt x="101904" y="226768"/>
                      <a:pt x="101815" y="226679"/>
                    </a:cubicBezTo>
                    <a:cubicBezTo>
                      <a:pt x="101726" y="226679"/>
                      <a:pt x="101637" y="226590"/>
                      <a:pt x="101548" y="226501"/>
                    </a:cubicBezTo>
                    <a:lnTo>
                      <a:pt x="3475" y="122514"/>
                    </a:lnTo>
                    <a:cubicBezTo>
                      <a:pt x="-1331" y="117447"/>
                      <a:pt x="-1153" y="109360"/>
                      <a:pt x="4009" y="104649"/>
                    </a:cubicBezTo>
                    <a:cubicBezTo>
                      <a:pt x="9081" y="99850"/>
                      <a:pt x="17091" y="100027"/>
                      <a:pt x="21897" y="105182"/>
                    </a:cubicBezTo>
                    <a:lnTo>
                      <a:pt x="111070" y="199838"/>
                    </a:lnTo>
                    <a:lnTo>
                      <a:pt x="146668" y="164375"/>
                    </a:lnTo>
                    <a:lnTo>
                      <a:pt x="41654" y="59588"/>
                    </a:lnTo>
                    <a:cubicBezTo>
                      <a:pt x="36759" y="54611"/>
                      <a:pt x="36759" y="46612"/>
                      <a:pt x="41654" y="41723"/>
                    </a:cubicBezTo>
                    <a:cubicBezTo>
                      <a:pt x="46638" y="36746"/>
                      <a:pt x="54647" y="36746"/>
                      <a:pt x="59631" y="41723"/>
                    </a:cubicBezTo>
                    <a:lnTo>
                      <a:pt x="164556" y="146511"/>
                    </a:lnTo>
                    <a:lnTo>
                      <a:pt x="199354" y="111759"/>
                    </a:lnTo>
                    <a:lnTo>
                      <a:pt x="95852" y="24214"/>
                    </a:lnTo>
                    <a:cubicBezTo>
                      <a:pt x="90601" y="19682"/>
                      <a:pt x="89889" y="11771"/>
                      <a:pt x="94428" y="6439"/>
                    </a:cubicBezTo>
                    <a:cubicBezTo>
                      <a:pt x="96698" y="3773"/>
                      <a:pt x="99812" y="2262"/>
                      <a:pt x="103027" y="198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" name="iṥlïdé">
                <a:extLst>
                  <a:ext uri="{FF2B5EF4-FFF2-40B4-BE49-F238E27FC236}">
                    <a16:creationId xmlns:a16="http://schemas.microsoft.com/office/drawing/2014/main" id="{EA191572-6D51-4DE8-98BB-A72881B820FE}"/>
                  </a:ext>
                </a:extLst>
              </p:cNvPr>
              <p:cNvSpPr/>
              <p:nvPr/>
            </p:nvSpPr>
            <p:spPr>
              <a:xfrm>
                <a:off x="4481076" y="4073424"/>
                <a:ext cx="2133850" cy="452968"/>
              </a:xfrm>
              <a:prstGeom prst="frame">
                <a:avLst>
                  <a:gd name="adj1" fmla="val 3389"/>
                </a:avLst>
              </a:prstGeom>
              <a:noFill/>
              <a:ln w="3175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r>
                  <a:rPr lang="en-US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5290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B0D6A9-CAAD-44E9-BEA0-5E2F2FB85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55C1D2-A3D7-486C-8093-91626139A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1FA712F-926E-4D9E-93E7-07E43E17A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412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5260738-A968-4854-B78E-FE64EA3DADE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94824"/>
            <a:ext cx="10615422" cy="4648801"/>
            <a:chOff x="673100" y="1494824"/>
            <a:chExt cx="10615422" cy="4648801"/>
          </a:xfrm>
        </p:grpSpPr>
        <p:sp>
          <p:nvSpPr>
            <p:cNvPr id="6" name="ïṣļîḑe">
              <a:extLst>
                <a:ext uri="{FF2B5EF4-FFF2-40B4-BE49-F238E27FC236}">
                  <a16:creationId xmlns:a16="http://schemas.microsoft.com/office/drawing/2014/main" id="{24FC61B5-BE1E-4397-A426-DE4CDD0D2710}"/>
                </a:ext>
              </a:extLst>
            </p:cNvPr>
            <p:cNvSpPr/>
            <p:nvPr/>
          </p:nvSpPr>
          <p:spPr>
            <a:xfrm>
              <a:off x="8261858" y="1850834"/>
              <a:ext cx="3026664" cy="4292791"/>
            </a:xfrm>
            <a:prstGeom prst="rect">
              <a:avLst/>
            </a:prstGeom>
            <a:pattFill prst="dk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/>
              <a:endParaRPr lang="en-US" altLang="zh-CN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Supporting text here.</a:t>
              </a:r>
            </a:p>
          </p:txBody>
        </p:sp>
        <p:sp>
          <p:nvSpPr>
            <p:cNvPr id="7" name="iṡļiḍe">
              <a:extLst>
                <a:ext uri="{FF2B5EF4-FFF2-40B4-BE49-F238E27FC236}">
                  <a16:creationId xmlns:a16="http://schemas.microsoft.com/office/drawing/2014/main" id="{3D32D415-9AB2-4B28-A1EA-7EF1FE3B85D6}"/>
                </a:ext>
              </a:extLst>
            </p:cNvPr>
            <p:cNvSpPr/>
            <p:nvPr/>
          </p:nvSpPr>
          <p:spPr>
            <a:xfrm>
              <a:off x="4672584" y="1850834"/>
              <a:ext cx="3026664" cy="4292791"/>
            </a:xfrm>
            <a:prstGeom prst="rect">
              <a:avLst/>
            </a:prstGeom>
            <a:pattFill prst="dk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/>
              <a:endParaRPr lang="en-US" altLang="zh-CN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Supporting text here.</a:t>
              </a:r>
            </a:p>
          </p:txBody>
        </p:sp>
        <p:sp>
          <p:nvSpPr>
            <p:cNvPr id="8" name="işlîḑé">
              <a:extLst>
                <a:ext uri="{FF2B5EF4-FFF2-40B4-BE49-F238E27FC236}">
                  <a16:creationId xmlns:a16="http://schemas.microsoft.com/office/drawing/2014/main" id="{B1F06DE7-26B6-4C74-9498-055E029F0514}"/>
                </a:ext>
              </a:extLst>
            </p:cNvPr>
            <p:cNvSpPr txBox="1"/>
            <p:nvPr/>
          </p:nvSpPr>
          <p:spPr bwMode="auto">
            <a:xfrm>
              <a:off x="673100" y="3828562"/>
              <a:ext cx="2938780" cy="4418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Supporting text here</a:t>
              </a:r>
            </a:p>
          </p:txBody>
        </p:sp>
        <p:sp>
          <p:nvSpPr>
            <p:cNvPr id="9" name="îślíḍé">
              <a:extLst>
                <a:ext uri="{FF2B5EF4-FFF2-40B4-BE49-F238E27FC236}">
                  <a16:creationId xmlns:a16="http://schemas.microsoft.com/office/drawing/2014/main" id="{8C3EFAF5-EDDD-4CAD-BA10-CF235BF925C0}"/>
                </a:ext>
              </a:extLst>
            </p:cNvPr>
            <p:cNvSpPr txBox="1"/>
            <p:nvPr/>
          </p:nvSpPr>
          <p:spPr bwMode="auto">
            <a:xfrm>
              <a:off x="4949952" y="4706385"/>
              <a:ext cx="2292096" cy="4418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0" name="ïsľïḑe">
              <a:extLst>
                <a:ext uri="{FF2B5EF4-FFF2-40B4-BE49-F238E27FC236}">
                  <a16:creationId xmlns:a16="http://schemas.microsoft.com/office/drawing/2014/main" id="{9FCC6318-7FCD-485E-8E8D-55AD1255F93B}"/>
                </a:ext>
              </a:extLst>
            </p:cNvPr>
            <p:cNvSpPr txBox="1"/>
            <p:nvPr/>
          </p:nvSpPr>
          <p:spPr bwMode="auto">
            <a:xfrm>
              <a:off x="4949952" y="3828561"/>
              <a:ext cx="2292096" cy="4418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1" name="ïSḻïďe">
              <a:extLst>
                <a:ext uri="{FF2B5EF4-FFF2-40B4-BE49-F238E27FC236}">
                  <a16:creationId xmlns:a16="http://schemas.microsoft.com/office/drawing/2014/main" id="{A44A343D-8110-41BA-AADF-3D68E43D0B98}"/>
                </a:ext>
              </a:extLst>
            </p:cNvPr>
            <p:cNvSpPr txBox="1"/>
            <p:nvPr/>
          </p:nvSpPr>
          <p:spPr bwMode="auto">
            <a:xfrm>
              <a:off x="4949952" y="2895873"/>
              <a:ext cx="2292096" cy="4418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grpSp>
          <p:nvGrpSpPr>
            <p:cNvPr id="12" name="iŝḷiďê">
              <a:extLst>
                <a:ext uri="{FF2B5EF4-FFF2-40B4-BE49-F238E27FC236}">
                  <a16:creationId xmlns:a16="http://schemas.microsoft.com/office/drawing/2014/main" id="{89109062-94CD-4116-B924-690003928DD6}"/>
                </a:ext>
              </a:extLst>
            </p:cNvPr>
            <p:cNvGrpSpPr/>
            <p:nvPr/>
          </p:nvGrpSpPr>
          <p:grpSpPr>
            <a:xfrm>
              <a:off x="8696452" y="2603265"/>
              <a:ext cx="2157476" cy="2837533"/>
              <a:chOff x="8305800" y="1982800"/>
              <a:chExt cx="2938780" cy="2837533"/>
            </a:xfrm>
            <a:solidFill>
              <a:schemeClr val="bg1"/>
            </a:solidFill>
          </p:grpSpPr>
          <p:sp>
            <p:nvSpPr>
              <p:cNvPr id="27" name="îṣļîdé">
                <a:extLst>
                  <a:ext uri="{FF2B5EF4-FFF2-40B4-BE49-F238E27FC236}">
                    <a16:creationId xmlns:a16="http://schemas.microsoft.com/office/drawing/2014/main" id="{CAC8E462-D386-46B7-A0CB-A22757231E7D}"/>
                  </a:ext>
                </a:extLst>
              </p:cNvPr>
              <p:cNvSpPr txBox="1"/>
              <p:nvPr/>
            </p:nvSpPr>
            <p:spPr bwMode="auto">
              <a:xfrm>
                <a:off x="8305800" y="3793312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28" name="ís1ide">
                <a:extLst>
                  <a:ext uri="{FF2B5EF4-FFF2-40B4-BE49-F238E27FC236}">
                    <a16:creationId xmlns:a16="http://schemas.microsoft.com/office/drawing/2014/main" id="{DDD6969A-7078-457B-A88C-09B164618F9A}"/>
                  </a:ext>
                </a:extLst>
              </p:cNvPr>
              <p:cNvSpPr txBox="1"/>
              <p:nvPr/>
            </p:nvSpPr>
            <p:spPr bwMode="auto">
              <a:xfrm>
                <a:off x="8305800" y="3208096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29" name="îśḷíďè">
                <a:extLst>
                  <a:ext uri="{FF2B5EF4-FFF2-40B4-BE49-F238E27FC236}">
                    <a16:creationId xmlns:a16="http://schemas.microsoft.com/office/drawing/2014/main" id="{858D218B-6349-49A2-906F-3B10E79B9589}"/>
                  </a:ext>
                </a:extLst>
              </p:cNvPr>
              <p:cNvSpPr txBox="1"/>
              <p:nvPr/>
            </p:nvSpPr>
            <p:spPr bwMode="auto">
              <a:xfrm>
                <a:off x="8305800" y="1982800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30" name="íṡlïďè">
                <a:extLst>
                  <a:ext uri="{FF2B5EF4-FFF2-40B4-BE49-F238E27FC236}">
                    <a16:creationId xmlns:a16="http://schemas.microsoft.com/office/drawing/2014/main" id="{33DACF7B-C269-41D6-A1F3-5128253970A2}"/>
                  </a:ext>
                </a:extLst>
              </p:cNvPr>
              <p:cNvSpPr txBox="1"/>
              <p:nvPr/>
            </p:nvSpPr>
            <p:spPr bwMode="auto">
              <a:xfrm>
                <a:off x="8305800" y="2568016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31" name="ïśḷíḋè">
                <a:extLst>
                  <a:ext uri="{FF2B5EF4-FFF2-40B4-BE49-F238E27FC236}">
                    <a16:creationId xmlns:a16="http://schemas.microsoft.com/office/drawing/2014/main" id="{D44D7B06-C1FE-47A5-AFB5-51899C28D87A}"/>
                  </a:ext>
                </a:extLst>
              </p:cNvPr>
              <p:cNvSpPr txBox="1"/>
              <p:nvPr/>
            </p:nvSpPr>
            <p:spPr bwMode="auto">
              <a:xfrm>
                <a:off x="8305800" y="4378528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</p:grp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3D0C60C5-FC82-4589-B43E-0B8F443EDE75}"/>
                </a:ext>
              </a:extLst>
            </p:cNvPr>
            <p:cNvCxnSpPr>
              <a:stCxn id="8" idx="3"/>
              <a:endCxn id="10" idx="1"/>
            </p:cNvCxnSpPr>
            <p:nvPr/>
          </p:nvCxnSpPr>
          <p:spPr>
            <a:xfrm flipV="1">
              <a:off x="3611880" y="4049464"/>
              <a:ext cx="1338072" cy="1"/>
            </a:xfrm>
            <a:prstGeom prst="straightConnector1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7">
              <a:extLst>
                <a:ext uri="{FF2B5EF4-FFF2-40B4-BE49-F238E27FC236}">
                  <a16:creationId xmlns:a16="http://schemas.microsoft.com/office/drawing/2014/main" id="{A8B8D7D3-EA3E-4DB8-BCED-75350E5472D0}"/>
                </a:ext>
              </a:extLst>
            </p:cNvPr>
            <p:cNvCxnSpPr>
              <a:stCxn id="8" idx="3"/>
              <a:endCxn id="11" idx="1"/>
            </p:cNvCxnSpPr>
            <p:nvPr/>
          </p:nvCxnSpPr>
          <p:spPr>
            <a:xfrm flipV="1">
              <a:off x="3611880" y="3116776"/>
              <a:ext cx="1338072" cy="932689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9">
              <a:extLst>
                <a:ext uri="{FF2B5EF4-FFF2-40B4-BE49-F238E27FC236}">
                  <a16:creationId xmlns:a16="http://schemas.microsoft.com/office/drawing/2014/main" id="{6F242CD7-A531-40C0-97A8-5787B6B7CC18}"/>
                </a:ext>
              </a:extLst>
            </p:cNvPr>
            <p:cNvCxnSpPr>
              <a:stCxn id="8" idx="3"/>
              <a:endCxn id="9" idx="1"/>
            </p:cNvCxnSpPr>
            <p:nvPr/>
          </p:nvCxnSpPr>
          <p:spPr>
            <a:xfrm>
              <a:off x="3611880" y="4049465"/>
              <a:ext cx="1338072" cy="877823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DE969820-1F62-4088-B87A-5EBA96968A71}"/>
                </a:ext>
              </a:extLst>
            </p:cNvPr>
            <p:cNvCxnSpPr>
              <a:stCxn id="10" idx="3"/>
            </p:cNvCxnSpPr>
            <p:nvPr/>
          </p:nvCxnSpPr>
          <p:spPr>
            <a:xfrm>
              <a:off x="7242048" y="4049464"/>
              <a:ext cx="1454404" cy="0"/>
            </a:xfrm>
            <a:prstGeom prst="straightConnector1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23">
              <a:extLst>
                <a:ext uri="{FF2B5EF4-FFF2-40B4-BE49-F238E27FC236}">
                  <a16:creationId xmlns:a16="http://schemas.microsoft.com/office/drawing/2014/main" id="{9CC5FB68-3E7B-4563-9D61-F6EB99C54112}"/>
                </a:ext>
              </a:extLst>
            </p:cNvPr>
            <p:cNvCxnSpPr>
              <a:stCxn id="11" idx="3"/>
              <a:endCxn id="29" idx="1"/>
            </p:cNvCxnSpPr>
            <p:nvPr/>
          </p:nvCxnSpPr>
          <p:spPr>
            <a:xfrm flipV="1">
              <a:off x="7242048" y="2824168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25">
              <a:extLst>
                <a:ext uri="{FF2B5EF4-FFF2-40B4-BE49-F238E27FC236}">
                  <a16:creationId xmlns:a16="http://schemas.microsoft.com/office/drawing/2014/main" id="{BEBFD29B-7C23-4633-AD49-48E36BF3850B}"/>
                </a:ext>
              </a:extLst>
            </p:cNvPr>
            <p:cNvCxnSpPr>
              <a:stCxn id="11" idx="3"/>
              <a:endCxn id="30" idx="1"/>
            </p:cNvCxnSpPr>
            <p:nvPr/>
          </p:nvCxnSpPr>
          <p:spPr>
            <a:xfrm>
              <a:off x="7242048" y="3116776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27">
              <a:extLst>
                <a:ext uri="{FF2B5EF4-FFF2-40B4-BE49-F238E27FC236}">
                  <a16:creationId xmlns:a16="http://schemas.microsoft.com/office/drawing/2014/main" id="{038425BB-ECB4-4337-86BE-42E68CDE48BA}"/>
                </a:ext>
              </a:extLst>
            </p:cNvPr>
            <p:cNvCxnSpPr>
              <a:stCxn id="9" idx="3"/>
              <a:endCxn id="27" idx="1"/>
            </p:cNvCxnSpPr>
            <p:nvPr/>
          </p:nvCxnSpPr>
          <p:spPr>
            <a:xfrm flipV="1">
              <a:off x="7242048" y="4634680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肘形连接符 29">
              <a:extLst>
                <a:ext uri="{FF2B5EF4-FFF2-40B4-BE49-F238E27FC236}">
                  <a16:creationId xmlns:a16="http://schemas.microsoft.com/office/drawing/2014/main" id="{6CAF9C82-BAC9-4104-A15E-AAFFD95F772A}"/>
                </a:ext>
              </a:extLst>
            </p:cNvPr>
            <p:cNvCxnSpPr>
              <a:stCxn id="9" idx="3"/>
              <a:endCxn id="31" idx="1"/>
            </p:cNvCxnSpPr>
            <p:nvPr/>
          </p:nvCxnSpPr>
          <p:spPr>
            <a:xfrm>
              <a:off x="7242048" y="4927288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ïşḻîdê">
              <a:extLst>
                <a:ext uri="{FF2B5EF4-FFF2-40B4-BE49-F238E27FC236}">
                  <a16:creationId xmlns:a16="http://schemas.microsoft.com/office/drawing/2014/main" id="{3023F68D-C1FF-443E-8EDF-3413FFA2C8EA}"/>
                </a:ext>
              </a:extLst>
            </p:cNvPr>
            <p:cNvGrpSpPr/>
            <p:nvPr/>
          </p:nvGrpSpPr>
          <p:grpSpPr>
            <a:xfrm>
              <a:off x="5893914" y="1494824"/>
              <a:ext cx="584004" cy="584004"/>
              <a:chOff x="4328446" y="576417"/>
              <a:chExt cx="904566" cy="904566"/>
            </a:xfrm>
          </p:grpSpPr>
          <p:sp>
            <p:nvSpPr>
              <p:cNvPr id="25" name="i$1iďê">
                <a:extLst>
                  <a:ext uri="{FF2B5EF4-FFF2-40B4-BE49-F238E27FC236}">
                    <a16:creationId xmlns:a16="http://schemas.microsoft.com/office/drawing/2014/main" id="{0007BF53-62E4-42D1-AB06-5E639B0F1A51}"/>
                  </a:ext>
                </a:extLst>
              </p:cNvPr>
              <p:cNvSpPr/>
              <p:nvPr/>
            </p:nvSpPr>
            <p:spPr>
              <a:xfrm>
                <a:off x="4328446" y="576417"/>
                <a:ext cx="904566" cy="9045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id-ID" sz="1350"/>
              </a:p>
            </p:txBody>
          </p:sp>
          <p:sp>
            <p:nvSpPr>
              <p:cNvPr id="26" name="iş1ïdè">
                <a:extLst>
                  <a:ext uri="{FF2B5EF4-FFF2-40B4-BE49-F238E27FC236}">
                    <a16:creationId xmlns:a16="http://schemas.microsoft.com/office/drawing/2014/main" id="{8A4F25F1-12CD-4D76-A8FE-E1AC6D65D199}"/>
                  </a:ext>
                </a:extLst>
              </p:cNvPr>
              <p:cNvSpPr/>
              <p:nvPr/>
            </p:nvSpPr>
            <p:spPr bwMode="auto">
              <a:xfrm>
                <a:off x="4559748" y="808027"/>
                <a:ext cx="441962" cy="441346"/>
              </a:xfrm>
              <a:custGeom>
                <a:avLst/>
                <a:gdLst>
                  <a:gd name="connsiteX0" fmla="*/ 283444 w 606933"/>
                  <a:gd name="connsiteY0" fmla="*/ 426569 h 606087"/>
                  <a:gd name="connsiteX1" fmla="*/ 283444 w 606933"/>
                  <a:gd name="connsiteY1" fmla="*/ 512781 h 606087"/>
                  <a:gd name="connsiteX2" fmla="*/ 323459 w 606933"/>
                  <a:gd name="connsiteY2" fmla="*/ 512781 h 606087"/>
                  <a:gd name="connsiteX3" fmla="*/ 323459 w 606933"/>
                  <a:gd name="connsiteY3" fmla="*/ 426569 h 606087"/>
                  <a:gd name="connsiteX4" fmla="*/ 499111 w 606933"/>
                  <a:gd name="connsiteY4" fmla="*/ 426559 h 606087"/>
                  <a:gd name="connsiteX5" fmla="*/ 499111 w 606933"/>
                  <a:gd name="connsiteY5" fmla="*/ 512777 h 606087"/>
                  <a:gd name="connsiteX6" fmla="*/ 539119 w 606933"/>
                  <a:gd name="connsiteY6" fmla="*/ 512777 h 606087"/>
                  <a:gd name="connsiteX7" fmla="*/ 539119 w 606933"/>
                  <a:gd name="connsiteY7" fmla="*/ 426559 h 606087"/>
                  <a:gd name="connsiteX8" fmla="*/ 67841 w 606933"/>
                  <a:gd name="connsiteY8" fmla="*/ 426559 h 606087"/>
                  <a:gd name="connsiteX9" fmla="*/ 67841 w 606933"/>
                  <a:gd name="connsiteY9" fmla="*/ 512777 h 606087"/>
                  <a:gd name="connsiteX10" fmla="*/ 107866 w 606933"/>
                  <a:gd name="connsiteY10" fmla="*/ 512777 h 606087"/>
                  <a:gd name="connsiteX11" fmla="*/ 107866 w 606933"/>
                  <a:gd name="connsiteY11" fmla="*/ 426559 h 606087"/>
                  <a:gd name="connsiteX12" fmla="*/ 283444 w 606933"/>
                  <a:gd name="connsiteY12" fmla="*/ 286410 h 606087"/>
                  <a:gd name="connsiteX13" fmla="*/ 283444 w 606933"/>
                  <a:gd name="connsiteY13" fmla="*/ 372623 h 606087"/>
                  <a:gd name="connsiteX14" fmla="*/ 323459 w 606933"/>
                  <a:gd name="connsiteY14" fmla="*/ 372623 h 606087"/>
                  <a:gd name="connsiteX15" fmla="*/ 323459 w 606933"/>
                  <a:gd name="connsiteY15" fmla="*/ 286410 h 606087"/>
                  <a:gd name="connsiteX16" fmla="*/ 499111 w 606933"/>
                  <a:gd name="connsiteY16" fmla="*/ 286394 h 606087"/>
                  <a:gd name="connsiteX17" fmla="*/ 499111 w 606933"/>
                  <a:gd name="connsiteY17" fmla="*/ 372611 h 606087"/>
                  <a:gd name="connsiteX18" fmla="*/ 539119 w 606933"/>
                  <a:gd name="connsiteY18" fmla="*/ 372611 h 606087"/>
                  <a:gd name="connsiteX19" fmla="*/ 539119 w 606933"/>
                  <a:gd name="connsiteY19" fmla="*/ 286394 h 606087"/>
                  <a:gd name="connsiteX20" fmla="*/ 67841 w 606933"/>
                  <a:gd name="connsiteY20" fmla="*/ 286394 h 606087"/>
                  <a:gd name="connsiteX21" fmla="*/ 67841 w 606933"/>
                  <a:gd name="connsiteY21" fmla="*/ 372611 h 606087"/>
                  <a:gd name="connsiteX22" fmla="*/ 107866 w 606933"/>
                  <a:gd name="connsiteY22" fmla="*/ 372611 h 606087"/>
                  <a:gd name="connsiteX23" fmla="*/ 107866 w 606933"/>
                  <a:gd name="connsiteY23" fmla="*/ 286394 h 606087"/>
                  <a:gd name="connsiteX24" fmla="*/ 283444 w 606933"/>
                  <a:gd name="connsiteY24" fmla="*/ 146252 h 606087"/>
                  <a:gd name="connsiteX25" fmla="*/ 283444 w 606933"/>
                  <a:gd name="connsiteY25" fmla="*/ 232465 h 606087"/>
                  <a:gd name="connsiteX26" fmla="*/ 323459 w 606933"/>
                  <a:gd name="connsiteY26" fmla="*/ 232465 h 606087"/>
                  <a:gd name="connsiteX27" fmla="*/ 323459 w 606933"/>
                  <a:gd name="connsiteY27" fmla="*/ 146252 h 606087"/>
                  <a:gd name="connsiteX28" fmla="*/ 519115 w 606933"/>
                  <a:gd name="connsiteY28" fmla="*/ 145929 h 606087"/>
                  <a:gd name="connsiteX29" fmla="*/ 606933 w 606933"/>
                  <a:gd name="connsiteY29" fmla="*/ 232446 h 606087"/>
                  <a:gd name="connsiteX30" fmla="*/ 606933 w 606933"/>
                  <a:gd name="connsiteY30" fmla="*/ 606087 h 606087"/>
                  <a:gd name="connsiteX31" fmla="*/ 431296 w 606933"/>
                  <a:gd name="connsiteY31" fmla="*/ 606087 h 606087"/>
                  <a:gd name="connsiteX32" fmla="*/ 431296 w 606933"/>
                  <a:gd name="connsiteY32" fmla="*/ 232446 h 606087"/>
                  <a:gd name="connsiteX33" fmla="*/ 87854 w 606933"/>
                  <a:gd name="connsiteY33" fmla="*/ 145929 h 606087"/>
                  <a:gd name="connsiteX34" fmla="*/ 175708 w 606933"/>
                  <a:gd name="connsiteY34" fmla="*/ 232446 h 606087"/>
                  <a:gd name="connsiteX35" fmla="*/ 175708 w 606933"/>
                  <a:gd name="connsiteY35" fmla="*/ 606087 h 606087"/>
                  <a:gd name="connsiteX36" fmla="*/ 0 w 606933"/>
                  <a:gd name="connsiteY36" fmla="*/ 606087 h 606087"/>
                  <a:gd name="connsiteX37" fmla="*/ 0 w 606933"/>
                  <a:gd name="connsiteY37" fmla="*/ 232446 h 606087"/>
                  <a:gd name="connsiteX38" fmla="*/ 306953 w 606933"/>
                  <a:gd name="connsiteY38" fmla="*/ 0 h 606087"/>
                  <a:gd name="connsiteX39" fmla="*/ 359973 w 606933"/>
                  <a:gd name="connsiteY39" fmla="*/ 53046 h 606087"/>
                  <a:gd name="connsiteX40" fmla="*/ 391285 w 606933"/>
                  <a:gd name="connsiteY40" fmla="*/ 53046 h 606087"/>
                  <a:gd name="connsiteX41" fmla="*/ 391285 w 606933"/>
                  <a:gd name="connsiteY41" fmla="*/ 606087 h 606087"/>
                  <a:gd name="connsiteX42" fmla="*/ 215718 w 606933"/>
                  <a:gd name="connsiteY42" fmla="*/ 606087 h 606087"/>
                  <a:gd name="connsiteX43" fmla="*/ 215718 w 606933"/>
                  <a:gd name="connsiteY43" fmla="*/ 53046 h 606087"/>
                  <a:gd name="connsiteX44" fmla="*/ 253832 w 606933"/>
                  <a:gd name="connsiteY44" fmla="*/ 53046 h 606087"/>
                  <a:gd name="connsiteX45" fmla="*/ 306953 w 606933"/>
                  <a:gd name="connsiteY45" fmla="*/ 0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06933" h="606087">
                    <a:moveTo>
                      <a:pt x="283444" y="426569"/>
                    </a:moveTo>
                    <a:lnTo>
                      <a:pt x="283444" y="512781"/>
                    </a:lnTo>
                    <a:lnTo>
                      <a:pt x="323459" y="512781"/>
                    </a:lnTo>
                    <a:lnTo>
                      <a:pt x="323459" y="426569"/>
                    </a:lnTo>
                    <a:close/>
                    <a:moveTo>
                      <a:pt x="499111" y="426559"/>
                    </a:moveTo>
                    <a:lnTo>
                      <a:pt x="499111" y="512777"/>
                    </a:lnTo>
                    <a:lnTo>
                      <a:pt x="539119" y="512777"/>
                    </a:lnTo>
                    <a:lnTo>
                      <a:pt x="539119" y="426559"/>
                    </a:lnTo>
                    <a:close/>
                    <a:moveTo>
                      <a:pt x="67841" y="426559"/>
                    </a:moveTo>
                    <a:lnTo>
                      <a:pt x="67841" y="512777"/>
                    </a:lnTo>
                    <a:lnTo>
                      <a:pt x="107866" y="512777"/>
                    </a:lnTo>
                    <a:lnTo>
                      <a:pt x="107866" y="426559"/>
                    </a:lnTo>
                    <a:close/>
                    <a:moveTo>
                      <a:pt x="283444" y="286410"/>
                    </a:moveTo>
                    <a:lnTo>
                      <a:pt x="283444" y="372623"/>
                    </a:lnTo>
                    <a:lnTo>
                      <a:pt x="323459" y="372623"/>
                    </a:lnTo>
                    <a:lnTo>
                      <a:pt x="323459" y="286410"/>
                    </a:lnTo>
                    <a:close/>
                    <a:moveTo>
                      <a:pt x="499111" y="286394"/>
                    </a:moveTo>
                    <a:lnTo>
                      <a:pt x="499111" y="372611"/>
                    </a:lnTo>
                    <a:lnTo>
                      <a:pt x="539119" y="372611"/>
                    </a:lnTo>
                    <a:lnTo>
                      <a:pt x="539119" y="286394"/>
                    </a:lnTo>
                    <a:close/>
                    <a:moveTo>
                      <a:pt x="67841" y="286394"/>
                    </a:moveTo>
                    <a:lnTo>
                      <a:pt x="67841" y="372611"/>
                    </a:lnTo>
                    <a:lnTo>
                      <a:pt x="107866" y="372611"/>
                    </a:lnTo>
                    <a:lnTo>
                      <a:pt x="107866" y="286394"/>
                    </a:lnTo>
                    <a:close/>
                    <a:moveTo>
                      <a:pt x="283444" y="146252"/>
                    </a:moveTo>
                    <a:lnTo>
                      <a:pt x="283444" y="232465"/>
                    </a:lnTo>
                    <a:lnTo>
                      <a:pt x="323459" y="232465"/>
                    </a:lnTo>
                    <a:lnTo>
                      <a:pt x="323459" y="146252"/>
                    </a:lnTo>
                    <a:close/>
                    <a:moveTo>
                      <a:pt x="519115" y="145929"/>
                    </a:moveTo>
                    <a:lnTo>
                      <a:pt x="606933" y="232446"/>
                    </a:lnTo>
                    <a:lnTo>
                      <a:pt x="606933" y="606087"/>
                    </a:lnTo>
                    <a:lnTo>
                      <a:pt x="431296" y="606087"/>
                    </a:lnTo>
                    <a:lnTo>
                      <a:pt x="431296" y="232446"/>
                    </a:lnTo>
                    <a:close/>
                    <a:moveTo>
                      <a:pt x="87854" y="145929"/>
                    </a:moveTo>
                    <a:lnTo>
                      <a:pt x="175708" y="232446"/>
                    </a:lnTo>
                    <a:lnTo>
                      <a:pt x="175708" y="606087"/>
                    </a:lnTo>
                    <a:lnTo>
                      <a:pt x="0" y="606087"/>
                    </a:lnTo>
                    <a:lnTo>
                      <a:pt x="0" y="232446"/>
                    </a:lnTo>
                    <a:close/>
                    <a:moveTo>
                      <a:pt x="306953" y="0"/>
                    </a:moveTo>
                    <a:cubicBezTo>
                      <a:pt x="336264" y="0"/>
                      <a:pt x="359973" y="23776"/>
                      <a:pt x="359973" y="53046"/>
                    </a:cubicBezTo>
                    <a:lnTo>
                      <a:pt x="391285" y="53046"/>
                    </a:lnTo>
                    <a:lnTo>
                      <a:pt x="391285" y="606087"/>
                    </a:lnTo>
                    <a:lnTo>
                      <a:pt x="215718" y="606087"/>
                    </a:lnTo>
                    <a:lnTo>
                      <a:pt x="215718" y="53046"/>
                    </a:lnTo>
                    <a:lnTo>
                      <a:pt x="253832" y="53046"/>
                    </a:lnTo>
                    <a:cubicBezTo>
                      <a:pt x="253832" y="23776"/>
                      <a:pt x="277641" y="0"/>
                      <a:pt x="3069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 dirty="0"/>
              </a:p>
            </p:txBody>
          </p:sp>
        </p:grpSp>
        <p:grpSp>
          <p:nvGrpSpPr>
            <p:cNvPr id="22" name="ïṥlïḋê">
              <a:extLst>
                <a:ext uri="{FF2B5EF4-FFF2-40B4-BE49-F238E27FC236}">
                  <a16:creationId xmlns:a16="http://schemas.microsoft.com/office/drawing/2014/main" id="{57A585ED-8E1C-40E2-955C-0ABF42B5C3F9}"/>
                </a:ext>
              </a:extLst>
            </p:cNvPr>
            <p:cNvGrpSpPr/>
            <p:nvPr/>
          </p:nvGrpSpPr>
          <p:grpSpPr>
            <a:xfrm>
              <a:off x="9483188" y="1494824"/>
              <a:ext cx="584004" cy="584004"/>
              <a:chOff x="4328446" y="576417"/>
              <a:chExt cx="904566" cy="904566"/>
            </a:xfrm>
          </p:grpSpPr>
          <p:sp>
            <p:nvSpPr>
              <p:cNvPr id="23" name="îṣ1íḍè">
                <a:extLst>
                  <a:ext uri="{FF2B5EF4-FFF2-40B4-BE49-F238E27FC236}">
                    <a16:creationId xmlns:a16="http://schemas.microsoft.com/office/drawing/2014/main" id="{792BCC91-F9B9-4E82-AF54-063E946796F9}"/>
                  </a:ext>
                </a:extLst>
              </p:cNvPr>
              <p:cNvSpPr/>
              <p:nvPr/>
            </p:nvSpPr>
            <p:spPr>
              <a:xfrm>
                <a:off x="4328446" y="576417"/>
                <a:ext cx="904566" cy="9045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id-ID" sz="1350"/>
              </a:p>
            </p:txBody>
          </p:sp>
          <p:sp>
            <p:nvSpPr>
              <p:cNvPr id="24" name="íṩ1îḑè">
                <a:extLst>
                  <a:ext uri="{FF2B5EF4-FFF2-40B4-BE49-F238E27FC236}">
                    <a16:creationId xmlns:a16="http://schemas.microsoft.com/office/drawing/2014/main" id="{D36CE39B-B08C-49A6-B7E2-86A9C6B8E377}"/>
                  </a:ext>
                </a:extLst>
              </p:cNvPr>
              <p:cNvSpPr/>
              <p:nvPr/>
            </p:nvSpPr>
            <p:spPr bwMode="auto">
              <a:xfrm>
                <a:off x="4559748" y="808027"/>
                <a:ext cx="441962" cy="441346"/>
              </a:xfrm>
              <a:custGeom>
                <a:avLst/>
                <a:gdLst>
                  <a:gd name="connsiteX0" fmla="*/ 283444 w 606933"/>
                  <a:gd name="connsiteY0" fmla="*/ 426569 h 606087"/>
                  <a:gd name="connsiteX1" fmla="*/ 283444 w 606933"/>
                  <a:gd name="connsiteY1" fmla="*/ 512781 h 606087"/>
                  <a:gd name="connsiteX2" fmla="*/ 323459 w 606933"/>
                  <a:gd name="connsiteY2" fmla="*/ 512781 h 606087"/>
                  <a:gd name="connsiteX3" fmla="*/ 323459 w 606933"/>
                  <a:gd name="connsiteY3" fmla="*/ 426569 h 606087"/>
                  <a:gd name="connsiteX4" fmla="*/ 499111 w 606933"/>
                  <a:gd name="connsiteY4" fmla="*/ 426559 h 606087"/>
                  <a:gd name="connsiteX5" fmla="*/ 499111 w 606933"/>
                  <a:gd name="connsiteY5" fmla="*/ 512777 h 606087"/>
                  <a:gd name="connsiteX6" fmla="*/ 539119 w 606933"/>
                  <a:gd name="connsiteY6" fmla="*/ 512777 h 606087"/>
                  <a:gd name="connsiteX7" fmla="*/ 539119 w 606933"/>
                  <a:gd name="connsiteY7" fmla="*/ 426559 h 606087"/>
                  <a:gd name="connsiteX8" fmla="*/ 67841 w 606933"/>
                  <a:gd name="connsiteY8" fmla="*/ 426559 h 606087"/>
                  <a:gd name="connsiteX9" fmla="*/ 67841 w 606933"/>
                  <a:gd name="connsiteY9" fmla="*/ 512777 h 606087"/>
                  <a:gd name="connsiteX10" fmla="*/ 107866 w 606933"/>
                  <a:gd name="connsiteY10" fmla="*/ 512777 h 606087"/>
                  <a:gd name="connsiteX11" fmla="*/ 107866 w 606933"/>
                  <a:gd name="connsiteY11" fmla="*/ 426559 h 606087"/>
                  <a:gd name="connsiteX12" fmla="*/ 283444 w 606933"/>
                  <a:gd name="connsiteY12" fmla="*/ 286410 h 606087"/>
                  <a:gd name="connsiteX13" fmla="*/ 283444 w 606933"/>
                  <a:gd name="connsiteY13" fmla="*/ 372623 h 606087"/>
                  <a:gd name="connsiteX14" fmla="*/ 323459 w 606933"/>
                  <a:gd name="connsiteY14" fmla="*/ 372623 h 606087"/>
                  <a:gd name="connsiteX15" fmla="*/ 323459 w 606933"/>
                  <a:gd name="connsiteY15" fmla="*/ 286410 h 606087"/>
                  <a:gd name="connsiteX16" fmla="*/ 499111 w 606933"/>
                  <a:gd name="connsiteY16" fmla="*/ 286394 h 606087"/>
                  <a:gd name="connsiteX17" fmla="*/ 499111 w 606933"/>
                  <a:gd name="connsiteY17" fmla="*/ 372611 h 606087"/>
                  <a:gd name="connsiteX18" fmla="*/ 539119 w 606933"/>
                  <a:gd name="connsiteY18" fmla="*/ 372611 h 606087"/>
                  <a:gd name="connsiteX19" fmla="*/ 539119 w 606933"/>
                  <a:gd name="connsiteY19" fmla="*/ 286394 h 606087"/>
                  <a:gd name="connsiteX20" fmla="*/ 67841 w 606933"/>
                  <a:gd name="connsiteY20" fmla="*/ 286394 h 606087"/>
                  <a:gd name="connsiteX21" fmla="*/ 67841 w 606933"/>
                  <a:gd name="connsiteY21" fmla="*/ 372611 h 606087"/>
                  <a:gd name="connsiteX22" fmla="*/ 107866 w 606933"/>
                  <a:gd name="connsiteY22" fmla="*/ 372611 h 606087"/>
                  <a:gd name="connsiteX23" fmla="*/ 107866 w 606933"/>
                  <a:gd name="connsiteY23" fmla="*/ 286394 h 606087"/>
                  <a:gd name="connsiteX24" fmla="*/ 283444 w 606933"/>
                  <a:gd name="connsiteY24" fmla="*/ 146252 h 606087"/>
                  <a:gd name="connsiteX25" fmla="*/ 283444 w 606933"/>
                  <a:gd name="connsiteY25" fmla="*/ 232465 h 606087"/>
                  <a:gd name="connsiteX26" fmla="*/ 323459 w 606933"/>
                  <a:gd name="connsiteY26" fmla="*/ 232465 h 606087"/>
                  <a:gd name="connsiteX27" fmla="*/ 323459 w 606933"/>
                  <a:gd name="connsiteY27" fmla="*/ 146252 h 606087"/>
                  <a:gd name="connsiteX28" fmla="*/ 519115 w 606933"/>
                  <a:gd name="connsiteY28" fmla="*/ 145929 h 606087"/>
                  <a:gd name="connsiteX29" fmla="*/ 606933 w 606933"/>
                  <a:gd name="connsiteY29" fmla="*/ 232446 h 606087"/>
                  <a:gd name="connsiteX30" fmla="*/ 606933 w 606933"/>
                  <a:gd name="connsiteY30" fmla="*/ 606087 h 606087"/>
                  <a:gd name="connsiteX31" fmla="*/ 431296 w 606933"/>
                  <a:gd name="connsiteY31" fmla="*/ 606087 h 606087"/>
                  <a:gd name="connsiteX32" fmla="*/ 431296 w 606933"/>
                  <a:gd name="connsiteY32" fmla="*/ 232446 h 606087"/>
                  <a:gd name="connsiteX33" fmla="*/ 87854 w 606933"/>
                  <a:gd name="connsiteY33" fmla="*/ 145929 h 606087"/>
                  <a:gd name="connsiteX34" fmla="*/ 175708 w 606933"/>
                  <a:gd name="connsiteY34" fmla="*/ 232446 h 606087"/>
                  <a:gd name="connsiteX35" fmla="*/ 175708 w 606933"/>
                  <a:gd name="connsiteY35" fmla="*/ 606087 h 606087"/>
                  <a:gd name="connsiteX36" fmla="*/ 0 w 606933"/>
                  <a:gd name="connsiteY36" fmla="*/ 606087 h 606087"/>
                  <a:gd name="connsiteX37" fmla="*/ 0 w 606933"/>
                  <a:gd name="connsiteY37" fmla="*/ 232446 h 606087"/>
                  <a:gd name="connsiteX38" fmla="*/ 306953 w 606933"/>
                  <a:gd name="connsiteY38" fmla="*/ 0 h 606087"/>
                  <a:gd name="connsiteX39" fmla="*/ 359973 w 606933"/>
                  <a:gd name="connsiteY39" fmla="*/ 53046 h 606087"/>
                  <a:gd name="connsiteX40" fmla="*/ 391285 w 606933"/>
                  <a:gd name="connsiteY40" fmla="*/ 53046 h 606087"/>
                  <a:gd name="connsiteX41" fmla="*/ 391285 w 606933"/>
                  <a:gd name="connsiteY41" fmla="*/ 606087 h 606087"/>
                  <a:gd name="connsiteX42" fmla="*/ 215718 w 606933"/>
                  <a:gd name="connsiteY42" fmla="*/ 606087 h 606087"/>
                  <a:gd name="connsiteX43" fmla="*/ 215718 w 606933"/>
                  <a:gd name="connsiteY43" fmla="*/ 53046 h 606087"/>
                  <a:gd name="connsiteX44" fmla="*/ 253832 w 606933"/>
                  <a:gd name="connsiteY44" fmla="*/ 53046 h 606087"/>
                  <a:gd name="connsiteX45" fmla="*/ 306953 w 606933"/>
                  <a:gd name="connsiteY45" fmla="*/ 0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06933" h="606087">
                    <a:moveTo>
                      <a:pt x="283444" y="426569"/>
                    </a:moveTo>
                    <a:lnTo>
                      <a:pt x="283444" y="512781"/>
                    </a:lnTo>
                    <a:lnTo>
                      <a:pt x="323459" y="512781"/>
                    </a:lnTo>
                    <a:lnTo>
                      <a:pt x="323459" y="426569"/>
                    </a:lnTo>
                    <a:close/>
                    <a:moveTo>
                      <a:pt x="499111" y="426559"/>
                    </a:moveTo>
                    <a:lnTo>
                      <a:pt x="499111" y="512777"/>
                    </a:lnTo>
                    <a:lnTo>
                      <a:pt x="539119" y="512777"/>
                    </a:lnTo>
                    <a:lnTo>
                      <a:pt x="539119" y="426559"/>
                    </a:lnTo>
                    <a:close/>
                    <a:moveTo>
                      <a:pt x="67841" y="426559"/>
                    </a:moveTo>
                    <a:lnTo>
                      <a:pt x="67841" y="512777"/>
                    </a:lnTo>
                    <a:lnTo>
                      <a:pt x="107866" y="512777"/>
                    </a:lnTo>
                    <a:lnTo>
                      <a:pt x="107866" y="426559"/>
                    </a:lnTo>
                    <a:close/>
                    <a:moveTo>
                      <a:pt x="283444" y="286410"/>
                    </a:moveTo>
                    <a:lnTo>
                      <a:pt x="283444" y="372623"/>
                    </a:lnTo>
                    <a:lnTo>
                      <a:pt x="323459" y="372623"/>
                    </a:lnTo>
                    <a:lnTo>
                      <a:pt x="323459" y="286410"/>
                    </a:lnTo>
                    <a:close/>
                    <a:moveTo>
                      <a:pt x="499111" y="286394"/>
                    </a:moveTo>
                    <a:lnTo>
                      <a:pt x="499111" y="372611"/>
                    </a:lnTo>
                    <a:lnTo>
                      <a:pt x="539119" y="372611"/>
                    </a:lnTo>
                    <a:lnTo>
                      <a:pt x="539119" y="286394"/>
                    </a:lnTo>
                    <a:close/>
                    <a:moveTo>
                      <a:pt x="67841" y="286394"/>
                    </a:moveTo>
                    <a:lnTo>
                      <a:pt x="67841" y="372611"/>
                    </a:lnTo>
                    <a:lnTo>
                      <a:pt x="107866" y="372611"/>
                    </a:lnTo>
                    <a:lnTo>
                      <a:pt x="107866" y="286394"/>
                    </a:lnTo>
                    <a:close/>
                    <a:moveTo>
                      <a:pt x="283444" y="146252"/>
                    </a:moveTo>
                    <a:lnTo>
                      <a:pt x="283444" y="232465"/>
                    </a:lnTo>
                    <a:lnTo>
                      <a:pt x="323459" y="232465"/>
                    </a:lnTo>
                    <a:lnTo>
                      <a:pt x="323459" y="146252"/>
                    </a:lnTo>
                    <a:close/>
                    <a:moveTo>
                      <a:pt x="519115" y="145929"/>
                    </a:moveTo>
                    <a:lnTo>
                      <a:pt x="606933" y="232446"/>
                    </a:lnTo>
                    <a:lnTo>
                      <a:pt x="606933" y="606087"/>
                    </a:lnTo>
                    <a:lnTo>
                      <a:pt x="431296" y="606087"/>
                    </a:lnTo>
                    <a:lnTo>
                      <a:pt x="431296" y="232446"/>
                    </a:lnTo>
                    <a:close/>
                    <a:moveTo>
                      <a:pt x="87854" y="145929"/>
                    </a:moveTo>
                    <a:lnTo>
                      <a:pt x="175708" y="232446"/>
                    </a:lnTo>
                    <a:lnTo>
                      <a:pt x="175708" y="606087"/>
                    </a:lnTo>
                    <a:lnTo>
                      <a:pt x="0" y="606087"/>
                    </a:lnTo>
                    <a:lnTo>
                      <a:pt x="0" y="232446"/>
                    </a:lnTo>
                    <a:close/>
                    <a:moveTo>
                      <a:pt x="306953" y="0"/>
                    </a:moveTo>
                    <a:cubicBezTo>
                      <a:pt x="336264" y="0"/>
                      <a:pt x="359973" y="23776"/>
                      <a:pt x="359973" y="53046"/>
                    </a:cubicBezTo>
                    <a:lnTo>
                      <a:pt x="391285" y="53046"/>
                    </a:lnTo>
                    <a:lnTo>
                      <a:pt x="391285" y="606087"/>
                    </a:lnTo>
                    <a:lnTo>
                      <a:pt x="215718" y="606087"/>
                    </a:lnTo>
                    <a:lnTo>
                      <a:pt x="215718" y="53046"/>
                    </a:lnTo>
                    <a:lnTo>
                      <a:pt x="253832" y="53046"/>
                    </a:lnTo>
                    <a:cubicBezTo>
                      <a:pt x="253832" y="23776"/>
                      <a:pt x="277641" y="0"/>
                      <a:pt x="3069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2725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28ED0B-5020-469E-B0F7-56E5B683B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B8C21E-EE90-467F-8D0A-58285BDF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299A6C-AD9D-4F66-BD3C-4529F647F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063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EE3030C-19FC-4B59-92E0-9C1107641D9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4744"/>
            <a:ext cx="10852150" cy="4608513"/>
            <a:chOff x="669925" y="1124744"/>
            <a:chExt cx="10852150" cy="4608513"/>
          </a:xfrm>
        </p:grpSpPr>
        <p:sp>
          <p:nvSpPr>
            <p:cNvPr id="6" name="î$ḷidé">
              <a:extLst>
                <a:ext uri="{FF2B5EF4-FFF2-40B4-BE49-F238E27FC236}">
                  <a16:creationId xmlns:a16="http://schemas.microsoft.com/office/drawing/2014/main" id="{2B88731A-5820-421E-8539-87DFF9DF63DF}"/>
                </a:ext>
              </a:extLst>
            </p:cNvPr>
            <p:cNvSpPr/>
            <p:nvPr/>
          </p:nvSpPr>
          <p:spPr bwMode="auto">
            <a:xfrm>
              <a:off x="4981574" y="2314574"/>
              <a:ext cx="2228852" cy="2228852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571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7" name="iṡḷîdé">
              <a:extLst>
                <a:ext uri="{FF2B5EF4-FFF2-40B4-BE49-F238E27FC236}">
                  <a16:creationId xmlns:a16="http://schemas.microsoft.com/office/drawing/2014/main" id="{7C15E4BE-BF31-48B0-964B-F70634CFB309}"/>
                </a:ext>
              </a:extLst>
            </p:cNvPr>
            <p:cNvSpPr/>
            <p:nvPr/>
          </p:nvSpPr>
          <p:spPr bwMode="auto">
            <a:xfrm rot="2700000">
              <a:off x="3791744" y="1889631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íslíḓê">
              <a:extLst>
                <a:ext uri="{FF2B5EF4-FFF2-40B4-BE49-F238E27FC236}">
                  <a16:creationId xmlns:a16="http://schemas.microsoft.com/office/drawing/2014/main" id="{B5488BA4-FA5A-4D53-8227-D9675C7C9E3C}"/>
                </a:ext>
              </a:extLst>
            </p:cNvPr>
            <p:cNvSpPr/>
            <p:nvPr/>
          </p:nvSpPr>
          <p:spPr bwMode="auto">
            <a:xfrm rot="18900000" flipH="1">
              <a:off x="6481083" y="1889631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íṥliḑê">
              <a:extLst>
                <a:ext uri="{FF2B5EF4-FFF2-40B4-BE49-F238E27FC236}">
                  <a16:creationId xmlns:a16="http://schemas.microsoft.com/office/drawing/2014/main" id="{FECB3D50-174C-4D92-AE16-2DFC26AA835E}"/>
                </a:ext>
              </a:extLst>
            </p:cNvPr>
            <p:cNvSpPr/>
            <p:nvPr/>
          </p:nvSpPr>
          <p:spPr bwMode="auto">
            <a:xfrm rot="18900000" flipH="1">
              <a:off x="3791744" y="4578972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íšlíḑé">
              <a:extLst>
                <a:ext uri="{FF2B5EF4-FFF2-40B4-BE49-F238E27FC236}">
                  <a16:creationId xmlns:a16="http://schemas.microsoft.com/office/drawing/2014/main" id="{CF24C5D2-60F9-4986-AF1A-7C270AAC8CF8}"/>
                </a:ext>
              </a:extLst>
            </p:cNvPr>
            <p:cNvSpPr/>
            <p:nvPr/>
          </p:nvSpPr>
          <p:spPr bwMode="auto">
            <a:xfrm rot="2700000">
              <a:off x="6481084" y="4578972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iṥļîḋè">
              <a:extLst>
                <a:ext uri="{FF2B5EF4-FFF2-40B4-BE49-F238E27FC236}">
                  <a16:creationId xmlns:a16="http://schemas.microsoft.com/office/drawing/2014/main" id="{1E393C78-13C3-4E75-BF68-E3FAA1322A31}"/>
                </a:ext>
              </a:extLst>
            </p:cNvPr>
            <p:cNvSpPr/>
            <p:nvPr/>
          </p:nvSpPr>
          <p:spPr bwMode="auto">
            <a:xfrm>
              <a:off x="5613306" y="2935665"/>
              <a:ext cx="986670" cy="98667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buSzPct val="25000"/>
              </a:pPr>
              <a:r>
                <a:rPr lang="en-US" altLang="zh-CN" sz="1600" b="1" dirty="0">
                  <a:solidFill>
                    <a:schemeClr val="lt1"/>
                  </a:solidFill>
                </a:rPr>
                <a:t>Text</a:t>
              </a:r>
              <a:endParaRPr lang="zh-CN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12" name="íśḻîḑé">
              <a:extLst>
                <a:ext uri="{FF2B5EF4-FFF2-40B4-BE49-F238E27FC236}">
                  <a16:creationId xmlns:a16="http://schemas.microsoft.com/office/drawing/2014/main" id="{E0E7C0F8-89B6-4C4D-89B4-DB17A22BBFA7}"/>
                </a:ext>
              </a:extLst>
            </p:cNvPr>
            <p:cNvSpPr/>
            <p:nvPr/>
          </p:nvSpPr>
          <p:spPr bwMode="auto">
            <a:xfrm>
              <a:off x="669925" y="1968063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3" name="íṩľïḍé">
              <a:extLst>
                <a:ext uri="{FF2B5EF4-FFF2-40B4-BE49-F238E27FC236}">
                  <a16:creationId xmlns:a16="http://schemas.microsoft.com/office/drawing/2014/main" id="{A0941D2E-D2BB-4D0F-8151-79927C347AFE}"/>
                </a:ext>
              </a:extLst>
            </p:cNvPr>
            <p:cNvSpPr/>
            <p:nvPr/>
          </p:nvSpPr>
          <p:spPr bwMode="auto">
            <a:xfrm>
              <a:off x="669925" y="4080648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4" name="iŝļïḓè">
              <a:extLst>
                <a:ext uri="{FF2B5EF4-FFF2-40B4-BE49-F238E27FC236}">
                  <a16:creationId xmlns:a16="http://schemas.microsoft.com/office/drawing/2014/main" id="{1EC03FB4-EA57-4FA7-B4D7-9EDEABA311F4}"/>
                </a:ext>
              </a:extLst>
            </p:cNvPr>
            <p:cNvSpPr/>
            <p:nvPr/>
          </p:nvSpPr>
          <p:spPr bwMode="auto">
            <a:xfrm>
              <a:off x="7782962" y="1968063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5" name="îṡļïḓe">
              <a:extLst>
                <a:ext uri="{FF2B5EF4-FFF2-40B4-BE49-F238E27FC236}">
                  <a16:creationId xmlns:a16="http://schemas.microsoft.com/office/drawing/2014/main" id="{30466B65-A899-497F-848E-55E3E10A3DE9}"/>
                </a:ext>
              </a:extLst>
            </p:cNvPr>
            <p:cNvSpPr/>
            <p:nvPr/>
          </p:nvSpPr>
          <p:spPr bwMode="auto">
            <a:xfrm>
              <a:off x="7782962" y="4080648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D843DCCD-EB0B-4352-B440-05F3BF8CC343}"/>
                </a:ext>
              </a:extLst>
            </p:cNvPr>
            <p:cNvCxnSpPr>
              <a:cxnSpLocks/>
              <a:stCxn id="7" idx="3"/>
              <a:endCxn id="11" idx="1"/>
            </p:cNvCxnSpPr>
            <p:nvPr/>
          </p:nvCxnSpPr>
          <p:spPr>
            <a:xfrm>
              <a:off x="5429859" y="2762860"/>
              <a:ext cx="327941" cy="31729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A02CA8EE-F257-485B-B2F0-E8DCAE3FF870}"/>
                </a:ext>
              </a:extLst>
            </p:cNvPr>
            <p:cNvCxnSpPr>
              <a:cxnSpLocks/>
              <a:stCxn id="11" idx="7"/>
              <a:endCxn id="8" idx="3"/>
            </p:cNvCxnSpPr>
            <p:nvPr/>
          </p:nvCxnSpPr>
          <p:spPr>
            <a:xfrm flipV="1">
              <a:off x="6455482" y="2762860"/>
              <a:ext cx="306658" cy="31729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23C67920-B72B-4133-857E-FABAB4BEB429}"/>
                </a:ext>
              </a:extLst>
            </p:cNvPr>
            <p:cNvCxnSpPr>
              <a:stCxn id="11" idx="3"/>
              <a:endCxn id="9" idx="1"/>
            </p:cNvCxnSpPr>
            <p:nvPr/>
          </p:nvCxnSpPr>
          <p:spPr>
            <a:xfrm flipH="1">
              <a:off x="5429860" y="3777841"/>
              <a:ext cx="327940" cy="3173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6E0A11F-D376-447E-92A5-3064B94FEDA4}"/>
                </a:ext>
              </a:extLst>
            </p:cNvPr>
            <p:cNvCxnSpPr>
              <a:stCxn id="11" idx="5"/>
              <a:endCxn id="10" idx="1"/>
            </p:cNvCxnSpPr>
            <p:nvPr/>
          </p:nvCxnSpPr>
          <p:spPr>
            <a:xfrm>
              <a:off x="6455482" y="3777841"/>
              <a:ext cx="306658" cy="3173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íṧḷiḍé">
              <a:extLst>
                <a:ext uri="{FF2B5EF4-FFF2-40B4-BE49-F238E27FC236}">
                  <a16:creationId xmlns:a16="http://schemas.microsoft.com/office/drawing/2014/main" id="{DB0B9416-AE04-4D1D-8BF4-E9860BB49ED2}"/>
                </a:ext>
              </a:extLst>
            </p:cNvPr>
            <p:cNvSpPr/>
            <p:nvPr/>
          </p:nvSpPr>
          <p:spPr>
            <a:xfrm flipV="1">
              <a:off x="5386877" y="270725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iṧḻïdé">
              <a:extLst>
                <a:ext uri="{FF2B5EF4-FFF2-40B4-BE49-F238E27FC236}">
                  <a16:creationId xmlns:a16="http://schemas.microsoft.com/office/drawing/2014/main" id="{4CBCE21B-204F-4092-9821-3AC8E8AB604E}"/>
                </a:ext>
              </a:extLst>
            </p:cNvPr>
            <p:cNvSpPr/>
            <p:nvPr/>
          </p:nvSpPr>
          <p:spPr>
            <a:xfrm flipV="1">
              <a:off x="6713461" y="270725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ïş1îḓe">
              <a:extLst>
                <a:ext uri="{FF2B5EF4-FFF2-40B4-BE49-F238E27FC236}">
                  <a16:creationId xmlns:a16="http://schemas.microsoft.com/office/drawing/2014/main" id="{FB81D019-036B-468B-B14F-875511B40AA6}"/>
                </a:ext>
              </a:extLst>
            </p:cNvPr>
            <p:cNvSpPr/>
            <p:nvPr/>
          </p:nvSpPr>
          <p:spPr>
            <a:xfrm flipV="1">
              <a:off x="5386877" y="4056479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íṥľïdê">
              <a:extLst>
                <a:ext uri="{FF2B5EF4-FFF2-40B4-BE49-F238E27FC236}">
                  <a16:creationId xmlns:a16="http://schemas.microsoft.com/office/drawing/2014/main" id="{EFFB127C-9BC6-4EF1-A574-CF271B237EE2}"/>
                </a:ext>
              </a:extLst>
            </p:cNvPr>
            <p:cNvSpPr/>
            <p:nvPr/>
          </p:nvSpPr>
          <p:spPr>
            <a:xfrm flipV="1">
              <a:off x="6713461" y="4056479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iṡḻiďê">
              <a:extLst>
                <a:ext uri="{FF2B5EF4-FFF2-40B4-BE49-F238E27FC236}">
                  <a16:creationId xmlns:a16="http://schemas.microsoft.com/office/drawing/2014/main" id="{6C0C7C09-6D01-4247-B359-56D83E9CAC8A}"/>
                </a:ext>
              </a:extLst>
            </p:cNvPr>
            <p:cNvSpPr/>
            <p:nvPr/>
          </p:nvSpPr>
          <p:spPr>
            <a:xfrm flipV="1">
              <a:off x="5729014" y="303156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îṩľïḋé">
              <a:extLst>
                <a:ext uri="{FF2B5EF4-FFF2-40B4-BE49-F238E27FC236}">
                  <a16:creationId xmlns:a16="http://schemas.microsoft.com/office/drawing/2014/main" id="{E35AB355-E3A8-4838-A878-B3956B1E438C}"/>
                </a:ext>
              </a:extLst>
            </p:cNvPr>
            <p:cNvSpPr/>
            <p:nvPr/>
          </p:nvSpPr>
          <p:spPr>
            <a:xfrm flipV="1">
              <a:off x="6414163" y="303156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ï$1ïḓé">
              <a:extLst>
                <a:ext uri="{FF2B5EF4-FFF2-40B4-BE49-F238E27FC236}">
                  <a16:creationId xmlns:a16="http://schemas.microsoft.com/office/drawing/2014/main" id="{84D2D7AE-01E0-48FE-B662-E1C26183DC10}"/>
                </a:ext>
              </a:extLst>
            </p:cNvPr>
            <p:cNvSpPr/>
            <p:nvPr/>
          </p:nvSpPr>
          <p:spPr>
            <a:xfrm flipV="1">
              <a:off x="5729014" y="3738772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î$ļiďê">
              <a:extLst>
                <a:ext uri="{FF2B5EF4-FFF2-40B4-BE49-F238E27FC236}">
                  <a16:creationId xmlns:a16="http://schemas.microsoft.com/office/drawing/2014/main" id="{D1B99703-A253-474A-8D82-91AF471D6FFD}"/>
                </a:ext>
              </a:extLst>
            </p:cNvPr>
            <p:cNvSpPr/>
            <p:nvPr/>
          </p:nvSpPr>
          <p:spPr>
            <a:xfrm flipV="1">
              <a:off x="6414163" y="3738772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83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78E322-0727-4CE9-B401-DA365C10D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587F010-29DA-48F4-B9AE-0D3D032B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C3766EF-34C3-4C21-A1A1-E4E562E84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7e6bbb7d-dfe2-45c5-9536-01a23de6d3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8B40359-D7CC-42C7-ABFA-52C600210A3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2" y="1"/>
            <a:ext cx="11518902" cy="6858000"/>
            <a:chOff x="-2" y="1"/>
            <a:chExt cx="11518902" cy="6858000"/>
          </a:xfrm>
        </p:grpSpPr>
        <p:grpSp>
          <p:nvGrpSpPr>
            <p:cNvPr id="6" name="íṧ1iḋe">
              <a:extLst>
                <a:ext uri="{FF2B5EF4-FFF2-40B4-BE49-F238E27FC236}">
                  <a16:creationId xmlns:a16="http://schemas.microsoft.com/office/drawing/2014/main" id="{DD98BF54-D681-47C1-8960-3D9DEB058BC2}"/>
                </a:ext>
              </a:extLst>
            </p:cNvPr>
            <p:cNvGrpSpPr/>
            <p:nvPr/>
          </p:nvGrpSpPr>
          <p:grpSpPr>
            <a:xfrm>
              <a:off x="-2" y="1"/>
              <a:ext cx="5943606" cy="6858000"/>
              <a:chOff x="-1" y="1"/>
              <a:chExt cx="4183200" cy="6858000"/>
            </a:xfrm>
          </p:grpSpPr>
          <p:sp>
            <p:nvSpPr>
              <p:cNvPr id="226" name="işlîḑè">
                <a:extLst>
                  <a:ext uri="{FF2B5EF4-FFF2-40B4-BE49-F238E27FC236}">
                    <a16:creationId xmlns:a16="http://schemas.microsoft.com/office/drawing/2014/main" id="{76C1BA02-3822-449A-B974-03BF02B643E3}"/>
                  </a:ext>
                </a:extLst>
              </p:cNvPr>
              <p:cNvSpPr/>
              <p:nvPr/>
            </p:nvSpPr>
            <p:spPr>
              <a:xfrm rot="10800000" flipH="1">
                <a:off x="4075333" y="1"/>
                <a:ext cx="107866" cy="685799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7" name="íṣlíďè">
                <a:extLst>
                  <a:ext uri="{FF2B5EF4-FFF2-40B4-BE49-F238E27FC236}">
                    <a16:creationId xmlns:a16="http://schemas.microsoft.com/office/drawing/2014/main" id="{55C17773-6F43-4CFA-A23F-6A4FFA860C7E}"/>
                  </a:ext>
                </a:extLst>
              </p:cNvPr>
              <p:cNvSpPr/>
              <p:nvPr/>
            </p:nvSpPr>
            <p:spPr>
              <a:xfrm rot="5400000">
                <a:off x="-1389925" y="1392744"/>
                <a:ext cx="6855181" cy="407533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ïşḷíde">
              <a:extLst>
                <a:ext uri="{FF2B5EF4-FFF2-40B4-BE49-F238E27FC236}">
                  <a16:creationId xmlns:a16="http://schemas.microsoft.com/office/drawing/2014/main" id="{20FF54F3-DBA6-4A4D-8B66-9CE0B8F491B0}"/>
                </a:ext>
              </a:extLst>
            </p:cNvPr>
            <p:cNvGrpSpPr/>
            <p:nvPr/>
          </p:nvGrpSpPr>
          <p:grpSpPr>
            <a:xfrm>
              <a:off x="0" y="2698766"/>
              <a:ext cx="5791200" cy="4156414"/>
              <a:chOff x="0" y="2698766"/>
              <a:chExt cx="5791200" cy="4156414"/>
            </a:xfrm>
          </p:grpSpPr>
          <p:sp>
            <p:nvSpPr>
              <p:cNvPr id="28" name="ï$ḷîde">
                <a:extLst>
                  <a:ext uri="{FF2B5EF4-FFF2-40B4-BE49-F238E27FC236}">
                    <a16:creationId xmlns:a16="http://schemas.microsoft.com/office/drawing/2014/main" id="{80252D01-E542-4C84-B983-B5D1CC131CA2}"/>
                  </a:ext>
                </a:extLst>
              </p:cNvPr>
              <p:cNvSpPr/>
              <p:nvPr/>
            </p:nvSpPr>
            <p:spPr bwMode="auto">
              <a:xfrm>
                <a:off x="594629" y="4307980"/>
                <a:ext cx="1525363" cy="43024"/>
              </a:xfrm>
              <a:custGeom>
                <a:avLst/>
                <a:gdLst>
                  <a:gd name="T0" fmla="*/ 389 w 780"/>
                  <a:gd name="T1" fmla="*/ 19 h 20"/>
                  <a:gd name="T2" fmla="*/ 0 w 780"/>
                  <a:gd name="T3" fmla="*/ 19 h 20"/>
                  <a:gd name="T4" fmla="*/ 0 w 780"/>
                  <a:gd name="T5" fmla="*/ 0 h 20"/>
                  <a:gd name="T6" fmla="*/ 779 w 780"/>
                  <a:gd name="T7" fmla="*/ 0 h 20"/>
                  <a:gd name="T8" fmla="*/ 779 w 780"/>
                  <a:gd name="T9" fmla="*/ 19 h 20"/>
                  <a:gd name="T10" fmla="*/ 389 w 780"/>
                  <a:gd name="T11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0" h="20">
                    <a:moveTo>
                      <a:pt x="389" y="19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79" y="0"/>
                    </a:lnTo>
                    <a:lnTo>
                      <a:pt x="779" y="19"/>
                    </a:lnTo>
                    <a:lnTo>
                      <a:pt x="389" y="19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ïS1idè">
                <a:extLst>
                  <a:ext uri="{FF2B5EF4-FFF2-40B4-BE49-F238E27FC236}">
                    <a16:creationId xmlns:a16="http://schemas.microsoft.com/office/drawing/2014/main" id="{937EAA58-90DD-491A-9887-E1CCF3593E37}"/>
                  </a:ext>
                </a:extLst>
              </p:cNvPr>
              <p:cNvSpPr/>
              <p:nvPr/>
            </p:nvSpPr>
            <p:spPr bwMode="auto">
              <a:xfrm>
                <a:off x="586014" y="4299372"/>
                <a:ext cx="1542594" cy="43030"/>
              </a:xfrm>
              <a:custGeom>
                <a:avLst/>
                <a:gdLst>
                  <a:gd name="T0" fmla="*/ 781 w 788"/>
                  <a:gd name="T1" fmla="*/ 17 h 23"/>
                  <a:gd name="T2" fmla="*/ 781 w 788"/>
                  <a:gd name="T3" fmla="*/ 5 h 23"/>
                  <a:gd name="T4" fmla="*/ 6 w 788"/>
                  <a:gd name="T5" fmla="*/ 5 h 23"/>
                  <a:gd name="T6" fmla="*/ 6 w 788"/>
                  <a:gd name="T7" fmla="*/ 17 h 23"/>
                  <a:gd name="T8" fmla="*/ 781 w 788"/>
                  <a:gd name="T9" fmla="*/ 17 h 23"/>
                  <a:gd name="T10" fmla="*/ 784 w 788"/>
                  <a:gd name="T11" fmla="*/ 0 h 23"/>
                  <a:gd name="T12" fmla="*/ 787 w 788"/>
                  <a:gd name="T13" fmla="*/ 2 h 23"/>
                  <a:gd name="T14" fmla="*/ 787 w 788"/>
                  <a:gd name="T15" fmla="*/ 19 h 23"/>
                  <a:gd name="T16" fmla="*/ 784 w 788"/>
                  <a:gd name="T17" fmla="*/ 22 h 23"/>
                  <a:gd name="T18" fmla="*/ 3 w 788"/>
                  <a:gd name="T19" fmla="*/ 22 h 23"/>
                  <a:gd name="T20" fmla="*/ 0 w 788"/>
                  <a:gd name="T21" fmla="*/ 19 h 23"/>
                  <a:gd name="T22" fmla="*/ 0 w 788"/>
                  <a:gd name="T23" fmla="*/ 2 h 23"/>
                  <a:gd name="T24" fmla="*/ 3 w 788"/>
                  <a:gd name="T25" fmla="*/ 0 h 23"/>
                  <a:gd name="T26" fmla="*/ 784 w 788"/>
                  <a:gd name="T2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8" h="23">
                    <a:moveTo>
                      <a:pt x="781" y="17"/>
                    </a:moveTo>
                    <a:lnTo>
                      <a:pt x="781" y="5"/>
                    </a:lnTo>
                    <a:lnTo>
                      <a:pt x="6" y="5"/>
                    </a:lnTo>
                    <a:lnTo>
                      <a:pt x="6" y="17"/>
                    </a:lnTo>
                    <a:lnTo>
                      <a:pt x="781" y="17"/>
                    </a:lnTo>
                    <a:close/>
                    <a:moveTo>
                      <a:pt x="784" y="0"/>
                    </a:moveTo>
                    <a:cubicBezTo>
                      <a:pt x="785" y="0"/>
                      <a:pt x="787" y="0"/>
                      <a:pt x="787" y="2"/>
                    </a:cubicBezTo>
                    <a:lnTo>
                      <a:pt x="787" y="19"/>
                    </a:lnTo>
                    <a:cubicBezTo>
                      <a:pt x="787" y="21"/>
                      <a:pt x="785" y="22"/>
                      <a:pt x="784" y="22"/>
                    </a:cubicBezTo>
                    <a:lnTo>
                      <a:pt x="3" y="22"/>
                    </a:lnTo>
                    <a:cubicBezTo>
                      <a:pt x="1" y="22"/>
                      <a:pt x="0" y="21"/>
                      <a:pt x="0" y="19"/>
                    </a:cubicBezTo>
                    <a:lnTo>
                      <a:pt x="0" y="2"/>
                    </a:lnTo>
                    <a:cubicBezTo>
                      <a:pt x="0" y="0"/>
                      <a:pt x="1" y="0"/>
                      <a:pt x="3" y="0"/>
                    </a:cubicBezTo>
                    <a:lnTo>
                      <a:pt x="784" y="0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ïš1îḍê">
                <a:extLst>
                  <a:ext uri="{FF2B5EF4-FFF2-40B4-BE49-F238E27FC236}">
                    <a16:creationId xmlns:a16="http://schemas.microsoft.com/office/drawing/2014/main" id="{928F9CF0-B898-4840-A8F5-64F91D57FE98}"/>
                  </a:ext>
                </a:extLst>
              </p:cNvPr>
              <p:cNvSpPr/>
              <p:nvPr/>
            </p:nvSpPr>
            <p:spPr bwMode="auto">
              <a:xfrm>
                <a:off x="560158" y="4282161"/>
                <a:ext cx="51707" cy="94662"/>
              </a:xfrm>
              <a:custGeom>
                <a:avLst/>
                <a:gdLst>
                  <a:gd name="T0" fmla="*/ 13 w 27"/>
                  <a:gd name="T1" fmla="*/ 0 h 50"/>
                  <a:gd name="T2" fmla="*/ 26 w 27"/>
                  <a:gd name="T3" fmla="*/ 13 h 50"/>
                  <a:gd name="T4" fmla="*/ 26 w 27"/>
                  <a:gd name="T5" fmla="*/ 35 h 50"/>
                  <a:gd name="T6" fmla="*/ 13 w 27"/>
                  <a:gd name="T7" fmla="*/ 49 h 50"/>
                  <a:gd name="T8" fmla="*/ 0 w 27"/>
                  <a:gd name="T9" fmla="*/ 35 h 50"/>
                  <a:gd name="T10" fmla="*/ 0 w 27"/>
                  <a:gd name="T11" fmla="*/ 13 h 50"/>
                  <a:gd name="T12" fmla="*/ 13 w 27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50">
                    <a:moveTo>
                      <a:pt x="13" y="0"/>
                    </a:moveTo>
                    <a:cubicBezTo>
                      <a:pt x="20" y="0"/>
                      <a:pt x="26" y="6"/>
                      <a:pt x="26" y="13"/>
                    </a:cubicBezTo>
                    <a:lnTo>
                      <a:pt x="26" y="35"/>
                    </a:lnTo>
                    <a:cubicBezTo>
                      <a:pt x="26" y="43"/>
                      <a:pt x="20" y="49"/>
                      <a:pt x="13" y="49"/>
                    </a:cubicBezTo>
                    <a:cubicBezTo>
                      <a:pt x="6" y="49"/>
                      <a:pt x="0" y="43"/>
                      <a:pt x="0" y="35"/>
                    </a:cubicBezTo>
                    <a:lnTo>
                      <a:pt x="0" y="13"/>
                    </a:lnTo>
                    <a:cubicBezTo>
                      <a:pt x="0" y="6"/>
                      <a:pt x="6" y="0"/>
                      <a:pt x="13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ïŝļîḑê">
                <a:extLst>
                  <a:ext uri="{FF2B5EF4-FFF2-40B4-BE49-F238E27FC236}">
                    <a16:creationId xmlns:a16="http://schemas.microsoft.com/office/drawing/2014/main" id="{BD7A4E61-120E-433F-9430-66B2A7F3E540}"/>
                  </a:ext>
                </a:extLst>
              </p:cNvPr>
              <p:cNvSpPr/>
              <p:nvPr/>
            </p:nvSpPr>
            <p:spPr bwMode="auto">
              <a:xfrm>
                <a:off x="551543" y="4273558"/>
                <a:ext cx="68943" cy="111868"/>
              </a:xfrm>
              <a:custGeom>
                <a:avLst/>
                <a:gdLst>
                  <a:gd name="T0" fmla="*/ 27 w 34"/>
                  <a:gd name="T1" fmla="*/ 39 h 57"/>
                  <a:gd name="T2" fmla="*/ 27 w 34"/>
                  <a:gd name="T3" fmla="*/ 17 h 57"/>
                  <a:gd name="T4" fmla="*/ 17 w 34"/>
                  <a:gd name="T5" fmla="*/ 6 h 57"/>
                  <a:gd name="T6" fmla="*/ 7 w 34"/>
                  <a:gd name="T7" fmla="*/ 17 h 57"/>
                  <a:gd name="T8" fmla="*/ 7 w 34"/>
                  <a:gd name="T9" fmla="*/ 39 h 57"/>
                  <a:gd name="T10" fmla="*/ 17 w 34"/>
                  <a:gd name="T11" fmla="*/ 49 h 57"/>
                  <a:gd name="T12" fmla="*/ 27 w 34"/>
                  <a:gd name="T13" fmla="*/ 39 h 57"/>
                  <a:gd name="T14" fmla="*/ 17 w 34"/>
                  <a:gd name="T15" fmla="*/ 0 h 57"/>
                  <a:gd name="T16" fmla="*/ 33 w 34"/>
                  <a:gd name="T17" fmla="*/ 17 h 57"/>
                  <a:gd name="T18" fmla="*/ 33 w 34"/>
                  <a:gd name="T19" fmla="*/ 39 h 57"/>
                  <a:gd name="T20" fmla="*/ 17 w 34"/>
                  <a:gd name="T21" fmla="*/ 56 h 57"/>
                  <a:gd name="T22" fmla="*/ 0 w 34"/>
                  <a:gd name="T23" fmla="*/ 39 h 57"/>
                  <a:gd name="T24" fmla="*/ 0 w 34"/>
                  <a:gd name="T25" fmla="*/ 17 h 57"/>
                  <a:gd name="T26" fmla="*/ 17 w 34"/>
                  <a:gd name="T2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7">
                    <a:moveTo>
                      <a:pt x="27" y="39"/>
                    </a:moveTo>
                    <a:lnTo>
                      <a:pt x="27" y="17"/>
                    </a:lnTo>
                    <a:cubicBezTo>
                      <a:pt x="27" y="11"/>
                      <a:pt x="23" y="6"/>
                      <a:pt x="17" y="6"/>
                    </a:cubicBezTo>
                    <a:cubicBezTo>
                      <a:pt x="11" y="6"/>
                      <a:pt x="7" y="11"/>
                      <a:pt x="7" y="17"/>
                    </a:cubicBezTo>
                    <a:lnTo>
                      <a:pt x="7" y="39"/>
                    </a:lnTo>
                    <a:cubicBezTo>
                      <a:pt x="7" y="45"/>
                      <a:pt x="11" y="49"/>
                      <a:pt x="17" y="49"/>
                    </a:cubicBezTo>
                    <a:cubicBezTo>
                      <a:pt x="23" y="49"/>
                      <a:pt x="27" y="45"/>
                      <a:pt x="27" y="39"/>
                    </a:cubicBezTo>
                    <a:close/>
                    <a:moveTo>
                      <a:pt x="17" y="0"/>
                    </a:moveTo>
                    <a:cubicBezTo>
                      <a:pt x="26" y="0"/>
                      <a:pt x="33" y="8"/>
                      <a:pt x="33" y="17"/>
                    </a:cubicBezTo>
                    <a:lnTo>
                      <a:pt x="33" y="39"/>
                    </a:lnTo>
                    <a:cubicBezTo>
                      <a:pt x="33" y="48"/>
                      <a:pt x="26" y="56"/>
                      <a:pt x="17" y="56"/>
                    </a:cubicBezTo>
                    <a:cubicBezTo>
                      <a:pt x="8" y="56"/>
                      <a:pt x="0" y="48"/>
                      <a:pt x="0" y="39"/>
                    </a:cubicBezTo>
                    <a:lnTo>
                      <a:pt x="0" y="17"/>
                    </a:lnTo>
                    <a:cubicBezTo>
                      <a:pt x="0" y="8"/>
                      <a:pt x="8" y="0"/>
                      <a:pt x="17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ïṧḻíde">
                <a:extLst>
                  <a:ext uri="{FF2B5EF4-FFF2-40B4-BE49-F238E27FC236}">
                    <a16:creationId xmlns:a16="http://schemas.microsoft.com/office/drawing/2014/main" id="{9ECB6F72-E1E8-411E-BD83-461542B2B739}"/>
                  </a:ext>
                </a:extLst>
              </p:cNvPr>
              <p:cNvSpPr/>
              <p:nvPr/>
            </p:nvSpPr>
            <p:spPr bwMode="auto">
              <a:xfrm>
                <a:off x="2111372" y="4282161"/>
                <a:ext cx="51707" cy="94662"/>
              </a:xfrm>
              <a:custGeom>
                <a:avLst/>
                <a:gdLst>
                  <a:gd name="T0" fmla="*/ 13 w 27"/>
                  <a:gd name="T1" fmla="*/ 0 h 50"/>
                  <a:gd name="T2" fmla="*/ 26 w 27"/>
                  <a:gd name="T3" fmla="*/ 13 h 50"/>
                  <a:gd name="T4" fmla="*/ 26 w 27"/>
                  <a:gd name="T5" fmla="*/ 35 h 50"/>
                  <a:gd name="T6" fmla="*/ 13 w 27"/>
                  <a:gd name="T7" fmla="*/ 49 h 50"/>
                  <a:gd name="T8" fmla="*/ 0 w 27"/>
                  <a:gd name="T9" fmla="*/ 35 h 50"/>
                  <a:gd name="T10" fmla="*/ 0 w 27"/>
                  <a:gd name="T11" fmla="*/ 13 h 50"/>
                  <a:gd name="T12" fmla="*/ 13 w 27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50">
                    <a:moveTo>
                      <a:pt x="13" y="0"/>
                    </a:moveTo>
                    <a:cubicBezTo>
                      <a:pt x="20" y="0"/>
                      <a:pt x="26" y="6"/>
                      <a:pt x="26" y="13"/>
                    </a:cubicBezTo>
                    <a:lnTo>
                      <a:pt x="26" y="35"/>
                    </a:lnTo>
                    <a:cubicBezTo>
                      <a:pt x="26" y="43"/>
                      <a:pt x="21" y="49"/>
                      <a:pt x="13" y="49"/>
                    </a:cubicBezTo>
                    <a:cubicBezTo>
                      <a:pt x="6" y="49"/>
                      <a:pt x="0" y="43"/>
                      <a:pt x="0" y="35"/>
                    </a:cubicBezTo>
                    <a:lnTo>
                      <a:pt x="0" y="13"/>
                    </a:lnTo>
                    <a:cubicBezTo>
                      <a:pt x="0" y="6"/>
                      <a:pt x="5" y="0"/>
                      <a:pt x="13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iślíḋe">
                <a:extLst>
                  <a:ext uri="{FF2B5EF4-FFF2-40B4-BE49-F238E27FC236}">
                    <a16:creationId xmlns:a16="http://schemas.microsoft.com/office/drawing/2014/main" id="{2BCACB35-3944-4A90-A776-DEBEB8778EFA}"/>
                  </a:ext>
                </a:extLst>
              </p:cNvPr>
              <p:cNvSpPr/>
              <p:nvPr/>
            </p:nvSpPr>
            <p:spPr bwMode="auto">
              <a:xfrm>
                <a:off x="2102757" y="4273558"/>
                <a:ext cx="60322" cy="111868"/>
              </a:xfrm>
              <a:custGeom>
                <a:avLst/>
                <a:gdLst>
                  <a:gd name="T0" fmla="*/ 26 w 33"/>
                  <a:gd name="T1" fmla="*/ 39 h 57"/>
                  <a:gd name="T2" fmla="*/ 26 w 33"/>
                  <a:gd name="T3" fmla="*/ 17 h 57"/>
                  <a:gd name="T4" fmla="*/ 16 w 33"/>
                  <a:gd name="T5" fmla="*/ 6 h 57"/>
                  <a:gd name="T6" fmla="*/ 6 w 33"/>
                  <a:gd name="T7" fmla="*/ 17 h 57"/>
                  <a:gd name="T8" fmla="*/ 6 w 33"/>
                  <a:gd name="T9" fmla="*/ 39 h 57"/>
                  <a:gd name="T10" fmla="*/ 16 w 33"/>
                  <a:gd name="T11" fmla="*/ 49 h 57"/>
                  <a:gd name="T12" fmla="*/ 26 w 33"/>
                  <a:gd name="T13" fmla="*/ 39 h 57"/>
                  <a:gd name="T14" fmla="*/ 16 w 33"/>
                  <a:gd name="T15" fmla="*/ 0 h 57"/>
                  <a:gd name="T16" fmla="*/ 32 w 33"/>
                  <a:gd name="T17" fmla="*/ 17 h 57"/>
                  <a:gd name="T18" fmla="*/ 32 w 33"/>
                  <a:gd name="T19" fmla="*/ 39 h 57"/>
                  <a:gd name="T20" fmla="*/ 16 w 33"/>
                  <a:gd name="T21" fmla="*/ 56 h 57"/>
                  <a:gd name="T22" fmla="*/ 0 w 33"/>
                  <a:gd name="T23" fmla="*/ 39 h 57"/>
                  <a:gd name="T24" fmla="*/ 0 w 33"/>
                  <a:gd name="T25" fmla="*/ 17 h 57"/>
                  <a:gd name="T26" fmla="*/ 16 w 33"/>
                  <a:gd name="T2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57">
                    <a:moveTo>
                      <a:pt x="26" y="39"/>
                    </a:moveTo>
                    <a:lnTo>
                      <a:pt x="26" y="17"/>
                    </a:lnTo>
                    <a:cubicBezTo>
                      <a:pt x="26" y="11"/>
                      <a:pt x="21" y="6"/>
                      <a:pt x="16" y="6"/>
                    </a:cubicBezTo>
                    <a:cubicBezTo>
                      <a:pt x="10" y="6"/>
                      <a:pt x="6" y="11"/>
                      <a:pt x="6" y="17"/>
                    </a:cubicBezTo>
                    <a:lnTo>
                      <a:pt x="6" y="39"/>
                    </a:lnTo>
                    <a:cubicBezTo>
                      <a:pt x="6" y="45"/>
                      <a:pt x="10" y="49"/>
                      <a:pt x="16" y="49"/>
                    </a:cubicBezTo>
                    <a:cubicBezTo>
                      <a:pt x="21" y="49"/>
                      <a:pt x="26" y="45"/>
                      <a:pt x="26" y="39"/>
                    </a:cubicBezTo>
                    <a:close/>
                    <a:moveTo>
                      <a:pt x="16" y="0"/>
                    </a:moveTo>
                    <a:cubicBezTo>
                      <a:pt x="25" y="0"/>
                      <a:pt x="32" y="8"/>
                      <a:pt x="32" y="17"/>
                    </a:cubicBezTo>
                    <a:lnTo>
                      <a:pt x="32" y="39"/>
                    </a:lnTo>
                    <a:cubicBezTo>
                      <a:pt x="32" y="48"/>
                      <a:pt x="25" y="56"/>
                      <a:pt x="16" y="56"/>
                    </a:cubicBezTo>
                    <a:cubicBezTo>
                      <a:pt x="6" y="56"/>
                      <a:pt x="0" y="48"/>
                      <a:pt x="0" y="39"/>
                    </a:cubicBezTo>
                    <a:lnTo>
                      <a:pt x="0" y="17"/>
                    </a:lnTo>
                    <a:cubicBezTo>
                      <a:pt x="0" y="8"/>
                      <a:pt x="6" y="0"/>
                      <a:pt x="16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i$ľïdè">
                <a:extLst>
                  <a:ext uri="{FF2B5EF4-FFF2-40B4-BE49-F238E27FC236}">
                    <a16:creationId xmlns:a16="http://schemas.microsoft.com/office/drawing/2014/main" id="{4FC6ECD7-2E9A-45B3-BBCD-73E54388CB78}"/>
                  </a:ext>
                </a:extLst>
              </p:cNvPr>
              <p:cNvSpPr/>
              <p:nvPr/>
            </p:nvSpPr>
            <p:spPr bwMode="auto">
              <a:xfrm>
                <a:off x="629101" y="4264950"/>
                <a:ext cx="60328" cy="1058468"/>
              </a:xfrm>
              <a:custGeom>
                <a:avLst/>
                <a:gdLst>
                  <a:gd name="T0" fmla="*/ 0 w 30"/>
                  <a:gd name="T1" fmla="*/ 0 h 542"/>
                  <a:gd name="T2" fmla="*/ 22 w 30"/>
                  <a:gd name="T3" fmla="*/ 0 h 542"/>
                  <a:gd name="T4" fmla="*/ 21 w 30"/>
                  <a:gd name="T5" fmla="*/ 539 h 542"/>
                  <a:gd name="T6" fmla="*/ 1 w 30"/>
                  <a:gd name="T7" fmla="*/ 540 h 542"/>
                  <a:gd name="T8" fmla="*/ 0 w 30"/>
                  <a:gd name="T9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42">
                    <a:moveTo>
                      <a:pt x="0" y="0"/>
                    </a:moveTo>
                    <a:lnTo>
                      <a:pt x="22" y="0"/>
                    </a:lnTo>
                    <a:cubicBezTo>
                      <a:pt x="22" y="0"/>
                      <a:pt x="29" y="538"/>
                      <a:pt x="21" y="539"/>
                    </a:cubicBezTo>
                    <a:cubicBezTo>
                      <a:pt x="12" y="541"/>
                      <a:pt x="1" y="540"/>
                      <a:pt x="1" y="54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íṧḷïḓé">
                <a:extLst>
                  <a:ext uri="{FF2B5EF4-FFF2-40B4-BE49-F238E27FC236}">
                    <a16:creationId xmlns:a16="http://schemas.microsoft.com/office/drawing/2014/main" id="{1FBEB76B-F5F2-4516-BCC3-DC0CD9104F80}"/>
                  </a:ext>
                </a:extLst>
              </p:cNvPr>
              <p:cNvSpPr/>
              <p:nvPr/>
            </p:nvSpPr>
            <p:spPr bwMode="auto">
              <a:xfrm>
                <a:off x="620486" y="4256347"/>
                <a:ext cx="60322" cy="1067070"/>
              </a:xfrm>
              <a:custGeom>
                <a:avLst/>
                <a:gdLst>
                  <a:gd name="T0" fmla="*/ 21 w 31"/>
                  <a:gd name="T1" fmla="*/ 540 h 549"/>
                  <a:gd name="T2" fmla="*/ 21 w 31"/>
                  <a:gd name="T3" fmla="*/ 7 h 549"/>
                  <a:gd name="T4" fmla="*/ 6 w 31"/>
                  <a:gd name="T5" fmla="*/ 7 h 549"/>
                  <a:gd name="T6" fmla="*/ 8 w 31"/>
                  <a:gd name="T7" fmla="*/ 541 h 549"/>
                  <a:gd name="T8" fmla="*/ 21 w 31"/>
                  <a:gd name="T9" fmla="*/ 540 h 549"/>
                  <a:gd name="T10" fmla="*/ 27 w 31"/>
                  <a:gd name="T11" fmla="*/ 4 h 549"/>
                  <a:gd name="T12" fmla="*/ 30 w 31"/>
                  <a:gd name="T13" fmla="*/ 273 h 549"/>
                  <a:gd name="T14" fmla="*/ 29 w 31"/>
                  <a:gd name="T15" fmla="*/ 458 h 549"/>
                  <a:gd name="T16" fmla="*/ 24 w 31"/>
                  <a:gd name="T17" fmla="*/ 546 h 549"/>
                  <a:gd name="T18" fmla="*/ 5 w 31"/>
                  <a:gd name="T19" fmla="*/ 548 h 549"/>
                  <a:gd name="T20" fmla="*/ 2 w 31"/>
                  <a:gd name="T21" fmla="*/ 544 h 549"/>
                  <a:gd name="T22" fmla="*/ 0 w 31"/>
                  <a:gd name="T23" fmla="*/ 4 h 549"/>
                  <a:gd name="T24" fmla="*/ 1 w 31"/>
                  <a:gd name="T25" fmla="*/ 1 h 549"/>
                  <a:gd name="T26" fmla="*/ 3 w 31"/>
                  <a:gd name="T27" fmla="*/ 0 h 549"/>
                  <a:gd name="T28" fmla="*/ 24 w 31"/>
                  <a:gd name="T29" fmla="*/ 0 h 549"/>
                  <a:gd name="T30" fmla="*/ 27 w 31"/>
                  <a:gd name="T31" fmla="*/ 4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549">
                    <a:moveTo>
                      <a:pt x="21" y="540"/>
                    </a:moveTo>
                    <a:cubicBezTo>
                      <a:pt x="25" y="516"/>
                      <a:pt x="24" y="211"/>
                      <a:pt x="21" y="7"/>
                    </a:cubicBezTo>
                    <a:lnTo>
                      <a:pt x="6" y="7"/>
                    </a:lnTo>
                    <a:lnTo>
                      <a:pt x="8" y="541"/>
                    </a:lnTo>
                    <a:cubicBezTo>
                      <a:pt x="11" y="541"/>
                      <a:pt x="16" y="541"/>
                      <a:pt x="21" y="540"/>
                    </a:cubicBezTo>
                    <a:close/>
                    <a:moveTo>
                      <a:pt x="27" y="4"/>
                    </a:moveTo>
                    <a:cubicBezTo>
                      <a:pt x="27" y="5"/>
                      <a:pt x="29" y="140"/>
                      <a:pt x="30" y="273"/>
                    </a:cubicBezTo>
                    <a:cubicBezTo>
                      <a:pt x="30" y="351"/>
                      <a:pt x="30" y="413"/>
                      <a:pt x="29" y="458"/>
                    </a:cubicBezTo>
                    <a:cubicBezTo>
                      <a:pt x="28" y="545"/>
                      <a:pt x="27" y="545"/>
                      <a:pt x="24" y="546"/>
                    </a:cubicBezTo>
                    <a:cubicBezTo>
                      <a:pt x="16" y="548"/>
                      <a:pt x="5" y="548"/>
                      <a:pt x="5" y="548"/>
                    </a:cubicBezTo>
                    <a:cubicBezTo>
                      <a:pt x="3" y="548"/>
                      <a:pt x="2" y="546"/>
                      <a:pt x="2" y="544"/>
                    </a:cubicBezTo>
                    <a:lnTo>
                      <a:pt x="0" y="4"/>
                    </a:lnTo>
                    <a:cubicBezTo>
                      <a:pt x="0" y="3"/>
                      <a:pt x="0" y="2"/>
                      <a:pt x="1" y="1"/>
                    </a:cubicBezTo>
                    <a:cubicBezTo>
                      <a:pt x="1" y="1"/>
                      <a:pt x="2" y="0"/>
                      <a:pt x="3" y="0"/>
                    </a:cubicBezTo>
                    <a:lnTo>
                      <a:pt x="24" y="0"/>
                    </a:lnTo>
                    <a:cubicBezTo>
                      <a:pt x="26" y="0"/>
                      <a:pt x="27" y="2"/>
                      <a:pt x="27" y="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íṣ1íḍè">
                <a:extLst>
                  <a:ext uri="{FF2B5EF4-FFF2-40B4-BE49-F238E27FC236}">
                    <a16:creationId xmlns:a16="http://schemas.microsoft.com/office/drawing/2014/main" id="{F762BDDA-3879-47DA-81C8-1204B822EE58}"/>
                  </a:ext>
                </a:extLst>
              </p:cNvPr>
              <p:cNvSpPr/>
              <p:nvPr/>
            </p:nvSpPr>
            <p:spPr bwMode="auto">
              <a:xfrm>
                <a:off x="2042429" y="4247739"/>
                <a:ext cx="103414" cy="1308022"/>
              </a:xfrm>
              <a:custGeom>
                <a:avLst/>
                <a:gdLst>
                  <a:gd name="T0" fmla="*/ 0 w 51"/>
                  <a:gd name="T1" fmla="*/ 0 h 671"/>
                  <a:gd name="T2" fmla="*/ 18 w 51"/>
                  <a:gd name="T3" fmla="*/ 4 h 671"/>
                  <a:gd name="T4" fmla="*/ 42 w 51"/>
                  <a:gd name="T5" fmla="*/ 669 h 671"/>
                  <a:gd name="T6" fmla="*/ 25 w 51"/>
                  <a:gd name="T7" fmla="*/ 667 h 671"/>
                  <a:gd name="T8" fmla="*/ 0 w 51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71">
                    <a:moveTo>
                      <a:pt x="0" y="0"/>
                    </a:moveTo>
                    <a:lnTo>
                      <a:pt x="18" y="4"/>
                    </a:lnTo>
                    <a:cubicBezTo>
                      <a:pt x="18" y="4"/>
                      <a:pt x="50" y="667"/>
                      <a:pt x="42" y="669"/>
                    </a:cubicBezTo>
                    <a:cubicBezTo>
                      <a:pt x="34" y="670"/>
                      <a:pt x="25" y="667"/>
                      <a:pt x="25" y="66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ï$ḷïḑe">
                <a:extLst>
                  <a:ext uri="{FF2B5EF4-FFF2-40B4-BE49-F238E27FC236}">
                    <a16:creationId xmlns:a16="http://schemas.microsoft.com/office/drawing/2014/main" id="{1C269827-78DC-4B62-93EA-3DC5480B964B}"/>
                  </a:ext>
                </a:extLst>
              </p:cNvPr>
              <p:cNvSpPr/>
              <p:nvPr/>
            </p:nvSpPr>
            <p:spPr bwMode="auto">
              <a:xfrm>
                <a:off x="2042429" y="4247739"/>
                <a:ext cx="103414" cy="1316630"/>
              </a:xfrm>
              <a:custGeom>
                <a:avLst/>
                <a:gdLst>
                  <a:gd name="T0" fmla="*/ 41 w 51"/>
                  <a:gd name="T1" fmla="*/ 668 h 675"/>
                  <a:gd name="T2" fmla="*/ 17 w 51"/>
                  <a:gd name="T3" fmla="*/ 10 h 675"/>
                  <a:gd name="T4" fmla="*/ 7 w 51"/>
                  <a:gd name="T5" fmla="*/ 7 h 675"/>
                  <a:gd name="T6" fmla="*/ 31 w 51"/>
                  <a:gd name="T7" fmla="*/ 666 h 675"/>
                  <a:gd name="T8" fmla="*/ 41 w 51"/>
                  <a:gd name="T9" fmla="*/ 668 h 675"/>
                  <a:gd name="T10" fmla="*/ 38 w 51"/>
                  <a:gd name="T11" fmla="*/ 338 h 675"/>
                  <a:gd name="T12" fmla="*/ 46 w 51"/>
                  <a:gd name="T13" fmla="*/ 566 h 675"/>
                  <a:gd name="T14" fmla="*/ 44 w 51"/>
                  <a:gd name="T15" fmla="*/ 673 h 675"/>
                  <a:gd name="T16" fmla="*/ 39 w 51"/>
                  <a:gd name="T17" fmla="*/ 674 h 675"/>
                  <a:gd name="T18" fmla="*/ 27 w 51"/>
                  <a:gd name="T19" fmla="*/ 671 h 675"/>
                  <a:gd name="T20" fmla="*/ 25 w 51"/>
                  <a:gd name="T21" fmla="*/ 668 h 675"/>
                  <a:gd name="T22" fmla="*/ 0 w 51"/>
                  <a:gd name="T23" fmla="*/ 3 h 675"/>
                  <a:gd name="T24" fmla="*/ 1 w 51"/>
                  <a:gd name="T25" fmla="*/ 1 h 675"/>
                  <a:gd name="T26" fmla="*/ 4 w 51"/>
                  <a:gd name="T27" fmla="*/ 0 h 675"/>
                  <a:gd name="T28" fmla="*/ 21 w 51"/>
                  <a:gd name="T29" fmla="*/ 4 h 675"/>
                  <a:gd name="T30" fmla="*/ 23 w 51"/>
                  <a:gd name="T31" fmla="*/ 7 h 675"/>
                  <a:gd name="T32" fmla="*/ 38 w 51"/>
                  <a:gd name="T33" fmla="*/ 338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675">
                    <a:moveTo>
                      <a:pt x="41" y="668"/>
                    </a:moveTo>
                    <a:cubicBezTo>
                      <a:pt x="45" y="636"/>
                      <a:pt x="25" y="187"/>
                      <a:pt x="17" y="10"/>
                    </a:cubicBezTo>
                    <a:lnTo>
                      <a:pt x="7" y="7"/>
                    </a:lnTo>
                    <a:lnTo>
                      <a:pt x="31" y="666"/>
                    </a:lnTo>
                    <a:cubicBezTo>
                      <a:pt x="33" y="667"/>
                      <a:pt x="38" y="668"/>
                      <a:pt x="41" y="668"/>
                    </a:cubicBezTo>
                    <a:close/>
                    <a:moveTo>
                      <a:pt x="38" y="338"/>
                    </a:moveTo>
                    <a:cubicBezTo>
                      <a:pt x="42" y="434"/>
                      <a:pt x="44" y="511"/>
                      <a:pt x="46" y="566"/>
                    </a:cubicBezTo>
                    <a:cubicBezTo>
                      <a:pt x="50" y="672"/>
                      <a:pt x="48" y="672"/>
                      <a:pt x="44" y="673"/>
                    </a:cubicBezTo>
                    <a:cubicBezTo>
                      <a:pt x="42" y="674"/>
                      <a:pt x="41" y="674"/>
                      <a:pt x="39" y="674"/>
                    </a:cubicBezTo>
                    <a:cubicBezTo>
                      <a:pt x="32" y="674"/>
                      <a:pt x="27" y="671"/>
                      <a:pt x="27" y="671"/>
                    </a:cubicBezTo>
                    <a:cubicBezTo>
                      <a:pt x="25" y="671"/>
                      <a:pt x="25" y="670"/>
                      <a:pt x="25" y="668"/>
                    </a:cubicBezTo>
                    <a:lnTo>
                      <a:pt x="0" y="3"/>
                    </a:lnTo>
                    <a:cubicBezTo>
                      <a:pt x="0" y="2"/>
                      <a:pt x="0" y="1"/>
                      <a:pt x="1" y="1"/>
                    </a:cubicBezTo>
                    <a:cubicBezTo>
                      <a:pt x="2" y="0"/>
                      <a:pt x="3" y="0"/>
                      <a:pt x="4" y="0"/>
                    </a:cubicBezTo>
                    <a:lnTo>
                      <a:pt x="21" y="4"/>
                    </a:lnTo>
                    <a:cubicBezTo>
                      <a:pt x="22" y="5"/>
                      <a:pt x="23" y="6"/>
                      <a:pt x="23" y="7"/>
                    </a:cubicBezTo>
                    <a:cubicBezTo>
                      <a:pt x="23" y="9"/>
                      <a:pt x="32" y="175"/>
                      <a:pt x="38" y="338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iṥḻiḋê">
                <a:extLst>
                  <a:ext uri="{FF2B5EF4-FFF2-40B4-BE49-F238E27FC236}">
                    <a16:creationId xmlns:a16="http://schemas.microsoft.com/office/drawing/2014/main" id="{298591AC-4C1F-4464-8429-DF17F7ECE9CC}"/>
                  </a:ext>
                </a:extLst>
              </p:cNvPr>
              <p:cNvSpPr/>
              <p:nvPr/>
            </p:nvSpPr>
            <p:spPr bwMode="auto">
              <a:xfrm>
                <a:off x="689429" y="2991350"/>
                <a:ext cx="1353001" cy="2005062"/>
              </a:xfrm>
              <a:custGeom>
                <a:avLst/>
                <a:gdLst>
                  <a:gd name="T0" fmla="*/ 0 w 694"/>
                  <a:gd name="T1" fmla="*/ 0 h 1028"/>
                  <a:gd name="T2" fmla="*/ 671 w 694"/>
                  <a:gd name="T3" fmla="*/ 34 h 1028"/>
                  <a:gd name="T4" fmla="*/ 693 w 694"/>
                  <a:gd name="T5" fmla="*/ 997 h 1028"/>
                  <a:gd name="T6" fmla="*/ 3 w 694"/>
                  <a:gd name="T7" fmla="*/ 1027 h 1028"/>
                  <a:gd name="T8" fmla="*/ 0 w 694"/>
                  <a:gd name="T9" fmla="*/ 0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4" h="1028">
                    <a:moveTo>
                      <a:pt x="0" y="0"/>
                    </a:moveTo>
                    <a:lnTo>
                      <a:pt x="671" y="34"/>
                    </a:lnTo>
                    <a:lnTo>
                      <a:pt x="693" y="997"/>
                    </a:lnTo>
                    <a:lnTo>
                      <a:pt x="3" y="10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iṥḷïḍè">
                <a:extLst>
                  <a:ext uri="{FF2B5EF4-FFF2-40B4-BE49-F238E27FC236}">
                    <a16:creationId xmlns:a16="http://schemas.microsoft.com/office/drawing/2014/main" id="{74C650D2-E402-4A22-99EF-677C0B160538}"/>
                  </a:ext>
                </a:extLst>
              </p:cNvPr>
              <p:cNvSpPr/>
              <p:nvPr/>
            </p:nvSpPr>
            <p:spPr bwMode="auto">
              <a:xfrm>
                <a:off x="680808" y="2982747"/>
                <a:ext cx="1370242" cy="2013665"/>
              </a:xfrm>
              <a:custGeom>
                <a:avLst/>
                <a:gdLst>
                  <a:gd name="T0" fmla="*/ 9 w 701"/>
                  <a:gd name="T1" fmla="*/ 1024 h 1031"/>
                  <a:gd name="T2" fmla="*/ 694 w 701"/>
                  <a:gd name="T3" fmla="*/ 994 h 1031"/>
                  <a:gd name="T4" fmla="*/ 672 w 701"/>
                  <a:gd name="T5" fmla="*/ 40 h 1031"/>
                  <a:gd name="T6" fmla="*/ 6 w 701"/>
                  <a:gd name="T7" fmla="*/ 6 h 1031"/>
                  <a:gd name="T8" fmla="*/ 9 w 701"/>
                  <a:gd name="T9" fmla="*/ 1024 h 1031"/>
                  <a:gd name="T10" fmla="*/ 675 w 701"/>
                  <a:gd name="T11" fmla="*/ 34 h 1031"/>
                  <a:gd name="T12" fmla="*/ 678 w 701"/>
                  <a:gd name="T13" fmla="*/ 37 h 1031"/>
                  <a:gd name="T14" fmla="*/ 700 w 701"/>
                  <a:gd name="T15" fmla="*/ 997 h 1031"/>
                  <a:gd name="T16" fmla="*/ 697 w 701"/>
                  <a:gd name="T17" fmla="*/ 1000 h 1031"/>
                  <a:gd name="T18" fmla="*/ 6 w 701"/>
                  <a:gd name="T19" fmla="*/ 1030 h 1031"/>
                  <a:gd name="T20" fmla="*/ 4 w 701"/>
                  <a:gd name="T21" fmla="*/ 1029 h 1031"/>
                  <a:gd name="T22" fmla="*/ 3 w 701"/>
                  <a:gd name="T23" fmla="*/ 1027 h 1031"/>
                  <a:gd name="T24" fmla="*/ 0 w 701"/>
                  <a:gd name="T25" fmla="*/ 3 h 1031"/>
                  <a:gd name="T26" fmla="*/ 1 w 701"/>
                  <a:gd name="T27" fmla="*/ 1 h 1031"/>
                  <a:gd name="T28" fmla="*/ 3 w 701"/>
                  <a:gd name="T29" fmla="*/ 0 h 1031"/>
                  <a:gd name="T30" fmla="*/ 675 w 701"/>
                  <a:gd name="T31" fmla="*/ 34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01" h="1031">
                    <a:moveTo>
                      <a:pt x="9" y="1024"/>
                    </a:moveTo>
                    <a:lnTo>
                      <a:pt x="694" y="994"/>
                    </a:lnTo>
                    <a:lnTo>
                      <a:pt x="672" y="40"/>
                    </a:lnTo>
                    <a:lnTo>
                      <a:pt x="6" y="6"/>
                    </a:lnTo>
                    <a:lnTo>
                      <a:pt x="9" y="1024"/>
                    </a:lnTo>
                    <a:close/>
                    <a:moveTo>
                      <a:pt x="675" y="34"/>
                    </a:moveTo>
                    <a:cubicBezTo>
                      <a:pt x="677" y="34"/>
                      <a:pt x="678" y="35"/>
                      <a:pt x="678" y="37"/>
                    </a:cubicBezTo>
                    <a:lnTo>
                      <a:pt x="700" y="997"/>
                    </a:lnTo>
                    <a:cubicBezTo>
                      <a:pt x="700" y="998"/>
                      <a:pt x="699" y="1000"/>
                      <a:pt x="697" y="1000"/>
                    </a:cubicBezTo>
                    <a:lnTo>
                      <a:pt x="6" y="1030"/>
                    </a:lnTo>
                    <a:cubicBezTo>
                      <a:pt x="6" y="1030"/>
                      <a:pt x="5" y="1030"/>
                      <a:pt x="4" y="1029"/>
                    </a:cubicBezTo>
                    <a:cubicBezTo>
                      <a:pt x="4" y="1029"/>
                      <a:pt x="3" y="1029"/>
                      <a:pt x="3" y="1027"/>
                    </a:cubicBezTo>
                    <a:lnTo>
                      <a:pt x="0" y="3"/>
                    </a:lnTo>
                    <a:cubicBezTo>
                      <a:pt x="0" y="2"/>
                      <a:pt x="0" y="1"/>
                      <a:pt x="1" y="1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675" y="34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îşḷíḋé">
                <a:extLst>
                  <a:ext uri="{FF2B5EF4-FFF2-40B4-BE49-F238E27FC236}">
                    <a16:creationId xmlns:a16="http://schemas.microsoft.com/office/drawing/2014/main" id="{54F5DBBB-CC5E-4A91-9F5F-DC11F5532466}"/>
                  </a:ext>
                </a:extLst>
              </p:cNvPr>
              <p:cNvSpPr/>
              <p:nvPr/>
            </p:nvSpPr>
            <p:spPr bwMode="auto">
              <a:xfrm>
                <a:off x="715279" y="3025771"/>
                <a:ext cx="1301299" cy="1936219"/>
              </a:xfrm>
              <a:custGeom>
                <a:avLst/>
                <a:gdLst>
                  <a:gd name="T0" fmla="*/ 0 w 664"/>
                  <a:gd name="T1" fmla="*/ 0 h 994"/>
                  <a:gd name="T2" fmla="*/ 642 w 664"/>
                  <a:gd name="T3" fmla="*/ 32 h 994"/>
                  <a:gd name="T4" fmla="*/ 663 w 664"/>
                  <a:gd name="T5" fmla="*/ 964 h 994"/>
                  <a:gd name="T6" fmla="*/ 3 w 664"/>
                  <a:gd name="T7" fmla="*/ 993 h 994"/>
                  <a:gd name="T8" fmla="*/ 0 w 664"/>
                  <a:gd name="T9" fmla="*/ 0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4" h="994">
                    <a:moveTo>
                      <a:pt x="0" y="0"/>
                    </a:moveTo>
                    <a:lnTo>
                      <a:pt x="642" y="32"/>
                    </a:lnTo>
                    <a:lnTo>
                      <a:pt x="663" y="964"/>
                    </a:lnTo>
                    <a:lnTo>
                      <a:pt x="3" y="99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iS1íďè">
                <a:extLst>
                  <a:ext uri="{FF2B5EF4-FFF2-40B4-BE49-F238E27FC236}">
                    <a16:creationId xmlns:a16="http://schemas.microsoft.com/office/drawing/2014/main" id="{0A42C63B-9276-4CEC-AA66-626418E9AB68}"/>
                  </a:ext>
                </a:extLst>
              </p:cNvPr>
              <p:cNvSpPr/>
              <p:nvPr/>
            </p:nvSpPr>
            <p:spPr bwMode="auto">
              <a:xfrm>
                <a:off x="706664" y="3017169"/>
                <a:ext cx="1309914" cy="1953425"/>
              </a:xfrm>
              <a:custGeom>
                <a:avLst/>
                <a:gdLst>
                  <a:gd name="T0" fmla="*/ 9 w 670"/>
                  <a:gd name="T1" fmla="*/ 994 h 1001"/>
                  <a:gd name="T2" fmla="*/ 663 w 670"/>
                  <a:gd name="T3" fmla="*/ 964 h 1001"/>
                  <a:gd name="T4" fmla="*/ 643 w 670"/>
                  <a:gd name="T5" fmla="*/ 38 h 1001"/>
                  <a:gd name="T6" fmla="*/ 6 w 670"/>
                  <a:gd name="T7" fmla="*/ 6 h 1001"/>
                  <a:gd name="T8" fmla="*/ 9 w 670"/>
                  <a:gd name="T9" fmla="*/ 994 h 1001"/>
                  <a:gd name="T10" fmla="*/ 646 w 670"/>
                  <a:gd name="T11" fmla="*/ 32 h 1001"/>
                  <a:gd name="T12" fmla="*/ 649 w 670"/>
                  <a:gd name="T13" fmla="*/ 35 h 1001"/>
                  <a:gd name="T14" fmla="*/ 669 w 670"/>
                  <a:gd name="T15" fmla="*/ 967 h 1001"/>
                  <a:gd name="T16" fmla="*/ 666 w 670"/>
                  <a:gd name="T17" fmla="*/ 970 h 1001"/>
                  <a:gd name="T18" fmla="*/ 6 w 670"/>
                  <a:gd name="T19" fmla="*/ 1000 h 1001"/>
                  <a:gd name="T20" fmla="*/ 3 w 670"/>
                  <a:gd name="T21" fmla="*/ 999 h 1001"/>
                  <a:gd name="T22" fmla="*/ 3 w 670"/>
                  <a:gd name="T23" fmla="*/ 997 h 1001"/>
                  <a:gd name="T24" fmla="*/ 0 w 670"/>
                  <a:gd name="T25" fmla="*/ 3 h 1001"/>
                  <a:gd name="T26" fmla="*/ 0 w 670"/>
                  <a:gd name="T27" fmla="*/ 0 h 1001"/>
                  <a:gd name="T28" fmla="*/ 3 w 670"/>
                  <a:gd name="T29" fmla="*/ 0 h 1001"/>
                  <a:gd name="T30" fmla="*/ 646 w 670"/>
                  <a:gd name="T31" fmla="*/ 32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0" h="1001">
                    <a:moveTo>
                      <a:pt x="9" y="994"/>
                    </a:moveTo>
                    <a:lnTo>
                      <a:pt x="663" y="964"/>
                    </a:lnTo>
                    <a:lnTo>
                      <a:pt x="643" y="38"/>
                    </a:lnTo>
                    <a:lnTo>
                      <a:pt x="6" y="6"/>
                    </a:lnTo>
                    <a:lnTo>
                      <a:pt x="9" y="994"/>
                    </a:lnTo>
                    <a:close/>
                    <a:moveTo>
                      <a:pt x="646" y="32"/>
                    </a:moveTo>
                    <a:cubicBezTo>
                      <a:pt x="647" y="32"/>
                      <a:pt x="649" y="34"/>
                      <a:pt x="649" y="35"/>
                    </a:cubicBezTo>
                    <a:lnTo>
                      <a:pt x="669" y="967"/>
                    </a:lnTo>
                    <a:cubicBezTo>
                      <a:pt x="669" y="969"/>
                      <a:pt x="669" y="970"/>
                      <a:pt x="666" y="970"/>
                    </a:cubicBezTo>
                    <a:lnTo>
                      <a:pt x="6" y="1000"/>
                    </a:lnTo>
                    <a:cubicBezTo>
                      <a:pt x="5" y="1000"/>
                      <a:pt x="4" y="1000"/>
                      <a:pt x="3" y="999"/>
                    </a:cubicBezTo>
                    <a:cubicBezTo>
                      <a:pt x="3" y="998"/>
                      <a:pt x="3" y="998"/>
                      <a:pt x="3" y="997"/>
                    </a:cubicBezTo>
                    <a:lnTo>
                      <a:pt x="0" y="3"/>
                    </a:ln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lnTo>
                      <a:pt x="646" y="32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ïŝḷiḍê">
                <a:extLst>
                  <a:ext uri="{FF2B5EF4-FFF2-40B4-BE49-F238E27FC236}">
                    <a16:creationId xmlns:a16="http://schemas.microsoft.com/office/drawing/2014/main" id="{DE8BF4A3-6061-4F30-9C56-9B6E6A67E740}"/>
                  </a:ext>
                </a:extLst>
              </p:cNvPr>
              <p:cNvSpPr/>
              <p:nvPr/>
            </p:nvSpPr>
            <p:spPr bwMode="auto">
              <a:xfrm>
                <a:off x="2249258" y="4385426"/>
                <a:ext cx="430893" cy="1333841"/>
              </a:xfrm>
              <a:custGeom>
                <a:avLst/>
                <a:gdLst>
                  <a:gd name="T0" fmla="*/ 14 w 221"/>
                  <a:gd name="T1" fmla="*/ 19 h 682"/>
                  <a:gd name="T2" fmla="*/ 156 w 221"/>
                  <a:gd name="T3" fmla="*/ 12 h 682"/>
                  <a:gd name="T4" fmla="*/ 220 w 221"/>
                  <a:gd name="T5" fmla="*/ 257 h 682"/>
                  <a:gd name="T6" fmla="*/ 215 w 221"/>
                  <a:gd name="T7" fmla="*/ 681 h 682"/>
                  <a:gd name="T8" fmla="*/ 88 w 221"/>
                  <a:gd name="T9" fmla="*/ 681 h 682"/>
                  <a:gd name="T10" fmla="*/ 58 w 221"/>
                  <a:gd name="T11" fmla="*/ 482 h 682"/>
                  <a:gd name="T12" fmla="*/ 8 w 221"/>
                  <a:gd name="T13" fmla="*/ 238 h 682"/>
                  <a:gd name="T14" fmla="*/ 14 w 221"/>
                  <a:gd name="T15" fmla="*/ 1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1" h="682">
                    <a:moveTo>
                      <a:pt x="14" y="19"/>
                    </a:moveTo>
                    <a:cubicBezTo>
                      <a:pt x="14" y="0"/>
                      <a:pt x="156" y="12"/>
                      <a:pt x="156" y="12"/>
                    </a:cubicBezTo>
                    <a:lnTo>
                      <a:pt x="220" y="257"/>
                    </a:lnTo>
                    <a:lnTo>
                      <a:pt x="215" y="681"/>
                    </a:lnTo>
                    <a:lnTo>
                      <a:pt x="88" y="681"/>
                    </a:lnTo>
                    <a:cubicBezTo>
                      <a:pt x="88" y="681"/>
                      <a:pt x="61" y="501"/>
                      <a:pt x="58" y="482"/>
                    </a:cubicBezTo>
                    <a:cubicBezTo>
                      <a:pt x="55" y="463"/>
                      <a:pt x="15" y="306"/>
                      <a:pt x="8" y="238"/>
                    </a:cubicBezTo>
                    <a:cubicBezTo>
                      <a:pt x="0" y="168"/>
                      <a:pt x="14" y="37"/>
                      <a:pt x="14" y="1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íśḷiḓè">
                <a:extLst>
                  <a:ext uri="{FF2B5EF4-FFF2-40B4-BE49-F238E27FC236}">
                    <a16:creationId xmlns:a16="http://schemas.microsoft.com/office/drawing/2014/main" id="{75CFA918-2780-4121-8F23-B792A8D5A5E9}"/>
                  </a:ext>
                </a:extLst>
              </p:cNvPr>
              <p:cNvSpPr/>
              <p:nvPr/>
            </p:nvSpPr>
            <p:spPr bwMode="auto">
              <a:xfrm>
                <a:off x="2240643" y="4402636"/>
                <a:ext cx="439508" cy="1325233"/>
              </a:xfrm>
              <a:custGeom>
                <a:avLst/>
                <a:gdLst>
                  <a:gd name="T0" fmla="*/ 215 w 227"/>
                  <a:gd name="T1" fmla="*/ 670 h 678"/>
                  <a:gd name="T2" fmla="*/ 219 w 227"/>
                  <a:gd name="T3" fmla="*/ 252 h 678"/>
                  <a:gd name="T4" fmla="*/ 155 w 227"/>
                  <a:gd name="T5" fmla="*/ 10 h 678"/>
                  <a:gd name="T6" fmla="*/ 71 w 227"/>
                  <a:gd name="T7" fmla="*/ 6 h 678"/>
                  <a:gd name="T8" fmla="*/ 18 w 227"/>
                  <a:gd name="T9" fmla="*/ 14 h 678"/>
                  <a:gd name="T10" fmla="*/ 16 w 227"/>
                  <a:gd name="T11" fmla="*/ 45 h 678"/>
                  <a:gd name="T12" fmla="*/ 12 w 227"/>
                  <a:gd name="T13" fmla="*/ 231 h 678"/>
                  <a:gd name="T14" fmla="*/ 53 w 227"/>
                  <a:gd name="T15" fmla="*/ 432 h 678"/>
                  <a:gd name="T16" fmla="*/ 63 w 227"/>
                  <a:gd name="T17" fmla="*/ 474 h 678"/>
                  <a:gd name="T18" fmla="*/ 92 w 227"/>
                  <a:gd name="T19" fmla="*/ 670 h 678"/>
                  <a:gd name="T20" fmla="*/ 215 w 227"/>
                  <a:gd name="T21" fmla="*/ 670 h 678"/>
                  <a:gd name="T22" fmla="*/ 161 w 227"/>
                  <a:gd name="T23" fmla="*/ 6 h 678"/>
                  <a:gd name="T24" fmla="*/ 225 w 227"/>
                  <a:gd name="T25" fmla="*/ 250 h 678"/>
                  <a:gd name="T26" fmla="*/ 226 w 227"/>
                  <a:gd name="T27" fmla="*/ 251 h 678"/>
                  <a:gd name="T28" fmla="*/ 221 w 227"/>
                  <a:gd name="T29" fmla="*/ 674 h 678"/>
                  <a:gd name="T30" fmla="*/ 218 w 227"/>
                  <a:gd name="T31" fmla="*/ 677 h 678"/>
                  <a:gd name="T32" fmla="*/ 89 w 227"/>
                  <a:gd name="T33" fmla="*/ 677 h 678"/>
                  <a:gd name="T34" fmla="*/ 86 w 227"/>
                  <a:gd name="T35" fmla="*/ 674 h 678"/>
                  <a:gd name="T36" fmla="*/ 57 w 227"/>
                  <a:gd name="T37" fmla="*/ 475 h 678"/>
                  <a:gd name="T38" fmla="*/ 47 w 227"/>
                  <a:gd name="T39" fmla="*/ 433 h 678"/>
                  <a:gd name="T40" fmla="*/ 6 w 227"/>
                  <a:gd name="T41" fmla="*/ 231 h 678"/>
                  <a:gd name="T42" fmla="*/ 10 w 227"/>
                  <a:gd name="T43" fmla="*/ 45 h 678"/>
                  <a:gd name="T44" fmla="*/ 12 w 227"/>
                  <a:gd name="T45" fmla="*/ 14 h 678"/>
                  <a:gd name="T46" fmla="*/ 71 w 227"/>
                  <a:gd name="T47" fmla="*/ 0 h 678"/>
                  <a:gd name="T48" fmla="*/ 158 w 227"/>
                  <a:gd name="T49" fmla="*/ 4 h 678"/>
                  <a:gd name="T50" fmla="*/ 161 w 227"/>
                  <a:gd name="T51" fmla="*/ 6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7" h="678">
                    <a:moveTo>
                      <a:pt x="215" y="670"/>
                    </a:moveTo>
                    <a:lnTo>
                      <a:pt x="219" y="252"/>
                    </a:lnTo>
                    <a:lnTo>
                      <a:pt x="155" y="10"/>
                    </a:lnTo>
                    <a:cubicBezTo>
                      <a:pt x="146" y="9"/>
                      <a:pt x="105" y="6"/>
                      <a:pt x="71" y="6"/>
                    </a:cubicBezTo>
                    <a:cubicBezTo>
                      <a:pt x="19" y="6"/>
                      <a:pt x="18" y="14"/>
                      <a:pt x="18" y="14"/>
                    </a:cubicBezTo>
                    <a:cubicBezTo>
                      <a:pt x="18" y="18"/>
                      <a:pt x="17" y="29"/>
                      <a:pt x="16" y="45"/>
                    </a:cubicBezTo>
                    <a:cubicBezTo>
                      <a:pt x="13" y="91"/>
                      <a:pt x="6" y="178"/>
                      <a:pt x="12" y="231"/>
                    </a:cubicBezTo>
                    <a:cubicBezTo>
                      <a:pt x="17" y="280"/>
                      <a:pt x="40" y="375"/>
                      <a:pt x="53" y="432"/>
                    </a:cubicBezTo>
                    <a:cubicBezTo>
                      <a:pt x="58" y="454"/>
                      <a:pt x="62" y="469"/>
                      <a:pt x="63" y="474"/>
                    </a:cubicBezTo>
                    <a:cubicBezTo>
                      <a:pt x="66" y="491"/>
                      <a:pt x="89" y="649"/>
                      <a:pt x="92" y="670"/>
                    </a:cubicBezTo>
                    <a:lnTo>
                      <a:pt x="215" y="670"/>
                    </a:lnTo>
                    <a:close/>
                    <a:moveTo>
                      <a:pt x="161" y="6"/>
                    </a:moveTo>
                    <a:lnTo>
                      <a:pt x="225" y="250"/>
                    </a:lnTo>
                    <a:cubicBezTo>
                      <a:pt x="226" y="250"/>
                      <a:pt x="226" y="251"/>
                      <a:pt x="226" y="251"/>
                    </a:cubicBezTo>
                    <a:lnTo>
                      <a:pt x="221" y="674"/>
                    </a:lnTo>
                    <a:cubicBezTo>
                      <a:pt x="221" y="676"/>
                      <a:pt x="220" y="677"/>
                      <a:pt x="218" y="677"/>
                    </a:cubicBezTo>
                    <a:lnTo>
                      <a:pt x="89" y="677"/>
                    </a:lnTo>
                    <a:cubicBezTo>
                      <a:pt x="88" y="677"/>
                      <a:pt x="86" y="676"/>
                      <a:pt x="86" y="674"/>
                    </a:cubicBezTo>
                    <a:cubicBezTo>
                      <a:pt x="86" y="673"/>
                      <a:pt x="60" y="494"/>
                      <a:pt x="57" y="475"/>
                    </a:cubicBezTo>
                    <a:cubicBezTo>
                      <a:pt x="56" y="470"/>
                      <a:pt x="52" y="454"/>
                      <a:pt x="47" y="433"/>
                    </a:cubicBezTo>
                    <a:cubicBezTo>
                      <a:pt x="34" y="376"/>
                      <a:pt x="11" y="282"/>
                      <a:pt x="6" y="231"/>
                    </a:cubicBezTo>
                    <a:cubicBezTo>
                      <a:pt x="0" y="178"/>
                      <a:pt x="6" y="91"/>
                      <a:pt x="10" y="45"/>
                    </a:cubicBezTo>
                    <a:cubicBezTo>
                      <a:pt x="11" y="29"/>
                      <a:pt x="12" y="18"/>
                      <a:pt x="12" y="14"/>
                    </a:cubicBezTo>
                    <a:cubicBezTo>
                      <a:pt x="12" y="7"/>
                      <a:pt x="19" y="0"/>
                      <a:pt x="71" y="0"/>
                    </a:cubicBezTo>
                    <a:cubicBezTo>
                      <a:pt x="111" y="0"/>
                      <a:pt x="157" y="4"/>
                      <a:pt x="158" y="4"/>
                    </a:cubicBezTo>
                    <a:cubicBezTo>
                      <a:pt x="159" y="5"/>
                      <a:pt x="160" y="5"/>
                      <a:pt x="161" y="6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íśļiďè">
                <a:extLst>
                  <a:ext uri="{FF2B5EF4-FFF2-40B4-BE49-F238E27FC236}">
                    <a16:creationId xmlns:a16="http://schemas.microsoft.com/office/drawing/2014/main" id="{F6171787-C4E5-4FC1-A69C-7A9938188CE5}"/>
                  </a:ext>
                </a:extLst>
              </p:cNvPr>
              <p:cNvSpPr/>
              <p:nvPr/>
            </p:nvSpPr>
            <p:spPr bwMode="auto">
              <a:xfrm>
                <a:off x="2378529" y="2999958"/>
                <a:ext cx="77558" cy="146289"/>
              </a:xfrm>
              <a:custGeom>
                <a:avLst/>
                <a:gdLst>
                  <a:gd name="T0" fmla="*/ 9 w 40"/>
                  <a:gd name="T1" fmla="*/ 7 h 77"/>
                  <a:gd name="T2" fmla="*/ 27 w 40"/>
                  <a:gd name="T3" fmla="*/ 28 h 77"/>
                  <a:gd name="T4" fmla="*/ 31 w 40"/>
                  <a:gd name="T5" fmla="*/ 73 h 77"/>
                  <a:gd name="T6" fmla="*/ 6 w 40"/>
                  <a:gd name="T7" fmla="*/ 42 h 77"/>
                  <a:gd name="T8" fmla="*/ 9 w 40"/>
                  <a:gd name="T9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7">
                    <a:moveTo>
                      <a:pt x="9" y="7"/>
                    </a:moveTo>
                    <a:cubicBezTo>
                      <a:pt x="17" y="0"/>
                      <a:pt x="27" y="28"/>
                      <a:pt x="27" y="28"/>
                    </a:cubicBezTo>
                    <a:cubicBezTo>
                      <a:pt x="27" y="28"/>
                      <a:pt x="39" y="70"/>
                      <a:pt x="31" y="73"/>
                    </a:cubicBezTo>
                    <a:cubicBezTo>
                      <a:pt x="23" y="76"/>
                      <a:pt x="9" y="52"/>
                      <a:pt x="6" y="42"/>
                    </a:cubicBezTo>
                    <a:cubicBezTo>
                      <a:pt x="1" y="31"/>
                      <a:pt x="0" y="14"/>
                      <a:pt x="9" y="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ïṡlïḓé">
                <a:extLst>
                  <a:ext uri="{FF2B5EF4-FFF2-40B4-BE49-F238E27FC236}">
                    <a16:creationId xmlns:a16="http://schemas.microsoft.com/office/drawing/2014/main" id="{41785FA6-F553-4599-AD26-9071BA8E61B8}"/>
                  </a:ext>
                </a:extLst>
              </p:cNvPr>
              <p:cNvSpPr/>
              <p:nvPr/>
            </p:nvSpPr>
            <p:spPr bwMode="auto">
              <a:xfrm>
                <a:off x="2369908" y="2999958"/>
                <a:ext cx="94799" cy="146289"/>
              </a:xfrm>
              <a:custGeom>
                <a:avLst/>
                <a:gdLst>
                  <a:gd name="T0" fmla="*/ 35 w 47"/>
                  <a:gd name="T1" fmla="*/ 67 h 74"/>
                  <a:gd name="T2" fmla="*/ 29 w 47"/>
                  <a:gd name="T3" fmla="*/ 27 h 74"/>
                  <a:gd name="T4" fmla="*/ 16 w 47"/>
                  <a:gd name="T5" fmla="*/ 6 h 74"/>
                  <a:gd name="T6" fmla="*/ 15 w 47"/>
                  <a:gd name="T7" fmla="*/ 7 h 74"/>
                  <a:gd name="T8" fmla="*/ 13 w 47"/>
                  <a:gd name="T9" fmla="*/ 38 h 74"/>
                  <a:gd name="T10" fmla="*/ 35 w 47"/>
                  <a:gd name="T11" fmla="*/ 67 h 74"/>
                  <a:gd name="T12" fmla="*/ 35 w 47"/>
                  <a:gd name="T13" fmla="*/ 67 h 74"/>
                  <a:gd name="T14" fmla="*/ 16 w 47"/>
                  <a:gd name="T15" fmla="*/ 0 h 74"/>
                  <a:gd name="T16" fmla="*/ 35 w 47"/>
                  <a:gd name="T17" fmla="*/ 25 h 74"/>
                  <a:gd name="T18" fmla="*/ 38 w 47"/>
                  <a:gd name="T19" fmla="*/ 73 h 74"/>
                  <a:gd name="T20" fmla="*/ 35 w 47"/>
                  <a:gd name="T21" fmla="*/ 73 h 74"/>
                  <a:gd name="T22" fmla="*/ 7 w 47"/>
                  <a:gd name="T23" fmla="*/ 40 h 74"/>
                  <a:gd name="T24" fmla="*/ 11 w 47"/>
                  <a:gd name="T25" fmla="*/ 2 h 74"/>
                  <a:gd name="T26" fmla="*/ 16 w 47"/>
                  <a:gd name="T2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74">
                    <a:moveTo>
                      <a:pt x="35" y="67"/>
                    </a:moveTo>
                    <a:cubicBezTo>
                      <a:pt x="38" y="64"/>
                      <a:pt x="35" y="46"/>
                      <a:pt x="29" y="27"/>
                    </a:cubicBezTo>
                    <a:cubicBezTo>
                      <a:pt x="26" y="16"/>
                      <a:pt x="20" y="6"/>
                      <a:pt x="16" y="6"/>
                    </a:cubicBezTo>
                    <a:cubicBezTo>
                      <a:pt x="16" y="6"/>
                      <a:pt x="15" y="6"/>
                      <a:pt x="15" y="7"/>
                    </a:cubicBezTo>
                    <a:cubicBezTo>
                      <a:pt x="7" y="13"/>
                      <a:pt x="9" y="28"/>
                      <a:pt x="13" y="38"/>
                    </a:cubicBezTo>
                    <a:cubicBezTo>
                      <a:pt x="17" y="49"/>
                      <a:pt x="29" y="67"/>
                      <a:pt x="35" y="67"/>
                    </a:cubicBezTo>
                    <a:lnTo>
                      <a:pt x="35" y="67"/>
                    </a:lnTo>
                    <a:close/>
                    <a:moveTo>
                      <a:pt x="16" y="0"/>
                    </a:moveTo>
                    <a:cubicBezTo>
                      <a:pt x="26" y="0"/>
                      <a:pt x="33" y="19"/>
                      <a:pt x="35" y="25"/>
                    </a:cubicBezTo>
                    <a:cubicBezTo>
                      <a:pt x="40" y="41"/>
                      <a:pt x="46" y="69"/>
                      <a:pt x="38" y="73"/>
                    </a:cubicBezTo>
                    <a:cubicBezTo>
                      <a:pt x="37" y="73"/>
                      <a:pt x="35" y="73"/>
                      <a:pt x="35" y="73"/>
                    </a:cubicBezTo>
                    <a:cubicBezTo>
                      <a:pt x="23" y="73"/>
                      <a:pt x="10" y="47"/>
                      <a:pt x="7" y="40"/>
                    </a:cubicBezTo>
                    <a:cubicBezTo>
                      <a:pt x="3" y="29"/>
                      <a:pt x="0" y="10"/>
                      <a:pt x="11" y="2"/>
                    </a:cubicBezTo>
                    <a:cubicBezTo>
                      <a:pt x="12" y="1"/>
                      <a:pt x="15" y="0"/>
                      <a:pt x="16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îṣḻïďè">
                <a:extLst>
                  <a:ext uri="{FF2B5EF4-FFF2-40B4-BE49-F238E27FC236}">
                    <a16:creationId xmlns:a16="http://schemas.microsoft.com/office/drawing/2014/main" id="{D5B6BC12-6E27-4A9F-B2E3-AADAFFDA4FD5}"/>
                  </a:ext>
                </a:extLst>
              </p:cNvPr>
              <p:cNvSpPr/>
              <p:nvPr/>
            </p:nvSpPr>
            <p:spPr bwMode="auto">
              <a:xfrm>
                <a:off x="2731858" y="2974139"/>
                <a:ext cx="43092" cy="146295"/>
              </a:xfrm>
              <a:custGeom>
                <a:avLst/>
                <a:gdLst>
                  <a:gd name="T0" fmla="*/ 16 w 24"/>
                  <a:gd name="T1" fmla="*/ 4 h 74"/>
                  <a:gd name="T2" fmla="*/ 20 w 24"/>
                  <a:gd name="T3" fmla="*/ 51 h 74"/>
                  <a:gd name="T4" fmla="*/ 5 w 24"/>
                  <a:gd name="T5" fmla="*/ 69 h 74"/>
                  <a:gd name="T6" fmla="*/ 2 w 24"/>
                  <a:gd name="T7" fmla="*/ 35 h 74"/>
                  <a:gd name="T8" fmla="*/ 16 w 24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4">
                    <a:moveTo>
                      <a:pt x="16" y="4"/>
                    </a:moveTo>
                    <a:cubicBezTo>
                      <a:pt x="22" y="9"/>
                      <a:pt x="23" y="44"/>
                      <a:pt x="20" y="51"/>
                    </a:cubicBezTo>
                    <a:cubicBezTo>
                      <a:pt x="17" y="59"/>
                      <a:pt x="11" y="73"/>
                      <a:pt x="5" y="69"/>
                    </a:cubicBezTo>
                    <a:cubicBezTo>
                      <a:pt x="0" y="65"/>
                      <a:pt x="2" y="35"/>
                      <a:pt x="2" y="35"/>
                    </a:cubicBezTo>
                    <a:cubicBezTo>
                      <a:pt x="2" y="35"/>
                      <a:pt x="10" y="0"/>
                      <a:pt x="16" y="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iṧļídè">
                <a:extLst>
                  <a:ext uri="{FF2B5EF4-FFF2-40B4-BE49-F238E27FC236}">
                    <a16:creationId xmlns:a16="http://schemas.microsoft.com/office/drawing/2014/main" id="{B12A2B30-B881-46B9-B1C7-A81439F0D71D}"/>
                  </a:ext>
                </a:extLst>
              </p:cNvPr>
              <p:cNvSpPr/>
              <p:nvPr/>
            </p:nvSpPr>
            <p:spPr bwMode="auto">
              <a:xfrm>
                <a:off x="2731858" y="2974139"/>
                <a:ext cx="60328" cy="137687"/>
              </a:xfrm>
              <a:custGeom>
                <a:avLst/>
                <a:gdLst>
                  <a:gd name="T0" fmla="*/ 20 w 30"/>
                  <a:gd name="T1" fmla="*/ 48 h 71"/>
                  <a:gd name="T2" fmla="*/ 18 w 30"/>
                  <a:gd name="T3" fmla="*/ 6 h 71"/>
                  <a:gd name="T4" fmla="*/ 7 w 30"/>
                  <a:gd name="T5" fmla="*/ 33 h 71"/>
                  <a:gd name="T6" fmla="*/ 10 w 30"/>
                  <a:gd name="T7" fmla="*/ 64 h 71"/>
                  <a:gd name="T8" fmla="*/ 20 w 30"/>
                  <a:gd name="T9" fmla="*/ 48 h 71"/>
                  <a:gd name="T10" fmla="*/ 21 w 30"/>
                  <a:gd name="T11" fmla="*/ 1 h 71"/>
                  <a:gd name="T12" fmla="*/ 26 w 30"/>
                  <a:gd name="T13" fmla="*/ 50 h 71"/>
                  <a:gd name="T14" fmla="*/ 10 w 30"/>
                  <a:gd name="T15" fmla="*/ 70 h 71"/>
                  <a:gd name="T16" fmla="*/ 7 w 30"/>
                  <a:gd name="T17" fmla="*/ 69 h 71"/>
                  <a:gd name="T18" fmla="*/ 1 w 30"/>
                  <a:gd name="T19" fmla="*/ 33 h 71"/>
                  <a:gd name="T20" fmla="*/ 18 w 30"/>
                  <a:gd name="T21" fmla="*/ 0 h 71"/>
                  <a:gd name="T22" fmla="*/ 21 w 30"/>
                  <a:gd name="T23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71">
                    <a:moveTo>
                      <a:pt x="20" y="48"/>
                    </a:moveTo>
                    <a:cubicBezTo>
                      <a:pt x="23" y="41"/>
                      <a:pt x="22" y="12"/>
                      <a:pt x="18" y="6"/>
                    </a:cubicBezTo>
                    <a:cubicBezTo>
                      <a:pt x="15" y="9"/>
                      <a:pt x="10" y="21"/>
                      <a:pt x="7" y="33"/>
                    </a:cubicBezTo>
                    <a:cubicBezTo>
                      <a:pt x="7" y="48"/>
                      <a:pt x="8" y="62"/>
                      <a:pt x="10" y="64"/>
                    </a:cubicBezTo>
                    <a:cubicBezTo>
                      <a:pt x="11" y="64"/>
                      <a:pt x="14" y="62"/>
                      <a:pt x="20" y="48"/>
                    </a:cubicBezTo>
                    <a:close/>
                    <a:moveTo>
                      <a:pt x="21" y="1"/>
                    </a:moveTo>
                    <a:cubicBezTo>
                      <a:pt x="29" y="6"/>
                      <a:pt x="29" y="43"/>
                      <a:pt x="26" y="50"/>
                    </a:cubicBezTo>
                    <a:cubicBezTo>
                      <a:pt x="22" y="61"/>
                      <a:pt x="17" y="70"/>
                      <a:pt x="10" y="70"/>
                    </a:cubicBezTo>
                    <a:cubicBezTo>
                      <a:pt x="9" y="70"/>
                      <a:pt x="7" y="70"/>
                      <a:pt x="7" y="69"/>
                    </a:cubicBezTo>
                    <a:cubicBezTo>
                      <a:pt x="0" y="65"/>
                      <a:pt x="0" y="42"/>
                      <a:pt x="1" y="33"/>
                    </a:cubicBezTo>
                    <a:cubicBezTo>
                      <a:pt x="7" y="11"/>
                      <a:pt x="12" y="0"/>
                      <a:pt x="18" y="0"/>
                    </a:cubicBezTo>
                    <a:cubicBezTo>
                      <a:pt x="19" y="0"/>
                      <a:pt x="20" y="0"/>
                      <a:pt x="21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ïş1îḑe">
                <a:extLst>
                  <a:ext uri="{FF2B5EF4-FFF2-40B4-BE49-F238E27FC236}">
                    <a16:creationId xmlns:a16="http://schemas.microsoft.com/office/drawing/2014/main" id="{6BDFE12D-435E-4981-8C8C-819765E04CEB}"/>
                  </a:ext>
                </a:extLst>
              </p:cNvPr>
              <p:cNvSpPr/>
              <p:nvPr/>
            </p:nvSpPr>
            <p:spPr bwMode="auto">
              <a:xfrm>
                <a:off x="2507794" y="3163458"/>
                <a:ext cx="241300" cy="240951"/>
              </a:xfrm>
              <a:custGeom>
                <a:avLst/>
                <a:gdLst>
                  <a:gd name="T0" fmla="*/ 0 w 123"/>
                  <a:gd name="T1" fmla="*/ 31 h 124"/>
                  <a:gd name="T2" fmla="*/ 113 w 123"/>
                  <a:gd name="T3" fmla="*/ 0 h 124"/>
                  <a:gd name="T4" fmla="*/ 119 w 123"/>
                  <a:gd name="T5" fmla="*/ 52 h 124"/>
                  <a:gd name="T6" fmla="*/ 65 w 123"/>
                  <a:gd name="T7" fmla="*/ 111 h 124"/>
                  <a:gd name="T8" fmla="*/ 22 w 123"/>
                  <a:gd name="T9" fmla="*/ 118 h 124"/>
                  <a:gd name="T10" fmla="*/ 5 w 123"/>
                  <a:gd name="T11" fmla="*/ 89 h 124"/>
                  <a:gd name="T12" fmla="*/ 0 w 123"/>
                  <a:gd name="T13" fmla="*/ 3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24">
                    <a:moveTo>
                      <a:pt x="0" y="31"/>
                    </a:moveTo>
                    <a:lnTo>
                      <a:pt x="113" y="0"/>
                    </a:lnTo>
                    <a:cubicBezTo>
                      <a:pt x="113" y="0"/>
                      <a:pt x="122" y="43"/>
                      <a:pt x="119" y="52"/>
                    </a:cubicBezTo>
                    <a:cubicBezTo>
                      <a:pt x="116" y="62"/>
                      <a:pt x="78" y="103"/>
                      <a:pt x="65" y="111"/>
                    </a:cubicBezTo>
                    <a:cubicBezTo>
                      <a:pt x="53" y="119"/>
                      <a:pt x="34" y="123"/>
                      <a:pt x="22" y="118"/>
                    </a:cubicBezTo>
                    <a:cubicBezTo>
                      <a:pt x="10" y="113"/>
                      <a:pt x="8" y="92"/>
                      <a:pt x="5" y="89"/>
                    </a:cubicBezTo>
                    <a:cubicBezTo>
                      <a:pt x="2" y="88"/>
                      <a:pt x="0" y="31"/>
                      <a:pt x="0" y="3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îṡliḓê">
                <a:extLst>
                  <a:ext uri="{FF2B5EF4-FFF2-40B4-BE49-F238E27FC236}">
                    <a16:creationId xmlns:a16="http://schemas.microsoft.com/office/drawing/2014/main" id="{217DEC9B-050D-48B8-9EA4-1F1D52F39307}"/>
                  </a:ext>
                </a:extLst>
              </p:cNvPr>
              <p:cNvSpPr/>
              <p:nvPr/>
            </p:nvSpPr>
            <p:spPr bwMode="auto">
              <a:xfrm>
                <a:off x="2499179" y="3163458"/>
                <a:ext cx="258536" cy="249559"/>
              </a:xfrm>
              <a:custGeom>
                <a:avLst/>
                <a:gdLst>
                  <a:gd name="T0" fmla="*/ 121 w 131"/>
                  <a:gd name="T1" fmla="*/ 55 h 128"/>
                  <a:gd name="T2" fmla="*/ 115 w 131"/>
                  <a:gd name="T3" fmla="*/ 7 h 128"/>
                  <a:gd name="T4" fmla="*/ 6 w 131"/>
                  <a:gd name="T5" fmla="*/ 37 h 128"/>
                  <a:gd name="T6" fmla="*/ 11 w 131"/>
                  <a:gd name="T7" fmla="*/ 91 h 128"/>
                  <a:gd name="T8" fmla="*/ 15 w 131"/>
                  <a:gd name="T9" fmla="*/ 99 h 128"/>
                  <a:gd name="T10" fmla="*/ 27 w 131"/>
                  <a:gd name="T11" fmla="*/ 119 h 128"/>
                  <a:gd name="T12" fmla="*/ 39 w 131"/>
                  <a:gd name="T13" fmla="*/ 120 h 128"/>
                  <a:gd name="T14" fmla="*/ 67 w 131"/>
                  <a:gd name="T15" fmla="*/ 112 h 128"/>
                  <a:gd name="T16" fmla="*/ 121 w 131"/>
                  <a:gd name="T17" fmla="*/ 55 h 128"/>
                  <a:gd name="T18" fmla="*/ 119 w 131"/>
                  <a:gd name="T19" fmla="*/ 0 h 128"/>
                  <a:gd name="T20" fmla="*/ 120 w 131"/>
                  <a:gd name="T21" fmla="*/ 3 h 128"/>
                  <a:gd name="T22" fmla="*/ 126 w 131"/>
                  <a:gd name="T23" fmla="*/ 57 h 128"/>
                  <a:gd name="T24" fmla="*/ 71 w 131"/>
                  <a:gd name="T25" fmla="*/ 117 h 128"/>
                  <a:gd name="T26" fmla="*/ 39 w 131"/>
                  <a:gd name="T27" fmla="*/ 127 h 128"/>
                  <a:gd name="T28" fmla="*/ 25 w 131"/>
                  <a:gd name="T29" fmla="*/ 124 h 128"/>
                  <a:gd name="T30" fmla="*/ 9 w 131"/>
                  <a:gd name="T31" fmla="*/ 101 h 128"/>
                  <a:gd name="T32" fmla="*/ 6 w 131"/>
                  <a:gd name="T33" fmla="*/ 96 h 128"/>
                  <a:gd name="T34" fmla="*/ 0 w 131"/>
                  <a:gd name="T35" fmla="*/ 34 h 128"/>
                  <a:gd name="T36" fmla="*/ 3 w 131"/>
                  <a:gd name="T37" fmla="*/ 31 h 128"/>
                  <a:gd name="T38" fmla="*/ 116 w 131"/>
                  <a:gd name="T39" fmla="*/ 0 h 128"/>
                  <a:gd name="T40" fmla="*/ 119 w 131"/>
                  <a:gd name="T4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1" h="128">
                    <a:moveTo>
                      <a:pt x="121" y="55"/>
                    </a:moveTo>
                    <a:cubicBezTo>
                      <a:pt x="122" y="49"/>
                      <a:pt x="119" y="24"/>
                      <a:pt x="115" y="7"/>
                    </a:cubicBezTo>
                    <a:lnTo>
                      <a:pt x="6" y="37"/>
                    </a:lnTo>
                    <a:cubicBezTo>
                      <a:pt x="8" y="61"/>
                      <a:pt x="9" y="86"/>
                      <a:pt x="11" y="91"/>
                    </a:cubicBezTo>
                    <a:cubicBezTo>
                      <a:pt x="12" y="92"/>
                      <a:pt x="13" y="95"/>
                      <a:pt x="15" y="99"/>
                    </a:cubicBezTo>
                    <a:cubicBezTo>
                      <a:pt x="17" y="105"/>
                      <a:pt x="20" y="116"/>
                      <a:pt x="27" y="119"/>
                    </a:cubicBezTo>
                    <a:cubicBezTo>
                      <a:pt x="30" y="120"/>
                      <a:pt x="34" y="120"/>
                      <a:pt x="39" y="120"/>
                    </a:cubicBezTo>
                    <a:cubicBezTo>
                      <a:pt x="48" y="120"/>
                      <a:pt x="59" y="117"/>
                      <a:pt x="67" y="112"/>
                    </a:cubicBezTo>
                    <a:cubicBezTo>
                      <a:pt x="80" y="103"/>
                      <a:pt x="118" y="63"/>
                      <a:pt x="121" y="55"/>
                    </a:cubicBezTo>
                    <a:close/>
                    <a:moveTo>
                      <a:pt x="119" y="0"/>
                    </a:moveTo>
                    <a:cubicBezTo>
                      <a:pt x="119" y="1"/>
                      <a:pt x="120" y="2"/>
                      <a:pt x="120" y="3"/>
                    </a:cubicBezTo>
                    <a:cubicBezTo>
                      <a:pt x="122" y="7"/>
                      <a:pt x="130" y="47"/>
                      <a:pt x="126" y="57"/>
                    </a:cubicBezTo>
                    <a:cubicBezTo>
                      <a:pt x="123" y="68"/>
                      <a:pt x="82" y="109"/>
                      <a:pt x="71" y="117"/>
                    </a:cubicBezTo>
                    <a:cubicBezTo>
                      <a:pt x="61" y="124"/>
                      <a:pt x="49" y="127"/>
                      <a:pt x="39" y="127"/>
                    </a:cubicBezTo>
                    <a:cubicBezTo>
                      <a:pt x="33" y="127"/>
                      <a:pt x="29" y="126"/>
                      <a:pt x="25" y="124"/>
                    </a:cubicBezTo>
                    <a:cubicBezTo>
                      <a:pt x="15" y="120"/>
                      <a:pt x="12" y="108"/>
                      <a:pt x="9" y="101"/>
                    </a:cubicBezTo>
                    <a:cubicBezTo>
                      <a:pt x="8" y="99"/>
                      <a:pt x="7" y="96"/>
                      <a:pt x="6" y="96"/>
                    </a:cubicBezTo>
                    <a:cubicBezTo>
                      <a:pt x="5" y="94"/>
                      <a:pt x="3" y="90"/>
                      <a:pt x="0" y="34"/>
                    </a:cubicBezTo>
                    <a:cubicBezTo>
                      <a:pt x="0" y="33"/>
                      <a:pt x="1" y="31"/>
                      <a:pt x="3" y="31"/>
                    </a:cubicBezTo>
                    <a:lnTo>
                      <a:pt x="116" y="0"/>
                    </a:lnTo>
                    <a:cubicBezTo>
                      <a:pt x="117" y="0"/>
                      <a:pt x="118" y="0"/>
                      <a:pt x="119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iS1ïḍé">
                <a:extLst>
                  <a:ext uri="{FF2B5EF4-FFF2-40B4-BE49-F238E27FC236}">
                    <a16:creationId xmlns:a16="http://schemas.microsoft.com/office/drawing/2014/main" id="{4C68AEAF-6466-4EDE-8D8A-9023961F56EE}"/>
                  </a:ext>
                </a:extLst>
              </p:cNvPr>
              <p:cNvSpPr/>
              <p:nvPr/>
            </p:nvSpPr>
            <p:spPr bwMode="auto">
              <a:xfrm>
                <a:off x="2421615" y="2750398"/>
                <a:ext cx="336099" cy="576565"/>
              </a:xfrm>
              <a:custGeom>
                <a:avLst/>
                <a:gdLst>
                  <a:gd name="T0" fmla="*/ 0 w 170"/>
                  <a:gd name="T1" fmla="*/ 74 h 294"/>
                  <a:gd name="T2" fmla="*/ 152 w 170"/>
                  <a:gd name="T3" fmla="*/ 50 h 294"/>
                  <a:gd name="T4" fmla="*/ 169 w 170"/>
                  <a:gd name="T5" fmla="*/ 185 h 294"/>
                  <a:gd name="T6" fmla="*/ 125 w 170"/>
                  <a:gd name="T7" fmla="*/ 284 h 294"/>
                  <a:gd name="T8" fmla="*/ 80 w 170"/>
                  <a:gd name="T9" fmla="*/ 287 h 294"/>
                  <a:gd name="T10" fmla="*/ 23 w 170"/>
                  <a:gd name="T11" fmla="*/ 222 h 294"/>
                  <a:gd name="T12" fmla="*/ 0 w 170"/>
                  <a:gd name="T13" fmla="*/ 7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94">
                    <a:moveTo>
                      <a:pt x="0" y="74"/>
                    </a:moveTo>
                    <a:cubicBezTo>
                      <a:pt x="13" y="0"/>
                      <a:pt x="147" y="9"/>
                      <a:pt x="152" y="50"/>
                    </a:cubicBezTo>
                    <a:cubicBezTo>
                      <a:pt x="158" y="103"/>
                      <a:pt x="169" y="167"/>
                      <a:pt x="169" y="185"/>
                    </a:cubicBezTo>
                    <a:cubicBezTo>
                      <a:pt x="169" y="262"/>
                      <a:pt x="134" y="278"/>
                      <a:pt x="125" y="284"/>
                    </a:cubicBezTo>
                    <a:cubicBezTo>
                      <a:pt x="117" y="290"/>
                      <a:pt x="92" y="293"/>
                      <a:pt x="80" y="287"/>
                    </a:cubicBezTo>
                    <a:cubicBezTo>
                      <a:pt x="68" y="281"/>
                      <a:pt x="33" y="244"/>
                      <a:pt x="23" y="222"/>
                    </a:cubicBezTo>
                    <a:cubicBezTo>
                      <a:pt x="8" y="189"/>
                      <a:pt x="0" y="74"/>
                      <a:pt x="0" y="7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íşḻíḍê">
                <a:extLst>
                  <a:ext uri="{FF2B5EF4-FFF2-40B4-BE49-F238E27FC236}">
                    <a16:creationId xmlns:a16="http://schemas.microsoft.com/office/drawing/2014/main" id="{6073444B-2F14-4119-BD02-2CB396AED663}"/>
                  </a:ext>
                </a:extLst>
              </p:cNvPr>
              <p:cNvSpPr/>
              <p:nvPr/>
            </p:nvSpPr>
            <p:spPr bwMode="auto">
              <a:xfrm>
                <a:off x="2413000" y="2784820"/>
                <a:ext cx="344714" cy="542143"/>
              </a:xfrm>
              <a:custGeom>
                <a:avLst/>
                <a:gdLst>
                  <a:gd name="T0" fmla="*/ 131 w 178"/>
                  <a:gd name="T1" fmla="*/ 263 h 278"/>
                  <a:gd name="T2" fmla="*/ 170 w 178"/>
                  <a:gd name="T3" fmla="*/ 169 h 278"/>
                  <a:gd name="T4" fmla="*/ 162 w 178"/>
                  <a:gd name="T5" fmla="*/ 100 h 278"/>
                  <a:gd name="T6" fmla="*/ 153 w 178"/>
                  <a:gd name="T7" fmla="*/ 34 h 278"/>
                  <a:gd name="T8" fmla="*/ 91 w 178"/>
                  <a:gd name="T9" fmla="*/ 6 h 278"/>
                  <a:gd name="T10" fmla="*/ 7 w 178"/>
                  <a:gd name="T11" fmla="*/ 59 h 278"/>
                  <a:gd name="T12" fmla="*/ 30 w 178"/>
                  <a:gd name="T13" fmla="*/ 205 h 278"/>
                  <a:gd name="T14" fmla="*/ 85 w 178"/>
                  <a:gd name="T15" fmla="*/ 267 h 278"/>
                  <a:gd name="T16" fmla="*/ 104 w 178"/>
                  <a:gd name="T17" fmla="*/ 271 h 278"/>
                  <a:gd name="T18" fmla="*/ 127 w 178"/>
                  <a:gd name="T19" fmla="*/ 265 h 278"/>
                  <a:gd name="T20" fmla="*/ 131 w 178"/>
                  <a:gd name="T21" fmla="*/ 263 h 278"/>
                  <a:gd name="T22" fmla="*/ 159 w 178"/>
                  <a:gd name="T23" fmla="*/ 33 h 278"/>
                  <a:gd name="T24" fmla="*/ 168 w 178"/>
                  <a:gd name="T25" fmla="*/ 99 h 278"/>
                  <a:gd name="T26" fmla="*/ 176 w 178"/>
                  <a:gd name="T27" fmla="*/ 169 h 278"/>
                  <a:gd name="T28" fmla="*/ 134 w 178"/>
                  <a:gd name="T29" fmla="*/ 268 h 278"/>
                  <a:gd name="T30" fmla="*/ 131 w 178"/>
                  <a:gd name="T31" fmla="*/ 270 h 278"/>
                  <a:gd name="T32" fmla="*/ 104 w 178"/>
                  <a:gd name="T33" fmla="*/ 277 h 278"/>
                  <a:gd name="T34" fmla="*/ 82 w 178"/>
                  <a:gd name="T35" fmla="*/ 272 h 278"/>
                  <a:gd name="T36" fmla="*/ 25 w 178"/>
                  <a:gd name="T37" fmla="*/ 207 h 278"/>
                  <a:gd name="T38" fmla="*/ 0 w 178"/>
                  <a:gd name="T39" fmla="*/ 59 h 278"/>
                  <a:gd name="T40" fmla="*/ 0 w 178"/>
                  <a:gd name="T41" fmla="*/ 58 h 278"/>
                  <a:gd name="T42" fmla="*/ 91 w 178"/>
                  <a:gd name="T43" fmla="*/ 0 h 278"/>
                  <a:gd name="T44" fmla="*/ 159 w 178"/>
                  <a:gd name="T45" fmla="*/ 33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278">
                    <a:moveTo>
                      <a:pt x="131" y="263"/>
                    </a:moveTo>
                    <a:cubicBezTo>
                      <a:pt x="142" y="256"/>
                      <a:pt x="171" y="238"/>
                      <a:pt x="170" y="169"/>
                    </a:cubicBezTo>
                    <a:cubicBezTo>
                      <a:pt x="170" y="158"/>
                      <a:pt x="166" y="131"/>
                      <a:pt x="162" y="100"/>
                    </a:cubicBezTo>
                    <a:cubicBezTo>
                      <a:pt x="159" y="79"/>
                      <a:pt x="156" y="56"/>
                      <a:pt x="153" y="34"/>
                    </a:cubicBezTo>
                    <a:cubicBezTo>
                      <a:pt x="152" y="18"/>
                      <a:pt x="124" y="6"/>
                      <a:pt x="91" y="6"/>
                    </a:cubicBezTo>
                    <a:cubicBezTo>
                      <a:pt x="56" y="6"/>
                      <a:pt x="13" y="20"/>
                      <a:pt x="7" y="59"/>
                    </a:cubicBezTo>
                    <a:cubicBezTo>
                      <a:pt x="7" y="66"/>
                      <a:pt x="16" y="174"/>
                      <a:pt x="30" y="205"/>
                    </a:cubicBezTo>
                    <a:cubicBezTo>
                      <a:pt x="40" y="226"/>
                      <a:pt x="74" y="262"/>
                      <a:pt x="85" y="267"/>
                    </a:cubicBezTo>
                    <a:cubicBezTo>
                      <a:pt x="90" y="269"/>
                      <a:pt x="96" y="271"/>
                      <a:pt x="104" y="271"/>
                    </a:cubicBezTo>
                    <a:cubicBezTo>
                      <a:pt x="113" y="271"/>
                      <a:pt x="123" y="268"/>
                      <a:pt x="127" y="265"/>
                    </a:cubicBezTo>
                    <a:cubicBezTo>
                      <a:pt x="129" y="265"/>
                      <a:pt x="129" y="264"/>
                      <a:pt x="131" y="263"/>
                    </a:cubicBezTo>
                    <a:close/>
                    <a:moveTo>
                      <a:pt x="159" y="33"/>
                    </a:moveTo>
                    <a:cubicBezTo>
                      <a:pt x="162" y="55"/>
                      <a:pt x="165" y="79"/>
                      <a:pt x="168" y="99"/>
                    </a:cubicBezTo>
                    <a:cubicBezTo>
                      <a:pt x="172" y="131"/>
                      <a:pt x="176" y="158"/>
                      <a:pt x="176" y="169"/>
                    </a:cubicBezTo>
                    <a:cubicBezTo>
                      <a:pt x="177" y="241"/>
                      <a:pt x="145" y="261"/>
                      <a:pt x="134" y="268"/>
                    </a:cubicBezTo>
                    <a:cubicBezTo>
                      <a:pt x="133" y="269"/>
                      <a:pt x="132" y="270"/>
                      <a:pt x="131" y="270"/>
                    </a:cubicBezTo>
                    <a:cubicBezTo>
                      <a:pt x="126" y="275"/>
                      <a:pt x="115" y="277"/>
                      <a:pt x="104" y="277"/>
                    </a:cubicBezTo>
                    <a:cubicBezTo>
                      <a:pt x="95" y="277"/>
                      <a:pt x="87" y="275"/>
                      <a:pt x="82" y="272"/>
                    </a:cubicBezTo>
                    <a:cubicBezTo>
                      <a:pt x="69" y="266"/>
                      <a:pt x="35" y="229"/>
                      <a:pt x="25" y="207"/>
                    </a:cubicBezTo>
                    <a:cubicBezTo>
                      <a:pt x="9" y="174"/>
                      <a:pt x="1" y="64"/>
                      <a:pt x="0" y="5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8" y="15"/>
                      <a:pt x="54" y="0"/>
                      <a:pt x="91" y="0"/>
                    </a:cubicBezTo>
                    <a:cubicBezTo>
                      <a:pt x="123" y="0"/>
                      <a:pt x="157" y="12"/>
                      <a:pt x="159" y="33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" name="iṡľiďê">
                <a:extLst>
                  <a:ext uri="{FF2B5EF4-FFF2-40B4-BE49-F238E27FC236}">
                    <a16:creationId xmlns:a16="http://schemas.microsoft.com/office/drawing/2014/main" id="{18EAE1A6-261A-439F-BFB7-FD2CCCE79ABA}"/>
                  </a:ext>
                </a:extLst>
              </p:cNvPr>
              <p:cNvSpPr/>
              <p:nvPr/>
            </p:nvSpPr>
            <p:spPr bwMode="auto">
              <a:xfrm>
                <a:off x="2628444" y="2750398"/>
                <a:ext cx="137886" cy="292584"/>
              </a:xfrm>
              <a:custGeom>
                <a:avLst/>
                <a:gdLst>
                  <a:gd name="T0" fmla="*/ 17 w 70"/>
                  <a:gd name="T1" fmla="*/ 3 h 150"/>
                  <a:gd name="T2" fmla="*/ 59 w 70"/>
                  <a:gd name="T3" fmla="*/ 33 h 150"/>
                  <a:gd name="T4" fmla="*/ 66 w 70"/>
                  <a:gd name="T5" fmla="*/ 118 h 150"/>
                  <a:gd name="T6" fmla="*/ 56 w 70"/>
                  <a:gd name="T7" fmla="*/ 149 h 150"/>
                  <a:gd name="T8" fmla="*/ 45 w 70"/>
                  <a:gd name="T9" fmla="*/ 73 h 150"/>
                  <a:gd name="T10" fmla="*/ 9 w 70"/>
                  <a:gd name="T11" fmla="*/ 28 h 150"/>
                  <a:gd name="T12" fmla="*/ 17 w 70"/>
                  <a:gd name="T13" fmla="*/ 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50">
                    <a:moveTo>
                      <a:pt x="17" y="3"/>
                    </a:moveTo>
                    <a:cubicBezTo>
                      <a:pt x="35" y="0"/>
                      <a:pt x="59" y="25"/>
                      <a:pt x="59" y="33"/>
                    </a:cubicBezTo>
                    <a:cubicBezTo>
                      <a:pt x="59" y="42"/>
                      <a:pt x="69" y="115"/>
                      <a:pt x="66" y="118"/>
                    </a:cubicBezTo>
                    <a:cubicBezTo>
                      <a:pt x="63" y="121"/>
                      <a:pt x="56" y="149"/>
                      <a:pt x="56" y="149"/>
                    </a:cubicBezTo>
                    <a:cubicBezTo>
                      <a:pt x="56" y="149"/>
                      <a:pt x="45" y="79"/>
                      <a:pt x="45" y="73"/>
                    </a:cubicBezTo>
                    <a:cubicBezTo>
                      <a:pt x="43" y="67"/>
                      <a:pt x="9" y="28"/>
                      <a:pt x="9" y="28"/>
                    </a:cubicBezTo>
                    <a:cubicBezTo>
                      <a:pt x="9" y="28"/>
                      <a:pt x="0" y="6"/>
                      <a:pt x="17" y="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3" name="ïS1idê">
                <a:extLst>
                  <a:ext uri="{FF2B5EF4-FFF2-40B4-BE49-F238E27FC236}">
                    <a16:creationId xmlns:a16="http://schemas.microsoft.com/office/drawing/2014/main" id="{5BB6AEC1-CF7C-4F30-84A0-6D5721626834}"/>
                  </a:ext>
                </a:extLst>
              </p:cNvPr>
              <p:cNvSpPr/>
              <p:nvPr/>
            </p:nvSpPr>
            <p:spPr bwMode="auto">
              <a:xfrm>
                <a:off x="2628444" y="2750398"/>
                <a:ext cx="137886" cy="301192"/>
              </a:xfrm>
              <a:custGeom>
                <a:avLst/>
                <a:gdLst>
                  <a:gd name="T0" fmla="*/ 62 w 70"/>
                  <a:gd name="T1" fmla="*/ 117 h 153"/>
                  <a:gd name="T2" fmla="*/ 57 w 70"/>
                  <a:gd name="T3" fmla="*/ 60 h 153"/>
                  <a:gd name="T4" fmla="*/ 55 w 70"/>
                  <a:gd name="T5" fmla="*/ 34 h 153"/>
                  <a:gd name="T6" fmla="*/ 19 w 70"/>
                  <a:gd name="T7" fmla="*/ 6 h 153"/>
                  <a:gd name="T8" fmla="*/ 17 w 70"/>
                  <a:gd name="T9" fmla="*/ 6 h 153"/>
                  <a:gd name="T10" fmla="*/ 10 w 70"/>
                  <a:gd name="T11" fmla="*/ 11 h 153"/>
                  <a:gd name="T12" fmla="*/ 11 w 70"/>
                  <a:gd name="T13" fmla="*/ 27 h 153"/>
                  <a:gd name="T14" fmla="*/ 46 w 70"/>
                  <a:gd name="T15" fmla="*/ 73 h 153"/>
                  <a:gd name="T16" fmla="*/ 56 w 70"/>
                  <a:gd name="T17" fmla="*/ 134 h 153"/>
                  <a:gd name="T18" fmla="*/ 62 w 70"/>
                  <a:gd name="T19" fmla="*/ 117 h 153"/>
                  <a:gd name="T20" fmla="*/ 61 w 70"/>
                  <a:gd name="T21" fmla="*/ 34 h 153"/>
                  <a:gd name="T22" fmla="*/ 63 w 70"/>
                  <a:gd name="T23" fmla="*/ 60 h 153"/>
                  <a:gd name="T24" fmla="*/ 67 w 70"/>
                  <a:gd name="T25" fmla="*/ 121 h 153"/>
                  <a:gd name="T26" fmla="*/ 57 w 70"/>
                  <a:gd name="T27" fmla="*/ 150 h 153"/>
                  <a:gd name="T28" fmla="*/ 55 w 70"/>
                  <a:gd name="T29" fmla="*/ 152 h 153"/>
                  <a:gd name="T30" fmla="*/ 54 w 70"/>
                  <a:gd name="T31" fmla="*/ 152 h 153"/>
                  <a:gd name="T32" fmla="*/ 52 w 70"/>
                  <a:gd name="T33" fmla="*/ 149 h 153"/>
                  <a:gd name="T34" fmla="*/ 40 w 70"/>
                  <a:gd name="T35" fmla="*/ 74 h 153"/>
                  <a:gd name="T36" fmla="*/ 6 w 70"/>
                  <a:gd name="T37" fmla="*/ 31 h 153"/>
                  <a:gd name="T38" fmla="*/ 6 w 70"/>
                  <a:gd name="T39" fmla="*/ 30 h 153"/>
                  <a:gd name="T40" fmla="*/ 5 w 70"/>
                  <a:gd name="T41" fmla="*/ 8 h 153"/>
                  <a:gd name="T42" fmla="*/ 16 w 70"/>
                  <a:gd name="T43" fmla="*/ 0 h 153"/>
                  <a:gd name="T44" fmla="*/ 19 w 70"/>
                  <a:gd name="T45" fmla="*/ 0 h 153"/>
                  <a:gd name="T46" fmla="*/ 61 w 70"/>
                  <a:gd name="T47" fmla="*/ 3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0" h="153">
                    <a:moveTo>
                      <a:pt x="62" y="117"/>
                    </a:moveTo>
                    <a:cubicBezTo>
                      <a:pt x="63" y="112"/>
                      <a:pt x="59" y="80"/>
                      <a:pt x="57" y="60"/>
                    </a:cubicBezTo>
                    <a:cubicBezTo>
                      <a:pt x="56" y="47"/>
                      <a:pt x="55" y="37"/>
                      <a:pt x="55" y="34"/>
                    </a:cubicBezTo>
                    <a:cubicBezTo>
                      <a:pt x="55" y="29"/>
                      <a:pt x="35" y="6"/>
                      <a:pt x="19" y="6"/>
                    </a:cubicBezTo>
                    <a:cubicBezTo>
                      <a:pt x="19" y="6"/>
                      <a:pt x="18" y="6"/>
                      <a:pt x="17" y="6"/>
                    </a:cubicBezTo>
                    <a:cubicBezTo>
                      <a:pt x="14" y="7"/>
                      <a:pt x="12" y="9"/>
                      <a:pt x="10" y="11"/>
                    </a:cubicBezTo>
                    <a:cubicBezTo>
                      <a:pt x="7" y="15"/>
                      <a:pt x="10" y="24"/>
                      <a:pt x="11" y="27"/>
                    </a:cubicBezTo>
                    <a:cubicBezTo>
                      <a:pt x="19" y="37"/>
                      <a:pt x="45" y="67"/>
                      <a:pt x="46" y="73"/>
                    </a:cubicBezTo>
                    <a:cubicBezTo>
                      <a:pt x="47" y="78"/>
                      <a:pt x="53" y="114"/>
                      <a:pt x="56" y="134"/>
                    </a:cubicBezTo>
                    <a:cubicBezTo>
                      <a:pt x="58" y="127"/>
                      <a:pt x="60" y="120"/>
                      <a:pt x="62" y="117"/>
                    </a:cubicBezTo>
                    <a:close/>
                    <a:moveTo>
                      <a:pt x="61" y="34"/>
                    </a:moveTo>
                    <a:cubicBezTo>
                      <a:pt x="61" y="36"/>
                      <a:pt x="62" y="48"/>
                      <a:pt x="63" y="60"/>
                    </a:cubicBezTo>
                    <a:cubicBezTo>
                      <a:pt x="69" y="113"/>
                      <a:pt x="69" y="119"/>
                      <a:pt x="67" y="121"/>
                    </a:cubicBezTo>
                    <a:cubicBezTo>
                      <a:pt x="65" y="123"/>
                      <a:pt x="61" y="138"/>
                      <a:pt x="57" y="150"/>
                    </a:cubicBezTo>
                    <a:cubicBezTo>
                      <a:pt x="57" y="151"/>
                      <a:pt x="56" y="152"/>
                      <a:pt x="55" y="152"/>
                    </a:cubicBezTo>
                    <a:lnTo>
                      <a:pt x="54" y="152"/>
                    </a:lnTo>
                    <a:cubicBezTo>
                      <a:pt x="53" y="152"/>
                      <a:pt x="52" y="151"/>
                      <a:pt x="52" y="149"/>
                    </a:cubicBezTo>
                    <a:cubicBezTo>
                      <a:pt x="51" y="149"/>
                      <a:pt x="41" y="81"/>
                      <a:pt x="40" y="74"/>
                    </a:cubicBezTo>
                    <a:cubicBezTo>
                      <a:pt x="39" y="71"/>
                      <a:pt x="22" y="49"/>
                      <a:pt x="6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0" y="16"/>
                      <a:pt x="5" y="8"/>
                    </a:cubicBezTo>
                    <a:cubicBezTo>
                      <a:pt x="7" y="3"/>
                      <a:pt x="11" y="1"/>
                      <a:pt x="16" y="0"/>
                    </a:cubicBezTo>
                    <a:cubicBezTo>
                      <a:pt x="17" y="0"/>
                      <a:pt x="19" y="0"/>
                      <a:pt x="19" y="0"/>
                    </a:cubicBezTo>
                    <a:cubicBezTo>
                      <a:pt x="38" y="0"/>
                      <a:pt x="61" y="24"/>
                      <a:pt x="61" y="3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isḷïḋè">
                <a:extLst>
                  <a:ext uri="{FF2B5EF4-FFF2-40B4-BE49-F238E27FC236}">
                    <a16:creationId xmlns:a16="http://schemas.microsoft.com/office/drawing/2014/main" id="{E37BC904-320F-494C-9E18-03E66BA52CC4}"/>
                  </a:ext>
                </a:extLst>
              </p:cNvPr>
              <p:cNvSpPr/>
              <p:nvPr/>
            </p:nvSpPr>
            <p:spPr bwMode="auto">
              <a:xfrm>
                <a:off x="2438851" y="4359612"/>
                <a:ext cx="525692" cy="1359654"/>
              </a:xfrm>
              <a:custGeom>
                <a:avLst/>
                <a:gdLst>
                  <a:gd name="T0" fmla="*/ 134 w 271"/>
                  <a:gd name="T1" fmla="*/ 0 h 695"/>
                  <a:gd name="T2" fmla="*/ 250 w 271"/>
                  <a:gd name="T3" fmla="*/ 88 h 695"/>
                  <a:gd name="T4" fmla="*/ 268 w 271"/>
                  <a:gd name="T5" fmla="*/ 278 h 695"/>
                  <a:gd name="T6" fmla="*/ 244 w 271"/>
                  <a:gd name="T7" fmla="*/ 439 h 695"/>
                  <a:gd name="T8" fmla="*/ 229 w 271"/>
                  <a:gd name="T9" fmla="*/ 541 h 695"/>
                  <a:gd name="T10" fmla="*/ 226 w 271"/>
                  <a:gd name="T11" fmla="*/ 694 h 695"/>
                  <a:gd name="T12" fmla="*/ 65 w 271"/>
                  <a:gd name="T13" fmla="*/ 694 h 695"/>
                  <a:gd name="T14" fmla="*/ 60 w 271"/>
                  <a:gd name="T15" fmla="*/ 694 h 695"/>
                  <a:gd name="T16" fmla="*/ 67 w 271"/>
                  <a:gd name="T17" fmla="*/ 413 h 695"/>
                  <a:gd name="T18" fmla="*/ 54 w 271"/>
                  <a:gd name="T19" fmla="*/ 348 h 695"/>
                  <a:gd name="T20" fmla="*/ 48 w 271"/>
                  <a:gd name="T21" fmla="*/ 314 h 695"/>
                  <a:gd name="T22" fmla="*/ 2 w 271"/>
                  <a:gd name="T23" fmla="*/ 224 h 695"/>
                  <a:gd name="T24" fmla="*/ 25 w 271"/>
                  <a:gd name="T25" fmla="*/ 21 h 695"/>
                  <a:gd name="T26" fmla="*/ 134 w 271"/>
                  <a:gd name="T27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1" h="695">
                    <a:moveTo>
                      <a:pt x="134" y="0"/>
                    </a:moveTo>
                    <a:cubicBezTo>
                      <a:pt x="134" y="0"/>
                      <a:pt x="241" y="74"/>
                      <a:pt x="250" y="88"/>
                    </a:cubicBezTo>
                    <a:cubicBezTo>
                      <a:pt x="259" y="102"/>
                      <a:pt x="270" y="257"/>
                      <a:pt x="268" y="278"/>
                    </a:cubicBezTo>
                    <a:cubicBezTo>
                      <a:pt x="266" y="300"/>
                      <a:pt x="248" y="407"/>
                      <a:pt x="244" y="439"/>
                    </a:cubicBezTo>
                    <a:cubicBezTo>
                      <a:pt x="239" y="471"/>
                      <a:pt x="229" y="541"/>
                      <a:pt x="229" y="541"/>
                    </a:cubicBezTo>
                    <a:lnTo>
                      <a:pt x="226" y="694"/>
                    </a:lnTo>
                    <a:lnTo>
                      <a:pt x="65" y="694"/>
                    </a:lnTo>
                    <a:lnTo>
                      <a:pt x="60" y="694"/>
                    </a:lnTo>
                    <a:cubicBezTo>
                      <a:pt x="60" y="694"/>
                      <a:pt x="67" y="422"/>
                      <a:pt x="67" y="413"/>
                    </a:cubicBezTo>
                    <a:cubicBezTo>
                      <a:pt x="67" y="404"/>
                      <a:pt x="54" y="365"/>
                      <a:pt x="54" y="348"/>
                    </a:cubicBezTo>
                    <a:cubicBezTo>
                      <a:pt x="54" y="331"/>
                      <a:pt x="48" y="314"/>
                      <a:pt x="48" y="314"/>
                    </a:cubicBezTo>
                    <a:cubicBezTo>
                      <a:pt x="48" y="314"/>
                      <a:pt x="0" y="239"/>
                      <a:pt x="2" y="224"/>
                    </a:cubicBezTo>
                    <a:lnTo>
                      <a:pt x="25" y="21"/>
                    </a:lnTo>
                    <a:lnTo>
                      <a:pt x="134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íṡḷiďê">
                <a:extLst>
                  <a:ext uri="{FF2B5EF4-FFF2-40B4-BE49-F238E27FC236}">
                    <a16:creationId xmlns:a16="http://schemas.microsoft.com/office/drawing/2014/main" id="{7C1C6EB0-F813-4DAD-BDC3-79BF9244C232}"/>
                  </a:ext>
                </a:extLst>
              </p:cNvPr>
              <p:cNvSpPr/>
              <p:nvPr/>
            </p:nvSpPr>
            <p:spPr bwMode="auto">
              <a:xfrm>
                <a:off x="2438851" y="4359612"/>
                <a:ext cx="542928" cy="1368257"/>
              </a:xfrm>
              <a:custGeom>
                <a:avLst/>
                <a:gdLst>
                  <a:gd name="T0" fmla="*/ 139 w 277"/>
                  <a:gd name="T1" fmla="*/ 0 h 701"/>
                  <a:gd name="T2" fmla="*/ 256 w 277"/>
                  <a:gd name="T3" fmla="*/ 89 h 701"/>
                  <a:gd name="T4" fmla="*/ 275 w 277"/>
                  <a:gd name="T5" fmla="*/ 281 h 701"/>
                  <a:gd name="T6" fmla="*/ 260 w 277"/>
                  <a:gd name="T7" fmla="*/ 384 h 701"/>
                  <a:gd name="T8" fmla="*/ 251 w 277"/>
                  <a:gd name="T9" fmla="*/ 442 h 701"/>
                  <a:gd name="T10" fmla="*/ 236 w 277"/>
                  <a:gd name="T11" fmla="*/ 544 h 701"/>
                  <a:gd name="T12" fmla="*/ 233 w 277"/>
                  <a:gd name="T13" fmla="*/ 697 h 701"/>
                  <a:gd name="T14" fmla="*/ 230 w 277"/>
                  <a:gd name="T15" fmla="*/ 700 h 701"/>
                  <a:gd name="T16" fmla="*/ 64 w 277"/>
                  <a:gd name="T17" fmla="*/ 700 h 701"/>
                  <a:gd name="T18" fmla="*/ 61 w 277"/>
                  <a:gd name="T19" fmla="*/ 699 h 701"/>
                  <a:gd name="T20" fmla="*/ 60 w 277"/>
                  <a:gd name="T21" fmla="*/ 696 h 701"/>
                  <a:gd name="T22" fmla="*/ 67 w 277"/>
                  <a:gd name="T23" fmla="*/ 415 h 701"/>
                  <a:gd name="T24" fmla="*/ 62 w 277"/>
                  <a:gd name="T25" fmla="*/ 392 h 701"/>
                  <a:gd name="T26" fmla="*/ 54 w 277"/>
                  <a:gd name="T27" fmla="*/ 350 h 701"/>
                  <a:gd name="T28" fmla="*/ 48 w 277"/>
                  <a:gd name="T29" fmla="*/ 318 h 701"/>
                  <a:gd name="T30" fmla="*/ 1 w 277"/>
                  <a:gd name="T31" fmla="*/ 226 h 701"/>
                  <a:gd name="T32" fmla="*/ 5 w 277"/>
                  <a:gd name="T33" fmla="*/ 224 h 701"/>
                  <a:gd name="T34" fmla="*/ 7 w 277"/>
                  <a:gd name="T35" fmla="*/ 227 h 701"/>
                  <a:gd name="T36" fmla="*/ 54 w 277"/>
                  <a:gd name="T37" fmla="*/ 315 h 701"/>
                  <a:gd name="T38" fmla="*/ 54 w 277"/>
                  <a:gd name="T39" fmla="*/ 315 h 701"/>
                  <a:gd name="T40" fmla="*/ 60 w 277"/>
                  <a:gd name="T41" fmla="*/ 350 h 701"/>
                  <a:gd name="T42" fmla="*/ 68 w 277"/>
                  <a:gd name="T43" fmla="*/ 390 h 701"/>
                  <a:gd name="T44" fmla="*/ 73 w 277"/>
                  <a:gd name="T45" fmla="*/ 415 h 701"/>
                  <a:gd name="T46" fmla="*/ 67 w 277"/>
                  <a:gd name="T47" fmla="*/ 693 h 701"/>
                  <a:gd name="T48" fmla="*/ 227 w 277"/>
                  <a:gd name="T49" fmla="*/ 693 h 701"/>
                  <a:gd name="T50" fmla="*/ 230 w 277"/>
                  <a:gd name="T51" fmla="*/ 543 h 701"/>
                  <a:gd name="T52" fmla="*/ 245 w 277"/>
                  <a:gd name="T53" fmla="*/ 441 h 701"/>
                  <a:gd name="T54" fmla="*/ 254 w 277"/>
                  <a:gd name="T55" fmla="*/ 384 h 701"/>
                  <a:gd name="T56" fmla="*/ 269 w 277"/>
                  <a:gd name="T57" fmla="*/ 281 h 701"/>
                  <a:gd name="T58" fmla="*/ 251 w 277"/>
                  <a:gd name="T59" fmla="*/ 92 h 701"/>
                  <a:gd name="T60" fmla="*/ 137 w 277"/>
                  <a:gd name="T61" fmla="*/ 6 h 701"/>
                  <a:gd name="T62" fmla="*/ 29 w 277"/>
                  <a:gd name="T63" fmla="*/ 27 h 701"/>
                  <a:gd name="T64" fmla="*/ 25 w 277"/>
                  <a:gd name="T65" fmla="*/ 25 h 701"/>
                  <a:gd name="T66" fmla="*/ 27 w 277"/>
                  <a:gd name="T67" fmla="*/ 21 h 701"/>
                  <a:gd name="T68" fmla="*/ 137 w 277"/>
                  <a:gd name="T69" fmla="*/ 0 h 701"/>
                  <a:gd name="T70" fmla="*/ 139 w 277"/>
                  <a:gd name="T7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77" h="701">
                    <a:moveTo>
                      <a:pt x="139" y="0"/>
                    </a:moveTo>
                    <a:cubicBezTo>
                      <a:pt x="144" y="3"/>
                      <a:pt x="247" y="75"/>
                      <a:pt x="256" y="89"/>
                    </a:cubicBezTo>
                    <a:cubicBezTo>
                      <a:pt x="267" y="104"/>
                      <a:pt x="276" y="262"/>
                      <a:pt x="275" y="281"/>
                    </a:cubicBezTo>
                    <a:cubicBezTo>
                      <a:pt x="274" y="295"/>
                      <a:pt x="267" y="343"/>
                      <a:pt x="260" y="384"/>
                    </a:cubicBezTo>
                    <a:cubicBezTo>
                      <a:pt x="256" y="408"/>
                      <a:pt x="252" y="430"/>
                      <a:pt x="251" y="442"/>
                    </a:cubicBezTo>
                    <a:cubicBezTo>
                      <a:pt x="246" y="473"/>
                      <a:pt x="237" y="540"/>
                      <a:pt x="236" y="544"/>
                    </a:cubicBezTo>
                    <a:lnTo>
                      <a:pt x="233" y="697"/>
                    </a:lnTo>
                    <a:cubicBezTo>
                      <a:pt x="233" y="699"/>
                      <a:pt x="232" y="700"/>
                      <a:pt x="230" y="700"/>
                    </a:cubicBezTo>
                    <a:lnTo>
                      <a:pt x="64" y="700"/>
                    </a:lnTo>
                    <a:cubicBezTo>
                      <a:pt x="63" y="700"/>
                      <a:pt x="63" y="700"/>
                      <a:pt x="61" y="699"/>
                    </a:cubicBezTo>
                    <a:cubicBezTo>
                      <a:pt x="60" y="699"/>
                      <a:pt x="60" y="697"/>
                      <a:pt x="60" y="696"/>
                    </a:cubicBezTo>
                    <a:cubicBezTo>
                      <a:pt x="60" y="694"/>
                      <a:pt x="67" y="425"/>
                      <a:pt x="67" y="415"/>
                    </a:cubicBezTo>
                    <a:cubicBezTo>
                      <a:pt x="67" y="412"/>
                      <a:pt x="64" y="403"/>
                      <a:pt x="62" y="392"/>
                    </a:cubicBezTo>
                    <a:cubicBezTo>
                      <a:pt x="58" y="378"/>
                      <a:pt x="54" y="361"/>
                      <a:pt x="54" y="350"/>
                    </a:cubicBezTo>
                    <a:cubicBezTo>
                      <a:pt x="54" y="335"/>
                      <a:pt x="49" y="320"/>
                      <a:pt x="48" y="318"/>
                    </a:cubicBezTo>
                    <a:cubicBezTo>
                      <a:pt x="42" y="309"/>
                      <a:pt x="0" y="242"/>
                      <a:pt x="1" y="226"/>
                    </a:cubicBezTo>
                    <a:cubicBezTo>
                      <a:pt x="1" y="225"/>
                      <a:pt x="3" y="224"/>
                      <a:pt x="5" y="224"/>
                    </a:cubicBezTo>
                    <a:cubicBezTo>
                      <a:pt x="7" y="224"/>
                      <a:pt x="8" y="225"/>
                      <a:pt x="7" y="227"/>
                    </a:cubicBezTo>
                    <a:cubicBezTo>
                      <a:pt x="7" y="237"/>
                      <a:pt x="35" y="287"/>
                      <a:pt x="54" y="315"/>
                    </a:cubicBezTo>
                    <a:lnTo>
                      <a:pt x="54" y="315"/>
                    </a:lnTo>
                    <a:cubicBezTo>
                      <a:pt x="54" y="316"/>
                      <a:pt x="60" y="333"/>
                      <a:pt x="60" y="350"/>
                    </a:cubicBezTo>
                    <a:cubicBezTo>
                      <a:pt x="60" y="360"/>
                      <a:pt x="64" y="377"/>
                      <a:pt x="68" y="390"/>
                    </a:cubicBezTo>
                    <a:cubicBezTo>
                      <a:pt x="70" y="402"/>
                      <a:pt x="73" y="411"/>
                      <a:pt x="73" y="415"/>
                    </a:cubicBezTo>
                    <a:cubicBezTo>
                      <a:pt x="73" y="424"/>
                      <a:pt x="67" y="662"/>
                      <a:pt x="67" y="693"/>
                    </a:cubicBezTo>
                    <a:lnTo>
                      <a:pt x="227" y="693"/>
                    </a:lnTo>
                    <a:lnTo>
                      <a:pt x="230" y="543"/>
                    </a:lnTo>
                    <a:cubicBezTo>
                      <a:pt x="231" y="543"/>
                      <a:pt x="240" y="473"/>
                      <a:pt x="245" y="441"/>
                    </a:cubicBezTo>
                    <a:cubicBezTo>
                      <a:pt x="246" y="429"/>
                      <a:pt x="250" y="407"/>
                      <a:pt x="254" y="384"/>
                    </a:cubicBezTo>
                    <a:cubicBezTo>
                      <a:pt x="260" y="342"/>
                      <a:pt x="268" y="294"/>
                      <a:pt x="269" y="281"/>
                    </a:cubicBezTo>
                    <a:cubicBezTo>
                      <a:pt x="271" y="258"/>
                      <a:pt x="260" y="105"/>
                      <a:pt x="251" y="92"/>
                    </a:cubicBezTo>
                    <a:cubicBezTo>
                      <a:pt x="244" y="81"/>
                      <a:pt x="167" y="27"/>
                      <a:pt x="137" y="6"/>
                    </a:cubicBezTo>
                    <a:lnTo>
                      <a:pt x="29" y="27"/>
                    </a:lnTo>
                    <a:cubicBezTo>
                      <a:pt x="26" y="28"/>
                      <a:pt x="25" y="26"/>
                      <a:pt x="25" y="25"/>
                    </a:cubicBezTo>
                    <a:cubicBezTo>
                      <a:pt x="24" y="23"/>
                      <a:pt x="26" y="22"/>
                      <a:pt x="27" y="21"/>
                    </a:cubicBezTo>
                    <a:lnTo>
                      <a:pt x="137" y="0"/>
                    </a:lnTo>
                    <a:cubicBezTo>
                      <a:pt x="138" y="0"/>
                      <a:pt x="138" y="0"/>
                      <a:pt x="139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íṩľïde">
                <a:extLst>
                  <a:ext uri="{FF2B5EF4-FFF2-40B4-BE49-F238E27FC236}">
                    <a16:creationId xmlns:a16="http://schemas.microsoft.com/office/drawing/2014/main" id="{F036B539-AC9F-4752-A25C-75F9F18B9EF8}"/>
                  </a:ext>
                </a:extLst>
              </p:cNvPr>
              <p:cNvSpPr/>
              <p:nvPr/>
            </p:nvSpPr>
            <p:spPr bwMode="auto">
              <a:xfrm>
                <a:off x="2283729" y="4411245"/>
                <a:ext cx="387806" cy="120476"/>
              </a:xfrm>
              <a:custGeom>
                <a:avLst/>
                <a:gdLst>
                  <a:gd name="T0" fmla="*/ 0 w 200"/>
                  <a:gd name="T1" fmla="*/ 0 h 61"/>
                  <a:gd name="T2" fmla="*/ 190 w 200"/>
                  <a:gd name="T3" fmla="*/ 3 h 61"/>
                  <a:gd name="T4" fmla="*/ 199 w 200"/>
                  <a:gd name="T5" fmla="*/ 34 h 61"/>
                  <a:gd name="T6" fmla="*/ 105 w 200"/>
                  <a:gd name="T7" fmla="*/ 57 h 61"/>
                  <a:gd name="T8" fmla="*/ 0 w 200"/>
                  <a:gd name="T9" fmla="*/ 31 h 61"/>
                  <a:gd name="T10" fmla="*/ 0 w 200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0" h="61">
                    <a:moveTo>
                      <a:pt x="0" y="0"/>
                    </a:moveTo>
                    <a:cubicBezTo>
                      <a:pt x="9" y="9"/>
                      <a:pt x="190" y="3"/>
                      <a:pt x="190" y="3"/>
                    </a:cubicBezTo>
                    <a:lnTo>
                      <a:pt x="199" y="34"/>
                    </a:lnTo>
                    <a:cubicBezTo>
                      <a:pt x="199" y="34"/>
                      <a:pt x="133" y="54"/>
                      <a:pt x="105" y="57"/>
                    </a:cubicBezTo>
                    <a:cubicBezTo>
                      <a:pt x="77" y="60"/>
                      <a:pt x="0" y="31"/>
                      <a:pt x="0" y="31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7" name="îŝļiḓe">
                <a:extLst>
                  <a:ext uri="{FF2B5EF4-FFF2-40B4-BE49-F238E27FC236}">
                    <a16:creationId xmlns:a16="http://schemas.microsoft.com/office/drawing/2014/main" id="{A4E5FFF9-522C-4194-BE1B-12218270484F}"/>
                  </a:ext>
                </a:extLst>
              </p:cNvPr>
              <p:cNvSpPr/>
              <p:nvPr/>
            </p:nvSpPr>
            <p:spPr bwMode="auto">
              <a:xfrm>
                <a:off x="2275114" y="4402636"/>
                <a:ext cx="405037" cy="129084"/>
              </a:xfrm>
              <a:custGeom>
                <a:avLst/>
                <a:gdLst>
                  <a:gd name="T0" fmla="*/ 108 w 208"/>
                  <a:gd name="T1" fmla="*/ 56 h 64"/>
                  <a:gd name="T2" fmla="*/ 199 w 208"/>
                  <a:gd name="T3" fmla="*/ 35 h 64"/>
                  <a:gd name="T4" fmla="*/ 192 w 208"/>
                  <a:gd name="T5" fmla="*/ 8 h 64"/>
                  <a:gd name="T6" fmla="*/ 74 w 208"/>
                  <a:gd name="T7" fmla="*/ 10 h 64"/>
                  <a:gd name="T8" fmla="*/ 6 w 208"/>
                  <a:gd name="T9" fmla="*/ 7 h 64"/>
                  <a:gd name="T10" fmla="*/ 7 w 208"/>
                  <a:gd name="T11" fmla="*/ 31 h 64"/>
                  <a:gd name="T12" fmla="*/ 104 w 208"/>
                  <a:gd name="T13" fmla="*/ 56 h 64"/>
                  <a:gd name="T14" fmla="*/ 108 w 208"/>
                  <a:gd name="T15" fmla="*/ 56 h 64"/>
                  <a:gd name="T16" fmla="*/ 197 w 208"/>
                  <a:gd name="T17" fmla="*/ 4 h 64"/>
                  <a:gd name="T18" fmla="*/ 206 w 208"/>
                  <a:gd name="T19" fmla="*/ 36 h 64"/>
                  <a:gd name="T20" fmla="*/ 204 w 208"/>
                  <a:gd name="T21" fmla="*/ 40 h 64"/>
                  <a:gd name="T22" fmla="*/ 109 w 208"/>
                  <a:gd name="T23" fmla="*/ 62 h 64"/>
                  <a:gd name="T24" fmla="*/ 104 w 208"/>
                  <a:gd name="T25" fmla="*/ 63 h 64"/>
                  <a:gd name="T26" fmla="*/ 3 w 208"/>
                  <a:gd name="T27" fmla="*/ 37 h 64"/>
                  <a:gd name="T28" fmla="*/ 1 w 208"/>
                  <a:gd name="T29" fmla="*/ 34 h 64"/>
                  <a:gd name="T30" fmla="*/ 0 w 208"/>
                  <a:gd name="T31" fmla="*/ 4 h 64"/>
                  <a:gd name="T32" fmla="*/ 2 w 208"/>
                  <a:gd name="T33" fmla="*/ 1 h 64"/>
                  <a:gd name="T34" fmla="*/ 5 w 208"/>
                  <a:gd name="T35" fmla="*/ 1 h 64"/>
                  <a:gd name="T36" fmla="*/ 74 w 208"/>
                  <a:gd name="T37" fmla="*/ 4 h 64"/>
                  <a:gd name="T38" fmla="*/ 194 w 208"/>
                  <a:gd name="T39" fmla="*/ 2 h 64"/>
                  <a:gd name="T40" fmla="*/ 197 w 208"/>
                  <a:gd name="T41" fmla="*/ 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8" h="64">
                    <a:moveTo>
                      <a:pt x="108" y="56"/>
                    </a:moveTo>
                    <a:cubicBezTo>
                      <a:pt x="132" y="54"/>
                      <a:pt x="186" y="39"/>
                      <a:pt x="199" y="35"/>
                    </a:cubicBezTo>
                    <a:lnTo>
                      <a:pt x="192" y="8"/>
                    </a:lnTo>
                    <a:cubicBezTo>
                      <a:pt x="180" y="9"/>
                      <a:pt x="122" y="10"/>
                      <a:pt x="74" y="10"/>
                    </a:cubicBezTo>
                    <a:cubicBezTo>
                      <a:pt x="30" y="10"/>
                      <a:pt x="13" y="9"/>
                      <a:pt x="6" y="7"/>
                    </a:cubicBezTo>
                    <a:lnTo>
                      <a:pt x="7" y="31"/>
                    </a:lnTo>
                    <a:cubicBezTo>
                      <a:pt x="18" y="36"/>
                      <a:pt x="77" y="56"/>
                      <a:pt x="104" y="56"/>
                    </a:cubicBezTo>
                    <a:cubicBezTo>
                      <a:pt x="106" y="56"/>
                      <a:pt x="107" y="56"/>
                      <a:pt x="108" y="56"/>
                    </a:cubicBezTo>
                    <a:close/>
                    <a:moveTo>
                      <a:pt x="197" y="4"/>
                    </a:moveTo>
                    <a:lnTo>
                      <a:pt x="206" y="36"/>
                    </a:lnTo>
                    <a:cubicBezTo>
                      <a:pt x="207" y="37"/>
                      <a:pt x="205" y="40"/>
                      <a:pt x="204" y="40"/>
                    </a:cubicBezTo>
                    <a:cubicBezTo>
                      <a:pt x="201" y="40"/>
                      <a:pt x="137" y="59"/>
                      <a:pt x="109" y="62"/>
                    </a:cubicBezTo>
                    <a:cubicBezTo>
                      <a:pt x="107" y="62"/>
                      <a:pt x="106" y="63"/>
                      <a:pt x="104" y="63"/>
                    </a:cubicBezTo>
                    <a:cubicBezTo>
                      <a:pt x="73" y="63"/>
                      <a:pt x="6" y="37"/>
                      <a:pt x="3" y="37"/>
                    </a:cubicBezTo>
                    <a:cubicBezTo>
                      <a:pt x="2" y="36"/>
                      <a:pt x="1" y="35"/>
                      <a:pt x="1" y="34"/>
                    </a:cubicBezTo>
                    <a:lnTo>
                      <a:pt x="0" y="4"/>
                    </a:lnTo>
                    <a:cubicBezTo>
                      <a:pt x="0" y="2"/>
                      <a:pt x="0" y="1"/>
                      <a:pt x="2" y="1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6" y="1"/>
                      <a:pt x="15" y="4"/>
                      <a:pt x="74" y="4"/>
                    </a:cubicBezTo>
                    <a:cubicBezTo>
                      <a:pt x="128" y="4"/>
                      <a:pt x="193" y="2"/>
                      <a:pt x="194" y="2"/>
                    </a:cubicBezTo>
                    <a:cubicBezTo>
                      <a:pt x="195" y="2"/>
                      <a:pt x="196" y="3"/>
                      <a:pt x="197" y="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ïṡľíḋé">
                <a:extLst>
                  <a:ext uri="{FF2B5EF4-FFF2-40B4-BE49-F238E27FC236}">
                    <a16:creationId xmlns:a16="http://schemas.microsoft.com/office/drawing/2014/main" id="{60BCCC94-4DA8-4F88-AB86-89DFF23C6B1E}"/>
                  </a:ext>
                </a:extLst>
              </p:cNvPr>
              <p:cNvSpPr/>
              <p:nvPr/>
            </p:nvSpPr>
            <p:spPr bwMode="auto">
              <a:xfrm>
                <a:off x="1749422" y="3481861"/>
                <a:ext cx="568779" cy="894962"/>
              </a:xfrm>
              <a:custGeom>
                <a:avLst/>
                <a:gdLst>
                  <a:gd name="T0" fmla="*/ 265 w 291"/>
                  <a:gd name="T1" fmla="*/ 3 h 460"/>
                  <a:gd name="T2" fmla="*/ 279 w 291"/>
                  <a:gd name="T3" fmla="*/ 3 h 460"/>
                  <a:gd name="T4" fmla="*/ 290 w 291"/>
                  <a:gd name="T5" fmla="*/ 180 h 460"/>
                  <a:gd name="T6" fmla="*/ 279 w 291"/>
                  <a:gd name="T7" fmla="*/ 373 h 460"/>
                  <a:gd name="T8" fmla="*/ 122 w 291"/>
                  <a:gd name="T9" fmla="*/ 432 h 460"/>
                  <a:gd name="T10" fmla="*/ 44 w 291"/>
                  <a:gd name="T11" fmla="*/ 457 h 460"/>
                  <a:gd name="T12" fmla="*/ 28 w 291"/>
                  <a:gd name="T13" fmla="*/ 450 h 460"/>
                  <a:gd name="T14" fmla="*/ 20 w 291"/>
                  <a:gd name="T15" fmla="*/ 342 h 460"/>
                  <a:gd name="T16" fmla="*/ 105 w 291"/>
                  <a:gd name="T17" fmla="*/ 322 h 460"/>
                  <a:gd name="T18" fmla="*/ 154 w 291"/>
                  <a:gd name="T19" fmla="*/ 310 h 460"/>
                  <a:gd name="T20" fmla="*/ 214 w 291"/>
                  <a:gd name="T21" fmla="*/ 281 h 460"/>
                  <a:gd name="T22" fmla="*/ 225 w 291"/>
                  <a:gd name="T23" fmla="*/ 271 h 460"/>
                  <a:gd name="T24" fmla="*/ 241 w 291"/>
                  <a:gd name="T25" fmla="*/ 234 h 460"/>
                  <a:gd name="T26" fmla="*/ 247 w 291"/>
                  <a:gd name="T27" fmla="*/ 173 h 460"/>
                  <a:gd name="T28" fmla="*/ 265 w 291"/>
                  <a:gd name="T29" fmla="*/ 3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1" h="460">
                    <a:moveTo>
                      <a:pt x="265" y="3"/>
                    </a:moveTo>
                    <a:cubicBezTo>
                      <a:pt x="269" y="0"/>
                      <a:pt x="279" y="3"/>
                      <a:pt x="279" y="3"/>
                    </a:cubicBezTo>
                    <a:cubicBezTo>
                      <a:pt x="279" y="3"/>
                      <a:pt x="290" y="164"/>
                      <a:pt x="290" y="180"/>
                    </a:cubicBezTo>
                    <a:cubicBezTo>
                      <a:pt x="290" y="198"/>
                      <a:pt x="279" y="373"/>
                      <a:pt x="279" y="373"/>
                    </a:cubicBezTo>
                    <a:cubicBezTo>
                      <a:pt x="242" y="409"/>
                      <a:pt x="122" y="432"/>
                      <a:pt x="122" y="432"/>
                    </a:cubicBezTo>
                    <a:cubicBezTo>
                      <a:pt x="112" y="441"/>
                      <a:pt x="52" y="459"/>
                      <a:pt x="44" y="457"/>
                    </a:cubicBezTo>
                    <a:cubicBezTo>
                      <a:pt x="37" y="456"/>
                      <a:pt x="37" y="458"/>
                      <a:pt x="28" y="450"/>
                    </a:cubicBezTo>
                    <a:cubicBezTo>
                      <a:pt x="0" y="417"/>
                      <a:pt x="20" y="342"/>
                      <a:pt x="20" y="342"/>
                    </a:cubicBezTo>
                    <a:cubicBezTo>
                      <a:pt x="28" y="338"/>
                      <a:pt x="105" y="322"/>
                      <a:pt x="105" y="322"/>
                    </a:cubicBezTo>
                    <a:cubicBezTo>
                      <a:pt x="113" y="319"/>
                      <a:pt x="154" y="310"/>
                      <a:pt x="154" y="310"/>
                    </a:cubicBezTo>
                    <a:cubicBezTo>
                      <a:pt x="164" y="306"/>
                      <a:pt x="214" y="281"/>
                      <a:pt x="214" y="281"/>
                    </a:cubicBezTo>
                    <a:lnTo>
                      <a:pt x="225" y="271"/>
                    </a:lnTo>
                    <a:cubicBezTo>
                      <a:pt x="225" y="271"/>
                      <a:pt x="237" y="258"/>
                      <a:pt x="241" y="234"/>
                    </a:cubicBezTo>
                    <a:cubicBezTo>
                      <a:pt x="244" y="215"/>
                      <a:pt x="238" y="183"/>
                      <a:pt x="247" y="173"/>
                    </a:cubicBezTo>
                    <a:cubicBezTo>
                      <a:pt x="252" y="167"/>
                      <a:pt x="247" y="13"/>
                      <a:pt x="265" y="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ïş1iḑè">
                <a:extLst>
                  <a:ext uri="{FF2B5EF4-FFF2-40B4-BE49-F238E27FC236}">
                    <a16:creationId xmlns:a16="http://schemas.microsoft.com/office/drawing/2014/main" id="{B5326D4E-C865-4F94-B86D-5AC885D6F906}"/>
                  </a:ext>
                </a:extLst>
              </p:cNvPr>
              <p:cNvSpPr/>
              <p:nvPr/>
            </p:nvSpPr>
            <p:spPr bwMode="auto">
              <a:xfrm>
                <a:off x="1740807" y="3473253"/>
                <a:ext cx="586014" cy="903570"/>
              </a:xfrm>
              <a:custGeom>
                <a:avLst/>
                <a:gdLst>
                  <a:gd name="T0" fmla="*/ 280 w 298"/>
                  <a:gd name="T1" fmla="*/ 374 h 464"/>
                  <a:gd name="T2" fmla="*/ 291 w 298"/>
                  <a:gd name="T3" fmla="*/ 183 h 464"/>
                  <a:gd name="T4" fmla="*/ 280 w 298"/>
                  <a:gd name="T5" fmla="*/ 7 h 464"/>
                  <a:gd name="T6" fmla="*/ 275 w 298"/>
                  <a:gd name="T7" fmla="*/ 6 h 464"/>
                  <a:gd name="T8" fmla="*/ 271 w 298"/>
                  <a:gd name="T9" fmla="*/ 7 h 464"/>
                  <a:gd name="T10" fmla="*/ 257 w 298"/>
                  <a:gd name="T11" fmla="*/ 129 h 464"/>
                  <a:gd name="T12" fmla="*/ 253 w 298"/>
                  <a:gd name="T13" fmla="*/ 177 h 464"/>
                  <a:gd name="T14" fmla="*/ 249 w 298"/>
                  <a:gd name="T15" fmla="*/ 212 h 464"/>
                  <a:gd name="T16" fmla="*/ 248 w 298"/>
                  <a:gd name="T17" fmla="*/ 236 h 464"/>
                  <a:gd name="T18" fmla="*/ 232 w 298"/>
                  <a:gd name="T19" fmla="*/ 275 h 464"/>
                  <a:gd name="T20" fmla="*/ 221 w 298"/>
                  <a:gd name="T21" fmla="*/ 286 h 464"/>
                  <a:gd name="T22" fmla="*/ 220 w 298"/>
                  <a:gd name="T23" fmla="*/ 287 h 464"/>
                  <a:gd name="T24" fmla="*/ 159 w 298"/>
                  <a:gd name="T25" fmla="*/ 316 h 464"/>
                  <a:gd name="T26" fmla="*/ 159 w 298"/>
                  <a:gd name="T27" fmla="*/ 316 h 464"/>
                  <a:gd name="T28" fmla="*/ 111 w 298"/>
                  <a:gd name="T29" fmla="*/ 328 h 464"/>
                  <a:gd name="T30" fmla="*/ 110 w 298"/>
                  <a:gd name="T31" fmla="*/ 328 h 464"/>
                  <a:gd name="T32" fmla="*/ 27 w 298"/>
                  <a:gd name="T33" fmla="*/ 347 h 464"/>
                  <a:gd name="T34" fmla="*/ 34 w 298"/>
                  <a:gd name="T35" fmla="*/ 450 h 464"/>
                  <a:gd name="T36" fmla="*/ 44 w 298"/>
                  <a:gd name="T37" fmla="*/ 456 h 464"/>
                  <a:gd name="T38" fmla="*/ 49 w 298"/>
                  <a:gd name="T39" fmla="*/ 457 h 464"/>
                  <a:gd name="T40" fmla="*/ 124 w 298"/>
                  <a:gd name="T41" fmla="*/ 432 h 464"/>
                  <a:gd name="T42" fmla="*/ 125 w 298"/>
                  <a:gd name="T43" fmla="*/ 432 h 464"/>
                  <a:gd name="T44" fmla="*/ 280 w 298"/>
                  <a:gd name="T45" fmla="*/ 374 h 464"/>
                  <a:gd name="T46" fmla="*/ 284 w 298"/>
                  <a:gd name="T47" fmla="*/ 2 h 464"/>
                  <a:gd name="T48" fmla="*/ 286 w 298"/>
                  <a:gd name="T49" fmla="*/ 4 h 464"/>
                  <a:gd name="T50" fmla="*/ 297 w 298"/>
                  <a:gd name="T51" fmla="*/ 183 h 464"/>
                  <a:gd name="T52" fmla="*/ 286 w 298"/>
                  <a:gd name="T53" fmla="*/ 376 h 464"/>
                  <a:gd name="T54" fmla="*/ 286 w 298"/>
                  <a:gd name="T55" fmla="*/ 377 h 464"/>
                  <a:gd name="T56" fmla="*/ 128 w 298"/>
                  <a:gd name="T57" fmla="*/ 438 h 464"/>
                  <a:gd name="T58" fmla="*/ 49 w 298"/>
                  <a:gd name="T59" fmla="*/ 463 h 464"/>
                  <a:gd name="T60" fmla="*/ 47 w 298"/>
                  <a:gd name="T61" fmla="*/ 463 h 464"/>
                  <a:gd name="T62" fmla="*/ 44 w 298"/>
                  <a:gd name="T63" fmla="*/ 462 h 464"/>
                  <a:gd name="T64" fmla="*/ 30 w 298"/>
                  <a:gd name="T65" fmla="*/ 454 h 464"/>
                  <a:gd name="T66" fmla="*/ 22 w 298"/>
                  <a:gd name="T67" fmla="*/ 344 h 464"/>
                  <a:gd name="T68" fmla="*/ 22 w 298"/>
                  <a:gd name="T69" fmla="*/ 342 h 464"/>
                  <a:gd name="T70" fmla="*/ 109 w 298"/>
                  <a:gd name="T71" fmla="*/ 322 h 464"/>
                  <a:gd name="T72" fmla="*/ 157 w 298"/>
                  <a:gd name="T73" fmla="*/ 310 h 464"/>
                  <a:gd name="T74" fmla="*/ 217 w 298"/>
                  <a:gd name="T75" fmla="*/ 281 h 464"/>
                  <a:gd name="T76" fmla="*/ 227 w 298"/>
                  <a:gd name="T77" fmla="*/ 271 h 464"/>
                  <a:gd name="T78" fmla="*/ 242 w 298"/>
                  <a:gd name="T79" fmla="*/ 235 h 464"/>
                  <a:gd name="T80" fmla="*/ 243 w 298"/>
                  <a:gd name="T81" fmla="*/ 212 h 464"/>
                  <a:gd name="T82" fmla="*/ 249 w 298"/>
                  <a:gd name="T83" fmla="*/ 174 h 464"/>
                  <a:gd name="T84" fmla="*/ 251 w 298"/>
                  <a:gd name="T85" fmla="*/ 129 h 464"/>
                  <a:gd name="T86" fmla="*/ 268 w 298"/>
                  <a:gd name="T87" fmla="*/ 2 h 464"/>
                  <a:gd name="T88" fmla="*/ 275 w 298"/>
                  <a:gd name="T89" fmla="*/ 0 h 464"/>
                  <a:gd name="T90" fmla="*/ 284 w 298"/>
                  <a:gd name="T91" fmla="*/ 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8" h="464">
                    <a:moveTo>
                      <a:pt x="280" y="374"/>
                    </a:moveTo>
                    <a:cubicBezTo>
                      <a:pt x="281" y="358"/>
                      <a:pt x="291" y="199"/>
                      <a:pt x="291" y="183"/>
                    </a:cubicBezTo>
                    <a:cubicBezTo>
                      <a:pt x="291" y="168"/>
                      <a:pt x="282" y="27"/>
                      <a:pt x="280" y="7"/>
                    </a:cubicBezTo>
                    <a:cubicBezTo>
                      <a:pt x="279" y="7"/>
                      <a:pt x="277" y="6"/>
                      <a:pt x="275" y="6"/>
                    </a:cubicBezTo>
                    <a:cubicBezTo>
                      <a:pt x="273" y="6"/>
                      <a:pt x="271" y="7"/>
                      <a:pt x="271" y="7"/>
                    </a:cubicBezTo>
                    <a:cubicBezTo>
                      <a:pt x="261" y="13"/>
                      <a:pt x="258" y="88"/>
                      <a:pt x="257" y="129"/>
                    </a:cubicBezTo>
                    <a:cubicBezTo>
                      <a:pt x="256" y="166"/>
                      <a:pt x="255" y="174"/>
                      <a:pt x="253" y="177"/>
                    </a:cubicBezTo>
                    <a:cubicBezTo>
                      <a:pt x="249" y="183"/>
                      <a:pt x="249" y="197"/>
                      <a:pt x="249" y="212"/>
                    </a:cubicBezTo>
                    <a:cubicBezTo>
                      <a:pt x="249" y="220"/>
                      <a:pt x="249" y="229"/>
                      <a:pt x="248" y="236"/>
                    </a:cubicBezTo>
                    <a:cubicBezTo>
                      <a:pt x="244" y="262"/>
                      <a:pt x="232" y="275"/>
                      <a:pt x="232" y="275"/>
                    </a:cubicBezTo>
                    <a:lnTo>
                      <a:pt x="221" y="286"/>
                    </a:lnTo>
                    <a:cubicBezTo>
                      <a:pt x="221" y="286"/>
                      <a:pt x="221" y="286"/>
                      <a:pt x="220" y="287"/>
                    </a:cubicBezTo>
                    <a:cubicBezTo>
                      <a:pt x="218" y="288"/>
                      <a:pt x="170" y="311"/>
                      <a:pt x="159" y="316"/>
                    </a:cubicBezTo>
                    <a:lnTo>
                      <a:pt x="159" y="316"/>
                    </a:lnTo>
                    <a:cubicBezTo>
                      <a:pt x="144" y="319"/>
                      <a:pt x="116" y="326"/>
                      <a:pt x="111" y="328"/>
                    </a:cubicBezTo>
                    <a:cubicBezTo>
                      <a:pt x="110" y="328"/>
                      <a:pt x="110" y="328"/>
                      <a:pt x="110" y="328"/>
                    </a:cubicBezTo>
                    <a:cubicBezTo>
                      <a:pt x="81" y="334"/>
                      <a:pt x="36" y="343"/>
                      <a:pt x="27" y="347"/>
                    </a:cubicBezTo>
                    <a:cubicBezTo>
                      <a:pt x="25" y="357"/>
                      <a:pt x="9" y="422"/>
                      <a:pt x="34" y="450"/>
                    </a:cubicBezTo>
                    <a:cubicBezTo>
                      <a:pt x="40" y="456"/>
                      <a:pt x="41" y="456"/>
                      <a:pt x="44" y="456"/>
                    </a:cubicBezTo>
                    <a:cubicBezTo>
                      <a:pt x="45" y="456"/>
                      <a:pt x="47" y="456"/>
                      <a:pt x="49" y="457"/>
                    </a:cubicBezTo>
                    <a:cubicBezTo>
                      <a:pt x="60" y="457"/>
                      <a:pt x="115" y="441"/>
                      <a:pt x="124" y="432"/>
                    </a:cubicBezTo>
                    <a:cubicBezTo>
                      <a:pt x="125" y="432"/>
                      <a:pt x="125" y="432"/>
                      <a:pt x="125" y="432"/>
                    </a:cubicBezTo>
                    <a:cubicBezTo>
                      <a:pt x="127" y="432"/>
                      <a:pt x="243" y="409"/>
                      <a:pt x="280" y="374"/>
                    </a:cubicBezTo>
                    <a:close/>
                    <a:moveTo>
                      <a:pt x="284" y="2"/>
                    </a:moveTo>
                    <a:cubicBezTo>
                      <a:pt x="286" y="2"/>
                      <a:pt x="286" y="3"/>
                      <a:pt x="286" y="4"/>
                    </a:cubicBezTo>
                    <a:cubicBezTo>
                      <a:pt x="287" y="11"/>
                      <a:pt x="297" y="166"/>
                      <a:pt x="297" y="183"/>
                    </a:cubicBezTo>
                    <a:cubicBezTo>
                      <a:pt x="297" y="200"/>
                      <a:pt x="287" y="368"/>
                      <a:pt x="286" y="376"/>
                    </a:cubicBezTo>
                    <a:lnTo>
                      <a:pt x="286" y="377"/>
                    </a:lnTo>
                    <a:cubicBezTo>
                      <a:pt x="249" y="413"/>
                      <a:pt x="138" y="435"/>
                      <a:pt x="128" y="438"/>
                    </a:cubicBezTo>
                    <a:cubicBezTo>
                      <a:pt x="115" y="448"/>
                      <a:pt x="60" y="463"/>
                      <a:pt x="49" y="463"/>
                    </a:cubicBezTo>
                    <a:cubicBezTo>
                      <a:pt x="48" y="463"/>
                      <a:pt x="48" y="463"/>
                      <a:pt x="47" y="463"/>
                    </a:cubicBezTo>
                    <a:cubicBezTo>
                      <a:pt x="46" y="462"/>
                      <a:pt x="44" y="462"/>
                      <a:pt x="44" y="462"/>
                    </a:cubicBezTo>
                    <a:cubicBezTo>
                      <a:pt x="38" y="461"/>
                      <a:pt x="37" y="461"/>
                      <a:pt x="30" y="454"/>
                    </a:cubicBezTo>
                    <a:cubicBezTo>
                      <a:pt x="0" y="421"/>
                      <a:pt x="20" y="347"/>
                      <a:pt x="22" y="344"/>
                    </a:cubicBezTo>
                    <a:cubicBezTo>
                      <a:pt x="22" y="343"/>
                      <a:pt x="22" y="342"/>
                      <a:pt x="22" y="342"/>
                    </a:cubicBezTo>
                    <a:cubicBezTo>
                      <a:pt x="31" y="338"/>
                      <a:pt x="100" y="324"/>
                      <a:pt x="109" y="322"/>
                    </a:cubicBezTo>
                    <a:cubicBezTo>
                      <a:pt x="117" y="319"/>
                      <a:pt x="153" y="311"/>
                      <a:pt x="157" y="310"/>
                    </a:cubicBezTo>
                    <a:cubicBezTo>
                      <a:pt x="168" y="305"/>
                      <a:pt x="211" y="284"/>
                      <a:pt x="217" y="281"/>
                    </a:cubicBezTo>
                    <a:lnTo>
                      <a:pt x="227" y="271"/>
                    </a:lnTo>
                    <a:cubicBezTo>
                      <a:pt x="227" y="271"/>
                      <a:pt x="238" y="259"/>
                      <a:pt x="242" y="235"/>
                    </a:cubicBezTo>
                    <a:cubicBezTo>
                      <a:pt x="243" y="228"/>
                      <a:pt x="243" y="220"/>
                      <a:pt x="243" y="212"/>
                    </a:cubicBezTo>
                    <a:cubicBezTo>
                      <a:pt x="243" y="196"/>
                      <a:pt x="242" y="181"/>
                      <a:pt x="249" y="174"/>
                    </a:cubicBezTo>
                    <a:cubicBezTo>
                      <a:pt x="250" y="170"/>
                      <a:pt x="250" y="149"/>
                      <a:pt x="251" y="129"/>
                    </a:cubicBezTo>
                    <a:cubicBezTo>
                      <a:pt x="253" y="61"/>
                      <a:pt x="255" y="9"/>
                      <a:pt x="268" y="2"/>
                    </a:cubicBezTo>
                    <a:cubicBezTo>
                      <a:pt x="270" y="1"/>
                      <a:pt x="272" y="0"/>
                      <a:pt x="275" y="0"/>
                    </a:cubicBezTo>
                    <a:cubicBezTo>
                      <a:pt x="280" y="0"/>
                      <a:pt x="284" y="2"/>
                      <a:pt x="284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ïṡḷíďe">
                <a:extLst>
                  <a:ext uri="{FF2B5EF4-FFF2-40B4-BE49-F238E27FC236}">
                    <a16:creationId xmlns:a16="http://schemas.microsoft.com/office/drawing/2014/main" id="{B4ABA6EA-F7DF-4FED-BE91-9BB75D833B15}"/>
                  </a:ext>
                </a:extLst>
              </p:cNvPr>
              <p:cNvSpPr/>
              <p:nvPr/>
            </p:nvSpPr>
            <p:spPr bwMode="auto">
              <a:xfrm>
                <a:off x="2266494" y="3309753"/>
                <a:ext cx="499836" cy="1170335"/>
              </a:xfrm>
              <a:custGeom>
                <a:avLst/>
                <a:gdLst>
                  <a:gd name="T0" fmla="*/ 123 w 257"/>
                  <a:gd name="T1" fmla="*/ 32 h 600"/>
                  <a:gd name="T2" fmla="*/ 180 w 257"/>
                  <a:gd name="T3" fmla="*/ 40 h 600"/>
                  <a:gd name="T4" fmla="*/ 256 w 257"/>
                  <a:gd name="T5" fmla="*/ 0 h 600"/>
                  <a:gd name="T6" fmla="*/ 202 w 257"/>
                  <a:gd name="T7" fmla="*/ 173 h 600"/>
                  <a:gd name="T8" fmla="*/ 167 w 257"/>
                  <a:gd name="T9" fmla="*/ 590 h 600"/>
                  <a:gd name="T10" fmla="*/ 89 w 257"/>
                  <a:gd name="T11" fmla="*/ 598 h 600"/>
                  <a:gd name="T12" fmla="*/ 9 w 257"/>
                  <a:gd name="T13" fmla="*/ 568 h 600"/>
                  <a:gd name="T14" fmla="*/ 27 w 257"/>
                  <a:gd name="T15" fmla="*/ 325 h 600"/>
                  <a:gd name="T16" fmla="*/ 103 w 257"/>
                  <a:gd name="T17" fmla="*/ 38 h 600"/>
                  <a:gd name="T18" fmla="*/ 123 w 257"/>
                  <a:gd name="T19" fmla="*/ 3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7" h="600">
                    <a:moveTo>
                      <a:pt x="123" y="32"/>
                    </a:moveTo>
                    <a:cubicBezTo>
                      <a:pt x="123" y="32"/>
                      <a:pt x="152" y="47"/>
                      <a:pt x="180" y="40"/>
                    </a:cubicBezTo>
                    <a:cubicBezTo>
                      <a:pt x="206" y="33"/>
                      <a:pt x="256" y="0"/>
                      <a:pt x="256" y="0"/>
                    </a:cubicBezTo>
                    <a:lnTo>
                      <a:pt x="202" y="173"/>
                    </a:lnTo>
                    <a:cubicBezTo>
                      <a:pt x="202" y="173"/>
                      <a:pt x="161" y="570"/>
                      <a:pt x="167" y="590"/>
                    </a:cubicBezTo>
                    <a:cubicBezTo>
                      <a:pt x="167" y="590"/>
                      <a:pt x="110" y="599"/>
                      <a:pt x="89" y="598"/>
                    </a:cubicBezTo>
                    <a:cubicBezTo>
                      <a:pt x="68" y="596"/>
                      <a:pt x="18" y="577"/>
                      <a:pt x="9" y="568"/>
                    </a:cubicBezTo>
                    <a:cubicBezTo>
                      <a:pt x="0" y="560"/>
                      <a:pt x="29" y="351"/>
                      <a:pt x="27" y="325"/>
                    </a:cubicBezTo>
                    <a:cubicBezTo>
                      <a:pt x="26" y="298"/>
                      <a:pt x="92" y="48"/>
                      <a:pt x="103" y="38"/>
                    </a:cubicBezTo>
                    <a:cubicBezTo>
                      <a:pt x="113" y="27"/>
                      <a:pt x="123" y="32"/>
                      <a:pt x="123" y="3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iSļîďè">
                <a:extLst>
                  <a:ext uri="{FF2B5EF4-FFF2-40B4-BE49-F238E27FC236}">
                    <a16:creationId xmlns:a16="http://schemas.microsoft.com/office/drawing/2014/main" id="{B71A3E13-F972-40FD-BAE0-775FD2E4020F}"/>
                  </a:ext>
                </a:extLst>
              </p:cNvPr>
              <p:cNvSpPr/>
              <p:nvPr/>
            </p:nvSpPr>
            <p:spPr bwMode="auto">
              <a:xfrm>
                <a:off x="2275114" y="3301144"/>
                <a:ext cx="508451" cy="1178943"/>
              </a:xfrm>
              <a:custGeom>
                <a:avLst/>
                <a:gdLst>
                  <a:gd name="T0" fmla="*/ 196 w 258"/>
                  <a:gd name="T1" fmla="*/ 176 h 604"/>
                  <a:gd name="T2" fmla="*/ 248 w 258"/>
                  <a:gd name="T3" fmla="*/ 11 h 604"/>
                  <a:gd name="T4" fmla="*/ 178 w 258"/>
                  <a:gd name="T5" fmla="*/ 47 h 604"/>
                  <a:gd name="T6" fmla="*/ 161 w 258"/>
                  <a:gd name="T7" fmla="*/ 49 h 604"/>
                  <a:gd name="T8" fmla="*/ 119 w 258"/>
                  <a:gd name="T9" fmla="*/ 39 h 604"/>
                  <a:gd name="T10" fmla="*/ 115 w 258"/>
                  <a:gd name="T11" fmla="*/ 38 h 604"/>
                  <a:gd name="T12" fmla="*/ 103 w 258"/>
                  <a:gd name="T13" fmla="*/ 44 h 604"/>
                  <a:gd name="T14" fmla="*/ 29 w 258"/>
                  <a:gd name="T15" fmla="*/ 328 h 604"/>
                  <a:gd name="T16" fmla="*/ 21 w 258"/>
                  <a:gd name="T17" fmla="*/ 421 h 604"/>
                  <a:gd name="T18" fmla="*/ 10 w 258"/>
                  <a:gd name="T19" fmla="*/ 569 h 604"/>
                  <a:gd name="T20" fmla="*/ 88 w 258"/>
                  <a:gd name="T21" fmla="*/ 597 h 604"/>
                  <a:gd name="T22" fmla="*/ 161 w 258"/>
                  <a:gd name="T23" fmla="*/ 590 h 604"/>
                  <a:gd name="T24" fmla="*/ 196 w 258"/>
                  <a:gd name="T25" fmla="*/ 176 h 604"/>
                  <a:gd name="T26" fmla="*/ 196 w 258"/>
                  <a:gd name="T27" fmla="*/ 176 h 604"/>
                  <a:gd name="T28" fmla="*/ 252 w 258"/>
                  <a:gd name="T29" fmla="*/ 1 h 604"/>
                  <a:gd name="T30" fmla="*/ 255 w 258"/>
                  <a:gd name="T31" fmla="*/ 1 h 604"/>
                  <a:gd name="T32" fmla="*/ 257 w 258"/>
                  <a:gd name="T33" fmla="*/ 4 h 604"/>
                  <a:gd name="T34" fmla="*/ 202 w 258"/>
                  <a:gd name="T35" fmla="*/ 177 h 604"/>
                  <a:gd name="T36" fmla="*/ 168 w 258"/>
                  <a:gd name="T37" fmla="*/ 592 h 604"/>
                  <a:gd name="T38" fmla="*/ 168 w 258"/>
                  <a:gd name="T39" fmla="*/ 594 h 604"/>
                  <a:gd name="T40" fmla="*/ 165 w 258"/>
                  <a:gd name="T41" fmla="*/ 596 h 604"/>
                  <a:gd name="T42" fmla="*/ 93 w 258"/>
                  <a:gd name="T43" fmla="*/ 603 h 604"/>
                  <a:gd name="T44" fmla="*/ 87 w 258"/>
                  <a:gd name="T45" fmla="*/ 603 h 604"/>
                  <a:gd name="T46" fmla="*/ 6 w 258"/>
                  <a:gd name="T47" fmla="*/ 573 h 604"/>
                  <a:gd name="T48" fmla="*/ 15 w 258"/>
                  <a:gd name="T49" fmla="*/ 420 h 604"/>
                  <a:gd name="T50" fmla="*/ 23 w 258"/>
                  <a:gd name="T51" fmla="*/ 328 h 604"/>
                  <a:gd name="T52" fmla="*/ 99 w 258"/>
                  <a:gd name="T53" fmla="*/ 39 h 604"/>
                  <a:gd name="T54" fmla="*/ 115 w 258"/>
                  <a:gd name="T55" fmla="*/ 32 h 604"/>
                  <a:gd name="T56" fmla="*/ 122 w 258"/>
                  <a:gd name="T57" fmla="*/ 33 h 604"/>
                  <a:gd name="T58" fmla="*/ 161 w 258"/>
                  <a:gd name="T59" fmla="*/ 43 h 604"/>
                  <a:gd name="T60" fmla="*/ 177 w 258"/>
                  <a:gd name="T61" fmla="*/ 41 h 604"/>
                  <a:gd name="T62" fmla="*/ 252 w 258"/>
                  <a:gd name="T63" fmla="*/ 1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8" h="604">
                    <a:moveTo>
                      <a:pt x="196" y="176"/>
                    </a:moveTo>
                    <a:lnTo>
                      <a:pt x="248" y="11"/>
                    </a:lnTo>
                    <a:cubicBezTo>
                      <a:pt x="233" y="20"/>
                      <a:pt x="199" y="41"/>
                      <a:pt x="178" y="47"/>
                    </a:cubicBezTo>
                    <a:cubicBezTo>
                      <a:pt x="173" y="48"/>
                      <a:pt x="168" y="49"/>
                      <a:pt x="161" y="49"/>
                    </a:cubicBezTo>
                    <a:cubicBezTo>
                      <a:pt x="140" y="49"/>
                      <a:pt x="120" y="39"/>
                      <a:pt x="119" y="39"/>
                    </a:cubicBezTo>
                    <a:cubicBezTo>
                      <a:pt x="119" y="39"/>
                      <a:pt x="118" y="38"/>
                      <a:pt x="115" y="38"/>
                    </a:cubicBezTo>
                    <a:cubicBezTo>
                      <a:pt x="110" y="38"/>
                      <a:pt x="106" y="40"/>
                      <a:pt x="103" y="44"/>
                    </a:cubicBezTo>
                    <a:cubicBezTo>
                      <a:pt x="93" y="55"/>
                      <a:pt x="28" y="305"/>
                      <a:pt x="29" y="328"/>
                    </a:cubicBezTo>
                    <a:cubicBezTo>
                      <a:pt x="29" y="338"/>
                      <a:pt x="25" y="376"/>
                      <a:pt x="21" y="421"/>
                    </a:cubicBezTo>
                    <a:cubicBezTo>
                      <a:pt x="15" y="476"/>
                      <a:pt x="6" y="561"/>
                      <a:pt x="10" y="569"/>
                    </a:cubicBezTo>
                    <a:cubicBezTo>
                      <a:pt x="19" y="577"/>
                      <a:pt x="67" y="596"/>
                      <a:pt x="88" y="597"/>
                    </a:cubicBezTo>
                    <a:cubicBezTo>
                      <a:pt x="105" y="599"/>
                      <a:pt x="149" y="592"/>
                      <a:pt x="161" y="590"/>
                    </a:cubicBezTo>
                    <a:cubicBezTo>
                      <a:pt x="159" y="547"/>
                      <a:pt x="195" y="191"/>
                      <a:pt x="196" y="176"/>
                    </a:cubicBezTo>
                    <a:lnTo>
                      <a:pt x="196" y="176"/>
                    </a:lnTo>
                    <a:close/>
                    <a:moveTo>
                      <a:pt x="252" y="1"/>
                    </a:moveTo>
                    <a:cubicBezTo>
                      <a:pt x="253" y="0"/>
                      <a:pt x="255" y="0"/>
                      <a:pt x="255" y="1"/>
                    </a:cubicBezTo>
                    <a:cubicBezTo>
                      <a:pt x="257" y="2"/>
                      <a:pt x="257" y="4"/>
                      <a:pt x="257" y="4"/>
                    </a:cubicBezTo>
                    <a:lnTo>
                      <a:pt x="202" y="177"/>
                    </a:lnTo>
                    <a:cubicBezTo>
                      <a:pt x="192" y="288"/>
                      <a:pt x="164" y="576"/>
                      <a:pt x="168" y="592"/>
                    </a:cubicBezTo>
                    <a:cubicBezTo>
                      <a:pt x="168" y="593"/>
                      <a:pt x="168" y="593"/>
                      <a:pt x="168" y="594"/>
                    </a:cubicBezTo>
                    <a:cubicBezTo>
                      <a:pt x="167" y="595"/>
                      <a:pt x="166" y="596"/>
                      <a:pt x="165" y="596"/>
                    </a:cubicBezTo>
                    <a:cubicBezTo>
                      <a:pt x="163" y="596"/>
                      <a:pt x="117" y="603"/>
                      <a:pt x="93" y="603"/>
                    </a:cubicBezTo>
                    <a:cubicBezTo>
                      <a:pt x="91" y="603"/>
                      <a:pt x="89" y="603"/>
                      <a:pt x="87" y="603"/>
                    </a:cubicBezTo>
                    <a:cubicBezTo>
                      <a:pt x="66" y="602"/>
                      <a:pt x="15" y="582"/>
                      <a:pt x="6" y="573"/>
                    </a:cubicBezTo>
                    <a:cubicBezTo>
                      <a:pt x="0" y="568"/>
                      <a:pt x="3" y="528"/>
                      <a:pt x="15" y="420"/>
                    </a:cubicBezTo>
                    <a:cubicBezTo>
                      <a:pt x="19" y="378"/>
                      <a:pt x="23" y="338"/>
                      <a:pt x="23" y="328"/>
                    </a:cubicBezTo>
                    <a:cubicBezTo>
                      <a:pt x="22" y="302"/>
                      <a:pt x="87" y="52"/>
                      <a:pt x="99" y="39"/>
                    </a:cubicBezTo>
                    <a:cubicBezTo>
                      <a:pt x="104" y="33"/>
                      <a:pt x="111" y="32"/>
                      <a:pt x="115" y="32"/>
                    </a:cubicBezTo>
                    <a:cubicBezTo>
                      <a:pt x="119" y="32"/>
                      <a:pt x="122" y="33"/>
                      <a:pt x="122" y="33"/>
                    </a:cubicBezTo>
                    <a:cubicBezTo>
                      <a:pt x="122" y="33"/>
                      <a:pt x="141" y="43"/>
                      <a:pt x="161" y="43"/>
                    </a:cubicBezTo>
                    <a:cubicBezTo>
                      <a:pt x="167" y="43"/>
                      <a:pt x="172" y="42"/>
                      <a:pt x="177" y="41"/>
                    </a:cubicBezTo>
                    <a:cubicBezTo>
                      <a:pt x="202" y="34"/>
                      <a:pt x="252" y="1"/>
                      <a:pt x="252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îş1iḑè">
                <a:extLst>
                  <a:ext uri="{FF2B5EF4-FFF2-40B4-BE49-F238E27FC236}">
                    <a16:creationId xmlns:a16="http://schemas.microsoft.com/office/drawing/2014/main" id="{329C7516-85AD-45AC-A21A-2681848D7598}"/>
                  </a:ext>
                </a:extLst>
              </p:cNvPr>
              <p:cNvSpPr/>
              <p:nvPr/>
            </p:nvSpPr>
            <p:spPr bwMode="auto">
              <a:xfrm>
                <a:off x="2214787" y="3361385"/>
                <a:ext cx="258536" cy="1531762"/>
              </a:xfrm>
              <a:custGeom>
                <a:avLst/>
                <a:gdLst>
                  <a:gd name="T0" fmla="*/ 32 w 131"/>
                  <a:gd name="T1" fmla="*/ 202 h 784"/>
                  <a:gd name="T2" fmla="*/ 35 w 131"/>
                  <a:gd name="T3" fmla="*/ 52 h 784"/>
                  <a:gd name="T4" fmla="*/ 130 w 131"/>
                  <a:gd name="T5" fmla="*/ 0 h 784"/>
                  <a:gd name="T6" fmla="*/ 94 w 131"/>
                  <a:gd name="T7" fmla="*/ 147 h 784"/>
                  <a:gd name="T8" fmla="*/ 41 w 131"/>
                  <a:gd name="T9" fmla="*/ 618 h 784"/>
                  <a:gd name="T10" fmla="*/ 31 w 131"/>
                  <a:gd name="T11" fmla="*/ 765 h 784"/>
                  <a:gd name="T12" fmla="*/ 0 w 131"/>
                  <a:gd name="T13" fmla="*/ 759 h 784"/>
                  <a:gd name="T14" fmla="*/ 12 w 131"/>
                  <a:gd name="T15" fmla="*/ 574 h 784"/>
                  <a:gd name="T16" fmla="*/ 26 w 131"/>
                  <a:gd name="T17" fmla="*/ 441 h 784"/>
                  <a:gd name="T18" fmla="*/ 35 w 131"/>
                  <a:gd name="T19" fmla="*/ 353 h 784"/>
                  <a:gd name="T20" fmla="*/ 32 w 131"/>
                  <a:gd name="T21" fmla="*/ 202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784">
                    <a:moveTo>
                      <a:pt x="32" y="202"/>
                    </a:moveTo>
                    <a:cubicBezTo>
                      <a:pt x="30" y="181"/>
                      <a:pt x="12" y="69"/>
                      <a:pt x="35" y="52"/>
                    </a:cubicBezTo>
                    <a:cubicBezTo>
                      <a:pt x="58" y="34"/>
                      <a:pt x="130" y="0"/>
                      <a:pt x="130" y="0"/>
                    </a:cubicBezTo>
                    <a:lnTo>
                      <a:pt x="94" y="147"/>
                    </a:lnTo>
                    <a:cubicBezTo>
                      <a:pt x="94" y="147"/>
                      <a:pt x="44" y="608"/>
                      <a:pt x="41" y="618"/>
                    </a:cubicBezTo>
                    <a:cubicBezTo>
                      <a:pt x="16" y="686"/>
                      <a:pt x="39" y="736"/>
                      <a:pt x="31" y="765"/>
                    </a:cubicBezTo>
                    <a:cubicBezTo>
                      <a:pt x="26" y="783"/>
                      <a:pt x="0" y="759"/>
                      <a:pt x="0" y="759"/>
                    </a:cubicBezTo>
                    <a:cubicBezTo>
                      <a:pt x="0" y="759"/>
                      <a:pt x="12" y="589"/>
                      <a:pt x="12" y="574"/>
                    </a:cubicBezTo>
                    <a:cubicBezTo>
                      <a:pt x="10" y="558"/>
                      <a:pt x="21" y="466"/>
                      <a:pt x="26" y="441"/>
                    </a:cubicBezTo>
                    <a:cubicBezTo>
                      <a:pt x="31" y="418"/>
                      <a:pt x="35" y="353"/>
                      <a:pt x="35" y="353"/>
                    </a:cubicBezTo>
                    <a:cubicBezTo>
                      <a:pt x="35" y="353"/>
                      <a:pt x="34" y="223"/>
                      <a:pt x="32" y="20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íSľîḋê">
                <a:extLst>
                  <a:ext uri="{FF2B5EF4-FFF2-40B4-BE49-F238E27FC236}">
                    <a16:creationId xmlns:a16="http://schemas.microsoft.com/office/drawing/2014/main" id="{078D5F83-5C86-4DD2-A995-7EC890030CF9}"/>
                  </a:ext>
                </a:extLst>
              </p:cNvPr>
              <p:cNvSpPr/>
              <p:nvPr/>
            </p:nvSpPr>
            <p:spPr bwMode="auto">
              <a:xfrm>
                <a:off x="2206171" y="3352777"/>
                <a:ext cx="267151" cy="1514552"/>
              </a:xfrm>
              <a:custGeom>
                <a:avLst/>
                <a:gdLst>
                  <a:gd name="T0" fmla="*/ 94 w 137"/>
                  <a:gd name="T1" fmla="*/ 150 h 778"/>
                  <a:gd name="T2" fmla="*/ 129 w 137"/>
                  <a:gd name="T3" fmla="*/ 9 h 778"/>
                  <a:gd name="T4" fmla="*/ 39 w 137"/>
                  <a:gd name="T5" fmla="*/ 58 h 778"/>
                  <a:gd name="T6" fmla="*/ 36 w 137"/>
                  <a:gd name="T7" fmla="*/ 194 h 778"/>
                  <a:gd name="T8" fmla="*/ 38 w 137"/>
                  <a:gd name="T9" fmla="*/ 205 h 778"/>
                  <a:gd name="T10" fmla="*/ 41 w 137"/>
                  <a:gd name="T11" fmla="*/ 356 h 778"/>
                  <a:gd name="T12" fmla="*/ 32 w 137"/>
                  <a:gd name="T13" fmla="*/ 445 h 778"/>
                  <a:gd name="T14" fmla="*/ 17 w 137"/>
                  <a:gd name="T15" fmla="*/ 576 h 778"/>
                  <a:gd name="T16" fmla="*/ 6 w 137"/>
                  <a:gd name="T17" fmla="*/ 760 h 778"/>
                  <a:gd name="T18" fmla="*/ 26 w 137"/>
                  <a:gd name="T19" fmla="*/ 771 h 778"/>
                  <a:gd name="T20" fmla="*/ 31 w 137"/>
                  <a:gd name="T21" fmla="*/ 765 h 778"/>
                  <a:gd name="T22" fmla="*/ 31 w 137"/>
                  <a:gd name="T23" fmla="*/ 728 h 778"/>
                  <a:gd name="T24" fmla="*/ 41 w 137"/>
                  <a:gd name="T25" fmla="*/ 619 h 778"/>
                  <a:gd name="T26" fmla="*/ 94 w 137"/>
                  <a:gd name="T27" fmla="*/ 151 h 778"/>
                  <a:gd name="T28" fmla="*/ 94 w 137"/>
                  <a:gd name="T29" fmla="*/ 150 h 778"/>
                  <a:gd name="T30" fmla="*/ 132 w 137"/>
                  <a:gd name="T31" fmla="*/ 0 h 778"/>
                  <a:gd name="T32" fmla="*/ 135 w 137"/>
                  <a:gd name="T33" fmla="*/ 1 h 778"/>
                  <a:gd name="T34" fmla="*/ 135 w 137"/>
                  <a:gd name="T35" fmla="*/ 4 h 778"/>
                  <a:gd name="T36" fmla="*/ 100 w 137"/>
                  <a:gd name="T37" fmla="*/ 151 h 778"/>
                  <a:gd name="T38" fmla="*/ 47 w 137"/>
                  <a:gd name="T39" fmla="*/ 622 h 778"/>
                  <a:gd name="T40" fmla="*/ 37 w 137"/>
                  <a:gd name="T41" fmla="*/ 727 h 778"/>
                  <a:gd name="T42" fmla="*/ 36 w 137"/>
                  <a:gd name="T43" fmla="*/ 768 h 778"/>
                  <a:gd name="T44" fmla="*/ 26 w 137"/>
                  <a:gd name="T45" fmla="*/ 777 h 778"/>
                  <a:gd name="T46" fmla="*/ 1 w 137"/>
                  <a:gd name="T47" fmla="*/ 764 h 778"/>
                  <a:gd name="T48" fmla="*/ 0 w 137"/>
                  <a:gd name="T49" fmla="*/ 761 h 778"/>
                  <a:gd name="T50" fmla="*/ 11 w 137"/>
                  <a:gd name="T51" fmla="*/ 576 h 778"/>
                  <a:gd name="T52" fmla="*/ 26 w 137"/>
                  <a:gd name="T53" fmla="*/ 444 h 778"/>
                  <a:gd name="T54" fmla="*/ 35 w 137"/>
                  <a:gd name="T55" fmla="*/ 356 h 778"/>
                  <a:gd name="T56" fmla="*/ 32 w 137"/>
                  <a:gd name="T57" fmla="*/ 206 h 778"/>
                  <a:gd name="T58" fmla="*/ 30 w 137"/>
                  <a:gd name="T59" fmla="*/ 195 h 778"/>
                  <a:gd name="T60" fmla="*/ 36 w 137"/>
                  <a:gd name="T61" fmla="*/ 52 h 778"/>
                  <a:gd name="T62" fmla="*/ 132 w 137"/>
                  <a:gd name="T63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7" h="778">
                    <a:moveTo>
                      <a:pt x="94" y="150"/>
                    </a:moveTo>
                    <a:lnTo>
                      <a:pt x="129" y="9"/>
                    </a:lnTo>
                    <a:cubicBezTo>
                      <a:pt x="110" y="18"/>
                      <a:pt x="58" y="43"/>
                      <a:pt x="39" y="58"/>
                    </a:cubicBezTo>
                    <a:cubicBezTo>
                      <a:pt x="21" y="72"/>
                      <a:pt x="32" y="164"/>
                      <a:pt x="36" y="194"/>
                    </a:cubicBezTo>
                    <a:cubicBezTo>
                      <a:pt x="37" y="198"/>
                      <a:pt x="38" y="203"/>
                      <a:pt x="38" y="205"/>
                    </a:cubicBezTo>
                    <a:cubicBezTo>
                      <a:pt x="40" y="226"/>
                      <a:pt x="41" y="350"/>
                      <a:pt x="41" y="356"/>
                    </a:cubicBezTo>
                    <a:cubicBezTo>
                      <a:pt x="41" y="359"/>
                      <a:pt x="36" y="421"/>
                      <a:pt x="32" y="445"/>
                    </a:cubicBezTo>
                    <a:cubicBezTo>
                      <a:pt x="26" y="471"/>
                      <a:pt x="16" y="561"/>
                      <a:pt x="17" y="576"/>
                    </a:cubicBezTo>
                    <a:cubicBezTo>
                      <a:pt x="18" y="591"/>
                      <a:pt x="8" y="742"/>
                      <a:pt x="6" y="760"/>
                    </a:cubicBezTo>
                    <a:cubicBezTo>
                      <a:pt x="10" y="764"/>
                      <a:pt x="20" y="771"/>
                      <a:pt x="26" y="771"/>
                    </a:cubicBezTo>
                    <a:cubicBezTo>
                      <a:pt x="27" y="771"/>
                      <a:pt x="29" y="770"/>
                      <a:pt x="31" y="765"/>
                    </a:cubicBezTo>
                    <a:cubicBezTo>
                      <a:pt x="33" y="756"/>
                      <a:pt x="32" y="743"/>
                      <a:pt x="31" y="728"/>
                    </a:cubicBezTo>
                    <a:cubicBezTo>
                      <a:pt x="29" y="700"/>
                      <a:pt x="25" y="663"/>
                      <a:pt x="41" y="619"/>
                    </a:cubicBezTo>
                    <a:cubicBezTo>
                      <a:pt x="44" y="610"/>
                      <a:pt x="76" y="309"/>
                      <a:pt x="94" y="151"/>
                    </a:cubicBezTo>
                    <a:lnTo>
                      <a:pt x="94" y="150"/>
                    </a:lnTo>
                    <a:close/>
                    <a:moveTo>
                      <a:pt x="132" y="0"/>
                    </a:moveTo>
                    <a:cubicBezTo>
                      <a:pt x="132" y="0"/>
                      <a:pt x="134" y="0"/>
                      <a:pt x="135" y="1"/>
                    </a:cubicBezTo>
                    <a:cubicBezTo>
                      <a:pt x="135" y="2"/>
                      <a:pt x="136" y="2"/>
                      <a:pt x="135" y="4"/>
                    </a:cubicBezTo>
                    <a:lnTo>
                      <a:pt x="100" y="151"/>
                    </a:lnTo>
                    <a:cubicBezTo>
                      <a:pt x="95" y="200"/>
                      <a:pt x="50" y="613"/>
                      <a:pt x="47" y="622"/>
                    </a:cubicBezTo>
                    <a:cubicBezTo>
                      <a:pt x="32" y="664"/>
                      <a:pt x="35" y="699"/>
                      <a:pt x="37" y="727"/>
                    </a:cubicBezTo>
                    <a:cubicBezTo>
                      <a:pt x="39" y="743"/>
                      <a:pt x="39" y="756"/>
                      <a:pt x="36" y="768"/>
                    </a:cubicBezTo>
                    <a:cubicBezTo>
                      <a:pt x="34" y="775"/>
                      <a:pt x="29" y="777"/>
                      <a:pt x="26" y="777"/>
                    </a:cubicBezTo>
                    <a:cubicBezTo>
                      <a:pt x="15" y="777"/>
                      <a:pt x="2" y="765"/>
                      <a:pt x="1" y="764"/>
                    </a:cubicBezTo>
                    <a:cubicBezTo>
                      <a:pt x="0" y="763"/>
                      <a:pt x="0" y="763"/>
                      <a:pt x="0" y="761"/>
                    </a:cubicBezTo>
                    <a:cubicBezTo>
                      <a:pt x="0" y="760"/>
                      <a:pt x="12" y="591"/>
                      <a:pt x="11" y="576"/>
                    </a:cubicBezTo>
                    <a:cubicBezTo>
                      <a:pt x="10" y="560"/>
                      <a:pt x="20" y="467"/>
                      <a:pt x="26" y="444"/>
                    </a:cubicBezTo>
                    <a:cubicBezTo>
                      <a:pt x="30" y="421"/>
                      <a:pt x="35" y="356"/>
                      <a:pt x="35" y="356"/>
                    </a:cubicBezTo>
                    <a:cubicBezTo>
                      <a:pt x="35" y="354"/>
                      <a:pt x="34" y="226"/>
                      <a:pt x="32" y="206"/>
                    </a:cubicBezTo>
                    <a:cubicBezTo>
                      <a:pt x="32" y="203"/>
                      <a:pt x="31" y="199"/>
                      <a:pt x="30" y="195"/>
                    </a:cubicBezTo>
                    <a:cubicBezTo>
                      <a:pt x="23" y="133"/>
                      <a:pt x="17" y="68"/>
                      <a:pt x="36" y="52"/>
                    </a:cubicBezTo>
                    <a:cubicBezTo>
                      <a:pt x="58" y="35"/>
                      <a:pt x="129" y="2"/>
                      <a:pt x="132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ïS1iḋê">
                <a:extLst>
                  <a:ext uri="{FF2B5EF4-FFF2-40B4-BE49-F238E27FC236}">
                    <a16:creationId xmlns:a16="http://schemas.microsoft.com/office/drawing/2014/main" id="{2183E88C-8FBB-450D-9F29-6B192572DA7B}"/>
                  </a:ext>
                </a:extLst>
              </p:cNvPr>
              <p:cNvSpPr/>
              <p:nvPr/>
            </p:nvSpPr>
            <p:spPr bwMode="auto">
              <a:xfrm>
                <a:off x="2369908" y="2707374"/>
                <a:ext cx="301628" cy="370030"/>
              </a:xfrm>
              <a:custGeom>
                <a:avLst/>
                <a:gdLst>
                  <a:gd name="T0" fmla="*/ 103 w 154"/>
                  <a:gd name="T1" fmla="*/ 0 h 190"/>
                  <a:gd name="T2" fmla="*/ 149 w 154"/>
                  <a:gd name="T3" fmla="*/ 25 h 190"/>
                  <a:gd name="T4" fmla="*/ 149 w 154"/>
                  <a:gd name="T5" fmla="*/ 57 h 190"/>
                  <a:gd name="T6" fmla="*/ 117 w 154"/>
                  <a:gd name="T7" fmla="*/ 80 h 190"/>
                  <a:gd name="T8" fmla="*/ 19 w 154"/>
                  <a:gd name="T9" fmla="*/ 89 h 190"/>
                  <a:gd name="T10" fmla="*/ 26 w 154"/>
                  <a:gd name="T11" fmla="*/ 122 h 190"/>
                  <a:gd name="T12" fmla="*/ 35 w 154"/>
                  <a:gd name="T13" fmla="*/ 189 h 190"/>
                  <a:gd name="T14" fmla="*/ 9 w 154"/>
                  <a:gd name="T15" fmla="*/ 136 h 190"/>
                  <a:gd name="T16" fmla="*/ 7 w 154"/>
                  <a:gd name="T17" fmla="*/ 41 h 190"/>
                  <a:gd name="T18" fmla="*/ 103 w 154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90">
                    <a:moveTo>
                      <a:pt x="103" y="0"/>
                    </a:moveTo>
                    <a:cubicBezTo>
                      <a:pt x="119" y="0"/>
                      <a:pt x="145" y="17"/>
                      <a:pt x="149" y="25"/>
                    </a:cubicBezTo>
                    <a:cubicBezTo>
                      <a:pt x="153" y="32"/>
                      <a:pt x="149" y="57"/>
                      <a:pt x="149" y="57"/>
                    </a:cubicBezTo>
                    <a:cubicBezTo>
                      <a:pt x="149" y="57"/>
                      <a:pt x="137" y="73"/>
                      <a:pt x="117" y="80"/>
                    </a:cubicBezTo>
                    <a:cubicBezTo>
                      <a:pt x="97" y="88"/>
                      <a:pt x="19" y="89"/>
                      <a:pt x="19" y="89"/>
                    </a:cubicBezTo>
                    <a:cubicBezTo>
                      <a:pt x="19" y="89"/>
                      <a:pt x="23" y="113"/>
                      <a:pt x="26" y="122"/>
                    </a:cubicBezTo>
                    <a:cubicBezTo>
                      <a:pt x="29" y="131"/>
                      <a:pt x="35" y="189"/>
                      <a:pt x="35" y="189"/>
                    </a:cubicBezTo>
                    <a:cubicBezTo>
                      <a:pt x="35" y="189"/>
                      <a:pt x="15" y="148"/>
                      <a:pt x="9" y="136"/>
                    </a:cubicBezTo>
                    <a:cubicBezTo>
                      <a:pt x="3" y="123"/>
                      <a:pt x="0" y="60"/>
                      <a:pt x="7" y="41"/>
                    </a:cubicBezTo>
                    <a:cubicBezTo>
                      <a:pt x="13" y="22"/>
                      <a:pt x="88" y="0"/>
                      <a:pt x="103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ï$ḻidé">
                <a:extLst>
                  <a:ext uri="{FF2B5EF4-FFF2-40B4-BE49-F238E27FC236}">
                    <a16:creationId xmlns:a16="http://schemas.microsoft.com/office/drawing/2014/main" id="{43F96578-F842-4C23-AA83-072BE4BF0676}"/>
                  </a:ext>
                </a:extLst>
              </p:cNvPr>
              <p:cNvSpPr/>
              <p:nvPr/>
            </p:nvSpPr>
            <p:spPr bwMode="auto">
              <a:xfrm>
                <a:off x="2361293" y="2698766"/>
                <a:ext cx="318858" cy="387246"/>
              </a:xfrm>
              <a:custGeom>
                <a:avLst/>
                <a:gdLst>
                  <a:gd name="T0" fmla="*/ 149 w 161"/>
                  <a:gd name="T1" fmla="*/ 59 h 197"/>
                  <a:gd name="T2" fmla="*/ 150 w 161"/>
                  <a:gd name="T3" fmla="*/ 30 h 197"/>
                  <a:gd name="T4" fmla="*/ 107 w 161"/>
                  <a:gd name="T5" fmla="*/ 6 h 197"/>
                  <a:gd name="T6" fmla="*/ 12 w 161"/>
                  <a:gd name="T7" fmla="*/ 46 h 197"/>
                  <a:gd name="T8" fmla="*/ 15 w 161"/>
                  <a:gd name="T9" fmla="*/ 138 h 197"/>
                  <a:gd name="T10" fmla="*/ 33 w 161"/>
                  <a:gd name="T11" fmla="*/ 177 h 197"/>
                  <a:gd name="T12" fmla="*/ 26 w 161"/>
                  <a:gd name="T13" fmla="*/ 127 h 197"/>
                  <a:gd name="T14" fmla="*/ 19 w 161"/>
                  <a:gd name="T15" fmla="*/ 93 h 197"/>
                  <a:gd name="T16" fmla="*/ 20 w 161"/>
                  <a:gd name="T17" fmla="*/ 91 h 197"/>
                  <a:gd name="T18" fmla="*/ 22 w 161"/>
                  <a:gd name="T19" fmla="*/ 90 h 197"/>
                  <a:gd name="T20" fmla="*/ 119 w 161"/>
                  <a:gd name="T21" fmla="*/ 82 h 197"/>
                  <a:gd name="T22" fmla="*/ 149 w 161"/>
                  <a:gd name="T23" fmla="*/ 59 h 197"/>
                  <a:gd name="T24" fmla="*/ 107 w 161"/>
                  <a:gd name="T25" fmla="*/ 0 h 197"/>
                  <a:gd name="T26" fmla="*/ 155 w 161"/>
                  <a:gd name="T27" fmla="*/ 27 h 197"/>
                  <a:gd name="T28" fmla="*/ 155 w 161"/>
                  <a:gd name="T29" fmla="*/ 61 h 197"/>
                  <a:gd name="T30" fmla="*/ 154 w 161"/>
                  <a:gd name="T31" fmla="*/ 63 h 197"/>
                  <a:gd name="T32" fmla="*/ 121 w 161"/>
                  <a:gd name="T33" fmla="*/ 87 h 197"/>
                  <a:gd name="T34" fmla="*/ 26 w 161"/>
                  <a:gd name="T35" fmla="*/ 96 h 197"/>
                  <a:gd name="T36" fmla="*/ 32 w 161"/>
                  <a:gd name="T37" fmla="*/ 125 h 197"/>
                  <a:gd name="T38" fmla="*/ 40 w 161"/>
                  <a:gd name="T39" fmla="*/ 193 h 197"/>
                  <a:gd name="T40" fmla="*/ 38 w 161"/>
                  <a:gd name="T41" fmla="*/ 196 h 197"/>
                  <a:gd name="T42" fmla="*/ 37 w 161"/>
                  <a:gd name="T43" fmla="*/ 196 h 197"/>
                  <a:gd name="T44" fmla="*/ 35 w 161"/>
                  <a:gd name="T45" fmla="*/ 195 h 197"/>
                  <a:gd name="T46" fmla="*/ 9 w 161"/>
                  <a:gd name="T47" fmla="*/ 141 h 197"/>
                  <a:gd name="T48" fmla="*/ 7 w 161"/>
                  <a:gd name="T49" fmla="*/ 44 h 197"/>
                  <a:gd name="T50" fmla="*/ 107 w 161"/>
                  <a:gd name="T5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1" h="197">
                    <a:moveTo>
                      <a:pt x="149" y="59"/>
                    </a:moveTo>
                    <a:cubicBezTo>
                      <a:pt x="151" y="50"/>
                      <a:pt x="152" y="35"/>
                      <a:pt x="150" y="30"/>
                    </a:cubicBezTo>
                    <a:cubicBezTo>
                      <a:pt x="146" y="24"/>
                      <a:pt x="122" y="6"/>
                      <a:pt x="107" y="6"/>
                    </a:cubicBezTo>
                    <a:cubicBezTo>
                      <a:pt x="91" y="6"/>
                      <a:pt x="18" y="30"/>
                      <a:pt x="12" y="46"/>
                    </a:cubicBezTo>
                    <a:cubicBezTo>
                      <a:pt x="6" y="64"/>
                      <a:pt x="8" y="127"/>
                      <a:pt x="15" y="138"/>
                    </a:cubicBezTo>
                    <a:cubicBezTo>
                      <a:pt x="18" y="145"/>
                      <a:pt x="27" y="164"/>
                      <a:pt x="33" y="177"/>
                    </a:cubicBezTo>
                    <a:cubicBezTo>
                      <a:pt x="30" y="158"/>
                      <a:pt x="28" y="132"/>
                      <a:pt x="26" y="127"/>
                    </a:cubicBezTo>
                    <a:cubicBezTo>
                      <a:pt x="23" y="118"/>
                      <a:pt x="19" y="94"/>
                      <a:pt x="19" y="93"/>
                    </a:cubicBezTo>
                    <a:cubicBezTo>
                      <a:pt x="19" y="93"/>
                      <a:pt x="19" y="92"/>
                      <a:pt x="20" y="91"/>
                    </a:cubicBezTo>
                    <a:cubicBezTo>
                      <a:pt x="20" y="90"/>
                      <a:pt x="21" y="90"/>
                      <a:pt x="22" y="90"/>
                    </a:cubicBezTo>
                    <a:cubicBezTo>
                      <a:pt x="23" y="90"/>
                      <a:pt x="100" y="89"/>
                      <a:pt x="119" y="82"/>
                    </a:cubicBezTo>
                    <a:cubicBezTo>
                      <a:pt x="135" y="76"/>
                      <a:pt x="147" y="62"/>
                      <a:pt x="149" y="59"/>
                    </a:cubicBezTo>
                    <a:close/>
                    <a:moveTo>
                      <a:pt x="107" y="0"/>
                    </a:moveTo>
                    <a:cubicBezTo>
                      <a:pt x="123" y="0"/>
                      <a:pt x="151" y="19"/>
                      <a:pt x="155" y="27"/>
                    </a:cubicBezTo>
                    <a:cubicBezTo>
                      <a:pt x="160" y="35"/>
                      <a:pt x="156" y="57"/>
                      <a:pt x="155" y="61"/>
                    </a:cubicBezTo>
                    <a:cubicBezTo>
                      <a:pt x="155" y="61"/>
                      <a:pt x="155" y="62"/>
                      <a:pt x="154" y="63"/>
                    </a:cubicBezTo>
                    <a:cubicBezTo>
                      <a:pt x="154" y="63"/>
                      <a:pt x="141" y="80"/>
                      <a:pt x="121" y="87"/>
                    </a:cubicBezTo>
                    <a:cubicBezTo>
                      <a:pt x="103" y="94"/>
                      <a:pt x="42" y="96"/>
                      <a:pt x="26" y="96"/>
                    </a:cubicBezTo>
                    <a:cubicBezTo>
                      <a:pt x="27" y="103"/>
                      <a:pt x="30" y="119"/>
                      <a:pt x="32" y="125"/>
                    </a:cubicBezTo>
                    <a:cubicBezTo>
                      <a:pt x="35" y="135"/>
                      <a:pt x="40" y="191"/>
                      <a:pt x="40" y="193"/>
                    </a:cubicBezTo>
                    <a:cubicBezTo>
                      <a:pt x="40" y="195"/>
                      <a:pt x="40" y="196"/>
                      <a:pt x="38" y="196"/>
                    </a:cubicBezTo>
                    <a:cubicBezTo>
                      <a:pt x="38" y="196"/>
                      <a:pt x="38" y="196"/>
                      <a:pt x="37" y="196"/>
                    </a:cubicBezTo>
                    <a:cubicBezTo>
                      <a:pt x="37" y="196"/>
                      <a:pt x="35" y="196"/>
                      <a:pt x="35" y="195"/>
                    </a:cubicBezTo>
                    <a:cubicBezTo>
                      <a:pt x="34" y="194"/>
                      <a:pt x="15" y="153"/>
                      <a:pt x="9" y="141"/>
                    </a:cubicBezTo>
                    <a:cubicBezTo>
                      <a:pt x="2" y="127"/>
                      <a:pt x="0" y="63"/>
                      <a:pt x="7" y="44"/>
                    </a:cubicBezTo>
                    <a:cubicBezTo>
                      <a:pt x="14" y="22"/>
                      <a:pt x="92" y="0"/>
                      <a:pt x="107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ísḷídé">
                <a:extLst>
                  <a:ext uri="{FF2B5EF4-FFF2-40B4-BE49-F238E27FC236}">
                    <a16:creationId xmlns:a16="http://schemas.microsoft.com/office/drawing/2014/main" id="{269FD74A-89BB-4AA7-84DB-5FA391F82A15}"/>
                  </a:ext>
                </a:extLst>
              </p:cNvPr>
              <p:cNvSpPr/>
              <p:nvPr/>
            </p:nvSpPr>
            <p:spPr bwMode="auto">
              <a:xfrm>
                <a:off x="2507794" y="3318355"/>
                <a:ext cx="620486" cy="1678057"/>
              </a:xfrm>
              <a:custGeom>
                <a:avLst/>
                <a:gdLst>
                  <a:gd name="T0" fmla="*/ 269 w 317"/>
                  <a:gd name="T1" fmla="*/ 40 h 858"/>
                  <a:gd name="T2" fmla="*/ 316 w 317"/>
                  <a:gd name="T3" fmla="*/ 59 h 858"/>
                  <a:gd name="T4" fmla="*/ 277 w 317"/>
                  <a:gd name="T5" fmla="*/ 454 h 858"/>
                  <a:gd name="T6" fmla="*/ 302 w 317"/>
                  <a:gd name="T7" fmla="*/ 792 h 858"/>
                  <a:gd name="T8" fmla="*/ 197 w 317"/>
                  <a:gd name="T9" fmla="*/ 831 h 858"/>
                  <a:gd name="T10" fmla="*/ 82 w 317"/>
                  <a:gd name="T11" fmla="*/ 786 h 858"/>
                  <a:gd name="T12" fmla="*/ 10 w 317"/>
                  <a:gd name="T13" fmla="*/ 342 h 858"/>
                  <a:gd name="T14" fmla="*/ 161 w 317"/>
                  <a:gd name="T15" fmla="*/ 0 h 858"/>
                  <a:gd name="T16" fmla="*/ 269 w 317"/>
                  <a:gd name="T17" fmla="*/ 4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858">
                    <a:moveTo>
                      <a:pt x="269" y="40"/>
                    </a:moveTo>
                    <a:cubicBezTo>
                      <a:pt x="295" y="46"/>
                      <a:pt x="316" y="59"/>
                      <a:pt x="316" y="59"/>
                    </a:cubicBezTo>
                    <a:cubicBezTo>
                      <a:pt x="316" y="59"/>
                      <a:pt x="275" y="425"/>
                      <a:pt x="277" y="454"/>
                    </a:cubicBezTo>
                    <a:cubicBezTo>
                      <a:pt x="279" y="481"/>
                      <a:pt x="297" y="786"/>
                      <a:pt x="302" y="792"/>
                    </a:cubicBezTo>
                    <a:cubicBezTo>
                      <a:pt x="302" y="792"/>
                      <a:pt x="231" y="824"/>
                      <a:pt x="197" y="831"/>
                    </a:cubicBezTo>
                    <a:cubicBezTo>
                      <a:pt x="163" y="839"/>
                      <a:pt x="104" y="857"/>
                      <a:pt x="82" y="786"/>
                    </a:cubicBezTo>
                    <a:cubicBezTo>
                      <a:pt x="59" y="717"/>
                      <a:pt x="0" y="413"/>
                      <a:pt x="10" y="342"/>
                    </a:cubicBezTo>
                    <a:cubicBezTo>
                      <a:pt x="21" y="270"/>
                      <a:pt x="161" y="0"/>
                      <a:pt x="161" y="0"/>
                    </a:cubicBezTo>
                    <a:cubicBezTo>
                      <a:pt x="161" y="0"/>
                      <a:pt x="242" y="33"/>
                      <a:pt x="269" y="4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îsļïḓè">
                <a:extLst>
                  <a:ext uri="{FF2B5EF4-FFF2-40B4-BE49-F238E27FC236}">
                    <a16:creationId xmlns:a16="http://schemas.microsoft.com/office/drawing/2014/main" id="{276095A0-4D22-4B3B-8FD6-877AEF82A58C}"/>
                  </a:ext>
                </a:extLst>
              </p:cNvPr>
              <p:cNvSpPr/>
              <p:nvPr/>
            </p:nvSpPr>
            <p:spPr bwMode="auto">
              <a:xfrm>
                <a:off x="2499179" y="3309753"/>
                <a:ext cx="637721" cy="1652238"/>
              </a:xfrm>
              <a:custGeom>
                <a:avLst/>
                <a:gdLst>
                  <a:gd name="T0" fmla="*/ 278 w 325"/>
                  <a:gd name="T1" fmla="*/ 457 h 847"/>
                  <a:gd name="T2" fmla="*/ 317 w 325"/>
                  <a:gd name="T3" fmla="*/ 64 h 847"/>
                  <a:gd name="T4" fmla="*/ 272 w 325"/>
                  <a:gd name="T5" fmla="*/ 45 h 847"/>
                  <a:gd name="T6" fmla="*/ 166 w 325"/>
                  <a:gd name="T7" fmla="*/ 7 h 847"/>
                  <a:gd name="T8" fmla="*/ 17 w 325"/>
                  <a:gd name="T9" fmla="*/ 346 h 847"/>
                  <a:gd name="T10" fmla="*/ 89 w 325"/>
                  <a:gd name="T11" fmla="*/ 790 h 847"/>
                  <a:gd name="T12" fmla="*/ 151 w 325"/>
                  <a:gd name="T13" fmla="*/ 840 h 847"/>
                  <a:gd name="T14" fmla="*/ 193 w 325"/>
                  <a:gd name="T15" fmla="*/ 834 h 847"/>
                  <a:gd name="T16" fmla="*/ 200 w 325"/>
                  <a:gd name="T17" fmla="*/ 833 h 847"/>
                  <a:gd name="T18" fmla="*/ 302 w 325"/>
                  <a:gd name="T19" fmla="*/ 796 h 847"/>
                  <a:gd name="T20" fmla="*/ 281 w 325"/>
                  <a:gd name="T21" fmla="*/ 502 h 847"/>
                  <a:gd name="T22" fmla="*/ 278 w 325"/>
                  <a:gd name="T23" fmla="*/ 457 h 847"/>
                  <a:gd name="T24" fmla="*/ 322 w 325"/>
                  <a:gd name="T25" fmla="*/ 59 h 847"/>
                  <a:gd name="T26" fmla="*/ 324 w 325"/>
                  <a:gd name="T27" fmla="*/ 62 h 847"/>
                  <a:gd name="T28" fmla="*/ 284 w 325"/>
                  <a:gd name="T29" fmla="*/ 457 h 847"/>
                  <a:gd name="T30" fmla="*/ 287 w 325"/>
                  <a:gd name="T31" fmla="*/ 501 h 847"/>
                  <a:gd name="T32" fmla="*/ 308 w 325"/>
                  <a:gd name="T33" fmla="*/ 796 h 847"/>
                  <a:gd name="T34" fmla="*/ 309 w 325"/>
                  <a:gd name="T35" fmla="*/ 798 h 847"/>
                  <a:gd name="T36" fmla="*/ 307 w 325"/>
                  <a:gd name="T37" fmla="*/ 800 h 847"/>
                  <a:gd name="T38" fmla="*/ 202 w 325"/>
                  <a:gd name="T39" fmla="*/ 839 h 847"/>
                  <a:gd name="T40" fmla="*/ 194 w 325"/>
                  <a:gd name="T41" fmla="*/ 840 h 847"/>
                  <a:gd name="T42" fmla="*/ 151 w 325"/>
                  <a:gd name="T43" fmla="*/ 846 h 847"/>
                  <a:gd name="T44" fmla="*/ 83 w 325"/>
                  <a:gd name="T45" fmla="*/ 792 h 847"/>
                  <a:gd name="T46" fmla="*/ 11 w 325"/>
                  <a:gd name="T47" fmla="*/ 345 h 847"/>
                  <a:gd name="T48" fmla="*/ 163 w 325"/>
                  <a:gd name="T49" fmla="*/ 1 h 847"/>
                  <a:gd name="T50" fmla="*/ 166 w 325"/>
                  <a:gd name="T51" fmla="*/ 1 h 847"/>
                  <a:gd name="T52" fmla="*/ 274 w 325"/>
                  <a:gd name="T53" fmla="*/ 39 h 847"/>
                  <a:gd name="T54" fmla="*/ 322 w 325"/>
                  <a:gd name="T55" fmla="*/ 59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25" h="847">
                    <a:moveTo>
                      <a:pt x="278" y="457"/>
                    </a:moveTo>
                    <a:cubicBezTo>
                      <a:pt x="276" y="429"/>
                      <a:pt x="314" y="95"/>
                      <a:pt x="317" y="64"/>
                    </a:cubicBezTo>
                    <a:cubicBezTo>
                      <a:pt x="311" y="61"/>
                      <a:pt x="294" y="51"/>
                      <a:pt x="272" y="45"/>
                    </a:cubicBezTo>
                    <a:cubicBezTo>
                      <a:pt x="248" y="40"/>
                      <a:pt x="181" y="13"/>
                      <a:pt x="166" y="7"/>
                    </a:cubicBezTo>
                    <a:cubicBezTo>
                      <a:pt x="152" y="35"/>
                      <a:pt x="27" y="279"/>
                      <a:pt x="17" y="346"/>
                    </a:cubicBezTo>
                    <a:cubicBezTo>
                      <a:pt x="6" y="416"/>
                      <a:pt x="66" y="718"/>
                      <a:pt x="89" y="790"/>
                    </a:cubicBezTo>
                    <a:cubicBezTo>
                      <a:pt x="100" y="824"/>
                      <a:pt x="120" y="840"/>
                      <a:pt x="151" y="840"/>
                    </a:cubicBezTo>
                    <a:cubicBezTo>
                      <a:pt x="166" y="840"/>
                      <a:pt x="181" y="837"/>
                      <a:pt x="193" y="834"/>
                    </a:cubicBezTo>
                    <a:cubicBezTo>
                      <a:pt x="196" y="834"/>
                      <a:pt x="198" y="833"/>
                      <a:pt x="200" y="833"/>
                    </a:cubicBezTo>
                    <a:cubicBezTo>
                      <a:pt x="230" y="826"/>
                      <a:pt x="290" y="801"/>
                      <a:pt x="302" y="796"/>
                    </a:cubicBezTo>
                    <a:cubicBezTo>
                      <a:pt x="299" y="777"/>
                      <a:pt x="293" y="693"/>
                      <a:pt x="281" y="502"/>
                    </a:cubicBezTo>
                    <a:cubicBezTo>
                      <a:pt x="280" y="479"/>
                      <a:pt x="278" y="463"/>
                      <a:pt x="278" y="457"/>
                    </a:cubicBezTo>
                    <a:close/>
                    <a:moveTo>
                      <a:pt x="322" y="59"/>
                    </a:moveTo>
                    <a:cubicBezTo>
                      <a:pt x="323" y="60"/>
                      <a:pt x="324" y="61"/>
                      <a:pt x="324" y="62"/>
                    </a:cubicBezTo>
                    <a:cubicBezTo>
                      <a:pt x="323" y="66"/>
                      <a:pt x="282" y="429"/>
                      <a:pt x="284" y="457"/>
                    </a:cubicBezTo>
                    <a:cubicBezTo>
                      <a:pt x="285" y="463"/>
                      <a:pt x="286" y="478"/>
                      <a:pt x="287" y="501"/>
                    </a:cubicBezTo>
                    <a:cubicBezTo>
                      <a:pt x="293" y="586"/>
                      <a:pt x="305" y="785"/>
                      <a:pt x="308" y="796"/>
                    </a:cubicBezTo>
                    <a:cubicBezTo>
                      <a:pt x="309" y="796"/>
                      <a:pt x="309" y="797"/>
                      <a:pt x="309" y="798"/>
                    </a:cubicBezTo>
                    <a:cubicBezTo>
                      <a:pt x="308" y="799"/>
                      <a:pt x="308" y="800"/>
                      <a:pt x="307" y="800"/>
                    </a:cubicBezTo>
                    <a:cubicBezTo>
                      <a:pt x="304" y="802"/>
                      <a:pt x="235" y="831"/>
                      <a:pt x="202" y="839"/>
                    </a:cubicBezTo>
                    <a:cubicBezTo>
                      <a:pt x="200" y="839"/>
                      <a:pt x="197" y="840"/>
                      <a:pt x="194" y="840"/>
                    </a:cubicBezTo>
                    <a:cubicBezTo>
                      <a:pt x="182" y="843"/>
                      <a:pt x="167" y="846"/>
                      <a:pt x="151" y="846"/>
                    </a:cubicBezTo>
                    <a:cubicBezTo>
                      <a:pt x="117" y="846"/>
                      <a:pt x="95" y="828"/>
                      <a:pt x="83" y="792"/>
                    </a:cubicBezTo>
                    <a:cubicBezTo>
                      <a:pt x="60" y="720"/>
                      <a:pt x="0" y="416"/>
                      <a:pt x="11" y="345"/>
                    </a:cubicBezTo>
                    <a:cubicBezTo>
                      <a:pt x="22" y="274"/>
                      <a:pt x="157" y="13"/>
                      <a:pt x="163" y="1"/>
                    </a:cubicBezTo>
                    <a:cubicBezTo>
                      <a:pt x="163" y="1"/>
                      <a:pt x="165" y="0"/>
                      <a:pt x="166" y="1"/>
                    </a:cubicBezTo>
                    <a:cubicBezTo>
                      <a:pt x="167" y="1"/>
                      <a:pt x="247" y="33"/>
                      <a:pt x="274" y="39"/>
                    </a:cubicBezTo>
                    <a:cubicBezTo>
                      <a:pt x="301" y="45"/>
                      <a:pt x="321" y="59"/>
                      <a:pt x="322" y="59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8" name="îṧľîḓè">
                <a:extLst>
                  <a:ext uri="{FF2B5EF4-FFF2-40B4-BE49-F238E27FC236}">
                    <a16:creationId xmlns:a16="http://schemas.microsoft.com/office/drawing/2014/main" id="{B5E5DC9D-BB02-4311-8028-C60B04AE934F}"/>
                  </a:ext>
                </a:extLst>
              </p:cNvPr>
              <p:cNvSpPr/>
              <p:nvPr/>
            </p:nvSpPr>
            <p:spPr bwMode="auto">
              <a:xfrm>
                <a:off x="2335437" y="3456042"/>
                <a:ext cx="258536" cy="1110100"/>
              </a:xfrm>
              <a:custGeom>
                <a:avLst/>
                <a:gdLst>
                  <a:gd name="T0" fmla="*/ 100 w 131"/>
                  <a:gd name="T1" fmla="*/ 0 h 570"/>
                  <a:gd name="T2" fmla="*/ 125 w 131"/>
                  <a:gd name="T3" fmla="*/ 8 h 570"/>
                  <a:gd name="T4" fmla="*/ 119 w 131"/>
                  <a:gd name="T5" fmla="*/ 106 h 570"/>
                  <a:gd name="T6" fmla="*/ 99 w 131"/>
                  <a:gd name="T7" fmla="*/ 237 h 570"/>
                  <a:gd name="T8" fmla="*/ 70 w 131"/>
                  <a:gd name="T9" fmla="*/ 428 h 570"/>
                  <a:gd name="T10" fmla="*/ 74 w 131"/>
                  <a:gd name="T11" fmla="*/ 529 h 570"/>
                  <a:gd name="T12" fmla="*/ 28 w 131"/>
                  <a:gd name="T13" fmla="*/ 569 h 570"/>
                  <a:gd name="T14" fmla="*/ 4 w 131"/>
                  <a:gd name="T15" fmla="*/ 521 h 570"/>
                  <a:gd name="T16" fmla="*/ 31 w 131"/>
                  <a:gd name="T17" fmla="*/ 294 h 570"/>
                  <a:gd name="T18" fmla="*/ 61 w 131"/>
                  <a:gd name="T19" fmla="*/ 124 h 570"/>
                  <a:gd name="T20" fmla="*/ 88 w 131"/>
                  <a:gd name="T21" fmla="*/ 47 h 570"/>
                  <a:gd name="T22" fmla="*/ 100 w 131"/>
                  <a:gd name="T23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" h="570">
                    <a:moveTo>
                      <a:pt x="100" y="0"/>
                    </a:moveTo>
                    <a:cubicBezTo>
                      <a:pt x="100" y="0"/>
                      <a:pt x="121" y="0"/>
                      <a:pt x="125" y="8"/>
                    </a:cubicBezTo>
                    <a:cubicBezTo>
                      <a:pt x="130" y="17"/>
                      <a:pt x="121" y="99"/>
                      <a:pt x="119" y="106"/>
                    </a:cubicBezTo>
                    <a:cubicBezTo>
                      <a:pt x="118" y="113"/>
                      <a:pt x="101" y="224"/>
                      <a:pt x="99" y="237"/>
                    </a:cubicBezTo>
                    <a:cubicBezTo>
                      <a:pt x="97" y="250"/>
                      <a:pt x="75" y="414"/>
                      <a:pt x="70" y="428"/>
                    </a:cubicBezTo>
                    <a:cubicBezTo>
                      <a:pt x="66" y="442"/>
                      <a:pt x="74" y="529"/>
                      <a:pt x="74" y="529"/>
                    </a:cubicBezTo>
                    <a:lnTo>
                      <a:pt x="28" y="569"/>
                    </a:lnTo>
                    <a:lnTo>
                      <a:pt x="4" y="521"/>
                    </a:lnTo>
                    <a:cubicBezTo>
                      <a:pt x="0" y="496"/>
                      <a:pt x="28" y="320"/>
                      <a:pt x="31" y="294"/>
                    </a:cubicBezTo>
                    <a:cubicBezTo>
                      <a:pt x="33" y="267"/>
                      <a:pt x="55" y="148"/>
                      <a:pt x="61" y="124"/>
                    </a:cubicBezTo>
                    <a:cubicBezTo>
                      <a:pt x="68" y="99"/>
                      <a:pt x="81" y="64"/>
                      <a:pt x="88" y="47"/>
                    </a:cubicBezTo>
                    <a:cubicBezTo>
                      <a:pt x="95" y="30"/>
                      <a:pt x="100" y="0"/>
                      <a:pt x="100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9" name="ï$1îḑê">
                <a:extLst>
                  <a:ext uri="{FF2B5EF4-FFF2-40B4-BE49-F238E27FC236}">
                    <a16:creationId xmlns:a16="http://schemas.microsoft.com/office/drawing/2014/main" id="{FDCE45D7-E43E-44D7-B1EE-414691AEED43}"/>
                  </a:ext>
                </a:extLst>
              </p:cNvPr>
              <p:cNvSpPr/>
              <p:nvPr/>
            </p:nvSpPr>
            <p:spPr bwMode="auto">
              <a:xfrm>
                <a:off x="2326821" y="3456042"/>
                <a:ext cx="267151" cy="1127311"/>
              </a:xfrm>
              <a:custGeom>
                <a:avLst/>
                <a:gdLst>
                  <a:gd name="T0" fmla="*/ 119 w 137"/>
                  <a:gd name="T1" fmla="*/ 109 h 577"/>
                  <a:gd name="T2" fmla="*/ 125 w 137"/>
                  <a:gd name="T3" fmla="*/ 13 h 577"/>
                  <a:gd name="T4" fmla="*/ 105 w 137"/>
                  <a:gd name="T5" fmla="*/ 6 h 577"/>
                  <a:gd name="T6" fmla="*/ 94 w 137"/>
                  <a:gd name="T7" fmla="*/ 52 h 577"/>
                  <a:gd name="T8" fmla="*/ 66 w 137"/>
                  <a:gd name="T9" fmla="*/ 128 h 577"/>
                  <a:gd name="T10" fmla="*/ 36 w 137"/>
                  <a:gd name="T11" fmla="*/ 298 h 577"/>
                  <a:gd name="T12" fmla="*/ 28 w 137"/>
                  <a:gd name="T13" fmla="*/ 354 h 577"/>
                  <a:gd name="T14" fmla="*/ 9 w 137"/>
                  <a:gd name="T15" fmla="*/ 525 h 577"/>
                  <a:gd name="T16" fmla="*/ 32 w 137"/>
                  <a:gd name="T17" fmla="*/ 568 h 577"/>
                  <a:gd name="T18" fmla="*/ 72 w 137"/>
                  <a:gd name="T19" fmla="*/ 532 h 577"/>
                  <a:gd name="T20" fmla="*/ 69 w 137"/>
                  <a:gd name="T21" fmla="*/ 432 h 577"/>
                  <a:gd name="T22" fmla="*/ 92 w 137"/>
                  <a:gd name="T23" fmla="*/ 283 h 577"/>
                  <a:gd name="T24" fmla="*/ 98 w 137"/>
                  <a:gd name="T25" fmla="*/ 241 h 577"/>
                  <a:gd name="T26" fmla="*/ 107 w 137"/>
                  <a:gd name="T27" fmla="*/ 181 h 577"/>
                  <a:gd name="T28" fmla="*/ 119 w 137"/>
                  <a:gd name="T29" fmla="*/ 109 h 577"/>
                  <a:gd name="T30" fmla="*/ 102 w 137"/>
                  <a:gd name="T31" fmla="*/ 0 h 577"/>
                  <a:gd name="T32" fmla="*/ 131 w 137"/>
                  <a:gd name="T33" fmla="*/ 10 h 577"/>
                  <a:gd name="T34" fmla="*/ 125 w 137"/>
                  <a:gd name="T35" fmla="*/ 110 h 577"/>
                  <a:gd name="T36" fmla="*/ 114 w 137"/>
                  <a:gd name="T37" fmla="*/ 182 h 577"/>
                  <a:gd name="T38" fmla="*/ 104 w 137"/>
                  <a:gd name="T39" fmla="*/ 241 h 577"/>
                  <a:gd name="T40" fmla="*/ 98 w 137"/>
                  <a:gd name="T41" fmla="*/ 284 h 577"/>
                  <a:gd name="T42" fmla="*/ 75 w 137"/>
                  <a:gd name="T43" fmla="*/ 433 h 577"/>
                  <a:gd name="T44" fmla="*/ 79 w 137"/>
                  <a:gd name="T45" fmla="*/ 533 h 577"/>
                  <a:gd name="T46" fmla="*/ 78 w 137"/>
                  <a:gd name="T47" fmla="*/ 536 h 577"/>
                  <a:gd name="T48" fmla="*/ 33 w 137"/>
                  <a:gd name="T49" fmla="*/ 576 h 577"/>
                  <a:gd name="T50" fmla="*/ 31 w 137"/>
                  <a:gd name="T51" fmla="*/ 576 h 577"/>
                  <a:gd name="T52" fmla="*/ 28 w 137"/>
                  <a:gd name="T53" fmla="*/ 574 h 577"/>
                  <a:gd name="T54" fmla="*/ 3 w 137"/>
                  <a:gd name="T55" fmla="*/ 527 h 577"/>
                  <a:gd name="T56" fmla="*/ 3 w 137"/>
                  <a:gd name="T57" fmla="*/ 526 h 577"/>
                  <a:gd name="T58" fmla="*/ 22 w 137"/>
                  <a:gd name="T59" fmla="*/ 353 h 577"/>
                  <a:gd name="T60" fmla="*/ 30 w 137"/>
                  <a:gd name="T61" fmla="*/ 298 h 577"/>
                  <a:gd name="T62" fmla="*/ 60 w 137"/>
                  <a:gd name="T63" fmla="*/ 127 h 577"/>
                  <a:gd name="T64" fmla="*/ 88 w 137"/>
                  <a:gd name="T65" fmla="*/ 50 h 577"/>
                  <a:gd name="T66" fmla="*/ 99 w 137"/>
                  <a:gd name="T67" fmla="*/ 3 h 577"/>
                  <a:gd name="T68" fmla="*/ 102 w 137"/>
                  <a:gd name="T69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7" h="577">
                    <a:moveTo>
                      <a:pt x="119" y="109"/>
                    </a:moveTo>
                    <a:cubicBezTo>
                      <a:pt x="121" y="99"/>
                      <a:pt x="129" y="20"/>
                      <a:pt x="125" y="13"/>
                    </a:cubicBezTo>
                    <a:cubicBezTo>
                      <a:pt x="123" y="9"/>
                      <a:pt x="113" y="7"/>
                      <a:pt x="105" y="6"/>
                    </a:cubicBezTo>
                    <a:cubicBezTo>
                      <a:pt x="104" y="15"/>
                      <a:pt x="100" y="37"/>
                      <a:pt x="94" y="52"/>
                    </a:cubicBezTo>
                    <a:cubicBezTo>
                      <a:pt x="80" y="85"/>
                      <a:pt x="71" y="110"/>
                      <a:pt x="66" y="128"/>
                    </a:cubicBezTo>
                    <a:cubicBezTo>
                      <a:pt x="60" y="154"/>
                      <a:pt x="38" y="273"/>
                      <a:pt x="36" y="298"/>
                    </a:cubicBezTo>
                    <a:cubicBezTo>
                      <a:pt x="35" y="306"/>
                      <a:pt x="32" y="327"/>
                      <a:pt x="28" y="354"/>
                    </a:cubicBezTo>
                    <a:cubicBezTo>
                      <a:pt x="20" y="413"/>
                      <a:pt x="7" y="506"/>
                      <a:pt x="9" y="525"/>
                    </a:cubicBezTo>
                    <a:lnTo>
                      <a:pt x="32" y="568"/>
                    </a:lnTo>
                    <a:lnTo>
                      <a:pt x="72" y="532"/>
                    </a:lnTo>
                    <a:cubicBezTo>
                      <a:pt x="72" y="518"/>
                      <a:pt x="65" y="444"/>
                      <a:pt x="69" y="432"/>
                    </a:cubicBezTo>
                    <a:cubicBezTo>
                      <a:pt x="72" y="422"/>
                      <a:pt x="85" y="335"/>
                      <a:pt x="92" y="283"/>
                    </a:cubicBezTo>
                    <a:cubicBezTo>
                      <a:pt x="95" y="260"/>
                      <a:pt x="97" y="244"/>
                      <a:pt x="98" y="241"/>
                    </a:cubicBezTo>
                    <a:cubicBezTo>
                      <a:pt x="100" y="235"/>
                      <a:pt x="104" y="208"/>
                      <a:pt x="107" y="181"/>
                    </a:cubicBezTo>
                    <a:cubicBezTo>
                      <a:pt x="113" y="147"/>
                      <a:pt x="118" y="113"/>
                      <a:pt x="119" y="109"/>
                    </a:cubicBezTo>
                    <a:close/>
                    <a:moveTo>
                      <a:pt x="102" y="0"/>
                    </a:moveTo>
                    <a:cubicBezTo>
                      <a:pt x="104" y="0"/>
                      <a:pt x="126" y="1"/>
                      <a:pt x="131" y="10"/>
                    </a:cubicBezTo>
                    <a:cubicBezTo>
                      <a:pt x="136" y="21"/>
                      <a:pt x="126" y="106"/>
                      <a:pt x="125" y="110"/>
                    </a:cubicBezTo>
                    <a:cubicBezTo>
                      <a:pt x="124" y="114"/>
                      <a:pt x="119" y="150"/>
                      <a:pt x="114" y="182"/>
                    </a:cubicBezTo>
                    <a:cubicBezTo>
                      <a:pt x="110" y="210"/>
                      <a:pt x="106" y="235"/>
                      <a:pt x="104" y="241"/>
                    </a:cubicBezTo>
                    <a:cubicBezTo>
                      <a:pt x="104" y="245"/>
                      <a:pt x="101" y="263"/>
                      <a:pt x="98" y="284"/>
                    </a:cubicBezTo>
                    <a:cubicBezTo>
                      <a:pt x="88" y="354"/>
                      <a:pt x="78" y="424"/>
                      <a:pt x="75" y="433"/>
                    </a:cubicBezTo>
                    <a:cubicBezTo>
                      <a:pt x="72" y="444"/>
                      <a:pt x="77" y="509"/>
                      <a:pt x="79" y="533"/>
                    </a:cubicBezTo>
                    <a:cubicBezTo>
                      <a:pt x="79" y="534"/>
                      <a:pt x="78" y="535"/>
                      <a:pt x="78" y="536"/>
                    </a:cubicBezTo>
                    <a:lnTo>
                      <a:pt x="33" y="576"/>
                    </a:lnTo>
                    <a:cubicBezTo>
                      <a:pt x="32" y="576"/>
                      <a:pt x="31" y="576"/>
                      <a:pt x="31" y="576"/>
                    </a:cubicBezTo>
                    <a:cubicBezTo>
                      <a:pt x="30" y="576"/>
                      <a:pt x="28" y="576"/>
                      <a:pt x="28" y="574"/>
                    </a:cubicBezTo>
                    <a:lnTo>
                      <a:pt x="3" y="527"/>
                    </a:lnTo>
                    <a:lnTo>
                      <a:pt x="3" y="526"/>
                    </a:lnTo>
                    <a:cubicBezTo>
                      <a:pt x="0" y="507"/>
                      <a:pt x="13" y="417"/>
                      <a:pt x="22" y="353"/>
                    </a:cubicBezTo>
                    <a:cubicBezTo>
                      <a:pt x="26" y="326"/>
                      <a:pt x="29" y="305"/>
                      <a:pt x="30" y="298"/>
                    </a:cubicBezTo>
                    <a:cubicBezTo>
                      <a:pt x="31" y="272"/>
                      <a:pt x="54" y="152"/>
                      <a:pt x="60" y="127"/>
                    </a:cubicBezTo>
                    <a:cubicBezTo>
                      <a:pt x="65" y="109"/>
                      <a:pt x="74" y="83"/>
                      <a:pt x="88" y="50"/>
                    </a:cubicBezTo>
                    <a:cubicBezTo>
                      <a:pt x="94" y="33"/>
                      <a:pt x="99" y="3"/>
                      <a:pt x="99" y="3"/>
                    </a:cubicBezTo>
                    <a:cubicBezTo>
                      <a:pt x="100" y="2"/>
                      <a:pt x="101" y="0"/>
                      <a:pt x="102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" name="ïşḷîďé">
                <a:extLst>
                  <a:ext uri="{FF2B5EF4-FFF2-40B4-BE49-F238E27FC236}">
                    <a16:creationId xmlns:a16="http://schemas.microsoft.com/office/drawing/2014/main" id="{9809642E-6446-4318-9BD2-FCAA3747CA74}"/>
                  </a:ext>
                </a:extLst>
              </p:cNvPr>
              <p:cNvSpPr/>
              <p:nvPr/>
            </p:nvSpPr>
            <p:spPr bwMode="auto">
              <a:xfrm>
                <a:off x="2507794" y="3404409"/>
                <a:ext cx="146506" cy="94662"/>
              </a:xfrm>
              <a:custGeom>
                <a:avLst/>
                <a:gdLst>
                  <a:gd name="T0" fmla="*/ 13 w 73"/>
                  <a:gd name="T1" fmla="*/ 0 h 50"/>
                  <a:gd name="T2" fmla="*/ 69 w 73"/>
                  <a:gd name="T3" fmla="*/ 11 h 50"/>
                  <a:gd name="T4" fmla="*/ 31 w 73"/>
                  <a:gd name="T5" fmla="*/ 49 h 50"/>
                  <a:gd name="T6" fmla="*/ 6 w 73"/>
                  <a:gd name="T7" fmla="*/ 43 h 50"/>
                  <a:gd name="T8" fmla="*/ 0 w 73"/>
                  <a:gd name="T9" fmla="*/ 9 h 50"/>
                  <a:gd name="T10" fmla="*/ 13 w 73"/>
                  <a:gd name="T1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50">
                    <a:moveTo>
                      <a:pt x="13" y="0"/>
                    </a:moveTo>
                    <a:cubicBezTo>
                      <a:pt x="25" y="0"/>
                      <a:pt x="72" y="3"/>
                      <a:pt x="69" y="11"/>
                    </a:cubicBezTo>
                    <a:cubicBezTo>
                      <a:pt x="66" y="20"/>
                      <a:pt x="31" y="49"/>
                      <a:pt x="31" y="49"/>
                    </a:cubicBezTo>
                    <a:cubicBezTo>
                      <a:pt x="25" y="42"/>
                      <a:pt x="6" y="43"/>
                      <a:pt x="6" y="43"/>
                    </a:cubicBezTo>
                    <a:cubicBezTo>
                      <a:pt x="4" y="34"/>
                      <a:pt x="0" y="9"/>
                      <a:pt x="0" y="9"/>
                    </a:cubicBezTo>
                    <a:cubicBezTo>
                      <a:pt x="0" y="9"/>
                      <a:pt x="0" y="0"/>
                      <a:pt x="13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" name="îṥḷíḑè">
                <a:extLst>
                  <a:ext uri="{FF2B5EF4-FFF2-40B4-BE49-F238E27FC236}">
                    <a16:creationId xmlns:a16="http://schemas.microsoft.com/office/drawing/2014/main" id="{4DA5B1B7-650C-4AB6-B3A9-26FDE83BB8F9}"/>
                  </a:ext>
                </a:extLst>
              </p:cNvPr>
              <p:cNvSpPr/>
              <p:nvPr/>
            </p:nvSpPr>
            <p:spPr bwMode="auto">
              <a:xfrm>
                <a:off x="2507794" y="3395807"/>
                <a:ext cx="155121" cy="111868"/>
              </a:xfrm>
              <a:custGeom>
                <a:avLst/>
                <a:gdLst>
                  <a:gd name="T0" fmla="*/ 35 w 80"/>
                  <a:gd name="T1" fmla="*/ 48 h 57"/>
                  <a:gd name="T2" fmla="*/ 72 w 80"/>
                  <a:gd name="T3" fmla="*/ 14 h 57"/>
                  <a:gd name="T4" fmla="*/ 17 w 80"/>
                  <a:gd name="T5" fmla="*/ 7 h 57"/>
                  <a:gd name="T6" fmla="*/ 6 w 80"/>
                  <a:gd name="T7" fmla="*/ 13 h 57"/>
                  <a:gd name="T8" fmla="*/ 12 w 80"/>
                  <a:gd name="T9" fmla="*/ 43 h 57"/>
                  <a:gd name="T10" fmla="*/ 35 w 80"/>
                  <a:gd name="T11" fmla="*/ 48 h 57"/>
                  <a:gd name="T12" fmla="*/ 17 w 80"/>
                  <a:gd name="T13" fmla="*/ 0 h 57"/>
                  <a:gd name="T14" fmla="*/ 77 w 80"/>
                  <a:gd name="T15" fmla="*/ 11 h 57"/>
                  <a:gd name="T16" fmla="*/ 78 w 80"/>
                  <a:gd name="T17" fmla="*/ 16 h 57"/>
                  <a:gd name="T18" fmla="*/ 37 w 80"/>
                  <a:gd name="T19" fmla="*/ 55 h 57"/>
                  <a:gd name="T20" fmla="*/ 35 w 80"/>
                  <a:gd name="T21" fmla="*/ 56 h 57"/>
                  <a:gd name="T22" fmla="*/ 33 w 80"/>
                  <a:gd name="T23" fmla="*/ 55 h 57"/>
                  <a:gd name="T24" fmla="*/ 11 w 80"/>
                  <a:gd name="T25" fmla="*/ 50 h 57"/>
                  <a:gd name="T26" fmla="*/ 9 w 80"/>
                  <a:gd name="T27" fmla="*/ 50 h 57"/>
                  <a:gd name="T28" fmla="*/ 6 w 80"/>
                  <a:gd name="T29" fmla="*/ 47 h 57"/>
                  <a:gd name="T30" fmla="*/ 0 w 80"/>
                  <a:gd name="T31" fmla="*/ 13 h 57"/>
                  <a:gd name="T32" fmla="*/ 0 w 80"/>
                  <a:gd name="T33" fmla="*/ 12 h 57"/>
                  <a:gd name="T34" fmla="*/ 17 w 80"/>
                  <a:gd name="T3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0" h="57">
                    <a:moveTo>
                      <a:pt x="35" y="48"/>
                    </a:moveTo>
                    <a:cubicBezTo>
                      <a:pt x="49" y="38"/>
                      <a:pt x="69" y="20"/>
                      <a:pt x="72" y="14"/>
                    </a:cubicBezTo>
                    <a:cubicBezTo>
                      <a:pt x="68" y="10"/>
                      <a:pt x="36" y="7"/>
                      <a:pt x="17" y="7"/>
                    </a:cubicBezTo>
                    <a:cubicBezTo>
                      <a:pt x="8" y="7"/>
                      <a:pt x="7" y="11"/>
                      <a:pt x="6" y="13"/>
                    </a:cubicBezTo>
                    <a:cubicBezTo>
                      <a:pt x="7" y="16"/>
                      <a:pt x="10" y="34"/>
                      <a:pt x="12" y="43"/>
                    </a:cubicBezTo>
                    <a:cubicBezTo>
                      <a:pt x="18" y="44"/>
                      <a:pt x="29" y="45"/>
                      <a:pt x="35" y="48"/>
                    </a:cubicBezTo>
                    <a:close/>
                    <a:moveTo>
                      <a:pt x="17" y="0"/>
                    </a:moveTo>
                    <a:cubicBezTo>
                      <a:pt x="17" y="0"/>
                      <a:pt x="71" y="1"/>
                      <a:pt x="77" y="11"/>
                    </a:cubicBezTo>
                    <a:cubicBezTo>
                      <a:pt x="78" y="13"/>
                      <a:pt x="79" y="14"/>
                      <a:pt x="78" y="16"/>
                    </a:cubicBezTo>
                    <a:cubicBezTo>
                      <a:pt x="75" y="25"/>
                      <a:pt x="44" y="50"/>
                      <a:pt x="37" y="55"/>
                    </a:cubicBezTo>
                    <a:cubicBezTo>
                      <a:pt x="37" y="55"/>
                      <a:pt x="36" y="56"/>
                      <a:pt x="35" y="56"/>
                    </a:cubicBezTo>
                    <a:cubicBezTo>
                      <a:pt x="34" y="56"/>
                      <a:pt x="34" y="55"/>
                      <a:pt x="33" y="55"/>
                    </a:cubicBezTo>
                    <a:cubicBezTo>
                      <a:pt x="30" y="51"/>
                      <a:pt x="19" y="50"/>
                      <a:pt x="11" y="50"/>
                    </a:cubicBezTo>
                    <a:cubicBezTo>
                      <a:pt x="10" y="50"/>
                      <a:pt x="10" y="50"/>
                      <a:pt x="9" y="50"/>
                    </a:cubicBezTo>
                    <a:cubicBezTo>
                      <a:pt x="7" y="50"/>
                      <a:pt x="7" y="48"/>
                      <a:pt x="6" y="47"/>
                    </a:cubicBezTo>
                    <a:cubicBezTo>
                      <a:pt x="4" y="38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8"/>
                      <a:pt x="4" y="0"/>
                      <a:pt x="17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2" name="îşḻîďe">
                <a:extLst>
                  <a:ext uri="{FF2B5EF4-FFF2-40B4-BE49-F238E27FC236}">
                    <a16:creationId xmlns:a16="http://schemas.microsoft.com/office/drawing/2014/main" id="{AD42846C-984F-4DC5-9AC0-03038C076ED2}"/>
                  </a:ext>
                </a:extLst>
              </p:cNvPr>
              <p:cNvSpPr/>
              <p:nvPr/>
            </p:nvSpPr>
            <p:spPr bwMode="auto">
              <a:xfrm>
                <a:off x="2593972" y="3215090"/>
                <a:ext cx="206829" cy="249559"/>
              </a:xfrm>
              <a:custGeom>
                <a:avLst/>
                <a:gdLst>
                  <a:gd name="T0" fmla="*/ 75 w 107"/>
                  <a:gd name="T1" fmla="*/ 0 h 127"/>
                  <a:gd name="T2" fmla="*/ 97 w 107"/>
                  <a:gd name="T3" fmla="*/ 19 h 127"/>
                  <a:gd name="T4" fmla="*/ 50 w 107"/>
                  <a:gd name="T5" fmla="*/ 126 h 127"/>
                  <a:gd name="T6" fmla="*/ 0 w 107"/>
                  <a:gd name="T7" fmla="*/ 88 h 127"/>
                  <a:gd name="T8" fmla="*/ 70 w 107"/>
                  <a:gd name="T9" fmla="*/ 34 h 127"/>
                  <a:gd name="T10" fmla="*/ 75 w 107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127">
                    <a:moveTo>
                      <a:pt x="75" y="0"/>
                    </a:moveTo>
                    <a:cubicBezTo>
                      <a:pt x="81" y="2"/>
                      <a:pt x="91" y="12"/>
                      <a:pt x="97" y="19"/>
                    </a:cubicBezTo>
                    <a:cubicBezTo>
                      <a:pt x="106" y="29"/>
                      <a:pt x="50" y="126"/>
                      <a:pt x="50" y="126"/>
                    </a:cubicBezTo>
                    <a:lnTo>
                      <a:pt x="0" y="88"/>
                    </a:lnTo>
                    <a:cubicBezTo>
                      <a:pt x="5" y="87"/>
                      <a:pt x="63" y="37"/>
                      <a:pt x="70" y="34"/>
                    </a:cubicBezTo>
                    <a:cubicBezTo>
                      <a:pt x="77" y="31"/>
                      <a:pt x="75" y="0"/>
                      <a:pt x="7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3" name="íşľïḍè">
                <a:extLst>
                  <a:ext uri="{FF2B5EF4-FFF2-40B4-BE49-F238E27FC236}">
                    <a16:creationId xmlns:a16="http://schemas.microsoft.com/office/drawing/2014/main" id="{C0E16C91-274F-4D28-837A-47B52D290489}"/>
                  </a:ext>
                </a:extLst>
              </p:cNvPr>
              <p:cNvSpPr/>
              <p:nvPr/>
            </p:nvSpPr>
            <p:spPr bwMode="auto">
              <a:xfrm>
                <a:off x="2585357" y="3215090"/>
                <a:ext cx="215444" cy="258162"/>
              </a:xfrm>
              <a:custGeom>
                <a:avLst/>
                <a:gdLst>
                  <a:gd name="T0" fmla="*/ 52 w 110"/>
                  <a:gd name="T1" fmla="*/ 125 h 134"/>
                  <a:gd name="T2" fmla="*/ 98 w 110"/>
                  <a:gd name="T3" fmla="*/ 24 h 134"/>
                  <a:gd name="T4" fmla="*/ 82 w 110"/>
                  <a:gd name="T5" fmla="*/ 8 h 134"/>
                  <a:gd name="T6" fmla="*/ 74 w 110"/>
                  <a:gd name="T7" fmla="*/ 40 h 134"/>
                  <a:gd name="T8" fmla="*/ 41 w 110"/>
                  <a:gd name="T9" fmla="*/ 66 h 134"/>
                  <a:gd name="T10" fmla="*/ 9 w 110"/>
                  <a:gd name="T11" fmla="*/ 92 h 134"/>
                  <a:gd name="T12" fmla="*/ 52 w 110"/>
                  <a:gd name="T13" fmla="*/ 125 h 134"/>
                  <a:gd name="T14" fmla="*/ 79 w 110"/>
                  <a:gd name="T15" fmla="*/ 0 h 134"/>
                  <a:gd name="T16" fmla="*/ 102 w 110"/>
                  <a:gd name="T17" fmla="*/ 20 h 134"/>
                  <a:gd name="T18" fmla="*/ 83 w 110"/>
                  <a:gd name="T19" fmla="*/ 81 h 134"/>
                  <a:gd name="T20" fmla="*/ 56 w 110"/>
                  <a:gd name="T21" fmla="*/ 131 h 134"/>
                  <a:gd name="T22" fmla="*/ 53 w 110"/>
                  <a:gd name="T23" fmla="*/ 133 h 134"/>
                  <a:gd name="T24" fmla="*/ 51 w 110"/>
                  <a:gd name="T25" fmla="*/ 133 h 134"/>
                  <a:gd name="T26" fmla="*/ 1 w 110"/>
                  <a:gd name="T27" fmla="*/ 93 h 134"/>
                  <a:gd name="T28" fmla="*/ 0 w 110"/>
                  <a:gd name="T29" fmla="*/ 90 h 134"/>
                  <a:gd name="T30" fmla="*/ 3 w 110"/>
                  <a:gd name="T31" fmla="*/ 88 h 134"/>
                  <a:gd name="T32" fmla="*/ 37 w 110"/>
                  <a:gd name="T33" fmla="*/ 60 h 134"/>
                  <a:gd name="T34" fmla="*/ 72 w 110"/>
                  <a:gd name="T35" fmla="*/ 34 h 134"/>
                  <a:gd name="T36" fmla="*/ 75 w 110"/>
                  <a:gd name="T37" fmla="*/ 3 h 134"/>
                  <a:gd name="T38" fmla="*/ 77 w 110"/>
                  <a:gd name="T39" fmla="*/ 0 h 134"/>
                  <a:gd name="T40" fmla="*/ 79 w 110"/>
                  <a:gd name="T41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134">
                    <a:moveTo>
                      <a:pt x="52" y="125"/>
                    </a:moveTo>
                    <a:cubicBezTo>
                      <a:pt x="77" y="81"/>
                      <a:pt x="102" y="30"/>
                      <a:pt x="98" y="24"/>
                    </a:cubicBezTo>
                    <a:cubicBezTo>
                      <a:pt x="90" y="15"/>
                      <a:pt x="85" y="10"/>
                      <a:pt x="82" y="8"/>
                    </a:cubicBezTo>
                    <a:cubicBezTo>
                      <a:pt x="82" y="19"/>
                      <a:pt x="81" y="37"/>
                      <a:pt x="74" y="40"/>
                    </a:cubicBezTo>
                    <a:cubicBezTo>
                      <a:pt x="71" y="41"/>
                      <a:pt x="55" y="54"/>
                      <a:pt x="41" y="66"/>
                    </a:cubicBezTo>
                    <a:cubicBezTo>
                      <a:pt x="23" y="80"/>
                      <a:pt x="13" y="88"/>
                      <a:pt x="9" y="92"/>
                    </a:cubicBezTo>
                    <a:lnTo>
                      <a:pt x="52" y="125"/>
                    </a:lnTo>
                    <a:close/>
                    <a:moveTo>
                      <a:pt x="79" y="0"/>
                    </a:moveTo>
                    <a:cubicBezTo>
                      <a:pt x="84" y="1"/>
                      <a:pt x="91" y="7"/>
                      <a:pt x="102" y="20"/>
                    </a:cubicBezTo>
                    <a:cubicBezTo>
                      <a:pt x="105" y="22"/>
                      <a:pt x="109" y="28"/>
                      <a:pt x="83" y="81"/>
                    </a:cubicBezTo>
                    <a:cubicBezTo>
                      <a:pt x="70" y="107"/>
                      <a:pt x="56" y="131"/>
                      <a:pt x="56" y="131"/>
                    </a:cubicBezTo>
                    <a:cubicBezTo>
                      <a:pt x="56" y="132"/>
                      <a:pt x="55" y="133"/>
                      <a:pt x="53" y="133"/>
                    </a:cubicBezTo>
                    <a:cubicBezTo>
                      <a:pt x="53" y="133"/>
                      <a:pt x="52" y="133"/>
                      <a:pt x="51" y="133"/>
                    </a:cubicBezTo>
                    <a:lnTo>
                      <a:pt x="1" y="93"/>
                    </a:lnTo>
                    <a:cubicBezTo>
                      <a:pt x="0" y="92"/>
                      <a:pt x="0" y="92"/>
                      <a:pt x="0" y="90"/>
                    </a:cubicBezTo>
                    <a:cubicBezTo>
                      <a:pt x="0" y="89"/>
                      <a:pt x="1" y="89"/>
                      <a:pt x="3" y="88"/>
                    </a:cubicBezTo>
                    <a:cubicBezTo>
                      <a:pt x="5" y="87"/>
                      <a:pt x="24" y="72"/>
                      <a:pt x="37" y="60"/>
                    </a:cubicBezTo>
                    <a:cubicBezTo>
                      <a:pt x="56" y="45"/>
                      <a:pt x="68" y="35"/>
                      <a:pt x="72" y="34"/>
                    </a:cubicBezTo>
                    <a:cubicBezTo>
                      <a:pt x="74" y="32"/>
                      <a:pt x="76" y="18"/>
                      <a:pt x="75" y="3"/>
                    </a:cubicBezTo>
                    <a:cubicBezTo>
                      <a:pt x="75" y="2"/>
                      <a:pt x="76" y="1"/>
                      <a:pt x="77" y="0"/>
                    </a:cubicBezTo>
                    <a:cubicBezTo>
                      <a:pt x="77" y="0"/>
                      <a:pt x="78" y="0"/>
                      <a:pt x="79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4" name="îSľídê">
                <a:extLst>
                  <a:ext uri="{FF2B5EF4-FFF2-40B4-BE49-F238E27FC236}">
                    <a16:creationId xmlns:a16="http://schemas.microsoft.com/office/drawing/2014/main" id="{55FF3606-C224-4240-A1C5-403B4253A843}"/>
                  </a:ext>
                </a:extLst>
              </p:cNvPr>
              <p:cNvSpPr/>
              <p:nvPr/>
            </p:nvSpPr>
            <p:spPr bwMode="auto">
              <a:xfrm>
                <a:off x="2481943" y="3292542"/>
                <a:ext cx="77558" cy="146289"/>
              </a:xfrm>
              <a:custGeom>
                <a:avLst/>
                <a:gdLst>
                  <a:gd name="T0" fmla="*/ 13 w 41"/>
                  <a:gd name="T1" fmla="*/ 0 h 77"/>
                  <a:gd name="T2" fmla="*/ 40 w 41"/>
                  <a:gd name="T3" fmla="*/ 50 h 77"/>
                  <a:gd name="T4" fmla="*/ 0 w 41"/>
                  <a:gd name="T5" fmla="*/ 76 h 77"/>
                  <a:gd name="T6" fmla="*/ 5 w 41"/>
                  <a:gd name="T7" fmla="*/ 11 h 77"/>
                  <a:gd name="T8" fmla="*/ 13 w 41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77">
                    <a:moveTo>
                      <a:pt x="13" y="0"/>
                    </a:moveTo>
                    <a:cubicBezTo>
                      <a:pt x="12" y="27"/>
                      <a:pt x="40" y="50"/>
                      <a:pt x="40" y="50"/>
                    </a:cubicBezTo>
                    <a:cubicBezTo>
                      <a:pt x="34" y="51"/>
                      <a:pt x="0" y="76"/>
                      <a:pt x="0" y="76"/>
                    </a:cubicBezTo>
                    <a:cubicBezTo>
                      <a:pt x="2" y="68"/>
                      <a:pt x="2" y="16"/>
                      <a:pt x="5" y="11"/>
                    </a:cubicBezTo>
                    <a:cubicBezTo>
                      <a:pt x="7" y="6"/>
                      <a:pt x="13" y="0"/>
                      <a:pt x="1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5" name="îṧļïḑe">
                <a:extLst>
                  <a:ext uri="{FF2B5EF4-FFF2-40B4-BE49-F238E27FC236}">
                    <a16:creationId xmlns:a16="http://schemas.microsoft.com/office/drawing/2014/main" id="{C7D5A101-C795-4BD2-9946-88152756577D}"/>
                  </a:ext>
                </a:extLst>
              </p:cNvPr>
              <p:cNvSpPr/>
              <p:nvPr/>
            </p:nvSpPr>
            <p:spPr bwMode="auto">
              <a:xfrm>
                <a:off x="2473322" y="3283934"/>
                <a:ext cx="94799" cy="163505"/>
              </a:xfrm>
              <a:custGeom>
                <a:avLst/>
                <a:gdLst>
                  <a:gd name="T0" fmla="*/ 8 w 50"/>
                  <a:gd name="T1" fmla="*/ 73 h 84"/>
                  <a:gd name="T2" fmla="*/ 40 w 50"/>
                  <a:gd name="T3" fmla="*/ 53 h 84"/>
                  <a:gd name="T4" fmla="*/ 15 w 50"/>
                  <a:gd name="T5" fmla="*/ 11 h 84"/>
                  <a:gd name="T6" fmla="*/ 12 w 50"/>
                  <a:gd name="T7" fmla="*/ 16 h 84"/>
                  <a:gd name="T8" fmla="*/ 9 w 50"/>
                  <a:gd name="T9" fmla="*/ 47 h 84"/>
                  <a:gd name="T10" fmla="*/ 8 w 50"/>
                  <a:gd name="T11" fmla="*/ 73 h 84"/>
                  <a:gd name="T12" fmla="*/ 20 w 50"/>
                  <a:gd name="T13" fmla="*/ 3 h 84"/>
                  <a:gd name="T14" fmla="*/ 48 w 50"/>
                  <a:gd name="T15" fmla="*/ 52 h 84"/>
                  <a:gd name="T16" fmla="*/ 49 w 50"/>
                  <a:gd name="T17" fmla="*/ 55 h 84"/>
                  <a:gd name="T18" fmla="*/ 46 w 50"/>
                  <a:gd name="T19" fmla="*/ 57 h 84"/>
                  <a:gd name="T20" fmla="*/ 5 w 50"/>
                  <a:gd name="T21" fmla="*/ 82 h 84"/>
                  <a:gd name="T22" fmla="*/ 4 w 50"/>
                  <a:gd name="T23" fmla="*/ 83 h 84"/>
                  <a:gd name="T24" fmla="*/ 1 w 50"/>
                  <a:gd name="T25" fmla="*/ 82 h 84"/>
                  <a:gd name="T26" fmla="*/ 1 w 50"/>
                  <a:gd name="T27" fmla="*/ 79 h 84"/>
                  <a:gd name="T28" fmla="*/ 3 w 50"/>
                  <a:gd name="T29" fmla="*/ 47 h 84"/>
                  <a:gd name="T30" fmla="*/ 5 w 50"/>
                  <a:gd name="T31" fmla="*/ 14 h 84"/>
                  <a:gd name="T32" fmla="*/ 15 w 50"/>
                  <a:gd name="T33" fmla="*/ 1 h 84"/>
                  <a:gd name="T34" fmla="*/ 19 w 50"/>
                  <a:gd name="T35" fmla="*/ 0 h 84"/>
                  <a:gd name="T36" fmla="*/ 20 w 50"/>
                  <a:gd name="T37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" h="84">
                    <a:moveTo>
                      <a:pt x="8" y="73"/>
                    </a:moveTo>
                    <a:cubicBezTo>
                      <a:pt x="17" y="67"/>
                      <a:pt x="32" y="58"/>
                      <a:pt x="40" y="53"/>
                    </a:cubicBezTo>
                    <a:cubicBezTo>
                      <a:pt x="33" y="46"/>
                      <a:pt x="18" y="30"/>
                      <a:pt x="15" y="11"/>
                    </a:cubicBezTo>
                    <a:cubicBezTo>
                      <a:pt x="13" y="13"/>
                      <a:pt x="12" y="15"/>
                      <a:pt x="12" y="16"/>
                    </a:cubicBezTo>
                    <a:cubicBezTo>
                      <a:pt x="10" y="19"/>
                      <a:pt x="9" y="35"/>
                      <a:pt x="9" y="47"/>
                    </a:cubicBezTo>
                    <a:cubicBezTo>
                      <a:pt x="9" y="57"/>
                      <a:pt x="9" y="67"/>
                      <a:pt x="8" y="73"/>
                    </a:cubicBezTo>
                    <a:close/>
                    <a:moveTo>
                      <a:pt x="20" y="3"/>
                    </a:moveTo>
                    <a:cubicBezTo>
                      <a:pt x="19" y="28"/>
                      <a:pt x="48" y="52"/>
                      <a:pt x="48" y="52"/>
                    </a:cubicBezTo>
                    <a:cubicBezTo>
                      <a:pt x="49" y="52"/>
                      <a:pt x="49" y="54"/>
                      <a:pt x="49" y="55"/>
                    </a:cubicBezTo>
                    <a:cubicBezTo>
                      <a:pt x="48" y="56"/>
                      <a:pt x="48" y="57"/>
                      <a:pt x="46" y="57"/>
                    </a:cubicBezTo>
                    <a:cubicBezTo>
                      <a:pt x="43" y="58"/>
                      <a:pt x="23" y="70"/>
                      <a:pt x="5" y="82"/>
                    </a:cubicBezTo>
                    <a:cubicBezTo>
                      <a:pt x="5" y="83"/>
                      <a:pt x="5" y="83"/>
                      <a:pt x="4" y="83"/>
                    </a:cubicBezTo>
                    <a:cubicBezTo>
                      <a:pt x="3" y="83"/>
                      <a:pt x="2" y="83"/>
                      <a:pt x="1" y="82"/>
                    </a:cubicBezTo>
                    <a:cubicBezTo>
                      <a:pt x="1" y="82"/>
                      <a:pt x="0" y="81"/>
                      <a:pt x="1" y="79"/>
                    </a:cubicBezTo>
                    <a:cubicBezTo>
                      <a:pt x="1" y="76"/>
                      <a:pt x="2" y="61"/>
                      <a:pt x="3" y="47"/>
                    </a:cubicBezTo>
                    <a:cubicBezTo>
                      <a:pt x="4" y="27"/>
                      <a:pt x="4" y="17"/>
                      <a:pt x="5" y="14"/>
                    </a:cubicBezTo>
                    <a:cubicBezTo>
                      <a:pt x="9" y="8"/>
                      <a:pt x="15" y="1"/>
                      <a:pt x="15" y="1"/>
                    </a:cubicBezTo>
                    <a:cubicBezTo>
                      <a:pt x="16" y="0"/>
                      <a:pt x="17" y="0"/>
                      <a:pt x="19" y="0"/>
                    </a:cubicBezTo>
                    <a:cubicBezTo>
                      <a:pt x="19" y="1"/>
                      <a:pt x="20" y="2"/>
                      <a:pt x="20" y="3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6" name="ïSlïḍe">
                <a:extLst>
                  <a:ext uri="{FF2B5EF4-FFF2-40B4-BE49-F238E27FC236}">
                    <a16:creationId xmlns:a16="http://schemas.microsoft.com/office/drawing/2014/main" id="{C1606A10-5F3E-4E27-A07D-F482A132E5B9}"/>
                  </a:ext>
                </a:extLst>
              </p:cNvPr>
              <p:cNvSpPr/>
              <p:nvPr/>
            </p:nvSpPr>
            <p:spPr bwMode="auto">
              <a:xfrm>
                <a:off x="2525029" y="3240909"/>
                <a:ext cx="353335" cy="740065"/>
              </a:xfrm>
              <a:custGeom>
                <a:avLst/>
                <a:gdLst>
                  <a:gd name="T0" fmla="*/ 177 w 180"/>
                  <a:gd name="T1" fmla="*/ 64 h 378"/>
                  <a:gd name="T2" fmla="*/ 159 w 180"/>
                  <a:gd name="T3" fmla="*/ 79 h 378"/>
                  <a:gd name="T4" fmla="*/ 179 w 180"/>
                  <a:gd name="T5" fmla="*/ 88 h 378"/>
                  <a:gd name="T6" fmla="*/ 55 w 180"/>
                  <a:gd name="T7" fmla="*/ 286 h 378"/>
                  <a:gd name="T8" fmla="*/ 0 w 180"/>
                  <a:gd name="T9" fmla="*/ 377 h 378"/>
                  <a:gd name="T10" fmla="*/ 37 w 180"/>
                  <a:gd name="T11" fmla="*/ 232 h 378"/>
                  <a:gd name="T12" fmla="*/ 98 w 180"/>
                  <a:gd name="T13" fmla="*/ 68 h 378"/>
                  <a:gd name="T14" fmla="*/ 133 w 180"/>
                  <a:gd name="T15" fmla="*/ 0 h 378"/>
                  <a:gd name="T16" fmla="*/ 169 w 180"/>
                  <a:gd name="T17" fmla="*/ 43 h 378"/>
                  <a:gd name="T18" fmla="*/ 177 w 180"/>
                  <a:gd name="T19" fmla="*/ 6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378">
                    <a:moveTo>
                      <a:pt x="177" y="64"/>
                    </a:moveTo>
                    <a:lnTo>
                      <a:pt x="159" y="79"/>
                    </a:lnTo>
                    <a:lnTo>
                      <a:pt x="179" y="88"/>
                    </a:lnTo>
                    <a:cubicBezTo>
                      <a:pt x="174" y="111"/>
                      <a:pt x="64" y="275"/>
                      <a:pt x="55" y="286"/>
                    </a:cubicBezTo>
                    <a:cubicBezTo>
                      <a:pt x="46" y="296"/>
                      <a:pt x="0" y="377"/>
                      <a:pt x="0" y="377"/>
                    </a:cubicBezTo>
                    <a:cubicBezTo>
                      <a:pt x="0" y="352"/>
                      <a:pt x="22" y="268"/>
                      <a:pt x="37" y="232"/>
                    </a:cubicBezTo>
                    <a:cubicBezTo>
                      <a:pt x="52" y="196"/>
                      <a:pt x="86" y="94"/>
                      <a:pt x="98" y="68"/>
                    </a:cubicBezTo>
                    <a:cubicBezTo>
                      <a:pt x="109" y="43"/>
                      <a:pt x="133" y="0"/>
                      <a:pt x="133" y="0"/>
                    </a:cubicBezTo>
                    <a:cubicBezTo>
                      <a:pt x="135" y="10"/>
                      <a:pt x="163" y="31"/>
                      <a:pt x="169" y="43"/>
                    </a:cubicBezTo>
                    <a:cubicBezTo>
                      <a:pt x="175" y="56"/>
                      <a:pt x="177" y="64"/>
                      <a:pt x="177" y="6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7" name="íṩlïdê">
                <a:extLst>
                  <a:ext uri="{FF2B5EF4-FFF2-40B4-BE49-F238E27FC236}">
                    <a16:creationId xmlns:a16="http://schemas.microsoft.com/office/drawing/2014/main" id="{95F5EE86-CA9D-457C-86DD-5333BB96DF82}"/>
                  </a:ext>
                </a:extLst>
              </p:cNvPr>
              <p:cNvSpPr/>
              <p:nvPr/>
            </p:nvSpPr>
            <p:spPr bwMode="auto">
              <a:xfrm>
                <a:off x="2525029" y="3240909"/>
                <a:ext cx="370571" cy="748668"/>
              </a:xfrm>
              <a:custGeom>
                <a:avLst/>
                <a:gdLst>
                  <a:gd name="T0" fmla="*/ 57 w 188"/>
                  <a:gd name="T1" fmla="*/ 286 h 384"/>
                  <a:gd name="T2" fmla="*/ 179 w 188"/>
                  <a:gd name="T3" fmla="*/ 92 h 384"/>
                  <a:gd name="T4" fmla="*/ 161 w 188"/>
                  <a:gd name="T5" fmla="*/ 85 h 384"/>
                  <a:gd name="T6" fmla="*/ 159 w 188"/>
                  <a:gd name="T7" fmla="*/ 83 h 384"/>
                  <a:gd name="T8" fmla="*/ 160 w 188"/>
                  <a:gd name="T9" fmla="*/ 79 h 384"/>
                  <a:gd name="T10" fmla="*/ 177 w 188"/>
                  <a:gd name="T11" fmla="*/ 65 h 384"/>
                  <a:gd name="T12" fmla="*/ 170 w 188"/>
                  <a:gd name="T13" fmla="*/ 47 h 384"/>
                  <a:gd name="T14" fmla="*/ 151 w 188"/>
                  <a:gd name="T15" fmla="*/ 25 h 384"/>
                  <a:gd name="T16" fmla="*/ 136 w 188"/>
                  <a:gd name="T17" fmla="*/ 10 h 384"/>
                  <a:gd name="T18" fmla="*/ 104 w 188"/>
                  <a:gd name="T19" fmla="*/ 73 h 384"/>
                  <a:gd name="T20" fmla="*/ 72 w 188"/>
                  <a:gd name="T21" fmla="*/ 159 h 384"/>
                  <a:gd name="T22" fmla="*/ 44 w 188"/>
                  <a:gd name="T23" fmla="*/ 235 h 384"/>
                  <a:gd name="T24" fmla="*/ 9 w 188"/>
                  <a:gd name="T25" fmla="*/ 365 h 384"/>
                  <a:gd name="T26" fmla="*/ 57 w 188"/>
                  <a:gd name="T27" fmla="*/ 286 h 384"/>
                  <a:gd name="T28" fmla="*/ 184 w 188"/>
                  <a:gd name="T29" fmla="*/ 88 h 384"/>
                  <a:gd name="T30" fmla="*/ 186 w 188"/>
                  <a:gd name="T31" fmla="*/ 92 h 384"/>
                  <a:gd name="T32" fmla="*/ 61 w 188"/>
                  <a:gd name="T33" fmla="*/ 290 h 384"/>
                  <a:gd name="T34" fmla="*/ 6 w 188"/>
                  <a:gd name="T35" fmla="*/ 381 h 384"/>
                  <a:gd name="T36" fmla="*/ 3 w 188"/>
                  <a:gd name="T37" fmla="*/ 383 h 384"/>
                  <a:gd name="T38" fmla="*/ 3 w 188"/>
                  <a:gd name="T39" fmla="*/ 383 h 384"/>
                  <a:gd name="T40" fmla="*/ 0 w 188"/>
                  <a:gd name="T41" fmla="*/ 380 h 384"/>
                  <a:gd name="T42" fmla="*/ 38 w 188"/>
                  <a:gd name="T43" fmla="*/ 233 h 384"/>
                  <a:gd name="T44" fmla="*/ 66 w 188"/>
                  <a:gd name="T45" fmla="*/ 157 h 384"/>
                  <a:gd name="T46" fmla="*/ 98 w 188"/>
                  <a:gd name="T47" fmla="*/ 70 h 384"/>
                  <a:gd name="T48" fmla="*/ 133 w 188"/>
                  <a:gd name="T49" fmla="*/ 2 h 384"/>
                  <a:gd name="T50" fmla="*/ 136 w 188"/>
                  <a:gd name="T51" fmla="*/ 0 h 384"/>
                  <a:gd name="T52" fmla="*/ 139 w 188"/>
                  <a:gd name="T53" fmla="*/ 2 h 384"/>
                  <a:gd name="T54" fmla="*/ 155 w 188"/>
                  <a:gd name="T55" fmla="*/ 21 h 384"/>
                  <a:gd name="T56" fmla="*/ 176 w 188"/>
                  <a:gd name="T57" fmla="*/ 45 h 384"/>
                  <a:gd name="T58" fmla="*/ 184 w 188"/>
                  <a:gd name="T59" fmla="*/ 66 h 384"/>
                  <a:gd name="T60" fmla="*/ 183 w 188"/>
                  <a:gd name="T61" fmla="*/ 69 h 384"/>
                  <a:gd name="T62" fmla="*/ 168 w 188"/>
                  <a:gd name="T63" fmla="*/ 81 h 384"/>
                  <a:gd name="T64" fmla="*/ 184 w 188"/>
                  <a:gd name="T65" fmla="*/ 88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8" h="384">
                    <a:moveTo>
                      <a:pt x="57" y="286"/>
                    </a:moveTo>
                    <a:cubicBezTo>
                      <a:pt x="66" y="275"/>
                      <a:pt x="168" y="122"/>
                      <a:pt x="179" y="92"/>
                    </a:cubicBezTo>
                    <a:lnTo>
                      <a:pt x="161" y="85"/>
                    </a:lnTo>
                    <a:cubicBezTo>
                      <a:pt x="160" y="85"/>
                      <a:pt x="159" y="83"/>
                      <a:pt x="159" y="83"/>
                    </a:cubicBezTo>
                    <a:cubicBezTo>
                      <a:pt x="158" y="82"/>
                      <a:pt x="159" y="80"/>
                      <a:pt x="160" y="79"/>
                    </a:cubicBezTo>
                    <a:lnTo>
                      <a:pt x="177" y="65"/>
                    </a:lnTo>
                    <a:cubicBezTo>
                      <a:pt x="177" y="63"/>
                      <a:pt x="174" y="56"/>
                      <a:pt x="170" y="47"/>
                    </a:cubicBezTo>
                    <a:cubicBezTo>
                      <a:pt x="168" y="42"/>
                      <a:pt x="158" y="33"/>
                      <a:pt x="151" y="25"/>
                    </a:cubicBezTo>
                    <a:cubicBezTo>
                      <a:pt x="145" y="20"/>
                      <a:pt x="139" y="14"/>
                      <a:pt x="136" y="10"/>
                    </a:cubicBezTo>
                    <a:cubicBezTo>
                      <a:pt x="130" y="21"/>
                      <a:pt x="114" y="52"/>
                      <a:pt x="104" y="73"/>
                    </a:cubicBezTo>
                    <a:cubicBezTo>
                      <a:pt x="98" y="86"/>
                      <a:pt x="85" y="123"/>
                      <a:pt x="72" y="159"/>
                    </a:cubicBezTo>
                    <a:cubicBezTo>
                      <a:pt x="61" y="188"/>
                      <a:pt x="50" y="219"/>
                      <a:pt x="44" y="235"/>
                    </a:cubicBezTo>
                    <a:cubicBezTo>
                      <a:pt x="31" y="266"/>
                      <a:pt x="14" y="331"/>
                      <a:pt x="9" y="365"/>
                    </a:cubicBezTo>
                    <a:cubicBezTo>
                      <a:pt x="22" y="342"/>
                      <a:pt x="49" y="294"/>
                      <a:pt x="57" y="286"/>
                    </a:cubicBezTo>
                    <a:close/>
                    <a:moveTo>
                      <a:pt x="184" y="88"/>
                    </a:moveTo>
                    <a:cubicBezTo>
                      <a:pt x="186" y="89"/>
                      <a:pt x="187" y="90"/>
                      <a:pt x="186" y="92"/>
                    </a:cubicBezTo>
                    <a:cubicBezTo>
                      <a:pt x="181" y="115"/>
                      <a:pt x="72" y="278"/>
                      <a:pt x="61" y="290"/>
                    </a:cubicBezTo>
                    <a:cubicBezTo>
                      <a:pt x="52" y="300"/>
                      <a:pt x="7" y="380"/>
                      <a:pt x="6" y="381"/>
                    </a:cubicBezTo>
                    <a:cubicBezTo>
                      <a:pt x="6" y="383"/>
                      <a:pt x="5" y="383"/>
                      <a:pt x="3" y="383"/>
                    </a:cubicBezTo>
                    <a:lnTo>
                      <a:pt x="3" y="383"/>
                    </a:lnTo>
                    <a:cubicBezTo>
                      <a:pt x="2" y="383"/>
                      <a:pt x="0" y="381"/>
                      <a:pt x="0" y="380"/>
                    </a:cubicBezTo>
                    <a:cubicBezTo>
                      <a:pt x="1" y="355"/>
                      <a:pt x="22" y="271"/>
                      <a:pt x="38" y="233"/>
                    </a:cubicBezTo>
                    <a:cubicBezTo>
                      <a:pt x="44" y="216"/>
                      <a:pt x="56" y="186"/>
                      <a:pt x="66" y="157"/>
                    </a:cubicBezTo>
                    <a:cubicBezTo>
                      <a:pt x="79" y="121"/>
                      <a:pt x="92" y="84"/>
                      <a:pt x="98" y="70"/>
                    </a:cubicBezTo>
                    <a:cubicBezTo>
                      <a:pt x="111" y="45"/>
                      <a:pt x="133" y="2"/>
                      <a:pt x="133" y="2"/>
                    </a:cubicBezTo>
                    <a:cubicBezTo>
                      <a:pt x="134" y="1"/>
                      <a:pt x="136" y="0"/>
                      <a:pt x="136" y="0"/>
                    </a:cubicBezTo>
                    <a:cubicBezTo>
                      <a:pt x="138" y="0"/>
                      <a:pt x="139" y="2"/>
                      <a:pt x="139" y="2"/>
                    </a:cubicBezTo>
                    <a:cubicBezTo>
                      <a:pt x="140" y="6"/>
                      <a:pt x="149" y="14"/>
                      <a:pt x="155" y="21"/>
                    </a:cubicBezTo>
                    <a:cubicBezTo>
                      <a:pt x="164" y="30"/>
                      <a:pt x="172" y="38"/>
                      <a:pt x="176" y="45"/>
                    </a:cubicBezTo>
                    <a:cubicBezTo>
                      <a:pt x="182" y="57"/>
                      <a:pt x="184" y="66"/>
                      <a:pt x="184" y="66"/>
                    </a:cubicBezTo>
                    <a:cubicBezTo>
                      <a:pt x="184" y="67"/>
                      <a:pt x="184" y="68"/>
                      <a:pt x="183" y="69"/>
                    </a:cubicBezTo>
                    <a:lnTo>
                      <a:pt x="168" y="81"/>
                    </a:lnTo>
                    <a:lnTo>
                      <a:pt x="184" y="88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8" name="î$liḋé">
                <a:extLst>
                  <a:ext uri="{FF2B5EF4-FFF2-40B4-BE49-F238E27FC236}">
                    <a16:creationId xmlns:a16="http://schemas.microsoft.com/office/drawing/2014/main" id="{FE039185-6E63-40A2-A181-F16E0F0C6721}"/>
                  </a:ext>
                </a:extLst>
              </p:cNvPr>
              <p:cNvSpPr/>
              <p:nvPr/>
            </p:nvSpPr>
            <p:spPr bwMode="auto">
              <a:xfrm>
                <a:off x="2369908" y="3421620"/>
                <a:ext cx="8621" cy="8608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1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0" y="0"/>
                      <a:pt x="0" y="0"/>
                      <a:pt x="2" y="1"/>
                    </a:cubicBezTo>
                    <a:lnTo>
                      <a:pt x="0" y="1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9" name="îSļídê">
                <a:extLst>
                  <a:ext uri="{FF2B5EF4-FFF2-40B4-BE49-F238E27FC236}">
                    <a16:creationId xmlns:a16="http://schemas.microsoft.com/office/drawing/2014/main" id="{E09A3FC4-5E1E-4945-B34F-8ED6635DA894}"/>
                  </a:ext>
                </a:extLst>
              </p:cNvPr>
              <p:cNvSpPr/>
              <p:nvPr/>
            </p:nvSpPr>
            <p:spPr bwMode="auto">
              <a:xfrm>
                <a:off x="2283729" y="3335566"/>
                <a:ext cx="206829" cy="1230576"/>
              </a:xfrm>
              <a:custGeom>
                <a:avLst/>
                <a:gdLst>
                  <a:gd name="T0" fmla="*/ 91 w 107"/>
                  <a:gd name="T1" fmla="*/ 15 h 631"/>
                  <a:gd name="T2" fmla="*/ 103 w 107"/>
                  <a:gd name="T3" fmla="*/ 0 h 631"/>
                  <a:gd name="T4" fmla="*/ 99 w 107"/>
                  <a:gd name="T5" fmla="*/ 34 h 631"/>
                  <a:gd name="T6" fmla="*/ 81 w 107"/>
                  <a:gd name="T7" fmla="*/ 88 h 631"/>
                  <a:gd name="T8" fmla="*/ 0 w 107"/>
                  <a:gd name="T9" fmla="*/ 630 h 631"/>
                  <a:gd name="T10" fmla="*/ 11 w 107"/>
                  <a:gd name="T11" fmla="*/ 440 h 631"/>
                  <a:gd name="T12" fmla="*/ 42 w 107"/>
                  <a:gd name="T13" fmla="*/ 44 h 631"/>
                  <a:gd name="T14" fmla="*/ 68 w 107"/>
                  <a:gd name="T15" fmla="*/ 40 h 631"/>
                  <a:gd name="T16" fmla="*/ 62 w 107"/>
                  <a:gd name="T17" fmla="*/ 31 h 631"/>
                  <a:gd name="T18" fmla="*/ 91 w 107"/>
                  <a:gd name="T19" fmla="*/ 15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631">
                    <a:moveTo>
                      <a:pt x="91" y="15"/>
                    </a:moveTo>
                    <a:cubicBezTo>
                      <a:pt x="94" y="11"/>
                      <a:pt x="103" y="0"/>
                      <a:pt x="103" y="0"/>
                    </a:cubicBezTo>
                    <a:cubicBezTo>
                      <a:pt x="103" y="0"/>
                      <a:pt x="106" y="19"/>
                      <a:pt x="99" y="34"/>
                    </a:cubicBezTo>
                    <a:cubicBezTo>
                      <a:pt x="93" y="46"/>
                      <a:pt x="87" y="68"/>
                      <a:pt x="81" y="88"/>
                    </a:cubicBezTo>
                    <a:cubicBezTo>
                      <a:pt x="44" y="239"/>
                      <a:pt x="6" y="621"/>
                      <a:pt x="0" y="630"/>
                    </a:cubicBezTo>
                    <a:cubicBezTo>
                      <a:pt x="0" y="630"/>
                      <a:pt x="8" y="485"/>
                      <a:pt x="11" y="440"/>
                    </a:cubicBezTo>
                    <a:cubicBezTo>
                      <a:pt x="11" y="440"/>
                      <a:pt x="49" y="52"/>
                      <a:pt x="42" y="44"/>
                    </a:cubicBezTo>
                    <a:lnTo>
                      <a:pt x="68" y="40"/>
                    </a:lnTo>
                    <a:lnTo>
                      <a:pt x="62" y="31"/>
                    </a:lnTo>
                    <a:cubicBezTo>
                      <a:pt x="62" y="31"/>
                      <a:pt x="87" y="18"/>
                      <a:pt x="91" y="15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0" name="í$ľïḓê">
                <a:extLst>
                  <a:ext uri="{FF2B5EF4-FFF2-40B4-BE49-F238E27FC236}">
                    <a16:creationId xmlns:a16="http://schemas.microsoft.com/office/drawing/2014/main" id="{C70C318E-6BEE-42A3-96BE-B53F84B7AA05}"/>
                  </a:ext>
                </a:extLst>
              </p:cNvPr>
              <p:cNvSpPr/>
              <p:nvPr/>
            </p:nvSpPr>
            <p:spPr bwMode="auto">
              <a:xfrm>
                <a:off x="2283729" y="3326963"/>
                <a:ext cx="224064" cy="1239179"/>
              </a:xfrm>
              <a:custGeom>
                <a:avLst/>
                <a:gdLst>
                  <a:gd name="T0" fmla="*/ 100 w 114"/>
                  <a:gd name="T1" fmla="*/ 36 h 637"/>
                  <a:gd name="T2" fmla="*/ 104 w 114"/>
                  <a:gd name="T3" fmla="*/ 11 h 637"/>
                  <a:gd name="T4" fmla="*/ 97 w 114"/>
                  <a:gd name="T5" fmla="*/ 20 h 637"/>
                  <a:gd name="T6" fmla="*/ 69 w 114"/>
                  <a:gd name="T7" fmla="*/ 36 h 637"/>
                  <a:gd name="T8" fmla="*/ 74 w 114"/>
                  <a:gd name="T9" fmla="*/ 42 h 637"/>
                  <a:gd name="T10" fmla="*/ 74 w 114"/>
                  <a:gd name="T11" fmla="*/ 45 h 637"/>
                  <a:gd name="T12" fmla="*/ 72 w 114"/>
                  <a:gd name="T13" fmla="*/ 46 h 637"/>
                  <a:gd name="T14" fmla="*/ 48 w 114"/>
                  <a:gd name="T15" fmla="*/ 50 h 637"/>
                  <a:gd name="T16" fmla="*/ 35 w 114"/>
                  <a:gd name="T17" fmla="*/ 249 h 637"/>
                  <a:gd name="T18" fmla="*/ 16 w 114"/>
                  <a:gd name="T19" fmla="*/ 444 h 637"/>
                  <a:gd name="T20" fmla="*/ 10 w 114"/>
                  <a:gd name="T21" fmla="*/ 566 h 637"/>
                  <a:gd name="T22" fmla="*/ 16 w 114"/>
                  <a:gd name="T23" fmla="*/ 518 h 637"/>
                  <a:gd name="T24" fmla="*/ 81 w 114"/>
                  <a:gd name="T25" fmla="*/ 91 h 637"/>
                  <a:gd name="T26" fmla="*/ 100 w 114"/>
                  <a:gd name="T27" fmla="*/ 36 h 637"/>
                  <a:gd name="T28" fmla="*/ 107 w 114"/>
                  <a:gd name="T29" fmla="*/ 1 h 637"/>
                  <a:gd name="T30" fmla="*/ 109 w 114"/>
                  <a:gd name="T31" fmla="*/ 3 h 637"/>
                  <a:gd name="T32" fmla="*/ 105 w 114"/>
                  <a:gd name="T33" fmla="*/ 39 h 637"/>
                  <a:gd name="T34" fmla="*/ 88 w 114"/>
                  <a:gd name="T35" fmla="*/ 92 h 637"/>
                  <a:gd name="T36" fmla="*/ 22 w 114"/>
                  <a:gd name="T37" fmla="*/ 519 h 637"/>
                  <a:gd name="T38" fmla="*/ 5 w 114"/>
                  <a:gd name="T39" fmla="*/ 635 h 637"/>
                  <a:gd name="T40" fmla="*/ 3 w 114"/>
                  <a:gd name="T41" fmla="*/ 636 h 637"/>
                  <a:gd name="T42" fmla="*/ 2 w 114"/>
                  <a:gd name="T43" fmla="*/ 636 h 637"/>
                  <a:gd name="T44" fmla="*/ 0 w 114"/>
                  <a:gd name="T45" fmla="*/ 633 h 637"/>
                  <a:gd name="T46" fmla="*/ 10 w 114"/>
                  <a:gd name="T47" fmla="*/ 444 h 637"/>
                  <a:gd name="T48" fmla="*/ 42 w 114"/>
                  <a:gd name="T49" fmla="*/ 50 h 637"/>
                  <a:gd name="T50" fmla="*/ 41 w 114"/>
                  <a:gd name="T51" fmla="*/ 49 h 637"/>
                  <a:gd name="T52" fmla="*/ 42 w 114"/>
                  <a:gd name="T53" fmla="*/ 45 h 637"/>
                  <a:gd name="T54" fmla="*/ 44 w 114"/>
                  <a:gd name="T55" fmla="*/ 44 h 637"/>
                  <a:gd name="T56" fmla="*/ 45 w 114"/>
                  <a:gd name="T57" fmla="*/ 44 h 637"/>
                  <a:gd name="T58" fmla="*/ 66 w 114"/>
                  <a:gd name="T59" fmla="*/ 41 h 637"/>
                  <a:gd name="T60" fmla="*/ 62 w 114"/>
                  <a:gd name="T61" fmla="*/ 36 h 637"/>
                  <a:gd name="T62" fmla="*/ 62 w 114"/>
                  <a:gd name="T63" fmla="*/ 33 h 637"/>
                  <a:gd name="T64" fmla="*/ 63 w 114"/>
                  <a:gd name="T65" fmla="*/ 32 h 637"/>
                  <a:gd name="T66" fmla="*/ 91 w 114"/>
                  <a:gd name="T67" fmla="*/ 16 h 637"/>
                  <a:gd name="T68" fmla="*/ 104 w 114"/>
                  <a:gd name="T69" fmla="*/ 1 h 637"/>
                  <a:gd name="T70" fmla="*/ 107 w 114"/>
                  <a:gd name="T71" fmla="*/ 1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4" h="637">
                    <a:moveTo>
                      <a:pt x="100" y="36"/>
                    </a:moveTo>
                    <a:cubicBezTo>
                      <a:pt x="103" y="28"/>
                      <a:pt x="104" y="17"/>
                      <a:pt x="104" y="11"/>
                    </a:cubicBezTo>
                    <a:cubicBezTo>
                      <a:pt x="101" y="14"/>
                      <a:pt x="98" y="18"/>
                      <a:pt x="97" y="20"/>
                    </a:cubicBezTo>
                    <a:cubicBezTo>
                      <a:pt x="94" y="23"/>
                      <a:pt x="78" y="32"/>
                      <a:pt x="69" y="36"/>
                    </a:cubicBezTo>
                    <a:lnTo>
                      <a:pt x="74" y="42"/>
                    </a:lnTo>
                    <a:cubicBezTo>
                      <a:pt x="74" y="42"/>
                      <a:pt x="75" y="44"/>
                      <a:pt x="74" y="45"/>
                    </a:cubicBezTo>
                    <a:lnTo>
                      <a:pt x="72" y="46"/>
                    </a:lnTo>
                    <a:lnTo>
                      <a:pt x="48" y="50"/>
                    </a:lnTo>
                    <a:cubicBezTo>
                      <a:pt x="50" y="61"/>
                      <a:pt x="48" y="98"/>
                      <a:pt x="35" y="249"/>
                    </a:cubicBezTo>
                    <a:cubicBezTo>
                      <a:pt x="26" y="347"/>
                      <a:pt x="17" y="443"/>
                      <a:pt x="16" y="444"/>
                    </a:cubicBezTo>
                    <a:cubicBezTo>
                      <a:pt x="16" y="468"/>
                      <a:pt x="13" y="522"/>
                      <a:pt x="10" y="566"/>
                    </a:cubicBezTo>
                    <a:cubicBezTo>
                      <a:pt x="12" y="551"/>
                      <a:pt x="13" y="535"/>
                      <a:pt x="16" y="518"/>
                    </a:cubicBezTo>
                    <a:cubicBezTo>
                      <a:pt x="32" y="388"/>
                      <a:pt x="56" y="191"/>
                      <a:pt x="81" y="91"/>
                    </a:cubicBezTo>
                    <a:cubicBezTo>
                      <a:pt x="88" y="69"/>
                      <a:pt x="94" y="48"/>
                      <a:pt x="100" y="36"/>
                    </a:cubicBezTo>
                    <a:close/>
                    <a:moveTo>
                      <a:pt x="107" y="1"/>
                    </a:moveTo>
                    <a:cubicBezTo>
                      <a:pt x="109" y="1"/>
                      <a:pt x="109" y="1"/>
                      <a:pt x="109" y="3"/>
                    </a:cubicBezTo>
                    <a:cubicBezTo>
                      <a:pt x="109" y="4"/>
                      <a:pt x="113" y="23"/>
                      <a:pt x="105" y="39"/>
                    </a:cubicBezTo>
                    <a:cubicBezTo>
                      <a:pt x="100" y="50"/>
                      <a:pt x="93" y="71"/>
                      <a:pt x="88" y="92"/>
                    </a:cubicBezTo>
                    <a:cubicBezTo>
                      <a:pt x="63" y="192"/>
                      <a:pt x="38" y="389"/>
                      <a:pt x="22" y="519"/>
                    </a:cubicBezTo>
                    <a:cubicBezTo>
                      <a:pt x="11" y="604"/>
                      <a:pt x="8" y="632"/>
                      <a:pt x="5" y="635"/>
                    </a:cubicBezTo>
                    <a:cubicBezTo>
                      <a:pt x="5" y="636"/>
                      <a:pt x="3" y="636"/>
                      <a:pt x="3" y="636"/>
                    </a:cubicBezTo>
                    <a:lnTo>
                      <a:pt x="2" y="636"/>
                    </a:lnTo>
                    <a:cubicBezTo>
                      <a:pt x="0" y="636"/>
                      <a:pt x="0" y="635"/>
                      <a:pt x="0" y="633"/>
                    </a:cubicBezTo>
                    <a:cubicBezTo>
                      <a:pt x="0" y="632"/>
                      <a:pt x="8" y="487"/>
                      <a:pt x="10" y="444"/>
                    </a:cubicBezTo>
                    <a:cubicBezTo>
                      <a:pt x="25" y="295"/>
                      <a:pt x="45" y="71"/>
                      <a:pt x="42" y="50"/>
                    </a:cubicBezTo>
                    <a:cubicBezTo>
                      <a:pt x="42" y="50"/>
                      <a:pt x="42" y="49"/>
                      <a:pt x="41" y="49"/>
                    </a:cubicBezTo>
                    <a:cubicBezTo>
                      <a:pt x="41" y="48"/>
                      <a:pt x="41" y="47"/>
                      <a:pt x="42" y="45"/>
                    </a:cubicBezTo>
                    <a:cubicBezTo>
                      <a:pt x="43" y="45"/>
                      <a:pt x="44" y="44"/>
                      <a:pt x="44" y="44"/>
                    </a:cubicBezTo>
                    <a:cubicBezTo>
                      <a:pt x="45" y="44"/>
                      <a:pt x="45" y="44"/>
                      <a:pt x="45" y="44"/>
                    </a:cubicBezTo>
                    <a:lnTo>
                      <a:pt x="66" y="41"/>
                    </a:lnTo>
                    <a:lnTo>
                      <a:pt x="62" y="36"/>
                    </a:lnTo>
                    <a:cubicBezTo>
                      <a:pt x="62" y="36"/>
                      <a:pt x="62" y="34"/>
                      <a:pt x="62" y="33"/>
                    </a:cubicBezTo>
                    <a:cubicBezTo>
                      <a:pt x="62" y="32"/>
                      <a:pt x="63" y="32"/>
                      <a:pt x="63" y="32"/>
                    </a:cubicBezTo>
                    <a:cubicBezTo>
                      <a:pt x="75" y="26"/>
                      <a:pt x="90" y="18"/>
                      <a:pt x="91" y="16"/>
                    </a:cubicBezTo>
                    <a:cubicBezTo>
                      <a:pt x="94" y="12"/>
                      <a:pt x="103" y="1"/>
                      <a:pt x="104" y="1"/>
                    </a:cubicBezTo>
                    <a:cubicBezTo>
                      <a:pt x="105" y="1"/>
                      <a:pt x="106" y="0"/>
                      <a:pt x="107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1" name="ïṧľïḓê">
                <a:extLst>
                  <a:ext uri="{FF2B5EF4-FFF2-40B4-BE49-F238E27FC236}">
                    <a16:creationId xmlns:a16="http://schemas.microsoft.com/office/drawing/2014/main" id="{E3D4A8F4-FB27-4934-9911-C3C3C0DD1C1E}"/>
                  </a:ext>
                </a:extLst>
              </p:cNvPr>
              <p:cNvSpPr/>
              <p:nvPr/>
            </p:nvSpPr>
            <p:spPr bwMode="auto">
              <a:xfrm>
                <a:off x="0" y="5194334"/>
                <a:ext cx="5041444" cy="1652238"/>
              </a:xfrm>
              <a:custGeom>
                <a:avLst/>
                <a:gdLst>
                  <a:gd name="T0" fmla="*/ 143 w 2581"/>
                  <a:gd name="T1" fmla="*/ 0 h 846"/>
                  <a:gd name="T2" fmla="*/ 2571 w 2581"/>
                  <a:gd name="T3" fmla="*/ 440 h 846"/>
                  <a:gd name="T4" fmla="*/ 2580 w 2581"/>
                  <a:gd name="T5" fmla="*/ 845 h 846"/>
                  <a:gd name="T6" fmla="*/ 0 w 2581"/>
                  <a:gd name="T7" fmla="*/ 845 h 846"/>
                  <a:gd name="T8" fmla="*/ 0 w 2581"/>
                  <a:gd name="T9" fmla="*/ 35 h 846"/>
                  <a:gd name="T10" fmla="*/ 143 w 2581"/>
                  <a:gd name="T1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81" h="846">
                    <a:moveTo>
                      <a:pt x="143" y="0"/>
                    </a:moveTo>
                    <a:lnTo>
                      <a:pt x="2571" y="440"/>
                    </a:lnTo>
                    <a:lnTo>
                      <a:pt x="2580" y="845"/>
                    </a:lnTo>
                    <a:lnTo>
                      <a:pt x="0" y="845"/>
                    </a:lnTo>
                    <a:lnTo>
                      <a:pt x="0" y="35"/>
                    </a:lnTo>
                    <a:lnTo>
                      <a:pt x="143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" name="ïṣļiḍê">
                <a:extLst>
                  <a:ext uri="{FF2B5EF4-FFF2-40B4-BE49-F238E27FC236}">
                    <a16:creationId xmlns:a16="http://schemas.microsoft.com/office/drawing/2014/main" id="{9F16D350-9CC6-433B-9E14-FC5860560C7B}"/>
                  </a:ext>
                </a:extLst>
              </p:cNvPr>
              <p:cNvSpPr/>
              <p:nvPr/>
            </p:nvSpPr>
            <p:spPr bwMode="auto">
              <a:xfrm>
                <a:off x="0" y="5194334"/>
                <a:ext cx="5058679" cy="1660846"/>
              </a:xfrm>
              <a:custGeom>
                <a:avLst/>
                <a:gdLst>
                  <a:gd name="T0" fmla="*/ 2575 w 2588"/>
                  <a:gd name="T1" fmla="*/ 440 h 852"/>
                  <a:gd name="T2" fmla="*/ 2578 w 2588"/>
                  <a:gd name="T3" fmla="*/ 443 h 852"/>
                  <a:gd name="T4" fmla="*/ 2587 w 2588"/>
                  <a:gd name="T5" fmla="*/ 848 h 852"/>
                  <a:gd name="T6" fmla="*/ 2584 w 2588"/>
                  <a:gd name="T7" fmla="*/ 851 h 852"/>
                  <a:gd name="T8" fmla="*/ 2581 w 2588"/>
                  <a:gd name="T9" fmla="*/ 848 h 852"/>
                  <a:gd name="T10" fmla="*/ 2571 w 2588"/>
                  <a:gd name="T11" fmla="*/ 445 h 852"/>
                  <a:gd name="T12" fmla="*/ 147 w 2588"/>
                  <a:gd name="T13" fmla="*/ 6 h 852"/>
                  <a:gd name="T14" fmla="*/ 3 w 2588"/>
                  <a:gd name="T15" fmla="*/ 40 h 852"/>
                  <a:gd name="T16" fmla="*/ 0 w 2588"/>
                  <a:gd name="T17" fmla="*/ 38 h 852"/>
                  <a:gd name="T18" fmla="*/ 3 w 2588"/>
                  <a:gd name="T19" fmla="*/ 34 h 852"/>
                  <a:gd name="T20" fmla="*/ 146 w 2588"/>
                  <a:gd name="T21" fmla="*/ 0 h 852"/>
                  <a:gd name="T22" fmla="*/ 147 w 2588"/>
                  <a:gd name="T23" fmla="*/ 0 h 852"/>
                  <a:gd name="T24" fmla="*/ 2575 w 2588"/>
                  <a:gd name="T25" fmla="*/ 44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8" h="852">
                    <a:moveTo>
                      <a:pt x="2575" y="440"/>
                    </a:moveTo>
                    <a:cubicBezTo>
                      <a:pt x="2576" y="440"/>
                      <a:pt x="2578" y="441"/>
                      <a:pt x="2578" y="443"/>
                    </a:cubicBezTo>
                    <a:lnTo>
                      <a:pt x="2587" y="848"/>
                    </a:lnTo>
                    <a:cubicBezTo>
                      <a:pt x="2587" y="850"/>
                      <a:pt x="2586" y="851"/>
                      <a:pt x="2584" y="851"/>
                    </a:cubicBezTo>
                    <a:cubicBezTo>
                      <a:pt x="2583" y="851"/>
                      <a:pt x="2581" y="850"/>
                      <a:pt x="2581" y="848"/>
                    </a:cubicBezTo>
                    <a:lnTo>
                      <a:pt x="2571" y="445"/>
                    </a:lnTo>
                    <a:lnTo>
                      <a:pt x="147" y="6"/>
                    </a:lnTo>
                    <a:lnTo>
                      <a:pt x="3" y="40"/>
                    </a:lnTo>
                    <a:cubicBezTo>
                      <a:pt x="2" y="41"/>
                      <a:pt x="0" y="40"/>
                      <a:pt x="0" y="38"/>
                    </a:cubicBezTo>
                    <a:cubicBezTo>
                      <a:pt x="0" y="36"/>
                      <a:pt x="0" y="35"/>
                      <a:pt x="3" y="34"/>
                    </a:cubicBezTo>
                    <a:lnTo>
                      <a:pt x="146" y="0"/>
                    </a:lnTo>
                    <a:cubicBezTo>
                      <a:pt x="147" y="0"/>
                      <a:pt x="147" y="0"/>
                      <a:pt x="147" y="0"/>
                    </a:cubicBezTo>
                    <a:lnTo>
                      <a:pt x="2575" y="440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3" name="iŝḻîďê">
                <a:extLst>
                  <a:ext uri="{FF2B5EF4-FFF2-40B4-BE49-F238E27FC236}">
                    <a16:creationId xmlns:a16="http://schemas.microsoft.com/office/drawing/2014/main" id="{75FD174D-B5EC-42C2-8D93-32ACB449270D}"/>
                  </a:ext>
                </a:extLst>
              </p:cNvPr>
              <p:cNvSpPr/>
              <p:nvPr/>
            </p:nvSpPr>
            <p:spPr bwMode="auto">
              <a:xfrm>
                <a:off x="2826657" y="3404409"/>
                <a:ext cx="465364" cy="1084281"/>
              </a:xfrm>
              <a:custGeom>
                <a:avLst/>
                <a:gdLst>
                  <a:gd name="T0" fmla="*/ 197 w 238"/>
                  <a:gd name="T1" fmla="*/ 213 h 557"/>
                  <a:gd name="T2" fmla="*/ 218 w 238"/>
                  <a:gd name="T3" fmla="*/ 312 h 557"/>
                  <a:gd name="T4" fmla="*/ 231 w 238"/>
                  <a:gd name="T5" fmla="*/ 375 h 557"/>
                  <a:gd name="T6" fmla="*/ 215 w 238"/>
                  <a:gd name="T7" fmla="*/ 423 h 557"/>
                  <a:gd name="T8" fmla="*/ 167 w 238"/>
                  <a:gd name="T9" fmla="*/ 471 h 557"/>
                  <a:gd name="T10" fmla="*/ 125 w 238"/>
                  <a:gd name="T11" fmla="*/ 508 h 557"/>
                  <a:gd name="T12" fmla="*/ 69 w 238"/>
                  <a:gd name="T13" fmla="*/ 551 h 557"/>
                  <a:gd name="T14" fmla="*/ 8 w 238"/>
                  <a:gd name="T15" fmla="*/ 451 h 557"/>
                  <a:gd name="T16" fmla="*/ 94 w 238"/>
                  <a:gd name="T17" fmla="*/ 383 h 557"/>
                  <a:gd name="T18" fmla="*/ 109 w 238"/>
                  <a:gd name="T19" fmla="*/ 368 h 557"/>
                  <a:gd name="T20" fmla="*/ 103 w 238"/>
                  <a:gd name="T21" fmla="*/ 350 h 557"/>
                  <a:gd name="T22" fmla="*/ 98 w 238"/>
                  <a:gd name="T23" fmla="*/ 291 h 557"/>
                  <a:gd name="T24" fmla="*/ 86 w 238"/>
                  <a:gd name="T25" fmla="*/ 282 h 557"/>
                  <a:gd name="T26" fmla="*/ 70 w 238"/>
                  <a:gd name="T27" fmla="*/ 232 h 557"/>
                  <a:gd name="T28" fmla="*/ 66 w 238"/>
                  <a:gd name="T29" fmla="*/ 90 h 557"/>
                  <a:gd name="T30" fmla="*/ 131 w 238"/>
                  <a:gd name="T31" fmla="*/ 3 h 557"/>
                  <a:gd name="T32" fmla="*/ 179 w 238"/>
                  <a:gd name="T33" fmla="*/ 88 h 557"/>
                  <a:gd name="T34" fmla="*/ 191 w 238"/>
                  <a:gd name="T35" fmla="*/ 145 h 557"/>
                  <a:gd name="T36" fmla="*/ 197 w 238"/>
                  <a:gd name="T37" fmla="*/ 213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8" h="557">
                    <a:moveTo>
                      <a:pt x="197" y="213"/>
                    </a:moveTo>
                    <a:cubicBezTo>
                      <a:pt x="213" y="244"/>
                      <a:pt x="216" y="306"/>
                      <a:pt x="218" y="312"/>
                    </a:cubicBezTo>
                    <a:cubicBezTo>
                      <a:pt x="220" y="318"/>
                      <a:pt x="237" y="349"/>
                      <a:pt x="231" y="375"/>
                    </a:cubicBezTo>
                    <a:cubicBezTo>
                      <a:pt x="225" y="401"/>
                      <a:pt x="218" y="419"/>
                      <a:pt x="215" y="423"/>
                    </a:cubicBezTo>
                    <a:cubicBezTo>
                      <a:pt x="212" y="428"/>
                      <a:pt x="167" y="471"/>
                      <a:pt x="167" y="471"/>
                    </a:cubicBezTo>
                    <a:cubicBezTo>
                      <a:pt x="164" y="484"/>
                      <a:pt x="133" y="496"/>
                      <a:pt x="125" y="508"/>
                    </a:cubicBezTo>
                    <a:cubicBezTo>
                      <a:pt x="109" y="530"/>
                      <a:pt x="69" y="551"/>
                      <a:pt x="69" y="551"/>
                    </a:cubicBezTo>
                    <a:cubicBezTo>
                      <a:pt x="14" y="556"/>
                      <a:pt x="0" y="479"/>
                      <a:pt x="8" y="451"/>
                    </a:cubicBezTo>
                    <a:cubicBezTo>
                      <a:pt x="12" y="432"/>
                      <a:pt x="94" y="383"/>
                      <a:pt x="94" y="383"/>
                    </a:cubicBezTo>
                    <a:lnTo>
                      <a:pt x="109" y="368"/>
                    </a:lnTo>
                    <a:cubicBezTo>
                      <a:pt x="109" y="368"/>
                      <a:pt x="111" y="355"/>
                      <a:pt x="103" y="350"/>
                    </a:cubicBezTo>
                    <a:cubicBezTo>
                      <a:pt x="95" y="346"/>
                      <a:pt x="98" y="291"/>
                      <a:pt x="98" y="291"/>
                    </a:cubicBezTo>
                    <a:lnTo>
                      <a:pt x="86" y="282"/>
                    </a:lnTo>
                    <a:cubicBezTo>
                      <a:pt x="86" y="282"/>
                      <a:pt x="85" y="245"/>
                      <a:pt x="70" y="232"/>
                    </a:cubicBezTo>
                    <a:cubicBezTo>
                      <a:pt x="57" y="217"/>
                      <a:pt x="66" y="119"/>
                      <a:pt x="66" y="90"/>
                    </a:cubicBezTo>
                    <a:cubicBezTo>
                      <a:pt x="66" y="60"/>
                      <a:pt x="104" y="6"/>
                      <a:pt x="131" y="3"/>
                    </a:cubicBezTo>
                    <a:cubicBezTo>
                      <a:pt x="164" y="0"/>
                      <a:pt x="179" y="88"/>
                      <a:pt x="179" y="88"/>
                    </a:cubicBezTo>
                    <a:lnTo>
                      <a:pt x="191" y="145"/>
                    </a:lnTo>
                    <a:cubicBezTo>
                      <a:pt x="207" y="164"/>
                      <a:pt x="197" y="213"/>
                      <a:pt x="197" y="21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4" name="îṥľïḋé">
                <a:extLst>
                  <a:ext uri="{FF2B5EF4-FFF2-40B4-BE49-F238E27FC236}">
                    <a16:creationId xmlns:a16="http://schemas.microsoft.com/office/drawing/2014/main" id="{F6D3FEEE-8DD1-45CF-BA0A-77AFCCEC1FE0}"/>
                  </a:ext>
                </a:extLst>
              </p:cNvPr>
              <p:cNvSpPr/>
              <p:nvPr/>
            </p:nvSpPr>
            <p:spPr bwMode="auto">
              <a:xfrm>
                <a:off x="2826657" y="3404409"/>
                <a:ext cx="473979" cy="1084281"/>
              </a:xfrm>
              <a:custGeom>
                <a:avLst/>
                <a:gdLst>
                  <a:gd name="T0" fmla="*/ 229 w 241"/>
                  <a:gd name="T1" fmla="*/ 375 h 557"/>
                  <a:gd name="T2" fmla="*/ 219 w 241"/>
                  <a:gd name="T3" fmla="*/ 320 h 557"/>
                  <a:gd name="T4" fmla="*/ 217 w 241"/>
                  <a:gd name="T5" fmla="*/ 313 h 557"/>
                  <a:gd name="T6" fmla="*/ 215 w 241"/>
                  <a:gd name="T7" fmla="*/ 302 h 557"/>
                  <a:gd name="T8" fmla="*/ 195 w 241"/>
                  <a:gd name="T9" fmla="*/ 215 h 557"/>
                  <a:gd name="T10" fmla="*/ 195 w 241"/>
                  <a:gd name="T11" fmla="*/ 212 h 557"/>
                  <a:gd name="T12" fmla="*/ 189 w 241"/>
                  <a:gd name="T13" fmla="*/ 147 h 557"/>
                  <a:gd name="T14" fmla="*/ 189 w 241"/>
                  <a:gd name="T15" fmla="*/ 146 h 557"/>
                  <a:gd name="T16" fmla="*/ 177 w 241"/>
                  <a:gd name="T17" fmla="*/ 89 h 557"/>
                  <a:gd name="T18" fmla="*/ 131 w 241"/>
                  <a:gd name="T19" fmla="*/ 6 h 557"/>
                  <a:gd name="T20" fmla="*/ 69 w 241"/>
                  <a:gd name="T21" fmla="*/ 90 h 557"/>
                  <a:gd name="T22" fmla="*/ 68 w 241"/>
                  <a:gd name="T23" fmla="*/ 120 h 557"/>
                  <a:gd name="T24" fmla="*/ 73 w 241"/>
                  <a:gd name="T25" fmla="*/ 230 h 557"/>
                  <a:gd name="T26" fmla="*/ 90 w 241"/>
                  <a:gd name="T27" fmla="*/ 281 h 557"/>
                  <a:gd name="T28" fmla="*/ 101 w 241"/>
                  <a:gd name="T29" fmla="*/ 289 h 557"/>
                  <a:gd name="T30" fmla="*/ 102 w 241"/>
                  <a:gd name="T31" fmla="*/ 293 h 557"/>
                  <a:gd name="T32" fmla="*/ 105 w 241"/>
                  <a:gd name="T33" fmla="*/ 348 h 557"/>
                  <a:gd name="T34" fmla="*/ 113 w 241"/>
                  <a:gd name="T35" fmla="*/ 370 h 557"/>
                  <a:gd name="T36" fmla="*/ 111 w 241"/>
                  <a:gd name="T37" fmla="*/ 371 h 557"/>
                  <a:gd name="T38" fmla="*/ 96 w 241"/>
                  <a:gd name="T39" fmla="*/ 386 h 557"/>
                  <a:gd name="T40" fmla="*/ 96 w 241"/>
                  <a:gd name="T41" fmla="*/ 386 h 557"/>
                  <a:gd name="T42" fmla="*/ 11 w 241"/>
                  <a:gd name="T43" fmla="*/ 453 h 557"/>
                  <a:gd name="T44" fmla="*/ 28 w 241"/>
                  <a:gd name="T45" fmla="*/ 531 h 557"/>
                  <a:gd name="T46" fmla="*/ 65 w 241"/>
                  <a:gd name="T47" fmla="*/ 550 h 557"/>
                  <a:gd name="T48" fmla="*/ 68 w 241"/>
                  <a:gd name="T49" fmla="*/ 549 h 557"/>
                  <a:gd name="T50" fmla="*/ 123 w 241"/>
                  <a:gd name="T51" fmla="*/ 506 h 557"/>
                  <a:gd name="T52" fmla="*/ 143 w 241"/>
                  <a:gd name="T53" fmla="*/ 490 h 557"/>
                  <a:gd name="T54" fmla="*/ 165 w 241"/>
                  <a:gd name="T55" fmla="*/ 471 h 557"/>
                  <a:gd name="T56" fmla="*/ 166 w 241"/>
                  <a:gd name="T57" fmla="*/ 469 h 557"/>
                  <a:gd name="T58" fmla="*/ 214 w 241"/>
                  <a:gd name="T59" fmla="*/ 422 h 557"/>
                  <a:gd name="T60" fmla="*/ 229 w 241"/>
                  <a:gd name="T61" fmla="*/ 375 h 557"/>
                  <a:gd name="T62" fmla="*/ 222 w 241"/>
                  <a:gd name="T63" fmla="*/ 311 h 557"/>
                  <a:gd name="T64" fmla="*/ 224 w 241"/>
                  <a:gd name="T65" fmla="*/ 318 h 557"/>
                  <a:gd name="T66" fmla="*/ 235 w 241"/>
                  <a:gd name="T67" fmla="*/ 377 h 557"/>
                  <a:gd name="T68" fmla="*/ 219 w 241"/>
                  <a:gd name="T69" fmla="*/ 425 h 557"/>
                  <a:gd name="T70" fmla="*/ 171 w 241"/>
                  <a:gd name="T71" fmla="*/ 473 h 557"/>
                  <a:gd name="T72" fmla="*/ 147 w 241"/>
                  <a:gd name="T73" fmla="*/ 495 h 557"/>
                  <a:gd name="T74" fmla="*/ 127 w 241"/>
                  <a:gd name="T75" fmla="*/ 510 h 557"/>
                  <a:gd name="T76" fmla="*/ 71 w 241"/>
                  <a:gd name="T77" fmla="*/ 555 h 557"/>
                  <a:gd name="T78" fmla="*/ 70 w 241"/>
                  <a:gd name="T79" fmla="*/ 555 h 557"/>
                  <a:gd name="T80" fmla="*/ 65 w 241"/>
                  <a:gd name="T81" fmla="*/ 556 h 557"/>
                  <a:gd name="T82" fmla="*/ 23 w 241"/>
                  <a:gd name="T83" fmla="*/ 534 h 557"/>
                  <a:gd name="T84" fmla="*/ 5 w 241"/>
                  <a:gd name="T85" fmla="*/ 451 h 557"/>
                  <a:gd name="T86" fmla="*/ 93 w 241"/>
                  <a:gd name="T87" fmla="*/ 381 h 557"/>
                  <a:gd name="T88" fmla="*/ 107 w 241"/>
                  <a:gd name="T89" fmla="*/ 367 h 557"/>
                  <a:gd name="T90" fmla="*/ 102 w 241"/>
                  <a:gd name="T91" fmla="*/ 353 h 557"/>
                  <a:gd name="T92" fmla="*/ 96 w 241"/>
                  <a:gd name="T93" fmla="*/ 293 h 557"/>
                  <a:gd name="T94" fmla="*/ 84 w 241"/>
                  <a:gd name="T95" fmla="*/ 285 h 557"/>
                  <a:gd name="T96" fmla="*/ 83 w 241"/>
                  <a:gd name="T97" fmla="*/ 283 h 557"/>
                  <a:gd name="T98" fmla="*/ 69 w 241"/>
                  <a:gd name="T99" fmla="*/ 234 h 557"/>
                  <a:gd name="T100" fmla="*/ 62 w 241"/>
                  <a:gd name="T101" fmla="*/ 120 h 557"/>
                  <a:gd name="T102" fmla="*/ 63 w 241"/>
                  <a:gd name="T103" fmla="*/ 90 h 557"/>
                  <a:gd name="T104" fmla="*/ 131 w 241"/>
                  <a:gd name="T105" fmla="*/ 0 h 557"/>
                  <a:gd name="T106" fmla="*/ 133 w 241"/>
                  <a:gd name="T107" fmla="*/ 0 h 557"/>
                  <a:gd name="T108" fmla="*/ 183 w 241"/>
                  <a:gd name="T109" fmla="*/ 87 h 557"/>
                  <a:gd name="T110" fmla="*/ 194 w 241"/>
                  <a:gd name="T111" fmla="*/ 144 h 557"/>
                  <a:gd name="T112" fmla="*/ 201 w 241"/>
                  <a:gd name="T113" fmla="*/ 213 h 557"/>
                  <a:gd name="T114" fmla="*/ 221 w 241"/>
                  <a:gd name="T115" fmla="*/ 302 h 557"/>
                  <a:gd name="T116" fmla="*/ 222 w 241"/>
                  <a:gd name="T117" fmla="*/ 311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1" h="557">
                    <a:moveTo>
                      <a:pt x="229" y="375"/>
                    </a:moveTo>
                    <a:cubicBezTo>
                      <a:pt x="233" y="355"/>
                      <a:pt x="223" y="331"/>
                      <a:pt x="219" y="320"/>
                    </a:cubicBezTo>
                    <a:cubicBezTo>
                      <a:pt x="217" y="317"/>
                      <a:pt x="217" y="314"/>
                      <a:pt x="217" y="313"/>
                    </a:cubicBezTo>
                    <a:cubicBezTo>
                      <a:pt x="216" y="311"/>
                      <a:pt x="216" y="308"/>
                      <a:pt x="215" y="302"/>
                    </a:cubicBezTo>
                    <a:cubicBezTo>
                      <a:pt x="213" y="283"/>
                      <a:pt x="208" y="239"/>
                      <a:pt x="195" y="215"/>
                    </a:cubicBezTo>
                    <a:cubicBezTo>
                      <a:pt x="195" y="214"/>
                      <a:pt x="195" y="213"/>
                      <a:pt x="195" y="212"/>
                    </a:cubicBezTo>
                    <a:cubicBezTo>
                      <a:pt x="195" y="212"/>
                      <a:pt x="204" y="165"/>
                      <a:pt x="189" y="147"/>
                    </a:cubicBezTo>
                    <a:lnTo>
                      <a:pt x="189" y="146"/>
                    </a:lnTo>
                    <a:lnTo>
                      <a:pt x="177" y="89"/>
                    </a:lnTo>
                    <a:cubicBezTo>
                      <a:pt x="173" y="65"/>
                      <a:pt x="157" y="3"/>
                      <a:pt x="131" y="6"/>
                    </a:cubicBezTo>
                    <a:cubicBezTo>
                      <a:pt x="106" y="9"/>
                      <a:pt x="69" y="62"/>
                      <a:pt x="69" y="90"/>
                    </a:cubicBezTo>
                    <a:cubicBezTo>
                      <a:pt x="69" y="96"/>
                      <a:pt x="69" y="108"/>
                      <a:pt x="68" y="120"/>
                    </a:cubicBezTo>
                    <a:cubicBezTo>
                      <a:pt x="67" y="158"/>
                      <a:pt x="64" y="220"/>
                      <a:pt x="73" y="230"/>
                    </a:cubicBezTo>
                    <a:cubicBezTo>
                      <a:pt x="86" y="243"/>
                      <a:pt x="89" y="274"/>
                      <a:pt x="90" y="281"/>
                    </a:cubicBezTo>
                    <a:lnTo>
                      <a:pt x="101" y="289"/>
                    </a:lnTo>
                    <a:cubicBezTo>
                      <a:pt x="102" y="290"/>
                      <a:pt x="102" y="291"/>
                      <a:pt x="102" y="293"/>
                    </a:cubicBezTo>
                    <a:cubicBezTo>
                      <a:pt x="100" y="317"/>
                      <a:pt x="102" y="345"/>
                      <a:pt x="105" y="348"/>
                    </a:cubicBezTo>
                    <a:cubicBezTo>
                      <a:pt x="114" y="354"/>
                      <a:pt x="113" y="369"/>
                      <a:pt x="113" y="370"/>
                    </a:cubicBezTo>
                    <a:cubicBezTo>
                      <a:pt x="112" y="370"/>
                      <a:pt x="112" y="371"/>
                      <a:pt x="111" y="371"/>
                    </a:cubicBezTo>
                    <a:lnTo>
                      <a:pt x="96" y="386"/>
                    </a:lnTo>
                    <a:lnTo>
                      <a:pt x="96" y="386"/>
                    </a:lnTo>
                    <a:cubicBezTo>
                      <a:pt x="74" y="399"/>
                      <a:pt x="15" y="438"/>
                      <a:pt x="11" y="453"/>
                    </a:cubicBezTo>
                    <a:cubicBezTo>
                      <a:pt x="6" y="469"/>
                      <a:pt x="10" y="507"/>
                      <a:pt x="28" y="531"/>
                    </a:cubicBezTo>
                    <a:cubicBezTo>
                      <a:pt x="37" y="543"/>
                      <a:pt x="50" y="550"/>
                      <a:pt x="65" y="550"/>
                    </a:cubicBezTo>
                    <a:cubicBezTo>
                      <a:pt x="66" y="550"/>
                      <a:pt x="68" y="550"/>
                      <a:pt x="68" y="549"/>
                    </a:cubicBezTo>
                    <a:cubicBezTo>
                      <a:pt x="74" y="547"/>
                      <a:pt x="108" y="527"/>
                      <a:pt x="123" y="506"/>
                    </a:cubicBezTo>
                    <a:cubicBezTo>
                      <a:pt x="127" y="501"/>
                      <a:pt x="135" y="496"/>
                      <a:pt x="143" y="490"/>
                    </a:cubicBezTo>
                    <a:cubicBezTo>
                      <a:pt x="153" y="484"/>
                      <a:pt x="164" y="477"/>
                      <a:pt x="165" y="471"/>
                    </a:cubicBezTo>
                    <a:cubicBezTo>
                      <a:pt x="165" y="471"/>
                      <a:pt x="166" y="470"/>
                      <a:pt x="166" y="469"/>
                    </a:cubicBezTo>
                    <a:cubicBezTo>
                      <a:pt x="183" y="453"/>
                      <a:pt x="211" y="425"/>
                      <a:pt x="214" y="422"/>
                    </a:cubicBezTo>
                    <a:cubicBezTo>
                      <a:pt x="217" y="418"/>
                      <a:pt x="223" y="401"/>
                      <a:pt x="229" y="375"/>
                    </a:cubicBezTo>
                    <a:close/>
                    <a:moveTo>
                      <a:pt x="222" y="311"/>
                    </a:moveTo>
                    <a:cubicBezTo>
                      <a:pt x="223" y="312"/>
                      <a:pt x="223" y="314"/>
                      <a:pt x="224" y="318"/>
                    </a:cubicBezTo>
                    <a:cubicBezTo>
                      <a:pt x="229" y="329"/>
                      <a:pt x="240" y="354"/>
                      <a:pt x="235" y="377"/>
                    </a:cubicBezTo>
                    <a:cubicBezTo>
                      <a:pt x="229" y="401"/>
                      <a:pt x="223" y="420"/>
                      <a:pt x="219" y="425"/>
                    </a:cubicBezTo>
                    <a:cubicBezTo>
                      <a:pt x="216" y="430"/>
                      <a:pt x="178" y="467"/>
                      <a:pt x="171" y="473"/>
                    </a:cubicBezTo>
                    <a:cubicBezTo>
                      <a:pt x="168" y="481"/>
                      <a:pt x="158" y="488"/>
                      <a:pt x="147" y="495"/>
                    </a:cubicBezTo>
                    <a:cubicBezTo>
                      <a:pt x="139" y="500"/>
                      <a:pt x="131" y="506"/>
                      <a:pt x="127" y="510"/>
                    </a:cubicBezTo>
                    <a:cubicBezTo>
                      <a:pt x="111" y="533"/>
                      <a:pt x="73" y="554"/>
                      <a:pt x="71" y="555"/>
                    </a:cubicBezTo>
                    <a:lnTo>
                      <a:pt x="70" y="555"/>
                    </a:lnTo>
                    <a:cubicBezTo>
                      <a:pt x="68" y="556"/>
                      <a:pt x="66" y="556"/>
                      <a:pt x="65" y="556"/>
                    </a:cubicBezTo>
                    <a:cubicBezTo>
                      <a:pt x="48" y="556"/>
                      <a:pt x="34" y="548"/>
                      <a:pt x="23" y="534"/>
                    </a:cubicBezTo>
                    <a:cubicBezTo>
                      <a:pt x="4" y="509"/>
                      <a:pt x="0" y="469"/>
                      <a:pt x="5" y="451"/>
                    </a:cubicBezTo>
                    <a:cubicBezTo>
                      <a:pt x="10" y="431"/>
                      <a:pt x="83" y="386"/>
                      <a:pt x="93" y="381"/>
                    </a:cubicBezTo>
                    <a:lnTo>
                      <a:pt x="107" y="367"/>
                    </a:lnTo>
                    <a:cubicBezTo>
                      <a:pt x="107" y="364"/>
                      <a:pt x="106" y="356"/>
                      <a:pt x="102" y="353"/>
                    </a:cubicBezTo>
                    <a:cubicBezTo>
                      <a:pt x="93" y="349"/>
                      <a:pt x="95" y="311"/>
                      <a:pt x="96" y="293"/>
                    </a:cubicBezTo>
                    <a:lnTo>
                      <a:pt x="84" y="285"/>
                    </a:lnTo>
                    <a:cubicBezTo>
                      <a:pt x="83" y="285"/>
                      <a:pt x="83" y="283"/>
                      <a:pt x="83" y="283"/>
                    </a:cubicBezTo>
                    <a:cubicBezTo>
                      <a:pt x="83" y="283"/>
                      <a:pt x="82" y="247"/>
                      <a:pt x="69" y="234"/>
                    </a:cubicBezTo>
                    <a:cubicBezTo>
                      <a:pt x="58" y="223"/>
                      <a:pt x="59" y="176"/>
                      <a:pt x="62" y="120"/>
                    </a:cubicBezTo>
                    <a:cubicBezTo>
                      <a:pt x="63" y="107"/>
                      <a:pt x="63" y="96"/>
                      <a:pt x="63" y="90"/>
                    </a:cubicBezTo>
                    <a:cubicBezTo>
                      <a:pt x="63" y="59"/>
                      <a:pt x="102" y="3"/>
                      <a:pt x="131" y="0"/>
                    </a:cubicBezTo>
                    <a:cubicBezTo>
                      <a:pt x="132" y="0"/>
                      <a:pt x="133" y="0"/>
                      <a:pt x="133" y="0"/>
                    </a:cubicBezTo>
                    <a:cubicBezTo>
                      <a:pt x="168" y="0"/>
                      <a:pt x="183" y="84"/>
                      <a:pt x="183" y="87"/>
                    </a:cubicBezTo>
                    <a:lnTo>
                      <a:pt x="194" y="144"/>
                    </a:lnTo>
                    <a:cubicBezTo>
                      <a:pt x="210" y="162"/>
                      <a:pt x="202" y="205"/>
                      <a:pt x="201" y="213"/>
                    </a:cubicBezTo>
                    <a:cubicBezTo>
                      <a:pt x="214" y="238"/>
                      <a:pt x="219" y="281"/>
                      <a:pt x="221" y="302"/>
                    </a:cubicBezTo>
                    <a:cubicBezTo>
                      <a:pt x="222" y="306"/>
                      <a:pt x="222" y="311"/>
                      <a:pt x="222" y="31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" name="îŝḻíḑe">
                <a:extLst>
                  <a:ext uri="{FF2B5EF4-FFF2-40B4-BE49-F238E27FC236}">
                    <a16:creationId xmlns:a16="http://schemas.microsoft.com/office/drawing/2014/main" id="{81438FCD-EEFC-412D-9350-172868761708}"/>
                  </a:ext>
                </a:extLst>
              </p:cNvPr>
              <p:cNvSpPr/>
              <p:nvPr/>
            </p:nvSpPr>
            <p:spPr bwMode="auto">
              <a:xfrm>
                <a:off x="2843893" y="4239136"/>
                <a:ext cx="163737" cy="232343"/>
              </a:xfrm>
              <a:custGeom>
                <a:avLst/>
                <a:gdLst>
                  <a:gd name="T0" fmla="*/ 39 w 84"/>
                  <a:gd name="T1" fmla="*/ 0 h 121"/>
                  <a:gd name="T2" fmla="*/ 81 w 84"/>
                  <a:gd name="T3" fmla="*/ 53 h 121"/>
                  <a:gd name="T4" fmla="*/ 55 w 84"/>
                  <a:gd name="T5" fmla="*/ 120 h 121"/>
                  <a:gd name="T6" fmla="*/ 8 w 84"/>
                  <a:gd name="T7" fmla="*/ 24 h 121"/>
                  <a:gd name="T8" fmla="*/ 39 w 84"/>
                  <a:gd name="T9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21">
                    <a:moveTo>
                      <a:pt x="39" y="0"/>
                    </a:moveTo>
                    <a:cubicBezTo>
                      <a:pt x="55" y="0"/>
                      <a:pt x="83" y="39"/>
                      <a:pt x="81" y="53"/>
                    </a:cubicBezTo>
                    <a:cubicBezTo>
                      <a:pt x="79" y="67"/>
                      <a:pt x="61" y="120"/>
                      <a:pt x="55" y="120"/>
                    </a:cubicBezTo>
                    <a:cubicBezTo>
                      <a:pt x="49" y="120"/>
                      <a:pt x="0" y="109"/>
                      <a:pt x="8" y="24"/>
                    </a:cubicBezTo>
                    <a:cubicBezTo>
                      <a:pt x="8" y="24"/>
                      <a:pt x="23" y="0"/>
                      <a:pt x="39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6" name="ïṣḷíďè">
                <a:extLst>
                  <a:ext uri="{FF2B5EF4-FFF2-40B4-BE49-F238E27FC236}">
                    <a16:creationId xmlns:a16="http://schemas.microsoft.com/office/drawing/2014/main" id="{45A7E4D3-5C6B-4827-9BC6-8D525A7AED0A}"/>
                  </a:ext>
                </a:extLst>
              </p:cNvPr>
              <p:cNvSpPr/>
              <p:nvPr/>
            </p:nvSpPr>
            <p:spPr bwMode="auto">
              <a:xfrm>
                <a:off x="2843893" y="4230528"/>
                <a:ext cx="172357" cy="249559"/>
              </a:xfrm>
              <a:custGeom>
                <a:avLst/>
                <a:gdLst>
                  <a:gd name="T0" fmla="*/ 79 w 87"/>
                  <a:gd name="T1" fmla="*/ 56 h 127"/>
                  <a:gd name="T2" fmla="*/ 61 w 87"/>
                  <a:gd name="T3" fmla="*/ 22 h 127"/>
                  <a:gd name="T4" fmla="*/ 39 w 87"/>
                  <a:gd name="T5" fmla="*/ 6 h 127"/>
                  <a:gd name="T6" fmla="*/ 10 w 87"/>
                  <a:gd name="T7" fmla="*/ 28 h 127"/>
                  <a:gd name="T8" fmla="*/ 29 w 87"/>
                  <a:gd name="T9" fmla="*/ 105 h 127"/>
                  <a:gd name="T10" fmla="*/ 54 w 87"/>
                  <a:gd name="T11" fmla="*/ 119 h 127"/>
                  <a:gd name="T12" fmla="*/ 79 w 87"/>
                  <a:gd name="T13" fmla="*/ 56 h 127"/>
                  <a:gd name="T14" fmla="*/ 39 w 87"/>
                  <a:gd name="T15" fmla="*/ 0 h 127"/>
                  <a:gd name="T16" fmla="*/ 67 w 87"/>
                  <a:gd name="T17" fmla="*/ 18 h 127"/>
                  <a:gd name="T18" fmla="*/ 85 w 87"/>
                  <a:gd name="T19" fmla="*/ 57 h 127"/>
                  <a:gd name="T20" fmla="*/ 55 w 87"/>
                  <a:gd name="T21" fmla="*/ 126 h 127"/>
                  <a:gd name="T22" fmla="*/ 24 w 87"/>
                  <a:gd name="T23" fmla="*/ 109 h 127"/>
                  <a:gd name="T24" fmla="*/ 4 w 87"/>
                  <a:gd name="T25" fmla="*/ 27 h 127"/>
                  <a:gd name="T26" fmla="*/ 5 w 87"/>
                  <a:gd name="T27" fmla="*/ 25 h 127"/>
                  <a:gd name="T28" fmla="*/ 39 w 87"/>
                  <a:gd name="T2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7" h="127">
                    <a:moveTo>
                      <a:pt x="79" y="56"/>
                    </a:moveTo>
                    <a:cubicBezTo>
                      <a:pt x="80" y="49"/>
                      <a:pt x="72" y="34"/>
                      <a:pt x="61" y="22"/>
                    </a:cubicBezTo>
                    <a:cubicBezTo>
                      <a:pt x="53" y="12"/>
                      <a:pt x="45" y="6"/>
                      <a:pt x="39" y="6"/>
                    </a:cubicBezTo>
                    <a:cubicBezTo>
                      <a:pt x="28" y="6"/>
                      <a:pt x="15" y="22"/>
                      <a:pt x="10" y="28"/>
                    </a:cubicBezTo>
                    <a:cubicBezTo>
                      <a:pt x="7" y="62"/>
                      <a:pt x="14" y="89"/>
                      <a:pt x="29" y="105"/>
                    </a:cubicBezTo>
                    <a:cubicBezTo>
                      <a:pt x="39" y="116"/>
                      <a:pt x="51" y="119"/>
                      <a:pt x="54" y="119"/>
                    </a:cubicBezTo>
                    <a:cubicBezTo>
                      <a:pt x="60" y="116"/>
                      <a:pt x="77" y="72"/>
                      <a:pt x="79" y="56"/>
                    </a:cubicBezTo>
                    <a:close/>
                    <a:moveTo>
                      <a:pt x="39" y="0"/>
                    </a:moveTo>
                    <a:cubicBezTo>
                      <a:pt x="50" y="0"/>
                      <a:pt x="60" y="11"/>
                      <a:pt x="67" y="18"/>
                    </a:cubicBezTo>
                    <a:cubicBezTo>
                      <a:pt x="76" y="29"/>
                      <a:pt x="86" y="47"/>
                      <a:pt x="85" y="57"/>
                    </a:cubicBezTo>
                    <a:cubicBezTo>
                      <a:pt x="83" y="66"/>
                      <a:pt x="65" y="126"/>
                      <a:pt x="55" y="126"/>
                    </a:cubicBezTo>
                    <a:cubicBezTo>
                      <a:pt x="51" y="126"/>
                      <a:pt x="37" y="123"/>
                      <a:pt x="24" y="109"/>
                    </a:cubicBezTo>
                    <a:cubicBezTo>
                      <a:pt x="12" y="96"/>
                      <a:pt x="0" y="73"/>
                      <a:pt x="4" y="27"/>
                    </a:cubicBezTo>
                    <a:cubicBezTo>
                      <a:pt x="4" y="26"/>
                      <a:pt x="4" y="26"/>
                      <a:pt x="5" y="25"/>
                    </a:cubicBezTo>
                    <a:cubicBezTo>
                      <a:pt x="5" y="25"/>
                      <a:pt x="22" y="0"/>
                      <a:pt x="39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7" name="íṧľíḋé">
                <a:extLst>
                  <a:ext uri="{FF2B5EF4-FFF2-40B4-BE49-F238E27FC236}">
                    <a16:creationId xmlns:a16="http://schemas.microsoft.com/office/drawing/2014/main" id="{D2E35B11-7160-4347-A0C5-1E025233A53D}"/>
                  </a:ext>
                </a:extLst>
              </p:cNvPr>
              <p:cNvSpPr/>
              <p:nvPr/>
            </p:nvSpPr>
            <p:spPr bwMode="auto">
              <a:xfrm>
                <a:off x="2731858" y="4247739"/>
                <a:ext cx="361950" cy="266770"/>
              </a:xfrm>
              <a:custGeom>
                <a:avLst/>
                <a:gdLst>
                  <a:gd name="T0" fmla="*/ 168 w 184"/>
                  <a:gd name="T1" fmla="*/ 31 h 137"/>
                  <a:gd name="T2" fmla="*/ 181 w 184"/>
                  <a:gd name="T3" fmla="*/ 52 h 137"/>
                  <a:gd name="T4" fmla="*/ 142 w 184"/>
                  <a:gd name="T5" fmla="*/ 46 h 137"/>
                  <a:gd name="T6" fmla="*/ 127 w 184"/>
                  <a:gd name="T7" fmla="*/ 93 h 137"/>
                  <a:gd name="T8" fmla="*/ 120 w 184"/>
                  <a:gd name="T9" fmla="*/ 119 h 137"/>
                  <a:gd name="T10" fmla="*/ 92 w 184"/>
                  <a:gd name="T11" fmla="*/ 125 h 137"/>
                  <a:gd name="T12" fmla="*/ 82 w 184"/>
                  <a:gd name="T13" fmla="*/ 135 h 137"/>
                  <a:gd name="T14" fmla="*/ 32 w 184"/>
                  <a:gd name="T15" fmla="*/ 130 h 137"/>
                  <a:gd name="T16" fmla="*/ 28 w 184"/>
                  <a:gd name="T17" fmla="*/ 118 h 137"/>
                  <a:gd name="T18" fmla="*/ 8 w 184"/>
                  <a:gd name="T19" fmla="*/ 104 h 137"/>
                  <a:gd name="T20" fmla="*/ 4 w 184"/>
                  <a:gd name="T21" fmla="*/ 80 h 137"/>
                  <a:gd name="T22" fmla="*/ 34 w 184"/>
                  <a:gd name="T23" fmla="*/ 92 h 137"/>
                  <a:gd name="T24" fmla="*/ 53 w 184"/>
                  <a:gd name="T25" fmla="*/ 32 h 137"/>
                  <a:gd name="T26" fmla="*/ 90 w 184"/>
                  <a:gd name="T27" fmla="*/ 1 h 137"/>
                  <a:gd name="T28" fmla="*/ 130 w 184"/>
                  <a:gd name="T29" fmla="*/ 5 h 137"/>
                  <a:gd name="T30" fmla="*/ 168 w 184"/>
                  <a:gd name="T31" fmla="*/ 31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37">
                    <a:moveTo>
                      <a:pt x="168" y="31"/>
                    </a:moveTo>
                    <a:cubicBezTo>
                      <a:pt x="175" y="35"/>
                      <a:pt x="183" y="44"/>
                      <a:pt x="181" y="52"/>
                    </a:cubicBezTo>
                    <a:cubicBezTo>
                      <a:pt x="179" y="58"/>
                      <a:pt x="167" y="59"/>
                      <a:pt x="142" y="46"/>
                    </a:cubicBezTo>
                    <a:lnTo>
                      <a:pt x="127" y="93"/>
                    </a:lnTo>
                    <a:cubicBezTo>
                      <a:pt x="127" y="93"/>
                      <a:pt x="123" y="117"/>
                      <a:pt x="120" y="119"/>
                    </a:cubicBezTo>
                    <a:cubicBezTo>
                      <a:pt x="117" y="120"/>
                      <a:pt x="98" y="128"/>
                      <a:pt x="92" y="125"/>
                    </a:cubicBezTo>
                    <a:cubicBezTo>
                      <a:pt x="92" y="125"/>
                      <a:pt x="85" y="134"/>
                      <a:pt x="82" y="135"/>
                    </a:cubicBezTo>
                    <a:cubicBezTo>
                      <a:pt x="79" y="136"/>
                      <a:pt x="41" y="135"/>
                      <a:pt x="32" y="130"/>
                    </a:cubicBezTo>
                    <a:cubicBezTo>
                      <a:pt x="32" y="130"/>
                      <a:pt x="28" y="123"/>
                      <a:pt x="28" y="118"/>
                    </a:cubicBezTo>
                    <a:cubicBezTo>
                      <a:pt x="28" y="118"/>
                      <a:pt x="15" y="114"/>
                      <a:pt x="8" y="104"/>
                    </a:cubicBezTo>
                    <a:cubicBezTo>
                      <a:pt x="0" y="95"/>
                      <a:pt x="0" y="85"/>
                      <a:pt x="4" y="80"/>
                    </a:cubicBezTo>
                    <a:cubicBezTo>
                      <a:pt x="9" y="77"/>
                      <a:pt x="24" y="79"/>
                      <a:pt x="34" y="92"/>
                    </a:cubicBezTo>
                    <a:cubicBezTo>
                      <a:pt x="34" y="92"/>
                      <a:pt x="39" y="43"/>
                      <a:pt x="53" y="32"/>
                    </a:cubicBezTo>
                    <a:cubicBezTo>
                      <a:pt x="67" y="21"/>
                      <a:pt x="68" y="0"/>
                      <a:pt x="90" y="1"/>
                    </a:cubicBezTo>
                    <a:cubicBezTo>
                      <a:pt x="90" y="1"/>
                      <a:pt x="116" y="2"/>
                      <a:pt x="130" y="5"/>
                    </a:cubicBezTo>
                    <a:cubicBezTo>
                      <a:pt x="145" y="8"/>
                      <a:pt x="160" y="25"/>
                      <a:pt x="168" y="3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8" name="ïṩļïdè">
                <a:extLst>
                  <a:ext uri="{FF2B5EF4-FFF2-40B4-BE49-F238E27FC236}">
                    <a16:creationId xmlns:a16="http://schemas.microsoft.com/office/drawing/2014/main" id="{312DFE08-1325-4C4F-82DA-B5B979C6082E}"/>
                  </a:ext>
                </a:extLst>
              </p:cNvPr>
              <p:cNvSpPr/>
              <p:nvPr/>
            </p:nvSpPr>
            <p:spPr bwMode="auto">
              <a:xfrm>
                <a:off x="2723243" y="4239136"/>
                <a:ext cx="379186" cy="283976"/>
              </a:xfrm>
              <a:custGeom>
                <a:avLst/>
                <a:gdLst>
                  <a:gd name="T0" fmla="*/ 183 w 194"/>
                  <a:gd name="T1" fmla="*/ 55 h 144"/>
                  <a:gd name="T2" fmla="*/ 171 w 194"/>
                  <a:gd name="T3" fmla="*/ 37 h 144"/>
                  <a:gd name="T4" fmla="*/ 163 w 194"/>
                  <a:gd name="T5" fmla="*/ 31 h 144"/>
                  <a:gd name="T6" fmla="*/ 134 w 194"/>
                  <a:gd name="T7" fmla="*/ 12 h 144"/>
                  <a:gd name="T8" fmla="*/ 94 w 194"/>
                  <a:gd name="T9" fmla="*/ 7 h 144"/>
                  <a:gd name="T10" fmla="*/ 93 w 194"/>
                  <a:gd name="T11" fmla="*/ 7 h 144"/>
                  <a:gd name="T12" fmla="*/ 71 w 194"/>
                  <a:gd name="T13" fmla="*/ 24 h 144"/>
                  <a:gd name="T14" fmla="*/ 59 w 194"/>
                  <a:gd name="T15" fmla="*/ 39 h 144"/>
                  <a:gd name="T16" fmla="*/ 41 w 194"/>
                  <a:gd name="T17" fmla="*/ 97 h 144"/>
                  <a:gd name="T18" fmla="*/ 39 w 194"/>
                  <a:gd name="T19" fmla="*/ 100 h 144"/>
                  <a:gd name="T20" fmla="*/ 35 w 194"/>
                  <a:gd name="T21" fmla="*/ 99 h 144"/>
                  <a:gd name="T22" fmla="*/ 14 w 194"/>
                  <a:gd name="T23" fmla="*/ 87 h 144"/>
                  <a:gd name="T24" fmla="*/ 10 w 194"/>
                  <a:gd name="T25" fmla="*/ 88 h 144"/>
                  <a:gd name="T26" fmla="*/ 14 w 194"/>
                  <a:gd name="T27" fmla="*/ 108 h 144"/>
                  <a:gd name="T28" fmla="*/ 33 w 194"/>
                  <a:gd name="T29" fmla="*/ 120 h 144"/>
                  <a:gd name="T30" fmla="*/ 35 w 194"/>
                  <a:gd name="T31" fmla="*/ 123 h 144"/>
                  <a:gd name="T32" fmla="*/ 38 w 194"/>
                  <a:gd name="T33" fmla="*/ 133 h 144"/>
                  <a:gd name="T34" fmla="*/ 78 w 194"/>
                  <a:gd name="T35" fmla="*/ 137 h 144"/>
                  <a:gd name="T36" fmla="*/ 85 w 194"/>
                  <a:gd name="T37" fmla="*/ 137 h 144"/>
                  <a:gd name="T38" fmla="*/ 94 w 194"/>
                  <a:gd name="T39" fmla="*/ 129 h 144"/>
                  <a:gd name="T40" fmla="*/ 98 w 194"/>
                  <a:gd name="T41" fmla="*/ 128 h 144"/>
                  <a:gd name="T42" fmla="*/ 101 w 194"/>
                  <a:gd name="T43" fmla="*/ 128 h 144"/>
                  <a:gd name="T44" fmla="*/ 123 w 194"/>
                  <a:gd name="T45" fmla="*/ 122 h 144"/>
                  <a:gd name="T46" fmla="*/ 129 w 194"/>
                  <a:gd name="T47" fmla="*/ 98 h 144"/>
                  <a:gd name="T48" fmla="*/ 129 w 194"/>
                  <a:gd name="T49" fmla="*/ 97 h 144"/>
                  <a:gd name="T50" fmla="*/ 143 w 194"/>
                  <a:gd name="T51" fmla="*/ 50 h 144"/>
                  <a:gd name="T52" fmla="*/ 145 w 194"/>
                  <a:gd name="T53" fmla="*/ 49 h 144"/>
                  <a:gd name="T54" fmla="*/ 148 w 194"/>
                  <a:gd name="T55" fmla="*/ 49 h 144"/>
                  <a:gd name="T56" fmla="*/ 177 w 194"/>
                  <a:gd name="T57" fmla="*/ 58 h 144"/>
                  <a:gd name="T58" fmla="*/ 183 w 194"/>
                  <a:gd name="T59" fmla="*/ 55 h 144"/>
                  <a:gd name="T60" fmla="*/ 175 w 194"/>
                  <a:gd name="T61" fmla="*/ 32 h 144"/>
                  <a:gd name="T62" fmla="*/ 189 w 194"/>
                  <a:gd name="T63" fmla="*/ 58 h 144"/>
                  <a:gd name="T64" fmla="*/ 177 w 194"/>
                  <a:gd name="T65" fmla="*/ 64 h 144"/>
                  <a:gd name="T66" fmla="*/ 148 w 194"/>
                  <a:gd name="T67" fmla="*/ 55 h 144"/>
                  <a:gd name="T68" fmla="*/ 135 w 194"/>
                  <a:gd name="T69" fmla="*/ 99 h 144"/>
                  <a:gd name="T70" fmla="*/ 126 w 194"/>
                  <a:gd name="T71" fmla="*/ 127 h 144"/>
                  <a:gd name="T72" fmla="*/ 97 w 194"/>
                  <a:gd name="T73" fmla="*/ 134 h 144"/>
                  <a:gd name="T74" fmla="*/ 87 w 194"/>
                  <a:gd name="T75" fmla="*/ 143 h 144"/>
                  <a:gd name="T76" fmla="*/ 79 w 194"/>
                  <a:gd name="T77" fmla="*/ 143 h 144"/>
                  <a:gd name="T78" fmla="*/ 34 w 194"/>
                  <a:gd name="T79" fmla="*/ 139 h 144"/>
                  <a:gd name="T80" fmla="*/ 33 w 194"/>
                  <a:gd name="T81" fmla="*/ 137 h 144"/>
                  <a:gd name="T82" fmla="*/ 29 w 194"/>
                  <a:gd name="T83" fmla="*/ 126 h 144"/>
                  <a:gd name="T84" fmla="*/ 9 w 194"/>
                  <a:gd name="T85" fmla="*/ 112 h 144"/>
                  <a:gd name="T86" fmla="*/ 5 w 194"/>
                  <a:gd name="T87" fmla="*/ 83 h 144"/>
                  <a:gd name="T88" fmla="*/ 14 w 194"/>
                  <a:gd name="T89" fmla="*/ 81 h 144"/>
                  <a:gd name="T90" fmla="*/ 36 w 194"/>
                  <a:gd name="T91" fmla="*/ 90 h 144"/>
                  <a:gd name="T92" fmla="*/ 55 w 194"/>
                  <a:gd name="T93" fmla="*/ 34 h 144"/>
                  <a:gd name="T94" fmla="*/ 65 w 194"/>
                  <a:gd name="T95" fmla="*/ 21 h 144"/>
                  <a:gd name="T96" fmla="*/ 94 w 194"/>
                  <a:gd name="T97" fmla="*/ 1 h 144"/>
                  <a:gd name="T98" fmla="*/ 136 w 194"/>
                  <a:gd name="T99" fmla="*/ 6 h 144"/>
                  <a:gd name="T100" fmla="*/ 168 w 194"/>
                  <a:gd name="T101" fmla="*/ 26 h 144"/>
                  <a:gd name="T102" fmla="*/ 175 w 194"/>
                  <a:gd name="T103" fmla="*/ 3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4" h="144">
                    <a:moveTo>
                      <a:pt x="183" y="55"/>
                    </a:moveTo>
                    <a:cubicBezTo>
                      <a:pt x="184" y="49"/>
                      <a:pt x="178" y="42"/>
                      <a:pt x="171" y="37"/>
                    </a:cubicBezTo>
                    <a:cubicBezTo>
                      <a:pt x="169" y="36"/>
                      <a:pt x="166" y="33"/>
                      <a:pt x="163" y="31"/>
                    </a:cubicBezTo>
                    <a:cubicBezTo>
                      <a:pt x="155" y="23"/>
                      <a:pt x="144" y="13"/>
                      <a:pt x="134" y="12"/>
                    </a:cubicBezTo>
                    <a:cubicBezTo>
                      <a:pt x="120" y="9"/>
                      <a:pt x="94" y="7"/>
                      <a:pt x="94" y="7"/>
                    </a:cubicBezTo>
                    <a:lnTo>
                      <a:pt x="93" y="7"/>
                    </a:lnTo>
                    <a:cubicBezTo>
                      <a:pt x="81" y="7"/>
                      <a:pt x="76" y="15"/>
                      <a:pt x="71" y="24"/>
                    </a:cubicBezTo>
                    <a:cubicBezTo>
                      <a:pt x="68" y="29"/>
                      <a:pt x="64" y="35"/>
                      <a:pt x="59" y="39"/>
                    </a:cubicBezTo>
                    <a:cubicBezTo>
                      <a:pt x="49" y="48"/>
                      <a:pt x="43" y="84"/>
                      <a:pt x="41" y="97"/>
                    </a:cubicBezTo>
                    <a:cubicBezTo>
                      <a:pt x="41" y="98"/>
                      <a:pt x="40" y="100"/>
                      <a:pt x="39" y="100"/>
                    </a:cubicBezTo>
                    <a:cubicBezTo>
                      <a:pt x="37" y="101"/>
                      <a:pt x="36" y="100"/>
                      <a:pt x="35" y="99"/>
                    </a:cubicBezTo>
                    <a:cubicBezTo>
                      <a:pt x="29" y="91"/>
                      <a:pt x="20" y="87"/>
                      <a:pt x="14" y="87"/>
                    </a:cubicBezTo>
                    <a:cubicBezTo>
                      <a:pt x="11" y="87"/>
                      <a:pt x="11" y="88"/>
                      <a:pt x="10" y="88"/>
                    </a:cubicBezTo>
                    <a:cubicBezTo>
                      <a:pt x="7" y="91"/>
                      <a:pt x="7" y="100"/>
                      <a:pt x="14" y="108"/>
                    </a:cubicBezTo>
                    <a:cubicBezTo>
                      <a:pt x="20" y="117"/>
                      <a:pt x="33" y="120"/>
                      <a:pt x="33" y="120"/>
                    </a:cubicBezTo>
                    <a:cubicBezTo>
                      <a:pt x="34" y="121"/>
                      <a:pt x="35" y="122"/>
                      <a:pt x="35" y="123"/>
                    </a:cubicBezTo>
                    <a:cubicBezTo>
                      <a:pt x="35" y="127"/>
                      <a:pt x="37" y="131"/>
                      <a:pt x="38" y="133"/>
                    </a:cubicBezTo>
                    <a:cubicBezTo>
                      <a:pt x="45" y="136"/>
                      <a:pt x="66" y="137"/>
                      <a:pt x="78" y="137"/>
                    </a:cubicBezTo>
                    <a:cubicBezTo>
                      <a:pt x="84" y="137"/>
                      <a:pt x="85" y="137"/>
                      <a:pt x="85" y="137"/>
                    </a:cubicBezTo>
                    <a:cubicBezTo>
                      <a:pt x="86" y="136"/>
                      <a:pt x="91" y="133"/>
                      <a:pt x="94" y="129"/>
                    </a:cubicBezTo>
                    <a:cubicBezTo>
                      <a:pt x="95" y="127"/>
                      <a:pt x="97" y="127"/>
                      <a:pt x="98" y="128"/>
                    </a:cubicBezTo>
                    <a:cubicBezTo>
                      <a:pt x="98" y="128"/>
                      <a:pt x="99" y="128"/>
                      <a:pt x="101" y="128"/>
                    </a:cubicBezTo>
                    <a:cubicBezTo>
                      <a:pt x="106" y="128"/>
                      <a:pt x="116" y="125"/>
                      <a:pt x="123" y="122"/>
                    </a:cubicBezTo>
                    <a:cubicBezTo>
                      <a:pt x="125" y="120"/>
                      <a:pt x="127" y="108"/>
                      <a:pt x="129" y="98"/>
                    </a:cubicBezTo>
                    <a:lnTo>
                      <a:pt x="129" y="97"/>
                    </a:lnTo>
                    <a:lnTo>
                      <a:pt x="143" y="50"/>
                    </a:lnTo>
                    <a:cubicBezTo>
                      <a:pt x="143" y="49"/>
                      <a:pt x="144" y="49"/>
                      <a:pt x="145" y="49"/>
                    </a:cubicBezTo>
                    <a:cubicBezTo>
                      <a:pt x="146" y="49"/>
                      <a:pt x="147" y="48"/>
                      <a:pt x="148" y="49"/>
                    </a:cubicBezTo>
                    <a:cubicBezTo>
                      <a:pt x="163" y="56"/>
                      <a:pt x="172" y="58"/>
                      <a:pt x="177" y="58"/>
                    </a:cubicBezTo>
                    <a:cubicBezTo>
                      <a:pt x="178" y="58"/>
                      <a:pt x="182" y="58"/>
                      <a:pt x="183" y="55"/>
                    </a:cubicBezTo>
                    <a:close/>
                    <a:moveTo>
                      <a:pt x="175" y="32"/>
                    </a:moveTo>
                    <a:cubicBezTo>
                      <a:pt x="179" y="35"/>
                      <a:pt x="193" y="46"/>
                      <a:pt x="189" y="58"/>
                    </a:cubicBezTo>
                    <a:cubicBezTo>
                      <a:pt x="188" y="60"/>
                      <a:pt x="185" y="64"/>
                      <a:pt x="177" y="64"/>
                    </a:cubicBezTo>
                    <a:cubicBezTo>
                      <a:pt x="170" y="64"/>
                      <a:pt x="160" y="61"/>
                      <a:pt x="148" y="55"/>
                    </a:cubicBezTo>
                    <a:lnTo>
                      <a:pt x="135" y="99"/>
                    </a:lnTo>
                    <a:cubicBezTo>
                      <a:pt x="131" y="125"/>
                      <a:pt x="127" y="126"/>
                      <a:pt x="126" y="127"/>
                    </a:cubicBezTo>
                    <a:cubicBezTo>
                      <a:pt x="120" y="130"/>
                      <a:pt x="104" y="136"/>
                      <a:pt x="97" y="134"/>
                    </a:cubicBezTo>
                    <a:cubicBezTo>
                      <a:pt x="94" y="137"/>
                      <a:pt x="90" y="142"/>
                      <a:pt x="87" y="143"/>
                    </a:cubicBezTo>
                    <a:cubicBezTo>
                      <a:pt x="87" y="143"/>
                      <a:pt x="85" y="143"/>
                      <a:pt x="79" y="143"/>
                    </a:cubicBezTo>
                    <a:cubicBezTo>
                      <a:pt x="68" y="143"/>
                      <a:pt x="42" y="143"/>
                      <a:pt x="34" y="139"/>
                    </a:cubicBezTo>
                    <a:cubicBezTo>
                      <a:pt x="34" y="139"/>
                      <a:pt x="33" y="138"/>
                      <a:pt x="33" y="137"/>
                    </a:cubicBezTo>
                    <a:cubicBezTo>
                      <a:pt x="33" y="136"/>
                      <a:pt x="30" y="131"/>
                      <a:pt x="29" y="126"/>
                    </a:cubicBezTo>
                    <a:cubicBezTo>
                      <a:pt x="25" y="124"/>
                      <a:pt x="15" y="120"/>
                      <a:pt x="9" y="112"/>
                    </a:cubicBezTo>
                    <a:cubicBezTo>
                      <a:pt x="1" y="101"/>
                      <a:pt x="0" y="88"/>
                      <a:pt x="5" y="83"/>
                    </a:cubicBezTo>
                    <a:cubicBezTo>
                      <a:pt x="7" y="81"/>
                      <a:pt x="11" y="81"/>
                      <a:pt x="14" y="81"/>
                    </a:cubicBezTo>
                    <a:cubicBezTo>
                      <a:pt x="20" y="81"/>
                      <a:pt x="29" y="83"/>
                      <a:pt x="36" y="90"/>
                    </a:cubicBezTo>
                    <a:cubicBezTo>
                      <a:pt x="38" y="76"/>
                      <a:pt x="44" y="44"/>
                      <a:pt x="55" y="34"/>
                    </a:cubicBezTo>
                    <a:cubicBezTo>
                      <a:pt x="59" y="31"/>
                      <a:pt x="62" y="26"/>
                      <a:pt x="65" y="21"/>
                    </a:cubicBezTo>
                    <a:cubicBezTo>
                      <a:pt x="72" y="11"/>
                      <a:pt x="78" y="0"/>
                      <a:pt x="94" y="1"/>
                    </a:cubicBezTo>
                    <a:cubicBezTo>
                      <a:pt x="96" y="1"/>
                      <a:pt x="121" y="3"/>
                      <a:pt x="136" y="6"/>
                    </a:cubicBezTo>
                    <a:cubicBezTo>
                      <a:pt x="147" y="8"/>
                      <a:pt x="158" y="19"/>
                      <a:pt x="168" y="26"/>
                    </a:cubicBezTo>
                    <a:cubicBezTo>
                      <a:pt x="171" y="29"/>
                      <a:pt x="173" y="31"/>
                      <a:pt x="175" y="3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9" name="ïṣľíḋe">
                <a:extLst>
                  <a:ext uri="{FF2B5EF4-FFF2-40B4-BE49-F238E27FC236}">
                    <a16:creationId xmlns:a16="http://schemas.microsoft.com/office/drawing/2014/main" id="{353B5422-7C27-4663-80A6-DE70BBB84420}"/>
                  </a:ext>
                </a:extLst>
              </p:cNvPr>
              <p:cNvSpPr/>
              <p:nvPr/>
            </p:nvSpPr>
            <p:spPr bwMode="auto">
              <a:xfrm>
                <a:off x="1766658" y="4153082"/>
                <a:ext cx="77563" cy="197922"/>
              </a:xfrm>
              <a:custGeom>
                <a:avLst/>
                <a:gdLst>
                  <a:gd name="T0" fmla="*/ 18 w 40"/>
                  <a:gd name="T1" fmla="*/ 0 h 103"/>
                  <a:gd name="T2" fmla="*/ 32 w 40"/>
                  <a:gd name="T3" fmla="*/ 29 h 103"/>
                  <a:gd name="T4" fmla="*/ 35 w 40"/>
                  <a:gd name="T5" fmla="*/ 100 h 103"/>
                  <a:gd name="T6" fmla="*/ 18 w 40"/>
                  <a:gd name="T7" fmla="*/ 89 h 103"/>
                  <a:gd name="T8" fmla="*/ 18 w 40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3">
                    <a:moveTo>
                      <a:pt x="18" y="0"/>
                    </a:moveTo>
                    <a:cubicBezTo>
                      <a:pt x="18" y="0"/>
                      <a:pt x="27" y="7"/>
                      <a:pt x="32" y="29"/>
                    </a:cubicBezTo>
                    <a:cubicBezTo>
                      <a:pt x="35" y="39"/>
                      <a:pt x="39" y="98"/>
                      <a:pt x="35" y="100"/>
                    </a:cubicBezTo>
                    <a:cubicBezTo>
                      <a:pt x="31" y="102"/>
                      <a:pt x="23" y="100"/>
                      <a:pt x="18" y="89"/>
                    </a:cubicBezTo>
                    <a:cubicBezTo>
                      <a:pt x="13" y="77"/>
                      <a:pt x="0" y="22"/>
                      <a:pt x="1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0" name="íşļïḋe">
                <a:extLst>
                  <a:ext uri="{FF2B5EF4-FFF2-40B4-BE49-F238E27FC236}">
                    <a16:creationId xmlns:a16="http://schemas.microsoft.com/office/drawing/2014/main" id="{D04D2084-8A6B-47F6-95D0-224141F74B10}"/>
                  </a:ext>
                </a:extLst>
              </p:cNvPr>
              <p:cNvSpPr/>
              <p:nvPr/>
            </p:nvSpPr>
            <p:spPr bwMode="auto">
              <a:xfrm>
                <a:off x="1766658" y="4153082"/>
                <a:ext cx="94799" cy="215132"/>
              </a:xfrm>
              <a:custGeom>
                <a:avLst/>
                <a:gdLst>
                  <a:gd name="T0" fmla="*/ 38 w 47"/>
                  <a:gd name="T1" fmla="*/ 101 h 109"/>
                  <a:gd name="T2" fmla="*/ 33 w 47"/>
                  <a:gd name="T3" fmla="*/ 33 h 109"/>
                  <a:gd name="T4" fmla="*/ 22 w 47"/>
                  <a:gd name="T5" fmla="*/ 8 h 109"/>
                  <a:gd name="T6" fmla="*/ 25 w 47"/>
                  <a:gd name="T7" fmla="*/ 91 h 109"/>
                  <a:gd name="T8" fmla="*/ 35 w 47"/>
                  <a:gd name="T9" fmla="*/ 102 h 109"/>
                  <a:gd name="T10" fmla="*/ 38 w 47"/>
                  <a:gd name="T11" fmla="*/ 101 h 109"/>
                  <a:gd name="T12" fmla="*/ 39 w 47"/>
                  <a:gd name="T13" fmla="*/ 32 h 109"/>
                  <a:gd name="T14" fmla="*/ 44 w 47"/>
                  <a:gd name="T15" fmla="*/ 71 h 109"/>
                  <a:gd name="T16" fmla="*/ 41 w 47"/>
                  <a:gd name="T17" fmla="*/ 107 h 109"/>
                  <a:gd name="T18" fmla="*/ 35 w 47"/>
                  <a:gd name="T19" fmla="*/ 108 h 109"/>
                  <a:gd name="T20" fmla="*/ 19 w 47"/>
                  <a:gd name="T21" fmla="*/ 94 h 109"/>
                  <a:gd name="T22" fmla="*/ 19 w 47"/>
                  <a:gd name="T23" fmla="*/ 1 h 109"/>
                  <a:gd name="T24" fmla="*/ 23 w 47"/>
                  <a:gd name="T25" fmla="*/ 0 h 109"/>
                  <a:gd name="T26" fmla="*/ 39 w 47"/>
                  <a:gd name="T27" fmla="*/ 3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109">
                    <a:moveTo>
                      <a:pt x="38" y="101"/>
                    </a:moveTo>
                    <a:cubicBezTo>
                      <a:pt x="40" y="94"/>
                      <a:pt x="36" y="44"/>
                      <a:pt x="33" y="33"/>
                    </a:cubicBezTo>
                    <a:cubicBezTo>
                      <a:pt x="29" y="19"/>
                      <a:pt x="25" y="12"/>
                      <a:pt x="22" y="8"/>
                    </a:cubicBezTo>
                    <a:cubicBezTo>
                      <a:pt x="7" y="32"/>
                      <a:pt x="20" y="82"/>
                      <a:pt x="25" y="91"/>
                    </a:cubicBezTo>
                    <a:cubicBezTo>
                      <a:pt x="28" y="98"/>
                      <a:pt x="31" y="102"/>
                      <a:pt x="35" y="102"/>
                    </a:cubicBezTo>
                    <a:cubicBezTo>
                      <a:pt x="36" y="102"/>
                      <a:pt x="37" y="101"/>
                      <a:pt x="38" y="101"/>
                    </a:cubicBezTo>
                    <a:close/>
                    <a:moveTo>
                      <a:pt x="39" y="32"/>
                    </a:moveTo>
                    <a:cubicBezTo>
                      <a:pt x="41" y="37"/>
                      <a:pt x="43" y="55"/>
                      <a:pt x="44" y="71"/>
                    </a:cubicBezTo>
                    <a:cubicBezTo>
                      <a:pt x="46" y="104"/>
                      <a:pt x="43" y="106"/>
                      <a:pt x="41" y="107"/>
                    </a:cubicBezTo>
                    <a:cubicBezTo>
                      <a:pt x="39" y="107"/>
                      <a:pt x="38" y="108"/>
                      <a:pt x="35" y="108"/>
                    </a:cubicBezTo>
                    <a:cubicBezTo>
                      <a:pt x="32" y="108"/>
                      <a:pt x="25" y="107"/>
                      <a:pt x="19" y="94"/>
                    </a:cubicBezTo>
                    <a:cubicBezTo>
                      <a:pt x="13" y="82"/>
                      <a:pt x="0" y="25"/>
                      <a:pt x="19" y="1"/>
                    </a:cubicBezTo>
                    <a:cubicBezTo>
                      <a:pt x="20" y="0"/>
                      <a:pt x="22" y="0"/>
                      <a:pt x="23" y="0"/>
                    </a:cubicBezTo>
                    <a:cubicBezTo>
                      <a:pt x="24" y="1"/>
                      <a:pt x="33" y="9"/>
                      <a:pt x="39" y="3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1" name="ïṩ1íḋé">
                <a:extLst>
                  <a:ext uri="{FF2B5EF4-FFF2-40B4-BE49-F238E27FC236}">
                    <a16:creationId xmlns:a16="http://schemas.microsoft.com/office/drawing/2014/main" id="{78509AF2-8F37-4B5D-904A-33FC1287C71E}"/>
                  </a:ext>
                </a:extLst>
              </p:cNvPr>
              <p:cNvSpPr/>
              <p:nvPr/>
            </p:nvSpPr>
            <p:spPr bwMode="auto">
              <a:xfrm>
                <a:off x="1197879" y="4213318"/>
                <a:ext cx="353335" cy="43030"/>
              </a:xfrm>
              <a:custGeom>
                <a:avLst/>
                <a:gdLst>
                  <a:gd name="T0" fmla="*/ 0 w 181"/>
                  <a:gd name="T1" fmla="*/ 1 h 22"/>
                  <a:gd name="T2" fmla="*/ 16 w 181"/>
                  <a:gd name="T3" fmla="*/ 0 h 22"/>
                  <a:gd name="T4" fmla="*/ 180 w 181"/>
                  <a:gd name="T5" fmla="*/ 14 h 22"/>
                  <a:gd name="T6" fmla="*/ 177 w 181"/>
                  <a:gd name="T7" fmla="*/ 21 h 22"/>
                  <a:gd name="T8" fmla="*/ 18 w 181"/>
                  <a:gd name="T9" fmla="*/ 6 h 22"/>
                  <a:gd name="T10" fmla="*/ 0 w 181"/>
                  <a:gd name="T11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1" h="22">
                    <a:moveTo>
                      <a:pt x="0" y="1"/>
                    </a:moveTo>
                    <a:lnTo>
                      <a:pt x="16" y="0"/>
                    </a:lnTo>
                    <a:lnTo>
                      <a:pt x="180" y="14"/>
                    </a:lnTo>
                    <a:lnTo>
                      <a:pt x="177" y="21"/>
                    </a:lnTo>
                    <a:lnTo>
                      <a:pt x="18" y="6"/>
                    </a:lnTo>
                    <a:lnTo>
                      <a:pt x="0" y="1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" name="iṧḷîḋe">
                <a:extLst>
                  <a:ext uri="{FF2B5EF4-FFF2-40B4-BE49-F238E27FC236}">
                    <a16:creationId xmlns:a16="http://schemas.microsoft.com/office/drawing/2014/main" id="{B30D65B0-4483-486F-9DE6-90E9A27CC70F}"/>
                  </a:ext>
                </a:extLst>
              </p:cNvPr>
              <p:cNvSpPr/>
              <p:nvPr/>
            </p:nvSpPr>
            <p:spPr bwMode="auto">
              <a:xfrm>
                <a:off x="1189264" y="4204715"/>
                <a:ext cx="361950" cy="60235"/>
              </a:xfrm>
              <a:custGeom>
                <a:avLst/>
                <a:gdLst>
                  <a:gd name="T0" fmla="*/ 179 w 187"/>
                  <a:gd name="T1" fmla="*/ 25 h 32"/>
                  <a:gd name="T2" fmla="*/ 179 w 187"/>
                  <a:gd name="T3" fmla="*/ 21 h 32"/>
                  <a:gd name="T4" fmla="*/ 20 w 187"/>
                  <a:gd name="T5" fmla="*/ 6 h 32"/>
                  <a:gd name="T6" fmla="*/ 18 w 187"/>
                  <a:gd name="T7" fmla="*/ 6 h 32"/>
                  <a:gd name="T8" fmla="*/ 23 w 187"/>
                  <a:gd name="T9" fmla="*/ 7 h 32"/>
                  <a:gd name="T10" fmla="*/ 179 w 187"/>
                  <a:gd name="T11" fmla="*/ 25 h 32"/>
                  <a:gd name="T12" fmla="*/ 183 w 187"/>
                  <a:gd name="T13" fmla="*/ 16 h 32"/>
                  <a:gd name="T14" fmla="*/ 185 w 187"/>
                  <a:gd name="T15" fmla="*/ 17 h 32"/>
                  <a:gd name="T16" fmla="*/ 186 w 187"/>
                  <a:gd name="T17" fmla="*/ 20 h 32"/>
                  <a:gd name="T18" fmla="*/ 183 w 187"/>
                  <a:gd name="T19" fmla="*/ 29 h 32"/>
                  <a:gd name="T20" fmla="*/ 180 w 187"/>
                  <a:gd name="T21" fmla="*/ 31 h 32"/>
                  <a:gd name="T22" fmla="*/ 22 w 187"/>
                  <a:gd name="T23" fmla="*/ 14 h 32"/>
                  <a:gd name="T24" fmla="*/ 21 w 187"/>
                  <a:gd name="T25" fmla="*/ 14 h 32"/>
                  <a:gd name="T26" fmla="*/ 3 w 187"/>
                  <a:gd name="T27" fmla="*/ 7 h 32"/>
                  <a:gd name="T28" fmla="*/ 1 w 187"/>
                  <a:gd name="T29" fmla="*/ 5 h 32"/>
                  <a:gd name="T30" fmla="*/ 3 w 187"/>
                  <a:gd name="T31" fmla="*/ 2 h 32"/>
                  <a:gd name="T32" fmla="*/ 20 w 187"/>
                  <a:gd name="T33" fmla="*/ 0 h 32"/>
                  <a:gd name="T34" fmla="*/ 183 w 187"/>
                  <a:gd name="T3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7" h="32">
                    <a:moveTo>
                      <a:pt x="179" y="25"/>
                    </a:moveTo>
                    <a:lnTo>
                      <a:pt x="179" y="21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23" y="7"/>
                    </a:lnTo>
                    <a:lnTo>
                      <a:pt x="179" y="25"/>
                    </a:lnTo>
                    <a:close/>
                    <a:moveTo>
                      <a:pt x="183" y="16"/>
                    </a:moveTo>
                    <a:cubicBezTo>
                      <a:pt x="184" y="16"/>
                      <a:pt x="185" y="16"/>
                      <a:pt x="185" y="17"/>
                    </a:cubicBezTo>
                    <a:cubicBezTo>
                      <a:pt x="186" y="18"/>
                      <a:pt x="186" y="19"/>
                      <a:pt x="186" y="20"/>
                    </a:cubicBezTo>
                    <a:lnTo>
                      <a:pt x="183" y="29"/>
                    </a:lnTo>
                    <a:cubicBezTo>
                      <a:pt x="183" y="30"/>
                      <a:pt x="182" y="31"/>
                      <a:pt x="180" y="31"/>
                    </a:cubicBezTo>
                    <a:lnTo>
                      <a:pt x="22" y="14"/>
                    </a:lnTo>
                    <a:lnTo>
                      <a:pt x="21" y="14"/>
                    </a:lnTo>
                    <a:lnTo>
                      <a:pt x="3" y="7"/>
                    </a:lnTo>
                    <a:cubicBezTo>
                      <a:pt x="1" y="7"/>
                      <a:pt x="0" y="6"/>
                      <a:pt x="1" y="5"/>
                    </a:cubicBezTo>
                    <a:cubicBezTo>
                      <a:pt x="1" y="3"/>
                      <a:pt x="1" y="3"/>
                      <a:pt x="3" y="2"/>
                    </a:cubicBezTo>
                    <a:lnTo>
                      <a:pt x="20" y="0"/>
                    </a:lnTo>
                    <a:lnTo>
                      <a:pt x="183" y="16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3" name="îṡľïdê">
                <a:extLst>
                  <a:ext uri="{FF2B5EF4-FFF2-40B4-BE49-F238E27FC236}">
                    <a16:creationId xmlns:a16="http://schemas.microsoft.com/office/drawing/2014/main" id="{15DBF542-7D27-4E24-9A22-FE4CD59E9036}"/>
                  </a:ext>
                </a:extLst>
              </p:cNvPr>
              <p:cNvSpPr/>
              <p:nvPr/>
            </p:nvSpPr>
            <p:spPr bwMode="auto">
              <a:xfrm>
                <a:off x="1473651" y="4153082"/>
                <a:ext cx="353335" cy="197922"/>
              </a:xfrm>
              <a:custGeom>
                <a:avLst/>
                <a:gdLst>
                  <a:gd name="T0" fmla="*/ 139 w 181"/>
                  <a:gd name="T1" fmla="*/ 3 h 100"/>
                  <a:gd name="T2" fmla="*/ 171 w 181"/>
                  <a:gd name="T3" fmla="*/ 5 h 100"/>
                  <a:gd name="T4" fmla="*/ 173 w 181"/>
                  <a:gd name="T5" fmla="*/ 5 h 100"/>
                  <a:gd name="T6" fmla="*/ 180 w 181"/>
                  <a:gd name="T7" fmla="*/ 54 h 100"/>
                  <a:gd name="T8" fmla="*/ 170 w 181"/>
                  <a:gd name="T9" fmla="*/ 56 h 100"/>
                  <a:gd name="T10" fmla="*/ 123 w 181"/>
                  <a:gd name="T11" fmla="*/ 90 h 100"/>
                  <a:gd name="T12" fmla="*/ 97 w 181"/>
                  <a:gd name="T13" fmla="*/ 98 h 100"/>
                  <a:gd name="T14" fmla="*/ 57 w 181"/>
                  <a:gd name="T15" fmla="*/ 96 h 100"/>
                  <a:gd name="T16" fmla="*/ 54 w 181"/>
                  <a:gd name="T17" fmla="*/ 84 h 100"/>
                  <a:gd name="T18" fmla="*/ 62 w 181"/>
                  <a:gd name="T19" fmla="*/ 64 h 100"/>
                  <a:gd name="T20" fmla="*/ 44 w 181"/>
                  <a:gd name="T21" fmla="*/ 32 h 100"/>
                  <a:gd name="T22" fmla="*/ 21 w 181"/>
                  <a:gd name="T23" fmla="*/ 42 h 100"/>
                  <a:gd name="T24" fmla="*/ 4 w 181"/>
                  <a:gd name="T25" fmla="*/ 29 h 100"/>
                  <a:gd name="T26" fmla="*/ 41 w 181"/>
                  <a:gd name="T27" fmla="*/ 11 h 100"/>
                  <a:gd name="T28" fmla="*/ 78 w 181"/>
                  <a:gd name="T29" fmla="*/ 0 h 100"/>
                  <a:gd name="T30" fmla="*/ 139 w 181"/>
                  <a:gd name="T31" fmla="*/ 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1" h="100">
                    <a:moveTo>
                      <a:pt x="139" y="3"/>
                    </a:moveTo>
                    <a:cubicBezTo>
                      <a:pt x="146" y="3"/>
                      <a:pt x="171" y="5"/>
                      <a:pt x="171" y="5"/>
                    </a:cubicBezTo>
                    <a:lnTo>
                      <a:pt x="173" y="5"/>
                    </a:lnTo>
                    <a:cubicBezTo>
                      <a:pt x="178" y="11"/>
                      <a:pt x="180" y="54"/>
                      <a:pt x="180" y="54"/>
                    </a:cubicBezTo>
                    <a:cubicBezTo>
                      <a:pt x="180" y="54"/>
                      <a:pt x="175" y="54"/>
                      <a:pt x="170" y="56"/>
                    </a:cubicBezTo>
                    <a:cubicBezTo>
                      <a:pt x="165" y="57"/>
                      <a:pt x="129" y="82"/>
                      <a:pt x="123" y="90"/>
                    </a:cubicBezTo>
                    <a:cubicBezTo>
                      <a:pt x="116" y="97"/>
                      <a:pt x="107" y="98"/>
                      <a:pt x="97" y="98"/>
                    </a:cubicBezTo>
                    <a:cubicBezTo>
                      <a:pt x="87" y="99"/>
                      <a:pt x="60" y="96"/>
                      <a:pt x="57" y="96"/>
                    </a:cubicBezTo>
                    <a:cubicBezTo>
                      <a:pt x="54" y="96"/>
                      <a:pt x="54" y="85"/>
                      <a:pt x="54" y="84"/>
                    </a:cubicBezTo>
                    <a:cubicBezTo>
                      <a:pt x="54" y="82"/>
                      <a:pt x="62" y="64"/>
                      <a:pt x="62" y="64"/>
                    </a:cubicBezTo>
                    <a:lnTo>
                      <a:pt x="44" y="32"/>
                    </a:lnTo>
                    <a:cubicBezTo>
                      <a:pt x="39" y="35"/>
                      <a:pt x="31" y="39"/>
                      <a:pt x="21" y="42"/>
                    </a:cubicBezTo>
                    <a:cubicBezTo>
                      <a:pt x="11" y="44"/>
                      <a:pt x="0" y="30"/>
                      <a:pt x="4" y="29"/>
                    </a:cubicBezTo>
                    <a:cubicBezTo>
                      <a:pt x="8" y="29"/>
                      <a:pt x="38" y="11"/>
                      <a:pt x="41" y="11"/>
                    </a:cubicBezTo>
                    <a:cubicBezTo>
                      <a:pt x="44" y="11"/>
                      <a:pt x="73" y="0"/>
                      <a:pt x="78" y="0"/>
                    </a:cubicBezTo>
                    <a:cubicBezTo>
                      <a:pt x="82" y="1"/>
                      <a:pt x="132" y="3"/>
                      <a:pt x="139" y="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4" name="ïṧļîḍê">
                <a:extLst>
                  <a:ext uri="{FF2B5EF4-FFF2-40B4-BE49-F238E27FC236}">
                    <a16:creationId xmlns:a16="http://schemas.microsoft.com/office/drawing/2014/main" id="{5DBE265F-DA44-4BA2-B1D8-6B9355F20302}"/>
                  </a:ext>
                </a:extLst>
              </p:cNvPr>
              <p:cNvSpPr/>
              <p:nvPr/>
            </p:nvSpPr>
            <p:spPr bwMode="auto">
              <a:xfrm>
                <a:off x="1473651" y="4153082"/>
                <a:ext cx="361950" cy="206530"/>
              </a:xfrm>
              <a:custGeom>
                <a:avLst/>
                <a:gdLst>
                  <a:gd name="T0" fmla="*/ 170 w 184"/>
                  <a:gd name="T1" fmla="*/ 57 h 106"/>
                  <a:gd name="T2" fmla="*/ 177 w 184"/>
                  <a:gd name="T3" fmla="*/ 55 h 106"/>
                  <a:gd name="T4" fmla="*/ 171 w 184"/>
                  <a:gd name="T5" fmla="*/ 11 h 106"/>
                  <a:gd name="T6" fmla="*/ 140 w 184"/>
                  <a:gd name="T7" fmla="*/ 9 h 106"/>
                  <a:gd name="T8" fmla="*/ 78 w 184"/>
                  <a:gd name="T9" fmla="*/ 6 h 106"/>
                  <a:gd name="T10" fmla="*/ 59 w 184"/>
                  <a:gd name="T11" fmla="*/ 12 h 106"/>
                  <a:gd name="T12" fmla="*/ 42 w 184"/>
                  <a:gd name="T13" fmla="*/ 18 h 106"/>
                  <a:gd name="T14" fmla="*/ 20 w 184"/>
                  <a:gd name="T15" fmla="*/ 29 h 106"/>
                  <a:gd name="T16" fmla="*/ 8 w 184"/>
                  <a:gd name="T17" fmla="*/ 35 h 106"/>
                  <a:gd name="T18" fmla="*/ 13 w 184"/>
                  <a:gd name="T19" fmla="*/ 40 h 106"/>
                  <a:gd name="T20" fmla="*/ 21 w 184"/>
                  <a:gd name="T21" fmla="*/ 42 h 106"/>
                  <a:gd name="T22" fmla="*/ 42 w 184"/>
                  <a:gd name="T23" fmla="*/ 33 h 106"/>
                  <a:gd name="T24" fmla="*/ 44 w 184"/>
                  <a:gd name="T25" fmla="*/ 32 h 106"/>
                  <a:gd name="T26" fmla="*/ 47 w 184"/>
                  <a:gd name="T27" fmla="*/ 34 h 106"/>
                  <a:gd name="T28" fmla="*/ 65 w 184"/>
                  <a:gd name="T29" fmla="*/ 67 h 106"/>
                  <a:gd name="T30" fmla="*/ 65 w 184"/>
                  <a:gd name="T31" fmla="*/ 69 h 106"/>
                  <a:gd name="T32" fmla="*/ 57 w 184"/>
                  <a:gd name="T33" fmla="*/ 88 h 106"/>
                  <a:gd name="T34" fmla="*/ 58 w 184"/>
                  <a:gd name="T35" fmla="*/ 91 h 106"/>
                  <a:gd name="T36" fmla="*/ 59 w 184"/>
                  <a:gd name="T37" fmla="*/ 98 h 106"/>
                  <a:gd name="T38" fmla="*/ 97 w 184"/>
                  <a:gd name="T39" fmla="*/ 99 h 106"/>
                  <a:gd name="T40" fmla="*/ 121 w 184"/>
                  <a:gd name="T41" fmla="*/ 92 h 106"/>
                  <a:gd name="T42" fmla="*/ 170 w 184"/>
                  <a:gd name="T43" fmla="*/ 57 h 106"/>
                  <a:gd name="T44" fmla="*/ 173 w 184"/>
                  <a:gd name="T45" fmla="*/ 5 h 106"/>
                  <a:gd name="T46" fmla="*/ 177 w 184"/>
                  <a:gd name="T47" fmla="*/ 6 h 106"/>
                  <a:gd name="T48" fmla="*/ 183 w 184"/>
                  <a:gd name="T49" fmla="*/ 58 h 106"/>
                  <a:gd name="T50" fmla="*/ 180 w 184"/>
                  <a:gd name="T51" fmla="*/ 61 h 106"/>
                  <a:gd name="T52" fmla="*/ 171 w 184"/>
                  <a:gd name="T53" fmla="*/ 63 h 106"/>
                  <a:gd name="T54" fmla="*/ 126 w 184"/>
                  <a:gd name="T55" fmla="*/ 95 h 106"/>
                  <a:gd name="T56" fmla="*/ 98 w 184"/>
                  <a:gd name="T57" fmla="*/ 105 h 106"/>
                  <a:gd name="T58" fmla="*/ 93 w 184"/>
                  <a:gd name="T59" fmla="*/ 105 h 106"/>
                  <a:gd name="T60" fmla="*/ 57 w 184"/>
                  <a:gd name="T61" fmla="*/ 104 h 106"/>
                  <a:gd name="T62" fmla="*/ 51 w 184"/>
                  <a:gd name="T63" fmla="*/ 91 h 106"/>
                  <a:gd name="T64" fmla="*/ 51 w 184"/>
                  <a:gd name="T65" fmla="*/ 88 h 106"/>
                  <a:gd name="T66" fmla="*/ 59 w 184"/>
                  <a:gd name="T67" fmla="*/ 68 h 106"/>
                  <a:gd name="T68" fmla="*/ 43 w 184"/>
                  <a:gd name="T69" fmla="*/ 40 h 106"/>
                  <a:gd name="T70" fmla="*/ 22 w 184"/>
                  <a:gd name="T71" fmla="*/ 48 h 106"/>
                  <a:gd name="T72" fmla="*/ 1 w 184"/>
                  <a:gd name="T73" fmla="*/ 35 h 106"/>
                  <a:gd name="T74" fmla="*/ 4 w 184"/>
                  <a:gd name="T75" fmla="*/ 29 h 106"/>
                  <a:gd name="T76" fmla="*/ 17 w 184"/>
                  <a:gd name="T77" fmla="*/ 24 h 106"/>
                  <a:gd name="T78" fmla="*/ 43 w 184"/>
                  <a:gd name="T79" fmla="*/ 11 h 106"/>
                  <a:gd name="T80" fmla="*/ 57 w 184"/>
                  <a:gd name="T81" fmla="*/ 6 h 106"/>
                  <a:gd name="T82" fmla="*/ 78 w 184"/>
                  <a:gd name="T83" fmla="*/ 0 h 106"/>
                  <a:gd name="T84" fmla="*/ 140 w 184"/>
                  <a:gd name="T85" fmla="*/ 3 h 106"/>
                  <a:gd name="T86" fmla="*/ 172 w 184"/>
                  <a:gd name="T87" fmla="*/ 5 h 106"/>
                  <a:gd name="T88" fmla="*/ 173 w 184"/>
                  <a:gd name="T89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4" h="106">
                    <a:moveTo>
                      <a:pt x="170" y="57"/>
                    </a:moveTo>
                    <a:cubicBezTo>
                      <a:pt x="172" y="56"/>
                      <a:pt x="175" y="56"/>
                      <a:pt x="177" y="55"/>
                    </a:cubicBezTo>
                    <a:cubicBezTo>
                      <a:pt x="176" y="40"/>
                      <a:pt x="174" y="18"/>
                      <a:pt x="171" y="11"/>
                    </a:cubicBezTo>
                    <a:cubicBezTo>
                      <a:pt x="171" y="11"/>
                      <a:pt x="146" y="9"/>
                      <a:pt x="140" y="9"/>
                    </a:cubicBezTo>
                    <a:cubicBezTo>
                      <a:pt x="132" y="9"/>
                      <a:pt x="82" y="7"/>
                      <a:pt x="78" y="6"/>
                    </a:cubicBezTo>
                    <a:cubicBezTo>
                      <a:pt x="75" y="6"/>
                      <a:pt x="66" y="10"/>
                      <a:pt x="59" y="12"/>
                    </a:cubicBezTo>
                    <a:cubicBezTo>
                      <a:pt x="48" y="16"/>
                      <a:pt x="44" y="18"/>
                      <a:pt x="42" y="18"/>
                    </a:cubicBezTo>
                    <a:cubicBezTo>
                      <a:pt x="39" y="18"/>
                      <a:pt x="28" y="24"/>
                      <a:pt x="20" y="29"/>
                    </a:cubicBezTo>
                    <a:cubicBezTo>
                      <a:pt x="14" y="32"/>
                      <a:pt x="10" y="34"/>
                      <a:pt x="8" y="35"/>
                    </a:cubicBezTo>
                    <a:cubicBezTo>
                      <a:pt x="9" y="36"/>
                      <a:pt x="10" y="38"/>
                      <a:pt x="13" y="40"/>
                    </a:cubicBezTo>
                    <a:cubicBezTo>
                      <a:pt x="16" y="42"/>
                      <a:pt x="19" y="43"/>
                      <a:pt x="21" y="42"/>
                    </a:cubicBezTo>
                    <a:cubicBezTo>
                      <a:pt x="31" y="40"/>
                      <a:pt x="38" y="35"/>
                      <a:pt x="42" y="33"/>
                    </a:cubicBezTo>
                    <a:cubicBezTo>
                      <a:pt x="43" y="32"/>
                      <a:pt x="44" y="32"/>
                      <a:pt x="44" y="32"/>
                    </a:cubicBezTo>
                    <a:cubicBezTo>
                      <a:pt x="46" y="32"/>
                      <a:pt x="47" y="33"/>
                      <a:pt x="47" y="34"/>
                    </a:cubicBezTo>
                    <a:lnTo>
                      <a:pt x="65" y="67"/>
                    </a:lnTo>
                    <a:cubicBezTo>
                      <a:pt x="65" y="67"/>
                      <a:pt x="65" y="68"/>
                      <a:pt x="65" y="69"/>
                    </a:cubicBezTo>
                    <a:cubicBezTo>
                      <a:pt x="62" y="76"/>
                      <a:pt x="58" y="85"/>
                      <a:pt x="57" y="88"/>
                    </a:cubicBezTo>
                    <a:cubicBezTo>
                      <a:pt x="57" y="89"/>
                      <a:pt x="58" y="89"/>
                      <a:pt x="58" y="91"/>
                    </a:cubicBezTo>
                    <a:cubicBezTo>
                      <a:pt x="58" y="92"/>
                      <a:pt x="58" y="96"/>
                      <a:pt x="59" y="98"/>
                    </a:cubicBezTo>
                    <a:cubicBezTo>
                      <a:pt x="63" y="98"/>
                      <a:pt x="88" y="100"/>
                      <a:pt x="97" y="99"/>
                    </a:cubicBezTo>
                    <a:cubicBezTo>
                      <a:pt x="107" y="99"/>
                      <a:pt x="115" y="98"/>
                      <a:pt x="121" y="92"/>
                    </a:cubicBezTo>
                    <a:cubicBezTo>
                      <a:pt x="128" y="84"/>
                      <a:pt x="163" y="57"/>
                      <a:pt x="170" y="57"/>
                    </a:cubicBezTo>
                    <a:close/>
                    <a:moveTo>
                      <a:pt x="173" y="5"/>
                    </a:moveTo>
                    <a:cubicBezTo>
                      <a:pt x="174" y="4"/>
                      <a:pt x="176" y="5"/>
                      <a:pt x="177" y="6"/>
                    </a:cubicBezTo>
                    <a:cubicBezTo>
                      <a:pt x="180" y="14"/>
                      <a:pt x="183" y="51"/>
                      <a:pt x="183" y="58"/>
                    </a:cubicBezTo>
                    <a:cubicBezTo>
                      <a:pt x="183" y="60"/>
                      <a:pt x="183" y="61"/>
                      <a:pt x="180" y="61"/>
                    </a:cubicBezTo>
                    <a:cubicBezTo>
                      <a:pt x="180" y="61"/>
                      <a:pt x="176" y="61"/>
                      <a:pt x="171" y="63"/>
                    </a:cubicBezTo>
                    <a:cubicBezTo>
                      <a:pt x="167" y="63"/>
                      <a:pt x="132" y="88"/>
                      <a:pt x="126" y="95"/>
                    </a:cubicBezTo>
                    <a:cubicBezTo>
                      <a:pt x="118" y="104"/>
                      <a:pt x="108" y="105"/>
                      <a:pt x="98" y="105"/>
                    </a:cubicBezTo>
                    <a:cubicBezTo>
                      <a:pt x="96" y="105"/>
                      <a:pt x="95" y="105"/>
                      <a:pt x="93" y="105"/>
                    </a:cubicBezTo>
                    <a:cubicBezTo>
                      <a:pt x="81" y="105"/>
                      <a:pt x="61" y="104"/>
                      <a:pt x="57" y="104"/>
                    </a:cubicBezTo>
                    <a:cubicBezTo>
                      <a:pt x="52" y="103"/>
                      <a:pt x="52" y="95"/>
                      <a:pt x="51" y="91"/>
                    </a:cubicBezTo>
                    <a:cubicBezTo>
                      <a:pt x="51" y="90"/>
                      <a:pt x="51" y="89"/>
                      <a:pt x="51" y="88"/>
                    </a:cubicBezTo>
                    <a:cubicBezTo>
                      <a:pt x="51" y="88"/>
                      <a:pt x="50" y="86"/>
                      <a:pt x="59" y="68"/>
                    </a:cubicBezTo>
                    <a:lnTo>
                      <a:pt x="43" y="40"/>
                    </a:lnTo>
                    <a:cubicBezTo>
                      <a:pt x="38" y="42"/>
                      <a:pt x="31" y="46"/>
                      <a:pt x="22" y="48"/>
                    </a:cubicBezTo>
                    <a:cubicBezTo>
                      <a:pt x="13" y="51"/>
                      <a:pt x="3" y="41"/>
                      <a:pt x="1" y="35"/>
                    </a:cubicBezTo>
                    <a:cubicBezTo>
                      <a:pt x="0" y="32"/>
                      <a:pt x="2" y="30"/>
                      <a:pt x="4" y="29"/>
                    </a:cubicBezTo>
                    <a:cubicBezTo>
                      <a:pt x="5" y="29"/>
                      <a:pt x="12" y="27"/>
                      <a:pt x="17" y="24"/>
                    </a:cubicBezTo>
                    <a:cubicBezTo>
                      <a:pt x="36" y="13"/>
                      <a:pt x="40" y="11"/>
                      <a:pt x="43" y="11"/>
                    </a:cubicBezTo>
                    <a:cubicBezTo>
                      <a:pt x="44" y="11"/>
                      <a:pt x="52" y="8"/>
                      <a:pt x="57" y="6"/>
                    </a:cubicBezTo>
                    <a:cubicBezTo>
                      <a:pt x="70" y="2"/>
                      <a:pt x="76" y="0"/>
                      <a:pt x="78" y="0"/>
                    </a:cubicBezTo>
                    <a:cubicBezTo>
                      <a:pt x="82" y="1"/>
                      <a:pt x="132" y="3"/>
                      <a:pt x="140" y="3"/>
                    </a:cubicBezTo>
                    <a:cubicBezTo>
                      <a:pt x="146" y="3"/>
                      <a:pt x="171" y="5"/>
                      <a:pt x="172" y="5"/>
                    </a:cubicBezTo>
                    <a:cubicBezTo>
                      <a:pt x="172" y="5"/>
                      <a:pt x="172" y="5"/>
                      <a:pt x="173" y="5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5" name="ïṥľîḋe">
                <a:extLst>
                  <a:ext uri="{FF2B5EF4-FFF2-40B4-BE49-F238E27FC236}">
                    <a16:creationId xmlns:a16="http://schemas.microsoft.com/office/drawing/2014/main" id="{7FBEF8B6-B0E7-4A31-966E-6560EC4D02A7}"/>
                  </a:ext>
                </a:extLst>
              </p:cNvPr>
              <p:cNvSpPr/>
              <p:nvPr/>
            </p:nvSpPr>
            <p:spPr bwMode="auto">
              <a:xfrm>
                <a:off x="1766658" y="4135872"/>
                <a:ext cx="77563" cy="189319"/>
              </a:xfrm>
              <a:custGeom>
                <a:avLst/>
                <a:gdLst>
                  <a:gd name="T0" fmla="*/ 18 w 40"/>
                  <a:gd name="T1" fmla="*/ 11 h 96"/>
                  <a:gd name="T2" fmla="*/ 36 w 40"/>
                  <a:gd name="T3" fmla="*/ 51 h 96"/>
                  <a:gd name="T4" fmla="*/ 39 w 40"/>
                  <a:gd name="T5" fmla="*/ 95 h 96"/>
                  <a:gd name="T6" fmla="*/ 19 w 40"/>
                  <a:gd name="T7" fmla="*/ 84 h 96"/>
                  <a:gd name="T8" fmla="*/ 9 w 40"/>
                  <a:gd name="T9" fmla="*/ 15 h 96"/>
                  <a:gd name="T10" fmla="*/ 12 w 40"/>
                  <a:gd name="T11" fmla="*/ 14 h 96"/>
                  <a:gd name="T12" fmla="*/ 18 w 40"/>
                  <a:gd name="T13" fmla="*/ 1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96">
                    <a:moveTo>
                      <a:pt x="18" y="11"/>
                    </a:moveTo>
                    <a:cubicBezTo>
                      <a:pt x="18" y="11"/>
                      <a:pt x="34" y="21"/>
                      <a:pt x="36" y="51"/>
                    </a:cubicBezTo>
                    <a:cubicBezTo>
                      <a:pt x="39" y="82"/>
                      <a:pt x="39" y="95"/>
                      <a:pt x="39" y="95"/>
                    </a:cubicBezTo>
                    <a:cubicBezTo>
                      <a:pt x="39" y="95"/>
                      <a:pt x="21" y="90"/>
                      <a:pt x="19" y="84"/>
                    </a:cubicBezTo>
                    <a:cubicBezTo>
                      <a:pt x="17" y="79"/>
                      <a:pt x="19" y="30"/>
                      <a:pt x="9" y="15"/>
                    </a:cubicBezTo>
                    <a:cubicBezTo>
                      <a:pt x="0" y="0"/>
                      <a:pt x="12" y="14"/>
                      <a:pt x="12" y="14"/>
                    </a:cubicBezTo>
                    <a:lnTo>
                      <a:pt x="18" y="1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6" name="îṥľíḍé">
                <a:extLst>
                  <a:ext uri="{FF2B5EF4-FFF2-40B4-BE49-F238E27FC236}">
                    <a16:creationId xmlns:a16="http://schemas.microsoft.com/office/drawing/2014/main" id="{90E5E14D-E23D-44C2-B2AA-CFFD5425E613}"/>
                  </a:ext>
                </a:extLst>
              </p:cNvPr>
              <p:cNvSpPr/>
              <p:nvPr/>
            </p:nvSpPr>
            <p:spPr bwMode="auto">
              <a:xfrm>
                <a:off x="1775279" y="4144474"/>
                <a:ext cx="77558" cy="189319"/>
              </a:xfrm>
              <a:custGeom>
                <a:avLst/>
                <a:gdLst>
                  <a:gd name="T0" fmla="*/ 21 w 41"/>
                  <a:gd name="T1" fmla="*/ 79 h 96"/>
                  <a:gd name="T2" fmla="*/ 33 w 41"/>
                  <a:gd name="T3" fmla="*/ 88 h 96"/>
                  <a:gd name="T4" fmla="*/ 31 w 41"/>
                  <a:gd name="T5" fmla="*/ 47 h 96"/>
                  <a:gd name="T6" fmla="*/ 16 w 41"/>
                  <a:gd name="T7" fmla="*/ 10 h 96"/>
                  <a:gd name="T8" fmla="*/ 12 w 41"/>
                  <a:gd name="T9" fmla="*/ 13 h 96"/>
                  <a:gd name="T10" fmla="*/ 20 w 41"/>
                  <a:gd name="T11" fmla="*/ 65 h 96"/>
                  <a:gd name="T12" fmla="*/ 21 w 41"/>
                  <a:gd name="T13" fmla="*/ 79 h 96"/>
                  <a:gd name="T14" fmla="*/ 18 w 41"/>
                  <a:gd name="T15" fmla="*/ 3 h 96"/>
                  <a:gd name="T16" fmla="*/ 37 w 41"/>
                  <a:gd name="T17" fmla="*/ 47 h 96"/>
                  <a:gd name="T18" fmla="*/ 39 w 41"/>
                  <a:gd name="T19" fmla="*/ 92 h 96"/>
                  <a:gd name="T20" fmla="*/ 38 w 41"/>
                  <a:gd name="T21" fmla="*/ 95 h 96"/>
                  <a:gd name="T22" fmla="*/ 36 w 41"/>
                  <a:gd name="T23" fmla="*/ 95 h 96"/>
                  <a:gd name="T24" fmla="*/ 35 w 41"/>
                  <a:gd name="T25" fmla="*/ 95 h 96"/>
                  <a:gd name="T26" fmla="*/ 15 w 41"/>
                  <a:gd name="T27" fmla="*/ 82 h 96"/>
                  <a:gd name="T28" fmla="*/ 14 w 41"/>
                  <a:gd name="T29" fmla="*/ 65 h 96"/>
                  <a:gd name="T30" fmla="*/ 5 w 41"/>
                  <a:gd name="T31" fmla="*/ 12 h 96"/>
                  <a:gd name="T32" fmla="*/ 2 w 41"/>
                  <a:gd name="T33" fmla="*/ 2 h 96"/>
                  <a:gd name="T34" fmla="*/ 4 w 41"/>
                  <a:gd name="T35" fmla="*/ 0 h 96"/>
                  <a:gd name="T36" fmla="*/ 11 w 41"/>
                  <a:gd name="T37" fmla="*/ 6 h 96"/>
                  <a:gd name="T38" fmla="*/ 15 w 41"/>
                  <a:gd name="T39" fmla="*/ 3 h 96"/>
                  <a:gd name="T40" fmla="*/ 18 w 41"/>
                  <a:gd name="T41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96">
                    <a:moveTo>
                      <a:pt x="21" y="79"/>
                    </a:moveTo>
                    <a:cubicBezTo>
                      <a:pt x="21" y="82"/>
                      <a:pt x="27" y="85"/>
                      <a:pt x="33" y="88"/>
                    </a:cubicBezTo>
                    <a:cubicBezTo>
                      <a:pt x="33" y="82"/>
                      <a:pt x="32" y="69"/>
                      <a:pt x="31" y="47"/>
                    </a:cubicBezTo>
                    <a:cubicBezTo>
                      <a:pt x="29" y="24"/>
                      <a:pt x="20" y="13"/>
                      <a:pt x="16" y="10"/>
                    </a:cubicBezTo>
                    <a:lnTo>
                      <a:pt x="12" y="13"/>
                    </a:lnTo>
                    <a:cubicBezTo>
                      <a:pt x="18" y="25"/>
                      <a:pt x="18" y="48"/>
                      <a:pt x="20" y="65"/>
                    </a:cubicBezTo>
                    <a:cubicBezTo>
                      <a:pt x="20" y="71"/>
                      <a:pt x="21" y="78"/>
                      <a:pt x="21" y="79"/>
                    </a:cubicBezTo>
                    <a:close/>
                    <a:moveTo>
                      <a:pt x="18" y="3"/>
                    </a:moveTo>
                    <a:cubicBezTo>
                      <a:pt x="19" y="4"/>
                      <a:pt x="35" y="15"/>
                      <a:pt x="37" y="47"/>
                    </a:cubicBezTo>
                    <a:cubicBezTo>
                      <a:pt x="40" y="78"/>
                      <a:pt x="39" y="92"/>
                      <a:pt x="39" y="92"/>
                    </a:cubicBezTo>
                    <a:cubicBezTo>
                      <a:pt x="39" y="94"/>
                      <a:pt x="38" y="95"/>
                      <a:pt x="38" y="95"/>
                    </a:cubicBezTo>
                    <a:cubicBezTo>
                      <a:pt x="38" y="95"/>
                      <a:pt x="37" y="95"/>
                      <a:pt x="36" y="95"/>
                    </a:cubicBezTo>
                    <a:lnTo>
                      <a:pt x="35" y="95"/>
                    </a:lnTo>
                    <a:cubicBezTo>
                      <a:pt x="31" y="94"/>
                      <a:pt x="18" y="88"/>
                      <a:pt x="15" y="82"/>
                    </a:cubicBezTo>
                    <a:cubicBezTo>
                      <a:pt x="15" y="79"/>
                      <a:pt x="14" y="75"/>
                      <a:pt x="14" y="65"/>
                    </a:cubicBezTo>
                    <a:cubicBezTo>
                      <a:pt x="12" y="49"/>
                      <a:pt x="11" y="22"/>
                      <a:pt x="5" y="12"/>
                    </a:cubicBezTo>
                    <a:cubicBezTo>
                      <a:pt x="1" y="5"/>
                      <a:pt x="0" y="3"/>
                      <a:pt x="2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6" y="0"/>
                      <a:pt x="6" y="0"/>
                      <a:pt x="11" y="6"/>
                    </a:cubicBezTo>
                    <a:lnTo>
                      <a:pt x="15" y="3"/>
                    </a:lnTo>
                    <a:cubicBezTo>
                      <a:pt x="16" y="3"/>
                      <a:pt x="17" y="3"/>
                      <a:pt x="18" y="3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7" name="îṥlïḑè">
                <a:extLst>
                  <a:ext uri="{FF2B5EF4-FFF2-40B4-BE49-F238E27FC236}">
                    <a16:creationId xmlns:a16="http://schemas.microsoft.com/office/drawing/2014/main" id="{D92A28D3-6C03-451C-B86B-E2D7FC079D14}"/>
                  </a:ext>
                </a:extLst>
              </p:cNvPr>
              <p:cNvSpPr/>
              <p:nvPr/>
            </p:nvSpPr>
            <p:spPr bwMode="auto">
              <a:xfrm>
                <a:off x="1482271" y="4213318"/>
                <a:ext cx="137886" cy="86054"/>
              </a:xfrm>
              <a:custGeom>
                <a:avLst/>
                <a:gdLst>
                  <a:gd name="T0" fmla="*/ 58 w 71"/>
                  <a:gd name="T1" fmla="*/ 2 h 46"/>
                  <a:gd name="T2" fmla="*/ 62 w 71"/>
                  <a:gd name="T3" fmla="*/ 15 h 46"/>
                  <a:gd name="T4" fmla="*/ 23 w 71"/>
                  <a:gd name="T5" fmla="*/ 43 h 46"/>
                  <a:gd name="T6" fmla="*/ 10 w 71"/>
                  <a:gd name="T7" fmla="*/ 40 h 46"/>
                  <a:gd name="T8" fmla="*/ 14 w 71"/>
                  <a:gd name="T9" fmla="*/ 22 h 46"/>
                  <a:gd name="T10" fmla="*/ 58 w 71"/>
                  <a:gd name="T11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46">
                    <a:moveTo>
                      <a:pt x="58" y="2"/>
                    </a:moveTo>
                    <a:cubicBezTo>
                      <a:pt x="64" y="0"/>
                      <a:pt x="70" y="11"/>
                      <a:pt x="62" y="15"/>
                    </a:cubicBezTo>
                    <a:cubicBezTo>
                      <a:pt x="55" y="20"/>
                      <a:pt x="30" y="41"/>
                      <a:pt x="23" y="43"/>
                    </a:cubicBezTo>
                    <a:cubicBezTo>
                      <a:pt x="17" y="44"/>
                      <a:pt x="11" y="45"/>
                      <a:pt x="10" y="40"/>
                    </a:cubicBezTo>
                    <a:cubicBezTo>
                      <a:pt x="10" y="40"/>
                      <a:pt x="0" y="31"/>
                      <a:pt x="14" y="22"/>
                    </a:cubicBezTo>
                    <a:cubicBezTo>
                      <a:pt x="20" y="17"/>
                      <a:pt x="51" y="3"/>
                      <a:pt x="58" y="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8" name="îśľíḓê">
                <a:extLst>
                  <a:ext uri="{FF2B5EF4-FFF2-40B4-BE49-F238E27FC236}">
                    <a16:creationId xmlns:a16="http://schemas.microsoft.com/office/drawing/2014/main" id="{E3362EDA-CBAC-4046-B924-55754BC0D134}"/>
                  </a:ext>
                </a:extLst>
              </p:cNvPr>
              <p:cNvSpPr/>
              <p:nvPr/>
            </p:nvSpPr>
            <p:spPr bwMode="auto">
              <a:xfrm>
                <a:off x="1490887" y="4204715"/>
                <a:ext cx="129271" cy="94657"/>
              </a:xfrm>
              <a:custGeom>
                <a:avLst/>
                <a:gdLst>
                  <a:gd name="T0" fmla="*/ 57 w 67"/>
                  <a:gd name="T1" fmla="*/ 16 h 50"/>
                  <a:gd name="T2" fmla="*/ 58 w 67"/>
                  <a:gd name="T3" fmla="*/ 10 h 50"/>
                  <a:gd name="T4" fmla="*/ 55 w 67"/>
                  <a:gd name="T5" fmla="*/ 7 h 50"/>
                  <a:gd name="T6" fmla="*/ 54 w 67"/>
                  <a:gd name="T7" fmla="*/ 7 h 50"/>
                  <a:gd name="T8" fmla="*/ 11 w 67"/>
                  <a:gd name="T9" fmla="*/ 27 h 50"/>
                  <a:gd name="T10" fmla="*/ 6 w 67"/>
                  <a:gd name="T11" fmla="*/ 35 h 50"/>
                  <a:gd name="T12" fmla="*/ 8 w 67"/>
                  <a:gd name="T13" fmla="*/ 40 h 50"/>
                  <a:gd name="T14" fmla="*/ 9 w 67"/>
                  <a:gd name="T15" fmla="*/ 41 h 50"/>
                  <a:gd name="T16" fmla="*/ 13 w 67"/>
                  <a:gd name="T17" fmla="*/ 43 h 50"/>
                  <a:gd name="T18" fmla="*/ 19 w 67"/>
                  <a:gd name="T19" fmla="*/ 42 h 50"/>
                  <a:gd name="T20" fmla="*/ 45 w 67"/>
                  <a:gd name="T21" fmla="*/ 24 h 50"/>
                  <a:gd name="T22" fmla="*/ 57 w 67"/>
                  <a:gd name="T23" fmla="*/ 16 h 50"/>
                  <a:gd name="T24" fmla="*/ 52 w 67"/>
                  <a:gd name="T25" fmla="*/ 2 h 50"/>
                  <a:gd name="T26" fmla="*/ 64 w 67"/>
                  <a:gd name="T27" fmla="*/ 9 h 50"/>
                  <a:gd name="T28" fmla="*/ 60 w 67"/>
                  <a:gd name="T29" fmla="*/ 21 h 50"/>
                  <a:gd name="T30" fmla="*/ 49 w 67"/>
                  <a:gd name="T31" fmla="*/ 29 h 50"/>
                  <a:gd name="T32" fmla="*/ 20 w 67"/>
                  <a:gd name="T33" fmla="*/ 48 h 50"/>
                  <a:gd name="T34" fmla="*/ 13 w 67"/>
                  <a:gd name="T35" fmla="*/ 49 h 50"/>
                  <a:gd name="T36" fmla="*/ 4 w 67"/>
                  <a:gd name="T37" fmla="*/ 44 h 50"/>
                  <a:gd name="T38" fmla="*/ 0 w 67"/>
                  <a:gd name="T39" fmla="*/ 35 h 50"/>
                  <a:gd name="T40" fmla="*/ 8 w 67"/>
                  <a:gd name="T41" fmla="*/ 22 h 50"/>
                  <a:gd name="T42" fmla="*/ 52 w 67"/>
                  <a:gd name="T43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50">
                    <a:moveTo>
                      <a:pt x="57" y="16"/>
                    </a:moveTo>
                    <a:cubicBezTo>
                      <a:pt x="59" y="14"/>
                      <a:pt x="59" y="12"/>
                      <a:pt x="58" y="10"/>
                    </a:cubicBezTo>
                    <a:cubicBezTo>
                      <a:pt x="57" y="8"/>
                      <a:pt x="56" y="7"/>
                      <a:pt x="55" y="7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49" y="8"/>
                      <a:pt x="17" y="23"/>
                      <a:pt x="11" y="27"/>
                    </a:cubicBezTo>
                    <a:cubicBezTo>
                      <a:pt x="9" y="29"/>
                      <a:pt x="6" y="32"/>
                      <a:pt x="6" y="35"/>
                    </a:cubicBezTo>
                    <a:cubicBezTo>
                      <a:pt x="6" y="38"/>
                      <a:pt x="8" y="40"/>
                      <a:pt x="8" y="40"/>
                    </a:cubicBezTo>
                    <a:cubicBezTo>
                      <a:pt x="9" y="40"/>
                      <a:pt x="9" y="41"/>
                      <a:pt x="9" y="41"/>
                    </a:cubicBezTo>
                    <a:cubicBezTo>
                      <a:pt x="10" y="42"/>
                      <a:pt x="10" y="43"/>
                      <a:pt x="13" y="43"/>
                    </a:cubicBezTo>
                    <a:cubicBezTo>
                      <a:pt x="14" y="43"/>
                      <a:pt x="17" y="42"/>
                      <a:pt x="19" y="42"/>
                    </a:cubicBezTo>
                    <a:cubicBezTo>
                      <a:pt x="23" y="41"/>
                      <a:pt x="37" y="30"/>
                      <a:pt x="45" y="24"/>
                    </a:cubicBezTo>
                    <a:cubicBezTo>
                      <a:pt x="50" y="20"/>
                      <a:pt x="54" y="17"/>
                      <a:pt x="57" y="16"/>
                    </a:cubicBezTo>
                    <a:close/>
                    <a:moveTo>
                      <a:pt x="52" y="2"/>
                    </a:moveTo>
                    <a:cubicBezTo>
                      <a:pt x="57" y="0"/>
                      <a:pt x="63" y="4"/>
                      <a:pt x="64" y="9"/>
                    </a:cubicBezTo>
                    <a:cubicBezTo>
                      <a:pt x="66" y="13"/>
                      <a:pt x="64" y="18"/>
                      <a:pt x="60" y="21"/>
                    </a:cubicBezTo>
                    <a:cubicBezTo>
                      <a:pt x="58" y="22"/>
                      <a:pt x="54" y="25"/>
                      <a:pt x="49" y="29"/>
                    </a:cubicBezTo>
                    <a:cubicBezTo>
                      <a:pt x="35" y="39"/>
                      <a:pt x="25" y="47"/>
                      <a:pt x="20" y="48"/>
                    </a:cubicBezTo>
                    <a:cubicBezTo>
                      <a:pt x="18" y="49"/>
                      <a:pt x="15" y="49"/>
                      <a:pt x="13" y="49"/>
                    </a:cubicBezTo>
                    <a:cubicBezTo>
                      <a:pt x="7" y="49"/>
                      <a:pt x="5" y="47"/>
                      <a:pt x="4" y="44"/>
                    </a:cubicBezTo>
                    <a:cubicBezTo>
                      <a:pt x="2" y="42"/>
                      <a:pt x="0" y="39"/>
                      <a:pt x="0" y="35"/>
                    </a:cubicBezTo>
                    <a:cubicBezTo>
                      <a:pt x="0" y="30"/>
                      <a:pt x="3" y="26"/>
                      <a:pt x="8" y="22"/>
                    </a:cubicBezTo>
                    <a:cubicBezTo>
                      <a:pt x="15" y="17"/>
                      <a:pt x="47" y="4"/>
                      <a:pt x="52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" name="îṩḻïďé">
                <a:extLst>
                  <a:ext uri="{FF2B5EF4-FFF2-40B4-BE49-F238E27FC236}">
                    <a16:creationId xmlns:a16="http://schemas.microsoft.com/office/drawing/2014/main" id="{46B1C7FA-73D9-4CDF-8DC7-3C5D4AD7B56D}"/>
                  </a:ext>
                </a:extLst>
              </p:cNvPr>
              <p:cNvSpPr/>
              <p:nvPr/>
            </p:nvSpPr>
            <p:spPr bwMode="auto">
              <a:xfrm>
                <a:off x="1508122" y="4239136"/>
                <a:ext cx="137886" cy="94657"/>
              </a:xfrm>
              <a:custGeom>
                <a:avLst/>
                <a:gdLst>
                  <a:gd name="T0" fmla="*/ 57 w 70"/>
                  <a:gd name="T1" fmla="*/ 3 h 47"/>
                  <a:gd name="T2" fmla="*/ 62 w 70"/>
                  <a:gd name="T3" fmla="*/ 17 h 47"/>
                  <a:gd name="T4" fmla="*/ 22 w 70"/>
                  <a:gd name="T5" fmla="*/ 44 h 47"/>
                  <a:gd name="T6" fmla="*/ 9 w 70"/>
                  <a:gd name="T7" fmla="*/ 41 h 47"/>
                  <a:gd name="T8" fmla="*/ 12 w 70"/>
                  <a:gd name="T9" fmla="*/ 23 h 47"/>
                  <a:gd name="T10" fmla="*/ 57 w 70"/>
                  <a:gd name="T11" fmla="*/ 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47">
                    <a:moveTo>
                      <a:pt x="57" y="3"/>
                    </a:moveTo>
                    <a:cubicBezTo>
                      <a:pt x="63" y="0"/>
                      <a:pt x="69" y="12"/>
                      <a:pt x="62" y="17"/>
                    </a:cubicBezTo>
                    <a:cubicBezTo>
                      <a:pt x="55" y="21"/>
                      <a:pt x="29" y="43"/>
                      <a:pt x="22" y="44"/>
                    </a:cubicBezTo>
                    <a:cubicBezTo>
                      <a:pt x="15" y="46"/>
                      <a:pt x="11" y="46"/>
                      <a:pt x="9" y="41"/>
                    </a:cubicBezTo>
                    <a:cubicBezTo>
                      <a:pt x="9" y="41"/>
                      <a:pt x="0" y="33"/>
                      <a:pt x="12" y="23"/>
                    </a:cubicBezTo>
                    <a:cubicBezTo>
                      <a:pt x="19" y="19"/>
                      <a:pt x="51" y="5"/>
                      <a:pt x="57" y="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0" name="íṡ1iḑé">
                <a:extLst>
                  <a:ext uri="{FF2B5EF4-FFF2-40B4-BE49-F238E27FC236}">
                    <a16:creationId xmlns:a16="http://schemas.microsoft.com/office/drawing/2014/main" id="{7EB92D14-65E7-4287-9C99-346C4FFEBC86}"/>
                  </a:ext>
                </a:extLst>
              </p:cNvPr>
              <p:cNvSpPr/>
              <p:nvPr/>
            </p:nvSpPr>
            <p:spPr bwMode="auto">
              <a:xfrm>
                <a:off x="1516743" y="4239136"/>
                <a:ext cx="129265" cy="103265"/>
              </a:xfrm>
              <a:custGeom>
                <a:avLst/>
                <a:gdLst>
                  <a:gd name="T0" fmla="*/ 58 w 67"/>
                  <a:gd name="T1" fmla="*/ 17 h 51"/>
                  <a:gd name="T2" fmla="*/ 59 w 67"/>
                  <a:gd name="T3" fmla="*/ 12 h 51"/>
                  <a:gd name="T4" fmla="*/ 55 w 67"/>
                  <a:gd name="T5" fmla="*/ 8 h 51"/>
                  <a:gd name="T6" fmla="*/ 55 w 67"/>
                  <a:gd name="T7" fmla="*/ 8 h 51"/>
                  <a:gd name="T8" fmla="*/ 12 w 67"/>
                  <a:gd name="T9" fmla="*/ 28 h 51"/>
                  <a:gd name="T10" fmla="*/ 6 w 67"/>
                  <a:gd name="T11" fmla="*/ 36 h 51"/>
                  <a:gd name="T12" fmla="*/ 8 w 67"/>
                  <a:gd name="T13" fmla="*/ 41 h 51"/>
                  <a:gd name="T14" fmla="*/ 10 w 67"/>
                  <a:gd name="T15" fmla="*/ 42 h 51"/>
                  <a:gd name="T16" fmla="*/ 13 w 67"/>
                  <a:gd name="T17" fmla="*/ 44 h 51"/>
                  <a:gd name="T18" fmla="*/ 19 w 67"/>
                  <a:gd name="T19" fmla="*/ 43 h 51"/>
                  <a:gd name="T20" fmla="*/ 45 w 67"/>
                  <a:gd name="T21" fmla="*/ 26 h 51"/>
                  <a:gd name="T22" fmla="*/ 58 w 67"/>
                  <a:gd name="T23" fmla="*/ 17 h 51"/>
                  <a:gd name="T24" fmla="*/ 53 w 67"/>
                  <a:gd name="T25" fmla="*/ 2 h 51"/>
                  <a:gd name="T26" fmla="*/ 64 w 67"/>
                  <a:gd name="T27" fmla="*/ 10 h 51"/>
                  <a:gd name="T28" fmla="*/ 61 w 67"/>
                  <a:gd name="T29" fmla="*/ 22 h 51"/>
                  <a:gd name="T30" fmla="*/ 49 w 67"/>
                  <a:gd name="T31" fmla="*/ 30 h 51"/>
                  <a:gd name="T32" fmla="*/ 20 w 67"/>
                  <a:gd name="T33" fmla="*/ 49 h 51"/>
                  <a:gd name="T34" fmla="*/ 13 w 67"/>
                  <a:gd name="T35" fmla="*/ 50 h 51"/>
                  <a:gd name="T36" fmla="*/ 4 w 67"/>
                  <a:gd name="T37" fmla="*/ 45 h 51"/>
                  <a:gd name="T38" fmla="*/ 0 w 67"/>
                  <a:gd name="T39" fmla="*/ 36 h 51"/>
                  <a:gd name="T40" fmla="*/ 8 w 67"/>
                  <a:gd name="T41" fmla="*/ 23 h 51"/>
                  <a:gd name="T42" fmla="*/ 53 w 67"/>
                  <a:gd name="T43" fmla="*/ 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58" y="17"/>
                    </a:moveTo>
                    <a:cubicBezTo>
                      <a:pt x="60" y="15"/>
                      <a:pt x="59" y="13"/>
                      <a:pt x="59" y="12"/>
                    </a:cubicBezTo>
                    <a:cubicBezTo>
                      <a:pt x="58" y="9"/>
                      <a:pt x="56" y="8"/>
                      <a:pt x="55" y="8"/>
                    </a:cubicBezTo>
                    <a:lnTo>
                      <a:pt x="55" y="8"/>
                    </a:lnTo>
                    <a:cubicBezTo>
                      <a:pt x="49" y="10"/>
                      <a:pt x="18" y="24"/>
                      <a:pt x="12" y="28"/>
                    </a:cubicBezTo>
                    <a:cubicBezTo>
                      <a:pt x="8" y="31"/>
                      <a:pt x="6" y="34"/>
                      <a:pt x="6" y="36"/>
                    </a:cubicBezTo>
                    <a:cubicBezTo>
                      <a:pt x="6" y="39"/>
                      <a:pt x="8" y="41"/>
                      <a:pt x="8" y="41"/>
                    </a:cubicBezTo>
                    <a:cubicBezTo>
                      <a:pt x="9" y="41"/>
                      <a:pt x="9" y="42"/>
                      <a:pt x="10" y="42"/>
                    </a:cubicBezTo>
                    <a:cubicBezTo>
                      <a:pt x="10" y="43"/>
                      <a:pt x="10" y="44"/>
                      <a:pt x="13" y="44"/>
                    </a:cubicBezTo>
                    <a:cubicBezTo>
                      <a:pt x="14" y="44"/>
                      <a:pt x="17" y="44"/>
                      <a:pt x="19" y="43"/>
                    </a:cubicBezTo>
                    <a:cubicBezTo>
                      <a:pt x="22" y="42"/>
                      <a:pt x="37" y="31"/>
                      <a:pt x="45" y="26"/>
                    </a:cubicBezTo>
                    <a:cubicBezTo>
                      <a:pt x="50" y="22"/>
                      <a:pt x="55" y="18"/>
                      <a:pt x="58" y="17"/>
                    </a:cubicBezTo>
                    <a:close/>
                    <a:moveTo>
                      <a:pt x="53" y="2"/>
                    </a:moveTo>
                    <a:cubicBezTo>
                      <a:pt x="58" y="0"/>
                      <a:pt x="63" y="4"/>
                      <a:pt x="64" y="10"/>
                    </a:cubicBezTo>
                    <a:cubicBezTo>
                      <a:pt x="66" y="14"/>
                      <a:pt x="64" y="19"/>
                      <a:pt x="61" y="22"/>
                    </a:cubicBezTo>
                    <a:cubicBezTo>
                      <a:pt x="58" y="23"/>
                      <a:pt x="54" y="26"/>
                      <a:pt x="49" y="30"/>
                    </a:cubicBezTo>
                    <a:cubicBezTo>
                      <a:pt x="35" y="40"/>
                      <a:pt x="25" y="48"/>
                      <a:pt x="20" y="49"/>
                    </a:cubicBezTo>
                    <a:cubicBezTo>
                      <a:pt x="18" y="50"/>
                      <a:pt x="15" y="50"/>
                      <a:pt x="13" y="50"/>
                    </a:cubicBezTo>
                    <a:cubicBezTo>
                      <a:pt x="7" y="50"/>
                      <a:pt x="5" y="48"/>
                      <a:pt x="4" y="45"/>
                    </a:cubicBezTo>
                    <a:cubicBezTo>
                      <a:pt x="2" y="43"/>
                      <a:pt x="0" y="41"/>
                      <a:pt x="0" y="36"/>
                    </a:cubicBezTo>
                    <a:cubicBezTo>
                      <a:pt x="0" y="32"/>
                      <a:pt x="3" y="27"/>
                      <a:pt x="8" y="23"/>
                    </a:cubicBezTo>
                    <a:cubicBezTo>
                      <a:pt x="15" y="18"/>
                      <a:pt x="47" y="4"/>
                      <a:pt x="53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1" name="íṡļîďé">
                <a:extLst>
                  <a:ext uri="{FF2B5EF4-FFF2-40B4-BE49-F238E27FC236}">
                    <a16:creationId xmlns:a16="http://schemas.microsoft.com/office/drawing/2014/main" id="{56B50769-5E3B-48F5-A16F-EFF55A761C5A}"/>
                  </a:ext>
                </a:extLst>
              </p:cNvPr>
              <p:cNvSpPr/>
              <p:nvPr/>
            </p:nvSpPr>
            <p:spPr bwMode="auto">
              <a:xfrm>
                <a:off x="1447800" y="4230528"/>
                <a:ext cx="68943" cy="51632"/>
              </a:xfrm>
              <a:custGeom>
                <a:avLst/>
                <a:gdLst>
                  <a:gd name="T0" fmla="*/ 22 w 34"/>
                  <a:gd name="T1" fmla="*/ 2 h 27"/>
                  <a:gd name="T2" fmla="*/ 26 w 34"/>
                  <a:gd name="T3" fmla="*/ 18 h 27"/>
                  <a:gd name="T4" fmla="*/ 2 w 34"/>
                  <a:gd name="T5" fmla="*/ 18 h 27"/>
                  <a:gd name="T6" fmla="*/ 2 w 34"/>
                  <a:gd name="T7" fmla="*/ 10 h 27"/>
                  <a:gd name="T8" fmla="*/ 22 w 34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7">
                    <a:moveTo>
                      <a:pt x="22" y="2"/>
                    </a:moveTo>
                    <a:cubicBezTo>
                      <a:pt x="28" y="3"/>
                      <a:pt x="33" y="15"/>
                      <a:pt x="26" y="18"/>
                    </a:cubicBezTo>
                    <a:cubicBezTo>
                      <a:pt x="20" y="22"/>
                      <a:pt x="2" y="26"/>
                      <a:pt x="2" y="18"/>
                    </a:cubicBezTo>
                    <a:cubicBezTo>
                      <a:pt x="2" y="18"/>
                      <a:pt x="0" y="13"/>
                      <a:pt x="2" y="10"/>
                    </a:cubicBezTo>
                    <a:cubicBezTo>
                      <a:pt x="4" y="6"/>
                      <a:pt x="15" y="0"/>
                      <a:pt x="22" y="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" name="î$ḻîḋè">
                <a:extLst>
                  <a:ext uri="{FF2B5EF4-FFF2-40B4-BE49-F238E27FC236}">
                    <a16:creationId xmlns:a16="http://schemas.microsoft.com/office/drawing/2014/main" id="{0CA903A8-1DDF-435A-8966-F96939C5AB9C}"/>
                  </a:ext>
                </a:extLst>
              </p:cNvPr>
              <p:cNvSpPr/>
              <p:nvPr/>
            </p:nvSpPr>
            <p:spPr bwMode="auto">
              <a:xfrm>
                <a:off x="1439179" y="4230528"/>
                <a:ext cx="68943" cy="51632"/>
              </a:xfrm>
              <a:custGeom>
                <a:avLst/>
                <a:gdLst>
                  <a:gd name="T0" fmla="*/ 28 w 37"/>
                  <a:gd name="T1" fmla="*/ 16 h 27"/>
                  <a:gd name="T2" fmla="*/ 29 w 37"/>
                  <a:gd name="T3" fmla="*/ 14 h 27"/>
                  <a:gd name="T4" fmla="*/ 24 w 37"/>
                  <a:gd name="T5" fmla="*/ 6 h 27"/>
                  <a:gd name="T6" fmla="*/ 23 w 37"/>
                  <a:gd name="T7" fmla="*/ 6 h 27"/>
                  <a:gd name="T8" fmla="*/ 7 w 37"/>
                  <a:gd name="T9" fmla="*/ 13 h 27"/>
                  <a:gd name="T10" fmla="*/ 7 w 37"/>
                  <a:gd name="T11" fmla="*/ 19 h 27"/>
                  <a:gd name="T12" fmla="*/ 7 w 37"/>
                  <a:gd name="T13" fmla="*/ 19 h 27"/>
                  <a:gd name="T14" fmla="*/ 12 w 37"/>
                  <a:gd name="T15" fmla="*/ 20 h 27"/>
                  <a:gd name="T16" fmla="*/ 28 w 37"/>
                  <a:gd name="T17" fmla="*/ 16 h 27"/>
                  <a:gd name="T18" fmla="*/ 25 w 37"/>
                  <a:gd name="T19" fmla="*/ 1 h 27"/>
                  <a:gd name="T20" fmla="*/ 35 w 37"/>
                  <a:gd name="T21" fmla="*/ 13 h 27"/>
                  <a:gd name="T22" fmla="*/ 31 w 37"/>
                  <a:gd name="T23" fmla="*/ 22 h 27"/>
                  <a:gd name="T24" fmla="*/ 12 w 37"/>
                  <a:gd name="T25" fmla="*/ 26 h 27"/>
                  <a:gd name="T26" fmla="*/ 1 w 37"/>
                  <a:gd name="T27" fmla="*/ 20 h 27"/>
                  <a:gd name="T28" fmla="*/ 2 w 37"/>
                  <a:gd name="T29" fmla="*/ 9 h 27"/>
                  <a:gd name="T30" fmla="*/ 23 w 37"/>
                  <a:gd name="T31" fmla="*/ 0 h 27"/>
                  <a:gd name="T32" fmla="*/ 25 w 37"/>
                  <a:gd name="T33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27">
                    <a:moveTo>
                      <a:pt x="28" y="16"/>
                    </a:moveTo>
                    <a:cubicBezTo>
                      <a:pt x="29" y="16"/>
                      <a:pt x="30" y="15"/>
                      <a:pt x="29" y="14"/>
                    </a:cubicBezTo>
                    <a:cubicBezTo>
                      <a:pt x="29" y="10"/>
                      <a:pt x="26" y="6"/>
                      <a:pt x="24" y="6"/>
                    </a:cubicBezTo>
                    <a:lnTo>
                      <a:pt x="23" y="6"/>
                    </a:lnTo>
                    <a:cubicBezTo>
                      <a:pt x="17" y="6"/>
                      <a:pt x="9" y="11"/>
                      <a:pt x="7" y="13"/>
                    </a:cubicBezTo>
                    <a:cubicBezTo>
                      <a:pt x="6" y="14"/>
                      <a:pt x="6" y="17"/>
                      <a:pt x="7" y="19"/>
                    </a:cubicBezTo>
                    <a:lnTo>
                      <a:pt x="7" y="19"/>
                    </a:lnTo>
                    <a:cubicBezTo>
                      <a:pt x="7" y="19"/>
                      <a:pt x="9" y="20"/>
                      <a:pt x="12" y="20"/>
                    </a:cubicBezTo>
                    <a:cubicBezTo>
                      <a:pt x="17" y="20"/>
                      <a:pt x="25" y="18"/>
                      <a:pt x="28" y="16"/>
                    </a:cubicBezTo>
                    <a:close/>
                    <a:moveTo>
                      <a:pt x="25" y="1"/>
                    </a:moveTo>
                    <a:cubicBezTo>
                      <a:pt x="31" y="1"/>
                      <a:pt x="35" y="8"/>
                      <a:pt x="35" y="13"/>
                    </a:cubicBezTo>
                    <a:cubicBezTo>
                      <a:pt x="36" y="17"/>
                      <a:pt x="34" y="21"/>
                      <a:pt x="31" y="22"/>
                    </a:cubicBezTo>
                    <a:cubicBezTo>
                      <a:pt x="26" y="24"/>
                      <a:pt x="17" y="26"/>
                      <a:pt x="12" y="26"/>
                    </a:cubicBezTo>
                    <a:cubicBezTo>
                      <a:pt x="3" y="26"/>
                      <a:pt x="1" y="22"/>
                      <a:pt x="1" y="20"/>
                    </a:cubicBezTo>
                    <a:cubicBezTo>
                      <a:pt x="1" y="19"/>
                      <a:pt x="0" y="13"/>
                      <a:pt x="2" y="9"/>
                    </a:cubicBezTo>
                    <a:cubicBezTo>
                      <a:pt x="5" y="6"/>
                      <a:pt x="15" y="0"/>
                      <a:pt x="23" y="0"/>
                    </a:cubicBezTo>
                    <a:cubicBezTo>
                      <a:pt x="24" y="0"/>
                      <a:pt x="25" y="0"/>
                      <a:pt x="25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" name="îS1íďe">
                <a:extLst>
                  <a:ext uri="{FF2B5EF4-FFF2-40B4-BE49-F238E27FC236}">
                    <a16:creationId xmlns:a16="http://schemas.microsoft.com/office/drawing/2014/main" id="{243A3482-0F01-44C3-996A-FA5068EDDBC7}"/>
                  </a:ext>
                </a:extLst>
              </p:cNvPr>
              <p:cNvSpPr/>
              <p:nvPr/>
            </p:nvSpPr>
            <p:spPr bwMode="auto">
              <a:xfrm>
                <a:off x="1611537" y="4264950"/>
                <a:ext cx="43092" cy="77451"/>
              </a:xfrm>
              <a:custGeom>
                <a:avLst/>
                <a:gdLst>
                  <a:gd name="T0" fmla="*/ 16 w 24"/>
                  <a:gd name="T1" fmla="*/ 1 h 40"/>
                  <a:gd name="T2" fmla="*/ 21 w 24"/>
                  <a:gd name="T3" fmla="*/ 10 h 40"/>
                  <a:gd name="T4" fmla="*/ 6 w 24"/>
                  <a:gd name="T5" fmla="*/ 38 h 40"/>
                  <a:gd name="T6" fmla="*/ 4 w 24"/>
                  <a:gd name="T7" fmla="*/ 39 h 40"/>
                  <a:gd name="T8" fmla="*/ 1 w 24"/>
                  <a:gd name="T9" fmla="*/ 38 h 40"/>
                  <a:gd name="T10" fmla="*/ 1 w 24"/>
                  <a:gd name="T11" fmla="*/ 34 h 40"/>
                  <a:gd name="T12" fmla="*/ 16 w 24"/>
                  <a:gd name="T13" fmla="*/ 11 h 40"/>
                  <a:gd name="T14" fmla="*/ 13 w 24"/>
                  <a:gd name="T15" fmla="*/ 8 h 40"/>
                  <a:gd name="T16" fmla="*/ 9 w 24"/>
                  <a:gd name="T17" fmla="*/ 8 h 40"/>
                  <a:gd name="T18" fmla="*/ 5 w 24"/>
                  <a:gd name="T19" fmla="*/ 7 h 40"/>
                  <a:gd name="T20" fmla="*/ 6 w 24"/>
                  <a:gd name="T21" fmla="*/ 3 h 40"/>
                  <a:gd name="T22" fmla="*/ 16 w 24"/>
                  <a:gd name="T23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40">
                    <a:moveTo>
                      <a:pt x="16" y="1"/>
                    </a:moveTo>
                    <a:cubicBezTo>
                      <a:pt x="18" y="3"/>
                      <a:pt x="21" y="4"/>
                      <a:pt x="21" y="10"/>
                    </a:cubicBezTo>
                    <a:cubicBezTo>
                      <a:pt x="22" y="11"/>
                      <a:pt x="23" y="15"/>
                      <a:pt x="6" y="38"/>
                    </a:cubicBezTo>
                    <a:cubicBezTo>
                      <a:pt x="5" y="38"/>
                      <a:pt x="4" y="39"/>
                      <a:pt x="4" y="39"/>
                    </a:cubicBezTo>
                    <a:cubicBezTo>
                      <a:pt x="3" y="39"/>
                      <a:pt x="2" y="38"/>
                      <a:pt x="1" y="38"/>
                    </a:cubicBezTo>
                    <a:cubicBezTo>
                      <a:pt x="0" y="37"/>
                      <a:pt x="0" y="35"/>
                      <a:pt x="1" y="34"/>
                    </a:cubicBezTo>
                    <a:cubicBezTo>
                      <a:pt x="8" y="25"/>
                      <a:pt x="15" y="14"/>
                      <a:pt x="16" y="11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8"/>
                      <a:pt x="9" y="8"/>
                      <a:pt x="9" y="8"/>
                    </a:cubicBezTo>
                    <a:cubicBezTo>
                      <a:pt x="8" y="9"/>
                      <a:pt x="7" y="9"/>
                      <a:pt x="5" y="7"/>
                    </a:cubicBezTo>
                    <a:cubicBezTo>
                      <a:pt x="4" y="6"/>
                      <a:pt x="5" y="4"/>
                      <a:pt x="6" y="3"/>
                    </a:cubicBezTo>
                    <a:cubicBezTo>
                      <a:pt x="6" y="2"/>
                      <a:pt x="11" y="0"/>
                      <a:pt x="16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" name="îṥḷîďê">
                <a:extLst>
                  <a:ext uri="{FF2B5EF4-FFF2-40B4-BE49-F238E27FC236}">
                    <a16:creationId xmlns:a16="http://schemas.microsoft.com/office/drawing/2014/main" id="{3DA30142-68C8-456E-9F28-A919531F6D6A}"/>
                  </a:ext>
                </a:extLst>
              </p:cNvPr>
              <p:cNvSpPr/>
              <p:nvPr/>
            </p:nvSpPr>
            <p:spPr bwMode="auto">
              <a:xfrm>
                <a:off x="1637393" y="4299372"/>
                <a:ext cx="17236" cy="43030"/>
              </a:xfrm>
              <a:custGeom>
                <a:avLst/>
                <a:gdLst>
                  <a:gd name="T0" fmla="*/ 3 w 11"/>
                  <a:gd name="T1" fmla="*/ 0 h 23"/>
                  <a:gd name="T2" fmla="*/ 7 w 11"/>
                  <a:gd name="T3" fmla="*/ 3 h 23"/>
                  <a:gd name="T4" fmla="*/ 10 w 11"/>
                  <a:gd name="T5" fmla="*/ 19 h 23"/>
                  <a:gd name="T6" fmla="*/ 7 w 11"/>
                  <a:gd name="T7" fmla="*/ 22 h 23"/>
                  <a:gd name="T8" fmla="*/ 6 w 11"/>
                  <a:gd name="T9" fmla="*/ 22 h 23"/>
                  <a:gd name="T10" fmla="*/ 3 w 11"/>
                  <a:gd name="T11" fmla="*/ 20 h 23"/>
                  <a:gd name="T12" fmla="*/ 0 w 11"/>
                  <a:gd name="T13" fmla="*/ 4 h 23"/>
                  <a:gd name="T14" fmla="*/ 3 w 11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3">
                    <a:moveTo>
                      <a:pt x="3" y="0"/>
                    </a:moveTo>
                    <a:cubicBezTo>
                      <a:pt x="5" y="0"/>
                      <a:pt x="7" y="1"/>
                      <a:pt x="7" y="3"/>
                    </a:cubicBezTo>
                    <a:cubicBezTo>
                      <a:pt x="8" y="5"/>
                      <a:pt x="10" y="18"/>
                      <a:pt x="10" y="19"/>
                    </a:cubicBezTo>
                    <a:cubicBezTo>
                      <a:pt x="10" y="21"/>
                      <a:pt x="9" y="22"/>
                      <a:pt x="7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3" y="21"/>
                      <a:pt x="3" y="20"/>
                    </a:cubicBezTo>
                    <a:cubicBezTo>
                      <a:pt x="2" y="16"/>
                      <a:pt x="1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" name="išļïďe">
                <a:extLst>
                  <a:ext uri="{FF2B5EF4-FFF2-40B4-BE49-F238E27FC236}">
                    <a16:creationId xmlns:a16="http://schemas.microsoft.com/office/drawing/2014/main" id="{8DA5242E-7C30-4CF4-BB8A-5AF2D3B960A2}"/>
                  </a:ext>
                </a:extLst>
              </p:cNvPr>
              <p:cNvSpPr/>
              <p:nvPr/>
            </p:nvSpPr>
            <p:spPr bwMode="auto">
              <a:xfrm>
                <a:off x="1611537" y="4221926"/>
                <a:ext cx="120650" cy="43024"/>
              </a:xfrm>
              <a:custGeom>
                <a:avLst/>
                <a:gdLst>
                  <a:gd name="T0" fmla="*/ 56 w 60"/>
                  <a:gd name="T1" fmla="*/ 17 h 24"/>
                  <a:gd name="T2" fmla="*/ 59 w 60"/>
                  <a:gd name="T3" fmla="*/ 20 h 24"/>
                  <a:gd name="T4" fmla="*/ 56 w 60"/>
                  <a:gd name="T5" fmla="*/ 23 h 24"/>
                  <a:gd name="T6" fmla="*/ 55 w 60"/>
                  <a:gd name="T7" fmla="*/ 23 h 24"/>
                  <a:gd name="T8" fmla="*/ 0 w 60"/>
                  <a:gd name="T9" fmla="*/ 5 h 24"/>
                  <a:gd name="T10" fmla="*/ 2 w 60"/>
                  <a:gd name="T11" fmla="*/ 1 h 24"/>
                  <a:gd name="T12" fmla="*/ 6 w 60"/>
                  <a:gd name="T13" fmla="*/ 3 h 24"/>
                  <a:gd name="T14" fmla="*/ 56 w 60"/>
                  <a:gd name="T15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56" y="17"/>
                    </a:moveTo>
                    <a:cubicBezTo>
                      <a:pt x="58" y="17"/>
                      <a:pt x="59" y="19"/>
                      <a:pt x="59" y="20"/>
                    </a:cubicBezTo>
                    <a:cubicBezTo>
                      <a:pt x="59" y="22"/>
                      <a:pt x="57" y="23"/>
                      <a:pt x="56" y="23"/>
                    </a:cubicBezTo>
                    <a:cubicBezTo>
                      <a:pt x="56" y="23"/>
                      <a:pt x="56" y="23"/>
                      <a:pt x="55" y="23"/>
                    </a:cubicBezTo>
                    <a:cubicBezTo>
                      <a:pt x="51" y="22"/>
                      <a:pt x="7" y="18"/>
                      <a:pt x="0" y="5"/>
                    </a:cubicBezTo>
                    <a:cubicBezTo>
                      <a:pt x="0" y="3"/>
                      <a:pt x="0" y="2"/>
                      <a:pt x="2" y="1"/>
                    </a:cubicBezTo>
                    <a:cubicBezTo>
                      <a:pt x="3" y="0"/>
                      <a:pt x="5" y="1"/>
                      <a:pt x="6" y="3"/>
                    </a:cubicBezTo>
                    <a:cubicBezTo>
                      <a:pt x="10" y="10"/>
                      <a:pt x="39" y="16"/>
                      <a:pt x="56" y="17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" name="îṥḻíḑè">
                <a:extLst>
                  <a:ext uri="{FF2B5EF4-FFF2-40B4-BE49-F238E27FC236}">
                    <a16:creationId xmlns:a16="http://schemas.microsoft.com/office/drawing/2014/main" id="{1E14BD1C-2458-4DB0-AC1B-F83A49D6E6E7}"/>
                  </a:ext>
                </a:extLst>
              </p:cNvPr>
              <p:cNvSpPr/>
              <p:nvPr/>
            </p:nvSpPr>
            <p:spPr bwMode="auto">
              <a:xfrm>
                <a:off x="3042101" y="4058420"/>
                <a:ext cx="163742" cy="60241"/>
              </a:xfrm>
              <a:custGeom>
                <a:avLst/>
                <a:gdLst>
                  <a:gd name="T0" fmla="*/ 80 w 83"/>
                  <a:gd name="T1" fmla="*/ 1 h 30"/>
                  <a:gd name="T2" fmla="*/ 81 w 83"/>
                  <a:gd name="T3" fmla="*/ 5 h 30"/>
                  <a:gd name="T4" fmla="*/ 62 w 83"/>
                  <a:gd name="T5" fmla="*/ 9 h 30"/>
                  <a:gd name="T6" fmla="*/ 6 w 83"/>
                  <a:gd name="T7" fmla="*/ 28 h 30"/>
                  <a:gd name="T8" fmla="*/ 3 w 83"/>
                  <a:gd name="T9" fmla="*/ 29 h 30"/>
                  <a:gd name="T10" fmla="*/ 2 w 83"/>
                  <a:gd name="T11" fmla="*/ 29 h 30"/>
                  <a:gd name="T12" fmla="*/ 0 w 83"/>
                  <a:gd name="T13" fmla="*/ 25 h 30"/>
                  <a:gd name="T14" fmla="*/ 62 w 83"/>
                  <a:gd name="T15" fmla="*/ 3 h 30"/>
                  <a:gd name="T16" fmla="*/ 76 w 83"/>
                  <a:gd name="T17" fmla="*/ 1 h 30"/>
                  <a:gd name="T18" fmla="*/ 80 w 83"/>
                  <a:gd name="T1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3" h="30">
                    <a:moveTo>
                      <a:pt x="80" y="1"/>
                    </a:moveTo>
                    <a:cubicBezTo>
                      <a:pt x="82" y="1"/>
                      <a:pt x="82" y="3"/>
                      <a:pt x="81" y="5"/>
                    </a:cubicBezTo>
                    <a:cubicBezTo>
                      <a:pt x="81" y="8"/>
                      <a:pt x="75" y="8"/>
                      <a:pt x="62" y="9"/>
                    </a:cubicBezTo>
                    <a:cubicBezTo>
                      <a:pt x="44" y="10"/>
                      <a:pt x="13" y="12"/>
                      <a:pt x="6" y="28"/>
                    </a:cubicBezTo>
                    <a:cubicBezTo>
                      <a:pt x="6" y="28"/>
                      <a:pt x="4" y="29"/>
                      <a:pt x="3" y="29"/>
                    </a:cubicBezTo>
                    <a:cubicBezTo>
                      <a:pt x="3" y="29"/>
                      <a:pt x="3" y="29"/>
                      <a:pt x="2" y="29"/>
                    </a:cubicBezTo>
                    <a:cubicBezTo>
                      <a:pt x="0" y="28"/>
                      <a:pt x="0" y="26"/>
                      <a:pt x="0" y="25"/>
                    </a:cubicBezTo>
                    <a:cubicBezTo>
                      <a:pt x="9" y="5"/>
                      <a:pt x="41" y="4"/>
                      <a:pt x="62" y="3"/>
                    </a:cubicBezTo>
                    <a:cubicBezTo>
                      <a:pt x="68" y="3"/>
                      <a:pt x="75" y="2"/>
                      <a:pt x="76" y="1"/>
                    </a:cubicBezTo>
                    <a:cubicBezTo>
                      <a:pt x="77" y="1"/>
                      <a:pt x="78" y="0"/>
                      <a:pt x="80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" name="îşľîḓé">
                <a:extLst>
                  <a:ext uri="{FF2B5EF4-FFF2-40B4-BE49-F238E27FC236}">
                    <a16:creationId xmlns:a16="http://schemas.microsoft.com/office/drawing/2014/main" id="{28389406-4136-44CF-B081-DDF53FD0880A}"/>
                  </a:ext>
                </a:extLst>
              </p:cNvPr>
              <p:cNvSpPr/>
              <p:nvPr/>
            </p:nvSpPr>
            <p:spPr bwMode="auto">
              <a:xfrm>
                <a:off x="3067957" y="3998185"/>
                <a:ext cx="180972" cy="68843"/>
              </a:xfrm>
              <a:custGeom>
                <a:avLst/>
                <a:gdLst>
                  <a:gd name="T0" fmla="*/ 91 w 93"/>
                  <a:gd name="T1" fmla="*/ 21 h 34"/>
                  <a:gd name="T2" fmla="*/ 92 w 93"/>
                  <a:gd name="T3" fmla="*/ 25 h 34"/>
                  <a:gd name="T4" fmla="*/ 88 w 93"/>
                  <a:gd name="T5" fmla="*/ 26 h 34"/>
                  <a:gd name="T6" fmla="*/ 4 w 93"/>
                  <a:gd name="T7" fmla="*/ 33 h 34"/>
                  <a:gd name="T8" fmla="*/ 3 w 93"/>
                  <a:gd name="T9" fmla="*/ 33 h 34"/>
                  <a:gd name="T10" fmla="*/ 0 w 93"/>
                  <a:gd name="T11" fmla="*/ 31 h 34"/>
                  <a:gd name="T12" fmla="*/ 1 w 93"/>
                  <a:gd name="T13" fmla="*/ 26 h 34"/>
                  <a:gd name="T14" fmla="*/ 91 w 93"/>
                  <a:gd name="T15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34">
                    <a:moveTo>
                      <a:pt x="91" y="21"/>
                    </a:moveTo>
                    <a:cubicBezTo>
                      <a:pt x="92" y="22"/>
                      <a:pt x="92" y="23"/>
                      <a:pt x="92" y="25"/>
                    </a:cubicBezTo>
                    <a:cubicBezTo>
                      <a:pt x="91" y="26"/>
                      <a:pt x="89" y="27"/>
                      <a:pt x="88" y="26"/>
                    </a:cubicBezTo>
                    <a:cubicBezTo>
                      <a:pt x="56" y="7"/>
                      <a:pt x="28" y="19"/>
                      <a:pt x="4" y="33"/>
                    </a:cubicBezTo>
                    <a:lnTo>
                      <a:pt x="3" y="33"/>
                    </a:lnTo>
                    <a:cubicBezTo>
                      <a:pt x="2" y="33"/>
                      <a:pt x="1" y="32"/>
                      <a:pt x="0" y="31"/>
                    </a:cubicBezTo>
                    <a:cubicBezTo>
                      <a:pt x="0" y="29"/>
                      <a:pt x="0" y="28"/>
                      <a:pt x="1" y="26"/>
                    </a:cubicBezTo>
                    <a:cubicBezTo>
                      <a:pt x="27" y="12"/>
                      <a:pt x="57" y="0"/>
                      <a:pt x="91" y="2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8" name="ïSlíḋê">
                <a:extLst>
                  <a:ext uri="{FF2B5EF4-FFF2-40B4-BE49-F238E27FC236}">
                    <a16:creationId xmlns:a16="http://schemas.microsoft.com/office/drawing/2014/main" id="{F99D6687-6BD2-4A3D-8904-7D217CEAED24}"/>
                  </a:ext>
                </a:extLst>
              </p:cNvPr>
              <p:cNvSpPr/>
              <p:nvPr/>
            </p:nvSpPr>
            <p:spPr bwMode="auto">
              <a:xfrm>
                <a:off x="3033486" y="4178896"/>
                <a:ext cx="103414" cy="86054"/>
              </a:xfrm>
              <a:custGeom>
                <a:avLst/>
                <a:gdLst>
                  <a:gd name="T0" fmla="*/ 4 w 54"/>
                  <a:gd name="T1" fmla="*/ 0 h 46"/>
                  <a:gd name="T2" fmla="*/ 52 w 54"/>
                  <a:gd name="T3" fmla="*/ 41 h 46"/>
                  <a:gd name="T4" fmla="*/ 50 w 54"/>
                  <a:gd name="T5" fmla="*/ 45 h 46"/>
                  <a:gd name="T6" fmla="*/ 49 w 54"/>
                  <a:gd name="T7" fmla="*/ 45 h 46"/>
                  <a:gd name="T8" fmla="*/ 46 w 54"/>
                  <a:gd name="T9" fmla="*/ 44 h 46"/>
                  <a:gd name="T10" fmla="*/ 3 w 54"/>
                  <a:gd name="T11" fmla="*/ 6 h 46"/>
                  <a:gd name="T12" fmla="*/ 1 w 54"/>
                  <a:gd name="T13" fmla="*/ 2 h 46"/>
                  <a:gd name="T14" fmla="*/ 4 w 54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6">
                    <a:moveTo>
                      <a:pt x="4" y="0"/>
                    </a:moveTo>
                    <a:cubicBezTo>
                      <a:pt x="22" y="7"/>
                      <a:pt x="45" y="18"/>
                      <a:pt x="52" y="41"/>
                    </a:cubicBezTo>
                    <a:cubicBezTo>
                      <a:pt x="53" y="43"/>
                      <a:pt x="51" y="45"/>
                      <a:pt x="50" y="45"/>
                    </a:cubicBezTo>
                    <a:lnTo>
                      <a:pt x="49" y="45"/>
                    </a:lnTo>
                    <a:cubicBezTo>
                      <a:pt x="47" y="45"/>
                      <a:pt x="46" y="44"/>
                      <a:pt x="46" y="44"/>
                    </a:cubicBezTo>
                    <a:cubicBezTo>
                      <a:pt x="41" y="27"/>
                      <a:pt x="28" y="16"/>
                      <a:pt x="3" y="6"/>
                    </a:cubicBezTo>
                    <a:cubicBezTo>
                      <a:pt x="1" y="5"/>
                      <a:pt x="0" y="4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9" name="íSľïḑe">
                <a:extLst>
                  <a:ext uri="{FF2B5EF4-FFF2-40B4-BE49-F238E27FC236}">
                    <a16:creationId xmlns:a16="http://schemas.microsoft.com/office/drawing/2014/main" id="{0D1581E6-4E54-49A0-934D-8A91E59ADCA2}"/>
                  </a:ext>
                </a:extLst>
              </p:cNvPr>
              <p:cNvSpPr/>
              <p:nvPr/>
            </p:nvSpPr>
            <p:spPr bwMode="auto">
              <a:xfrm>
                <a:off x="3154136" y="4110053"/>
                <a:ext cx="43087" cy="111873"/>
              </a:xfrm>
              <a:custGeom>
                <a:avLst/>
                <a:gdLst>
                  <a:gd name="T0" fmla="*/ 2 w 24"/>
                  <a:gd name="T1" fmla="*/ 1 h 59"/>
                  <a:gd name="T2" fmla="*/ 5 w 24"/>
                  <a:gd name="T3" fmla="*/ 1 h 59"/>
                  <a:gd name="T4" fmla="*/ 22 w 24"/>
                  <a:gd name="T5" fmla="*/ 55 h 59"/>
                  <a:gd name="T6" fmla="*/ 19 w 24"/>
                  <a:gd name="T7" fmla="*/ 58 h 59"/>
                  <a:gd name="T8" fmla="*/ 19 w 24"/>
                  <a:gd name="T9" fmla="*/ 58 h 59"/>
                  <a:gd name="T10" fmla="*/ 16 w 24"/>
                  <a:gd name="T11" fmla="*/ 57 h 59"/>
                  <a:gd name="T12" fmla="*/ 16 w 24"/>
                  <a:gd name="T13" fmla="*/ 54 h 59"/>
                  <a:gd name="T14" fmla="*/ 1 w 24"/>
                  <a:gd name="T15" fmla="*/ 5 h 59"/>
                  <a:gd name="T16" fmla="*/ 2 w 24"/>
                  <a:gd name="T17" fmla="*/ 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59">
                    <a:moveTo>
                      <a:pt x="2" y="1"/>
                    </a:moveTo>
                    <a:cubicBezTo>
                      <a:pt x="2" y="0"/>
                      <a:pt x="5" y="0"/>
                      <a:pt x="5" y="1"/>
                    </a:cubicBezTo>
                    <a:cubicBezTo>
                      <a:pt x="15" y="11"/>
                      <a:pt x="23" y="49"/>
                      <a:pt x="22" y="55"/>
                    </a:cubicBezTo>
                    <a:cubicBezTo>
                      <a:pt x="22" y="57"/>
                      <a:pt x="20" y="58"/>
                      <a:pt x="19" y="58"/>
                    </a:cubicBezTo>
                    <a:lnTo>
                      <a:pt x="19" y="58"/>
                    </a:lnTo>
                    <a:cubicBezTo>
                      <a:pt x="17" y="58"/>
                      <a:pt x="16" y="57"/>
                      <a:pt x="16" y="57"/>
                    </a:cubicBezTo>
                    <a:cubicBezTo>
                      <a:pt x="15" y="55"/>
                      <a:pt x="16" y="54"/>
                      <a:pt x="16" y="54"/>
                    </a:cubicBezTo>
                    <a:cubicBezTo>
                      <a:pt x="17" y="49"/>
                      <a:pt x="9" y="14"/>
                      <a:pt x="1" y="5"/>
                    </a:cubicBezTo>
                    <a:cubicBezTo>
                      <a:pt x="0" y="4"/>
                      <a:pt x="0" y="2"/>
                      <a:pt x="2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0" name="ïṣľïḑe">
                <a:extLst>
                  <a:ext uri="{FF2B5EF4-FFF2-40B4-BE49-F238E27FC236}">
                    <a16:creationId xmlns:a16="http://schemas.microsoft.com/office/drawing/2014/main" id="{4B92FB51-5E99-4B3A-B344-C11627799283}"/>
                  </a:ext>
                </a:extLst>
              </p:cNvPr>
              <p:cNvSpPr/>
              <p:nvPr/>
            </p:nvSpPr>
            <p:spPr bwMode="auto">
              <a:xfrm>
                <a:off x="3111044" y="3774445"/>
                <a:ext cx="146506" cy="146289"/>
              </a:xfrm>
              <a:custGeom>
                <a:avLst/>
                <a:gdLst>
                  <a:gd name="T0" fmla="*/ 5 w 74"/>
                  <a:gd name="T1" fmla="*/ 2 h 77"/>
                  <a:gd name="T2" fmla="*/ 72 w 74"/>
                  <a:gd name="T3" fmla="*/ 73 h 77"/>
                  <a:gd name="T4" fmla="*/ 70 w 74"/>
                  <a:gd name="T5" fmla="*/ 76 h 77"/>
                  <a:gd name="T6" fmla="*/ 70 w 74"/>
                  <a:gd name="T7" fmla="*/ 76 h 77"/>
                  <a:gd name="T8" fmla="*/ 67 w 74"/>
                  <a:gd name="T9" fmla="*/ 74 h 77"/>
                  <a:gd name="T10" fmla="*/ 1 w 74"/>
                  <a:gd name="T11" fmla="*/ 6 h 77"/>
                  <a:gd name="T12" fmla="*/ 1 w 74"/>
                  <a:gd name="T13" fmla="*/ 3 h 77"/>
                  <a:gd name="T14" fmla="*/ 5 w 74"/>
                  <a:gd name="T15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77">
                    <a:moveTo>
                      <a:pt x="5" y="2"/>
                    </a:moveTo>
                    <a:cubicBezTo>
                      <a:pt x="19" y="11"/>
                      <a:pt x="66" y="51"/>
                      <a:pt x="72" y="73"/>
                    </a:cubicBezTo>
                    <a:cubicBezTo>
                      <a:pt x="73" y="74"/>
                      <a:pt x="72" y="76"/>
                      <a:pt x="70" y="76"/>
                    </a:cubicBezTo>
                    <a:lnTo>
                      <a:pt x="70" y="76"/>
                    </a:lnTo>
                    <a:cubicBezTo>
                      <a:pt x="68" y="76"/>
                      <a:pt x="67" y="76"/>
                      <a:pt x="67" y="74"/>
                    </a:cubicBezTo>
                    <a:cubicBezTo>
                      <a:pt x="61" y="57"/>
                      <a:pt x="19" y="19"/>
                      <a:pt x="1" y="6"/>
                    </a:cubicBezTo>
                    <a:cubicBezTo>
                      <a:pt x="0" y="6"/>
                      <a:pt x="0" y="4"/>
                      <a:pt x="1" y="3"/>
                    </a:cubicBezTo>
                    <a:cubicBezTo>
                      <a:pt x="1" y="1"/>
                      <a:pt x="4" y="0"/>
                      <a:pt x="5" y="2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1" name="iṣľïdé">
                <a:extLst>
                  <a:ext uri="{FF2B5EF4-FFF2-40B4-BE49-F238E27FC236}">
                    <a16:creationId xmlns:a16="http://schemas.microsoft.com/office/drawing/2014/main" id="{24F1F466-B6DE-4BD0-96A0-46096796596F}"/>
                  </a:ext>
                </a:extLst>
              </p:cNvPr>
              <p:cNvSpPr/>
              <p:nvPr/>
            </p:nvSpPr>
            <p:spPr bwMode="auto">
              <a:xfrm>
                <a:off x="3093808" y="3696993"/>
                <a:ext cx="120650" cy="94662"/>
              </a:xfrm>
              <a:custGeom>
                <a:avLst/>
                <a:gdLst>
                  <a:gd name="T0" fmla="*/ 19 w 60"/>
                  <a:gd name="T1" fmla="*/ 10 h 47"/>
                  <a:gd name="T2" fmla="*/ 58 w 60"/>
                  <a:gd name="T3" fmla="*/ 42 h 47"/>
                  <a:gd name="T4" fmla="*/ 58 w 60"/>
                  <a:gd name="T5" fmla="*/ 46 h 47"/>
                  <a:gd name="T6" fmla="*/ 56 w 60"/>
                  <a:gd name="T7" fmla="*/ 46 h 47"/>
                  <a:gd name="T8" fmla="*/ 53 w 60"/>
                  <a:gd name="T9" fmla="*/ 45 h 47"/>
                  <a:gd name="T10" fmla="*/ 16 w 60"/>
                  <a:gd name="T11" fmla="*/ 15 h 47"/>
                  <a:gd name="T12" fmla="*/ 2 w 60"/>
                  <a:gd name="T13" fmla="*/ 6 h 47"/>
                  <a:gd name="T14" fmla="*/ 1 w 60"/>
                  <a:gd name="T15" fmla="*/ 3 h 47"/>
                  <a:gd name="T16" fmla="*/ 5 w 60"/>
                  <a:gd name="T17" fmla="*/ 1 h 47"/>
                  <a:gd name="T18" fmla="*/ 19 w 60"/>
                  <a:gd name="T19" fmla="*/ 1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47">
                    <a:moveTo>
                      <a:pt x="19" y="10"/>
                    </a:moveTo>
                    <a:cubicBezTo>
                      <a:pt x="33" y="18"/>
                      <a:pt x="50" y="28"/>
                      <a:pt x="58" y="42"/>
                    </a:cubicBezTo>
                    <a:cubicBezTo>
                      <a:pt x="59" y="43"/>
                      <a:pt x="59" y="45"/>
                      <a:pt x="58" y="46"/>
                    </a:cubicBezTo>
                    <a:cubicBezTo>
                      <a:pt x="57" y="46"/>
                      <a:pt x="56" y="46"/>
                      <a:pt x="56" y="46"/>
                    </a:cubicBezTo>
                    <a:cubicBezTo>
                      <a:pt x="55" y="46"/>
                      <a:pt x="54" y="45"/>
                      <a:pt x="53" y="45"/>
                    </a:cubicBezTo>
                    <a:cubicBezTo>
                      <a:pt x="45" y="32"/>
                      <a:pt x="31" y="24"/>
                      <a:pt x="16" y="15"/>
                    </a:cubicBezTo>
                    <a:cubicBezTo>
                      <a:pt x="11" y="12"/>
                      <a:pt x="6" y="10"/>
                      <a:pt x="2" y="6"/>
                    </a:cubicBezTo>
                    <a:cubicBezTo>
                      <a:pt x="1" y="6"/>
                      <a:pt x="0" y="3"/>
                      <a:pt x="1" y="3"/>
                    </a:cubicBezTo>
                    <a:cubicBezTo>
                      <a:pt x="2" y="1"/>
                      <a:pt x="4" y="0"/>
                      <a:pt x="5" y="1"/>
                    </a:cubicBezTo>
                    <a:cubicBezTo>
                      <a:pt x="9" y="4"/>
                      <a:pt x="14" y="6"/>
                      <a:pt x="19" y="1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2" name="îSľïḓê">
                <a:extLst>
                  <a:ext uri="{FF2B5EF4-FFF2-40B4-BE49-F238E27FC236}">
                    <a16:creationId xmlns:a16="http://schemas.microsoft.com/office/drawing/2014/main" id="{27D933B2-F872-41E1-A6CA-508B845AB3C0}"/>
                  </a:ext>
                </a:extLst>
              </p:cNvPr>
              <p:cNvSpPr/>
              <p:nvPr/>
            </p:nvSpPr>
            <p:spPr bwMode="auto">
              <a:xfrm>
                <a:off x="2878364" y="4411245"/>
                <a:ext cx="68943" cy="103265"/>
              </a:xfrm>
              <a:custGeom>
                <a:avLst/>
                <a:gdLst>
                  <a:gd name="T0" fmla="*/ 28 w 34"/>
                  <a:gd name="T1" fmla="*/ 1 h 51"/>
                  <a:gd name="T2" fmla="*/ 33 w 34"/>
                  <a:gd name="T3" fmla="*/ 3 h 51"/>
                  <a:gd name="T4" fmla="*/ 31 w 34"/>
                  <a:gd name="T5" fmla="*/ 7 h 51"/>
                  <a:gd name="T6" fmla="*/ 22 w 34"/>
                  <a:gd name="T7" fmla="*/ 20 h 51"/>
                  <a:gd name="T8" fmla="*/ 20 w 34"/>
                  <a:gd name="T9" fmla="*/ 23 h 51"/>
                  <a:gd name="T10" fmla="*/ 7 w 34"/>
                  <a:gd name="T11" fmla="*/ 39 h 51"/>
                  <a:gd name="T12" fmla="*/ 16 w 34"/>
                  <a:gd name="T13" fmla="*/ 43 h 51"/>
                  <a:gd name="T14" fmla="*/ 19 w 34"/>
                  <a:gd name="T15" fmla="*/ 46 h 51"/>
                  <a:gd name="T16" fmla="*/ 16 w 34"/>
                  <a:gd name="T17" fmla="*/ 50 h 51"/>
                  <a:gd name="T18" fmla="*/ 15 w 34"/>
                  <a:gd name="T19" fmla="*/ 50 h 51"/>
                  <a:gd name="T20" fmla="*/ 1 w 34"/>
                  <a:gd name="T21" fmla="*/ 39 h 51"/>
                  <a:gd name="T22" fmla="*/ 16 w 34"/>
                  <a:gd name="T23" fmla="*/ 18 h 51"/>
                  <a:gd name="T24" fmla="*/ 28 w 34"/>
                  <a:gd name="T25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51">
                    <a:moveTo>
                      <a:pt x="28" y="1"/>
                    </a:moveTo>
                    <a:cubicBezTo>
                      <a:pt x="31" y="0"/>
                      <a:pt x="32" y="2"/>
                      <a:pt x="33" y="3"/>
                    </a:cubicBezTo>
                    <a:cubicBezTo>
                      <a:pt x="33" y="5"/>
                      <a:pt x="32" y="7"/>
                      <a:pt x="31" y="7"/>
                    </a:cubicBezTo>
                    <a:cubicBezTo>
                      <a:pt x="26" y="9"/>
                      <a:pt x="21" y="13"/>
                      <a:pt x="22" y="20"/>
                    </a:cubicBezTo>
                    <a:cubicBezTo>
                      <a:pt x="22" y="21"/>
                      <a:pt x="21" y="23"/>
                      <a:pt x="20" y="23"/>
                    </a:cubicBezTo>
                    <a:cubicBezTo>
                      <a:pt x="12" y="25"/>
                      <a:pt x="6" y="33"/>
                      <a:pt x="7" y="39"/>
                    </a:cubicBezTo>
                    <a:cubicBezTo>
                      <a:pt x="7" y="43"/>
                      <a:pt x="12" y="43"/>
                      <a:pt x="16" y="43"/>
                    </a:cubicBezTo>
                    <a:cubicBezTo>
                      <a:pt x="17" y="43"/>
                      <a:pt x="19" y="44"/>
                      <a:pt x="19" y="46"/>
                    </a:cubicBezTo>
                    <a:cubicBezTo>
                      <a:pt x="19" y="48"/>
                      <a:pt x="17" y="50"/>
                      <a:pt x="16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3" y="50"/>
                      <a:pt x="1" y="42"/>
                      <a:pt x="1" y="39"/>
                    </a:cubicBezTo>
                    <a:cubicBezTo>
                      <a:pt x="0" y="31"/>
                      <a:pt x="7" y="21"/>
                      <a:pt x="16" y="18"/>
                    </a:cubicBezTo>
                    <a:cubicBezTo>
                      <a:pt x="16" y="11"/>
                      <a:pt x="21" y="4"/>
                      <a:pt x="28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" name="îšḻíḓê">
                <a:extLst>
                  <a:ext uri="{FF2B5EF4-FFF2-40B4-BE49-F238E27FC236}">
                    <a16:creationId xmlns:a16="http://schemas.microsoft.com/office/drawing/2014/main" id="{C4CAA0E7-2711-447B-9A0D-175CE688E320}"/>
                  </a:ext>
                </a:extLst>
              </p:cNvPr>
              <p:cNvSpPr/>
              <p:nvPr/>
            </p:nvSpPr>
            <p:spPr bwMode="auto">
              <a:xfrm>
                <a:off x="2783565" y="4428455"/>
                <a:ext cx="94799" cy="68843"/>
              </a:xfrm>
              <a:custGeom>
                <a:avLst/>
                <a:gdLst>
                  <a:gd name="T0" fmla="*/ 43 w 50"/>
                  <a:gd name="T1" fmla="*/ 2 h 37"/>
                  <a:gd name="T2" fmla="*/ 48 w 50"/>
                  <a:gd name="T3" fmla="*/ 1 h 37"/>
                  <a:gd name="T4" fmla="*/ 49 w 50"/>
                  <a:gd name="T5" fmla="*/ 6 h 37"/>
                  <a:gd name="T6" fmla="*/ 43 w 50"/>
                  <a:gd name="T7" fmla="*/ 16 h 37"/>
                  <a:gd name="T8" fmla="*/ 40 w 50"/>
                  <a:gd name="T9" fmla="*/ 18 h 37"/>
                  <a:gd name="T10" fmla="*/ 37 w 50"/>
                  <a:gd name="T11" fmla="*/ 18 h 37"/>
                  <a:gd name="T12" fmla="*/ 9 w 50"/>
                  <a:gd name="T13" fmla="*/ 24 h 37"/>
                  <a:gd name="T14" fmla="*/ 7 w 50"/>
                  <a:gd name="T15" fmla="*/ 33 h 37"/>
                  <a:gd name="T16" fmla="*/ 4 w 50"/>
                  <a:gd name="T17" fmla="*/ 36 h 37"/>
                  <a:gd name="T18" fmla="*/ 0 w 50"/>
                  <a:gd name="T19" fmla="*/ 33 h 37"/>
                  <a:gd name="T20" fmla="*/ 4 w 50"/>
                  <a:gd name="T21" fmla="*/ 21 h 37"/>
                  <a:gd name="T22" fmla="*/ 37 w 50"/>
                  <a:gd name="T23" fmla="*/ 12 h 37"/>
                  <a:gd name="T24" fmla="*/ 38 w 50"/>
                  <a:gd name="T25" fmla="*/ 12 h 37"/>
                  <a:gd name="T26" fmla="*/ 43 w 50"/>
                  <a:gd name="T27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37">
                    <a:moveTo>
                      <a:pt x="43" y="2"/>
                    </a:moveTo>
                    <a:cubicBezTo>
                      <a:pt x="45" y="0"/>
                      <a:pt x="46" y="0"/>
                      <a:pt x="48" y="1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6" y="9"/>
                      <a:pt x="45" y="12"/>
                      <a:pt x="43" y="16"/>
                    </a:cubicBezTo>
                    <a:cubicBezTo>
                      <a:pt x="43" y="18"/>
                      <a:pt x="42" y="18"/>
                      <a:pt x="40" y="18"/>
                    </a:cubicBezTo>
                    <a:cubicBezTo>
                      <a:pt x="40" y="18"/>
                      <a:pt x="38" y="18"/>
                      <a:pt x="37" y="18"/>
                    </a:cubicBezTo>
                    <a:cubicBezTo>
                      <a:pt x="28" y="18"/>
                      <a:pt x="15" y="18"/>
                      <a:pt x="9" y="24"/>
                    </a:cubicBezTo>
                    <a:cubicBezTo>
                      <a:pt x="7" y="27"/>
                      <a:pt x="6" y="30"/>
                      <a:pt x="7" y="33"/>
                    </a:cubicBezTo>
                    <a:cubicBezTo>
                      <a:pt x="7" y="35"/>
                      <a:pt x="5" y="36"/>
                      <a:pt x="4" y="36"/>
                    </a:cubicBezTo>
                    <a:cubicBezTo>
                      <a:pt x="1" y="36"/>
                      <a:pt x="1" y="35"/>
                      <a:pt x="0" y="33"/>
                    </a:cubicBezTo>
                    <a:cubicBezTo>
                      <a:pt x="0" y="28"/>
                      <a:pt x="1" y="24"/>
                      <a:pt x="4" y="21"/>
                    </a:cubicBezTo>
                    <a:cubicBezTo>
                      <a:pt x="12" y="12"/>
                      <a:pt x="26" y="12"/>
                      <a:pt x="37" y="12"/>
                    </a:cubicBezTo>
                    <a:lnTo>
                      <a:pt x="38" y="12"/>
                    </a:lnTo>
                    <a:cubicBezTo>
                      <a:pt x="40" y="9"/>
                      <a:pt x="42" y="5"/>
                      <a:pt x="43" y="2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4" name="íṣļîḑê">
                <a:extLst>
                  <a:ext uri="{FF2B5EF4-FFF2-40B4-BE49-F238E27FC236}">
                    <a16:creationId xmlns:a16="http://schemas.microsoft.com/office/drawing/2014/main" id="{7D1F7710-41F0-4DA2-AB55-D63B76C0AACE}"/>
                  </a:ext>
                </a:extLst>
              </p:cNvPr>
              <p:cNvSpPr/>
              <p:nvPr/>
            </p:nvSpPr>
            <p:spPr bwMode="auto">
              <a:xfrm>
                <a:off x="2783565" y="4419847"/>
                <a:ext cx="68943" cy="34422"/>
              </a:xfrm>
              <a:custGeom>
                <a:avLst/>
                <a:gdLst>
                  <a:gd name="T0" fmla="*/ 33 w 37"/>
                  <a:gd name="T1" fmla="*/ 1 h 17"/>
                  <a:gd name="T2" fmla="*/ 35 w 37"/>
                  <a:gd name="T3" fmla="*/ 4 h 17"/>
                  <a:gd name="T4" fmla="*/ 32 w 37"/>
                  <a:gd name="T5" fmla="*/ 8 h 17"/>
                  <a:gd name="T6" fmla="*/ 25 w 37"/>
                  <a:gd name="T7" fmla="*/ 11 h 17"/>
                  <a:gd name="T8" fmla="*/ 17 w 37"/>
                  <a:gd name="T9" fmla="*/ 16 h 17"/>
                  <a:gd name="T10" fmla="*/ 9 w 37"/>
                  <a:gd name="T11" fmla="*/ 12 h 17"/>
                  <a:gd name="T12" fmla="*/ 5 w 37"/>
                  <a:gd name="T13" fmla="*/ 9 h 17"/>
                  <a:gd name="T14" fmla="*/ 1 w 37"/>
                  <a:gd name="T15" fmla="*/ 8 h 17"/>
                  <a:gd name="T16" fmla="*/ 2 w 37"/>
                  <a:gd name="T17" fmla="*/ 4 h 17"/>
                  <a:gd name="T18" fmla="*/ 13 w 37"/>
                  <a:gd name="T19" fmla="*/ 7 h 17"/>
                  <a:gd name="T20" fmla="*/ 17 w 37"/>
                  <a:gd name="T21" fmla="*/ 9 h 17"/>
                  <a:gd name="T22" fmla="*/ 21 w 37"/>
                  <a:gd name="T23" fmla="*/ 6 h 17"/>
                  <a:gd name="T24" fmla="*/ 33 w 37"/>
                  <a:gd name="T25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17">
                    <a:moveTo>
                      <a:pt x="33" y="1"/>
                    </a:moveTo>
                    <a:cubicBezTo>
                      <a:pt x="34" y="1"/>
                      <a:pt x="36" y="3"/>
                      <a:pt x="35" y="4"/>
                    </a:cubicBezTo>
                    <a:cubicBezTo>
                      <a:pt x="35" y="7"/>
                      <a:pt x="34" y="8"/>
                      <a:pt x="32" y="8"/>
                    </a:cubicBezTo>
                    <a:cubicBezTo>
                      <a:pt x="29" y="7"/>
                      <a:pt x="27" y="8"/>
                      <a:pt x="25" y="11"/>
                    </a:cubicBezTo>
                    <a:cubicBezTo>
                      <a:pt x="23" y="13"/>
                      <a:pt x="21" y="16"/>
                      <a:pt x="17" y="16"/>
                    </a:cubicBezTo>
                    <a:cubicBezTo>
                      <a:pt x="14" y="16"/>
                      <a:pt x="11" y="13"/>
                      <a:pt x="9" y="12"/>
                    </a:cubicBezTo>
                    <a:cubicBezTo>
                      <a:pt x="6" y="8"/>
                      <a:pt x="6" y="9"/>
                      <a:pt x="5" y="9"/>
                    </a:cubicBezTo>
                    <a:cubicBezTo>
                      <a:pt x="4" y="10"/>
                      <a:pt x="2" y="10"/>
                      <a:pt x="1" y="8"/>
                    </a:cubicBezTo>
                    <a:cubicBezTo>
                      <a:pt x="0" y="7"/>
                      <a:pt x="1" y="4"/>
                      <a:pt x="2" y="4"/>
                    </a:cubicBezTo>
                    <a:cubicBezTo>
                      <a:pt x="7" y="0"/>
                      <a:pt x="11" y="4"/>
                      <a:pt x="13" y="7"/>
                    </a:cubicBezTo>
                    <a:cubicBezTo>
                      <a:pt x="15" y="8"/>
                      <a:pt x="16" y="9"/>
                      <a:pt x="17" y="9"/>
                    </a:cubicBezTo>
                    <a:cubicBezTo>
                      <a:pt x="19" y="9"/>
                      <a:pt x="19" y="8"/>
                      <a:pt x="21" y="6"/>
                    </a:cubicBezTo>
                    <a:cubicBezTo>
                      <a:pt x="23" y="4"/>
                      <a:pt x="26" y="0"/>
                      <a:pt x="33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5" name="îŝḻïḑê">
                <a:extLst>
                  <a:ext uri="{FF2B5EF4-FFF2-40B4-BE49-F238E27FC236}">
                    <a16:creationId xmlns:a16="http://schemas.microsoft.com/office/drawing/2014/main" id="{F60E8F96-9A21-4A43-A745-03579DF3EEA9}"/>
                  </a:ext>
                </a:extLst>
              </p:cNvPr>
              <p:cNvSpPr/>
              <p:nvPr/>
            </p:nvSpPr>
            <p:spPr bwMode="auto">
              <a:xfrm>
                <a:off x="2826657" y="4385426"/>
                <a:ext cx="146501" cy="43030"/>
              </a:xfrm>
              <a:custGeom>
                <a:avLst/>
                <a:gdLst>
                  <a:gd name="T0" fmla="*/ 68 w 74"/>
                  <a:gd name="T1" fmla="*/ 1 h 24"/>
                  <a:gd name="T2" fmla="*/ 72 w 74"/>
                  <a:gd name="T3" fmla="*/ 2 h 24"/>
                  <a:gd name="T4" fmla="*/ 71 w 74"/>
                  <a:gd name="T5" fmla="*/ 6 h 24"/>
                  <a:gd name="T6" fmla="*/ 55 w 74"/>
                  <a:gd name="T7" fmla="*/ 13 h 24"/>
                  <a:gd name="T8" fmla="*/ 33 w 74"/>
                  <a:gd name="T9" fmla="*/ 22 h 24"/>
                  <a:gd name="T10" fmla="*/ 27 w 74"/>
                  <a:gd name="T11" fmla="*/ 23 h 24"/>
                  <a:gd name="T12" fmla="*/ 11 w 74"/>
                  <a:gd name="T13" fmla="*/ 20 h 24"/>
                  <a:gd name="T14" fmla="*/ 3 w 74"/>
                  <a:gd name="T15" fmla="*/ 17 h 24"/>
                  <a:gd name="T16" fmla="*/ 0 w 74"/>
                  <a:gd name="T17" fmla="*/ 14 h 24"/>
                  <a:gd name="T18" fmla="*/ 4 w 74"/>
                  <a:gd name="T19" fmla="*/ 12 h 24"/>
                  <a:gd name="T20" fmla="*/ 13 w 74"/>
                  <a:gd name="T21" fmla="*/ 14 h 24"/>
                  <a:gd name="T22" fmla="*/ 32 w 74"/>
                  <a:gd name="T23" fmla="*/ 17 h 24"/>
                  <a:gd name="T24" fmla="*/ 52 w 74"/>
                  <a:gd name="T25" fmla="*/ 8 h 24"/>
                  <a:gd name="T26" fmla="*/ 68 w 74"/>
                  <a:gd name="T27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24">
                    <a:moveTo>
                      <a:pt x="68" y="1"/>
                    </a:moveTo>
                    <a:cubicBezTo>
                      <a:pt x="70" y="0"/>
                      <a:pt x="72" y="1"/>
                      <a:pt x="72" y="2"/>
                    </a:cubicBezTo>
                    <a:cubicBezTo>
                      <a:pt x="73" y="4"/>
                      <a:pt x="72" y="5"/>
                      <a:pt x="71" y="6"/>
                    </a:cubicBezTo>
                    <a:cubicBezTo>
                      <a:pt x="66" y="8"/>
                      <a:pt x="61" y="11"/>
                      <a:pt x="55" y="13"/>
                    </a:cubicBezTo>
                    <a:cubicBezTo>
                      <a:pt x="48" y="17"/>
                      <a:pt x="41" y="21"/>
                      <a:pt x="33" y="22"/>
                    </a:cubicBezTo>
                    <a:cubicBezTo>
                      <a:pt x="31" y="23"/>
                      <a:pt x="29" y="23"/>
                      <a:pt x="27" y="23"/>
                    </a:cubicBezTo>
                    <a:cubicBezTo>
                      <a:pt x="21" y="23"/>
                      <a:pt x="16" y="22"/>
                      <a:pt x="11" y="20"/>
                    </a:cubicBezTo>
                    <a:cubicBezTo>
                      <a:pt x="8" y="19"/>
                      <a:pt x="6" y="18"/>
                      <a:pt x="3" y="17"/>
                    </a:cubicBezTo>
                    <a:cubicBezTo>
                      <a:pt x="1" y="17"/>
                      <a:pt x="0" y="16"/>
                      <a:pt x="0" y="14"/>
                    </a:cubicBezTo>
                    <a:cubicBezTo>
                      <a:pt x="1" y="12"/>
                      <a:pt x="3" y="12"/>
                      <a:pt x="4" y="12"/>
                    </a:cubicBezTo>
                    <a:cubicBezTo>
                      <a:pt x="7" y="13"/>
                      <a:pt x="10" y="14"/>
                      <a:pt x="13" y="14"/>
                    </a:cubicBezTo>
                    <a:cubicBezTo>
                      <a:pt x="20" y="17"/>
                      <a:pt x="25" y="18"/>
                      <a:pt x="32" y="17"/>
                    </a:cubicBezTo>
                    <a:cubicBezTo>
                      <a:pt x="38" y="15"/>
                      <a:pt x="45" y="12"/>
                      <a:pt x="52" y="8"/>
                    </a:cubicBezTo>
                    <a:cubicBezTo>
                      <a:pt x="58" y="5"/>
                      <a:pt x="63" y="2"/>
                      <a:pt x="68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6" name="ïšlíḍe">
                <a:extLst>
                  <a:ext uri="{FF2B5EF4-FFF2-40B4-BE49-F238E27FC236}">
                    <a16:creationId xmlns:a16="http://schemas.microsoft.com/office/drawing/2014/main" id="{7B16B17A-4672-46F8-B31B-F526A654F5C5}"/>
                  </a:ext>
                </a:extLst>
              </p:cNvPr>
              <p:cNvSpPr/>
              <p:nvPr/>
            </p:nvSpPr>
            <p:spPr bwMode="auto">
              <a:xfrm>
                <a:off x="3024865" y="4307980"/>
                <a:ext cx="25856" cy="43024"/>
              </a:xfrm>
              <a:custGeom>
                <a:avLst/>
                <a:gdLst>
                  <a:gd name="T0" fmla="*/ 8 w 14"/>
                  <a:gd name="T1" fmla="*/ 4 h 24"/>
                  <a:gd name="T2" fmla="*/ 12 w 14"/>
                  <a:gd name="T3" fmla="*/ 18 h 24"/>
                  <a:gd name="T4" fmla="*/ 12 w 14"/>
                  <a:gd name="T5" fmla="*/ 21 h 24"/>
                  <a:gd name="T6" fmla="*/ 9 w 14"/>
                  <a:gd name="T7" fmla="*/ 23 h 24"/>
                  <a:gd name="T8" fmla="*/ 7 w 14"/>
                  <a:gd name="T9" fmla="*/ 22 h 24"/>
                  <a:gd name="T10" fmla="*/ 2 w 14"/>
                  <a:gd name="T11" fmla="*/ 2 h 24"/>
                  <a:gd name="T12" fmla="*/ 6 w 14"/>
                  <a:gd name="T13" fmla="*/ 0 h 24"/>
                  <a:gd name="T14" fmla="*/ 8 w 14"/>
                  <a:gd name="T15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4">
                    <a:moveTo>
                      <a:pt x="8" y="4"/>
                    </a:moveTo>
                    <a:cubicBezTo>
                      <a:pt x="7" y="7"/>
                      <a:pt x="7" y="14"/>
                      <a:pt x="12" y="18"/>
                    </a:cubicBezTo>
                    <a:cubicBezTo>
                      <a:pt x="12" y="18"/>
                      <a:pt x="13" y="21"/>
                      <a:pt x="12" y="21"/>
                    </a:cubicBezTo>
                    <a:cubicBezTo>
                      <a:pt x="11" y="22"/>
                      <a:pt x="10" y="23"/>
                      <a:pt x="9" y="23"/>
                    </a:cubicBezTo>
                    <a:cubicBezTo>
                      <a:pt x="9" y="23"/>
                      <a:pt x="8" y="23"/>
                      <a:pt x="7" y="22"/>
                    </a:cubicBezTo>
                    <a:cubicBezTo>
                      <a:pt x="3" y="18"/>
                      <a:pt x="0" y="11"/>
                      <a:pt x="2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" y="1"/>
                      <a:pt x="9" y="2"/>
                      <a:pt x="8" y="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7" name="işḻîďe">
                <a:extLst>
                  <a:ext uri="{FF2B5EF4-FFF2-40B4-BE49-F238E27FC236}">
                    <a16:creationId xmlns:a16="http://schemas.microsoft.com/office/drawing/2014/main" id="{9EC9680D-18D7-44A9-B9F2-BD0D5CADA185}"/>
                  </a:ext>
                </a:extLst>
              </p:cNvPr>
              <p:cNvSpPr/>
              <p:nvPr/>
            </p:nvSpPr>
            <p:spPr bwMode="auto">
              <a:xfrm>
                <a:off x="2861129" y="4316582"/>
                <a:ext cx="68943" cy="60241"/>
              </a:xfrm>
              <a:custGeom>
                <a:avLst/>
                <a:gdLst>
                  <a:gd name="T0" fmla="*/ 34 w 37"/>
                  <a:gd name="T1" fmla="*/ 0 h 30"/>
                  <a:gd name="T2" fmla="*/ 35 w 37"/>
                  <a:gd name="T3" fmla="*/ 5 h 30"/>
                  <a:gd name="T4" fmla="*/ 20 w 37"/>
                  <a:gd name="T5" fmla="*/ 15 h 30"/>
                  <a:gd name="T6" fmla="*/ 6 w 37"/>
                  <a:gd name="T7" fmla="*/ 27 h 30"/>
                  <a:gd name="T8" fmla="*/ 3 w 37"/>
                  <a:gd name="T9" fmla="*/ 29 h 30"/>
                  <a:gd name="T10" fmla="*/ 2 w 37"/>
                  <a:gd name="T11" fmla="*/ 29 h 30"/>
                  <a:gd name="T12" fmla="*/ 0 w 37"/>
                  <a:gd name="T13" fmla="*/ 25 h 30"/>
                  <a:gd name="T14" fmla="*/ 18 w 37"/>
                  <a:gd name="T15" fmla="*/ 9 h 30"/>
                  <a:gd name="T16" fmla="*/ 30 w 37"/>
                  <a:gd name="T17" fmla="*/ 1 h 30"/>
                  <a:gd name="T18" fmla="*/ 34 w 37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0">
                    <a:moveTo>
                      <a:pt x="34" y="0"/>
                    </a:moveTo>
                    <a:cubicBezTo>
                      <a:pt x="36" y="1"/>
                      <a:pt x="36" y="3"/>
                      <a:pt x="35" y="5"/>
                    </a:cubicBezTo>
                    <a:cubicBezTo>
                      <a:pt x="31" y="10"/>
                      <a:pt x="26" y="12"/>
                      <a:pt x="20" y="15"/>
                    </a:cubicBezTo>
                    <a:cubicBezTo>
                      <a:pt x="13" y="18"/>
                      <a:pt x="8" y="20"/>
                      <a:pt x="6" y="27"/>
                    </a:cubicBezTo>
                    <a:cubicBezTo>
                      <a:pt x="6" y="28"/>
                      <a:pt x="5" y="29"/>
                      <a:pt x="3" y="29"/>
                    </a:cubicBezTo>
                    <a:cubicBezTo>
                      <a:pt x="3" y="29"/>
                      <a:pt x="3" y="29"/>
                      <a:pt x="2" y="29"/>
                    </a:cubicBezTo>
                    <a:cubicBezTo>
                      <a:pt x="1" y="28"/>
                      <a:pt x="0" y="27"/>
                      <a:pt x="0" y="25"/>
                    </a:cubicBezTo>
                    <a:cubicBezTo>
                      <a:pt x="3" y="15"/>
                      <a:pt x="11" y="12"/>
                      <a:pt x="18" y="9"/>
                    </a:cubicBezTo>
                    <a:cubicBezTo>
                      <a:pt x="23" y="7"/>
                      <a:pt x="28" y="5"/>
                      <a:pt x="30" y="1"/>
                    </a:cubicBezTo>
                    <a:cubicBezTo>
                      <a:pt x="31" y="0"/>
                      <a:pt x="33" y="0"/>
                      <a:pt x="34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8" name="îṣlíḋé">
                <a:extLst>
                  <a:ext uri="{FF2B5EF4-FFF2-40B4-BE49-F238E27FC236}">
                    <a16:creationId xmlns:a16="http://schemas.microsoft.com/office/drawing/2014/main" id="{7CF05F24-05B1-42A0-A1E0-F9827C3B68C6}"/>
                  </a:ext>
                </a:extLst>
              </p:cNvPr>
              <p:cNvSpPr/>
              <p:nvPr/>
            </p:nvSpPr>
            <p:spPr bwMode="auto">
              <a:xfrm>
                <a:off x="3076572" y="3550704"/>
                <a:ext cx="103414" cy="68843"/>
              </a:xfrm>
              <a:custGeom>
                <a:avLst/>
                <a:gdLst>
                  <a:gd name="T0" fmla="*/ 44 w 51"/>
                  <a:gd name="T1" fmla="*/ 26 h 37"/>
                  <a:gd name="T2" fmla="*/ 49 w 51"/>
                  <a:gd name="T3" fmla="*/ 31 h 37"/>
                  <a:gd name="T4" fmla="*/ 49 w 51"/>
                  <a:gd name="T5" fmla="*/ 36 h 37"/>
                  <a:gd name="T6" fmla="*/ 47 w 51"/>
                  <a:gd name="T7" fmla="*/ 36 h 37"/>
                  <a:gd name="T8" fmla="*/ 44 w 51"/>
                  <a:gd name="T9" fmla="*/ 36 h 37"/>
                  <a:gd name="T10" fmla="*/ 40 w 51"/>
                  <a:gd name="T11" fmla="*/ 31 h 37"/>
                  <a:gd name="T12" fmla="*/ 2 w 51"/>
                  <a:gd name="T13" fmla="*/ 7 h 37"/>
                  <a:gd name="T14" fmla="*/ 0 w 51"/>
                  <a:gd name="T15" fmla="*/ 3 h 37"/>
                  <a:gd name="T16" fmla="*/ 3 w 51"/>
                  <a:gd name="T17" fmla="*/ 0 h 37"/>
                  <a:gd name="T18" fmla="*/ 44 w 51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37">
                    <a:moveTo>
                      <a:pt x="44" y="26"/>
                    </a:moveTo>
                    <a:cubicBezTo>
                      <a:pt x="45" y="28"/>
                      <a:pt x="47" y="29"/>
                      <a:pt x="49" y="31"/>
                    </a:cubicBezTo>
                    <a:cubicBezTo>
                      <a:pt x="50" y="32"/>
                      <a:pt x="50" y="34"/>
                      <a:pt x="49" y="36"/>
                    </a:cubicBezTo>
                    <a:cubicBezTo>
                      <a:pt x="48" y="36"/>
                      <a:pt x="47" y="36"/>
                      <a:pt x="47" y="36"/>
                    </a:cubicBezTo>
                    <a:cubicBezTo>
                      <a:pt x="46" y="36"/>
                      <a:pt x="45" y="36"/>
                      <a:pt x="44" y="36"/>
                    </a:cubicBezTo>
                    <a:cubicBezTo>
                      <a:pt x="43" y="34"/>
                      <a:pt x="41" y="32"/>
                      <a:pt x="40" y="31"/>
                    </a:cubicBezTo>
                    <a:cubicBezTo>
                      <a:pt x="28" y="19"/>
                      <a:pt x="20" y="11"/>
                      <a:pt x="2" y="7"/>
                    </a:cubicBezTo>
                    <a:cubicBezTo>
                      <a:pt x="1" y="7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23" y="5"/>
                      <a:pt x="32" y="14"/>
                      <a:pt x="44" y="2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9" name="iŝḻîḋê">
                <a:extLst>
                  <a:ext uri="{FF2B5EF4-FFF2-40B4-BE49-F238E27FC236}">
                    <a16:creationId xmlns:a16="http://schemas.microsoft.com/office/drawing/2014/main" id="{38DB31FA-C0D5-4FFC-A1A0-770D98108A76}"/>
                  </a:ext>
                </a:extLst>
              </p:cNvPr>
              <p:cNvSpPr/>
              <p:nvPr/>
            </p:nvSpPr>
            <p:spPr bwMode="auto">
              <a:xfrm>
                <a:off x="2878364" y="3585126"/>
                <a:ext cx="94794" cy="266765"/>
              </a:xfrm>
              <a:custGeom>
                <a:avLst/>
                <a:gdLst>
                  <a:gd name="T0" fmla="*/ 32 w 47"/>
                  <a:gd name="T1" fmla="*/ 104 h 137"/>
                  <a:gd name="T2" fmla="*/ 45 w 47"/>
                  <a:gd name="T3" fmla="*/ 132 h 137"/>
                  <a:gd name="T4" fmla="*/ 43 w 47"/>
                  <a:gd name="T5" fmla="*/ 136 h 137"/>
                  <a:gd name="T6" fmla="*/ 42 w 47"/>
                  <a:gd name="T7" fmla="*/ 136 h 137"/>
                  <a:gd name="T8" fmla="*/ 39 w 47"/>
                  <a:gd name="T9" fmla="*/ 134 h 137"/>
                  <a:gd name="T10" fmla="*/ 25 w 47"/>
                  <a:gd name="T11" fmla="*/ 107 h 137"/>
                  <a:gd name="T12" fmla="*/ 14 w 47"/>
                  <a:gd name="T13" fmla="*/ 85 h 137"/>
                  <a:gd name="T14" fmla="*/ 1 w 47"/>
                  <a:gd name="T15" fmla="*/ 3 h 137"/>
                  <a:gd name="T16" fmla="*/ 5 w 47"/>
                  <a:gd name="T17" fmla="*/ 0 h 137"/>
                  <a:gd name="T18" fmla="*/ 8 w 47"/>
                  <a:gd name="T19" fmla="*/ 4 h 137"/>
                  <a:gd name="T20" fmla="*/ 20 w 47"/>
                  <a:gd name="T21" fmla="*/ 82 h 137"/>
                  <a:gd name="T22" fmla="*/ 32 w 47"/>
                  <a:gd name="T23" fmla="*/ 10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137">
                    <a:moveTo>
                      <a:pt x="32" y="104"/>
                    </a:moveTo>
                    <a:cubicBezTo>
                      <a:pt x="38" y="116"/>
                      <a:pt x="44" y="128"/>
                      <a:pt x="45" y="132"/>
                    </a:cubicBezTo>
                    <a:cubicBezTo>
                      <a:pt x="46" y="134"/>
                      <a:pt x="45" y="136"/>
                      <a:pt x="43" y="136"/>
                    </a:cubicBezTo>
                    <a:cubicBezTo>
                      <a:pt x="43" y="136"/>
                      <a:pt x="43" y="136"/>
                      <a:pt x="42" y="136"/>
                    </a:cubicBezTo>
                    <a:cubicBezTo>
                      <a:pt x="41" y="136"/>
                      <a:pt x="39" y="136"/>
                      <a:pt x="39" y="134"/>
                    </a:cubicBezTo>
                    <a:cubicBezTo>
                      <a:pt x="38" y="130"/>
                      <a:pt x="32" y="118"/>
                      <a:pt x="25" y="107"/>
                    </a:cubicBezTo>
                    <a:cubicBezTo>
                      <a:pt x="21" y="98"/>
                      <a:pt x="17" y="90"/>
                      <a:pt x="14" y="85"/>
                    </a:cubicBezTo>
                    <a:cubicBezTo>
                      <a:pt x="4" y="61"/>
                      <a:pt x="0" y="36"/>
                      <a:pt x="1" y="3"/>
                    </a:cubicBezTo>
                    <a:cubicBezTo>
                      <a:pt x="2" y="2"/>
                      <a:pt x="3" y="0"/>
                      <a:pt x="5" y="0"/>
                    </a:cubicBezTo>
                    <a:cubicBezTo>
                      <a:pt x="7" y="0"/>
                      <a:pt x="8" y="2"/>
                      <a:pt x="8" y="4"/>
                    </a:cubicBezTo>
                    <a:cubicBezTo>
                      <a:pt x="6" y="35"/>
                      <a:pt x="10" y="59"/>
                      <a:pt x="20" y="82"/>
                    </a:cubicBezTo>
                    <a:cubicBezTo>
                      <a:pt x="22" y="87"/>
                      <a:pt x="27" y="96"/>
                      <a:pt x="32" y="10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0" name="íṣ1íḋè">
                <a:extLst>
                  <a:ext uri="{FF2B5EF4-FFF2-40B4-BE49-F238E27FC236}">
                    <a16:creationId xmlns:a16="http://schemas.microsoft.com/office/drawing/2014/main" id="{F350814E-7EC1-44F2-AED1-5A66E983EA95}"/>
                  </a:ext>
                </a:extLst>
              </p:cNvPr>
              <p:cNvSpPr/>
              <p:nvPr/>
            </p:nvSpPr>
            <p:spPr bwMode="auto">
              <a:xfrm>
                <a:off x="2163079" y="4006788"/>
                <a:ext cx="60328" cy="129084"/>
              </a:xfrm>
              <a:custGeom>
                <a:avLst/>
                <a:gdLst>
                  <a:gd name="T0" fmla="*/ 14 w 33"/>
                  <a:gd name="T1" fmla="*/ 6 h 65"/>
                  <a:gd name="T2" fmla="*/ 31 w 33"/>
                  <a:gd name="T3" fmla="*/ 58 h 65"/>
                  <a:gd name="T4" fmla="*/ 31 w 33"/>
                  <a:gd name="T5" fmla="*/ 63 h 65"/>
                  <a:gd name="T6" fmla="*/ 29 w 33"/>
                  <a:gd name="T7" fmla="*/ 64 h 65"/>
                  <a:gd name="T8" fmla="*/ 27 w 33"/>
                  <a:gd name="T9" fmla="*/ 63 h 65"/>
                  <a:gd name="T10" fmla="*/ 8 w 33"/>
                  <a:gd name="T11" fmla="*/ 4 h 65"/>
                  <a:gd name="T12" fmla="*/ 13 w 33"/>
                  <a:gd name="T13" fmla="*/ 2 h 65"/>
                  <a:gd name="T14" fmla="*/ 14 w 33"/>
                  <a:gd name="T15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65">
                    <a:moveTo>
                      <a:pt x="14" y="6"/>
                    </a:moveTo>
                    <a:cubicBezTo>
                      <a:pt x="6" y="22"/>
                      <a:pt x="19" y="48"/>
                      <a:pt x="31" y="58"/>
                    </a:cubicBezTo>
                    <a:cubicBezTo>
                      <a:pt x="32" y="59"/>
                      <a:pt x="32" y="62"/>
                      <a:pt x="31" y="63"/>
                    </a:cubicBezTo>
                    <a:cubicBezTo>
                      <a:pt x="31" y="64"/>
                      <a:pt x="30" y="64"/>
                      <a:pt x="29" y="64"/>
                    </a:cubicBezTo>
                    <a:cubicBezTo>
                      <a:pt x="29" y="64"/>
                      <a:pt x="28" y="64"/>
                      <a:pt x="27" y="63"/>
                    </a:cubicBezTo>
                    <a:cubicBezTo>
                      <a:pt x="13" y="51"/>
                      <a:pt x="0" y="22"/>
                      <a:pt x="8" y="4"/>
                    </a:cubicBezTo>
                    <a:cubicBezTo>
                      <a:pt x="9" y="2"/>
                      <a:pt x="12" y="0"/>
                      <a:pt x="13" y="2"/>
                    </a:cubicBezTo>
                    <a:cubicBezTo>
                      <a:pt x="15" y="3"/>
                      <a:pt x="15" y="4"/>
                      <a:pt x="14" y="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1" name="îṥļídê">
                <a:extLst>
                  <a:ext uri="{FF2B5EF4-FFF2-40B4-BE49-F238E27FC236}">
                    <a16:creationId xmlns:a16="http://schemas.microsoft.com/office/drawing/2014/main" id="{9B3F26FF-2356-4EAC-82F4-AE1971383419}"/>
                  </a:ext>
                </a:extLst>
              </p:cNvPr>
              <p:cNvSpPr/>
              <p:nvPr/>
            </p:nvSpPr>
            <p:spPr bwMode="auto">
              <a:xfrm>
                <a:off x="2180315" y="3998185"/>
                <a:ext cx="86179" cy="77446"/>
              </a:xfrm>
              <a:custGeom>
                <a:avLst/>
                <a:gdLst>
                  <a:gd name="T0" fmla="*/ 33 w 43"/>
                  <a:gd name="T1" fmla="*/ 24 h 40"/>
                  <a:gd name="T2" fmla="*/ 41 w 43"/>
                  <a:gd name="T3" fmla="*/ 34 h 40"/>
                  <a:gd name="T4" fmla="*/ 41 w 43"/>
                  <a:gd name="T5" fmla="*/ 38 h 40"/>
                  <a:gd name="T6" fmla="*/ 39 w 43"/>
                  <a:gd name="T7" fmla="*/ 39 h 40"/>
                  <a:gd name="T8" fmla="*/ 36 w 43"/>
                  <a:gd name="T9" fmla="*/ 38 h 40"/>
                  <a:gd name="T10" fmla="*/ 29 w 43"/>
                  <a:gd name="T11" fmla="*/ 27 h 40"/>
                  <a:gd name="T12" fmla="*/ 3 w 43"/>
                  <a:gd name="T13" fmla="*/ 7 h 40"/>
                  <a:gd name="T14" fmla="*/ 0 w 43"/>
                  <a:gd name="T15" fmla="*/ 3 h 40"/>
                  <a:gd name="T16" fmla="*/ 3 w 43"/>
                  <a:gd name="T17" fmla="*/ 1 h 40"/>
                  <a:gd name="T18" fmla="*/ 33 w 43"/>
                  <a:gd name="T19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0">
                    <a:moveTo>
                      <a:pt x="33" y="24"/>
                    </a:moveTo>
                    <a:cubicBezTo>
                      <a:pt x="36" y="27"/>
                      <a:pt x="39" y="31"/>
                      <a:pt x="41" y="34"/>
                    </a:cubicBezTo>
                    <a:cubicBezTo>
                      <a:pt x="42" y="35"/>
                      <a:pt x="42" y="37"/>
                      <a:pt x="41" y="38"/>
                    </a:cubicBezTo>
                    <a:cubicBezTo>
                      <a:pt x="40" y="38"/>
                      <a:pt x="39" y="39"/>
                      <a:pt x="39" y="39"/>
                    </a:cubicBezTo>
                    <a:cubicBezTo>
                      <a:pt x="38" y="39"/>
                      <a:pt x="37" y="38"/>
                      <a:pt x="36" y="38"/>
                    </a:cubicBezTo>
                    <a:cubicBezTo>
                      <a:pt x="33" y="35"/>
                      <a:pt x="31" y="31"/>
                      <a:pt x="29" y="27"/>
                    </a:cubicBezTo>
                    <a:cubicBezTo>
                      <a:pt x="21" y="17"/>
                      <a:pt x="15" y="8"/>
                      <a:pt x="3" y="7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1"/>
                    </a:cubicBezTo>
                    <a:cubicBezTo>
                      <a:pt x="19" y="2"/>
                      <a:pt x="27" y="13"/>
                      <a:pt x="33" y="2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2" name="îṡľïdê">
                <a:extLst>
                  <a:ext uri="{FF2B5EF4-FFF2-40B4-BE49-F238E27FC236}">
                    <a16:creationId xmlns:a16="http://schemas.microsoft.com/office/drawing/2014/main" id="{9234CB40-EB63-48CB-9A66-673DEEF96264}"/>
                  </a:ext>
                </a:extLst>
              </p:cNvPr>
              <p:cNvSpPr/>
              <p:nvPr/>
            </p:nvSpPr>
            <p:spPr bwMode="auto">
              <a:xfrm>
                <a:off x="2344057" y="4901750"/>
                <a:ext cx="146501" cy="25819"/>
              </a:xfrm>
              <a:custGeom>
                <a:avLst/>
                <a:gdLst>
                  <a:gd name="T0" fmla="*/ 73 w 77"/>
                  <a:gd name="T1" fmla="*/ 1 h 13"/>
                  <a:gd name="T2" fmla="*/ 76 w 77"/>
                  <a:gd name="T3" fmla="*/ 4 h 13"/>
                  <a:gd name="T4" fmla="*/ 73 w 77"/>
                  <a:gd name="T5" fmla="*/ 7 h 13"/>
                  <a:gd name="T6" fmla="*/ 54 w 77"/>
                  <a:gd name="T7" fmla="*/ 10 h 13"/>
                  <a:gd name="T8" fmla="*/ 25 w 77"/>
                  <a:gd name="T9" fmla="*/ 12 h 13"/>
                  <a:gd name="T10" fmla="*/ 2 w 77"/>
                  <a:gd name="T11" fmla="*/ 5 h 13"/>
                  <a:gd name="T12" fmla="*/ 2 w 77"/>
                  <a:gd name="T13" fmla="*/ 1 h 13"/>
                  <a:gd name="T14" fmla="*/ 6 w 77"/>
                  <a:gd name="T15" fmla="*/ 1 h 13"/>
                  <a:gd name="T16" fmla="*/ 53 w 77"/>
                  <a:gd name="T17" fmla="*/ 4 h 13"/>
                  <a:gd name="T18" fmla="*/ 73 w 77"/>
                  <a:gd name="T19" fmla="*/ 1 h 13"/>
                  <a:gd name="T20" fmla="*/ 73 w 77"/>
                  <a:gd name="T21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13">
                    <a:moveTo>
                      <a:pt x="73" y="1"/>
                    </a:moveTo>
                    <a:cubicBezTo>
                      <a:pt x="75" y="1"/>
                      <a:pt x="76" y="3"/>
                      <a:pt x="76" y="4"/>
                    </a:cubicBezTo>
                    <a:cubicBezTo>
                      <a:pt x="76" y="5"/>
                      <a:pt x="75" y="7"/>
                      <a:pt x="73" y="7"/>
                    </a:cubicBezTo>
                    <a:cubicBezTo>
                      <a:pt x="68" y="7"/>
                      <a:pt x="61" y="8"/>
                      <a:pt x="54" y="10"/>
                    </a:cubicBezTo>
                    <a:cubicBezTo>
                      <a:pt x="44" y="11"/>
                      <a:pt x="34" y="12"/>
                      <a:pt x="25" y="12"/>
                    </a:cubicBezTo>
                    <a:cubicBezTo>
                      <a:pt x="16" y="12"/>
                      <a:pt x="8" y="11"/>
                      <a:pt x="2" y="5"/>
                    </a:cubicBez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0"/>
                      <a:pt x="6" y="1"/>
                    </a:cubicBezTo>
                    <a:cubicBezTo>
                      <a:pt x="15" y="10"/>
                      <a:pt x="35" y="7"/>
                      <a:pt x="53" y="4"/>
                    </a:cubicBezTo>
                    <a:cubicBezTo>
                      <a:pt x="61" y="3"/>
                      <a:pt x="67" y="1"/>
                      <a:pt x="73" y="1"/>
                    </a:cubicBezTo>
                    <a:lnTo>
                      <a:pt x="73" y="1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" name="išḷídê">
                <a:extLst>
                  <a:ext uri="{FF2B5EF4-FFF2-40B4-BE49-F238E27FC236}">
                    <a16:creationId xmlns:a16="http://schemas.microsoft.com/office/drawing/2014/main" id="{DC4152EF-4F12-4DF5-BF01-6C359A3CA474}"/>
                  </a:ext>
                </a:extLst>
              </p:cNvPr>
              <p:cNvSpPr/>
              <p:nvPr/>
            </p:nvSpPr>
            <p:spPr bwMode="auto">
              <a:xfrm>
                <a:off x="2413000" y="4979201"/>
                <a:ext cx="120650" cy="68843"/>
              </a:xfrm>
              <a:custGeom>
                <a:avLst/>
                <a:gdLst>
                  <a:gd name="T0" fmla="*/ 54 w 61"/>
                  <a:gd name="T1" fmla="*/ 1 h 37"/>
                  <a:gd name="T2" fmla="*/ 58 w 61"/>
                  <a:gd name="T3" fmla="*/ 1 h 37"/>
                  <a:gd name="T4" fmla="*/ 58 w 61"/>
                  <a:gd name="T5" fmla="*/ 5 h 37"/>
                  <a:gd name="T6" fmla="*/ 4 w 61"/>
                  <a:gd name="T7" fmla="*/ 36 h 37"/>
                  <a:gd name="T8" fmla="*/ 4 w 61"/>
                  <a:gd name="T9" fmla="*/ 36 h 37"/>
                  <a:gd name="T10" fmla="*/ 0 w 61"/>
                  <a:gd name="T11" fmla="*/ 34 h 37"/>
                  <a:gd name="T12" fmla="*/ 3 w 61"/>
                  <a:gd name="T13" fmla="*/ 30 h 37"/>
                  <a:gd name="T14" fmla="*/ 54 w 61"/>
                  <a:gd name="T1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37">
                    <a:moveTo>
                      <a:pt x="54" y="1"/>
                    </a:moveTo>
                    <a:cubicBezTo>
                      <a:pt x="55" y="0"/>
                      <a:pt x="58" y="0"/>
                      <a:pt x="58" y="1"/>
                    </a:cubicBezTo>
                    <a:cubicBezTo>
                      <a:pt x="60" y="2"/>
                      <a:pt x="60" y="4"/>
                      <a:pt x="58" y="5"/>
                    </a:cubicBezTo>
                    <a:cubicBezTo>
                      <a:pt x="47" y="19"/>
                      <a:pt x="22" y="30"/>
                      <a:pt x="4" y="36"/>
                    </a:cubicBezTo>
                    <a:lnTo>
                      <a:pt x="4" y="36"/>
                    </a:lnTo>
                    <a:cubicBezTo>
                      <a:pt x="2" y="36"/>
                      <a:pt x="1" y="35"/>
                      <a:pt x="0" y="34"/>
                    </a:cubicBezTo>
                    <a:cubicBezTo>
                      <a:pt x="0" y="32"/>
                      <a:pt x="1" y="30"/>
                      <a:pt x="3" y="30"/>
                    </a:cubicBezTo>
                    <a:cubicBezTo>
                      <a:pt x="21" y="24"/>
                      <a:pt x="44" y="13"/>
                      <a:pt x="54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" name="îsľíḓê">
                <a:extLst>
                  <a:ext uri="{FF2B5EF4-FFF2-40B4-BE49-F238E27FC236}">
                    <a16:creationId xmlns:a16="http://schemas.microsoft.com/office/drawing/2014/main" id="{B1C3F24A-1BE3-4D9D-9186-B83DC0A999CD}"/>
                  </a:ext>
                </a:extLst>
              </p:cNvPr>
              <p:cNvSpPr/>
              <p:nvPr/>
            </p:nvSpPr>
            <p:spPr bwMode="auto">
              <a:xfrm>
                <a:off x="2473322" y="4987804"/>
                <a:ext cx="68943" cy="77451"/>
              </a:xfrm>
              <a:custGeom>
                <a:avLst/>
                <a:gdLst>
                  <a:gd name="T0" fmla="*/ 30 w 34"/>
                  <a:gd name="T1" fmla="*/ 0 h 40"/>
                  <a:gd name="T2" fmla="*/ 32 w 34"/>
                  <a:gd name="T3" fmla="*/ 4 h 40"/>
                  <a:gd name="T4" fmla="*/ 5 w 34"/>
                  <a:gd name="T5" fmla="*/ 38 h 40"/>
                  <a:gd name="T6" fmla="*/ 3 w 34"/>
                  <a:gd name="T7" fmla="*/ 39 h 40"/>
                  <a:gd name="T8" fmla="*/ 1 w 34"/>
                  <a:gd name="T9" fmla="*/ 38 h 40"/>
                  <a:gd name="T10" fmla="*/ 1 w 34"/>
                  <a:gd name="T11" fmla="*/ 34 h 40"/>
                  <a:gd name="T12" fmla="*/ 26 w 34"/>
                  <a:gd name="T13" fmla="*/ 2 h 40"/>
                  <a:gd name="T14" fmla="*/ 30 w 34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40">
                    <a:moveTo>
                      <a:pt x="30" y="0"/>
                    </a:moveTo>
                    <a:cubicBezTo>
                      <a:pt x="32" y="0"/>
                      <a:pt x="33" y="3"/>
                      <a:pt x="32" y="4"/>
                    </a:cubicBezTo>
                    <a:cubicBezTo>
                      <a:pt x="26" y="17"/>
                      <a:pt x="15" y="31"/>
                      <a:pt x="5" y="38"/>
                    </a:cubicBezTo>
                    <a:cubicBezTo>
                      <a:pt x="5" y="39"/>
                      <a:pt x="4" y="39"/>
                      <a:pt x="3" y="39"/>
                    </a:cubicBezTo>
                    <a:cubicBezTo>
                      <a:pt x="2" y="39"/>
                      <a:pt x="1" y="39"/>
                      <a:pt x="1" y="38"/>
                    </a:cubicBezTo>
                    <a:cubicBezTo>
                      <a:pt x="0" y="37"/>
                      <a:pt x="0" y="34"/>
                      <a:pt x="1" y="34"/>
                    </a:cubicBezTo>
                    <a:cubicBezTo>
                      <a:pt x="11" y="26"/>
                      <a:pt x="21" y="14"/>
                      <a:pt x="26" y="2"/>
                    </a:cubicBezTo>
                    <a:cubicBezTo>
                      <a:pt x="27" y="0"/>
                      <a:pt x="29" y="0"/>
                      <a:pt x="30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5" name="iśļíďê">
                <a:extLst>
                  <a:ext uri="{FF2B5EF4-FFF2-40B4-BE49-F238E27FC236}">
                    <a16:creationId xmlns:a16="http://schemas.microsoft.com/office/drawing/2014/main" id="{6ED49D80-ED52-4C1F-B1B0-2A02FEBB1FDD}"/>
                  </a:ext>
                </a:extLst>
              </p:cNvPr>
              <p:cNvSpPr/>
              <p:nvPr/>
            </p:nvSpPr>
            <p:spPr bwMode="auto">
              <a:xfrm>
                <a:off x="2430236" y="4523112"/>
                <a:ext cx="77558" cy="232349"/>
              </a:xfrm>
              <a:custGeom>
                <a:avLst/>
                <a:gdLst>
                  <a:gd name="T0" fmla="*/ 38 w 40"/>
                  <a:gd name="T1" fmla="*/ 3 h 121"/>
                  <a:gd name="T2" fmla="*/ 38 w 40"/>
                  <a:gd name="T3" fmla="*/ 8 h 121"/>
                  <a:gd name="T4" fmla="*/ 4 w 40"/>
                  <a:gd name="T5" fmla="*/ 120 h 121"/>
                  <a:gd name="T6" fmla="*/ 2 w 40"/>
                  <a:gd name="T7" fmla="*/ 120 h 121"/>
                  <a:gd name="T8" fmla="*/ 0 w 40"/>
                  <a:gd name="T9" fmla="*/ 118 h 121"/>
                  <a:gd name="T10" fmla="*/ 1 w 40"/>
                  <a:gd name="T11" fmla="*/ 114 h 121"/>
                  <a:gd name="T12" fmla="*/ 32 w 40"/>
                  <a:gd name="T13" fmla="*/ 8 h 121"/>
                  <a:gd name="T14" fmla="*/ 32 w 40"/>
                  <a:gd name="T15" fmla="*/ 3 h 121"/>
                  <a:gd name="T16" fmla="*/ 35 w 40"/>
                  <a:gd name="T17" fmla="*/ 0 h 121"/>
                  <a:gd name="T18" fmla="*/ 38 w 40"/>
                  <a:gd name="T19" fmla="*/ 3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121">
                    <a:moveTo>
                      <a:pt x="38" y="3"/>
                    </a:moveTo>
                    <a:lnTo>
                      <a:pt x="38" y="8"/>
                    </a:lnTo>
                    <a:cubicBezTo>
                      <a:pt x="39" y="45"/>
                      <a:pt x="39" y="100"/>
                      <a:pt x="4" y="120"/>
                    </a:cubicBezTo>
                    <a:cubicBezTo>
                      <a:pt x="4" y="120"/>
                      <a:pt x="3" y="120"/>
                      <a:pt x="2" y="120"/>
                    </a:cubicBezTo>
                    <a:cubicBezTo>
                      <a:pt x="2" y="120"/>
                      <a:pt x="0" y="119"/>
                      <a:pt x="0" y="118"/>
                    </a:cubicBezTo>
                    <a:cubicBezTo>
                      <a:pt x="0" y="117"/>
                      <a:pt x="0" y="115"/>
                      <a:pt x="1" y="114"/>
                    </a:cubicBezTo>
                    <a:cubicBezTo>
                      <a:pt x="32" y="96"/>
                      <a:pt x="32" y="44"/>
                      <a:pt x="32" y="8"/>
                    </a:cubicBezTo>
                    <a:lnTo>
                      <a:pt x="32" y="3"/>
                    </a:lnTo>
                    <a:cubicBezTo>
                      <a:pt x="32" y="2"/>
                      <a:pt x="34" y="0"/>
                      <a:pt x="35" y="0"/>
                    </a:cubicBezTo>
                    <a:cubicBezTo>
                      <a:pt x="37" y="0"/>
                      <a:pt x="38" y="2"/>
                      <a:pt x="38" y="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6" name="iŝḷîďè">
                <a:extLst>
                  <a:ext uri="{FF2B5EF4-FFF2-40B4-BE49-F238E27FC236}">
                    <a16:creationId xmlns:a16="http://schemas.microsoft.com/office/drawing/2014/main" id="{4C93CBFC-832C-4492-A8BE-5AEB16F347F4}"/>
                  </a:ext>
                </a:extLst>
              </p:cNvPr>
              <p:cNvSpPr/>
              <p:nvPr/>
            </p:nvSpPr>
            <p:spPr bwMode="auto">
              <a:xfrm>
                <a:off x="2421615" y="4523112"/>
                <a:ext cx="25856" cy="266770"/>
              </a:xfrm>
              <a:custGeom>
                <a:avLst/>
                <a:gdLst>
                  <a:gd name="T0" fmla="*/ 8 w 14"/>
                  <a:gd name="T1" fmla="*/ 35 h 138"/>
                  <a:gd name="T2" fmla="*/ 12 w 14"/>
                  <a:gd name="T3" fmla="*/ 133 h 138"/>
                  <a:gd name="T4" fmla="*/ 10 w 14"/>
                  <a:gd name="T5" fmla="*/ 137 h 138"/>
                  <a:gd name="T6" fmla="*/ 9 w 14"/>
                  <a:gd name="T7" fmla="*/ 137 h 138"/>
                  <a:gd name="T8" fmla="*/ 6 w 14"/>
                  <a:gd name="T9" fmla="*/ 134 h 138"/>
                  <a:gd name="T10" fmla="*/ 2 w 14"/>
                  <a:gd name="T11" fmla="*/ 35 h 138"/>
                  <a:gd name="T12" fmla="*/ 2 w 14"/>
                  <a:gd name="T13" fmla="*/ 3 h 138"/>
                  <a:gd name="T14" fmla="*/ 5 w 14"/>
                  <a:gd name="T15" fmla="*/ 0 h 138"/>
                  <a:gd name="T16" fmla="*/ 8 w 14"/>
                  <a:gd name="T17" fmla="*/ 3 h 138"/>
                  <a:gd name="T18" fmla="*/ 8 w 14"/>
                  <a:gd name="T19" fmla="*/ 3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38">
                    <a:moveTo>
                      <a:pt x="8" y="35"/>
                    </a:moveTo>
                    <a:cubicBezTo>
                      <a:pt x="7" y="71"/>
                      <a:pt x="6" y="112"/>
                      <a:pt x="12" y="133"/>
                    </a:cubicBezTo>
                    <a:cubicBezTo>
                      <a:pt x="13" y="134"/>
                      <a:pt x="12" y="136"/>
                      <a:pt x="10" y="137"/>
                    </a:cubicBezTo>
                    <a:cubicBezTo>
                      <a:pt x="10" y="137"/>
                      <a:pt x="10" y="137"/>
                      <a:pt x="9" y="137"/>
                    </a:cubicBezTo>
                    <a:cubicBezTo>
                      <a:pt x="8" y="137"/>
                      <a:pt x="7" y="136"/>
                      <a:pt x="6" y="134"/>
                    </a:cubicBezTo>
                    <a:cubicBezTo>
                      <a:pt x="0" y="113"/>
                      <a:pt x="1" y="71"/>
                      <a:pt x="2" y="35"/>
                    </a:cubicBezTo>
                    <a:cubicBezTo>
                      <a:pt x="2" y="24"/>
                      <a:pt x="2" y="13"/>
                      <a:pt x="2" y="3"/>
                    </a:cubicBezTo>
                    <a:cubicBezTo>
                      <a:pt x="2" y="2"/>
                      <a:pt x="3" y="0"/>
                      <a:pt x="5" y="0"/>
                    </a:cubicBezTo>
                    <a:cubicBezTo>
                      <a:pt x="7" y="0"/>
                      <a:pt x="8" y="2"/>
                      <a:pt x="8" y="3"/>
                    </a:cubicBezTo>
                    <a:cubicBezTo>
                      <a:pt x="8" y="13"/>
                      <a:pt x="8" y="24"/>
                      <a:pt x="8" y="35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7" name="îsļíḓê">
                <a:extLst>
                  <a:ext uri="{FF2B5EF4-FFF2-40B4-BE49-F238E27FC236}">
                    <a16:creationId xmlns:a16="http://schemas.microsoft.com/office/drawing/2014/main" id="{F3548252-CE39-4BA5-95A1-0A19664FFFCB}"/>
                  </a:ext>
                </a:extLst>
              </p:cNvPr>
              <p:cNvSpPr/>
              <p:nvPr/>
            </p:nvSpPr>
            <p:spPr bwMode="auto">
              <a:xfrm>
                <a:off x="2413000" y="5813923"/>
                <a:ext cx="904872" cy="352824"/>
              </a:xfrm>
              <a:custGeom>
                <a:avLst/>
                <a:gdLst>
                  <a:gd name="T0" fmla="*/ 229 w 465"/>
                  <a:gd name="T1" fmla="*/ 0 h 180"/>
                  <a:gd name="T2" fmla="*/ 321 w 465"/>
                  <a:gd name="T3" fmla="*/ 44 h 180"/>
                  <a:gd name="T4" fmla="*/ 464 w 465"/>
                  <a:gd name="T5" fmla="*/ 90 h 180"/>
                  <a:gd name="T6" fmla="*/ 418 w 465"/>
                  <a:gd name="T7" fmla="*/ 111 h 180"/>
                  <a:gd name="T8" fmla="*/ 261 w 465"/>
                  <a:gd name="T9" fmla="*/ 179 h 180"/>
                  <a:gd name="T10" fmla="*/ 118 w 465"/>
                  <a:gd name="T11" fmla="*/ 132 h 180"/>
                  <a:gd name="T12" fmla="*/ 0 w 465"/>
                  <a:gd name="T13" fmla="*/ 71 h 180"/>
                  <a:gd name="T14" fmla="*/ 229 w 465"/>
                  <a:gd name="T1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5" h="180">
                    <a:moveTo>
                      <a:pt x="229" y="0"/>
                    </a:moveTo>
                    <a:lnTo>
                      <a:pt x="321" y="44"/>
                    </a:lnTo>
                    <a:lnTo>
                      <a:pt x="464" y="90"/>
                    </a:lnTo>
                    <a:lnTo>
                      <a:pt x="418" y="111"/>
                    </a:lnTo>
                    <a:lnTo>
                      <a:pt x="261" y="179"/>
                    </a:lnTo>
                    <a:lnTo>
                      <a:pt x="118" y="132"/>
                    </a:lnTo>
                    <a:lnTo>
                      <a:pt x="0" y="71"/>
                    </a:lnTo>
                    <a:lnTo>
                      <a:pt x="229" y="0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" name="íṡļiḍè">
                <a:extLst>
                  <a:ext uri="{FF2B5EF4-FFF2-40B4-BE49-F238E27FC236}">
                    <a16:creationId xmlns:a16="http://schemas.microsoft.com/office/drawing/2014/main" id="{ECF36F6E-A6FE-4418-940A-E479B8424538}"/>
                  </a:ext>
                </a:extLst>
              </p:cNvPr>
              <p:cNvSpPr/>
              <p:nvPr/>
            </p:nvSpPr>
            <p:spPr bwMode="auto">
              <a:xfrm>
                <a:off x="2413000" y="5805320"/>
                <a:ext cx="913493" cy="370030"/>
              </a:xfrm>
              <a:custGeom>
                <a:avLst/>
                <a:gdLst>
                  <a:gd name="T0" fmla="*/ 418 w 468"/>
                  <a:gd name="T1" fmla="*/ 113 h 188"/>
                  <a:gd name="T2" fmla="*/ 456 w 468"/>
                  <a:gd name="T3" fmla="*/ 95 h 188"/>
                  <a:gd name="T4" fmla="*/ 322 w 468"/>
                  <a:gd name="T5" fmla="*/ 51 h 188"/>
                  <a:gd name="T6" fmla="*/ 321 w 468"/>
                  <a:gd name="T7" fmla="*/ 51 h 188"/>
                  <a:gd name="T8" fmla="*/ 230 w 468"/>
                  <a:gd name="T9" fmla="*/ 7 h 188"/>
                  <a:gd name="T10" fmla="*/ 11 w 468"/>
                  <a:gd name="T11" fmla="*/ 76 h 188"/>
                  <a:gd name="T12" fmla="*/ 122 w 468"/>
                  <a:gd name="T13" fmla="*/ 134 h 188"/>
                  <a:gd name="T14" fmla="*/ 263 w 468"/>
                  <a:gd name="T15" fmla="*/ 181 h 188"/>
                  <a:gd name="T16" fmla="*/ 418 w 468"/>
                  <a:gd name="T17" fmla="*/ 113 h 188"/>
                  <a:gd name="T18" fmla="*/ 465 w 468"/>
                  <a:gd name="T19" fmla="*/ 91 h 188"/>
                  <a:gd name="T20" fmla="*/ 467 w 468"/>
                  <a:gd name="T21" fmla="*/ 94 h 188"/>
                  <a:gd name="T22" fmla="*/ 465 w 468"/>
                  <a:gd name="T23" fmla="*/ 97 h 188"/>
                  <a:gd name="T24" fmla="*/ 420 w 468"/>
                  <a:gd name="T25" fmla="*/ 118 h 188"/>
                  <a:gd name="T26" fmla="*/ 263 w 468"/>
                  <a:gd name="T27" fmla="*/ 187 h 188"/>
                  <a:gd name="T28" fmla="*/ 263 w 468"/>
                  <a:gd name="T29" fmla="*/ 187 h 188"/>
                  <a:gd name="T30" fmla="*/ 262 w 468"/>
                  <a:gd name="T31" fmla="*/ 187 h 188"/>
                  <a:gd name="T32" fmla="*/ 120 w 468"/>
                  <a:gd name="T33" fmla="*/ 140 h 188"/>
                  <a:gd name="T34" fmla="*/ 119 w 468"/>
                  <a:gd name="T35" fmla="*/ 139 h 188"/>
                  <a:gd name="T36" fmla="*/ 2 w 468"/>
                  <a:gd name="T37" fmla="*/ 78 h 188"/>
                  <a:gd name="T38" fmla="*/ 0 w 468"/>
                  <a:gd name="T39" fmla="*/ 75 h 188"/>
                  <a:gd name="T40" fmla="*/ 3 w 468"/>
                  <a:gd name="T41" fmla="*/ 73 h 188"/>
                  <a:gd name="T42" fmla="*/ 229 w 468"/>
                  <a:gd name="T43" fmla="*/ 1 h 188"/>
                  <a:gd name="T44" fmla="*/ 232 w 468"/>
                  <a:gd name="T45" fmla="*/ 1 h 188"/>
                  <a:gd name="T46" fmla="*/ 323 w 468"/>
                  <a:gd name="T47" fmla="*/ 45 h 188"/>
                  <a:gd name="T48" fmla="*/ 465 w 468"/>
                  <a:gd name="T49" fmla="*/ 9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8" h="188">
                    <a:moveTo>
                      <a:pt x="418" y="113"/>
                    </a:moveTo>
                    <a:lnTo>
                      <a:pt x="456" y="95"/>
                    </a:lnTo>
                    <a:lnTo>
                      <a:pt x="322" y="51"/>
                    </a:lnTo>
                    <a:cubicBezTo>
                      <a:pt x="321" y="51"/>
                      <a:pt x="321" y="51"/>
                      <a:pt x="321" y="51"/>
                    </a:cubicBezTo>
                    <a:lnTo>
                      <a:pt x="230" y="7"/>
                    </a:lnTo>
                    <a:lnTo>
                      <a:pt x="11" y="76"/>
                    </a:lnTo>
                    <a:lnTo>
                      <a:pt x="122" y="134"/>
                    </a:lnTo>
                    <a:lnTo>
                      <a:pt x="263" y="181"/>
                    </a:lnTo>
                    <a:lnTo>
                      <a:pt x="418" y="113"/>
                    </a:lnTo>
                    <a:close/>
                    <a:moveTo>
                      <a:pt x="465" y="91"/>
                    </a:moveTo>
                    <a:cubicBezTo>
                      <a:pt x="466" y="92"/>
                      <a:pt x="467" y="92"/>
                      <a:pt x="467" y="94"/>
                    </a:cubicBezTo>
                    <a:cubicBezTo>
                      <a:pt x="467" y="95"/>
                      <a:pt x="467" y="96"/>
                      <a:pt x="465" y="97"/>
                    </a:cubicBezTo>
                    <a:lnTo>
                      <a:pt x="420" y="118"/>
                    </a:lnTo>
                    <a:lnTo>
                      <a:pt x="263" y="187"/>
                    </a:lnTo>
                    <a:lnTo>
                      <a:pt x="263" y="187"/>
                    </a:lnTo>
                    <a:cubicBezTo>
                      <a:pt x="262" y="187"/>
                      <a:pt x="262" y="187"/>
                      <a:pt x="262" y="187"/>
                    </a:cubicBezTo>
                    <a:lnTo>
                      <a:pt x="120" y="140"/>
                    </a:lnTo>
                    <a:lnTo>
                      <a:pt x="119" y="139"/>
                    </a:lnTo>
                    <a:lnTo>
                      <a:pt x="2" y="78"/>
                    </a:lnTo>
                    <a:cubicBezTo>
                      <a:pt x="0" y="77"/>
                      <a:pt x="0" y="76"/>
                      <a:pt x="0" y="75"/>
                    </a:cubicBezTo>
                    <a:cubicBezTo>
                      <a:pt x="0" y="73"/>
                      <a:pt x="1" y="73"/>
                      <a:pt x="3" y="73"/>
                    </a:cubicBezTo>
                    <a:lnTo>
                      <a:pt x="229" y="1"/>
                    </a:lnTo>
                    <a:cubicBezTo>
                      <a:pt x="230" y="0"/>
                      <a:pt x="231" y="0"/>
                      <a:pt x="232" y="1"/>
                    </a:cubicBezTo>
                    <a:lnTo>
                      <a:pt x="323" y="45"/>
                    </a:lnTo>
                    <a:lnTo>
                      <a:pt x="465" y="91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9" name="íşļiďe">
                <a:extLst>
                  <a:ext uri="{FF2B5EF4-FFF2-40B4-BE49-F238E27FC236}">
                    <a16:creationId xmlns:a16="http://schemas.microsoft.com/office/drawing/2014/main" id="{C5CB6C8F-5105-4677-B7A0-8460DBD45ED8}"/>
                  </a:ext>
                </a:extLst>
              </p:cNvPr>
              <p:cNvSpPr/>
              <p:nvPr/>
            </p:nvSpPr>
            <p:spPr bwMode="auto">
              <a:xfrm>
                <a:off x="2413000" y="5788110"/>
                <a:ext cx="904872" cy="370030"/>
              </a:xfrm>
              <a:custGeom>
                <a:avLst/>
                <a:gdLst>
                  <a:gd name="T0" fmla="*/ 231 w 465"/>
                  <a:gd name="T1" fmla="*/ 0 h 188"/>
                  <a:gd name="T2" fmla="*/ 322 w 465"/>
                  <a:gd name="T3" fmla="*/ 45 h 188"/>
                  <a:gd name="T4" fmla="*/ 464 w 465"/>
                  <a:gd name="T5" fmla="*/ 91 h 188"/>
                  <a:gd name="T6" fmla="*/ 419 w 465"/>
                  <a:gd name="T7" fmla="*/ 113 h 188"/>
                  <a:gd name="T8" fmla="*/ 262 w 465"/>
                  <a:gd name="T9" fmla="*/ 187 h 188"/>
                  <a:gd name="T10" fmla="*/ 121 w 465"/>
                  <a:gd name="T11" fmla="*/ 133 h 188"/>
                  <a:gd name="T12" fmla="*/ 0 w 465"/>
                  <a:gd name="T13" fmla="*/ 79 h 188"/>
                  <a:gd name="T14" fmla="*/ 231 w 465"/>
                  <a:gd name="T1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5" h="188">
                    <a:moveTo>
                      <a:pt x="231" y="0"/>
                    </a:moveTo>
                    <a:lnTo>
                      <a:pt x="322" y="45"/>
                    </a:lnTo>
                    <a:lnTo>
                      <a:pt x="464" y="91"/>
                    </a:lnTo>
                    <a:lnTo>
                      <a:pt x="419" y="113"/>
                    </a:lnTo>
                    <a:lnTo>
                      <a:pt x="262" y="187"/>
                    </a:lnTo>
                    <a:lnTo>
                      <a:pt x="121" y="133"/>
                    </a:lnTo>
                    <a:lnTo>
                      <a:pt x="0" y="79"/>
                    </a:lnTo>
                    <a:lnTo>
                      <a:pt x="23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0" name="ïśḷîḍé">
                <a:extLst>
                  <a:ext uri="{FF2B5EF4-FFF2-40B4-BE49-F238E27FC236}">
                    <a16:creationId xmlns:a16="http://schemas.microsoft.com/office/drawing/2014/main" id="{DEEA2420-67F4-44F1-AD80-872BAE9EC82B}"/>
                  </a:ext>
                </a:extLst>
              </p:cNvPr>
              <p:cNvSpPr/>
              <p:nvPr/>
            </p:nvSpPr>
            <p:spPr bwMode="auto">
              <a:xfrm>
                <a:off x="2413000" y="5788110"/>
                <a:ext cx="922108" cy="378638"/>
              </a:xfrm>
              <a:custGeom>
                <a:avLst/>
                <a:gdLst>
                  <a:gd name="T0" fmla="*/ 421 w 472"/>
                  <a:gd name="T1" fmla="*/ 113 h 194"/>
                  <a:gd name="T2" fmla="*/ 459 w 472"/>
                  <a:gd name="T3" fmla="*/ 95 h 194"/>
                  <a:gd name="T4" fmla="*/ 325 w 472"/>
                  <a:gd name="T5" fmla="*/ 51 h 194"/>
                  <a:gd name="T6" fmla="*/ 324 w 472"/>
                  <a:gd name="T7" fmla="*/ 51 h 194"/>
                  <a:gd name="T8" fmla="*/ 233 w 472"/>
                  <a:gd name="T9" fmla="*/ 7 h 194"/>
                  <a:gd name="T10" fmla="*/ 12 w 472"/>
                  <a:gd name="T11" fmla="*/ 82 h 194"/>
                  <a:gd name="T12" fmla="*/ 125 w 472"/>
                  <a:gd name="T13" fmla="*/ 133 h 194"/>
                  <a:gd name="T14" fmla="*/ 264 w 472"/>
                  <a:gd name="T15" fmla="*/ 187 h 194"/>
                  <a:gd name="T16" fmla="*/ 421 w 472"/>
                  <a:gd name="T17" fmla="*/ 113 h 194"/>
                  <a:gd name="T18" fmla="*/ 468 w 472"/>
                  <a:gd name="T19" fmla="*/ 91 h 194"/>
                  <a:gd name="T20" fmla="*/ 471 w 472"/>
                  <a:gd name="T21" fmla="*/ 94 h 194"/>
                  <a:gd name="T22" fmla="*/ 469 w 472"/>
                  <a:gd name="T23" fmla="*/ 97 h 194"/>
                  <a:gd name="T24" fmla="*/ 424 w 472"/>
                  <a:gd name="T25" fmla="*/ 118 h 194"/>
                  <a:gd name="T26" fmla="*/ 266 w 472"/>
                  <a:gd name="T27" fmla="*/ 193 h 194"/>
                  <a:gd name="T28" fmla="*/ 265 w 472"/>
                  <a:gd name="T29" fmla="*/ 193 h 194"/>
                  <a:gd name="T30" fmla="*/ 264 w 472"/>
                  <a:gd name="T31" fmla="*/ 193 h 194"/>
                  <a:gd name="T32" fmla="*/ 123 w 472"/>
                  <a:gd name="T33" fmla="*/ 139 h 194"/>
                  <a:gd name="T34" fmla="*/ 2 w 472"/>
                  <a:gd name="T35" fmla="*/ 86 h 194"/>
                  <a:gd name="T36" fmla="*/ 0 w 472"/>
                  <a:gd name="T37" fmla="*/ 82 h 194"/>
                  <a:gd name="T38" fmla="*/ 3 w 472"/>
                  <a:gd name="T39" fmla="*/ 79 h 194"/>
                  <a:gd name="T40" fmla="*/ 233 w 472"/>
                  <a:gd name="T41" fmla="*/ 1 h 194"/>
                  <a:gd name="T42" fmla="*/ 236 w 472"/>
                  <a:gd name="T43" fmla="*/ 1 h 194"/>
                  <a:gd name="T44" fmla="*/ 326 w 472"/>
                  <a:gd name="T45" fmla="*/ 45 h 194"/>
                  <a:gd name="T46" fmla="*/ 468 w 472"/>
                  <a:gd name="T47" fmla="*/ 9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2" h="194">
                    <a:moveTo>
                      <a:pt x="421" y="113"/>
                    </a:moveTo>
                    <a:lnTo>
                      <a:pt x="459" y="95"/>
                    </a:lnTo>
                    <a:lnTo>
                      <a:pt x="325" y="51"/>
                    </a:lnTo>
                    <a:cubicBezTo>
                      <a:pt x="324" y="51"/>
                      <a:pt x="324" y="51"/>
                      <a:pt x="324" y="51"/>
                    </a:cubicBezTo>
                    <a:lnTo>
                      <a:pt x="233" y="7"/>
                    </a:lnTo>
                    <a:lnTo>
                      <a:pt x="12" y="82"/>
                    </a:lnTo>
                    <a:lnTo>
                      <a:pt x="125" y="133"/>
                    </a:lnTo>
                    <a:lnTo>
                      <a:pt x="264" y="187"/>
                    </a:lnTo>
                    <a:lnTo>
                      <a:pt x="421" y="113"/>
                    </a:lnTo>
                    <a:close/>
                    <a:moveTo>
                      <a:pt x="468" y="91"/>
                    </a:moveTo>
                    <a:cubicBezTo>
                      <a:pt x="469" y="92"/>
                      <a:pt x="471" y="93"/>
                      <a:pt x="471" y="94"/>
                    </a:cubicBezTo>
                    <a:cubicBezTo>
                      <a:pt x="471" y="95"/>
                      <a:pt x="470" y="96"/>
                      <a:pt x="469" y="97"/>
                    </a:cubicBezTo>
                    <a:lnTo>
                      <a:pt x="424" y="118"/>
                    </a:lnTo>
                    <a:lnTo>
                      <a:pt x="266" y="193"/>
                    </a:lnTo>
                    <a:lnTo>
                      <a:pt x="265" y="193"/>
                    </a:lnTo>
                    <a:cubicBezTo>
                      <a:pt x="264" y="193"/>
                      <a:pt x="264" y="193"/>
                      <a:pt x="264" y="193"/>
                    </a:cubicBezTo>
                    <a:lnTo>
                      <a:pt x="123" y="139"/>
                    </a:lnTo>
                    <a:lnTo>
                      <a:pt x="2" y="86"/>
                    </a:lnTo>
                    <a:cubicBezTo>
                      <a:pt x="1" y="85"/>
                      <a:pt x="0" y="83"/>
                      <a:pt x="0" y="82"/>
                    </a:cubicBezTo>
                    <a:cubicBezTo>
                      <a:pt x="0" y="81"/>
                      <a:pt x="1" y="80"/>
                      <a:pt x="3" y="79"/>
                    </a:cubicBezTo>
                    <a:lnTo>
                      <a:pt x="233" y="1"/>
                    </a:lnTo>
                    <a:cubicBezTo>
                      <a:pt x="233" y="0"/>
                      <a:pt x="235" y="0"/>
                      <a:pt x="236" y="1"/>
                    </a:cubicBezTo>
                    <a:lnTo>
                      <a:pt x="326" y="45"/>
                    </a:lnTo>
                    <a:lnTo>
                      <a:pt x="468" y="91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1" name="íṡľîḓè">
                <a:extLst>
                  <a:ext uri="{FF2B5EF4-FFF2-40B4-BE49-F238E27FC236}">
                    <a16:creationId xmlns:a16="http://schemas.microsoft.com/office/drawing/2014/main" id="{FAEE5F21-DDB2-432C-BBB3-8B8E2A7E3B35}"/>
                  </a:ext>
                </a:extLst>
              </p:cNvPr>
              <p:cNvSpPr/>
              <p:nvPr/>
            </p:nvSpPr>
            <p:spPr bwMode="auto">
              <a:xfrm>
                <a:off x="2654300" y="5934399"/>
                <a:ext cx="318858" cy="129084"/>
              </a:xfrm>
              <a:custGeom>
                <a:avLst/>
                <a:gdLst>
                  <a:gd name="T0" fmla="*/ 159 w 164"/>
                  <a:gd name="T1" fmla="*/ 0 h 64"/>
                  <a:gd name="T2" fmla="*/ 163 w 164"/>
                  <a:gd name="T3" fmla="*/ 2 h 64"/>
                  <a:gd name="T4" fmla="*/ 161 w 164"/>
                  <a:gd name="T5" fmla="*/ 6 h 64"/>
                  <a:gd name="T6" fmla="*/ 5 w 164"/>
                  <a:gd name="T7" fmla="*/ 63 h 64"/>
                  <a:gd name="T8" fmla="*/ 3 w 164"/>
                  <a:gd name="T9" fmla="*/ 63 h 64"/>
                  <a:gd name="T10" fmla="*/ 1 w 164"/>
                  <a:gd name="T11" fmla="*/ 61 h 64"/>
                  <a:gd name="T12" fmla="*/ 3 w 164"/>
                  <a:gd name="T13" fmla="*/ 57 h 64"/>
                  <a:gd name="T14" fmla="*/ 159 w 164"/>
                  <a:gd name="T1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64">
                    <a:moveTo>
                      <a:pt x="159" y="0"/>
                    </a:moveTo>
                    <a:cubicBezTo>
                      <a:pt x="160" y="0"/>
                      <a:pt x="163" y="1"/>
                      <a:pt x="163" y="2"/>
                    </a:cubicBezTo>
                    <a:cubicBezTo>
                      <a:pt x="163" y="4"/>
                      <a:pt x="163" y="5"/>
                      <a:pt x="161" y="6"/>
                    </a:cubicBezTo>
                    <a:lnTo>
                      <a:pt x="5" y="63"/>
                    </a:lnTo>
                    <a:cubicBezTo>
                      <a:pt x="4" y="63"/>
                      <a:pt x="4" y="63"/>
                      <a:pt x="3" y="63"/>
                    </a:cubicBezTo>
                    <a:cubicBezTo>
                      <a:pt x="3" y="63"/>
                      <a:pt x="1" y="62"/>
                      <a:pt x="1" y="61"/>
                    </a:cubicBezTo>
                    <a:cubicBezTo>
                      <a:pt x="0" y="60"/>
                      <a:pt x="1" y="57"/>
                      <a:pt x="3" y="57"/>
                    </a:cubicBezTo>
                    <a:lnTo>
                      <a:pt x="159" y="0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2" name="iṩḻíḓê">
                <a:extLst>
                  <a:ext uri="{FF2B5EF4-FFF2-40B4-BE49-F238E27FC236}">
                    <a16:creationId xmlns:a16="http://schemas.microsoft.com/office/drawing/2014/main" id="{1C16ED9A-691F-4CFB-89A1-5A521D6E7B9B}"/>
                  </a:ext>
                </a:extLst>
              </p:cNvPr>
              <p:cNvSpPr/>
              <p:nvPr/>
            </p:nvSpPr>
            <p:spPr bwMode="auto">
              <a:xfrm>
                <a:off x="2688771" y="5788110"/>
                <a:ext cx="51707" cy="154897"/>
              </a:xfrm>
              <a:custGeom>
                <a:avLst/>
                <a:gdLst>
                  <a:gd name="T0" fmla="*/ 0 w 27"/>
                  <a:gd name="T1" fmla="*/ 32 h 80"/>
                  <a:gd name="T2" fmla="*/ 22 w 27"/>
                  <a:gd name="T3" fmla="*/ 0 h 80"/>
                  <a:gd name="T4" fmla="*/ 26 w 27"/>
                  <a:gd name="T5" fmla="*/ 25 h 80"/>
                  <a:gd name="T6" fmla="*/ 22 w 27"/>
                  <a:gd name="T7" fmla="*/ 39 h 80"/>
                  <a:gd name="T8" fmla="*/ 17 w 27"/>
                  <a:gd name="T9" fmla="*/ 63 h 80"/>
                  <a:gd name="T10" fmla="*/ 4 w 27"/>
                  <a:gd name="T11" fmla="*/ 76 h 80"/>
                  <a:gd name="T12" fmla="*/ 0 w 27"/>
                  <a:gd name="T13" fmla="*/ 3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80">
                    <a:moveTo>
                      <a:pt x="0" y="32"/>
                    </a:moveTo>
                    <a:lnTo>
                      <a:pt x="22" y="0"/>
                    </a:lnTo>
                    <a:lnTo>
                      <a:pt x="26" y="25"/>
                    </a:lnTo>
                    <a:lnTo>
                      <a:pt x="22" y="39"/>
                    </a:lnTo>
                    <a:cubicBezTo>
                      <a:pt x="22" y="39"/>
                      <a:pt x="22" y="57"/>
                      <a:pt x="17" y="63"/>
                    </a:cubicBezTo>
                    <a:cubicBezTo>
                      <a:pt x="12" y="70"/>
                      <a:pt x="3" y="79"/>
                      <a:pt x="4" y="76"/>
                    </a:cubicBezTo>
                    <a:cubicBezTo>
                      <a:pt x="4" y="73"/>
                      <a:pt x="0" y="32"/>
                      <a:pt x="0" y="3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" name="íSlîdè">
                <a:extLst>
                  <a:ext uri="{FF2B5EF4-FFF2-40B4-BE49-F238E27FC236}">
                    <a16:creationId xmlns:a16="http://schemas.microsoft.com/office/drawing/2014/main" id="{C05DB28E-370E-4670-9F9B-05434BA130EE}"/>
                  </a:ext>
                </a:extLst>
              </p:cNvPr>
              <p:cNvSpPr/>
              <p:nvPr/>
            </p:nvSpPr>
            <p:spPr bwMode="auto">
              <a:xfrm>
                <a:off x="2680151" y="5779501"/>
                <a:ext cx="68943" cy="163505"/>
              </a:xfrm>
              <a:custGeom>
                <a:avLst/>
                <a:gdLst>
                  <a:gd name="T0" fmla="*/ 23 w 34"/>
                  <a:gd name="T1" fmla="*/ 41 h 83"/>
                  <a:gd name="T2" fmla="*/ 27 w 34"/>
                  <a:gd name="T3" fmla="*/ 27 h 83"/>
                  <a:gd name="T4" fmla="*/ 24 w 34"/>
                  <a:gd name="T5" fmla="*/ 10 h 83"/>
                  <a:gd name="T6" fmla="*/ 7 w 34"/>
                  <a:gd name="T7" fmla="*/ 35 h 83"/>
                  <a:gd name="T8" fmla="*/ 11 w 34"/>
                  <a:gd name="T9" fmla="*/ 73 h 83"/>
                  <a:gd name="T10" fmla="*/ 19 w 34"/>
                  <a:gd name="T11" fmla="*/ 64 h 83"/>
                  <a:gd name="T12" fmla="*/ 23 w 34"/>
                  <a:gd name="T13" fmla="*/ 41 h 83"/>
                  <a:gd name="T14" fmla="*/ 23 w 34"/>
                  <a:gd name="T15" fmla="*/ 41 h 83"/>
                  <a:gd name="T16" fmla="*/ 26 w 34"/>
                  <a:gd name="T17" fmla="*/ 0 h 83"/>
                  <a:gd name="T18" fmla="*/ 29 w 34"/>
                  <a:gd name="T19" fmla="*/ 2 h 83"/>
                  <a:gd name="T20" fmla="*/ 33 w 34"/>
                  <a:gd name="T21" fmla="*/ 27 h 83"/>
                  <a:gd name="T22" fmla="*/ 33 w 34"/>
                  <a:gd name="T23" fmla="*/ 28 h 83"/>
                  <a:gd name="T24" fmla="*/ 29 w 34"/>
                  <a:gd name="T25" fmla="*/ 42 h 83"/>
                  <a:gd name="T26" fmla="*/ 23 w 34"/>
                  <a:gd name="T27" fmla="*/ 68 h 83"/>
                  <a:gd name="T28" fmla="*/ 8 w 34"/>
                  <a:gd name="T29" fmla="*/ 82 h 83"/>
                  <a:gd name="T30" fmla="*/ 6 w 34"/>
                  <a:gd name="T31" fmla="*/ 81 h 83"/>
                  <a:gd name="T32" fmla="*/ 5 w 34"/>
                  <a:gd name="T33" fmla="*/ 78 h 83"/>
                  <a:gd name="T34" fmla="*/ 1 w 34"/>
                  <a:gd name="T35" fmla="*/ 35 h 83"/>
                  <a:gd name="T36" fmla="*/ 1 w 34"/>
                  <a:gd name="T37" fmla="*/ 33 h 83"/>
                  <a:gd name="T38" fmla="*/ 23 w 34"/>
                  <a:gd name="T39" fmla="*/ 1 h 83"/>
                  <a:gd name="T40" fmla="*/ 26 w 34"/>
                  <a:gd name="T4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83">
                    <a:moveTo>
                      <a:pt x="23" y="41"/>
                    </a:moveTo>
                    <a:lnTo>
                      <a:pt x="27" y="27"/>
                    </a:lnTo>
                    <a:lnTo>
                      <a:pt x="24" y="10"/>
                    </a:lnTo>
                    <a:lnTo>
                      <a:pt x="7" y="35"/>
                    </a:lnTo>
                    <a:cubicBezTo>
                      <a:pt x="9" y="48"/>
                      <a:pt x="10" y="64"/>
                      <a:pt x="11" y="73"/>
                    </a:cubicBezTo>
                    <a:cubicBezTo>
                      <a:pt x="13" y="71"/>
                      <a:pt x="16" y="67"/>
                      <a:pt x="19" y="64"/>
                    </a:cubicBezTo>
                    <a:cubicBezTo>
                      <a:pt x="22" y="60"/>
                      <a:pt x="23" y="48"/>
                      <a:pt x="23" y="41"/>
                    </a:cubicBezTo>
                    <a:lnTo>
                      <a:pt x="23" y="41"/>
                    </a:lnTo>
                    <a:close/>
                    <a:moveTo>
                      <a:pt x="26" y="0"/>
                    </a:moveTo>
                    <a:cubicBezTo>
                      <a:pt x="28" y="0"/>
                      <a:pt x="29" y="1"/>
                      <a:pt x="29" y="2"/>
                    </a:cubicBezTo>
                    <a:lnTo>
                      <a:pt x="33" y="27"/>
                    </a:lnTo>
                    <a:cubicBezTo>
                      <a:pt x="33" y="27"/>
                      <a:pt x="33" y="27"/>
                      <a:pt x="33" y="28"/>
                    </a:cubicBezTo>
                    <a:lnTo>
                      <a:pt x="29" y="42"/>
                    </a:lnTo>
                    <a:cubicBezTo>
                      <a:pt x="29" y="45"/>
                      <a:pt x="29" y="61"/>
                      <a:pt x="23" y="68"/>
                    </a:cubicBezTo>
                    <a:cubicBezTo>
                      <a:pt x="11" y="82"/>
                      <a:pt x="9" y="82"/>
                      <a:pt x="8" y="82"/>
                    </a:cubicBezTo>
                    <a:cubicBezTo>
                      <a:pt x="7" y="82"/>
                      <a:pt x="6" y="82"/>
                      <a:pt x="6" y="81"/>
                    </a:cubicBezTo>
                    <a:cubicBezTo>
                      <a:pt x="5" y="80"/>
                      <a:pt x="4" y="80"/>
                      <a:pt x="5" y="78"/>
                    </a:cubicBezTo>
                    <a:cubicBezTo>
                      <a:pt x="6" y="76"/>
                      <a:pt x="3" y="54"/>
                      <a:pt x="1" y="35"/>
                    </a:cubicBezTo>
                    <a:cubicBezTo>
                      <a:pt x="0" y="34"/>
                      <a:pt x="1" y="33"/>
                      <a:pt x="1" y="33"/>
                    </a:cubicBezTo>
                    <a:lnTo>
                      <a:pt x="23" y="1"/>
                    </a:lnTo>
                    <a:cubicBezTo>
                      <a:pt x="24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4" name="íşḷidê">
                <a:extLst>
                  <a:ext uri="{FF2B5EF4-FFF2-40B4-BE49-F238E27FC236}">
                    <a16:creationId xmlns:a16="http://schemas.microsoft.com/office/drawing/2014/main" id="{42E2673F-23EC-4BE4-A460-F6D9D88B95DE}"/>
                  </a:ext>
                </a:extLst>
              </p:cNvPr>
              <p:cNvSpPr/>
              <p:nvPr/>
            </p:nvSpPr>
            <p:spPr bwMode="auto">
              <a:xfrm>
                <a:off x="2774950" y="5788110"/>
                <a:ext cx="568779" cy="172108"/>
              </a:xfrm>
              <a:custGeom>
                <a:avLst/>
                <a:gdLst>
                  <a:gd name="T0" fmla="*/ 286 w 290"/>
                  <a:gd name="T1" fmla="*/ 0 h 87"/>
                  <a:gd name="T2" fmla="*/ 288 w 290"/>
                  <a:gd name="T3" fmla="*/ 0 h 87"/>
                  <a:gd name="T4" fmla="*/ 280 w 290"/>
                  <a:gd name="T5" fmla="*/ 86 h 87"/>
                  <a:gd name="T6" fmla="*/ 115 w 290"/>
                  <a:gd name="T7" fmla="*/ 79 h 87"/>
                  <a:gd name="T8" fmla="*/ 12 w 290"/>
                  <a:gd name="T9" fmla="*/ 72 h 87"/>
                  <a:gd name="T10" fmla="*/ 31 w 290"/>
                  <a:gd name="T11" fmla="*/ 60 h 87"/>
                  <a:gd name="T12" fmla="*/ 2 w 290"/>
                  <a:gd name="T13" fmla="*/ 44 h 87"/>
                  <a:gd name="T14" fmla="*/ 68 w 290"/>
                  <a:gd name="T15" fmla="*/ 12 h 87"/>
                  <a:gd name="T16" fmla="*/ 286 w 290"/>
                  <a:gd name="T17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" h="87">
                    <a:moveTo>
                      <a:pt x="286" y="0"/>
                    </a:moveTo>
                    <a:cubicBezTo>
                      <a:pt x="287" y="0"/>
                      <a:pt x="288" y="0"/>
                      <a:pt x="288" y="0"/>
                    </a:cubicBezTo>
                    <a:cubicBezTo>
                      <a:pt x="289" y="30"/>
                      <a:pt x="286" y="58"/>
                      <a:pt x="280" y="86"/>
                    </a:cubicBezTo>
                    <a:cubicBezTo>
                      <a:pt x="198" y="82"/>
                      <a:pt x="123" y="78"/>
                      <a:pt x="115" y="79"/>
                    </a:cubicBezTo>
                    <a:cubicBezTo>
                      <a:pt x="97" y="81"/>
                      <a:pt x="25" y="79"/>
                      <a:pt x="12" y="72"/>
                    </a:cubicBezTo>
                    <a:cubicBezTo>
                      <a:pt x="0" y="66"/>
                      <a:pt x="31" y="60"/>
                      <a:pt x="31" y="60"/>
                    </a:cubicBezTo>
                    <a:cubicBezTo>
                      <a:pt x="31" y="60"/>
                      <a:pt x="2" y="51"/>
                      <a:pt x="2" y="44"/>
                    </a:cubicBezTo>
                    <a:cubicBezTo>
                      <a:pt x="2" y="38"/>
                      <a:pt x="56" y="12"/>
                      <a:pt x="68" y="12"/>
                    </a:cubicBezTo>
                    <a:cubicBezTo>
                      <a:pt x="81" y="12"/>
                      <a:pt x="286" y="0"/>
                      <a:pt x="286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" name="išḷîḓé">
                <a:extLst>
                  <a:ext uri="{FF2B5EF4-FFF2-40B4-BE49-F238E27FC236}">
                    <a16:creationId xmlns:a16="http://schemas.microsoft.com/office/drawing/2014/main" id="{8D0B99E3-C832-4B00-99EF-166768ABC352}"/>
                  </a:ext>
                </a:extLst>
              </p:cNvPr>
              <p:cNvSpPr/>
              <p:nvPr/>
            </p:nvSpPr>
            <p:spPr bwMode="auto">
              <a:xfrm>
                <a:off x="2774950" y="5779501"/>
                <a:ext cx="577394" cy="180716"/>
              </a:xfrm>
              <a:custGeom>
                <a:avLst/>
                <a:gdLst>
                  <a:gd name="T0" fmla="*/ 278 w 294"/>
                  <a:gd name="T1" fmla="*/ 86 h 94"/>
                  <a:gd name="T2" fmla="*/ 285 w 294"/>
                  <a:gd name="T3" fmla="*/ 6 h 94"/>
                  <a:gd name="T4" fmla="*/ 68 w 294"/>
                  <a:gd name="T5" fmla="*/ 18 h 94"/>
                  <a:gd name="T6" fmla="*/ 6 w 294"/>
                  <a:gd name="T7" fmla="*/ 47 h 94"/>
                  <a:gd name="T8" fmla="*/ 32 w 294"/>
                  <a:gd name="T9" fmla="*/ 60 h 94"/>
                  <a:gd name="T10" fmla="*/ 34 w 294"/>
                  <a:gd name="T11" fmla="*/ 63 h 94"/>
                  <a:gd name="T12" fmla="*/ 31 w 294"/>
                  <a:gd name="T13" fmla="*/ 66 h 94"/>
                  <a:gd name="T14" fmla="*/ 13 w 294"/>
                  <a:gd name="T15" fmla="*/ 73 h 94"/>
                  <a:gd name="T16" fmla="*/ 14 w 294"/>
                  <a:gd name="T17" fmla="*/ 73 h 94"/>
                  <a:gd name="T18" fmla="*/ 93 w 294"/>
                  <a:gd name="T19" fmla="*/ 79 h 94"/>
                  <a:gd name="T20" fmla="*/ 115 w 294"/>
                  <a:gd name="T21" fmla="*/ 79 h 94"/>
                  <a:gd name="T22" fmla="*/ 120 w 294"/>
                  <a:gd name="T23" fmla="*/ 79 h 94"/>
                  <a:gd name="T24" fmla="*/ 278 w 294"/>
                  <a:gd name="T25" fmla="*/ 86 h 94"/>
                  <a:gd name="T26" fmla="*/ 289 w 294"/>
                  <a:gd name="T27" fmla="*/ 0 h 94"/>
                  <a:gd name="T28" fmla="*/ 292 w 294"/>
                  <a:gd name="T29" fmla="*/ 3 h 94"/>
                  <a:gd name="T30" fmla="*/ 284 w 294"/>
                  <a:gd name="T31" fmla="*/ 90 h 94"/>
                  <a:gd name="T32" fmla="*/ 281 w 294"/>
                  <a:gd name="T33" fmla="*/ 93 h 94"/>
                  <a:gd name="T34" fmla="*/ 120 w 294"/>
                  <a:gd name="T35" fmla="*/ 85 h 94"/>
                  <a:gd name="T36" fmla="*/ 116 w 294"/>
                  <a:gd name="T37" fmla="*/ 85 h 94"/>
                  <a:gd name="T38" fmla="*/ 94 w 294"/>
                  <a:gd name="T39" fmla="*/ 86 h 94"/>
                  <a:gd name="T40" fmla="*/ 11 w 294"/>
                  <a:gd name="T41" fmla="*/ 79 h 94"/>
                  <a:gd name="T42" fmla="*/ 6 w 294"/>
                  <a:gd name="T43" fmla="*/ 72 h 94"/>
                  <a:gd name="T44" fmla="*/ 21 w 294"/>
                  <a:gd name="T45" fmla="*/ 63 h 94"/>
                  <a:gd name="T46" fmla="*/ 0 w 294"/>
                  <a:gd name="T47" fmla="*/ 47 h 94"/>
                  <a:gd name="T48" fmla="*/ 29 w 294"/>
                  <a:gd name="T49" fmla="*/ 26 h 94"/>
                  <a:gd name="T50" fmla="*/ 68 w 294"/>
                  <a:gd name="T51" fmla="*/ 12 h 94"/>
                  <a:gd name="T52" fmla="*/ 287 w 294"/>
                  <a:gd name="T53" fmla="*/ 0 h 94"/>
                  <a:gd name="T54" fmla="*/ 289 w 294"/>
                  <a:gd name="T5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4" h="94">
                    <a:moveTo>
                      <a:pt x="278" y="86"/>
                    </a:moveTo>
                    <a:cubicBezTo>
                      <a:pt x="284" y="56"/>
                      <a:pt x="286" y="31"/>
                      <a:pt x="285" y="6"/>
                    </a:cubicBezTo>
                    <a:cubicBezTo>
                      <a:pt x="266" y="7"/>
                      <a:pt x="80" y="18"/>
                      <a:pt x="68" y="18"/>
                    </a:cubicBezTo>
                    <a:cubicBezTo>
                      <a:pt x="56" y="18"/>
                      <a:pt x="10" y="40"/>
                      <a:pt x="6" y="47"/>
                    </a:cubicBezTo>
                    <a:cubicBezTo>
                      <a:pt x="7" y="50"/>
                      <a:pt x="19" y="56"/>
                      <a:pt x="32" y="60"/>
                    </a:cubicBezTo>
                    <a:cubicBezTo>
                      <a:pt x="34" y="60"/>
                      <a:pt x="34" y="62"/>
                      <a:pt x="34" y="63"/>
                    </a:cubicBezTo>
                    <a:cubicBezTo>
                      <a:pt x="34" y="65"/>
                      <a:pt x="33" y="66"/>
                      <a:pt x="31" y="66"/>
                    </a:cubicBezTo>
                    <a:cubicBezTo>
                      <a:pt x="24" y="68"/>
                      <a:pt x="15" y="70"/>
                      <a:pt x="13" y="73"/>
                    </a:cubicBezTo>
                    <a:lnTo>
                      <a:pt x="14" y="73"/>
                    </a:lnTo>
                    <a:cubicBezTo>
                      <a:pt x="22" y="77"/>
                      <a:pt x="62" y="79"/>
                      <a:pt x="93" y="79"/>
                    </a:cubicBezTo>
                    <a:cubicBezTo>
                      <a:pt x="103" y="79"/>
                      <a:pt x="111" y="79"/>
                      <a:pt x="115" y="79"/>
                    </a:cubicBezTo>
                    <a:cubicBezTo>
                      <a:pt x="116" y="79"/>
                      <a:pt x="118" y="79"/>
                      <a:pt x="120" y="79"/>
                    </a:cubicBezTo>
                    <a:cubicBezTo>
                      <a:pt x="137" y="79"/>
                      <a:pt x="195" y="82"/>
                      <a:pt x="278" y="86"/>
                    </a:cubicBezTo>
                    <a:close/>
                    <a:moveTo>
                      <a:pt x="289" y="0"/>
                    </a:moveTo>
                    <a:cubicBezTo>
                      <a:pt x="290" y="0"/>
                      <a:pt x="291" y="1"/>
                      <a:pt x="292" y="3"/>
                    </a:cubicBezTo>
                    <a:cubicBezTo>
                      <a:pt x="293" y="30"/>
                      <a:pt x="290" y="58"/>
                      <a:pt x="284" y="90"/>
                    </a:cubicBezTo>
                    <a:cubicBezTo>
                      <a:pt x="284" y="92"/>
                      <a:pt x="282" y="93"/>
                      <a:pt x="281" y="93"/>
                    </a:cubicBezTo>
                    <a:cubicBezTo>
                      <a:pt x="196" y="88"/>
                      <a:pt x="137" y="85"/>
                      <a:pt x="120" y="85"/>
                    </a:cubicBezTo>
                    <a:cubicBezTo>
                      <a:pt x="118" y="85"/>
                      <a:pt x="116" y="85"/>
                      <a:pt x="116" y="85"/>
                    </a:cubicBezTo>
                    <a:cubicBezTo>
                      <a:pt x="112" y="86"/>
                      <a:pt x="103" y="86"/>
                      <a:pt x="94" y="86"/>
                    </a:cubicBezTo>
                    <a:cubicBezTo>
                      <a:pt x="65" y="86"/>
                      <a:pt x="22" y="83"/>
                      <a:pt x="11" y="79"/>
                    </a:cubicBezTo>
                    <a:cubicBezTo>
                      <a:pt x="7" y="76"/>
                      <a:pt x="6" y="73"/>
                      <a:pt x="6" y="72"/>
                    </a:cubicBezTo>
                    <a:cubicBezTo>
                      <a:pt x="7" y="68"/>
                      <a:pt x="13" y="65"/>
                      <a:pt x="21" y="63"/>
                    </a:cubicBezTo>
                    <a:cubicBezTo>
                      <a:pt x="9" y="58"/>
                      <a:pt x="0" y="52"/>
                      <a:pt x="0" y="47"/>
                    </a:cubicBezTo>
                    <a:cubicBezTo>
                      <a:pt x="0" y="44"/>
                      <a:pt x="0" y="40"/>
                      <a:pt x="29" y="26"/>
                    </a:cubicBezTo>
                    <a:cubicBezTo>
                      <a:pt x="43" y="19"/>
                      <a:pt x="61" y="12"/>
                      <a:pt x="68" y="12"/>
                    </a:cubicBezTo>
                    <a:cubicBezTo>
                      <a:pt x="81" y="12"/>
                      <a:pt x="284" y="0"/>
                      <a:pt x="287" y="0"/>
                    </a:cubicBezTo>
                    <a:cubicBezTo>
                      <a:pt x="287" y="0"/>
                      <a:pt x="288" y="0"/>
                      <a:pt x="289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" name="îşḷïdè">
                <a:extLst>
                  <a:ext uri="{FF2B5EF4-FFF2-40B4-BE49-F238E27FC236}">
                    <a16:creationId xmlns:a16="http://schemas.microsoft.com/office/drawing/2014/main" id="{6E536E59-0C87-43AC-BF82-D995FB84D13B}"/>
                  </a:ext>
                </a:extLst>
              </p:cNvPr>
              <p:cNvSpPr/>
              <p:nvPr/>
            </p:nvSpPr>
            <p:spPr bwMode="auto">
              <a:xfrm>
                <a:off x="2714622" y="5727869"/>
                <a:ext cx="86179" cy="258162"/>
              </a:xfrm>
              <a:custGeom>
                <a:avLst/>
                <a:gdLst>
                  <a:gd name="T0" fmla="*/ 32 w 44"/>
                  <a:gd name="T1" fmla="*/ 0 h 131"/>
                  <a:gd name="T2" fmla="*/ 42 w 44"/>
                  <a:gd name="T3" fmla="*/ 87 h 131"/>
                  <a:gd name="T4" fmla="*/ 39 w 44"/>
                  <a:gd name="T5" fmla="*/ 118 h 131"/>
                  <a:gd name="T6" fmla="*/ 20 w 44"/>
                  <a:gd name="T7" fmla="*/ 123 h 131"/>
                  <a:gd name="T8" fmla="*/ 0 w 44"/>
                  <a:gd name="T9" fmla="*/ 39 h 131"/>
                  <a:gd name="T10" fmla="*/ 19 w 44"/>
                  <a:gd name="T11" fmla="*/ 1 h 131"/>
                  <a:gd name="T12" fmla="*/ 32 w 44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31">
                    <a:moveTo>
                      <a:pt x="32" y="0"/>
                    </a:moveTo>
                    <a:cubicBezTo>
                      <a:pt x="32" y="0"/>
                      <a:pt x="41" y="72"/>
                      <a:pt x="42" y="87"/>
                    </a:cubicBezTo>
                    <a:cubicBezTo>
                      <a:pt x="43" y="103"/>
                      <a:pt x="43" y="110"/>
                      <a:pt x="39" y="118"/>
                    </a:cubicBezTo>
                    <a:cubicBezTo>
                      <a:pt x="35" y="126"/>
                      <a:pt x="21" y="130"/>
                      <a:pt x="20" y="123"/>
                    </a:cubicBezTo>
                    <a:cubicBezTo>
                      <a:pt x="19" y="117"/>
                      <a:pt x="0" y="46"/>
                      <a:pt x="0" y="39"/>
                    </a:cubicBezTo>
                    <a:cubicBezTo>
                      <a:pt x="0" y="32"/>
                      <a:pt x="19" y="1"/>
                      <a:pt x="19" y="1"/>
                    </a:cubicBezTo>
                    <a:lnTo>
                      <a:pt x="32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7" name="íŝļide">
                <a:extLst>
                  <a:ext uri="{FF2B5EF4-FFF2-40B4-BE49-F238E27FC236}">
                    <a16:creationId xmlns:a16="http://schemas.microsoft.com/office/drawing/2014/main" id="{C567985A-788F-419C-ADE3-624E6BDF835B}"/>
                  </a:ext>
                </a:extLst>
              </p:cNvPr>
              <p:cNvSpPr/>
              <p:nvPr/>
            </p:nvSpPr>
            <p:spPr bwMode="auto">
              <a:xfrm>
                <a:off x="2714622" y="5710658"/>
                <a:ext cx="103414" cy="258162"/>
              </a:xfrm>
              <a:custGeom>
                <a:avLst/>
                <a:gdLst>
                  <a:gd name="T0" fmla="*/ 39 w 51"/>
                  <a:gd name="T1" fmla="*/ 120 h 134"/>
                  <a:gd name="T2" fmla="*/ 43 w 51"/>
                  <a:gd name="T3" fmla="*/ 91 h 134"/>
                  <a:gd name="T4" fmla="*/ 32 w 51"/>
                  <a:gd name="T5" fmla="*/ 7 h 134"/>
                  <a:gd name="T6" fmla="*/ 24 w 51"/>
                  <a:gd name="T7" fmla="*/ 8 h 134"/>
                  <a:gd name="T8" fmla="*/ 6 w 51"/>
                  <a:gd name="T9" fmla="*/ 43 h 134"/>
                  <a:gd name="T10" fmla="*/ 20 w 51"/>
                  <a:gd name="T11" fmla="*/ 101 h 134"/>
                  <a:gd name="T12" fmla="*/ 26 w 51"/>
                  <a:gd name="T13" fmla="*/ 126 h 134"/>
                  <a:gd name="T14" fmla="*/ 28 w 51"/>
                  <a:gd name="T15" fmla="*/ 127 h 134"/>
                  <a:gd name="T16" fmla="*/ 39 w 51"/>
                  <a:gd name="T17" fmla="*/ 120 h 134"/>
                  <a:gd name="T18" fmla="*/ 38 w 51"/>
                  <a:gd name="T19" fmla="*/ 3 h 134"/>
                  <a:gd name="T20" fmla="*/ 49 w 51"/>
                  <a:gd name="T21" fmla="*/ 91 h 134"/>
                  <a:gd name="T22" fmla="*/ 45 w 51"/>
                  <a:gd name="T23" fmla="*/ 123 h 134"/>
                  <a:gd name="T24" fmla="*/ 28 w 51"/>
                  <a:gd name="T25" fmla="*/ 133 h 134"/>
                  <a:gd name="T26" fmla="*/ 20 w 51"/>
                  <a:gd name="T27" fmla="*/ 127 h 134"/>
                  <a:gd name="T28" fmla="*/ 14 w 51"/>
                  <a:gd name="T29" fmla="*/ 103 h 134"/>
                  <a:gd name="T30" fmla="*/ 0 w 51"/>
                  <a:gd name="T31" fmla="*/ 43 h 134"/>
                  <a:gd name="T32" fmla="*/ 19 w 51"/>
                  <a:gd name="T33" fmla="*/ 3 h 134"/>
                  <a:gd name="T34" fmla="*/ 22 w 51"/>
                  <a:gd name="T35" fmla="*/ 2 h 134"/>
                  <a:gd name="T36" fmla="*/ 34 w 51"/>
                  <a:gd name="T37" fmla="*/ 0 h 134"/>
                  <a:gd name="T38" fmla="*/ 38 w 51"/>
                  <a:gd name="T39" fmla="*/ 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" h="134">
                    <a:moveTo>
                      <a:pt x="39" y="120"/>
                    </a:moveTo>
                    <a:cubicBezTo>
                      <a:pt x="43" y="113"/>
                      <a:pt x="43" y="107"/>
                      <a:pt x="43" y="91"/>
                    </a:cubicBezTo>
                    <a:cubicBezTo>
                      <a:pt x="42" y="78"/>
                      <a:pt x="33" y="21"/>
                      <a:pt x="32" y="7"/>
                    </a:cubicBezTo>
                    <a:lnTo>
                      <a:pt x="24" y="8"/>
                    </a:lnTo>
                    <a:cubicBezTo>
                      <a:pt x="16" y="20"/>
                      <a:pt x="6" y="39"/>
                      <a:pt x="6" y="43"/>
                    </a:cubicBezTo>
                    <a:cubicBezTo>
                      <a:pt x="6" y="47"/>
                      <a:pt x="15" y="82"/>
                      <a:pt x="20" y="101"/>
                    </a:cubicBezTo>
                    <a:cubicBezTo>
                      <a:pt x="23" y="116"/>
                      <a:pt x="26" y="124"/>
                      <a:pt x="26" y="126"/>
                    </a:cubicBezTo>
                    <a:cubicBezTo>
                      <a:pt x="26" y="127"/>
                      <a:pt x="28" y="127"/>
                      <a:pt x="28" y="127"/>
                    </a:cubicBezTo>
                    <a:cubicBezTo>
                      <a:pt x="32" y="127"/>
                      <a:pt x="37" y="124"/>
                      <a:pt x="39" y="120"/>
                    </a:cubicBezTo>
                    <a:close/>
                    <a:moveTo>
                      <a:pt x="38" y="3"/>
                    </a:moveTo>
                    <a:cubicBezTo>
                      <a:pt x="38" y="6"/>
                      <a:pt x="49" y="76"/>
                      <a:pt x="49" y="91"/>
                    </a:cubicBezTo>
                    <a:cubicBezTo>
                      <a:pt x="50" y="107"/>
                      <a:pt x="49" y="113"/>
                      <a:pt x="45" y="123"/>
                    </a:cubicBezTo>
                    <a:cubicBezTo>
                      <a:pt x="42" y="129"/>
                      <a:pt x="34" y="133"/>
                      <a:pt x="28" y="133"/>
                    </a:cubicBezTo>
                    <a:cubicBezTo>
                      <a:pt x="24" y="133"/>
                      <a:pt x="20" y="131"/>
                      <a:pt x="20" y="127"/>
                    </a:cubicBezTo>
                    <a:cubicBezTo>
                      <a:pt x="19" y="125"/>
                      <a:pt x="17" y="115"/>
                      <a:pt x="14" y="103"/>
                    </a:cubicBezTo>
                    <a:cubicBezTo>
                      <a:pt x="6" y="72"/>
                      <a:pt x="0" y="47"/>
                      <a:pt x="0" y="43"/>
                    </a:cubicBezTo>
                    <a:cubicBezTo>
                      <a:pt x="0" y="35"/>
                      <a:pt x="16" y="9"/>
                      <a:pt x="19" y="3"/>
                    </a:cubicBezTo>
                    <a:cubicBezTo>
                      <a:pt x="19" y="3"/>
                      <a:pt x="21" y="2"/>
                      <a:pt x="22" y="2"/>
                    </a:cubicBezTo>
                    <a:lnTo>
                      <a:pt x="34" y="0"/>
                    </a:lnTo>
                    <a:cubicBezTo>
                      <a:pt x="36" y="0"/>
                      <a:pt x="37" y="2"/>
                      <a:pt x="38" y="3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8" name="îSlïḓê">
                <a:extLst>
                  <a:ext uri="{FF2B5EF4-FFF2-40B4-BE49-F238E27FC236}">
                    <a16:creationId xmlns:a16="http://schemas.microsoft.com/office/drawing/2014/main" id="{D0ED81DF-0D06-4192-9968-67C81D5C6DB0}"/>
                  </a:ext>
                </a:extLst>
              </p:cNvPr>
              <p:cNvSpPr/>
              <p:nvPr/>
            </p:nvSpPr>
            <p:spPr bwMode="auto">
              <a:xfrm>
                <a:off x="2826657" y="5865556"/>
                <a:ext cx="180972" cy="43030"/>
              </a:xfrm>
              <a:custGeom>
                <a:avLst/>
                <a:gdLst>
                  <a:gd name="T0" fmla="*/ 87 w 91"/>
                  <a:gd name="T1" fmla="*/ 0 h 20"/>
                  <a:gd name="T2" fmla="*/ 90 w 91"/>
                  <a:gd name="T3" fmla="*/ 3 h 20"/>
                  <a:gd name="T4" fmla="*/ 87 w 91"/>
                  <a:gd name="T5" fmla="*/ 6 h 20"/>
                  <a:gd name="T6" fmla="*/ 44 w 91"/>
                  <a:gd name="T7" fmla="*/ 7 h 20"/>
                  <a:gd name="T8" fmla="*/ 5 w 91"/>
                  <a:gd name="T9" fmla="*/ 18 h 20"/>
                  <a:gd name="T10" fmla="*/ 4 w 91"/>
                  <a:gd name="T11" fmla="*/ 19 h 20"/>
                  <a:gd name="T12" fmla="*/ 1 w 91"/>
                  <a:gd name="T13" fmla="*/ 16 h 20"/>
                  <a:gd name="T14" fmla="*/ 3 w 91"/>
                  <a:gd name="T15" fmla="*/ 13 h 20"/>
                  <a:gd name="T16" fmla="*/ 44 w 91"/>
                  <a:gd name="T17" fmla="*/ 1 h 20"/>
                  <a:gd name="T18" fmla="*/ 87 w 91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20">
                    <a:moveTo>
                      <a:pt x="87" y="0"/>
                    </a:moveTo>
                    <a:cubicBezTo>
                      <a:pt x="88" y="0"/>
                      <a:pt x="90" y="1"/>
                      <a:pt x="90" y="3"/>
                    </a:cubicBezTo>
                    <a:cubicBezTo>
                      <a:pt x="90" y="4"/>
                      <a:pt x="89" y="6"/>
                      <a:pt x="87" y="6"/>
                    </a:cubicBezTo>
                    <a:cubicBezTo>
                      <a:pt x="86" y="6"/>
                      <a:pt x="52" y="7"/>
                      <a:pt x="44" y="7"/>
                    </a:cubicBezTo>
                    <a:cubicBezTo>
                      <a:pt x="38" y="7"/>
                      <a:pt x="14" y="15"/>
                      <a:pt x="5" y="18"/>
                    </a:cubicBezTo>
                    <a:cubicBezTo>
                      <a:pt x="5" y="19"/>
                      <a:pt x="4" y="19"/>
                      <a:pt x="4" y="19"/>
                    </a:cubicBezTo>
                    <a:cubicBezTo>
                      <a:pt x="3" y="19"/>
                      <a:pt x="1" y="18"/>
                      <a:pt x="1" y="16"/>
                    </a:cubicBezTo>
                    <a:cubicBezTo>
                      <a:pt x="0" y="15"/>
                      <a:pt x="1" y="13"/>
                      <a:pt x="3" y="13"/>
                    </a:cubicBezTo>
                    <a:cubicBezTo>
                      <a:pt x="6" y="11"/>
                      <a:pt x="36" y="1"/>
                      <a:pt x="44" y="1"/>
                    </a:cubicBezTo>
                    <a:cubicBezTo>
                      <a:pt x="52" y="1"/>
                      <a:pt x="87" y="0"/>
                      <a:pt x="87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9" name="ï$líḍè">
                <a:extLst>
                  <a:ext uri="{FF2B5EF4-FFF2-40B4-BE49-F238E27FC236}">
                    <a16:creationId xmlns:a16="http://schemas.microsoft.com/office/drawing/2014/main" id="{4A9B31B2-A524-4EAC-83E8-FACBE96E2E53}"/>
                  </a:ext>
                </a:extLst>
              </p:cNvPr>
              <p:cNvSpPr/>
              <p:nvPr/>
            </p:nvSpPr>
            <p:spPr bwMode="auto">
              <a:xfrm>
                <a:off x="2740479" y="4841515"/>
                <a:ext cx="1068614" cy="1067070"/>
              </a:xfrm>
              <a:custGeom>
                <a:avLst/>
                <a:gdLst>
                  <a:gd name="T0" fmla="*/ 502 w 548"/>
                  <a:gd name="T1" fmla="*/ 19 h 545"/>
                  <a:gd name="T2" fmla="*/ 498 w 548"/>
                  <a:gd name="T3" fmla="*/ 118 h 545"/>
                  <a:gd name="T4" fmla="*/ 404 w 548"/>
                  <a:gd name="T5" fmla="*/ 335 h 545"/>
                  <a:gd name="T6" fmla="*/ 310 w 548"/>
                  <a:gd name="T7" fmla="*/ 465 h 545"/>
                  <a:gd name="T8" fmla="*/ 37 w 548"/>
                  <a:gd name="T9" fmla="*/ 506 h 545"/>
                  <a:gd name="T10" fmla="*/ 39 w 548"/>
                  <a:gd name="T11" fmla="*/ 527 h 545"/>
                  <a:gd name="T12" fmla="*/ 20 w 548"/>
                  <a:gd name="T13" fmla="*/ 542 h 545"/>
                  <a:gd name="T14" fmla="*/ 0 w 548"/>
                  <a:gd name="T15" fmla="*/ 479 h 545"/>
                  <a:gd name="T16" fmla="*/ 6 w 548"/>
                  <a:gd name="T17" fmla="*/ 451 h 545"/>
                  <a:gd name="T18" fmla="*/ 49 w 548"/>
                  <a:gd name="T19" fmla="*/ 428 h 545"/>
                  <a:gd name="T20" fmla="*/ 278 w 548"/>
                  <a:gd name="T21" fmla="*/ 341 h 545"/>
                  <a:gd name="T22" fmla="*/ 442 w 548"/>
                  <a:gd name="T23" fmla="*/ 58 h 545"/>
                  <a:gd name="T24" fmla="*/ 502 w 548"/>
                  <a:gd name="T25" fmla="*/ 19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8" h="545">
                    <a:moveTo>
                      <a:pt x="502" y="19"/>
                    </a:moveTo>
                    <a:cubicBezTo>
                      <a:pt x="547" y="0"/>
                      <a:pt x="498" y="118"/>
                      <a:pt x="498" y="118"/>
                    </a:cubicBezTo>
                    <a:cubicBezTo>
                      <a:pt x="498" y="118"/>
                      <a:pt x="421" y="311"/>
                      <a:pt x="404" y="335"/>
                    </a:cubicBezTo>
                    <a:cubicBezTo>
                      <a:pt x="387" y="359"/>
                      <a:pt x="329" y="451"/>
                      <a:pt x="310" y="465"/>
                    </a:cubicBezTo>
                    <a:cubicBezTo>
                      <a:pt x="292" y="479"/>
                      <a:pt x="37" y="506"/>
                      <a:pt x="37" y="506"/>
                    </a:cubicBezTo>
                    <a:cubicBezTo>
                      <a:pt x="37" y="506"/>
                      <a:pt x="39" y="520"/>
                      <a:pt x="39" y="527"/>
                    </a:cubicBezTo>
                    <a:cubicBezTo>
                      <a:pt x="39" y="533"/>
                      <a:pt x="35" y="544"/>
                      <a:pt x="20" y="542"/>
                    </a:cubicBezTo>
                    <a:cubicBezTo>
                      <a:pt x="6" y="540"/>
                      <a:pt x="0" y="479"/>
                      <a:pt x="0" y="479"/>
                    </a:cubicBezTo>
                    <a:lnTo>
                      <a:pt x="6" y="451"/>
                    </a:lnTo>
                    <a:cubicBezTo>
                      <a:pt x="6" y="451"/>
                      <a:pt x="23" y="430"/>
                      <a:pt x="49" y="428"/>
                    </a:cubicBezTo>
                    <a:cubicBezTo>
                      <a:pt x="76" y="425"/>
                      <a:pt x="267" y="356"/>
                      <a:pt x="278" y="341"/>
                    </a:cubicBezTo>
                    <a:cubicBezTo>
                      <a:pt x="288" y="327"/>
                      <a:pt x="422" y="96"/>
                      <a:pt x="442" y="58"/>
                    </a:cubicBezTo>
                    <a:cubicBezTo>
                      <a:pt x="463" y="21"/>
                      <a:pt x="502" y="19"/>
                      <a:pt x="502" y="1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0" name="ïśľîḋê">
                <a:extLst>
                  <a:ext uri="{FF2B5EF4-FFF2-40B4-BE49-F238E27FC236}">
                    <a16:creationId xmlns:a16="http://schemas.microsoft.com/office/drawing/2014/main" id="{8A22D760-1AFD-4EB4-83CB-4C81CADA9A4A}"/>
                  </a:ext>
                </a:extLst>
              </p:cNvPr>
              <p:cNvSpPr/>
              <p:nvPr/>
            </p:nvSpPr>
            <p:spPr bwMode="auto">
              <a:xfrm>
                <a:off x="2740479" y="4867328"/>
                <a:ext cx="1051379" cy="1041257"/>
              </a:xfrm>
              <a:custGeom>
                <a:avLst/>
                <a:gdLst>
                  <a:gd name="T0" fmla="*/ 498 w 538"/>
                  <a:gd name="T1" fmla="*/ 105 h 532"/>
                  <a:gd name="T2" fmla="*/ 518 w 538"/>
                  <a:gd name="T3" fmla="*/ 11 h 532"/>
                  <a:gd name="T4" fmla="*/ 506 w 538"/>
                  <a:gd name="T5" fmla="*/ 10 h 532"/>
                  <a:gd name="T6" fmla="*/ 505 w 538"/>
                  <a:gd name="T7" fmla="*/ 10 h 532"/>
                  <a:gd name="T8" fmla="*/ 448 w 538"/>
                  <a:gd name="T9" fmla="*/ 48 h 532"/>
                  <a:gd name="T10" fmla="*/ 283 w 538"/>
                  <a:gd name="T11" fmla="*/ 330 h 532"/>
                  <a:gd name="T12" fmla="*/ 52 w 538"/>
                  <a:gd name="T13" fmla="*/ 417 h 532"/>
                  <a:gd name="T14" fmla="*/ 12 w 538"/>
                  <a:gd name="T15" fmla="*/ 439 h 532"/>
                  <a:gd name="T16" fmla="*/ 6 w 538"/>
                  <a:gd name="T17" fmla="*/ 466 h 532"/>
                  <a:gd name="T18" fmla="*/ 24 w 538"/>
                  <a:gd name="T19" fmla="*/ 525 h 532"/>
                  <a:gd name="T20" fmla="*/ 27 w 538"/>
                  <a:gd name="T21" fmla="*/ 525 h 532"/>
                  <a:gd name="T22" fmla="*/ 36 w 538"/>
                  <a:gd name="T23" fmla="*/ 521 h 532"/>
                  <a:gd name="T24" fmla="*/ 39 w 538"/>
                  <a:gd name="T25" fmla="*/ 513 h 532"/>
                  <a:gd name="T26" fmla="*/ 37 w 538"/>
                  <a:gd name="T27" fmla="*/ 493 h 532"/>
                  <a:gd name="T28" fmla="*/ 37 w 538"/>
                  <a:gd name="T29" fmla="*/ 491 h 532"/>
                  <a:gd name="T30" fmla="*/ 40 w 538"/>
                  <a:gd name="T31" fmla="*/ 489 h 532"/>
                  <a:gd name="T32" fmla="*/ 312 w 538"/>
                  <a:gd name="T33" fmla="*/ 449 h 532"/>
                  <a:gd name="T34" fmla="*/ 389 w 538"/>
                  <a:gd name="T35" fmla="*/ 343 h 532"/>
                  <a:gd name="T36" fmla="*/ 405 w 538"/>
                  <a:gd name="T37" fmla="*/ 320 h 532"/>
                  <a:gd name="T38" fmla="*/ 498 w 538"/>
                  <a:gd name="T39" fmla="*/ 105 h 532"/>
                  <a:gd name="T40" fmla="*/ 504 w 538"/>
                  <a:gd name="T41" fmla="*/ 4 h 532"/>
                  <a:gd name="T42" fmla="*/ 524 w 538"/>
                  <a:gd name="T43" fmla="*/ 7 h 532"/>
                  <a:gd name="T44" fmla="*/ 504 w 538"/>
                  <a:gd name="T45" fmla="*/ 107 h 532"/>
                  <a:gd name="T46" fmla="*/ 409 w 538"/>
                  <a:gd name="T47" fmla="*/ 324 h 532"/>
                  <a:gd name="T48" fmla="*/ 394 w 538"/>
                  <a:gd name="T49" fmla="*/ 347 h 532"/>
                  <a:gd name="T50" fmla="*/ 316 w 538"/>
                  <a:gd name="T51" fmla="*/ 454 h 532"/>
                  <a:gd name="T52" fmla="*/ 43 w 538"/>
                  <a:gd name="T53" fmla="*/ 495 h 532"/>
                  <a:gd name="T54" fmla="*/ 45 w 538"/>
                  <a:gd name="T55" fmla="*/ 513 h 532"/>
                  <a:gd name="T56" fmla="*/ 41 w 538"/>
                  <a:gd name="T57" fmla="*/ 525 h 532"/>
                  <a:gd name="T58" fmla="*/ 27 w 538"/>
                  <a:gd name="T59" fmla="*/ 531 h 532"/>
                  <a:gd name="T60" fmla="*/ 23 w 538"/>
                  <a:gd name="T61" fmla="*/ 531 h 532"/>
                  <a:gd name="T62" fmla="*/ 0 w 538"/>
                  <a:gd name="T63" fmla="*/ 466 h 532"/>
                  <a:gd name="T64" fmla="*/ 0 w 538"/>
                  <a:gd name="T65" fmla="*/ 465 h 532"/>
                  <a:gd name="T66" fmla="*/ 6 w 538"/>
                  <a:gd name="T67" fmla="*/ 436 h 532"/>
                  <a:gd name="T68" fmla="*/ 6 w 538"/>
                  <a:gd name="T69" fmla="*/ 435 h 532"/>
                  <a:gd name="T70" fmla="*/ 52 w 538"/>
                  <a:gd name="T71" fmla="*/ 411 h 532"/>
                  <a:gd name="T72" fmla="*/ 278 w 538"/>
                  <a:gd name="T73" fmla="*/ 326 h 532"/>
                  <a:gd name="T74" fmla="*/ 443 w 538"/>
                  <a:gd name="T75" fmla="*/ 45 h 532"/>
                  <a:gd name="T76" fmla="*/ 504 w 538"/>
                  <a:gd name="T77" fmla="*/ 4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8" h="532">
                    <a:moveTo>
                      <a:pt x="498" y="105"/>
                    </a:moveTo>
                    <a:cubicBezTo>
                      <a:pt x="507" y="84"/>
                      <a:pt x="528" y="25"/>
                      <a:pt x="518" y="11"/>
                    </a:cubicBezTo>
                    <a:cubicBezTo>
                      <a:pt x="517" y="7"/>
                      <a:pt x="512" y="7"/>
                      <a:pt x="506" y="10"/>
                    </a:cubicBezTo>
                    <a:cubicBezTo>
                      <a:pt x="506" y="10"/>
                      <a:pt x="506" y="10"/>
                      <a:pt x="505" y="10"/>
                    </a:cubicBezTo>
                    <a:cubicBezTo>
                      <a:pt x="505" y="10"/>
                      <a:pt x="468" y="13"/>
                      <a:pt x="448" y="48"/>
                    </a:cubicBezTo>
                    <a:cubicBezTo>
                      <a:pt x="426" y="87"/>
                      <a:pt x="293" y="316"/>
                      <a:pt x="283" y="330"/>
                    </a:cubicBezTo>
                    <a:cubicBezTo>
                      <a:pt x="272" y="346"/>
                      <a:pt x="81" y="415"/>
                      <a:pt x="52" y="417"/>
                    </a:cubicBezTo>
                    <a:cubicBezTo>
                      <a:pt x="30" y="419"/>
                      <a:pt x="15" y="436"/>
                      <a:pt x="12" y="439"/>
                    </a:cubicBezTo>
                    <a:lnTo>
                      <a:pt x="6" y="466"/>
                    </a:lnTo>
                    <a:cubicBezTo>
                      <a:pt x="9" y="493"/>
                      <a:pt x="16" y="523"/>
                      <a:pt x="24" y="525"/>
                    </a:cubicBezTo>
                    <a:cubicBezTo>
                      <a:pt x="24" y="525"/>
                      <a:pt x="26" y="525"/>
                      <a:pt x="27" y="525"/>
                    </a:cubicBezTo>
                    <a:cubicBezTo>
                      <a:pt x="31" y="525"/>
                      <a:pt x="34" y="523"/>
                      <a:pt x="36" y="521"/>
                    </a:cubicBezTo>
                    <a:cubicBezTo>
                      <a:pt x="37" y="519"/>
                      <a:pt x="39" y="516"/>
                      <a:pt x="39" y="513"/>
                    </a:cubicBezTo>
                    <a:cubicBezTo>
                      <a:pt x="39" y="507"/>
                      <a:pt x="37" y="493"/>
                      <a:pt x="37" y="493"/>
                    </a:cubicBezTo>
                    <a:cubicBezTo>
                      <a:pt x="37" y="492"/>
                      <a:pt x="37" y="491"/>
                      <a:pt x="37" y="491"/>
                    </a:cubicBezTo>
                    <a:cubicBezTo>
                      <a:pt x="38" y="490"/>
                      <a:pt x="39" y="489"/>
                      <a:pt x="40" y="489"/>
                    </a:cubicBezTo>
                    <a:cubicBezTo>
                      <a:pt x="142" y="479"/>
                      <a:pt x="298" y="459"/>
                      <a:pt x="312" y="449"/>
                    </a:cubicBezTo>
                    <a:cubicBezTo>
                      <a:pt x="326" y="438"/>
                      <a:pt x="365" y="379"/>
                      <a:pt x="389" y="343"/>
                    </a:cubicBezTo>
                    <a:cubicBezTo>
                      <a:pt x="395" y="334"/>
                      <a:pt x="401" y="325"/>
                      <a:pt x="405" y="320"/>
                    </a:cubicBezTo>
                    <a:cubicBezTo>
                      <a:pt x="421" y="297"/>
                      <a:pt x="497" y="107"/>
                      <a:pt x="498" y="105"/>
                    </a:cubicBezTo>
                    <a:close/>
                    <a:moveTo>
                      <a:pt x="504" y="4"/>
                    </a:moveTo>
                    <a:cubicBezTo>
                      <a:pt x="513" y="0"/>
                      <a:pt x="520" y="2"/>
                      <a:pt x="524" y="7"/>
                    </a:cubicBezTo>
                    <a:cubicBezTo>
                      <a:pt x="537" y="27"/>
                      <a:pt x="507" y="99"/>
                      <a:pt x="504" y="107"/>
                    </a:cubicBezTo>
                    <a:cubicBezTo>
                      <a:pt x="500" y="115"/>
                      <a:pt x="426" y="300"/>
                      <a:pt x="409" y="324"/>
                    </a:cubicBezTo>
                    <a:cubicBezTo>
                      <a:pt x="406" y="329"/>
                      <a:pt x="400" y="337"/>
                      <a:pt x="394" y="347"/>
                    </a:cubicBezTo>
                    <a:cubicBezTo>
                      <a:pt x="369" y="385"/>
                      <a:pt x="330" y="442"/>
                      <a:pt x="316" y="454"/>
                    </a:cubicBezTo>
                    <a:cubicBezTo>
                      <a:pt x="298" y="468"/>
                      <a:pt x="80" y="492"/>
                      <a:pt x="43" y="495"/>
                    </a:cubicBezTo>
                    <a:cubicBezTo>
                      <a:pt x="43" y="500"/>
                      <a:pt x="45" y="509"/>
                      <a:pt x="45" y="513"/>
                    </a:cubicBezTo>
                    <a:cubicBezTo>
                      <a:pt x="45" y="515"/>
                      <a:pt x="44" y="520"/>
                      <a:pt x="41" y="525"/>
                    </a:cubicBezTo>
                    <a:cubicBezTo>
                      <a:pt x="39" y="527"/>
                      <a:pt x="34" y="531"/>
                      <a:pt x="27" y="531"/>
                    </a:cubicBezTo>
                    <a:cubicBezTo>
                      <a:pt x="25" y="531"/>
                      <a:pt x="24" y="531"/>
                      <a:pt x="23" y="531"/>
                    </a:cubicBezTo>
                    <a:cubicBezTo>
                      <a:pt x="7" y="529"/>
                      <a:pt x="0" y="476"/>
                      <a:pt x="0" y="466"/>
                    </a:cubicBezTo>
                    <a:cubicBezTo>
                      <a:pt x="0" y="466"/>
                      <a:pt x="0" y="466"/>
                      <a:pt x="0" y="465"/>
                    </a:cubicBezTo>
                    <a:lnTo>
                      <a:pt x="6" y="436"/>
                    </a:lnTo>
                    <a:cubicBezTo>
                      <a:pt x="6" y="436"/>
                      <a:pt x="6" y="436"/>
                      <a:pt x="6" y="435"/>
                    </a:cubicBezTo>
                    <a:cubicBezTo>
                      <a:pt x="7" y="434"/>
                      <a:pt x="24" y="414"/>
                      <a:pt x="52" y="411"/>
                    </a:cubicBezTo>
                    <a:cubicBezTo>
                      <a:pt x="81" y="409"/>
                      <a:pt x="270" y="338"/>
                      <a:pt x="278" y="326"/>
                    </a:cubicBezTo>
                    <a:cubicBezTo>
                      <a:pt x="288" y="312"/>
                      <a:pt x="421" y="84"/>
                      <a:pt x="443" y="45"/>
                    </a:cubicBezTo>
                    <a:cubicBezTo>
                      <a:pt x="462" y="9"/>
                      <a:pt x="500" y="4"/>
                      <a:pt x="504" y="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1" name="îṥḷíḑê">
                <a:extLst>
                  <a:ext uri="{FF2B5EF4-FFF2-40B4-BE49-F238E27FC236}">
                    <a16:creationId xmlns:a16="http://schemas.microsoft.com/office/drawing/2014/main" id="{A7469E55-4260-4A45-BDA6-96CC79963637}"/>
                  </a:ext>
                </a:extLst>
              </p:cNvPr>
              <p:cNvSpPr/>
              <p:nvPr/>
            </p:nvSpPr>
            <p:spPr bwMode="auto">
              <a:xfrm>
                <a:off x="2688771" y="5667634"/>
                <a:ext cx="198208" cy="318397"/>
              </a:xfrm>
              <a:custGeom>
                <a:avLst/>
                <a:gdLst>
                  <a:gd name="T0" fmla="*/ 91 w 101"/>
                  <a:gd name="T1" fmla="*/ 8 h 161"/>
                  <a:gd name="T2" fmla="*/ 100 w 101"/>
                  <a:gd name="T3" fmla="*/ 16 h 161"/>
                  <a:gd name="T4" fmla="*/ 20 w 101"/>
                  <a:gd name="T5" fmla="*/ 146 h 161"/>
                  <a:gd name="T6" fmla="*/ 0 w 101"/>
                  <a:gd name="T7" fmla="*/ 160 h 161"/>
                  <a:gd name="T8" fmla="*/ 8 w 101"/>
                  <a:gd name="T9" fmla="*/ 140 h 161"/>
                  <a:gd name="T10" fmla="*/ 91 w 101"/>
                  <a:gd name="T11" fmla="*/ 8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161">
                    <a:moveTo>
                      <a:pt x="91" y="8"/>
                    </a:moveTo>
                    <a:cubicBezTo>
                      <a:pt x="96" y="0"/>
                      <a:pt x="100" y="16"/>
                      <a:pt x="100" y="16"/>
                    </a:cubicBezTo>
                    <a:cubicBezTo>
                      <a:pt x="100" y="16"/>
                      <a:pt x="23" y="144"/>
                      <a:pt x="20" y="146"/>
                    </a:cubicBezTo>
                    <a:cubicBezTo>
                      <a:pt x="8" y="157"/>
                      <a:pt x="0" y="160"/>
                      <a:pt x="0" y="160"/>
                    </a:cubicBezTo>
                    <a:lnTo>
                      <a:pt x="8" y="140"/>
                    </a:lnTo>
                    <a:lnTo>
                      <a:pt x="91" y="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2" name="iṥḻïḋè">
                <a:extLst>
                  <a:ext uri="{FF2B5EF4-FFF2-40B4-BE49-F238E27FC236}">
                    <a16:creationId xmlns:a16="http://schemas.microsoft.com/office/drawing/2014/main" id="{5F15DFE7-679F-4374-9F96-AA9BBA99673D}"/>
                  </a:ext>
                </a:extLst>
              </p:cNvPr>
              <p:cNvSpPr/>
              <p:nvPr/>
            </p:nvSpPr>
            <p:spPr bwMode="auto">
              <a:xfrm>
                <a:off x="2688771" y="5676237"/>
                <a:ext cx="206829" cy="318403"/>
              </a:xfrm>
              <a:custGeom>
                <a:avLst/>
                <a:gdLst>
                  <a:gd name="T0" fmla="*/ 20 w 107"/>
                  <a:gd name="T1" fmla="*/ 141 h 161"/>
                  <a:gd name="T2" fmla="*/ 99 w 107"/>
                  <a:gd name="T3" fmla="*/ 12 h 161"/>
                  <a:gd name="T4" fmla="*/ 97 w 107"/>
                  <a:gd name="T5" fmla="*/ 7 h 161"/>
                  <a:gd name="T6" fmla="*/ 13 w 107"/>
                  <a:gd name="T7" fmla="*/ 139 h 161"/>
                  <a:gd name="T8" fmla="*/ 9 w 107"/>
                  <a:gd name="T9" fmla="*/ 151 h 161"/>
                  <a:gd name="T10" fmla="*/ 20 w 107"/>
                  <a:gd name="T11" fmla="*/ 141 h 161"/>
                  <a:gd name="T12" fmla="*/ 97 w 107"/>
                  <a:gd name="T13" fmla="*/ 0 h 161"/>
                  <a:gd name="T14" fmla="*/ 105 w 107"/>
                  <a:gd name="T15" fmla="*/ 12 h 161"/>
                  <a:gd name="T16" fmla="*/ 105 w 107"/>
                  <a:gd name="T17" fmla="*/ 15 h 161"/>
                  <a:gd name="T18" fmla="*/ 25 w 107"/>
                  <a:gd name="T19" fmla="*/ 146 h 161"/>
                  <a:gd name="T20" fmla="*/ 4 w 107"/>
                  <a:gd name="T21" fmla="*/ 160 h 161"/>
                  <a:gd name="T22" fmla="*/ 3 w 107"/>
                  <a:gd name="T23" fmla="*/ 160 h 161"/>
                  <a:gd name="T24" fmla="*/ 1 w 107"/>
                  <a:gd name="T25" fmla="*/ 159 h 161"/>
                  <a:gd name="T26" fmla="*/ 0 w 107"/>
                  <a:gd name="T27" fmla="*/ 156 h 161"/>
                  <a:gd name="T28" fmla="*/ 7 w 107"/>
                  <a:gd name="T29" fmla="*/ 136 h 161"/>
                  <a:gd name="T30" fmla="*/ 7 w 107"/>
                  <a:gd name="T31" fmla="*/ 136 h 161"/>
                  <a:gd name="T32" fmla="*/ 92 w 107"/>
                  <a:gd name="T33" fmla="*/ 4 h 161"/>
                  <a:gd name="T34" fmla="*/ 97 w 107"/>
                  <a:gd name="T3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7" h="161">
                    <a:moveTo>
                      <a:pt x="20" y="141"/>
                    </a:moveTo>
                    <a:cubicBezTo>
                      <a:pt x="23" y="138"/>
                      <a:pt x="69" y="63"/>
                      <a:pt x="99" y="12"/>
                    </a:cubicBezTo>
                    <a:cubicBezTo>
                      <a:pt x="98" y="10"/>
                      <a:pt x="98" y="9"/>
                      <a:pt x="97" y="7"/>
                    </a:cubicBezTo>
                    <a:lnTo>
                      <a:pt x="13" y="139"/>
                    </a:lnTo>
                    <a:lnTo>
                      <a:pt x="9" y="151"/>
                    </a:lnTo>
                    <a:cubicBezTo>
                      <a:pt x="12" y="149"/>
                      <a:pt x="16" y="146"/>
                      <a:pt x="20" y="141"/>
                    </a:cubicBezTo>
                    <a:close/>
                    <a:moveTo>
                      <a:pt x="97" y="0"/>
                    </a:moveTo>
                    <a:cubicBezTo>
                      <a:pt x="101" y="0"/>
                      <a:pt x="104" y="6"/>
                      <a:pt x="105" y="12"/>
                    </a:cubicBezTo>
                    <a:cubicBezTo>
                      <a:pt x="106" y="13"/>
                      <a:pt x="105" y="14"/>
                      <a:pt x="105" y="15"/>
                    </a:cubicBezTo>
                    <a:cubicBezTo>
                      <a:pt x="82" y="53"/>
                      <a:pt x="28" y="143"/>
                      <a:pt x="25" y="146"/>
                    </a:cubicBezTo>
                    <a:cubicBezTo>
                      <a:pt x="13" y="157"/>
                      <a:pt x="4" y="160"/>
                      <a:pt x="4" y="160"/>
                    </a:cubicBezTo>
                    <a:cubicBezTo>
                      <a:pt x="4" y="160"/>
                      <a:pt x="4" y="160"/>
                      <a:pt x="3" y="160"/>
                    </a:cubicBezTo>
                    <a:cubicBezTo>
                      <a:pt x="2" y="160"/>
                      <a:pt x="1" y="160"/>
                      <a:pt x="1" y="159"/>
                    </a:cubicBezTo>
                    <a:cubicBezTo>
                      <a:pt x="0" y="158"/>
                      <a:pt x="0" y="157"/>
                      <a:pt x="0" y="156"/>
                    </a:cubicBezTo>
                    <a:lnTo>
                      <a:pt x="7" y="136"/>
                    </a:lnTo>
                    <a:lnTo>
                      <a:pt x="7" y="136"/>
                    </a:lnTo>
                    <a:lnTo>
                      <a:pt x="92" y="4"/>
                    </a:lnTo>
                    <a:cubicBezTo>
                      <a:pt x="93" y="1"/>
                      <a:pt x="95" y="0"/>
                      <a:pt x="97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" name="ïsḻîḑe">
                <a:extLst>
                  <a:ext uri="{FF2B5EF4-FFF2-40B4-BE49-F238E27FC236}">
                    <a16:creationId xmlns:a16="http://schemas.microsoft.com/office/drawing/2014/main" id="{156DCE7C-FE2F-464D-87C3-C8B4134AEAF0}"/>
                  </a:ext>
                </a:extLst>
              </p:cNvPr>
              <p:cNvSpPr/>
              <p:nvPr/>
            </p:nvSpPr>
            <p:spPr bwMode="auto">
              <a:xfrm>
                <a:off x="2740479" y="5727869"/>
                <a:ext cx="86179" cy="189319"/>
              </a:xfrm>
              <a:custGeom>
                <a:avLst/>
                <a:gdLst>
                  <a:gd name="T0" fmla="*/ 0 w 44"/>
                  <a:gd name="T1" fmla="*/ 28 h 97"/>
                  <a:gd name="T2" fmla="*/ 43 w 44"/>
                  <a:gd name="T3" fmla="*/ 0 h 97"/>
                  <a:gd name="T4" fmla="*/ 35 w 44"/>
                  <a:gd name="T5" fmla="*/ 23 h 97"/>
                  <a:gd name="T6" fmla="*/ 41 w 44"/>
                  <a:gd name="T7" fmla="*/ 78 h 97"/>
                  <a:gd name="T8" fmla="*/ 21 w 44"/>
                  <a:gd name="T9" fmla="*/ 89 h 97"/>
                  <a:gd name="T10" fmla="*/ 0 w 44"/>
                  <a:gd name="T11" fmla="*/ 2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97">
                    <a:moveTo>
                      <a:pt x="0" y="28"/>
                    </a:moveTo>
                    <a:lnTo>
                      <a:pt x="43" y="0"/>
                    </a:lnTo>
                    <a:lnTo>
                      <a:pt x="35" y="23"/>
                    </a:lnTo>
                    <a:cubicBezTo>
                      <a:pt x="35" y="23"/>
                      <a:pt x="43" y="74"/>
                      <a:pt x="41" y="78"/>
                    </a:cubicBezTo>
                    <a:cubicBezTo>
                      <a:pt x="40" y="83"/>
                      <a:pt x="32" y="96"/>
                      <a:pt x="21" y="89"/>
                    </a:cubicBezTo>
                    <a:cubicBezTo>
                      <a:pt x="9" y="83"/>
                      <a:pt x="0" y="28"/>
                      <a:pt x="0" y="2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4" name="îṩ1ïḑè">
                <a:extLst>
                  <a:ext uri="{FF2B5EF4-FFF2-40B4-BE49-F238E27FC236}">
                    <a16:creationId xmlns:a16="http://schemas.microsoft.com/office/drawing/2014/main" id="{2E6F61E0-A7DD-467D-B2E2-318992A0A09F}"/>
                  </a:ext>
                </a:extLst>
              </p:cNvPr>
              <p:cNvSpPr/>
              <p:nvPr/>
            </p:nvSpPr>
            <p:spPr bwMode="auto">
              <a:xfrm>
                <a:off x="2740479" y="5719266"/>
                <a:ext cx="94794" cy="189319"/>
              </a:xfrm>
              <a:custGeom>
                <a:avLst/>
                <a:gdLst>
                  <a:gd name="T0" fmla="*/ 47 w 50"/>
                  <a:gd name="T1" fmla="*/ 0 h 97"/>
                  <a:gd name="T2" fmla="*/ 48 w 50"/>
                  <a:gd name="T3" fmla="*/ 3 h 97"/>
                  <a:gd name="T4" fmla="*/ 41 w 50"/>
                  <a:gd name="T5" fmla="*/ 26 h 97"/>
                  <a:gd name="T6" fmla="*/ 47 w 50"/>
                  <a:gd name="T7" fmla="*/ 80 h 97"/>
                  <a:gd name="T8" fmla="*/ 36 w 50"/>
                  <a:gd name="T9" fmla="*/ 94 h 97"/>
                  <a:gd name="T10" fmla="*/ 30 w 50"/>
                  <a:gd name="T11" fmla="*/ 96 h 97"/>
                  <a:gd name="T12" fmla="*/ 22 w 50"/>
                  <a:gd name="T13" fmla="*/ 94 h 97"/>
                  <a:gd name="T14" fmla="*/ 0 w 50"/>
                  <a:gd name="T15" fmla="*/ 31 h 97"/>
                  <a:gd name="T16" fmla="*/ 2 w 50"/>
                  <a:gd name="T17" fmla="*/ 27 h 97"/>
                  <a:gd name="T18" fmla="*/ 6 w 50"/>
                  <a:gd name="T19" fmla="*/ 29 h 97"/>
                  <a:gd name="T20" fmla="*/ 25 w 50"/>
                  <a:gd name="T21" fmla="*/ 88 h 97"/>
                  <a:gd name="T22" fmla="*/ 33 w 50"/>
                  <a:gd name="T23" fmla="*/ 89 h 97"/>
                  <a:gd name="T24" fmla="*/ 41 w 50"/>
                  <a:gd name="T25" fmla="*/ 79 h 97"/>
                  <a:gd name="T26" fmla="*/ 35 w 50"/>
                  <a:gd name="T27" fmla="*/ 26 h 97"/>
                  <a:gd name="T28" fmla="*/ 35 w 50"/>
                  <a:gd name="T29" fmla="*/ 24 h 97"/>
                  <a:gd name="T30" fmla="*/ 43 w 50"/>
                  <a:gd name="T31" fmla="*/ 2 h 97"/>
                  <a:gd name="T32" fmla="*/ 47 w 50"/>
                  <a:gd name="T3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97">
                    <a:moveTo>
                      <a:pt x="47" y="0"/>
                    </a:moveTo>
                    <a:cubicBezTo>
                      <a:pt x="48" y="0"/>
                      <a:pt x="49" y="2"/>
                      <a:pt x="48" y="3"/>
                    </a:cubicBezTo>
                    <a:lnTo>
                      <a:pt x="41" y="26"/>
                    </a:lnTo>
                    <a:cubicBezTo>
                      <a:pt x="43" y="35"/>
                      <a:pt x="49" y="76"/>
                      <a:pt x="47" y="80"/>
                    </a:cubicBezTo>
                    <a:cubicBezTo>
                      <a:pt x="47" y="85"/>
                      <a:pt x="43" y="91"/>
                      <a:pt x="36" y="94"/>
                    </a:cubicBezTo>
                    <a:cubicBezTo>
                      <a:pt x="35" y="95"/>
                      <a:pt x="32" y="96"/>
                      <a:pt x="30" y="96"/>
                    </a:cubicBezTo>
                    <a:cubicBezTo>
                      <a:pt x="28" y="96"/>
                      <a:pt x="25" y="95"/>
                      <a:pt x="22" y="94"/>
                    </a:cubicBezTo>
                    <a:cubicBezTo>
                      <a:pt x="10" y="88"/>
                      <a:pt x="1" y="40"/>
                      <a:pt x="0" y="31"/>
                    </a:cubicBezTo>
                    <a:cubicBezTo>
                      <a:pt x="0" y="29"/>
                      <a:pt x="0" y="27"/>
                      <a:pt x="2" y="27"/>
                    </a:cubicBezTo>
                    <a:cubicBezTo>
                      <a:pt x="4" y="27"/>
                      <a:pt x="6" y="28"/>
                      <a:pt x="6" y="29"/>
                    </a:cubicBezTo>
                    <a:cubicBezTo>
                      <a:pt x="10" y="52"/>
                      <a:pt x="18" y="85"/>
                      <a:pt x="25" y="88"/>
                    </a:cubicBezTo>
                    <a:cubicBezTo>
                      <a:pt x="28" y="90"/>
                      <a:pt x="31" y="90"/>
                      <a:pt x="33" y="89"/>
                    </a:cubicBezTo>
                    <a:cubicBezTo>
                      <a:pt x="38" y="87"/>
                      <a:pt x="40" y="82"/>
                      <a:pt x="41" y="79"/>
                    </a:cubicBezTo>
                    <a:cubicBezTo>
                      <a:pt x="42" y="76"/>
                      <a:pt x="38" y="46"/>
                      <a:pt x="35" y="26"/>
                    </a:cubicBezTo>
                    <a:cubicBezTo>
                      <a:pt x="35" y="25"/>
                      <a:pt x="35" y="25"/>
                      <a:pt x="35" y="24"/>
                    </a:cubicBezTo>
                    <a:lnTo>
                      <a:pt x="43" y="2"/>
                    </a:lnTo>
                    <a:cubicBezTo>
                      <a:pt x="43" y="0"/>
                      <a:pt x="45" y="0"/>
                      <a:pt x="47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5" name="íśļíďê">
                <a:extLst>
                  <a:ext uri="{FF2B5EF4-FFF2-40B4-BE49-F238E27FC236}">
                    <a16:creationId xmlns:a16="http://schemas.microsoft.com/office/drawing/2014/main" id="{DCDA3968-0AB3-4693-BA42-0D2B0C592CF6}"/>
                  </a:ext>
                </a:extLst>
              </p:cNvPr>
              <p:cNvSpPr/>
              <p:nvPr/>
            </p:nvSpPr>
            <p:spPr bwMode="auto">
              <a:xfrm>
                <a:off x="2800801" y="5736477"/>
                <a:ext cx="180978" cy="120476"/>
              </a:xfrm>
              <a:custGeom>
                <a:avLst/>
                <a:gdLst>
                  <a:gd name="T0" fmla="*/ 41 w 93"/>
                  <a:gd name="T1" fmla="*/ 12 h 63"/>
                  <a:gd name="T2" fmla="*/ 58 w 93"/>
                  <a:gd name="T3" fmla="*/ 0 h 63"/>
                  <a:gd name="T4" fmla="*/ 92 w 93"/>
                  <a:gd name="T5" fmla="*/ 38 h 63"/>
                  <a:gd name="T6" fmla="*/ 60 w 93"/>
                  <a:gd name="T7" fmla="*/ 39 h 63"/>
                  <a:gd name="T8" fmla="*/ 38 w 93"/>
                  <a:gd name="T9" fmla="*/ 56 h 63"/>
                  <a:gd name="T10" fmla="*/ 16 w 93"/>
                  <a:gd name="T11" fmla="*/ 53 h 63"/>
                  <a:gd name="T12" fmla="*/ 12 w 93"/>
                  <a:gd name="T13" fmla="*/ 26 h 63"/>
                  <a:gd name="T14" fmla="*/ 41 w 93"/>
                  <a:gd name="T15" fmla="*/ 1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63">
                    <a:moveTo>
                      <a:pt x="41" y="12"/>
                    </a:moveTo>
                    <a:cubicBezTo>
                      <a:pt x="44" y="11"/>
                      <a:pt x="58" y="0"/>
                      <a:pt x="58" y="0"/>
                    </a:cubicBezTo>
                    <a:lnTo>
                      <a:pt x="92" y="38"/>
                    </a:lnTo>
                    <a:lnTo>
                      <a:pt x="60" y="39"/>
                    </a:lnTo>
                    <a:cubicBezTo>
                      <a:pt x="60" y="39"/>
                      <a:pt x="50" y="50"/>
                      <a:pt x="38" y="56"/>
                    </a:cubicBezTo>
                    <a:cubicBezTo>
                      <a:pt x="27" y="62"/>
                      <a:pt x="23" y="56"/>
                      <a:pt x="16" y="53"/>
                    </a:cubicBezTo>
                    <a:cubicBezTo>
                      <a:pt x="0" y="46"/>
                      <a:pt x="12" y="26"/>
                      <a:pt x="12" y="26"/>
                    </a:cubicBezTo>
                    <a:cubicBezTo>
                      <a:pt x="12" y="26"/>
                      <a:pt x="38" y="15"/>
                      <a:pt x="41" y="1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6" name="išľîḍé">
                <a:extLst>
                  <a:ext uri="{FF2B5EF4-FFF2-40B4-BE49-F238E27FC236}">
                    <a16:creationId xmlns:a16="http://schemas.microsoft.com/office/drawing/2014/main" id="{DB53AC40-443F-4BC2-9E7A-16C721340077}"/>
                  </a:ext>
                </a:extLst>
              </p:cNvPr>
              <p:cNvSpPr/>
              <p:nvPr/>
            </p:nvSpPr>
            <p:spPr bwMode="auto">
              <a:xfrm>
                <a:off x="2800801" y="5727869"/>
                <a:ext cx="180978" cy="129084"/>
              </a:xfrm>
              <a:custGeom>
                <a:avLst/>
                <a:gdLst>
                  <a:gd name="T0" fmla="*/ 89 w 93"/>
                  <a:gd name="T1" fmla="*/ 39 h 67"/>
                  <a:gd name="T2" fmla="*/ 92 w 93"/>
                  <a:gd name="T3" fmla="*/ 42 h 67"/>
                  <a:gd name="T4" fmla="*/ 89 w 93"/>
                  <a:gd name="T5" fmla="*/ 46 h 67"/>
                  <a:gd name="T6" fmla="*/ 58 w 93"/>
                  <a:gd name="T7" fmla="*/ 46 h 67"/>
                  <a:gd name="T8" fmla="*/ 37 w 93"/>
                  <a:gd name="T9" fmla="*/ 63 h 67"/>
                  <a:gd name="T10" fmla="*/ 27 w 93"/>
                  <a:gd name="T11" fmla="*/ 66 h 67"/>
                  <a:gd name="T12" fmla="*/ 16 w 93"/>
                  <a:gd name="T13" fmla="*/ 62 h 67"/>
                  <a:gd name="T14" fmla="*/ 12 w 93"/>
                  <a:gd name="T15" fmla="*/ 60 h 67"/>
                  <a:gd name="T16" fmla="*/ 3 w 93"/>
                  <a:gd name="T17" fmla="*/ 50 h 67"/>
                  <a:gd name="T18" fmla="*/ 7 w 93"/>
                  <a:gd name="T19" fmla="*/ 29 h 67"/>
                  <a:gd name="T20" fmla="*/ 8 w 93"/>
                  <a:gd name="T21" fmla="*/ 27 h 67"/>
                  <a:gd name="T22" fmla="*/ 37 w 93"/>
                  <a:gd name="T23" fmla="*/ 14 h 67"/>
                  <a:gd name="T24" fmla="*/ 54 w 93"/>
                  <a:gd name="T25" fmla="*/ 2 h 67"/>
                  <a:gd name="T26" fmla="*/ 58 w 93"/>
                  <a:gd name="T27" fmla="*/ 2 h 67"/>
                  <a:gd name="T28" fmla="*/ 58 w 93"/>
                  <a:gd name="T29" fmla="*/ 6 h 67"/>
                  <a:gd name="T30" fmla="*/ 40 w 93"/>
                  <a:gd name="T31" fmla="*/ 20 h 67"/>
                  <a:gd name="T32" fmla="*/ 12 w 93"/>
                  <a:gd name="T33" fmla="*/ 32 h 67"/>
                  <a:gd name="T34" fmla="*/ 9 w 93"/>
                  <a:gd name="T35" fmla="*/ 48 h 67"/>
                  <a:gd name="T36" fmla="*/ 15 w 93"/>
                  <a:gd name="T37" fmla="*/ 55 h 67"/>
                  <a:gd name="T38" fmla="*/ 19 w 93"/>
                  <a:gd name="T39" fmla="*/ 57 h 67"/>
                  <a:gd name="T40" fmla="*/ 35 w 93"/>
                  <a:gd name="T41" fmla="*/ 58 h 67"/>
                  <a:gd name="T42" fmla="*/ 55 w 93"/>
                  <a:gd name="T43" fmla="*/ 41 h 67"/>
                  <a:gd name="T44" fmla="*/ 57 w 93"/>
                  <a:gd name="T45" fmla="*/ 40 h 67"/>
                  <a:gd name="T46" fmla="*/ 89 w 93"/>
                  <a:gd name="T47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67">
                    <a:moveTo>
                      <a:pt x="89" y="39"/>
                    </a:moveTo>
                    <a:cubicBezTo>
                      <a:pt x="91" y="39"/>
                      <a:pt x="92" y="40"/>
                      <a:pt x="92" y="42"/>
                    </a:cubicBezTo>
                    <a:cubicBezTo>
                      <a:pt x="92" y="44"/>
                      <a:pt x="92" y="45"/>
                      <a:pt x="89" y="46"/>
                    </a:cubicBezTo>
                    <a:lnTo>
                      <a:pt x="58" y="46"/>
                    </a:lnTo>
                    <a:cubicBezTo>
                      <a:pt x="55" y="49"/>
                      <a:pt x="47" y="58"/>
                      <a:pt x="37" y="63"/>
                    </a:cubicBezTo>
                    <a:cubicBezTo>
                      <a:pt x="34" y="66"/>
                      <a:pt x="30" y="66"/>
                      <a:pt x="27" y="66"/>
                    </a:cubicBezTo>
                    <a:cubicBezTo>
                      <a:pt x="23" y="66"/>
                      <a:pt x="19" y="64"/>
                      <a:pt x="16" y="62"/>
                    </a:cubicBezTo>
                    <a:cubicBezTo>
                      <a:pt x="15" y="61"/>
                      <a:pt x="14" y="60"/>
                      <a:pt x="12" y="60"/>
                    </a:cubicBezTo>
                    <a:cubicBezTo>
                      <a:pt x="7" y="58"/>
                      <a:pt x="4" y="55"/>
                      <a:pt x="3" y="50"/>
                    </a:cubicBezTo>
                    <a:cubicBezTo>
                      <a:pt x="0" y="40"/>
                      <a:pt x="6" y="29"/>
                      <a:pt x="7" y="29"/>
                    </a:cubicBezTo>
                    <a:cubicBezTo>
                      <a:pt x="7" y="28"/>
                      <a:pt x="8" y="28"/>
                      <a:pt x="8" y="27"/>
                    </a:cubicBezTo>
                    <a:cubicBezTo>
                      <a:pt x="18" y="23"/>
                      <a:pt x="34" y="16"/>
                      <a:pt x="37" y="14"/>
                    </a:cubicBezTo>
                    <a:cubicBezTo>
                      <a:pt x="39" y="13"/>
                      <a:pt x="49" y="6"/>
                      <a:pt x="54" y="2"/>
                    </a:cubicBezTo>
                    <a:cubicBezTo>
                      <a:pt x="55" y="0"/>
                      <a:pt x="57" y="1"/>
                      <a:pt x="58" y="2"/>
                    </a:cubicBezTo>
                    <a:cubicBezTo>
                      <a:pt x="59" y="3"/>
                      <a:pt x="59" y="6"/>
                      <a:pt x="58" y="6"/>
                    </a:cubicBezTo>
                    <a:cubicBezTo>
                      <a:pt x="57" y="7"/>
                      <a:pt x="43" y="17"/>
                      <a:pt x="40" y="20"/>
                    </a:cubicBezTo>
                    <a:cubicBezTo>
                      <a:pt x="37" y="21"/>
                      <a:pt x="17" y="30"/>
                      <a:pt x="12" y="32"/>
                    </a:cubicBezTo>
                    <a:cubicBezTo>
                      <a:pt x="10" y="35"/>
                      <a:pt x="6" y="42"/>
                      <a:pt x="9" y="48"/>
                    </a:cubicBezTo>
                    <a:cubicBezTo>
                      <a:pt x="9" y="51"/>
                      <a:pt x="12" y="53"/>
                      <a:pt x="15" y="55"/>
                    </a:cubicBezTo>
                    <a:cubicBezTo>
                      <a:pt x="16" y="55"/>
                      <a:pt x="18" y="56"/>
                      <a:pt x="19" y="57"/>
                    </a:cubicBezTo>
                    <a:cubicBezTo>
                      <a:pt x="24" y="60"/>
                      <a:pt x="27" y="62"/>
                      <a:pt x="35" y="58"/>
                    </a:cubicBezTo>
                    <a:cubicBezTo>
                      <a:pt x="46" y="52"/>
                      <a:pt x="54" y="41"/>
                      <a:pt x="55" y="41"/>
                    </a:cubicBezTo>
                    <a:cubicBezTo>
                      <a:pt x="55" y="40"/>
                      <a:pt x="55" y="40"/>
                      <a:pt x="57" y="40"/>
                    </a:cubicBezTo>
                    <a:lnTo>
                      <a:pt x="89" y="39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7" name="íśľíḓe">
                <a:extLst>
                  <a:ext uri="{FF2B5EF4-FFF2-40B4-BE49-F238E27FC236}">
                    <a16:creationId xmlns:a16="http://schemas.microsoft.com/office/drawing/2014/main" id="{352920C9-C8F3-4847-A6CB-496A089F7718}"/>
                  </a:ext>
                </a:extLst>
              </p:cNvPr>
              <p:cNvSpPr/>
              <p:nvPr/>
            </p:nvSpPr>
            <p:spPr bwMode="auto">
              <a:xfrm>
                <a:off x="3550557" y="4858726"/>
                <a:ext cx="879021" cy="1101492"/>
              </a:xfrm>
              <a:custGeom>
                <a:avLst/>
                <a:gdLst>
                  <a:gd name="T0" fmla="*/ 381 w 448"/>
                  <a:gd name="T1" fmla="*/ 57 h 565"/>
                  <a:gd name="T2" fmla="*/ 439 w 448"/>
                  <a:gd name="T3" fmla="*/ 255 h 565"/>
                  <a:gd name="T4" fmla="*/ 409 w 448"/>
                  <a:gd name="T5" fmla="*/ 564 h 565"/>
                  <a:gd name="T6" fmla="*/ 100 w 448"/>
                  <a:gd name="T7" fmla="*/ 532 h 565"/>
                  <a:gd name="T8" fmla="*/ 113 w 448"/>
                  <a:gd name="T9" fmla="*/ 460 h 565"/>
                  <a:gd name="T10" fmla="*/ 109 w 448"/>
                  <a:gd name="T11" fmla="*/ 404 h 565"/>
                  <a:gd name="T12" fmla="*/ 69 w 448"/>
                  <a:gd name="T13" fmla="*/ 392 h 565"/>
                  <a:gd name="T14" fmla="*/ 10 w 448"/>
                  <a:gd name="T15" fmla="*/ 295 h 565"/>
                  <a:gd name="T16" fmla="*/ 41 w 448"/>
                  <a:gd name="T17" fmla="*/ 136 h 565"/>
                  <a:gd name="T18" fmla="*/ 92 w 448"/>
                  <a:gd name="T19" fmla="*/ 12 h 565"/>
                  <a:gd name="T20" fmla="*/ 381 w 448"/>
                  <a:gd name="T21" fmla="*/ 57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8" h="565">
                    <a:moveTo>
                      <a:pt x="381" y="57"/>
                    </a:moveTo>
                    <a:cubicBezTo>
                      <a:pt x="447" y="115"/>
                      <a:pt x="439" y="255"/>
                      <a:pt x="439" y="255"/>
                    </a:cubicBezTo>
                    <a:lnTo>
                      <a:pt x="409" y="564"/>
                    </a:lnTo>
                    <a:lnTo>
                      <a:pt x="100" y="532"/>
                    </a:lnTo>
                    <a:cubicBezTo>
                      <a:pt x="100" y="532"/>
                      <a:pt x="117" y="481"/>
                      <a:pt x="113" y="460"/>
                    </a:cubicBezTo>
                    <a:cubicBezTo>
                      <a:pt x="109" y="439"/>
                      <a:pt x="109" y="404"/>
                      <a:pt x="109" y="404"/>
                    </a:cubicBezTo>
                    <a:cubicBezTo>
                      <a:pt x="109" y="404"/>
                      <a:pt x="94" y="406"/>
                      <a:pt x="69" y="392"/>
                    </a:cubicBezTo>
                    <a:cubicBezTo>
                      <a:pt x="45" y="378"/>
                      <a:pt x="0" y="330"/>
                      <a:pt x="10" y="295"/>
                    </a:cubicBezTo>
                    <a:cubicBezTo>
                      <a:pt x="20" y="260"/>
                      <a:pt x="39" y="198"/>
                      <a:pt x="41" y="136"/>
                    </a:cubicBezTo>
                    <a:cubicBezTo>
                      <a:pt x="43" y="74"/>
                      <a:pt x="49" y="16"/>
                      <a:pt x="92" y="12"/>
                    </a:cubicBezTo>
                    <a:cubicBezTo>
                      <a:pt x="92" y="12"/>
                      <a:pt x="315" y="0"/>
                      <a:pt x="381" y="5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8" name="ïSḻïḑè">
                <a:extLst>
                  <a:ext uri="{FF2B5EF4-FFF2-40B4-BE49-F238E27FC236}">
                    <a16:creationId xmlns:a16="http://schemas.microsoft.com/office/drawing/2014/main" id="{DA777078-C68B-4E0C-ADEC-6585F9887EF0}"/>
                  </a:ext>
                </a:extLst>
              </p:cNvPr>
              <p:cNvSpPr/>
              <p:nvPr/>
            </p:nvSpPr>
            <p:spPr bwMode="auto">
              <a:xfrm>
                <a:off x="3541937" y="4867328"/>
                <a:ext cx="887642" cy="1092889"/>
              </a:xfrm>
              <a:custGeom>
                <a:avLst/>
                <a:gdLst>
                  <a:gd name="T0" fmla="*/ 440 w 455"/>
                  <a:gd name="T1" fmla="*/ 248 h 559"/>
                  <a:gd name="T2" fmla="*/ 384 w 455"/>
                  <a:gd name="T3" fmla="*/ 53 h 559"/>
                  <a:gd name="T4" fmla="*/ 147 w 455"/>
                  <a:gd name="T5" fmla="*/ 7 h 559"/>
                  <a:gd name="T6" fmla="*/ 97 w 455"/>
                  <a:gd name="T7" fmla="*/ 8 h 559"/>
                  <a:gd name="T8" fmla="*/ 48 w 455"/>
                  <a:gd name="T9" fmla="*/ 128 h 559"/>
                  <a:gd name="T10" fmla="*/ 18 w 455"/>
                  <a:gd name="T11" fmla="*/ 285 h 559"/>
                  <a:gd name="T12" fmla="*/ 17 w 455"/>
                  <a:gd name="T13" fmla="*/ 288 h 559"/>
                  <a:gd name="T14" fmla="*/ 75 w 455"/>
                  <a:gd name="T15" fmla="*/ 381 h 559"/>
                  <a:gd name="T16" fmla="*/ 111 w 455"/>
                  <a:gd name="T17" fmla="*/ 393 h 559"/>
                  <a:gd name="T18" fmla="*/ 113 w 455"/>
                  <a:gd name="T19" fmla="*/ 393 h 559"/>
                  <a:gd name="T20" fmla="*/ 115 w 455"/>
                  <a:gd name="T21" fmla="*/ 393 h 559"/>
                  <a:gd name="T22" fmla="*/ 116 w 455"/>
                  <a:gd name="T23" fmla="*/ 396 h 559"/>
                  <a:gd name="T24" fmla="*/ 120 w 455"/>
                  <a:gd name="T25" fmla="*/ 451 h 559"/>
                  <a:gd name="T26" fmla="*/ 109 w 455"/>
                  <a:gd name="T27" fmla="*/ 520 h 559"/>
                  <a:gd name="T28" fmla="*/ 412 w 455"/>
                  <a:gd name="T29" fmla="*/ 551 h 559"/>
                  <a:gd name="T30" fmla="*/ 440 w 455"/>
                  <a:gd name="T31" fmla="*/ 248 h 559"/>
                  <a:gd name="T32" fmla="*/ 387 w 455"/>
                  <a:gd name="T33" fmla="*/ 48 h 559"/>
                  <a:gd name="T34" fmla="*/ 446 w 455"/>
                  <a:gd name="T35" fmla="*/ 248 h 559"/>
                  <a:gd name="T36" fmla="*/ 418 w 455"/>
                  <a:gd name="T37" fmla="*/ 554 h 559"/>
                  <a:gd name="T38" fmla="*/ 416 w 455"/>
                  <a:gd name="T39" fmla="*/ 557 h 559"/>
                  <a:gd name="T40" fmla="*/ 414 w 455"/>
                  <a:gd name="T41" fmla="*/ 558 h 559"/>
                  <a:gd name="T42" fmla="*/ 105 w 455"/>
                  <a:gd name="T43" fmla="*/ 527 h 559"/>
                  <a:gd name="T44" fmla="*/ 103 w 455"/>
                  <a:gd name="T45" fmla="*/ 525 h 559"/>
                  <a:gd name="T46" fmla="*/ 102 w 455"/>
                  <a:gd name="T47" fmla="*/ 523 h 559"/>
                  <a:gd name="T48" fmla="*/ 115 w 455"/>
                  <a:gd name="T49" fmla="*/ 452 h 559"/>
                  <a:gd name="T50" fmla="*/ 110 w 455"/>
                  <a:gd name="T51" fmla="*/ 399 h 559"/>
                  <a:gd name="T52" fmla="*/ 72 w 455"/>
                  <a:gd name="T53" fmla="*/ 386 h 559"/>
                  <a:gd name="T54" fmla="*/ 11 w 455"/>
                  <a:gd name="T55" fmla="*/ 286 h 559"/>
                  <a:gd name="T56" fmla="*/ 12 w 455"/>
                  <a:gd name="T57" fmla="*/ 284 h 559"/>
                  <a:gd name="T58" fmla="*/ 42 w 455"/>
                  <a:gd name="T59" fmla="*/ 128 h 559"/>
                  <a:gd name="T60" fmla="*/ 97 w 455"/>
                  <a:gd name="T61" fmla="*/ 2 h 559"/>
                  <a:gd name="T62" fmla="*/ 147 w 455"/>
                  <a:gd name="T63" fmla="*/ 0 h 559"/>
                  <a:gd name="T64" fmla="*/ 387 w 455"/>
                  <a:gd name="T65" fmla="*/ 48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5" h="559">
                    <a:moveTo>
                      <a:pt x="440" y="248"/>
                    </a:moveTo>
                    <a:cubicBezTo>
                      <a:pt x="440" y="246"/>
                      <a:pt x="447" y="109"/>
                      <a:pt x="384" y="53"/>
                    </a:cubicBezTo>
                    <a:cubicBezTo>
                      <a:pt x="338" y="13"/>
                      <a:pt x="215" y="7"/>
                      <a:pt x="147" y="7"/>
                    </a:cubicBezTo>
                    <a:cubicBezTo>
                      <a:pt x="117" y="7"/>
                      <a:pt x="97" y="8"/>
                      <a:pt x="97" y="8"/>
                    </a:cubicBezTo>
                    <a:cubicBezTo>
                      <a:pt x="56" y="12"/>
                      <a:pt x="50" y="70"/>
                      <a:pt x="48" y="128"/>
                    </a:cubicBezTo>
                    <a:cubicBezTo>
                      <a:pt x="47" y="189"/>
                      <a:pt x="28" y="250"/>
                      <a:pt x="18" y="285"/>
                    </a:cubicBezTo>
                    <a:lnTo>
                      <a:pt x="17" y="288"/>
                    </a:lnTo>
                    <a:cubicBezTo>
                      <a:pt x="8" y="320"/>
                      <a:pt x="51" y="366"/>
                      <a:pt x="75" y="381"/>
                    </a:cubicBezTo>
                    <a:cubicBezTo>
                      <a:pt x="94" y="392"/>
                      <a:pt x="106" y="393"/>
                      <a:pt x="111" y="393"/>
                    </a:cubicBezTo>
                    <a:cubicBezTo>
                      <a:pt x="112" y="393"/>
                      <a:pt x="112" y="393"/>
                      <a:pt x="113" y="393"/>
                    </a:cubicBezTo>
                    <a:cubicBezTo>
                      <a:pt x="114" y="393"/>
                      <a:pt x="115" y="393"/>
                      <a:pt x="115" y="393"/>
                    </a:cubicBezTo>
                    <a:cubicBezTo>
                      <a:pt x="116" y="394"/>
                      <a:pt x="116" y="395"/>
                      <a:pt x="116" y="396"/>
                    </a:cubicBezTo>
                    <a:cubicBezTo>
                      <a:pt x="116" y="397"/>
                      <a:pt x="116" y="431"/>
                      <a:pt x="120" y="451"/>
                    </a:cubicBezTo>
                    <a:cubicBezTo>
                      <a:pt x="124" y="469"/>
                      <a:pt x="112" y="508"/>
                      <a:pt x="109" y="520"/>
                    </a:cubicBezTo>
                    <a:lnTo>
                      <a:pt x="412" y="551"/>
                    </a:lnTo>
                    <a:lnTo>
                      <a:pt x="440" y="248"/>
                    </a:lnTo>
                    <a:close/>
                    <a:moveTo>
                      <a:pt x="387" y="48"/>
                    </a:moveTo>
                    <a:cubicBezTo>
                      <a:pt x="454" y="106"/>
                      <a:pt x="446" y="242"/>
                      <a:pt x="446" y="248"/>
                    </a:cubicBezTo>
                    <a:lnTo>
                      <a:pt x="418" y="554"/>
                    </a:lnTo>
                    <a:cubicBezTo>
                      <a:pt x="417" y="555"/>
                      <a:pt x="417" y="556"/>
                      <a:pt x="416" y="557"/>
                    </a:cubicBezTo>
                    <a:cubicBezTo>
                      <a:pt x="415" y="557"/>
                      <a:pt x="415" y="558"/>
                      <a:pt x="414" y="558"/>
                    </a:cubicBezTo>
                    <a:lnTo>
                      <a:pt x="105" y="527"/>
                    </a:lnTo>
                    <a:cubicBezTo>
                      <a:pt x="104" y="527"/>
                      <a:pt x="103" y="526"/>
                      <a:pt x="103" y="525"/>
                    </a:cubicBezTo>
                    <a:cubicBezTo>
                      <a:pt x="103" y="524"/>
                      <a:pt x="102" y="524"/>
                      <a:pt x="102" y="523"/>
                    </a:cubicBezTo>
                    <a:cubicBezTo>
                      <a:pt x="103" y="522"/>
                      <a:pt x="119" y="471"/>
                      <a:pt x="115" y="452"/>
                    </a:cubicBezTo>
                    <a:cubicBezTo>
                      <a:pt x="111" y="435"/>
                      <a:pt x="110" y="408"/>
                      <a:pt x="110" y="399"/>
                    </a:cubicBezTo>
                    <a:cubicBezTo>
                      <a:pt x="105" y="399"/>
                      <a:pt x="91" y="397"/>
                      <a:pt x="72" y="386"/>
                    </a:cubicBezTo>
                    <a:cubicBezTo>
                      <a:pt x="46" y="371"/>
                      <a:pt x="0" y="322"/>
                      <a:pt x="11" y="286"/>
                    </a:cubicBezTo>
                    <a:lnTo>
                      <a:pt x="12" y="284"/>
                    </a:lnTo>
                    <a:cubicBezTo>
                      <a:pt x="22" y="248"/>
                      <a:pt x="40" y="189"/>
                      <a:pt x="42" y="128"/>
                    </a:cubicBezTo>
                    <a:cubicBezTo>
                      <a:pt x="44" y="67"/>
                      <a:pt x="50" y="7"/>
                      <a:pt x="97" y="2"/>
                    </a:cubicBezTo>
                    <a:cubicBezTo>
                      <a:pt x="97" y="2"/>
                      <a:pt x="117" y="0"/>
                      <a:pt x="147" y="0"/>
                    </a:cubicBezTo>
                    <a:cubicBezTo>
                      <a:pt x="216" y="0"/>
                      <a:pt x="340" y="7"/>
                      <a:pt x="387" y="48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9" name="î$ḷíḓê">
                <a:extLst>
                  <a:ext uri="{FF2B5EF4-FFF2-40B4-BE49-F238E27FC236}">
                    <a16:creationId xmlns:a16="http://schemas.microsoft.com/office/drawing/2014/main" id="{06F31A0C-860A-4114-8A4C-1105B19B678F}"/>
                  </a:ext>
                </a:extLst>
              </p:cNvPr>
              <p:cNvSpPr/>
              <p:nvPr/>
            </p:nvSpPr>
            <p:spPr bwMode="auto">
              <a:xfrm>
                <a:off x="3524701" y="4678009"/>
                <a:ext cx="267156" cy="834727"/>
              </a:xfrm>
              <a:custGeom>
                <a:avLst/>
                <a:gdLst>
                  <a:gd name="T0" fmla="*/ 71 w 137"/>
                  <a:gd name="T1" fmla="*/ 6 h 428"/>
                  <a:gd name="T2" fmla="*/ 106 w 137"/>
                  <a:gd name="T3" fmla="*/ 0 h 428"/>
                  <a:gd name="T4" fmla="*/ 110 w 137"/>
                  <a:gd name="T5" fmla="*/ 169 h 428"/>
                  <a:gd name="T6" fmla="*/ 51 w 137"/>
                  <a:gd name="T7" fmla="*/ 427 h 428"/>
                  <a:gd name="T8" fmla="*/ 14 w 137"/>
                  <a:gd name="T9" fmla="*/ 422 h 428"/>
                  <a:gd name="T10" fmla="*/ 73 w 137"/>
                  <a:gd name="T11" fmla="*/ 194 h 428"/>
                  <a:gd name="T12" fmla="*/ 71 w 137"/>
                  <a:gd name="T13" fmla="*/ 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428">
                    <a:moveTo>
                      <a:pt x="71" y="6"/>
                    </a:moveTo>
                    <a:lnTo>
                      <a:pt x="106" y="0"/>
                    </a:lnTo>
                    <a:cubicBezTo>
                      <a:pt x="106" y="0"/>
                      <a:pt x="136" y="99"/>
                      <a:pt x="110" y="169"/>
                    </a:cubicBezTo>
                    <a:cubicBezTo>
                      <a:pt x="59" y="307"/>
                      <a:pt x="51" y="427"/>
                      <a:pt x="51" y="427"/>
                    </a:cubicBezTo>
                    <a:cubicBezTo>
                      <a:pt x="47" y="413"/>
                      <a:pt x="14" y="422"/>
                      <a:pt x="14" y="422"/>
                    </a:cubicBezTo>
                    <a:cubicBezTo>
                      <a:pt x="0" y="373"/>
                      <a:pt x="53" y="243"/>
                      <a:pt x="73" y="194"/>
                    </a:cubicBezTo>
                    <a:cubicBezTo>
                      <a:pt x="93" y="145"/>
                      <a:pt x="71" y="6"/>
                      <a:pt x="71" y="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0" name="ïşḻíďè">
                <a:extLst>
                  <a:ext uri="{FF2B5EF4-FFF2-40B4-BE49-F238E27FC236}">
                    <a16:creationId xmlns:a16="http://schemas.microsoft.com/office/drawing/2014/main" id="{F50B6E35-A144-4999-84B2-73F66E4B5023}"/>
                  </a:ext>
                </a:extLst>
              </p:cNvPr>
              <p:cNvSpPr/>
              <p:nvPr/>
            </p:nvSpPr>
            <p:spPr bwMode="auto">
              <a:xfrm>
                <a:off x="3516086" y="4669407"/>
                <a:ext cx="284387" cy="843330"/>
              </a:xfrm>
              <a:custGeom>
                <a:avLst/>
                <a:gdLst>
                  <a:gd name="T0" fmla="*/ 112 w 144"/>
                  <a:gd name="T1" fmla="*/ 171 h 434"/>
                  <a:gd name="T2" fmla="*/ 108 w 144"/>
                  <a:gd name="T3" fmla="*/ 7 h 434"/>
                  <a:gd name="T4" fmla="*/ 79 w 144"/>
                  <a:gd name="T5" fmla="*/ 12 h 434"/>
                  <a:gd name="T6" fmla="*/ 81 w 144"/>
                  <a:gd name="T7" fmla="*/ 198 h 434"/>
                  <a:gd name="T8" fmla="*/ 20 w 144"/>
                  <a:gd name="T9" fmla="*/ 422 h 434"/>
                  <a:gd name="T10" fmla="*/ 40 w 144"/>
                  <a:gd name="T11" fmla="*/ 419 h 434"/>
                  <a:gd name="T12" fmla="*/ 53 w 144"/>
                  <a:gd name="T13" fmla="*/ 422 h 434"/>
                  <a:gd name="T14" fmla="*/ 112 w 144"/>
                  <a:gd name="T15" fmla="*/ 171 h 434"/>
                  <a:gd name="T16" fmla="*/ 110 w 144"/>
                  <a:gd name="T17" fmla="*/ 0 h 434"/>
                  <a:gd name="T18" fmla="*/ 114 w 144"/>
                  <a:gd name="T19" fmla="*/ 2 h 434"/>
                  <a:gd name="T20" fmla="*/ 118 w 144"/>
                  <a:gd name="T21" fmla="*/ 173 h 434"/>
                  <a:gd name="T22" fmla="*/ 58 w 144"/>
                  <a:gd name="T23" fmla="*/ 430 h 434"/>
                  <a:gd name="T24" fmla="*/ 56 w 144"/>
                  <a:gd name="T25" fmla="*/ 433 h 434"/>
                  <a:gd name="T26" fmla="*/ 55 w 144"/>
                  <a:gd name="T27" fmla="*/ 433 h 434"/>
                  <a:gd name="T28" fmla="*/ 52 w 144"/>
                  <a:gd name="T29" fmla="*/ 431 h 434"/>
                  <a:gd name="T30" fmla="*/ 40 w 144"/>
                  <a:gd name="T31" fmla="*/ 425 h 434"/>
                  <a:gd name="T32" fmla="*/ 19 w 144"/>
                  <a:gd name="T33" fmla="*/ 429 h 434"/>
                  <a:gd name="T34" fmla="*/ 16 w 144"/>
                  <a:gd name="T35" fmla="*/ 429 h 434"/>
                  <a:gd name="T36" fmla="*/ 15 w 144"/>
                  <a:gd name="T37" fmla="*/ 427 h 434"/>
                  <a:gd name="T38" fmla="*/ 74 w 144"/>
                  <a:gd name="T39" fmla="*/ 195 h 434"/>
                  <a:gd name="T40" fmla="*/ 72 w 144"/>
                  <a:gd name="T41" fmla="*/ 10 h 434"/>
                  <a:gd name="T42" fmla="*/ 75 w 144"/>
                  <a:gd name="T43" fmla="*/ 6 h 434"/>
                  <a:gd name="T44" fmla="*/ 110 w 144"/>
                  <a:gd name="T4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4" h="434">
                    <a:moveTo>
                      <a:pt x="112" y="171"/>
                    </a:moveTo>
                    <a:cubicBezTo>
                      <a:pt x="135" y="109"/>
                      <a:pt x="113" y="23"/>
                      <a:pt x="108" y="7"/>
                    </a:cubicBezTo>
                    <a:lnTo>
                      <a:pt x="79" y="12"/>
                    </a:lnTo>
                    <a:cubicBezTo>
                      <a:pt x="82" y="32"/>
                      <a:pt x="99" y="151"/>
                      <a:pt x="81" y="198"/>
                    </a:cubicBezTo>
                    <a:cubicBezTo>
                      <a:pt x="62" y="241"/>
                      <a:pt x="9" y="370"/>
                      <a:pt x="20" y="422"/>
                    </a:cubicBezTo>
                    <a:cubicBezTo>
                      <a:pt x="25" y="421"/>
                      <a:pt x="32" y="419"/>
                      <a:pt x="40" y="419"/>
                    </a:cubicBezTo>
                    <a:cubicBezTo>
                      <a:pt x="46" y="419"/>
                      <a:pt x="50" y="420"/>
                      <a:pt x="53" y="422"/>
                    </a:cubicBezTo>
                    <a:cubicBezTo>
                      <a:pt x="56" y="394"/>
                      <a:pt x="68" y="289"/>
                      <a:pt x="112" y="171"/>
                    </a:cubicBezTo>
                    <a:close/>
                    <a:moveTo>
                      <a:pt x="110" y="0"/>
                    </a:moveTo>
                    <a:cubicBezTo>
                      <a:pt x="112" y="0"/>
                      <a:pt x="113" y="1"/>
                      <a:pt x="114" y="2"/>
                    </a:cubicBezTo>
                    <a:cubicBezTo>
                      <a:pt x="115" y="6"/>
                      <a:pt x="143" y="103"/>
                      <a:pt x="118" y="173"/>
                    </a:cubicBezTo>
                    <a:cubicBezTo>
                      <a:pt x="67" y="309"/>
                      <a:pt x="58" y="429"/>
                      <a:pt x="58" y="430"/>
                    </a:cubicBezTo>
                    <a:cubicBezTo>
                      <a:pt x="58" y="432"/>
                      <a:pt x="57" y="433"/>
                      <a:pt x="56" y="433"/>
                    </a:cubicBezTo>
                    <a:cubicBezTo>
                      <a:pt x="55" y="433"/>
                      <a:pt x="55" y="433"/>
                      <a:pt x="55" y="433"/>
                    </a:cubicBezTo>
                    <a:cubicBezTo>
                      <a:pt x="53" y="433"/>
                      <a:pt x="53" y="432"/>
                      <a:pt x="52" y="431"/>
                    </a:cubicBezTo>
                    <a:cubicBezTo>
                      <a:pt x="51" y="427"/>
                      <a:pt x="46" y="425"/>
                      <a:pt x="40" y="425"/>
                    </a:cubicBezTo>
                    <a:cubicBezTo>
                      <a:pt x="30" y="425"/>
                      <a:pt x="19" y="429"/>
                      <a:pt x="19" y="429"/>
                    </a:cubicBezTo>
                    <a:cubicBezTo>
                      <a:pt x="18" y="429"/>
                      <a:pt x="17" y="429"/>
                      <a:pt x="16" y="429"/>
                    </a:cubicBezTo>
                    <a:cubicBezTo>
                      <a:pt x="15" y="428"/>
                      <a:pt x="15" y="427"/>
                      <a:pt x="15" y="427"/>
                    </a:cubicBezTo>
                    <a:cubicBezTo>
                      <a:pt x="0" y="376"/>
                      <a:pt x="56" y="240"/>
                      <a:pt x="74" y="195"/>
                    </a:cubicBezTo>
                    <a:cubicBezTo>
                      <a:pt x="95" y="148"/>
                      <a:pt x="73" y="11"/>
                      <a:pt x="72" y="10"/>
                    </a:cubicBezTo>
                    <a:cubicBezTo>
                      <a:pt x="72" y="8"/>
                      <a:pt x="74" y="7"/>
                      <a:pt x="75" y="6"/>
                    </a:cubicBez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1" name="iŝļiḓè">
                <a:extLst>
                  <a:ext uri="{FF2B5EF4-FFF2-40B4-BE49-F238E27FC236}">
                    <a16:creationId xmlns:a16="http://schemas.microsoft.com/office/drawing/2014/main" id="{2A08986E-5934-4E34-9D7B-3F2E3CB4626C}"/>
                  </a:ext>
                </a:extLst>
              </p:cNvPr>
              <p:cNvSpPr/>
              <p:nvPr/>
            </p:nvSpPr>
            <p:spPr bwMode="auto">
              <a:xfrm>
                <a:off x="3490229" y="4437058"/>
                <a:ext cx="94799" cy="120476"/>
              </a:xfrm>
              <a:custGeom>
                <a:avLst/>
                <a:gdLst>
                  <a:gd name="T0" fmla="*/ 2 w 47"/>
                  <a:gd name="T1" fmla="*/ 39 h 60"/>
                  <a:gd name="T2" fmla="*/ 46 w 47"/>
                  <a:gd name="T3" fmla="*/ 0 h 60"/>
                  <a:gd name="T4" fmla="*/ 27 w 47"/>
                  <a:gd name="T5" fmla="*/ 59 h 60"/>
                  <a:gd name="T6" fmla="*/ 2 w 47"/>
                  <a:gd name="T7" fmla="*/ 3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60">
                    <a:moveTo>
                      <a:pt x="2" y="39"/>
                    </a:moveTo>
                    <a:cubicBezTo>
                      <a:pt x="5" y="24"/>
                      <a:pt x="46" y="0"/>
                      <a:pt x="46" y="0"/>
                    </a:cubicBezTo>
                    <a:cubicBezTo>
                      <a:pt x="46" y="0"/>
                      <a:pt x="36" y="59"/>
                      <a:pt x="27" y="59"/>
                    </a:cubicBezTo>
                    <a:cubicBezTo>
                      <a:pt x="19" y="59"/>
                      <a:pt x="0" y="49"/>
                      <a:pt x="2" y="3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2" name="ïsḷíḍè">
                <a:extLst>
                  <a:ext uri="{FF2B5EF4-FFF2-40B4-BE49-F238E27FC236}">
                    <a16:creationId xmlns:a16="http://schemas.microsoft.com/office/drawing/2014/main" id="{D988A6BD-F194-418B-B010-BC5AB46238AD}"/>
                  </a:ext>
                </a:extLst>
              </p:cNvPr>
              <p:cNvSpPr/>
              <p:nvPr/>
            </p:nvSpPr>
            <p:spPr bwMode="auto">
              <a:xfrm>
                <a:off x="3490229" y="4437058"/>
                <a:ext cx="94799" cy="129084"/>
              </a:xfrm>
              <a:custGeom>
                <a:avLst/>
                <a:gdLst>
                  <a:gd name="T0" fmla="*/ 27 w 50"/>
                  <a:gd name="T1" fmla="*/ 59 h 67"/>
                  <a:gd name="T2" fmla="*/ 41 w 50"/>
                  <a:gd name="T3" fmla="*/ 10 h 67"/>
                  <a:gd name="T4" fmla="*/ 7 w 50"/>
                  <a:gd name="T5" fmla="*/ 42 h 67"/>
                  <a:gd name="T6" fmla="*/ 9 w 50"/>
                  <a:gd name="T7" fmla="*/ 49 h 67"/>
                  <a:gd name="T8" fmla="*/ 27 w 50"/>
                  <a:gd name="T9" fmla="*/ 59 h 67"/>
                  <a:gd name="T10" fmla="*/ 48 w 50"/>
                  <a:gd name="T11" fmla="*/ 0 h 67"/>
                  <a:gd name="T12" fmla="*/ 49 w 50"/>
                  <a:gd name="T13" fmla="*/ 4 h 67"/>
                  <a:gd name="T14" fmla="*/ 27 w 50"/>
                  <a:gd name="T15" fmla="*/ 66 h 67"/>
                  <a:gd name="T16" fmla="*/ 4 w 50"/>
                  <a:gd name="T17" fmla="*/ 53 h 67"/>
                  <a:gd name="T18" fmla="*/ 0 w 50"/>
                  <a:gd name="T19" fmla="*/ 41 h 67"/>
                  <a:gd name="T20" fmla="*/ 44 w 50"/>
                  <a:gd name="T21" fmla="*/ 0 h 67"/>
                  <a:gd name="T22" fmla="*/ 48 w 50"/>
                  <a:gd name="T2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67">
                    <a:moveTo>
                      <a:pt x="27" y="59"/>
                    </a:moveTo>
                    <a:cubicBezTo>
                      <a:pt x="31" y="56"/>
                      <a:pt x="37" y="33"/>
                      <a:pt x="41" y="10"/>
                    </a:cubicBezTo>
                    <a:cubicBezTo>
                      <a:pt x="27" y="19"/>
                      <a:pt x="8" y="34"/>
                      <a:pt x="7" y="42"/>
                    </a:cubicBezTo>
                    <a:cubicBezTo>
                      <a:pt x="6" y="44"/>
                      <a:pt x="7" y="47"/>
                      <a:pt x="9" y="49"/>
                    </a:cubicBezTo>
                    <a:cubicBezTo>
                      <a:pt x="13" y="55"/>
                      <a:pt x="22" y="59"/>
                      <a:pt x="27" y="59"/>
                    </a:cubicBezTo>
                    <a:close/>
                    <a:moveTo>
                      <a:pt x="48" y="0"/>
                    </a:moveTo>
                    <a:cubicBezTo>
                      <a:pt x="48" y="1"/>
                      <a:pt x="49" y="3"/>
                      <a:pt x="49" y="4"/>
                    </a:cubicBezTo>
                    <a:cubicBezTo>
                      <a:pt x="41" y="45"/>
                      <a:pt x="35" y="66"/>
                      <a:pt x="27" y="66"/>
                    </a:cubicBezTo>
                    <a:cubicBezTo>
                      <a:pt x="21" y="66"/>
                      <a:pt x="10" y="60"/>
                      <a:pt x="4" y="53"/>
                    </a:cubicBezTo>
                    <a:cubicBezTo>
                      <a:pt x="1" y="49"/>
                      <a:pt x="0" y="45"/>
                      <a:pt x="0" y="41"/>
                    </a:cubicBezTo>
                    <a:cubicBezTo>
                      <a:pt x="3" y="25"/>
                      <a:pt x="40" y="3"/>
                      <a:pt x="44" y="0"/>
                    </a:cubicBezTo>
                    <a:cubicBezTo>
                      <a:pt x="45" y="0"/>
                      <a:pt x="47" y="0"/>
                      <a:pt x="48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" name="îśḷïḓé">
                <a:extLst>
                  <a:ext uri="{FF2B5EF4-FFF2-40B4-BE49-F238E27FC236}">
                    <a16:creationId xmlns:a16="http://schemas.microsoft.com/office/drawing/2014/main" id="{9B67424B-489C-4FA3-887A-68D9D15E67B8}"/>
                  </a:ext>
                </a:extLst>
              </p:cNvPr>
              <p:cNvSpPr/>
              <p:nvPr/>
            </p:nvSpPr>
            <p:spPr bwMode="auto">
              <a:xfrm>
                <a:off x="3679822" y="4721039"/>
                <a:ext cx="198213" cy="464692"/>
              </a:xfrm>
              <a:custGeom>
                <a:avLst/>
                <a:gdLst>
                  <a:gd name="T0" fmla="*/ 0 w 100"/>
                  <a:gd name="T1" fmla="*/ 20 h 240"/>
                  <a:gd name="T2" fmla="*/ 74 w 100"/>
                  <a:gd name="T3" fmla="*/ 0 h 240"/>
                  <a:gd name="T4" fmla="*/ 93 w 100"/>
                  <a:gd name="T5" fmla="*/ 99 h 240"/>
                  <a:gd name="T6" fmla="*/ 22 w 100"/>
                  <a:gd name="T7" fmla="*/ 109 h 240"/>
                  <a:gd name="T8" fmla="*/ 0 w 100"/>
                  <a:gd name="T9" fmla="*/ 2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40">
                    <a:moveTo>
                      <a:pt x="0" y="20"/>
                    </a:moveTo>
                    <a:lnTo>
                      <a:pt x="74" y="0"/>
                    </a:lnTo>
                    <a:cubicBezTo>
                      <a:pt x="74" y="0"/>
                      <a:pt x="99" y="81"/>
                      <a:pt x="93" y="99"/>
                    </a:cubicBezTo>
                    <a:cubicBezTo>
                      <a:pt x="53" y="202"/>
                      <a:pt x="29" y="239"/>
                      <a:pt x="22" y="109"/>
                    </a:cubicBezTo>
                    <a:cubicBezTo>
                      <a:pt x="22" y="94"/>
                      <a:pt x="0" y="20"/>
                      <a:pt x="0" y="2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4" name="îṥḷiḓé">
                <a:extLst>
                  <a:ext uri="{FF2B5EF4-FFF2-40B4-BE49-F238E27FC236}">
                    <a16:creationId xmlns:a16="http://schemas.microsoft.com/office/drawing/2014/main" id="{855D1575-F2D8-466C-8D6E-3977ABEE6B99}"/>
                  </a:ext>
                </a:extLst>
              </p:cNvPr>
              <p:cNvSpPr/>
              <p:nvPr/>
            </p:nvSpPr>
            <p:spPr bwMode="auto">
              <a:xfrm>
                <a:off x="3679822" y="4712431"/>
                <a:ext cx="206829" cy="395849"/>
              </a:xfrm>
              <a:custGeom>
                <a:avLst/>
                <a:gdLst>
                  <a:gd name="T0" fmla="*/ 93 w 107"/>
                  <a:gd name="T1" fmla="*/ 102 h 201"/>
                  <a:gd name="T2" fmla="*/ 75 w 107"/>
                  <a:gd name="T3" fmla="*/ 7 h 201"/>
                  <a:gd name="T4" fmla="*/ 6 w 107"/>
                  <a:gd name="T5" fmla="*/ 26 h 201"/>
                  <a:gd name="T6" fmla="*/ 28 w 107"/>
                  <a:gd name="T7" fmla="*/ 113 h 201"/>
                  <a:gd name="T8" fmla="*/ 45 w 107"/>
                  <a:gd name="T9" fmla="*/ 194 h 201"/>
                  <a:gd name="T10" fmla="*/ 93 w 107"/>
                  <a:gd name="T11" fmla="*/ 102 h 201"/>
                  <a:gd name="T12" fmla="*/ 76 w 107"/>
                  <a:gd name="T13" fmla="*/ 0 h 201"/>
                  <a:gd name="T14" fmla="*/ 80 w 107"/>
                  <a:gd name="T15" fmla="*/ 3 h 201"/>
                  <a:gd name="T16" fmla="*/ 99 w 107"/>
                  <a:gd name="T17" fmla="*/ 104 h 201"/>
                  <a:gd name="T18" fmla="*/ 45 w 107"/>
                  <a:gd name="T19" fmla="*/ 200 h 201"/>
                  <a:gd name="T20" fmla="*/ 22 w 107"/>
                  <a:gd name="T21" fmla="*/ 113 h 201"/>
                  <a:gd name="T22" fmla="*/ 0 w 107"/>
                  <a:gd name="T23" fmla="*/ 25 h 201"/>
                  <a:gd name="T24" fmla="*/ 0 w 107"/>
                  <a:gd name="T25" fmla="*/ 22 h 201"/>
                  <a:gd name="T26" fmla="*/ 2 w 107"/>
                  <a:gd name="T27" fmla="*/ 21 h 201"/>
                  <a:gd name="T28" fmla="*/ 76 w 107"/>
                  <a:gd name="T2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7" h="201">
                    <a:moveTo>
                      <a:pt x="93" y="102"/>
                    </a:moveTo>
                    <a:cubicBezTo>
                      <a:pt x="98" y="89"/>
                      <a:pt x="82" y="32"/>
                      <a:pt x="75" y="7"/>
                    </a:cubicBezTo>
                    <a:lnTo>
                      <a:pt x="6" y="26"/>
                    </a:lnTo>
                    <a:cubicBezTo>
                      <a:pt x="11" y="41"/>
                      <a:pt x="28" y="100"/>
                      <a:pt x="28" y="113"/>
                    </a:cubicBezTo>
                    <a:cubicBezTo>
                      <a:pt x="32" y="186"/>
                      <a:pt x="41" y="194"/>
                      <a:pt x="45" y="194"/>
                    </a:cubicBezTo>
                    <a:cubicBezTo>
                      <a:pt x="58" y="194"/>
                      <a:pt x="84" y="125"/>
                      <a:pt x="93" y="102"/>
                    </a:cubicBezTo>
                    <a:close/>
                    <a:moveTo>
                      <a:pt x="76" y="0"/>
                    </a:moveTo>
                    <a:cubicBezTo>
                      <a:pt x="78" y="0"/>
                      <a:pt x="80" y="1"/>
                      <a:pt x="80" y="3"/>
                    </a:cubicBezTo>
                    <a:cubicBezTo>
                      <a:pt x="83" y="11"/>
                      <a:pt x="106" y="86"/>
                      <a:pt x="99" y="104"/>
                    </a:cubicBezTo>
                    <a:cubicBezTo>
                      <a:pt x="72" y="173"/>
                      <a:pt x="57" y="200"/>
                      <a:pt x="45" y="200"/>
                    </a:cubicBezTo>
                    <a:cubicBezTo>
                      <a:pt x="36" y="200"/>
                      <a:pt x="26" y="190"/>
                      <a:pt x="22" y="113"/>
                    </a:cubicBezTo>
                    <a:cubicBezTo>
                      <a:pt x="22" y="99"/>
                      <a:pt x="0" y="25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ubicBezTo>
                      <a:pt x="0" y="22"/>
                      <a:pt x="1" y="22"/>
                      <a:pt x="2" y="21"/>
                    </a:cubicBez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5" name="iṧ1îďè">
                <a:extLst>
                  <a:ext uri="{FF2B5EF4-FFF2-40B4-BE49-F238E27FC236}">
                    <a16:creationId xmlns:a16="http://schemas.microsoft.com/office/drawing/2014/main" id="{A096A615-6ADA-4494-8EC7-2C854B16EDEB}"/>
                  </a:ext>
                </a:extLst>
              </p:cNvPr>
              <p:cNvSpPr/>
              <p:nvPr/>
            </p:nvSpPr>
            <p:spPr bwMode="auto">
              <a:xfrm>
                <a:off x="3490229" y="4282161"/>
                <a:ext cx="534307" cy="542143"/>
              </a:xfrm>
              <a:custGeom>
                <a:avLst/>
                <a:gdLst>
                  <a:gd name="T0" fmla="*/ 69 w 274"/>
                  <a:gd name="T1" fmla="*/ 20 h 280"/>
                  <a:gd name="T2" fmla="*/ 273 w 274"/>
                  <a:gd name="T3" fmla="*/ 53 h 280"/>
                  <a:gd name="T4" fmla="*/ 143 w 274"/>
                  <a:gd name="T5" fmla="*/ 262 h 280"/>
                  <a:gd name="T6" fmla="*/ 6 w 274"/>
                  <a:gd name="T7" fmla="*/ 225 h 280"/>
                  <a:gd name="T8" fmla="*/ 16 w 274"/>
                  <a:gd name="T9" fmla="*/ 150 h 280"/>
                  <a:gd name="T10" fmla="*/ 32 w 274"/>
                  <a:gd name="T11" fmla="*/ 115 h 280"/>
                  <a:gd name="T12" fmla="*/ 32 w 274"/>
                  <a:gd name="T13" fmla="*/ 80 h 280"/>
                  <a:gd name="T14" fmla="*/ 69 w 274"/>
                  <a:gd name="T15" fmla="*/ 2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4" h="280">
                    <a:moveTo>
                      <a:pt x="69" y="20"/>
                    </a:moveTo>
                    <a:cubicBezTo>
                      <a:pt x="102" y="0"/>
                      <a:pt x="273" y="53"/>
                      <a:pt x="273" y="53"/>
                    </a:cubicBezTo>
                    <a:cubicBezTo>
                      <a:pt x="273" y="53"/>
                      <a:pt x="226" y="279"/>
                      <a:pt x="143" y="262"/>
                    </a:cubicBezTo>
                    <a:cubicBezTo>
                      <a:pt x="105" y="254"/>
                      <a:pt x="19" y="257"/>
                      <a:pt x="6" y="225"/>
                    </a:cubicBezTo>
                    <a:cubicBezTo>
                      <a:pt x="0" y="210"/>
                      <a:pt x="18" y="183"/>
                      <a:pt x="16" y="150"/>
                    </a:cubicBezTo>
                    <a:cubicBezTo>
                      <a:pt x="15" y="138"/>
                      <a:pt x="32" y="115"/>
                      <a:pt x="32" y="115"/>
                    </a:cubicBezTo>
                    <a:lnTo>
                      <a:pt x="32" y="80"/>
                    </a:lnTo>
                    <a:lnTo>
                      <a:pt x="69" y="2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" name="îşľiḋe">
                <a:extLst>
                  <a:ext uri="{FF2B5EF4-FFF2-40B4-BE49-F238E27FC236}">
                    <a16:creationId xmlns:a16="http://schemas.microsoft.com/office/drawing/2014/main" id="{274BEB24-17F3-447D-A81A-00DF78E48D8E}"/>
                  </a:ext>
                </a:extLst>
              </p:cNvPr>
              <p:cNvSpPr/>
              <p:nvPr/>
            </p:nvSpPr>
            <p:spPr bwMode="auto">
              <a:xfrm>
                <a:off x="3490229" y="4299372"/>
                <a:ext cx="542928" cy="499114"/>
              </a:xfrm>
              <a:custGeom>
                <a:avLst/>
                <a:gdLst>
                  <a:gd name="T0" fmla="*/ 152 w 277"/>
                  <a:gd name="T1" fmla="*/ 247 h 254"/>
                  <a:gd name="T2" fmla="*/ 269 w 277"/>
                  <a:gd name="T3" fmla="*/ 42 h 254"/>
                  <a:gd name="T4" fmla="*/ 95 w 277"/>
                  <a:gd name="T5" fmla="*/ 6 h 254"/>
                  <a:gd name="T6" fmla="*/ 71 w 277"/>
                  <a:gd name="T7" fmla="*/ 9 h 254"/>
                  <a:gd name="T8" fmla="*/ 35 w 277"/>
                  <a:gd name="T9" fmla="*/ 68 h 254"/>
                  <a:gd name="T10" fmla="*/ 35 w 277"/>
                  <a:gd name="T11" fmla="*/ 102 h 254"/>
                  <a:gd name="T12" fmla="*/ 34 w 277"/>
                  <a:gd name="T13" fmla="*/ 104 h 254"/>
                  <a:gd name="T14" fmla="*/ 19 w 277"/>
                  <a:gd name="T15" fmla="*/ 137 h 254"/>
                  <a:gd name="T16" fmla="*/ 12 w 277"/>
                  <a:gd name="T17" fmla="*/ 183 h 254"/>
                  <a:gd name="T18" fmla="*/ 9 w 277"/>
                  <a:gd name="T19" fmla="*/ 210 h 254"/>
                  <a:gd name="T20" fmla="*/ 103 w 277"/>
                  <a:gd name="T21" fmla="*/ 241 h 254"/>
                  <a:gd name="T22" fmla="*/ 144 w 277"/>
                  <a:gd name="T23" fmla="*/ 246 h 254"/>
                  <a:gd name="T24" fmla="*/ 152 w 277"/>
                  <a:gd name="T25" fmla="*/ 247 h 254"/>
                  <a:gd name="T26" fmla="*/ 274 w 277"/>
                  <a:gd name="T27" fmla="*/ 37 h 254"/>
                  <a:gd name="T28" fmla="*/ 276 w 277"/>
                  <a:gd name="T29" fmla="*/ 40 h 254"/>
                  <a:gd name="T30" fmla="*/ 152 w 277"/>
                  <a:gd name="T31" fmla="*/ 253 h 254"/>
                  <a:gd name="T32" fmla="*/ 142 w 277"/>
                  <a:gd name="T33" fmla="*/ 252 h 254"/>
                  <a:gd name="T34" fmla="*/ 102 w 277"/>
                  <a:gd name="T35" fmla="*/ 247 h 254"/>
                  <a:gd name="T36" fmla="*/ 3 w 277"/>
                  <a:gd name="T37" fmla="*/ 212 h 254"/>
                  <a:gd name="T38" fmla="*/ 6 w 277"/>
                  <a:gd name="T39" fmla="*/ 181 h 254"/>
                  <a:gd name="T40" fmla="*/ 13 w 277"/>
                  <a:gd name="T41" fmla="*/ 137 h 254"/>
                  <a:gd name="T42" fmla="*/ 29 w 277"/>
                  <a:gd name="T43" fmla="*/ 101 h 254"/>
                  <a:gd name="T44" fmla="*/ 29 w 277"/>
                  <a:gd name="T45" fmla="*/ 67 h 254"/>
                  <a:gd name="T46" fmla="*/ 30 w 277"/>
                  <a:gd name="T47" fmla="*/ 65 h 254"/>
                  <a:gd name="T48" fmla="*/ 67 w 277"/>
                  <a:gd name="T49" fmla="*/ 6 h 254"/>
                  <a:gd name="T50" fmla="*/ 68 w 277"/>
                  <a:gd name="T51" fmla="*/ 5 h 254"/>
                  <a:gd name="T52" fmla="*/ 95 w 277"/>
                  <a:gd name="T53" fmla="*/ 0 h 254"/>
                  <a:gd name="T54" fmla="*/ 274 w 277"/>
                  <a:gd name="T55" fmla="*/ 37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7" h="254">
                    <a:moveTo>
                      <a:pt x="152" y="247"/>
                    </a:moveTo>
                    <a:cubicBezTo>
                      <a:pt x="222" y="247"/>
                      <a:pt x="264" y="67"/>
                      <a:pt x="269" y="42"/>
                    </a:cubicBezTo>
                    <a:cubicBezTo>
                      <a:pt x="251" y="37"/>
                      <a:pt x="147" y="6"/>
                      <a:pt x="95" y="6"/>
                    </a:cubicBezTo>
                    <a:cubicBezTo>
                      <a:pt x="84" y="6"/>
                      <a:pt x="76" y="7"/>
                      <a:pt x="71" y="9"/>
                    </a:cubicBezTo>
                    <a:lnTo>
                      <a:pt x="35" y="68"/>
                    </a:lnTo>
                    <a:lnTo>
                      <a:pt x="35" y="102"/>
                    </a:lnTo>
                    <a:cubicBezTo>
                      <a:pt x="35" y="103"/>
                      <a:pt x="35" y="103"/>
                      <a:pt x="34" y="104"/>
                    </a:cubicBezTo>
                    <a:cubicBezTo>
                      <a:pt x="30" y="110"/>
                      <a:pt x="19" y="128"/>
                      <a:pt x="19" y="137"/>
                    </a:cubicBezTo>
                    <a:cubicBezTo>
                      <a:pt x="20" y="154"/>
                      <a:pt x="16" y="170"/>
                      <a:pt x="12" y="183"/>
                    </a:cubicBezTo>
                    <a:cubicBezTo>
                      <a:pt x="9" y="194"/>
                      <a:pt x="6" y="204"/>
                      <a:pt x="9" y="210"/>
                    </a:cubicBezTo>
                    <a:cubicBezTo>
                      <a:pt x="17" y="233"/>
                      <a:pt x="65" y="237"/>
                      <a:pt x="103" y="241"/>
                    </a:cubicBezTo>
                    <a:cubicBezTo>
                      <a:pt x="118" y="242"/>
                      <a:pt x="133" y="244"/>
                      <a:pt x="144" y="246"/>
                    </a:cubicBezTo>
                    <a:cubicBezTo>
                      <a:pt x="147" y="246"/>
                      <a:pt x="150" y="247"/>
                      <a:pt x="152" y="247"/>
                    </a:cubicBezTo>
                    <a:close/>
                    <a:moveTo>
                      <a:pt x="274" y="37"/>
                    </a:moveTo>
                    <a:cubicBezTo>
                      <a:pt x="275" y="37"/>
                      <a:pt x="276" y="39"/>
                      <a:pt x="276" y="40"/>
                    </a:cubicBezTo>
                    <a:cubicBezTo>
                      <a:pt x="274" y="50"/>
                      <a:pt x="231" y="253"/>
                      <a:pt x="152" y="253"/>
                    </a:cubicBezTo>
                    <a:cubicBezTo>
                      <a:pt x="149" y="253"/>
                      <a:pt x="146" y="252"/>
                      <a:pt x="142" y="252"/>
                    </a:cubicBezTo>
                    <a:cubicBezTo>
                      <a:pt x="132" y="250"/>
                      <a:pt x="118" y="248"/>
                      <a:pt x="102" y="247"/>
                    </a:cubicBezTo>
                    <a:cubicBezTo>
                      <a:pt x="61" y="243"/>
                      <a:pt x="13" y="238"/>
                      <a:pt x="3" y="212"/>
                    </a:cubicBezTo>
                    <a:cubicBezTo>
                      <a:pt x="0" y="204"/>
                      <a:pt x="3" y="193"/>
                      <a:pt x="6" y="181"/>
                    </a:cubicBezTo>
                    <a:cubicBezTo>
                      <a:pt x="9" y="168"/>
                      <a:pt x="14" y="154"/>
                      <a:pt x="13" y="137"/>
                    </a:cubicBezTo>
                    <a:cubicBezTo>
                      <a:pt x="12" y="125"/>
                      <a:pt x="26" y="106"/>
                      <a:pt x="29" y="101"/>
                    </a:cubicBezTo>
                    <a:lnTo>
                      <a:pt x="29" y="67"/>
                    </a:lnTo>
                    <a:cubicBezTo>
                      <a:pt x="29" y="66"/>
                      <a:pt x="29" y="66"/>
                      <a:pt x="30" y="65"/>
                    </a:cubicBezTo>
                    <a:lnTo>
                      <a:pt x="67" y="6"/>
                    </a:lnTo>
                    <a:cubicBezTo>
                      <a:pt x="67" y="5"/>
                      <a:pt x="68" y="5"/>
                      <a:pt x="68" y="5"/>
                    </a:cubicBezTo>
                    <a:cubicBezTo>
                      <a:pt x="73" y="1"/>
                      <a:pt x="82" y="0"/>
                      <a:pt x="95" y="0"/>
                    </a:cubicBezTo>
                    <a:cubicBezTo>
                      <a:pt x="153" y="0"/>
                      <a:pt x="269" y="36"/>
                      <a:pt x="274" y="37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7" name="îšľíďè">
                <a:extLst>
                  <a:ext uri="{FF2B5EF4-FFF2-40B4-BE49-F238E27FC236}">
                    <a16:creationId xmlns:a16="http://schemas.microsoft.com/office/drawing/2014/main" id="{0D974A5F-3191-4DBC-AB3B-97FBE24258DA}"/>
                  </a:ext>
                </a:extLst>
              </p:cNvPr>
              <p:cNvSpPr/>
              <p:nvPr/>
            </p:nvSpPr>
            <p:spPr bwMode="auto">
              <a:xfrm>
                <a:off x="3326493" y="4936172"/>
                <a:ext cx="1163408" cy="1058468"/>
              </a:xfrm>
              <a:custGeom>
                <a:avLst/>
                <a:gdLst>
                  <a:gd name="T0" fmla="*/ 485 w 595"/>
                  <a:gd name="T1" fmla="*/ 18 h 541"/>
                  <a:gd name="T2" fmla="*/ 508 w 595"/>
                  <a:gd name="T3" fmla="*/ 264 h 541"/>
                  <a:gd name="T4" fmla="*/ 435 w 595"/>
                  <a:gd name="T5" fmla="*/ 502 h 541"/>
                  <a:gd name="T6" fmla="*/ 229 w 595"/>
                  <a:gd name="T7" fmla="*/ 534 h 541"/>
                  <a:gd name="T8" fmla="*/ 0 w 595"/>
                  <a:gd name="T9" fmla="*/ 519 h 541"/>
                  <a:gd name="T10" fmla="*/ 8 w 595"/>
                  <a:gd name="T11" fmla="*/ 434 h 541"/>
                  <a:gd name="T12" fmla="*/ 311 w 595"/>
                  <a:gd name="T13" fmla="*/ 425 h 541"/>
                  <a:gd name="T14" fmla="*/ 386 w 595"/>
                  <a:gd name="T15" fmla="*/ 226 h 541"/>
                  <a:gd name="T16" fmla="*/ 421 w 595"/>
                  <a:gd name="T17" fmla="*/ 44 h 541"/>
                  <a:gd name="T18" fmla="*/ 485 w 595"/>
                  <a:gd name="T19" fmla="*/ 18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5" h="541">
                    <a:moveTo>
                      <a:pt x="485" y="18"/>
                    </a:moveTo>
                    <a:cubicBezTo>
                      <a:pt x="594" y="81"/>
                      <a:pt x="524" y="226"/>
                      <a:pt x="508" y="264"/>
                    </a:cubicBezTo>
                    <a:cubicBezTo>
                      <a:pt x="492" y="304"/>
                      <a:pt x="454" y="462"/>
                      <a:pt x="435" y="502"/>
                    </a:cubicBezTo>
                    <a:cubicBezTo>
                      <a:pt x="417" y="540"/>
                      <a:pt x="268" y="539"/>
                      <a:pt x="229" y="534"/>
                    </a:cubicBezTo>
                    <a:cubicBezTo>
                      <a:pt x="208" y="532"/>
                      <a:pt x="99" y="525"/>
                      <a:pt x="0" y="519"/>
                    </a:cubicBezTo>
                    <a:cubicBezTo>
                      <a:pt x="5" y="491"/>
                      <a:pt x="9" y="463"/>
                      <a:pt x="8" y="434"/>
                    </a:cubicBezTo>
                    <a:cubicBezTo>
                      <a:pt x="34" y="435"/>
                      <a:pt x="253" y="463"/>
                      <a:pt x="311" y="425"/>
                    </a:cubicBezTo>
                    <a:cubicBezTo>
                      <a:pt x="319" y="420"/>
                      <a:pt x="386" y="226"/>
                      <a:pt x="386" y="226"/>
                    </a:cubicBezTo>
                    <a:cubicBezTo>
                      <a:pt x="386" y="226"/>
                      <a:pt x="382" y="106"/>
                      <a:pt x="421" y="44"/>
                    </a:cubicBezTo>
                    <a:cubicBezTo>
                      <a:pt x="449" y="0"/>
                      <a:pt x="485" y="18"/>
                      <a:pt x="485" y="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8" name="î$ḷíḓé">
                <a:extLst>
                  <a:ext uri="{FF2B5EF4-FFF2-40B4-BE49-F238E27FC236}">
                    <a16:creationId xmlns:a16="http://schemas.microsoft.com/office/drawing/2014/main" id="{AD341F77-A77E-4AB5-9B30-A5A0CE601F5D}"/>
                  </a:ext>
                </a:extLst>
              </p:cNvPr>
              <p:cNvSpPr/>
              <p:nvPr/>
            </p:nvSpPr>
            <p:spPr bwMode="auto">
              <a:xfrm>
                <a:off x="3317872" y="4953382"/>
                <a:ext cx="1146178" cy="1032649"/>
              </a:xfrm>
              <a:custGeom>
                <a:avLst/>
                <a:gdLst>
                  <a:gd name="T0" fmla="*/ 510 w 588"/>
                  <a:gd name="T1" fmla="*/ 246 h 531"/>
                  <a:gd name="T2" fmla="*/ 486 w 588"/>
                  <a:gd name="T3" fmla="*/ 9 h 531"/>
                  <a:gd name="T4" fmla="*/ 470 w 588"/>
                  <a:gd name="T5" fmla="*/ 6 h 531"/>
                  <a:gd name="T6" fmla="*/ 426 w 588"/>
                  <a:gd name="T7" fmla="*/ 35 h 531"/>
                  <a:gd name="T8" fmla="*/ 392 w 588"/>
                  <a:gd name="T9" fmla="*/ 215 h 531"/>
                  <a:gd name="T10" fmla="*/ 392 w 588"/>
                  <a:gd name="T11" fmla="*/ 216 h 531"/>
                  <a:gd name="T12" fmla="*/ 316 w 588"/>
                  <a:gd name="T13" fmla="*/ 418 h 531"/>
                  <a:gd name="T14" fmla="*/ 191 w 588"/>
                  <a:gd name="T15" fmla="*/ 438 h 531"/>
                  <a:gd name="T16" fmla="*/ 32 w 588"/>
                  <a:gd name="T17" fmla="*/ 429 h 531"/>
                  <a:gd name="T18" fmla="*/ 14 w 588"/>
                  <a:gd name="T19" fmla="*/ 427 h 531"/>
                  <a:gd name="T20" fmla="*/ 7 w 588"/>
                  <a:gd name="T21" fmla="*/ 507 h 531"/>
                  <a:gd name="T22" fmla="*/ 232 w 588"/>
                  <a:gd name="T23" fmla="*/ 522 h 531"/>
                  <a:gd name="T24" fmla="*/ 284 w 588"/>
                  <a:gd name="T25" fmla="*/ 524 h 531"/>
                  <a:gd name="T26" fmla="*/ 435 w 588"/>
                  <a:gd name="T27" fmla="*/ 491 h 531"/>
                  <a:gd name="T28" fmla="*/ 475 w 588"/>
                  <a:gd name="T29" fmla="*/ 361 h 531"/>
                  <a:gd name="T30" fmla="*/ 507 w 588"/>
                  <a:gd name="T31" fmla="*/ 253 h 531"/>
                  <a:gd name="T32" fmla="*/ 510 w 588"/>
                  <a:gd name="T33" fmla="*/ 246 h 531"/>
                  <a:gd name="T34" fmla="*/ 489 w 588"/>
                  <a:gd name="T35" fmla="*/ 4 h 531"/>
                  <a:gd name="T36" fmla="*/ 550 w 588"/>
                  <a:gd name="T37" fmla="*/ 132 h 531"/>
                  <a:gd name="T38" fmla="*/ 517 w 588"/>
                  <a:gd name="T39" fmla="*/ 249 h 531"/>
                  <a:gd name="T40" fmla="*/ 513 w 588"/>
                  <a:gd name="T41" fmla="*/ 256 h 531"/>
                  <a:gd name="T42" fmla="*/ 481 w 588"/>
                  <a:gd name="T43" fmla="*/ 363 h 531"/>
                  <a:gd name="T44" fmla="*/ 441 w 588"/>
                  <a:gd name="T45" fmla="*/ 493 h 531"/>
                  <a:gd name="T46" fmla="*/ 284 w 588"/>
                  <a:gd name="T47" fmla="*/ 530 h 531"/>
                  <a:gd name="T48" fmla="*/ 232 w 588"/>
                  <a:gd name="T49" fmla="*/ 528 h 531"/>
                  <a:gd name="T50" fmla="*/ 3 w 588"/>
                  <a:gd name="T51" fmla="*/ 513 h 531"/>
                  <a:gd name="T52" fmla="*/ 1 w 588"/>
                  <a:gd name="T53" fmla="*/ 512 h 531"/>
                  <a:gd name="T54" fmla="*/ 0 w 588"/>
                  <a:gd name="T55" fmla="*/ 509 h 531"/>
                  <a:gd name="T56" fmla="*/ 7 w 588"/>
                  <a:gd name="T57" fmla="*/ 424 h 531"/>
                  <a:gd name="T58" fmla="*/ 9 w 588"/>
                  <a:gd name="T59" fmla="*/ 422 h 531"/>
                  <a:gd name="T60" fmla="*/ 11 w 588"/>
                  <a:gd name="T61" fmla="*/ 421 h 531"/>
                  <a:gd name="T62" fmla="*/ 32 w 588"/>
                  <a:gd name="T63" fmla="*/ 422 h 531"/>
                  <a:gd name="T64" fmla="*/ 191 w 588"/>
                  <a:gd name="T65" fmla="*/ 432 h 531"/>
                  <a:gd name="T66" fmla="*/ 313 w 588"/>
                  <a:gd name="T67" fmla="*/ 413 h 531"/>
                  <a:gd name="T68" fmla="*/ 385 w 588"/>
                  <a:gd name="T69" fmla="*/ 215 h 531"/>
                  <a:gd name="T70" fmla="*/ 421 w 588"/>
                  <a:gd name="T71" fmla="*/ 32 h 531"/>
                  <a:gd name="T72" fmla="*/ 470 w 588"/>
                  <a:gd name="T73" fmla="*/ 0 h 531"/>
                  <a:gd name="T74" fmla="*/ 489 w 588"/>
                  <a:gd name="T75" fmla="*/ 4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8" h="531">
                    <a:moveTo>
                      <a:pt x="510" y="246"/>
                    </a:moveTo>
                    <a:cubicBezTo>
                      <a:pt x="532" y="197"/>
                      <a:pt x="587" y="68"/>
                      <a:pt x="486" y="9"/>
                    </a:cubicBezTo>
                    <a:cubicBezTo>
                      <a:pt x="486" y="9"/>
                      <a:pt x="479" y="6"/>
                      <a:pt x="470" y="6"/>
                    </a:cubicBezTo>
                    <a:cubicBezTo>
                      <a:pt x="458" y="6"/>
                      <a:pt x="442" y="11"/>
                      <a:pt x="426" y="35"/>
                    </a:cubicBezTo>
                    <a:cubicBezTo>
                      <a:pt x="388" y="95"/>
                      <a:pt x="392" y="214"/>
                      <a:pt x="392" y="215"/>
                    </a:cubicBezTo>
                    <a:lnTo>
                      <a:pt x="392" y="216"/>
                    </a:lnTo>
                    <a:cubicBezTo>
                      <a:pt x="376" y="262"/>
                      <a:pt x="324" y="413"/>
                      <a:pt x="316" y="418"/>
                    </a:cubicBezTo>
                    <a:cubicBezTo>
                      <a:pt x="295" y="432"/>
                      <a:pt x="253" y="438"/>
                      <a:pt x="191" y="438"/>
                    </a:cubicBezTo>
                    <a:cubicBezTo>
                      <a:pt x="130" y="438"/>
                      <a:pt x="66" y="432"/>
                      <a:pt x="32" y="429"/>
                    </a:cubicBezTo>
                    <a:cubicBezTo>
                      <a:pt x="24" y="428"/>
                      <a:pt x="18" y="428"/>
                      <a:pt x="14" y="427"/>
                    </a:cubicBezTo>
                    <a:cubicBezTo>
                      <a:pt x="14" y="452"/>
                      <a:pt x="12" y="478"/>
                      <a:pt x="7" y="507"/>
                    </a:cubicBezTo>
                    <a:cubicBezTo>
                      <a:pt x="109" y="513"/>
                      <a:pt x="212" y="520"/>
                      <a:pt x="232" y="522"/>
                    </a:cubicBezTo>
                    <a:cubicBezTo>
                      <a:pt x="242" y="523"/>
                      <a:pt x="260" y="524"/>
                      <a:pt x="284" y="524"/>
                    </a:cubicBezTo>
                    <a:cubicBezTo>
                      <a:pt x="369" y="524"/>
                      <a:pt x="426" y="511"/>
                      <a:pt x="435" y="491"/>
                    </a:cubicBezTo>
                    <a:cubicBezTo>
                      <a:pt x="445" y="470"/>
                      <a:pt x="460" y="414"/>
                      <a:pt x="475" y="361"/>
                    </a:cubicBezTo>
                    <a:cubicBezTo>
                      <a:pt x="488" y="315"/>
                      <a:pt x="500" y="271"/>
                      <a:pt x="507" y="253"/>
                    </a:cubicBezTo>
                    <a:cubicBezTo>
                      <a:pt x="508" y="251"/>
                      <a:pt x="509" y="249"/>
                      <a:pt x="510" y="246"/>
                    </a:cubicBezTo>
                    <a:close/>
                    <a:moveTo>
                      <a:pt x="489" y="4"/>
                    </a:moveTo>
                    <a:cubicBezTo>
                      <a:pt x="535" y="30"/>
                      <a:pt x="555" y="73"/>
                      <a:pt x="550" y="132"/>
                    </a:cubicBezTo>
                    <a:cubicBezTo>
                      <a:pt x="546" y="180"/>
                      <a:pt x="526" y="224"/>
                      <a:pt x="517" y="249"/>
                    </a:cubicBezTo>
                    <a:cubicBezTo>
                      <a:pt x="515" y="251"/>
                      <a:pt x="514" y="253"/>
                      <a:pt x="513" y="256"/>
                    </a:cubicBezTo>
                    <a:cubicBezTo>
                      <a:pt x="506" y="274"/>
                      <a:pt x="494" y="317"/>
                      <a:pt x="481" y="363"/>
                    </a:cubicBezTo>
                    <a:cubicBezTo>
                      <a:pt x="467" y="416"/>
                      <a:pt x="451" y="472"/>
                      <a:pt x="441" y="493"/>
                    </a:cubicBezTo>
                    <a:cubicBezTo>
                      <a:pt x="425" y="526"/>
                      <a:pt x="326" y="530"/>
                      <a:pt x="284" y="530"/>
                    </a:cubicBezTo>
                    <a:cubicBezTo>
                      <a:pt x="260" y="530"/>
                      <a:pt x="242" y="529"/>
                      <a:pt x="232" y="528"/>
                    </a:cubicBezTo>
                    <a:cubicBezTo>
                      <a:pt x="211" y="526"/>
                      <a:pt x="107" y="519"/>
                      <a:pt x="3" y="513"/>
                    </a:cubicBezTo>
                    <a:cubicBezTo>
                      <a:pt x="2" y="513"/>
                      <a:pt x="1" y="513"/>
                      <a:pt x="1" y="512"/>
                    </a:cubicBezTo>
                    <a:cubicBezTo>
                      <a:pt x="0" y="511"/>
                      <a:pt x="0" y="510"/>
                      <a:pt x="0" y="509"/>
                    </a:cubicBezTo>
                    <a:cubicBezTo>
                      <a:pt x="6" y="478"/>
                      <a:pt x="8" y="451"/>
                      <a:pt x="7" y="424"/>
                    </a:cubicBezTo>
                    <a:cubicBezTo>
                      <a:pt x="7" y="423"/>
                      <a:pt x="8" y="422"/>
                      <a:pt x="9" y="422"/>
                    </a:cubicBezTo>
                    <a:cubicBezTo>
                      <a:pt x="9" y="421"/>
                      <a:pt x="10" y="421"/>
                      <a:pt x="11" y="421"/>
                    </a:cubicBezTo>
                    <a:cubicBezTo>
                      <a:pt x="14" y="421"/>
                      <a:pt x="22" y="422"/>
                      <a:pt x="32" y="422"/>
                    </a:cubicBezTo>
                    <a:cubicBezTo>
                      <a:pt x="66" y="426"/>
                      <a:pt x="130" y="432"/>
                      <a:pt x="191" y="432"/>
                    </a:cubicBezTo>
                    <a:cubicBezTo>
                      <a:pt x="252" y="432"/>
                      <a:pt x="293" y="426"/>
                      <a:pt x="313" y="413"/>
                    </a:cubicBezTo>
                    <a:cubicBezTo>
                      <a:pt x="319" y="407"/>
                      <a:pt x="360" y="291"/>
                      <a:pt x="385" y="215"/>
                    </a:cubicBezTo>
                    <a:cubicBezTo>
                      <a:pt x="385" y="205"/>
                      <a:pt x="382" y="92"/>
                      <a:pt x="421" y="32"/>
                    </a:cubicBezTo>
                    <a:cubicBezTo>
                      <a:pt x="438" y="5"/>
                      <a:pt x="457" y="0"/>
                      <a:pt x="470" y="0"/>
                    </a:cubicBezTo>
                    <a:cubicBezTo>
                      <a:pt x="481" y="0"/>
                      <a:pt x="488" y="4"/>
                      <a:pt x="489" y="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9" name="iş1íḓè">
                <a:extLst>
                  <a:ext uri="{FF2B5EF4-FFF2-40B4-BE49-F238E27FC236}">
                    <a16:creationId xmlns:a16="http://schemas.microsoft.com/office/drawing/2014/main" id="{87A5431B-FDD0-4089-8F04-EF72DF031F0C}"/>
                  </a:ext>
                </a:extLst>
              </p:cNvPr>
              <p:cNvSpPr/>
              <p:nvPr/>
            </p:nvSpPr>
            <p:spPr bwMode="auto">
              <a:xfrm>
                <a:off x="3628115" y="4893147"/>
                <a:ext cx="17236" cy="43024"/>
              </a:xfrm>
              <a:custGeom>
                <a:avLst/>
                <a:gdLst>
                  <a:gd name="T0" fmla="*/ 6 w 7"/>
                  <a:gd name="T1" fmla="*/ 0 h 24"/>
                  <a:gd name="T2" fmla="*/ 0 w 7"/>
                  <a:gd name="T3" fmla="*/ 23 h 24"/>
                  <a:gd name="T4" fmla="*/ 6 w 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4">
                    <a:moveTo>
                      <a:pt x="6" y="0"/>
                    </a:moveTo>
                    <a:cubicBezTo>
                      <a:pt x="5" y="9"/>
                      <a:pt x="2" y="16"/>
                      <a:pt x="0" y="23"/>
                    </a:cubicBezTo>
                    <a:lnTo>
                      <a:pt x="6" y="0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0" name="îSḻïďê">
                <a:extLst>
                  <a:ext uri="{FF2B5EF4-FFF2-40B4-BE49-F238E27FC236}">
                    <a16:creationId xmlns:a16="http://schemas.microsoft.com/office/drawing/2014/main" id="{C467AD1F-49EB-4247-B63E-6AA23487CC7C}"/>
                  </a:ext>
                </a:extLst>
              </p:cNvPr>
              <p:cNvSpPr/>
              <p:nvPr/>
            </p:nvSpPr>
            <p:spPr bwMode="auto">
              <a:xfrm>
                <a:off x="4300308" y="4979201"/>
                <a:ext cx="103414" cy="146289"/>
              </a:xfrm>
              <a:custGeom>
                <a:avLst/>
                <a:gdLst>
                  <a:gd name="T0" fmla="*/ 0 w 54"/>
                  <a:gd name="T1" fmla="*/ 0 h 77"/>
                  <a:gd name="T2" fmla="*/ 53 w 54"/>
                  <a:gd name="T3" fmla="*/ 76 h 77"/>
                  <a:gd name="T4" fmla="*/ 0 w 54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77">
                    <a:moveTo>
                      <a:pt x="0" y="0"/>
                    </a:moveTo>
                    <a:cubicBezTo>
                      <a:pt x="28" y="21"/>
                      <a:pt x="53" y="48"/>
                      <a:pt x="53" y="76"/>
                    </a:cubicBezTo>
                    <a:cubicBezTo>
                      <a:pt x="53" y="76"/>
                      <a:pt x="31" y="42"/>
                      <a:pt x="0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1" name="íṩliḓé">
                <a:extLst>
                  <a:ext uri="{FF2B5EF4-FFF2-40B4-BE49-F238E27FC236}">
                    <a16:creationId xmlns:a16="http://schemas.microsoft.com/office/drawing/2014/main" id="{86D368F2-9A12-4F9E-8C71-6B172938D998}"/>
                  </a:ext>
                </a:extLst>
              </p:cNvPr>
              <p:cNvSpPr/>
              <p:nvPr/>
            </p:nvSpPr>
            <p:spPr bwMode="auto">
              <a:xfrm>
                <a:off x="3602264" y="4187504"/>
                <a:ext cx="706664" cy="1411287"/>
              </a:xfrm>
              <a:custGeom>
                <a:avLst/>
                <a:gdLst>
                  <a:gd name="T0" fmla="*/ 247 w 361"/>
                  <a:gd name="T1" fmla="*/ 54 h 724"/>
                  <a:gd name="T2" fmla="*/ 323 w 361"/>
                  <a:gd name="T3" fmla="*/ 357 h 724"/>
                  <a:gd name="T4" fmla="*/ 360 w 361"/>
                  <a:gd name="T5" fmla="*/ 404 h 724"/>
                  <a:gd name="T6" fmla="*/ 288 w 361"/>
                  <a:gd name="T7" fmla="*/ 373 h 724"/>
                  <a:gd name="T8" fmla="*/ 249 w 361"/>
                  <a:gd name="T9" fmla="*/ 396 h 724"/>
                  <a:gd name="T10" fmla="*/ 233 w 361"/>
                  <a:gd name="T11" fmla="*/ 614 h 724"/>
                  <a:gd name="T12" fmla="*/ 156 w 361"/>
                  <a:gd name="T13" fmla="*/ 690 h 724"/>
                  <a:gd name="T14" fmla="*/ 76 w 361"/>
                  <a:gd name="T15" fmla="*/ 706 h 724"/>
                  <a:gd name="T16" fmla="*/ 88 w 361"/>
                  <a:gd name="T17" fmla="*/ 609 h 724"/>
                  <a:gd name="T18" fmla="*/ 51 w 361"/>
                  <a:gd name="T19" fmla="*/ 723 h 724"/>
                  <a:gd name="T20" fmla="*/ 92 w 361"/>
                  <a:gd name="T21" fmla="*/ 503 h 724"/>
                  <a:gd name="T22" fmla="*/ 39 w 361"/>
                  <a:gd name="T23" fmla="*/ 250 h 724"/>
                  <a:gd name="T24" fmla="*/ 15 w 361"/>
                  <a:gd name="T25" fmla="*/ 358 h 724"/>
                  <a:gd name="T26" fmla="*/ 2 w 361"/>
                  <a:gd name="T27" fmla="*/ 106 h 724"/>
                  <a:gd name="T28" fmla="*/ 39 w 361"/>
                  <a:gd name="T29" fmla="*/ 32 h 724"/>
                  <a:gd name="T30" fmla="*/ 247 w 361"/>
                  <a:gd name="T31" fmla="*/ 54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1" h="724">
                    <a:moveTo>
                      <a:pt x="247" y="54"/>
                    </a:moveTo>
                    <a:cubicBezTo>
                      <a:pt x="292" y="95"/>
                      <a:pt x="276" y="299"/>
                      <a:pt x="323" y="357"/>
                    </a:cubicBezTo>
                    <a:cubicBezTo>
                      <a:pt x="336" y="372"/>
                      <a:pt x="348" y="389"/>
                      <a:pt x="360" y="404"/>
                    </a:cubicBezTo>
                    <a:cubicBezTo>
                      <a:pt x="333" y="385"/>
                      <a:pt x="304" y="373"/>
                      <a:pt x="288" y="373"/>
                    </a:cubicBezTo>
                    <a:cubicBezTo>
                      <a:pt x="271" y="373"/>
                      <a:pt x="249" y="396"/>
                      <a:pt x="249" y="396"/>
                    </a:cubicBezTo>
                    <a:cubicBezTo>
                      <a:pt x="234" y="460"/>
                      <a:pt x="233" y="608"/>
                      <a:pt x="233" y="614"/>
                    </a:cubicBezTo>
                    <a:cubicBezTo>
                      <a:pt x="233" y="620"/>
                      <a:pt x="210" y="690"/>
                      <a:pt x="156" y="690"/>
                    </a:cubicBezTo>
                    <a:cubicBezTo>
                      <a:pt x="103" y="690"/>
                      <a:pt x="76" y="706"/>
                      <a:pt x="76" y="706"/>
                    </a:cubicBezTo>
                    <a:cubicBezTo>
                      <a:pt x="69" y="680"/>
                      <a:pt x="88" y="609"/>
                      <a:pt x="88" y="609"/>
                    </a:cubicBezTo>
                    <a:cubicBezTo>
                      <a:pt x="68" y="651"/>
                      <a:pt x="51" y="723"/>
                      <a:pt x="51" y="723"/>
                    </a:cubicBezTo>
                    <a:cubicBezTo>
                      <a:pt x="35" y="680"/>
                      <a:pt x="82" y="579"/>
                      <a:pt x="92" y="503"/>
                    </a:cubicBezTo>
                    <a:cubicBezTo>
                      <a:pt x="103" y="427"/>
                      <a:pt x="39" y="250"/>
                      <a:pt x="39" y="250"/>
                    </a:cubicBezTo>
                    <a:lnTo>
                      <a:pt x="15" y="358"/>
                    </a:lnTo>
                    <a:cubicBezTo>
                      <a:pt x="25" y="287"/>
                      <a:pt x="4" y="155"/>
                      <a:pt x="2" y="106"/>
                    </a:cubicBezTo>
                    <a:cubicBezTo>
                      <a:pt x="0" y="50"/>
                      <a:pt x="39" y="32"/>
                      <a:pt x="39" y="32"/>
                    </a:cubicBezTo>
                    <a:cubicBezTo>
                      <a:pt x="66" y="0"/>
                      <a:pt x="202" y="13"/>
                      <a:pt x="247" y="5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2" name="ïṣ1îḋê">
                <a:extLst>
                  <a:ext uri="{FF2B5EF4-FFF2-40B4-BE49-F238E27FC236}">
                    <a16:creationId xmlns:a16="http://schemas.microsoft.com/office/drawing/2014/main" id="{83204686-F4E5-4984-AF13-D5F8732F19B4}"/>
                  </a:ext>
                </a:extLst>
              </p:cNvPr>
              <p:cNvSpPr/>
              <p:nvPr/>
            </p:nvSpPr>
            <p:spPr bwMode="auto">
              <a:xfrm>
                <a:off x="3593644" y="4213318"/>
                <a:ext cx="827314" cy="1402684"/>
              </a:xfrm>
              <a:custGeom>
                <a:avLst/>
                <a:gdLst>
                  <a:gd name="T0" fmla="*/ 412 w 422"/>
                  <a:gd name="T1" fmla="*/ 456 h 717"/>
                  <a:gd name="T2" fmla="*/ 293 w 422"/>
                  <a:gd name="T3" fmla="*/ 359 h 717"/>
                  <a:gd name="T4" fmla="*/ 326 w 422"/>
                  <a:gd name="T5" fmla="*/ 348 h 717"/>
                  <a:gd name="T6" fmla="*/ 250 w 422"/>
                  <a:gd name="T7" fmla="*/ 45 h 717"/>
                  <a:gd name="T8" fmla="*/ 45 w 422"/>
                  <a:gd name="T9" fmla="*/ 22 h 717"/>
                  <a:gd name="T10" fmla="*/ 9 w 422"/>
                  <a:gd name="T11" fmla="*/ 94 h 717"/>
                  <a:gd name="T12" fmla="*/ 25 w 422"/>
                  <a:gd name="T13" fmla="*/ 307 h 717"/>
                  <a:gd name="T14" fmla="*/ 42 w 422"/>
                  <a:gd name="T15" fmla="*/ 236 h 717"/>
                  <a:gd name="T16" fmla="*/ 45 w 422"/>
                  <a:gd name="T17" fmla="*/ 238 h 717"/>
                  <a:gd name="T18" fmla="*/ 76 w 422"/>
                  <a:gd name="T19" fmla="*/ 589 h 717"/>
                  <a:gd name="T20" fmla="*/ 89 w 422"/>
                  <a:gd name="T21" fmla="*/ 599 h 717"/>
                  <a:gd name="T22" fmla="*/ 95 w 422"/>
                  <a:gd name="T23" fmla="*/ 601 h 717"/>
                  <a:gd name="T24" fmla="*/ 161 w 422"/>
                  <a:gd name="T25" fmla="*/ 677 h 717"/>
                  <a:gd name="T26" fmla="*/ 250 w 422"/>
                  <a:gd name="T27" fmla="*/ 384 h 717"/>
                  <a:gd name="T28" fmla="*/ 293 w 422"/>
                  <a:gd name="T29" fmla="*/ 359 h 717"/>
                  <a:gd name="T30" fmla="*/ 421 w 422"/>
                  <a:gd name="T31" fmla="*/ 469 h 717"/>
                  <a:gd name="T32" fmla="*/ 418 w 422"/>
                  <a:gd name="T33" fmla="*/ 473 h 717"/>
                  <a:gd name="T34" fmla="*/ 415 w 422"/>
                  <a:gd name="T35" fmla="*/ 471 h 717"/>
                  <a:gd name="T36" fmla="*/ 293 w 422"/>
                  <a:gd name="T37" fmla="*/ 366 h 717"/>
                  <a:gd name="T38" fmla="*/ 241 w 422"/>
                  <a:gd name="T39" fmla="*/ 604 h 717"/>
                  <a:gd name="T40" fmla="*/ 82 w 422"/>
                  <a:gd name="T41" fmla="*/ 699 h 717"/>
                  <a:gd name="T42" fmla="*/ 77 w 422"/>
                  <a:gd name="T43" fmla="*/ 697 h 717"/>
                  <a:gd name="T44" fmla="*/ 58 w 422"/>
                  <a:gd name="T45" fmla="*/ 714 h 717"/>
                  <a:gd name="T46" fmla="*/ 52 w 422"/>
                  <a:gd name="T47" fmla="*/ 715 h 717"/>
                  <a:gd name="T48" fmla="*/ 93 w 422"/>
                  <a:gd name="T49" fmla="*/ 492 h 717"/>
                  <a:gd name="T50" fmla="*/ 22 w 422"/>
                  <a:gd name="T51" fmla="*/ 348 h 717"/>
                  <a:gd name="T52" fmla="*/ 13 w 422"/>
                  <a:gd name="T53" fmla="*/ 374 h 717"/>
                  <a:gd name="T54" fmla="*/ 16 w 422"/>
                  <a:gd name="T55" fmla="*/ 346 h 717"/>
                  <a:gd name="T56" fmla="*/ 3 w 422"/>
                  <a:gd name="T57" fmla="*/ 95 h 717"/>
                  <a:gd name="T58" fmla="*/ 110 w 422"/>
                  <a:gd name="T59" fmla="*/ 0 h 717"/>
                  <a:gd name="T60" fmla="*/ 292 w 422"/>
                  <a:gd name="T61" fmla="*/ 188 h 717"/>
                  <a:gd name="T62" fmla="*/ 367 w 422"/>
                  <a:gd name="T63" fmla="*/ 391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2" h="717">
                    <a:moveTo>
                      <a:pt x="381" y="410"/>
                    </a:moveTo>
                    <a:cubicBezTo>
                      <a:pt x="394" y="430"/>
                      <a:pt x="405" y="446"/>
                      <a:pt x="412" y="456"/>
                    </a:cubicBezTo>
                    <a:cubicBezTo>
                      <a:pt x="408" y="441"/>
                      <a:pt x="397" y="425"/>
                      <a:pt x="381" y="410"/>
                    </a:cubicBezTo>
                    <a:close/>
                    <a:moveTo>
                      <a:pt x="293" y="359"/>
                    </a:moveTo>
                    <a:cubicBezTo>
                      <a:pt x="307" y="359"/>
                      <a:pt x="330" y="368"/>
                      <a:pt x="352" y="381"/>
                    </a:cubicBezTo>
                    <a:cubicBezTo>
                      <a:pt x="343" y="370"/>
                      <a:pt x="334" y="359"/>
                      <a:pt x="326" y="348"/>
                    </a:cubicBezTo>
                    <a:cubicBezTo>
                      <a:pt x="301" y="318"/>
                      <a:pt x="294" y="252"/>
                      <a:pt x="286" y="189"/>
                    </a:cubicBezTo>
                    <a:cubicBezTo>
                      <a:pt x="279" y="128"/>
                      <a:pt x="272" y="65"/>
                      <a:pt x="250" y="45"/>
                    </a:cubicBezTo>
                    <a:cubicBezTo>
                      <a:pt x="221" y="19"/>
                      <a:pt x="156" y="6"/>
                      <a:pt x="110" y="6"/>
                    </a:cubicBezTo>
                    <a:cubicBezTo>
                      <a:pt x="77" y="6"/>
                      <a:pt x="54" y="12"/>
                      <a:pt x="45" y="22"/>
                    </a:cubicBezTo>
                    <a:cubicBezTo>
                      <a:pt x="45" y="23"/>
                      <a:pt x="45" y="23"/>
                      <a:pt x="44" y="23"/>
                    </a:cubicBezTo>
                    <a:cubicBezTo>
                      <a:pt x="42" y="24"/>
                      <a:pt x="7" y="42"/>
                      <a:pt x="9" y="94"/>
                    </a:cubicBezTo>
                    <a:cubicBezTo>
                      <a:pt x="9" y="109"/>
                      <a:pt x="12" y="132"/>
                      <a:pt x="14" y="159"/>
                    </a:cubicBezTo>
                    <a:cubicBezTo>
                      <a:pt x="19" y="203"/>
                      <a:pt x="25" y="260"/>
                      <a:pt x="25" y="307"/>
                    </a:cubicBezTo>
                    <a:lnTo>
                      <a:pt x="40" y="238"/>
                    </a:lnTo>
                    <a:cubicBezTo>
                      <a:pt x="40" y="237"/>
                      <a:pt x="41" y="236"/>
                      <a:pt x="42" y="236"/>
                    </a:cubicBezTo>
                    <a:cubicBezTo>
                      <a:pt x="42" y="236"/>
                      <a:pt x="42" y="236"/>
                      <a:pt x="43" y="236"/>
                    </a:cubicBezTo>
                    <a:cubicBezTo>
                      <a:pt x="44" y="236"/>
                      <a:pt x="45" y="237"/>
                      <a:pt x="45" y="238"/>
                    </a:cubicBezTo>
                    <a:cubicBezTo>
                      <a:pt x="48" y="245"/>
                      <a:pt x="110" y="417"/>
                      <a:pt x="99" y="493"/>
                    </a:cubicBezTo>
                    <a:cubicBezTo>
                      <a:pt x="95" y="523"/>
                      <a:pt x="86" y="556"/>
                      <a:pt x="76" y="589"/>
                    </a:cubicBezTo>
                    <a:cubicBezTo>
                      <a:pt x="64" y="632"/>
                      <a:pt x="52" y="673"/>
                      <a:pt x="55" y="700"/>
                    </a:cubicBezTo>
                    <a:cubicBezTo>
                      <a:pt x="61" y="677"/>
                      <a:pt x="74" y="629"/>
                      <a:pt x="89" y="599"/>
                    </a:cubicBezTo>
                    <a:cubicBezTo>
                      <a:pt x="90" y="597"/>
                      <a:pt x="92" y="596"/>
                      <a:pt x="93" y="597"/>
                    </a:cubicBezTo>
                    <a:cubicBezTo>
                      <a:pt x="95" y="597"/>
                      <a:pt x="95" y="599"/>
                      <a:pt x="95" y="601"/>
                    </a:cubicBezTo>
                    <a:cubicBezTo>
                      <a:pt x="95" y="601"/>
                      <a:pt x="79" y="664"/>
                      <a:pt x="83" y="692"/>
                    </a:cubicBezTo>
                    <a:cubicBezTo>
                      <a:pt x="92" y="687"/>
                      <a:pt x="117" y="677"/>
                      <a:pt x="161" y="677"/>
                    </a:cubicBezTo>
                    <a:cubicBezTo>
                      <a:pt x="212" y="677"/>
                      <a:pt x="234" y="609"/>
                      <a:pt x="234" y="604"/>
                    </a:cubicBezTo>
                    <a:cubicBezTo>
                      <a:pt x="234" y="603"/>
                      <a:pt x="236" y="450"/>
                      <a:pt x="250" y="384"/>
                    </a:cubicBezTo>
                    <a:cubicBezTo>
                      <a:pt x="251" y="384"/>
                      <a:pt x="251" y="384"/>
                      <a:pt x="251" y="384"/>
                    </a:cubicBezTo>
                    <a:cubicBezTo>
                      <a:pt x="253" y="382"/>
                      <a:pt x="275" y="359"/>
                      <a:pt x="293" y="359"/>
                    </a:cubicBezTo>
                    <a:close/>
                    <a:moveTo>
                      <a:pt x="367" y="391"/>
                    </a:moveTo>
                    <a:cubicBezTo>
                      <a:pt x="387" y="406"/>
                      <a:pt x="420" y="434"/>
                      <a:pt x="421" y="469"/>
                    </a:cubicBezTo>
                    <a:lnTo>
                      <a:pt x="421" y="470"/>
                    </a:lnTo>
                    <a:cubicBezTo>
                      <a:pt x="421" y="471"/>
                      <a:pt x="419" y="473"/>
                      <a:pt x="418" y="473"/>
                    </a:cubicBezTo>
                    <a:cubicBezTo>
                      <a:pt x="417" y="473"/>
                      <a:pt x="417" y="473"/>
                      <a:pt x="417" y="473"/>
                    </a:cubicBezTo>
                    <a:cubicBezTo>
                      <a:pt x="416" y="473"/>
                      <a:pt x="415" y="472"/>
                      <a:pt x="415" y="471"/>
                    </a:cubicBezTo>
                    <a:cubicBezTo>
                      <a:pt x="415" y="471"/>
                      <a:pt x="393" y="437"/>
                      <a:pt x="363" y="396"/>
                    </a:cubicBezTo>
                    <a:cubicBezTo>
                      <a:pt x="335" y="376"/>
                      <a:pt x="307" y="366"/>
                      <a:pt x="293" y="366"/>
                    </a:cubicBezTo>
                    <a:cubicBezTo>
                      <a:pt x="281" y="366"/>
                      <a:pt x="263" y="381"/>
                      <a:pt x="257" y="387"/>
                    </a:cubicBezTo>
                    <a:cubicBezTo>
                      <a:pt x="242" y="453"/>
                      <a:pt x="241" y="603"/>
                      <a:pt x="241" y="604"/>
                    </a:cubicBezTo>
                    <a:cubicBezTo>
                      <a:pt x="241" y="609"/>
                      <a:pt x="218" y="684"/>
                      <a:pt x="161" y="684"/>
                    </a:cubicBezTo>
                    <a:cubicBezTo>
                      <a:pt x="108" y="684"/>
                      <a:pt x="82" y="699"/>
                      <a:pt x="82" y="699"/>
                    </a:cubicBezTo>
                    <a:cubicBezTo>
                      <a:pt x="81" y="700"/>
                      <a:pt x="79" y="700"/>
                      <a:pt x="79" y="699"/>
                    </a:cubicBezTo>
                    <a:cubicBezTo>
                      <a:pt x="78" y="699"/>
                      <a:pt x="77" y="699"/>
                      <a:pt x="77" y="697"/>
                    </a:cubicBezTo>
                    <a:cubicBezTo>
                      <a:pt x="73" y="683"/>
                      <a:pt x="77" y="656"/>
                      <a:pt x="82" y="634"/>
                    </a:cubicBezTo>
                    <a:cubicBezTo>
                      <a:pt x="68" y="671"/>
                      <a:pt x="58" y="713"/>
                      <a:pt x="58" y="714"/>
                    </a:cubicBezTo>
                    <a:cubicBezTo>
                      <a:pt x="58" y="715"/>
                      <a:pt x="57" y="716"/>
                      <a:pt x="55" y="716"/>
                    </a:cubicBezTo>
                    <a:cubicBezTo>
                      <a:pt x="54" y="716"/>
                      <a:pt x="53" y="715"/>
                      <a:pt x="52" y="715"/>
                    </a:cubicBezTo>
                    <a:cubicBezTo>
                      <a:pt x="42" y="687"/>
                      <a:pt x="56" y="638"/>
                      <a:pt x="70" y="587"/>
                    </a:cubicBezTo>
                    <a:cubicBezTo>
                      <a:pt x="80" y="555"/>
                      <a:pt x="89" y="521"/>
                      <a:pt x="93" y="492"/>
                    </a:cubicBezTo>
                    <a:cubicBezTo>
                      <a:pt x="102" y="428"/>
                      <a:pt x="57" y="289"/>
                      <a:pt x="44" y="250"/>
                    </a:cubicBezTo>
                    <a:lnTo>
                      <a:pt x="22" y="348"/>
                    </a:lnTo>
                    <a:cubicBezTo>
                      <a:pt x="21" y="357"/>
                      <a:pt x="19" y="365"/>
                      <a:pt x="16" y="372"/>
                    </a:cubicBezTo>
                    <a:cubicBezTo>
                      <a:pt x="16" y="374"/>
                      <a:pt x="15" y="375"/>
                      <a:pt x="13" y="374"/>
                    </a:cubicBezTo>
                    <a:cubicBezTo>
                      <a:pt x="11" y="374"/>
                      <a:pt x="10" y="372"/>
                      <a:pt x="11" y="370"/>
                    </a:cubicBezTo>
                    <a:lnTo>
                      <a:pt x="16" y="346"/>
                    </a:lnTo>
                    <a:cubicBezTo>
                      <a:pt x="23" y="297"/>
                      <a:pt x="14" y="218"/>
                      <a:pt x="8" y="159"/>
                    </a:cubicBezTo>
                    <a:cubicBezTo>
                      <a:pt x="5" y="133"/>
                      <a:pt x="3" y="110"/>
                      <a:pt x="3" y="95"/>
                    </a:cubicBezTo>
                    <a:cubicBezTo>
                      <a:pt x="0" y="42"/>
                      <a:pt x="35" y="21"/>
                      <a:pt x="41" y="18"/>
                    </a:cubicBezTo>
                    <a:cubicBezTo>
                      <a:pt x="54" y="2"/>
                      <a:pt x="90" y="0"/>
                      <a:pt x="110" y="0"/>
                    </a:cubicBezTo>
                    <a:cubicBezTo>
                      <a:pt x="158" y="0"/>
                      <a:pt x="224" y="13"/>
                      <a:pt x="253" y="40"/>
                    </a:cubicBezTo>
                    <a:cubicBezTo>
                      <a:pt x="277" y="62"/>
                      <a:pt x="285" y="123"/>
                      <a:pt x="292" y="188"/>
                    </a:cubicBezTo>
                    <a:cubicBezTo>
                      <a:pt x="300" y="251"/>
                      <a:pt x="307" y="316"/>
                      <a:pt x="330" y="344"/>
                    </a:cubicBezTo>
                    <a:cubicBezTo>
                      <a:pt x="342" y="359"/>
                      <a:pt x="354" y="374"/>
                      <a:pt x="367" y="39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" name="iSļíḑé">
                <a:extLst>
                  <a:ext uri="{FF2B5EF4-FFF2-40B4-BE49-F238E27FC236}">
                    <a16:creationId xmlns:a16="http://schemas.microsoft.com/office/drawing/2014/main" id="{7635D3F8-B637-4C80-ADE5-4A47D6BCAD23}"/>
                  </a:ext>
                </a:extLst>
              </p:cNvPr>
              <p:cNvSpPr/>
              <p:nvPr/>
            </p:nvSpPr>
            <p:spPr bwMode="auto">
              <a:xfrm>
                <a:off x="4162422" y="4462877"/>
                <a:ext cx="94799" cy="146289"/>
              </a:xfrm>
              <a:custGeom>
                <a:avLst/>
                <a:gdLst>
                  <a:gd name="T0" fmla="*/ 0 w 50"/>
                  <a:gd name="T1" fmla="*/ 50 h 74"/>
                  <a:gd name="T2" fmla="*/ 49 w 50"/>
                  <a:gd name="T3" fmla="*/ 0 h 74"/>
                  <a:gd name="T4" fmla="*/ 40 w 50"/>
                  <a:gd name="T5" fmla="*/ 73 h 74"/>
                  <a:gd name="T6" fmla="*/ 0 w 50"/>
                  <a:gd name="T7" fmla="*/ 5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74">
                    <a:moveTo>
                      <a:pt x="0" y="50"/>
                    </a:moveTo>
                    <a:cubicBezTo>
                      <a:pt x="0" y="38"/>
                      <a:pt x="49" y="0"/>
                      <a:pt x="49" y="0"/>
                    </a:cubicBezTo>
                    <a:lnTo>
                      <a:pt x="40" y="73"/>
                    </a:lnTo>
                    <a:cubicBezTo>
                      <a:pt x="40" y="73"/>
                      <a:pt x="0" y="63"/>
                      <a:pt x="0" y="5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" name="ïŝ1íḍê">
                <a:extLst>
                  <a:ext uri="{FF2B5EF4-FFF2-40B4-BE49-F238E27FC236}">
                    <a16:creationId xmlns:a16="http://schemas.microsoft.com/office/drawing/2014/main" id="{8166C436-31C1-4465-B234-82E8248D8862}"/>
                  </a:ext>
                </a:extLst>
              </p:cNvPr>
              <p:cNvSpPr/>
              <p:nvPr/>
            </p:nvSpPr>
            <p:spPr bwMode="auto">
              <a:xfrm>
                <a:off x="4162422" y="4454269"/>
                <a:ext cx="112035" cy="154897"/>
              </a:xfrm>
              <a:custGeom>
                <a:avLst/>
                <a:gdLst>
                  <a:gd name="T0" fmla="*/ 40 w 57"/>
                  <a:gd name="T1" fmla="*/ 72 h 80"/>
                  <a:gd name="T2" fmla="*/ 48 w 57"/>
                  <a:gd name="T3" fmla="*/ 10 h 80"/>
                  <a:gd name="T4" fmla="*/ 6 w 57"/>
                  <a:gd name="T5" fmla="*/ 53 h 80"/>
                  <a:gd name="T6" fmla="*/ 40 w 57"/>
                  <a:gd name="T7" fmla="*/ 72 h 80"/>
                  <a:gd name="T8" fmla="*/ 53 w 57"/>
                  <a:gd name="T9" fmla="*/ 0 h 80"/>
                  <a:gd name="T10" fmla="*/ 56 w 57"/>
                  <a:gd name="T11" fmla="*/ 4 h 80"/>
                  <a:gd name="T12" fmla="*/ 46 w 57"/>
                  <a:gd name="T13" fmla="*/ 77 h 80"/>
                  <a:gd name="T14" fmla="*/ 44 w 57"/>
                  <a:gd name="T15" fmla="*/ 79 h 80"/>
                  <a:gd name="T16" fmla="*/ 43 w 57"/>
                  <a:gd name="T17" fmla="*/ 79 h 80"/>
                  <a:gd name="T18" fmla="*/ 42 w 57"/>
                  <a:gd name="T19" fmla="*/ 79 h 80"/>
                  <a:gd name="T20" fmla="*/ 0 w 57"/>
                  <a:gd name="T21" fmla="*/ 53 h 80"/>
                  <a:gd name="T22" fmla="*/ 50 w 57"/>
                  <a:gd name="T23" fmla="*/ 0 h 80"/>
                  <a:gd name="T24" fmla="*/ 53 w 57"/>
                  <a:gd name="T2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80">
                    <a:moveTo>
                      <a:pt x="40" y="72"/>
                    </a:moveTo>
                    <a:lnTo>
                      <a:pt x="48" y="10"/>
                    </a:lnTo>
                    <a:cubicBezTo>
                      <a:pt x="29" y="26"/>
                      <a:pt x="6" y="46"/>
                      <a:pt x="6" y="53"/>
                    </a:cubicBezTo>
                    <a:cubicBezTo>
                      <a:pt x="6" y="60"/>
                      <a:pt x="25" y="68"/>
                      <a:pt x="40" y="72"/>
                    </a:cubicBezTo>
                    <a:close/>
                    <a:moveTo>
                      <a:pt x="53" y="0"/>
                    </a:moveTo>
                    <a:cubicBezTo>
                      <a:pt x="55" y="0"/>
                      <a:pt x="56" y="2"/>
                      <a:pt x="56" y="4"/>
                    </a:cubicBezTo>
                    <a:lnTo>
                      <a:pt x="46" y="77"/>
                    </a:lnTo>
                    <a:cubicBezTo>
                      <a:pt x="46" y="78"/>
                      <a:pt x="45" y="78"/>
                      <a:pt x="44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35" y="78"/>
                      <a:pt x="0" y="68"/>
                      <a:pt x="0" y="53"/>
                    </a:cubicBezTo>
                    <a:cubicBezTo>
                      <a:pt x="0" y="40"/>
                      <a:pt x="42" y="7"/>
                      <a:pt x="50" y="0"/>
                    </a:cubicBezTo>
                    <a:cubicBezTo>
                      <a:pt x="51" y="0"/>
                      <a:pt x="53" y="0"/>
                      <a:pt x="53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" name="ísliḍe">
                <a:extLst>
                  <a:ext uri="{FF2B5EF4-FFF2-40B4-BE49-F238E27FC236}">
                    <a16:creationId xmlns:a16="http://schemas.microsoft.com/office/drawing/2014/main" id="{3023485E-C6AE-4143-80A3-71F8E742E881}"/>
                  </a:ext>
                </a:extLst>
              </p:cNvPr>
              <p:cNvSpPr/>
              <p:nvPr/>
            </p:nvSpPr>
            <p:spPr bwMode="auto">
              <a:xfrm>
                <a:off x="4067629" y="4290769"/>
                <a:ext cx="224064" cy="232343"/>
              </a:xfrm>
              <a:custGeom>
                <a:avLst/>
                <a:gdLst>
                  <a:gd name="T0" fmla="*/ 0 w 114"/>
                  <a:gd name="T1" fmla="*/ 33 h 121"/>
                  <a:gd name="T2" fmla="*/ 88 w 114"/>
                  <a:gd name="T3" fmla="*/ 0 h 121"/>
                  <a:gd name="T4" fmla="*/ 108 w 114"/>
                  <a:gd name="T5" fmla="*/ 91 h 121"/>
                  <a:gd name="T6" fmla="*/ 26 w 114"/>
                  <a:gd name="T7" fmla="*/ 114 h 121"/>
                  <a:gd name="T8" fmla="*/ 0 w 114"/>
                  <a:gd name="T9" fmla="*/ 33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21">
                    <a:moveTo>
                      <a:pt x="0" y="33"/>
                    </a:moveTo>
                    <a:cubicBezTo>
                      <a:pt x="10" y="18"/>
                      <a:pt x="88" y="0"/>
                      <a:pt x="88" y="0"/>
                    </a:cubicBezTo>
                    <a:cubicBezTo>
                      <a:pt x="88" y="0"/>
                      <a:pt x="113" y="85"/>
                      <a:pt x="108" y="91"/>
                    </a:cubicBezTo>
                    <a:cubicBezTo>
                      <a:pt x="105" y="98"/>
                      <a:pt x="41" y="120"/>
                      <a:pt x="26" y="114"/>
                    </a:cubicBezTo>
                    <a:cubicBezTo>
                      <a:pt x="12" y="107"/>
                      <a:pt x="0" y="33"/>
                      <a:pt x="0" y="3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6" name="iṣḻídè">
                <a:extLst>
                  <a:ext uri="{FF2B5EF4-FFF2-40B4-BE49-F238E27FC236}">
                    <a16:creationId xmlns:a16="http://schemas.microsoft.com/office/drawing/2014/main" id="{B594E4CC-ACFC-4796-981B-EC04417D2812}"/>
                  </a:ext>
                </a:extLst>
              </p:cNvPr>
              <p:cNvSpPr/>
              <p:nvPr/>
            </p:nvSpPr>
            <p:spPr bwMode="auto">
              <a:xfrm>
                <a:off x="4059008" y="4282161"/>
                <a:ext cx="232685" cy="240951"/>
              </a:xfrm>
              <a:custGeom>
                <a:avLst/>
                <a:gdLst>
                  <a:gd name="T0" fmla="*/ 110 w 120"/>
                  <a:gd name="T1" fmla="*/ 94 h 124"/>
                  <a:gd name="T2" fmla="*/ 89 w 120"/>
                  <a:gd name="T3" fmla="*/ 8 h 124"/>
                  <a:gd name="T4" fmla="*/ 6 w 120"/>
                  <a:gd name="T5" fmla="*/ 37 h 124"/>
                  <a:gd name="T6" fmla="*/ 31 w 120"/>
                  <a:gd name="T7" fmla="*/ 116 h 124"/>
                  <a:gd name="T8" fmla="*/ 37 w 120"/>
                  <a:gd name="T9" fmla="*/ 117 h 124"/>
                  <a:gd name="T10" fmla="*/ 110 w 120"/>
                  <a:gd name="T11" fmla="*/ 94 h 124"/>
                  <a:gd name="T12" fmla="*/ 91 w 120"/>
                  <a:gd name="T13" fmla="*/ 1 h 124"/>
                  <a:gd name="T14" fmla="*/ 95 w 120"/>
                  <a:gd name="T15" fmla="*/ 3 h 124"/>
                  <a:gd name="T16" fmla="*/ 115 w 120"/>
                  <a:gd name="T17" fmla="*/ 97 h 124"/>
                  <a:gd name="T18" fmla="*/ 37 w 120"/>
                  <a:gd name="T19" fmla="*/ 123 h 124"/>
                  <a:gd name="T20" fmla="*/ 29 w 120"/>
                  <a:gd name="T21" fmla="*/ 121 h 124"/>
                  <a:gd name="T22" fmla="*/ 0 w 120"/>
                  <a:gd name="T23" fmla="*/ 37 h 124"/>
                  <a:gd name="T24" fmla="*/ 0 w 120"/>
                  <a:gd name="T25" fmla="*/ 35 h 124"/>
                  <a:gd name="T26" fmla="*/ 91 w 120"/>
                  <a:gd name="T27" fmla="*/ 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4">
                    <a:moveTo>
                      <a:pt x="110" y="94"/>
                    </a:moveTo>
                    <a:cubicBezTo>
                      <a:pt x="111" y="88"/>
                      <a:pt x="101" y="46"/>
                      <a:pt x="89" y="8"/>
                    </a:cubicBezTo>
                    <a:cubicBezTo>
                      <a:pt x="59" y="14"/>
                      <a:pt x="15" y="28"/>
                      <a:pt x="6" y="37"/>
                    </a:cubicBezTo>
                    <a:cubicBezTo>
                      <a:pt x="11" y="67"/>
                      <a:pt x="22" y="112"/>
                      <a:pt x="31" y="116"/>
                    </a:cubicBezTo>
                    <a:cubicBezTo>
                      <a:pt x="32" y="116"/>
                      <a:pt x="33" y="117"/>
                      <a:pt x="37" y="117"/>
                    </a:cubicBezTo>
                    <a:cubicBezTo>
                      <a:pt x="58" y="117"/>
                      <a:pt x="105" y="98"/>
                      <a:pt x="110" y="94"/>
                    </a:cubicBezTo>
                    <a:close/>
                    <a:moveTo>
                      <a:pt x="91" y="1"/>
                    </a:moveTo>
                    <a:cubicBezTo>
                      <a:pt x="92" y="0"/>
                      <a:pt x="94" y="1"/>
                      <a:pt x="95" y="3"/>
                    </a:cubicBezTo>
                    <a:cubicBezTo>
                      <a:pt x="104" y="35"/>
                      <a:pt x="119" y="90"/>
                      <a:pt x="115" y="97"/>
                    </a:cubicBezTo>
                    <a:cubicBezTo>
                      <a:pt x="110" y="104"/>
                      <a:pt x="57" y="123"/>
                      <a:pt x="37" y="123"/>
                    </a:cubicBezTo>
                    <a:cubicBezTo>
                      <a:pt x="33" y="123"/>
                      <a:pt x="31" y="122"/>
                      <a:pt x="29" y="121"/>
                    </a:cubicBezTo>
                    <a:cubicBezTo>
                      <a:pt x="13" y="115"/>
                      <a:pt x="2" y="51"/>
                      <a:pt x="0" y="37"/>
                    </a:cubicBezTo>
                    <a:cubicBezTo>
                      <a:pt x="0" y="37"/>
                      <a:pt x="0" y="36"/>
                      <a:pt x="0" y="35"/>
                    </a:cubicBezTo>
                    <a:cubicBezTo>
                      <a:pt x="11" y="20"/>
                      <a:pt x="83" y="2"/>
                      <a:pt x="91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7" name="iṩľiḍe">
                <a:extLst>
                  <a:ext uri="{FF2B5EF4-FFF2-40B4-BE49-F238E27FC236}">
                    <a16:creationId xmlns:a16="http://schemas.microsoft.com/office/drawing/2014/main" id="{0FE7B1BD-3310-4631-AE74-15E564B3F1BF}"/>
                  </a:ext>
                </a:extLst>
              </p:cNvPr>
              <p:cNvSpPr/>
              <p:nvPr/>
            </p:nvSpPr>
            <p:spPr bwMode="auto">
              <a:xfrm>
                <a:off x="4084864" y="4307980"/>
                <a:ext cx="172357" cy="189319"/>
              </a:xfrm>
              <a:custGeom>
                <a:avLst/>
                <a:gdLst>
                  <a:gd name="T0" fmla="*/ 0 w 90"/>
                  <a:gd name="T1" fmla="*/ 26 h 97"/>
                  <a:gd name="T2" fmla="*/ 71 w 90"/>
                  <a:gd name="T3" fmla="*/ 0 h 97"/>
                  <a:gd name="T4" fmla="*/ 89 w 90"/>
                  <a:gd name="T5" fmla="*/ 76 h 97"/>
                  <a:gd name="T6" fmla="*/ 24 w 90"/>
                  <a:gd name="T7" fmla="*/ 96 h 97"/>
                  <a:gd name="T8" fmla="*/ 20 w 90"/>
                  <a:gd name="T9" fmla="*/ 96 h 97"/>
                  <a:gd name="T10" fmla="*/ 0 w 90"/>
                  <a:gd name="T11" fmla="*/ 26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97">
                    <a:moveTo>
                      <a:pt x="0" y="26"/>
                    </a:moveTo>
                    <a:cubicBezTo>
                      <a:pt x="9" y="19"/>
                      <a:pt x="41" y="9"/>
                      <a:pt x="71" y="0"/>
                    </a:cubicBezTo>
                    <a:cubicBezTo>
                      <a:pt x="80" y="32"/>
                      <a:pt x="88" y="66"/>
                      <a:pt x="89" y="76"/>
                    </a:cubicBezTo>
                    <a:cubicBezTo>
                      <a:pt x="79" y="82"/>
                      <a:pt x="40" y="96"/>
                      <a:pt x="24" y="96"/>
                    </a:cubicBezTo>
                    <a:cubicBezTo>
                      <a:pt x="21" y="96"/>
                      <a:pt x="21" y="96"/>
                      <a:pt x="20" y="96"/>
                    </a:cubicBezTo>
                    <a:cubicBezTo>
                      <a:pt x="15" y="91"/>
                      <a:pt x="6" y="59"/>
                      <a:pt x="0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" name="íśḷiḋé">
                <a:extLst>
                  <a:ext uri="{FF2B5EF4-FFF2-40B4-BE49-F238E27FC236}">
                    <a16:creationId xmlns:a16="http://schemas.microsoft.com/office/drawing/2014/main" id="{BC43D622-111E-47FD-9691-8BA46F8CB4BB}"/>
                  </a:ext>
                </a:extLst>
              </p:cNvPr>
              <p:cNvSpPr/>
              <p:nvPr/>
            </p:nvSpPr>
            <p:spPr bwMode="auto">
              <a:xfrm>
                <a:off x="4084864" y="4307980"/>
                <a:ext cx="189593" cy="197922"/>
              </a:xfrm>
              <a:custGeom>
                <a:avLst/>
                <a:gdLst>
                  <a:gd name="T0" fmla="*/ 27 w 97"/>
                  <a:gd name="T1" fmla="*/ 93 h 100"/>
                  <a:gd name="T2" fmla="*/ 89 w 97"/>
                  <a:gd name="T3" fmla="*/ 75 h 100"/>
                  <a:gd name="T4" fmla="*/ 72 w 97"/>
                  <a:gd name="T5" fmla="*/ 7 h 100"/>
                  <a:gd name="T6" fmla="*/ 6 w 97"/>
                  <a:gd name="T7" fmla="*/ 30 h 100"/>
                  <a:gd name="T8" fmla="*/ 24 w 97"/>
                  <a:gd name="T9" fmla="*/ 93 h 100"/>
                  <a:gd name="T10" fmla="*/ 27 w 97"/>
                  <a:gd name="T11" fmla="*/ 93 h 100"/>
                  <a:gd name="T12" fmla="*/ 27 w 97"/>
                  <a:gd name="T13" fmla="*/ 93 h 100"/>
                  <a:gd name="T14" fmla="*/ 74 w 97"/>
                  <a:gd name="T15" fmla="*/ 1 h 100"/>
                  <a:gd name="T16" fmla="*/ 77 w 97"/>
                  <a:gd name="T17" fmla="*/ 2 h 100"/>
                  <a:gd name="T18" fmla="*/ 96 w 97"/>
                  <a:gd name="T19" fmla="*/ 77 h 100"/>
                  <a:gd name="T20" fmla="*/ 94 w 97"/>
                  <a:gd name="T21" fmla="*/ 80 h 100"/>
                  <a:gd name="T22" fmla="*/ 27 w 97"/>
                  <a:gd name="T23" fmla="*/ 99 h 100"/>
                  <a:gd name="T24" fmla="*/ 23 w 97"/>
                  <a:gd name="T25" fmla="*/ 99 h 100"/>
                  <a:gd name="T26" fmla="*/ 21 w 97"/>
                  <a:gd name="T27" fmla="*/ 98 h 100"/>
                  <a:gd name="T28" fmla="*/ 0 w 97"/>
                  <a:gd name="T29" fmla="*/ 28 h 100"/>
                  <a:gd name="T30" fmla="*/ 1 w 97"/>
                  <a:gd name="T31" fmla="*/ 25 h 100"/>
                  <a:gd name="T32" fmla="*/ 74 w 97"/>
                  <a:gd name="T33" fmla="*/ 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0">
                    <a:moveTo>
                      <a:pt x="27" y="93"/>
                    </a:moveTo>
                    <a:cubicBezTo>
                      <a:pt x="42" y="93"/>
                      <a:pt x="77" y="81"/>
                      <a:pt x="89" y="75"/>
                    </a:cubicBezTo>
                    <a:cubicBezTo>
                      <a:pt x="88" y="64"/>
                      <a:pt x="81" y="37"/>
                      <a:pt x="72" y="7"/>
                    </a:cubicBezTo>
                    <a:cubicBezTo>
                      <a:pt x="42" y="14"/>
                      <a:pt x="16" y="24"/>
                      <a:pt x="6" y="30"/>
                    </a:cubicBezTo>
                    <a:cubicBezTo>
                      <a:pt x="12" y="61"/>
                      <a:pt x="21" y="87"/>
                      <a:pt x="24" y="93"/>
                    </a:cubicBezTo>
                    <a:cubicBezTo>
                      <a:pt x="25" y="93"/>
                      <a:pt x="26" y="93"/>
                      <a:pt x="27" y="93"/>
                    </a:cubicBezTo>
                    <a:lnTo>
                      <a:pt x="27" y="93"/>
                    </a:lnTo>
                    <a:close/>
                    <a:moveTo>
                      <a:pt x="74" y="1"/>
                    </a:moveTo>
                    <a:cubicBezTo>
                      <a:pt x="75" y="0"/>
                      <a:pt x="77" y="1"/>
                      <a:pt x="77" y="2"/>
                    </a:cubicBezTo>
                    <a:cubicBezTo>
                      <a:pt x="85" y="30"/>
                      <a:pt x="94" y="65"/>
                      <a:pt x="96" y="77"/>
                    </a:cubicBezTo>
                    <a:cubicBezTo>
                      <a:pt x="96" y="78"/>
                      <a:pt x="95" y="79"/>
                      <a:pt x="94" y="80"/>
                    </a:cubicBezTo>
                    <a:cubicBezTo>
                      <a:pt x="84" y="85"/>
                      <a:pt x="45" y="99"/>
                      <a:pt x="27" y="99"/>
                    </a:cubicBezTo>
                    <a:cubicBezTo>
                      <a:pt x="24" y="99"/>
                      <a:pt x="23" y="99"/>
                      <a:pt x="23" y="99"/>
                    </a:cubicBezTo>
                    <a:cubicBezTo>
                      <a:pt x="22" y="99"/>
                      <a:pt x="21" y="99"/>
                      <a:pt x="21" y="98"/>
                    </a:cubicBezTo>
                    <a:cubicBezTo>
                      <a:pt x="14" y="92"/>
                      <a:pt x="5" y="57"/>
                      <a:pt x="0" y="28"/>
                    </a:cubicBezTo>
                    <a:cubicBezTo>
                      <a:pt x="0" y="28"/>
                      <a:pt x="0" y="26"/>
                      <a:pt x="1" y="25"/>
                    </a:cubicBezTo>
                    <a:cubicBezTo>
                      <a:pt x="12" y="18"/>
                      <a:pt x="46" y="7"/>
                      <a:pt x="74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9" name="î$ľiďe">
                <a:extLst>
                  <a:ext uri="{FF2B5EF4-FFF2-40B4-BE49-F238E27FC236}">
                    <a16:creationId xmlns:a16="http://schemas.microsoft.com/office/drawing/2014/main" id="{079A4CA8-63E3-4382-A0CD-94AA0218DE99}"/>
                  </a:ext>
                </a:extLst>
              </p:cNvPr>
              <p:cNvSpPr/>
              <p:nvPr/>
            </p:nvSpPr>
            <p:spPr bwMode="auto">
              <a:xfrm>
                <a:off x="4196894" y="3929342"/>
                <a:ext cx="879021" cy="1247781"/>
              </a:xfrm>
              <a:custGeom>
                <a:avLst/>
                <a:gdLst>
                  <a:gd name="T0" fmla="*/ 351 w 448"/>
                  <a:gd name="T1" fmla="*/ 56 h 641"/>
                  <a:gd name="T2" fmla="*/ 434 w 448"/>
                  <a:gd name="T3" fmla="*/ 199 h 641"/>
                  <a:gd name="T4" fmla="*/ 401 w 448"/>
                  <a:gd name="T5" fmla="*/ 339 h 641"/>
                  <a:gd name="T6" fmla="*/ 417 w 448"/>
                  <a:gd name="T7" fmla="*/ 442 h 641"/>
                  <a:gd name="T8" fmla="*/ 422 w 448"/>
                  <a:gd name="T9" fmla="*/ 481 h 641"/>
                  <a:gd name="T10" fmla="*/ 180 w 448"/>
                  <a:gd name="T11" fmla="*/ 637 h 641"/>
                  <a:gd name="T12" fmla="*/ 129 w 448"/>
                  <a:gd name="T13" fmla="*/ 541 h 641"/>
                  <a:gd name="T14" fmla="*/ 94 w 448"/>
                  <a:gd name="T15" fmla="*/ 479 h 641"/>
                  <a:gd name="T16" fmla="*/ 12 w 448"/>
                  <a:gd name="T17" fmla="*/ 460 h 641"/>
                  <a:gd name="T18" fmla="*/ 0 w 448"/>
                  <a:gd name="T19" fmla="*/ 322 h 641"/>
                  <a:gd name="T20" fmla="*/ 10 w 448"/>
                  <a:gd name="T21" fmla="*/ 271 h 641"/>
                  <a:gd name="T22" fmla="*/ 0 w 448"/>
                  <a:gd name="T23" fmla="*/ 221 h 641"/>
                  <a:gd name="T24" fmla="*/ 24 w 448"/>
                  <a:gd name="T25" fmla="*/ 145 h 641"/>
                  <a:gd name="T26" fmla="*/ 88 w 448"/>
                  <a:gd name="T27" fmla="*/ 41 h 641"/>
                  <a:gd name="T28" fmla="*/ 351 w 448"/>
                  <a:gd name="T29" fmla="*/ 56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641">
                    <a:moveTo>
                      <a:pt x="351" y="56"/>
                    </a:moveTo>
                    <a:cubicBezTo>
                      <a:pt x="440" y="77"/>
                      <a:pt x="434" y="199"/>
                      <a:pt x="434" y="199"/>
                    </a:cubicBezTo>
                    <a:cubicBezTo>
                      <a:pt x="434" y="199"/>
                      <a:pt x="399" y="333"/>
                      <a:pt x="401" y="339"/>
                    </a:cubicBezTo>
                    <a:cubicBezTo>
                      <a:pt x="403" y="345"/>
                      <a:pt x="417" y="442"/>
                      <a:pt x="417" y="442"/>
                    </a:cubicBezTo>
                    <a:cubicBezTo>
                      <a:pt x="417" y="442"/>
                      <a:pt x="447" y="469"/>
                      <a:pt x="422" y="481"/>
                    </a:cubicBezTo>
                    <a:cubicBezTo>
                      <a:pt x="397" y="493"/>
                      <a:pt x="193" y="640"/>
                      <a:pt x="180" y="637"/>
                    </a:cubicBezTo>
                    <a:cubicBezTo>
                      <a:pt x="168" y="635"/>
                      <a:pt x="129" y="541"/>
                      <a:pt x="129" y="541"/>
                    </a:cubicBezTo>
                    <a:cubicBezTo>
                      <a:pt x="129" y="541"/>
                      <a:pt x="115" y="469"/>
                      <a:pt x="94" y="479"/>
                    </a:cubicBezTo>
                    <a:cubicBezTo>
                      <a:pt x="74" y="489"/>
                      <a:pt x="12" y="460"/>
                      <a:pt x="12" y="460"/>
                    </a:cubicBezTo>
                    <a:lnTo>
                      <a:pt x="0" y="322"/>
                    </a:lnTo>
                    <a:lnTo>
                      <a:pt x="10" y="271"/>
                    </a:lnTo>
                    <a:lnTo>
                      <a:pt x="0" y="221"/>
                    </a:lnTo>
                    <a:lnTo>
                      <a:pt x="24" y="145"/>
                    </a:lnTo>
                    <a:cubicBezTo>
                      <a:pt x="24" y="145"/>
                      <a:pt x="56" y="83"/>
                      <a:pt x="88" y="41"/>
                    </a:cubicBezTo>
                    <a:cubicBezTo>
                      <a:pt x="121" y="0"/>
                      <a:pt x="263" y="35"/>
                      <a:pt x="351" y="56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0" name="ïşḻiďé">
                <a:extLst>
                  <a:ext uri="{FF2B5EF4-FFF2-40B4-BE49-F238E27FC236}">
                    <a16:creationId xmlns:a16="http://schemas.microsoft.com/office/drawing/2014/main" id="{FC0A5979-5B7D-472F-8ADC-2CF58E9013F3}"/>
                  </a:ext>
                </a:extLst>
              </p:cNvPr>
              <p:cNvSpPr/>
              <p:nvPr/>
            </p:nvSpPr>
            <p:spPr bwMode="auto">
              <a:xfrm>
                <a:off x="4188279" y="3963763"/>
                <a:ext cx="879021" cy="1221968"/>
              </a:xfrm>
              <a:custGeom>
                <a:avLst/>
                <a:gdLst>
                  <a:gd name="T0" fmla="*/ 436 w 448"/>
                  <a:gd name="T1" fmla="*/ 179 h 624"/>
                  <a:gd name="T2" fmla="*/ 356 w 448"/>
                  <a:gd name="T3" fmla="*/ 39 h 624"/>
                  <a:gd name="T4" fmla="*/ 346 w 448"/>
                  <a:gd name="T5" fmla="*/ 37 h 624"/>
                  <a:gd name="T6" fmla="*/ 157 w 448"/>
                  <a:gd name="T7" fmla="*/ 6 h 624"/>
                  <a:gd name="T8" fmla="*/ 95 w 448"/>
                  <a:gd name="T9" fmla="*/ 24 h 624"/>
                  <a:gd name="T10" fmla="*/ 31 w 448"/>
                  <a:gd name="T11" fmla="*/ 126 h 624"/>
                  <a:gd name="T12" fmla="*/ 7 w 448"/>
                  <a:gd name="T13" fmla="*/ 203 h 624"/>
                  <a:gd name="T14" fmla="*/ 16 w 448"/>
                  <a:gd name="T15" fmla="*/ 252 h 624"/>
                  <a:gd name="T16" fmla="*/ 16 w 448"/>
                  <a:gd name="T17" fmla="*/ 253 h 624"/>
                  <a:gd name="T18" fmla="*/ 7 w 448"/>
                  <a:gd name="T19" fmla="*/ 304 h 624"/>
                  <a:gd name="T20" fmla="*/ 19 w 448"/>
                  <a:gd name="T21" fmla="*/ 440 h 624"/>
                  <a:gd name="T22" fmla="*/ 86 w 448"/>
                  <a:gd name="T23" fmla="*/ 460 h 624"/>
                  <a:gd name="T24" fmla="*/ 97 w 448"/>
                  <a:gd name="T25" fmla="*/ 458 h 624"/>
                  <a:gd name="T26" fmla="*/ 102 w 448"/>
                  <a:gd name="T27" fmla="*/ 457 h 624"/>
                  <a:gd name="T28" fmla="*/ 136 w 448"/>
                  <a:gd name="T29" fmla="*/ 522 h 624"/>
                  <a:gd name="T30" fmla="*/ 186 w 448"/>
                  <a:gd name="T31" fmla="*/ 617 h 624"/>
                  <a:gd name="T32" fmla="*/ 334 w 448"/>
                  <a:gd name="T33" fmla="*/ 520 h 624"/>
                  <a:gd name="T34" fmla="*/ 425 w 448"/>
                  <a:gd name="T35" fmla="*/ 460 h 624"/>
                  <a:gd name="T36" fmla="*/ 434 w 448"/>
                  <a:gd name="T37" fmla="*/ 451 h 624"/>
                  <a:gd name="T38" fmla="*/ 421 w 448"/>
                  <a:gd name="T39" fmla="*/ 426 h 624"/>
                  <a:gd name="T40" fmla="*/ 419 w 448"/>
                  <a:gd name="T41" fmla="*/ 424 h 624"/>
                  <a:gd name="T42" fmla="*/ 403 w 448"/>
                  <a:gd name="T43" fmla="*/ 322 h 624"/>
                  <a:gd name="T44" fmla="*/ 436 w 448"/>
                  <a:gd name="T45" fmla="*/ 179 h 624"/>
                  <a:gd name="T46" fmla="*/ 357 w 448"/>
                  <a:gd name="T47" fmla="*/ 34 h 624"/>
                  <a:gd name="T48" fmla="*/ 442 w 448"/>
                  <a:gd name="T49" fmla="*/ 180 h 624"/>
                  <a:gd name="T50" fmla="*/ 442 w 448"/>
                  <a:gd name="T51" fmla="*/ 181 h 624"/>
                  <a:gd name="T52" fmla="*/ 409 w 448"/>
                  <a:gd name="T53" fmla="*/ 319 h 624"/>
                  <a:gd name="T54" fmla="*/ 425 w 448"/>
                  <a:gd name="T55" fmla="*/ 422 h 624"/>
                  <a:gd name="T56" fmla="*/ 440 w 448"/>
                  <a:gd name="T57" fmla="*/ 451 h 624"/>
                  <a:gd name="T58" fmla="*/ 428 w 448"/>
                  <a:gd name="T59" fmla="*/ 466 h 624"/>
                  <a:gd name="T60" fmla="*/ 337 w 448"/>
                  <a:gd name="T61" fmla="*/ 526 h 624"/>
                  <a:gd name="T62" fmla="*/ 186 w 448"/>
                  <a:gd name="T63" fmla="*/ 623 h 624"/>
                  <a:gd name="T64" fmla="*/ 185 w 448"/>
                  <a:gd name="T65" fmla="*/ 623 h 624"/>
                  <a:gd name="T66" fmla="*/ 131 w 448"/>
                  <a:gd name="T67" fmla="*/ 524 h 624"/>
                  <a:gd name="T68" fmla="*/ 130 w 448"/>
                  <a:gd name="T69" fmla="*/ 523 h 624"/>
                  <a:gd name="T70" fmla="*/ 102 w 448"/>
                  <a:gd name="T71" fmla="*/ 463 h 624"/>
                  <a:gd name="T72" fmla="*/ 100 w 448"/>
                  <a:gd name="T73" fmla="*/ 463 h 624"/>
                  <a:gd name="T74" fmla="*/ 86 w 448"/>
                  <a:gd name="T75" fmla="*/ 466 h 624"/>
                  <a:gd name="T76" fmla="*/ 14 w 448"/>
                  <a:gd name="T77" fmla="*/ 445 h 624"/>
                  <a:gd name="T78" fmla="*/ 13 w 448"/>
                  <a:gd name="T79" fmla="*/ 442 h 624"/>
                  <a:gd name="T80" fmla="*/ 0 w 448"/>
                  <a:gd name="T81" fmla="*/ 304 h 624"/>
                  <a:gd name="T82" fmla="*/ 0 w 448"/>
                  <a:gd name="T83" fmla="*/ 304 h 624"/>
                  <a:gd name="T84" fmla="*/ 10 w 448"/>
                  <a:gd name="T85" fmla="*/ 252 h 624"/>
                  <a:gd name="T86" fmla="*/ 0 w 448"/>
                  <a:gd name="T87" fmla="*/ 203 h 624"/>
                  <a:gd name="T88" fmla="*/ 0 w 448"/>
                  <a:gd name="T89" fmla="*/ 202 h 624"/>
                  <a:gd name="T90" fmla="*/ 25 w 448"/>
                  <a:gd name="T91" fmla="*/ 124 h 624"/>
                  <a:gd name="T92" fmla="*/ 90 w 448"/>
                  <a:gd name="T93" fmla="*/ 20 h 624"/>
                  <a:gd name="T94" fmla="*/ 157 w 448"/>
                  <a:gd name="T95" fmla="*/ 0 h 624"/>
                  <a:gd name="T96" fmla="*/ 347 w 448"/>
                  <a:gd name="T97" fmla="*/ 32 h 624"/>
                  <a:gd name="T98" fmla="*/ 357 w 448"/>
                  <a:gd name="T99" fmla="*/ 3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48" h="624">
                    <a:moveTo>
                      <a:pt x="436" y="179"/>
                    </a:moveTo>
                    <a:cubicBezTo>
                      <a:pt x="436" y="173"/>
                      <a:pt x="439" y="59"/>
                      <a:pt x="356" y="39"/>
                    </a:cubicBezTo>
                    <a:lnTo>
                      <a:pt x="346" y="37"/>
                    </a:lnTo>
                    <a:cubicBezTo>
                      <a:pt x="290" y="24"/>
                      <a:pt x="212" y="6"/>
                      <a:pt x="157" y="6"/>
                    </a:cubicBezTo>
                    <a:cubicBezTo>
                      <a:pt x="125" y="6"/>
                      <a:pt x="104" y="12"/>
                      <a:pt x="95" y="24"/>
                    </a:cubicBezTo>
                    <a:cubicBezTo>
                      <a:pt x="63" y="63"/>
                      <a:pt x="33" y="123"/>
                      <a:pt x="31" y="126"/>
                    </a:cubicBezTo>
                    <a:lnTo>
                      <a:pt x="7" y="203"/>
                    </a:lnTo>
                    <a:lnTo>
                      <a:pt x="16" y="252"/>
                    </a:lnTo>
                    <a:lnTo>
                      <a:pt x="16" y="253"/>
                    </a:lnTo>
                    <a:lnTo>
                      <a:pt x="7" y="304"/>
                    </a:lnTo>
                    <a:lnTo>
                      <a:pt x="19" y="440"/>
                    </a:lnTo>
                    <a:cubicBezTo>
                      <a:pt x="27" y="444"/>
                      <a:pt x="64" y="460"/>
                      <a:pt x="86" y="460"/>
                    </a:cubicBezTo>
                    <a:cubicBezTo>
                      <a:pt x="91" y="460"/>
                      <a:pt x="95" y="459"/>
                      <a:pt x="97" y="458"/>
                    </a:cubicBezTo>
                    <a:cubicBezTo>
                      <a:pt x="99" y="457"/>
                      <a:pt x="101" y="457"/>
                      <a:pt x="102" y="457"/>
                    </a:cubicBezTo>
                    <a:cubicBezTo>
                      <a:pt x="122" y="457"/>
                      <a:pt x="134" y="510"/>
                      <a:pt x="136" y="522"/>
                    </a:cubicBezTo>
                    <a:cubicBezTo>
                      <a:pt x="154" y="566"/>
                      <a:pt x="179" y="614"/>
                      <a:pt x="186" y="617"/>
                    </a:cubicBezTo>
                    <a:cubicBezTo>
                      <a:pt x="195" y="615"/>
                      <a:pt x="275" y="561"/>
                      <a:pt x="334" y="520"/>
                    </a:cubicBezTo>
                    <a:cubicBezTo>
                      <a:pt x="378" y="491"/>
                      <a:pt x="415" y="465"/>
                      <a:pt x="425" y="460"/>
                    </a:cubicBezTo>
                    <a:cubicBezTo>
                      <a:pt x="431" y="457"/>
                      <a:pt x="433" y="454"/>
                      <a:pt x="434" y="451"/>
                    </a:cubicBezTo>
                    <a:cubicBezTo>
                      <a:pt x="435" y="442"/>
                      <a:pt x="425" y="429"/>
                      <a:pt x="421" y="426"/>
                    </a:cubicBezTo>
                    <a:cubicBezTo>
                      <a:pt x="420" y="426"/>
                      <a:pt x="420" y="425"/>
                      <a:pt x="419" y="424"/>
                    </a:cubicBezTo>
                    <a:cubicBezTo>
                      <a:pt x="414" y="385"/>
                      <a:pt x="405" y="326"/>
                      <a:pt x="403" y="322"/>
                    </a:cubicBezTo>
                    <a:cubicBezTo>
                      <a:pt x="401" y="315"/>
                      <a:pt x="425" y="220"/>
                      <a:pt x="436" y="179"/>
                    </a:cubicBezTo>
                    <a:close/>
                    <a:moveTo>
                      <a:pt x="357" y="34"/>
                    </a:moveTo>
                    <a:cubicBezTo>
                      <a:pt x="447" y="54"/>
                      <a:pt x="442" y="179"/>
                      <a:pt x="442" y="180"/>
                    </a:cubicBezTo>
                    <a:cubicBezTo>
                      <a:pt x="442" y="181"/>
                      <a:pt x="442" y="181"/>
                      <a:pt x="442" y="181"/>
                    </a:cubicBezTo>
                    <a:cubicBezTo>
                      <a:pt x="429" y="231"/>
                      <a:pt x="409" y="313"/>
                      <a:pt x="409" y="319"/>
                    </a:cubicBezTo>
                    <a:cubicBezTo>
                      <a:pt x="411" y="327"/>
                      <a:pt x="424" y="408"/>
                      <a:pt x="425" y="422"/>
                    </a:cubicBezTo>
                    <a:cubicBezTo>
                      <a:pt x="429" y="426"/>
                      <a:pt x="441" y="438"/>
                      <a:pt x="440" y="451"/>
                    </a:cubicBezTo>
                    <a:cubicBezTo>
                      <a:pt x="439" y="457"/>
                      <a:pt x="435" y="462"/>
                      <a:pt x="428" y="466"/>
                    </a:cubicBezTo>
                    <a:cubicBezTo>
                      <a:pt x="418" y="470"/>
                      <a:pt x="379" y="497"/>
                      <a:pt x="337" y="526"/>
                    </a:cubicBezTo>
                    <a:cubicBezTo>
                      <a:pt x="252" y="584"/>
                      <a:pt x="195" y="623"/>
                      <a:pt x="186" y="623"/>
                    </a:cubicBezTo>
                    <a:cubicBezTo>
                      <a:pt x="185" y="623"/>
                      <a:pt x="185" y="623"/>
                      <a:pt x="185" y="623"/>
                    </a:cubicBezTo>
                    <a:cubicBezTo>
                      <a:pt x="171" y="620"/>
                      <a:pt x="140" y="546"/>
                      <a:pt x="131" y="524"/>
                    </a:cubicBezTo>
                    <a:cubicBezTo>
                      <a:pt x="130" y="523"/>
                      <a:pt x="130" y="523"/>
                      <a:pt x="130" y="523"/>
                    </a:cubicBezTo>
                    <a:cubicBezTo>
                      <a:pt x="126" y="498"/>
                      <a:pt x="113" y="463"/>
                      <a:pt x="102" y="463"/>
                    </a:cubicBezTo>
                    <a:cubicBezTo>
                      <a:pt x="101" y="463"/>
                      <a:pt x="101" y="463"/>
                      <a:pt x="100" y="463"/>
                    </a:cubicBezTo>
                    <a:cubicBezTo>
                      <a:pt x="96" y="465"/>
                      <a:pt x="91" y="466"/>
                      <a:pt x="86" y="466"/>
                    </a:cubicBezTo>
                    <a:cubicBezTo>
                      <a:pt x="60" y="466"/>
                      <a:pt x="16" y="446"/>
                      <a:pt x="14" y="445"/>
                    </a:cubicBezTo>
                    <a:cubicBezTo>
                      <a:pt x="13" y="445"/>
                      <a:pt x="13" y="444"/>
                      <a:pt x="13" y="442"/>
                    </a:cubicBezTo>
                    <a:lnTo>
                      <a:pt x="0" y="304"/>
                    </a:lnTo>
                    <a:lnTo>
                      <a:pt x="0" y="304"/>
                    </a:lnTo>
                    <a:lnTo>
                      <a:pt x="10" y="252"/>
                    </a:lnTo>
                    <a:lnTo>
                      <a:pt x="0" y="203"/>
                    </a:lnTo>
                    <a:lnTo>
                      <a:pt x="0" y="202"/>
                    </a:lnTo>
                    <a:lnTo>
                      <a:pt x="25" y="124"/>
                    </a:lnTo>
                    <a:cubicBezTo>
                      <a:pt x="25" y="123"/>
                      <a:pt x="57" y="61"/>
                      <a:pt x="90" y="20"/>
                    </a:cubicBezTo>
                    <a:cubicBezTo>
                      <a:pt x="101" y="7"/>
                      <a:pt x="123" y="0"/>
                      <a:pt x="157" y="0"/>
                    </a:cubicBezTo>
                    <a:cubicBezTo>
                      <a:pt x="213" y="0"/>
                      <a:pt x="290" y="18"/>
                      <a:pt x="347" y="32"/>
                    </a:cubicBezTo>
                    <a:lnTo>
                      <a:pt x="357" y="34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1" name="íšlïḑé">
                <a:extLst>
                  <a:ext uri="{FF2B5EF4-FFF2-40B4-BE49-F238E27FC236}">
                    <a16:creationId xmlns:a16="http://schemas.microsoft.com/office/drawing/2014/main" id="{63F5EC9B-A258-487F-96E1-DC74C4B6D502}"/>
                  </a:ext>
                </a:extLst>
              </p:cNvPr>
              <p:cNvSpPr/>
              <p:nvPr/>
            </p:nvSpPr>
            <p:spPr bwMode="auto">
              <a:xfrm>
                <a:off x="4222750" y="3894920"/>
                <a:ext cx="956579" cy="972408"/>
              </a:xfrm>
              <a:custGeom>
                <a:avLst/>
                <a:gdLst>
                  <a:gd name="T0" fmla="*/ 417 w 488"/>
                  <a:gd name="T1" fmla="*/ 128 h 497"/>
                  <a:gd name="T2" fmla="*/ 454 w 488"/>
                  <a:gd name="T3" fmla="*/ 141 h 497"/>
                  <a:gd name="T4" fmla="*/ 434 w 488"/>
                  <a:gd name="T5" fmla="*/ 369 h 497"/>
                  <a:gd name="T6" fmla="*/ 404 w 488"/>
                  <a:gd name="T7" fmla="*/ 459 h 497"/>
                  <a:gd name="T8" fmla="*/ 343 w 488"/>
                  <a:gd name="T9" fmla="*/ 487 h 497"/>
                  <a:gd name="T10" fmla="*/ 219 w 488"/>
                  <a:gd name="T11" fmla="*/ 480 h 497"/>
                  <a:gd name="T12" fmla="*/ 163 w 488"/>
                  <a:gd name="T13" fmla="*/ 350 h 497"/>
                  <a:gd name="T14" fmla="*/ 91 w 488"/>
                  <a:gd name="T15" fmla="*/ 293 h 497"/>
                  <a:gd name="T16" fmla="*/ 52 w 488"/>
                  <a:gd name="T17" fmla="*/ 340 h 497"/>
                  <a:gd name="T18" fmla="*/ 24 w 488"/>
                  <a:gd name="T19" fmla="*/ 336 h 497"/>
                  <a:gd name="T20" fmla="*/ 23 w 488"/>
                  <a:gd name="T21" fmla="*/ 251 h 497"/>
                  <a:gd name="T22" fmla="*/ 10 w 488"/>
                  <a:gd name="T23" fmla="*/ 185 h 497"/>
                  <a:gd name="T24" fmla="*/ 12 w 488"/>
                  <a:gd name="T25" fmla="*/ 79 h 497"/>
                  <a:gd name="T26" fmla="*/ 163 w 488"/>
                  <a:gd name="T27" fmla="*/ 6 h 497"/>
                  <a:gd name="T28" fmla="*/ 397 w 488"/>
                  <a:gd name="T29" fmla="*/ 63 h 497"/>
                  <a:gd name="T30" fmla="*/ 417 w 488"/>
                  <a:gd name="T31" fmla="*/ 128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8" h="497">
                    <a:moveTo>
                      <a:pt x="417" y="128"/>
                    </a:moveTo>
                    <a:cubicBezTo>
                      <a:pt x="417" y="128"/>
                      <a:pt x="448" y="129"/>
                      <a:pt x="454" y="141"/>
                    </a:cubicBezTo>
                    <a:cubicBezTo>
                      <a:pt x="487" y="199"/>
                      <a:pt x="446" y="348"/>
                      <a:pt x="434" y="369"/>
                    </a:cubicBezTo>
                    <a:cubicBezTo>
                      <a:pt x="421" y="390"/>
                      <a:pt x="404" y="459"/>
                      <a:pt x="404" y="459"/>
                    </a:cubicBezTo>
                    <a:cubicBezTo>
                      <a:pt x="404" y="459"/>
                      <a:pt x="378" y="476"/>
                      <a:pt x="343" y="487"/>
                    </a:cubicBezTo>
                    <a:cubicBezTo>
                      <a:pt x="307" y="496"/>
                      <a:pt x="219" y="480"/>
                      <a:pt x="219" y="480"/>
                    </a:cubicBezTo>
                    <a:cubicBezTo>
                      <a:pt x="188" y="453"/>
                      <a:pt x="167" y="379"/>
                      <a:pt x="163" y="350"/>
                    </a:cubicBezTo>
                    <a:cubicBezTo>
                      <a:pt x="159" y="321"/>
                      <a:pt x="121" y="301"/>
                      <a:pt x="91" y="293"/>
                    </a:cubicBezTo>
                    <a:cubicBezTo>
                      <a:pt x="60" y="284"/>
                      <a:pt x="52" y="340"/>
                      <a:pt x="52" y="340"/>
                    </a:cubicBezTo>
                    <a:lnTo>
                      <a:pt x="24" y="336"/>
                    </a:lnTo>
                    <a:lnTo>
                      <a:pt x="23" y="251"/>
                    </a:lnTo>
                    <a:cubicBezTo>
                      <a:pt x="23" y="251"/>
                      <a:pt x="21" y="199"/>
                      <a:pt x="10" y="185"/>
                    </a:cubicBezTo>
                    <a:cubicBezTo>
                      <a:pt x="0" y="171"/>
                      <a:pt x="8" y="106"/>
                      <a:pt x="12" y="79"/>
                    </a:cubicBezTo>
                    <a:cubicBezTo>
                      <a:pt x="21" y="23"/>
                      <a:pt x="115" y="13"/>
                      <a:pt x="163" y="6"/>
                    </a:cubicBezTo>
                    <a:cubicBezTo>
                      <a:pt x="211" y="0"/>
                      <a:pt x="386" y="50"/>
                      <a:pt x="397" y="63"/>
                    </a:cubicBezTo>
                    <a:cubicBezTo>
                      <a:pt x="407" y="75"/>
                      <a:pt x="417" y="128"/>
                      <a:pt x="417" y="128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2" name="ïṧ1ide">
                <a:extLst>
                  <a:ext uri="{FF2B5EF4-FFF2-40B4-BE49-F238E27FC236}">
                    <a16:creationId xmlns:a16="http://schemas.microsoft.com/office/drawing/2014/main" id="{E95FAD10-44B7-46F7-83F7-F084E5730ACB}"/>
                  </a:ext>
                </a:extLst>
              </p:cNvPr>
              <p:cNvSpPr/>
              <p:nvPr/>
            </p:nvSpPr>
            <p:spPr bwMode="auto">
              <a:xfrm>
                <a:off x="4222750" y="3903523"/>
                <a:ext cx="965200" cy="955203"/>
              </a:xfrm>
              <a:custGeom>
                <a:avLst/>
                <a:gdLst>
                  <a:gd name="T0" fmla="*/ 434 w 494"/>
                  <a:gd name="T1" fmla="*/ 363 h 490"/>
                  <a:gd name="T2" fmla="*/ 455 w 494"/>
                  <a:gd name="T3" fmla="*/ 138 h 490"/>
                  <a:gd name="T4" fmla="*/ 421 w 494"/>
                  <a:gd name="T5" fmla="*/ 128 h 490"/>
                  <a:gd name="T6" fmla="*/ 418 w 494"/>
                  <a:gd name="T7" fmla="*/ 126 h 490"/>
                  <a:gd name="T8" fmla="*/ 397 w 494"/>
                  <a:gd name="T9" fmla="*/ 61 h 490"/>
                  <a:gd name="T10" fmla="*/ 177 w 494"/>
                  <a:gd name="T11" fmla="*/ 6 h 490"/>
                  <a:gd name="T12" fmla="*/ 167 w 494"/>
                  <a:gd name="T13" fmla="*/ 6 h 490"/>
                  <a:gd name="T14" fmla="*/ 162 w 494"/>
                  <a:gd name="T15" fmla="*/ 7 h 490"/>
                  <a:gd name="T16" fmla="*/ 19 w 494"/>
                  <a:gd name="T17" fmla="*/ 76 h 490"/>
                  <a:gd name="T18" fmla="*/ 17 w 494"/>
                  <a:gd name="T19" fmla="*/ 180 h 490"/>
                  <a:gd name="T20" fmla="*/ 30 w 494"/>
                  <a:gd name="T21" fmla="*/ 247 h 490"/>
                  <a:gd name="T22" fmla="*/ 32 w 494"/>
                  <a:gd name="T23" fmla="*/ 329 h 490"/>
                  <a:gd name="T24" fmla="*/ 54 w 494"/>
                  <a:gd name="T25" fmla="*/ 333 h 490"/>
                  <a:gd name="T26" fmla="*/ 89 w 494"/>
                  <a:gd name="T27" fmla="*/ 285 h 490"/>
                  <a:gd name="T28" fmla="*/ 96 w 494"/>
                  <a:gd name="T29" fmla="*/ 286 h 490"/>
                  <a:gd name="T30" fmla="*/ 170 w 494"/>
                  <a:gd name="T31" fmla="*/ 346 h 490"/>
                  <a:gd name="T32" fmla="*/ 224 w 494"/>
                  <a:gd name="T33" fmla="*/ 474 h 490"/>
                  <a:gd name="T34" fmla="*/ 314 w 494"/>
                  <a:gd name="T35" fmla="*/ 483 h 490"/>
                  <a:gd name="T36" fmla="*/ 346 w 494"/>
                  <a:gd name="T37" fmla="*/ 480 h 490"/>
                  <a:gd name="T38" fmla="*/ 406 w 494"/>
                  <a:gd name="T39" fmla="*/ 454 h 490"/>
                  <a:gd name="T40" fmla="*/ 434 w 494"/>
                  <a:gd name="T41" fmla="*/ 363 h 490"/>
                  <a:gd name="T42" fmla="*/ 423 w 494"/>
                  <a:gd name="T43" fmla="*/ 122 h 490"/>
                  <a:gd name="T44" fmla="*/ 460 w 494"/>
                  <a:gd name="T45" fmla="*/ 135 h 490"/>
                  <a:gd name="T46" fmla="*/ 440 w 494"/>
                  <a:gd name="T47" fmla="*/ 367 h 490"/>
                  <a:gd name="T48" fmla="*/ 411 w 494"/>
                  <a:gd name="T49" fmla="*/ 456 h 490"/>
                  <a:gd name="T50" fmla="*/ 410 w 494"/>
                  <a:gd name="T51" fmla="*/ 459 h 490"/>
                  <a:gd name="T52" fmla="*/ 347 w 494"/>
                  <a:gd name="T53" fmla="*/ 486 h 490"/>
                  <a:gd name="T54" fmla="*/ 314 w 494"/>
                  <a:gd name="T55" fmla="*/ 489 h 490"/>
                  <a:gd name="T56" fmla="*/ 222 w 494"/>
                  <a:gd name="T57" fmla="*/ 479 h 490"/>
                  <a:gd name="T58" fmla="*/ 221 w 494"/>
                  <a:gd name="T59" fmla="*/ 479 h 490"/>
                  <a:gd name="T60" fmla="*/ 164 w 494"/>
                  <a:gd name="T61" fmla="*/ 347 h 490"/>
                  <a:gd name="T62" fmla="*/ 94 w 494"/>
                  <a:gd name="T63" fmla="*/ 292 h 490"/>
                  <a:gd name="T64" fmla="*/ 89 w 494"/>
                  <a:gd name="T65" fmla="*/ 291 h 490"/>
                  <a:gd name="T66" fmla="*/ 59 w 494"/>
                  <a:gd name="T67" fmla="*/ 337 h 490"/>
                  <a:gd name="T68" fmla="*/ 57 w 494"/>
                  <a:gd name="T69" fmla="*/ 339 h 490"/>
                  <a:gd name="T70" fmla="*/ 55 w 494"/>
                  <a:gd name="T71" fmla="*/ 339 h 490"/>
                  <a:gd name="T72" fmla="*/ 29 w 494"/>
                  <a:gd name="T73" fmla="*/ 335 h 490"/>
                  <a:gd name="T74" fmla="*/ 26 w 494"/>
                  <a:gd name="T75" fmla="*/ 332 h 490"/>
                  <a:gd name="T76" fmla="*/ 24 w 494"/>
                  <a:gd name="T77" fmla="*/ 247 h 490"/>
                  <a:gd name="T78" fmla="*/ 12 w 494"/>
                  <a:gd name="T79" fmla="*/ 184 h 490"/>
                  <a:gd name="T80" fmla="*/ 13 w 494"/>
                  <a:gd name="T81" fmla="*/ 75 h 490"/>
                  <a:gd name="T82" fmla="*/ 161 w 494"/>
                  <a:gd name="T83" fmla="*/ 1 h 490"/>
                  <a:gd name="T84" fmla="*/ 166 w 494"/>
                  <a:gd name="T85" fmla="*/ 0 h 490"/>
                  <a:gd name="T86" fmla="*/ 177 w 494"/>
                  <a:gd name="T87" fmla="*/ 0 h 490"/>
                  <a:gd name="T88" fmla="*/ 403 w 494"/>
                  <a:gd name="T89" fmla="*/ 57 h 490"/>
                  <a:gd name="T90" fmla="*/ 423 w 494"/>
                  <a:gd name="T91" fmla="*/ 122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4" h="490">
                    <a:moveTo>
                      <a:pt x="434" y="363"/>
                    </a:moveTo>
                    <a:cubicBezTo>
                      <a:pt x="447" y="343"/>
                      <a:pt x="487" y="197"/>
                      <a:pt x="455" y="138"/>
                    </a:cubicBezTo>
                    <a:cubicBezTo>
                      <a:pt x="451" y="132"/>
                      <a:pt x="431" y="129"/>
                      <a:pt x="421" y="128"/>
                    </a:cubicBezTo>
                    <a:cubicBezTo>
                      <a:pt x="419" y="128"/>
                      <a:pt x="418" y="127"/>
                      <a:pt x="418" y="126"/>
                    </a:cubicBezTo>
                    <a:cubicBezTo>
                      <a:pt x="415" y="110"/>
                      <a:pt x="406" y="70"/>
                      <a:pt x="397" y="61"/>
                    </a:cubicBezTo>
                    <a:cubicBezTo>
                      <a:pt x="389" y="51"/>
                      <a:pt x="234" y="6"/>
                      <a:pt x="177" y="6"/>
                    </a:cubicBezTo>
                    <a:cubicBezTo>
                      <a:pt x="173" y="6"/>
                      <a:pt x="170" y="6"/>
                      <a:pt x="167" y="6"/>
                    </a:cubicBezTo>
                    <a:lnTo>
                      <a:pt x="162" y="7"/>
                    </a:lnTo>
                    <a:cubicBezTo>
                      <a:pt x="115" y="13"/>
                      <a:pt x="28" y="24"/>
                      <a:pt x="19" y="76"/>
                    </a:cubicBezTo>
                    <a:cubicBezTo>
                      <a:pt x="14" y="111"/>
                      <a:pt x="9" y="168"/>
                      <a:pt x="17" y="180"/>
                    </a:cubicBezTo>
                    <a:cubicBezTo>
                      <a:pt x="28" y="195"/>
                      <a:pt x="30" y="245"/>
                      <a:pt x="30" y="247"/>
                    </a:cubicBezTo>
                    <a:lnTo>
                      <a:pt x="32" y="329"/>
                    </a:lnTo>
                    <a:lnTo>
                      <a:pt x="54" y="333"/>
                    </a:lnTo>
                    <a:cubicBezTo>
                      <a:pt x="55" y="322"/>
                      <a:pt x="64" y="285"/>
                      <a:pt x="89" y="285"/>
                    </a:cubicBezTo>
                    <a:cubicBezTo>
                      <a:pt x="91" y="285"/>
                      <a:pt x="94" y="285"/>
                      <a:pt x="96" y="286"/>
                    </a:cubicBezTo>
                    <a:cubicBezTo>
                      <a:pt x="130" y="295"/>
                      <a:pt x="166" y="317"/>
                      <a:pt x="170" y="346"/>
                    </a:cubicBezTo>
                    <a:cubicBezTo>
                      <a:pt x="175" y="377"/>
                      <a:pt x="195" y="448"/>
                      <a:pt x="224" y="474"/>
                    </a:cubicBezTo>
                    <a:cubicBezTo>
                      <a:pt x="231" y="475"/>
                      <a:pt x="278" y="483"/>
                      <a:pt x="314" y="483"/>
                    </a:cubicBezTo>
                    <a:cubicBezTo>
                      <a:pt x="328" y="483"/>
                      <a:pt x="338" y="482"/>
                      <a:pt x="346" y="480"/>
                    </a:cubicBezTo>
                    <a:cubicBezTo>
                      <a:pt x="376" y="471"/>
                      <a:pt x="400" y="457"/>
                      <a:pt x="406" y="454"/>
                    </a:cubicBezTo>
                    <a:cubicBezTo>
                      <a:pt x="408" y="444"/>
                      <a:pt x="423" y="383"/>
                      <a:pt x="434" y="363"/>
                    </a:cubicBezTo>
                    <a:close/>
                    <a:moveTo>
                      <a:pt x="423" y="122"/>
                    </a:moveTo>
                    <a:cubicBezTo>
                      <a:pt x="431" y="123"/>
                      <a:pt x="454" y="125"/>
                      <a:pt x="460" y="135"/>
                    </a:cubicBezTo>
                    <a:cubicBezTo>
                      <a:pt x="493" y="195"/>
                      <a:pt x="453" y="345"/>
                      <a:pt x="440" y="367"/>
                    </a:cubicBezTo>
                    <a:cubicBezTo>
                      <a:pt x="428" y="387"/>
                      <a:pt x="412" y="456"/>
                      <a:pt x="411" y="456"/>
                    </a:cubicBezTo>
                    <a:cubicBezTo>
                      <a:pt x="411" y="457"/>
                      <a:pt x="410" y="458"/>
                      <a:pt x="410" y="459"/>
                    </a:cubicBezTo>
                    <a:cubicBezTo>
                      <a:pt x="409" y="459"/>
                      <a:pt x="382" y="475"/>
                      <a:pt x="347" y="486"/>
                    </a:cubicBezTo>
                    <a:cubicBezTo>
                      <a:pt x="339" y="488"/>
                      <a:pt x="328" y="489"/>
                      <a:pt x="314" y="489"/>
                    </a:cubicBezTo>
                    <a:cubicBezTo>
                      <a:pt x="275" y="489"/>
                      <a:pt x="222" y="480"/>
                      <a:pt x="222" y="479"/>
                    </a:cubicBezTo>
                    <a:lnTo>
                      <a:pt x="221" y="479"/>
                    </a:lnTo>
                    <a:cubicBezTo>
                      <a:pt x="188" y="450"/>
                      <a:pt x="168" y="372"/>
                      <a:pt x="164" y="347"/>
                    </a:cubicBezTo>
                    <a:cubicBezTo>
                      <a:pt x="160" y="321"/>
                      <a:pt x="126" y="300"/>
                      <a:pt x="94" y="292"/>
                    </a:cubicBezTo>
                    <a:cubicBezTo>
                      <a:pt x="92" y="291"/>
                      <a:pt x="91" y="291"/>
                      <a:pt x="89" y="291"/>
                    </a:cubicBezTo>
                    <a:cubicBezTo>
                      <a:pt x="66" y="291"/>
                      <a:pt x="59" y="336"/>
                      <a:pt x="59" y="337"/>
                    </a:cubicBezTo>
                    <a:cubicBezTo>
                      <a:pt x="59" y="337"/>
                      <a:pt x="58" y="338"/>
                      <a:pt x="57" y="339"/>
                    </a:cubicBezTo>
                    <a:cubicBezTo>
                      <a:pt x="57" y="339"/>
                      <a:pt x="56" y="340"/>
                      <a:pt x="55" y="339"/>
                    </a:cubicBezTo>
                    <a:lnTo>
                      <a:pt x="29" y="335"/>
                    </a:lnTo>
                    <a:cubicBezTo>
                      <a:pt x="27" y="335"/>
                      <a:pt x="26" y="334"/>
                      <a:pt x="26" y="332"/>
                    </a:cubicBezTo>
                    <a:lnTo>
                      <a:pt x="24" y="247"/>
                    </a:lnTo>
                    <a:cubicBezTo>
                      <a:pt x="23" y="234"/>
                      <a:pt x="20" y="194"/>
                      <a:pt x="12" y="184"/>
                    </a:cubicBezTo>
                    <a:cubicBezTo>
                      <a:pt x="0" y="165"/>
                      <a:pt x="12" y="84"/>
                      <a:pt x="13" y="75"/>
                    </a:cubicBezTo>
                    <a:cubicBezTo>
                      <a:pt x="23" y="19"/>
                      <a:pt x="113" y="7"/>
                      <a:pt x="161" y="1"/>
                    </a:cubicBezTo>
                    <a:lnTo>
                      <a:pt x="166" y="0"/>
                    </a:lnTo>
                    <a:cubicBezTo>
                      <a:pt x="169" y="0"/>
                      <a:pt x="173" y="0"/>
                      <a:pt x="177" y="0"/>
                    </a:cubicBezTo>
                    <a:cubicBezTo>
                      <a:pt x="235" y="0"/>
                      <a:pt x="391" y="44"/>
                      <a:pt x="403" y="57"/>
                    </a:cubicBezTo>
                    <a:cubicBezTo>
                      <a:pt x="412" y="68"/>
                      <a:pt x="421" y="111"/>
                      <a:pt x="423" y="12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3" name="iṧlide">
                <a:extLst>
                  <a:ext uri="{FF2B5EF4-FFF2-40B4-BE49-F238E27FC236}">
                    <a16:creationId xmlns:a16="http://schemas.microsoft.com/office/drawing/2014/main" id="{D0265528-4CA4-4836-94EC-608D5F55C3F6}"/>
                  </a:ext>
                </a:extLst>
              </p:cNvPr>
              <p:cNvSpPr/>
              <p:nvPr/>
            </p:nvSpPr>
            <p:spPr bwMode="auto">
              <a:xfrm>
                <a:off x="4067629" y="4359612"/>
                <a:ext cx="551543" cy="301187"/>
              </a:xfrm>
              <a:custGeom>
                <a:avLst/>
                <a:gdLst>
                  <a:gd name="T0" fmla="*/ 214 w 284"/>
                  <a:gd name="T1" fmla="*/ 84 h 153"/>
                  <a:gd name="T2" fmla="*/ 269 w 284"/>
                  <a:gd name="T3" fmla="*/ 142 h 153"/>
                  <a:gd name="T4" fmla="*/ 206 w 284"/>
                  <a:gd name="T5" fmla="*/ 101 h 153"/>
                  <a:gd name="T6" fmla="*/ 6 w 284"/>
                  <a:gd name="T7" fmla="*/ 22 h 153"/>
                  <a:gd name="T8" fmla="*/ 0 w 284"/>
                  <a:gd name="T9" fmla="*/ 0 h 153"/>
                  <a:gd name="T10" fmla="*/ 214 w 284"/>
                  <a:gd name="T11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153">
                    <a:moveTo>
                      <a:pt x="214" y="84"/>
                    </a:moveTo>
                    <a:cubicBezTo>
                      <a:pt x="232" y="93"/>
                      <a:pt x="283" y="132"/>
                      <a:pt x="269" y="142"/>
                    </a:cubicBezTo>
                    <a:cubicBezTo>
                      <a:pt x="254" y="152"/>
                      <a:pt x="223" y="109"/>
                      <a:pt x="206" y="101"/>
                    </a:cubicBezTo>
                    <a:cubicBezTo>
                      <a:pt x="190" y="93"/>
                      <a:pt x="6" y="22"/>
                      <a:pt x="6" y="22"/>
                    </a:cubicBezTo>
                    <a:lnTo>
                      <a:pt x="0" y="0"/>
                    </a:lnTo>
                    <a:cubicBezTo>
                      <a:pt x="0" y="0"/>
                      <a:pt x="163" y="57"/>
                      <a:pt x="214" y="8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4" name="ísḻíḋè">
                <a:extLst>
                  <a:ext uri="{FF2B5EF4-FFF2-40B4-BE49-F238E27FC236}">
                    <a16:creationId xmlns:a16="http://schemas.microsoft.com/office/drawing/2014/main" id="{EC3C50E0-2B56-44BA-B388-9ECFA62DD1A2}"/>
                  </a:ext>
                </a:extLst>
              </p:cNvPr>
              <p:cNvSpPr/>
              <p:nvPr/>
            </p:nvSpPr>
            <p:spPr bwMode="auto">
              <a:xfrm>
                <a:off x="4059008" y="4351004"/>
                <a:ext cx="542928" cy="292584"/>
              </a:xfrm>
              <a:custGeom>
                <a:avLst/>
                <a:gdLst>
                  <a:gd name="T0" fmla="*/ 268 w 277"/>
                  <a:gd name="T1" fmla="*/ 143 h 151"/>
                  <a:gd name="T2" fmla="*/ 269 w 277"/>
                  <a:gd name="T3" fmla="*/ 140 h 151"/>
                  <a:gd name="T4" fmla="*/ 214 w 277"/>
                  <a:gd name="T5" fmla="*/ 90 h 151"/>
                  <a:gd name="T6" fmla="*/ 7 w 277"/>
                  <a:gd name="T7" fmla="*/ 9 h 151"/>
                  <a:gd name="T8" fmla="*/ 12 w 277"/>
                  <a:gd name="T9" fmla="*/ 24 h 151"/>
                  <a:gd name="T10" fmla="*/ 210 w 277"/>
                  <a:gd name="T11" fmla="*/ 101 h 151"/>
                  <a:gd name="T12" fmla="*/ 232 w 277"/>
                  <a:gd name="T13" fmla="*/ 120 h 151"/>
                  <a:gd name="T14" fmla="*/ 265 w 277"/>
                  <a:gd name="T15" fmla="*/ 144 h 151"/>
                  <a:gd name="T16" fmla="*/ 268 w 277"/>
                  <a:gd name="T17" fmla="*/ 143 h 151"/>
                  <a:gd name="T18" fmla="*/ 217 w 277"/>
                  <a:gd name="T19" fmla="*/ 85 h 151"/>
                  <a:gd name="T20" fmla="*/ 275 w 277"/>
                  <a:gd name="T21" fmla="*/ 140 h 151"/>
                  <a:gd name="T22" fmla="*/ 272 w 277"/>
                  <a:gd name="T23" fmla="*/ 148 h 151"/>
                  <a:gd name="T24" fmla="*/ 265 w 277"/>
                  <a:gd name="T25" fmla="*/ 150 h 151"/>
                  <a:gd name="T26" fmla="*/ 228 w 277"/>
                  <a:gd name="T27" fmla="*/ 125 h 151"/>
                  <a:gd name="T28" fmla="*/ 207 w 277"/>
                  <a:gd name="T29" fmla="*/ 107 h 151"/>
                  <a:gd name="T30" fmla="*/ 8 w 277"/>
                  <a:gd name="T31" fmla="*/ 29 h 151"/>
                  <a:gd name="T32" fmla="*/ 6 w 277"/>
                  <a:gd name="T33" fmla="*/ 27 h 151"/>
                  <a:gd name="T34" fmla="*/ 0 w 277"/>
                  <a:gd name="T35" fmla="*/ 4 h 151"/>
                  <a:gd name="T36" fmla="*/ 0 w 277"/>
                  <a:gd name="T37" fmla="*/ 1 h 151"/>
                  <a:gd name="T38" fmla="*/ 3 w 277"/>
                  <a:gd name="T39" fmla="*/ 0 h 151"/>
                  <a:gd name="T40" fmla="*/ 217 w 277"/>
                  <a:gd name="T41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7" h="151">
                    <a:moveTo>
                      <a:pt x="268" y="143"/>
                    </a:moveTo>
                    <a:cubicBezTo>
                      <a:pt x="269" y="142"/>
                      <a:pt x="269" y="141"/>
                      <a:pt x="269" y="140"/>
                    </a:cubicBezTo>
                    <a:cubicBezTo>
                      <a:pt x="269" y="128"/>
                      <a:pt x="230" y="99"/>
                      <a:pt x="214" y="90"/>
                    </a:cubicBezTo>
                    <a:cubicBezTo>
                      <a:pt x="170" y="67"/>
                      <a:pt x="36" y="18"/>
                      <a:pt x="7" y="9"/>
                    </a:cubicBezTo>
                    <a:lnTo>
                      <a:pt x="12" y="24"/>
                    </a:lnTo>
                    <a:cubicBezTo>
                      <a:pt x="30" y="31"/>
                      <a:pt x="194" y="94"/>
                      <a:pt x="210" y="101"/>
                    </a:cubicBezTo>
                    <a:cubicBezTo>
                      <a:pt x="216" y="105"/>
                      <a:pt x="224" y="112"/>
                      <a:pt x="232" y="120"/>
                    </a:cubicBezTo>
                    <a:cubicBezTo>
                      <a:pt x="244" y="132"/>
                      <a:pt x="256" y="144"/>
                      <a:pt x="265" y="144"/>
                    </a:cubicBezTo>
                    <a:cubicBezTo>
                      <a:pt x="266" y="144"/>
                      <a:pt x="267" y="144"/>
                      <a:pt x="268" y="143"/>
                    </a:cubicBezTo>
                    <a:close/>
                    <a:moveTo>
                      <a:pt x="217" y="85"/>
                    </a:moveTo>
                    <a:cubicBezTo>
                      <a:pt x="230" y="92"/>
                      <a:pt x="275" y="123"/>
                      <a:pt x="275" y="140"/>
                    </a:cubicBezTo>
                    <a:cubicBezTo>
                      <a:pt x="276" y="143"/>
                      <a:pt x="275" y="146"/>
                      <a:pt x="272" y="148"/>
                    </a:cubicBezTo>
                    <a:cubicBezTo>
                      <a:pt x="270" y="149"/>
                      <a:pt x="268" y="150"/>
                      <a:pt x="265" y="150"/>
                    </a:cubicBezTo>
                    <a:cubicBezTo>
                      <a:pt x="254" y="150"/>
                      <a:pt x="241" y="137"/>
                      <a:pt x="228" y="125"/>
                    </a:cubicBezTo>
                    <a:cubicBezTo>
                      <a:pt x="220" y="117"/>
                      <a:pt x="213" y="110"/>
                      <a:pt x="207" y="107"/>
                    </a:cubicBezTo>
                    <a:cubicBezTo>
                      <a:pt x="191" y="99"/>
                      <a:pt x="9" y="30"/>
                      <a:pt x="8" y="29"/>
                    </a:cubicBezTo>
                    <a:cubicBezTo>
                      <a:pt x="6" y="29"/>
                      <a:pt x="6" y="28"/>
                      <a:pt x="6" y="27"/>
                    </a:cubicBezTo>
                    <a:lnTo>
                      <a:pt x="0" y="4"/>
                    </a:ln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3" y="0"/>
                      <a:pt x="3" y="0"/>
                    </a:cubicBezTo>
                    <a:cubicBezTo>
                      <a:pt x="5" y="1"/>
                      <a:pt x="167" y="58"/>
                      <a:pt x="217" y="85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5" name="ïşḷîḑe">
                <a:extLst>
                  <a:ext uri="{FF2B5EF4-FFF2-40B4-BE49-F238E27FC236}">
                    <a16:creationId xmlns:a16="http://schemas.microsoft.com/office/drawing/2014/main" id="{69C8F8EB-44D0-43FA-B0D3-20341F70F8AA}"/>
                  </a:ext>
                </a:extLst>
              </p:cNvPr>
              <p:cNvSpPr/>
              <p:nvPr/>
            </p:nvSpPr>
            <p:spPr bwMode="auto">
              <a:xfrm>
                <a:off x="4334779" y="4497299"/>
                <a:ext cx="163742" cy="266765"/>
              </a:xfrm>
              <a:custGeom>
                <a:avLst/>
                <a:gdLst>
                  <a:gd name="T0" fmla="*/ 41 w 83"/>
                  <a:gd name="T1" fmla="*/ 8 h 137"/>
                  <a:gd name="T2" fmla="*/ 47 w 83"/>
                  <a:gd name="T3" fmla="*/ 122 h 137"/>
                  <a:gd name="T4" fmla="*/ 8 w 83"/>
                  <a:gd name="T5" fmla="*/ 116 h 137"/>
                  <a:gd name="T6" fmla="*/ 8 w 83"/>
                  <a:gd name="T7" fmla="*/ 34 h 137"/>
                  <a:gd name="T8" fmla="*/ 41 w 83"/>
                  <a:gd name="T9" fmla="*/ 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37">
                    <a:moveTo>
                      <a:pt x="41" y="8"/>
                    </a:moveTo>
                    <a:cubicBezTo>
                      <a:pt x="82" y="16"/>
                      <a:pt x="72" y="107"/>
                      <a:pt x="47" y="122"/>
                    </a:cubicBezTo>
                    <a:cubicBezTo>
                      <a:pt x="22" y="136"/>
                      <a:pt x="8" y="116"/>
                      <a:pt x="8" y="116"/>
                    </a:cubicBezTo>
                    <a:lnTo>
                      <a:pt x="8" y="34"/>
                    </a:lnTo>
                    <a:cubicBezTo>
                      <a:pt x="8" y="34"/>
                      <a:pt x="0" y="0"/>
                      <a:pt x="41" y="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6" name="îşļïďé">
                <a:extLst>
                  <a:ext uri="{FF2B5EF4-FFF2-40B4-BE49-F238E27FC236}">
                    <a16:creationId xmlns:a16="http://schemas.microsoft.com/office/drawing/2014/main" id="{2AC455A1-5FDB-413F-81A2-EDA074B4675B}"/>
                  </a:ext>
                </a:extLst>
              </p:cNvPr>
              <p:cNvSpPr/>
              <p:nvPr/>
            </p:nvSpPr>
            <p:spPr bwMode="auto">
              <a:xfrm>
                <a:off x="4334779" y="4497299"/>
                <a:ext cx="146506" cy="258162"/>
              </a:xfrm>
              <a:custGeom>
                <a:avLst/>
                <a:gdLst>
                  <a:gd name="T0" fmla="*/ 39 w 74"/>
                  <a:gd name="T1" fmla="*/ 3 h 134"/>
                  <a:gd name="T2" fmla="*/ 68 w 74"/>
                  <a:gd name="T3" fmla="*/ 41 h 134"/>
                  <a:gd name="T4" fmla="*/ 46 w 74"/>
                  <a:gd name="T5" fmla="*/ 125 h 134"/>
                  <a:gd name="T6" fmla="*/ 28 w 74"/>
                  <a:gd name="T7" fmla="*/ 131 h 134"/>
                  <a:gd name="T8" fmla="*/ 4 w 74"/>
                  <a:gd name="T9" fmla="*/ 118 h 134"/>
                  <a:gd name="T10" fmla="*/ 4 w 74"/>
                  <a:gd name="T11" fmla="*/ 114 h 134"/>
                  <a:gd name="T12" fmla="*/ 9 w 74"/>
                  <a:gd name="T13" fmla="*/ 115 h 134"/>
                  <a:gd name="T14" fmla="*/ 43 w 74"/>
                  <a:gd name="T15" fmla="*/ 120 h 134"/>
                  <a:gd name="T16" fmla="*/ 62 w 74"/>
                  <a:gd name="T17" fmla="*/ 43 h 134"/>
                  <a:gd name="T18" fmla="*/ 38 w 74"/>
                  <a:gd name="T19" fmla="*/ 9 h 134"/>
                  <a:gd name="T20" fmla="*/ 13 w 74"/>
                  <a:gd name="T21" fmla="*/ 13 h 134"/>
                  <a:gd name="T22" fmla="*/ 9 w 74"/>
                  <a:gd name="T23" fmla="*/ 32 h 134"/>
                  <a:gd name="T24" fmla="*/ 7 w 74"/>
                  <a:gd name="T25" fmla="*/ 36 h 134"/>
                  <a:gd name="T26" fmla="*/ 4 w 74"/>
                  <a:gd name="T27" fmla="*/ 34 h 134"/>
                  <a:gd name="T28" fmla="*/ 9 w 74"/>
                  <a:gd name="T29" fmla="*/ 8 h 134"/>
                  <a:gd name="T30" fmla="*/ 39 w 74"/>
                  <a:gd name="T31" fmla="*/ 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134">
                    <a:moveTo>
                      <a:pt x="39" y="3"/>
                    </a:moveTo>
                    <a:cubicBezTo>
                      <a:pt x="54" y="6"/>
                      <a:pt x="64" y="20"/>
                      <a:pt x="68" y="41"/>
                    </a:cubicBezTo>
                    <a:cubicBezTo>
                      <a:pt x="73" y="74"/>
                      <a:pt x="62" y="115"/>
                      <a:pt x="46" y="125"/>
                    </a:cubicBezTo>
                    <a:cubicBezTo>
                      <a:pt x="39" y="129"/>
                      <a:pt x="33" y="131"/>
                      <a:pt x="28" y="131"/>
                    </a:cubicBezTo>
                    <a:cubicBezTo>
                      <a:pt x="13" y="131"/>
                      <a:pt x="4" y="118"/>
                      <a:pt x="4" y="118"/>
                    </a:cubicBezTo>
                    <a:cubicBezTo>
                      <a:pt x="3" y="117"/>
                      <a:pt x="3" y="115"/>
                      <a:pt x="4" y="114"/>
                    </a:cubicBezTo>
                    <a:cubicBezTo>
                      <a:pt x="6" y="112"/>
                      <a:pt x="8" y="113"/>
                      <a:pt x="9" y="115"/>
                    </a:cubicBezTo>
                    <a:cubicBezTo>
                      <a:pt x="10" y="115"/>
                      <a:pt x="21" y="133"/>
                      <a:pt x="43" y="120"/>
                    </a:cubicBezTo>
                    <a:cubicBezTo>
                      <a:pt x="57" y="112"/>
                      <a:pt x="67" y="73"/>
                      <a:pt x="62" y="43"/>
                    </a:cubicBezTo>
                    <a:cubicBezTo>
                      <a:pt x="60" y="31"/>
                      <a:pt x="54" y="12"/>
                      <a:pt x="38" y="9"/>
                    </a:cubicBezTo>
                    <a:cubicBezTo>
                      <a:pt x="26" y="7"/>
                      <a:pt x="18" y="8"/>
                      <a:pt x="13" y="13"/>
                    </a:cubicBezTo>
                    <a:cubicBezTo>
                      <a:pt x="7" y="20"/>
                      <a:pt x="9" y="32"/>
                      <a:pt x="9" y="32"/>
                    </a:cubicBezTo>
                    <a:cubicBezTo>
                      <a:pt x="10" y="34"/>
                      <a:pt x="9" y="36"/>
                      <a:pt x="7" y="36"/>
                    </a:cubicBezTo>
                    <a:cubicBezTo>
                      <a:pt x="5" y="37"/>
                      <a:pt x="4" y="35"/>
                      <a:pt x="4" y="34"/>
                    </a:cubicBezTo>
                    <a:cubicBezTo>
                      <a:pt x="3" y="33"/>
                      <a:pt x="0" y="18"/>
                      <a:pt x="9" y="8"/>
                    </a:cubicBezTo>
                    <a:cubicBezTo>
                      <a:pt x="15" y="2"/>
                      <a:pt x="25" y="0"/>
                      <a:pt x="39" y="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7" name="ïṥḷiḋè">
                <a:extLst>
                  <a:ext uri="{FF2B5EF4-FFF2-40B4-BE49-F238E27FC236}">
                    <a16:creationId xmlns:a16="http://schemas.microsoft.com/office/drawing/2014/main" id="{4474E16B-747B-4B9D-8117-B9BF0699E2EC}"/>
                  </a:ext>
                </a:extLst>
              </p:cNvPr>
              <p:cNvSpPr/>
              <p:nvPr/>
            </p:nvSpPr>
            <p:spPr bwMode="auto">
              <a:xfrm>
                <a:off x="4412343" y="4781274"/>
                <a:ext cx="680808" cy="559354"/>
              </a:xfrm>
              <a:custGeom>
                <a:avLst/>
                <a:gdLst>
                  <a:gd name="T0" fmla="*/ 167 w 347"/>
                  <a:gd name="T1" fmla="*/ 68 h 287"/>
                  <a:gd name="T2" fmla="*/ 319 w 347"/>
                  <a:gd name="T3" fmla="*/ 0 h 287"/>
                  <a:gd name="T4" fmla="*/ 346 w 347"/>
                  <a:gd name="T5" fmla="*/ 45 h 287"/>
                  <a:gd name="T6" fmla="*/ 199 w 347"/>
                  <a:gd name="T7" fmla="*/ 111 h 287"/>
                  <a:gd name="T8" fmla="*/ 10 w 347"/>
                  <a:gd name="T9" fmla="*/ 286 h 287"/>
                  <a:gd name="T10" fmla="*/ 0 w 347"/>
                  <a:gd name="T11" fmla="*/ 272 h 287"/>
                  <a:gd name="T12" fmla="*/ 167 w 347"/>
                  <a:gd name="T13" fmla="*/ 68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287">
                    <a:moveTo>
                      <a:pt x="167" y="68"/>
                    </a:moveTo>
                    <a:cubicBezTo>
                      <a:pt x="237" y="12"/>
                      <a:pt x="319" y="0"/>
                      <a:pt x="319" y="0"/>
                    </a:cubicBezTo>
                    <a:lnTo>
                      <a:pt x="346" y="45"/>
                    </a:lnTo>
                    <a:lnTo>
                      <a:pt x="199" y="111"/>
                    </a:lnTo>
                    <a:lnTo>
                      <a:pt x="10" y="286"/>
                    </a:lnTo>
                    <a:lnTo>
                      <a:pt x="0" y="272"/>
                    </a:lnTo>
                    <a:cubicBezTo>
                      <a:pt x="0" y="272"/>
                      <a:pt x="111" y="112"/>
                      <a:pt x="167" y="6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8" name="îṣ1ide">
                <a:extLst>
                  <a:ext uri="{FF2B5EF4-FFF2-40B4-BE49-F238E27FC236}">
                    <a16:creationId xmlns:a16="http://schemas.microsoft.com/office/drawing/2014/main" id="{7A34F415-BA25-408F-AF80-168AAF47CA0B}"/>
                  </a:ext>
                </a:extLst>
              </p:cNvPr>
              <p:cNvSpPr/>
              <p:nvPr/>
            </p:nvSpPr>
            <p:spPr bwMode="auto">
              <a:xfrm>
                <a:off x="4403722" y="4772672"/>
                <a:ext cx="698049" cy="576560"/>
              </a:xfrm>
              <a:custGeom>
                <a:avLst/>
                <a:gdLst>
                  <a:gd name="T0" fmla="*/ 203 w 355"/>
                  <a:gd name="T1" fmla="*/ 112 h 295"/>
                  <a:gd name="T2" fmla="*/ 346 w 355"/>
                  <a:gd name="T3" fmla="*/ 47 h 295"/>
                  <a:gd name="T4" fmla="*/ 322 w 355"/>
                  <a:gd name="T5" fmla="*/ 6 h 295"/>
                  <a:gd name="T6" fmla="*/ 172 w 355"/>
                  <a:gd name="T7" fmla="*/ 74 h 295"/>
                  <a:gd name="T8" fmla="*/ 7 w 355"/>
                  <a:gd name="T9" fmla="*/ 276 h 295"/>
                  <a:gd name="T10" fmla="*/ 15 w 355"/>
                  <a:gd name="T11" fmla="*/ 286 h 295"/>
                  <a:gd name="T12" fmla="*/ 202 w 355"/>
                  <a:gd name="T13" fmla="*/ 113 h 295"/>
                  <a:gd name="T14" fmla="*/ 203 w 355"/>
                  <a:gd name="T15" fmla="*/ 112 h 295"/>
                  <a:gd name="T16" fmla="*/ 326 w 355"/>
                  <a:gd name="T17" fmla="*/ 2 h 295"/>
                  <a:gd name="T18" fmla="*/ 353 w 355"/>
                  <a:gd name="T19" fmla="*/ 47 h 295"/>
                  <a:gd name="T20" fmla="*/ 354 w 355"/>
                  <a:gd name="T21" fmla="*/ 50 h 295"/>
                  <a:gd name="T22" fmla="*/ 351 w 355"/>
                  <a:gd name="T23" fmla="*/ 51 h 295"/>
                  <a:gd name="T24" fmla="*/ 206 w 355"/>
                  <a:gd name="T25" fmla="*/ 117 h 295"/>
                  <a:gd name="T26" fmla="*/ 16 w 355"/>
                  <a:gd name="T27" fmla="*/ 293 h 295"/>
                  <a:gd name="T28" fmla="*/ 14 w 355"/>
                  <a:gd name="T29" fmla="*/ 294 h 295"/>
                  <a:gd name="T30" fmla="*/ 12 w 355"/>
                  <a:gd name="T31" fmla="*/ 293 h 295"/>
                  <a:gd name="T32" fmla="*/ 1 w 355"/>
                  <a:gd name="T33" fmla="*/ 278 h 295"/>
                  <a:gd name="T34" fmla="*/ 1 w 355"/>
                  <a:gd name="T35" fmla="*/ 275 h 295"/>
                  <a:gd name="T36" fmla="*/ 169 w 355"/>
                  <a:gd name="T37" fmla="*/ 69 h 295"/>
                  <a:gd name="T38" fmla="*/ 323 w 355"/>
                  <a:gd name="T39" fmla="*/ 0 h 295"/>
                  <a:gd name="T40" fmla="*/ 326 w 355"/>
                  <a:gd name="T41" fmla="*/ 2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5" h="295">
                    <a:moveTo>
                      <a:pt x="203" y="112"/>
                    </a:moveTo>
                    <a:lnTo>
                      <a:pt x="346" y="47"/>
                    </a:lnTo>
                    <a:lnTo>
                      <a:pt x="322" y="6"/>
                    </a:lnTo>
                    <a:cubicBezTo>
                      <a:pt x="309" y="9"/>
                      <a:pt x="235" y="24"/>
                      <a:pt x="172" y="74"/>
                    </a:cubicBezTo>
                    <a:cubicBezTo>
                      <a:pt x="121" y="115"/>
                      <a:pt x="20" y="259"/>
                      <a:pt x="7" y="276"/>
                    </a:cubicBezTo>
                    <a:lnTo>
                      <a:pt x="15" y="286"/>
                    </a:lnTo>
                    <a:lnTo>
                      <a:pt x="202" y="113"/>
                    </a:lnTo>
                    <a:cubicBezTo>
                      <a:pt x="202" y="113"/>
                      <a:pt x="202" y="112"/>
                      <a:pt x="203" y="112"/>
                    </a:cubicBezTo>
                    <a:close/>
                    <a:moveTo>
                      <a:pt x="326" y="2"/>
                    </a:moveTo>
                    <a:lnTo>
                      <a:pt x="353" y="47"/>
                    </a:lnTo>
                    <a:cubicBezTo>
                      <a:pt x="354" y="48"/>
                      <a:pt x="354" y="49"/>
                      <a:pt x="354" y="50"/>
                    </a:cubicBezTo>
                    <a:cubicBezTo>
                      <a:pt x="353" y="50"/>
                      <a:pt x="352" y="51"/>
                      <a:pt x="351" y="51"/>
                    </a:cubicBezTo>
                    <a:lnTo>
                      <a:pt x="206" y="117"/>
                    </a:lnTo>
                    <a:lnTo>
                      <a:pt x="16" y="293"/>
                    </a:lnTo>
                    <a:cubicBezTo>
                      <a:pt x="16" y="294"/>
                      <a:pt x="15" y="294"/>
                      <a:pt x="14" y="294"/>
                    </a:cubicBezTo>
                    <a:cubicBezTo>
                      <a:pt x="12" y="294"/>
                      <a:pt x="12" y="294"/>
                      <a:pt x="12" y="293"/>
                    </a:cubicBezTo>
                    <a:lnTo>
                      <a:pt x="1" y="278"/>
                    </a:lnTo>
                    <a:cubicBezTo>
                      <a:pt x="0" y="277"/>
                      <a:pt x="0" y="275"/>
                      <a:pt x="1" y="275"/>
                    </a:cubicBezTo>
                    <a:cubicBezTo>
                      <a:pt x="6" y="268"/>
                      <a:pt x="113" y="114"/>
                      <a:pt x="169" y="69"/>
                    </a:cubicBezTo>
                    <a:cubicBezTo>
                      <a:pt x="239" y="13"/>
                      <a:pt x="323" y="0"/>
                      <a:pt x="323" y="0"/>
                    </a:cubicBezTo>
                    <a:cubicBezTo>
                      <a:pt x="324" y="0"/>
                      <a:pt x="326" y="0"/>
                      <a:pt x="326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9" name="ïšḻïďé">
                <a:extLst>
                  <a:ext uri="{FF2B5EF4-FFF2-40B4-BE49-F238E27FC236}">
                    <a16:creationId xmlns:a16="http://schemas.microsoft.com/office/drawing/2014/main" id="{FC7D2F01-ABF1-4A77-A8F8-4484C1B3D90B}"/>
                  </a:ext>
                </a:extLst>
              </p:cNvPr>
              <p:cNvSpPr/>
              <p:nvPr/>
            </p:nvSpPr>
            <p:spPr bwMode="auto">
              <a:xfrm>
                <a:off x="4455429" y="4789882"/>
                <a:ext cx="715285" cy="524927"/>
              </a:xfrm>
              <a:custGeom>
                <a:avLst/>
                <a:gdLst>
                  <a:gd name="T0" fmla="*/ 159 w 368"/>
                  <a:gd name="T1" fmla="*/ 69 h 268"/>
                  <a:gd name="T2" fmla="*/ 336 w 368"/>
                  <a:gd name="T3" fmla="*/ 0 h 268"/>
                  <a:gd name="T4" fmla="*/ 367 w 368"/>
                  <a:gd name="T5" fmla="*/ 44 h 268"/>
                  <a:gd name="T6" fmla="*/ 204 w 368"/>
                  <a:gd name="T7" fmla="*/ 114 h 268"/>
                  <a:gd name="T8" fmla="*/ 0 w 368"/>
                  <a:gd name="T9" fmla="*/ 267 h 268"/>
                  <a:gd name="T10" fmla="*/ 159 w 368"/>
                  <a:gd name="T11" fmla="*/ 6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8" h="268">
                    <a:moveTo>
                      <a:pt x="159" y="69"/>
                    </a:moveTo>
                    <a:cubicBezTo>
                      <a:pt x="222" y="32"/>
                      <a:pt x="336" y="0"/>
                      <a:pt x="336" y="0"/>
                    </a:cubicBezTo>
                    <a:lnTo>
                      <a:pt x="367" y="44"/>
                    </a:lnTo>
                    <a:cubicBezTo>
                      <a:pt x="367" y="44"/>
                      <a:pt x="245" y="95"/>
                      <a:pt x="204" y="114"/>
                    </a:cubicBezTo>
                    <a:cubicBezTo>
                      <a:pt x="162" y="132"/>
                      <a:pt x="0" y="267"/>
                      <a:pt x="0" y="267"/>
                    </a:cubicBezTo>
                    <a:cubicBezTo>
                      <a:pt x="0" y="267"/>
                      <a:pt x="105" y="101"/>
                      <a:pt x="159" y="6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0" name="îšļïdé">
                <a:extLst>
                  <a:ext uri="{FF2B5EF4-FFF2-40B4-BE49-F238E27FC236}">
                    <a16:creationId xmlns:a16="http://schemas.microsoft.com/office/drawing/2014/main" id="{60E1B2A5-A22C-4F41-BF85-5C59481462FA}"/>
                  </a:ext>
                </a:extLst>
              </p:cNvPr>
              <p:cNvSpPr/>
              <p:nvPr/>
            </p:nvSpPr>
            <p:spPr bwMode="auto">
              <a:xfrm>
                <a:off x="4455429" y="4789882"/>
                <a:ext cx="732521" cy="533535"/>
              </a:xfrm>
              <a:custGeom>
                <a:avLst/>
                <a:gdLst>
                  <a:gd name="T0" fmla="*/ 205 w 374"/>
                  <a:gd name="T1" fmla="*/ 114 h 274"/>
                  <a:gd name="T2" fmla="*/ 365 w 374"/>
                  <a:gd name="T3" fmla="*/ 45 h 274"/>
                  <a:gd name="T4" fmla="*/ 338 w 374"/>
                  <a:gd name="T5" fmla="*/ 7 h 274"/>
                  <a:gd name="T6" fmla="*/ 164 w 374"/>
                  <a:gd name="T7" fmla="*/ 74 h 274"/>
                  <a:gd name="T8" fmla="*/ 17 w 374"/>
                  <a:gd name="T9" fmla="*/ 255 h 274"/>
                  <a:gd name="T10" fmla="*/ 205 w 374"/>
                  <a:gd name="T11" fmla="*/ 114 h 274"/>
                  <a:gd name="T12" fmla="*/ 341 w 374"/>
                  <a:gd name="T13" fmla="*/ 2 h 274"/>
                  <a:gd name="T14" fmla="*/ 373 w 374"/>
                  <a:gd name="T15" fmla="*/ 45 h 274"/>
                  <a:gd name="T16" fmla="*/ 373 w 374"/>
                  <a:gd name="T17" fmla="*/ 47 h 274"/>
                  <a:gd name="T18" fmla="*/ 371 w 374"/>
                  <a:gd name="T19" fmla="*/ 49 h 274"/>
                  <a:gd name="T20" fmla="*/ 208 w 374"/>
                  <a:gd name="T21" fmla="*/ 119 h 274"/>
                  <a:gd name="T22" fmla="*/ 5 w 374"/>
                  <a:gd name="T23" fmla="*/ 272 h 274"/>
                  <a:gd name="T24" fmla="*/ 4 w 374"/>
                  <a:gd name="T25" fmla="*/ 273 h 274"/>
                  <a:gd name="T26" fmla="*/ 2 w 374"/>
                  <a:gd name="T27" fmla="*/ 272 h 274"/>
                  <a:gd name="T28" fmla="*/ 1 w 374"/>
                  <a:gd name="T29" fmla="*/ 269 h 274"/>
                  <a:gd name="T30" fmla="*/ 161 w 374"/>
                  <a:gd name="T31" fmla="*/ 69 h 274"/>
                  <a:gd name="T32" fmla="*/ 338 w 374"/>
                  <a:gd name="T33" fmla="*/ 0 h 274"/>
                  <a:gd name="T34" fmla="*/ 341 w 374"/>
                  <a:gd name="T35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4" h="274">
                    <a:moveTo>
                      <a:pt x="205" y="114"/>
                    </a:moveTo>
                    <a:cubicBezTo>
                      <a:pt x="243" y="97"/>
                      <a:pt x="345" y="54"/>
                      <a:pt x="365" y="45"/>
                    </a:cubicBezTo>
                    <a:lnTo>
                      <a:pt x="338" y="7"/>
                    </a:lnTo>
                    <a:cubicBezTo>
                      <a:pt x="322" y="11"/>
                      <a:pt x="221" y="40"/>
                      <a:pt x="164" y="74"/>
                    </a:cubicBezTo>
                    <a:cubicBezTo>
                      <a:pt x="122" y="100"/>
                      <a:pt x="45" y="212"/>
                      <a:pt x="17" y="255"/>
                    </a:cubicBezTo>
                    <a:cubicBezTo>
                      <a:pt x="59" y="221"/>
                      <a:pt x="171" y="129"/>
                      <a:pt x="205" y="114"/>
                    </a:cubicBezTo>
                    <a:close/>
                    <a:moveTo>
                      <a:pt x="341" y="2"/>
                    </a:moveTo>
                    <a:lnTo>
                      <a:pt x="373" y="45"/>
                    </a:lnTo>
                    <a:cubicBezTo>
                      <a:pt x="373" y="46"/>
                      <a:pt x="373" y="46"/>
                      <a:pt x="373" y="47"/>
                    </a:cubicBezTo>
                    <a:cubicBezTo>
                      <a:pt x="373" y="49"/>
                      <a:pt x="372" y="49"/>
                      <a:pt x="371" y="49"/>
                    </a:cubicBezTo>
                    <a:cubicBezTo>
                      <a:pt x="370" y="50"/>
                      <a:pt x="249" y="101"/>
                      <a:pt x="208" y="119"/>
                    </a:cubicBezTo>
                    <a:cubicBezTo>
                      <a:pt x="167" y="138"/>
                      <a:pt x="7" y="272"/>
                      <a:pt x="5" y="272"/>
                    </a:cubicBezTo>
                    <a:cubicBezTo>
                      <a:pt x="5" y="273"/>
                      <a:pt x="5" y="273"/>
                      <a:pt x="4" y="273"/>
                    </a:cubicBezTo>
                    <a:cubicBezTo>
                      <a:pt x="3" y="273"/>
                      <a:pt x="2" y="273"/>
                      <a:pt x="2" y="272"/>
                    </a:cubicBezTo>
                    <a:cubicBezTo>
                      <a:pt x="1" y="272"/>
                      <a:pt x="0" y="270"/>
                      <a:pt x="1" y="269"/>
                    </a:cubicBezTo>
                    <a:cubicBezTo>
                      <a:pt x="5" y="262"/>
                      <a:pt x="107" y="102"/>
                      <a:pt x="161" y="69"/>
                    </a:cubicBezTo>
                    <a:cubicBezTo>
                      <a:pt x="224" y="32"/>
                      <a:pt x="337" y="1"/>
                      <a:pt x="338" y="0"/>
                    </a:cubicBezTo>
                    <a:cubicBezTo>
                      <a:pt x="339" y="0"/>
                      <a:pt x="341" y="0"/>
                      <a:pt x="341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1" name="ï$lïḑe">
                <a:extLst>
                  <a:ext uri="{FF2B5EF4-FFF2-40B4-BE49-F238E27FC236}">
                    <a16:creationId xmlns:a16="http://schemas.microsoft.com/office/drawing/2014/main" id="{36A403F6-830E-4B19-B9DB-5100B84B6CF1}"/>
                  </a:ext>
                </a:extLst>
              </p:cNvPr>
              <p:cNvSpPr/>
              <p:nvPr/>
            </p:nvSpPr>
            <p:spPr bwMode="auto">
              <a:xfrm>
                <a:off x="4308929" y="4901750"/>
                <a:ext cx="1473651" cy="1953430"/>
              </a:xfrm>
              <a:custGeom>
                <a:avLst/>
                <a:gdLst>
                  <a:gd name="T0" fmla="*/ 645 w 755"/>
                  <a:gd name="T1" fmla="*/ 227 h 999"/>
                  <a:gd name="T2" fmla="*/ 731 w 755"/>
                  <a:gd name="T3" fmla="*/ 476 h 999"/>
                  <a:gd name="T4" fmla="*/ 749 w 755"/>
                  <a:gd name="T5" fmla="*/ 998 h 999"/>
                  <a:gd name="T6" fmla="*/ 35 w 755"/>
                  <a:gd name="T7" fmla="*/ 998 h 999"/>
                  <a:gd name="T8" fmla="*/ 25 w 755"/>
                  <a:gd name="T9" fmla="*/ 753 h 999"/>
                  <a:gd name="T10" fmla="*/ 0 w 755"/>
                  <a:gd name="T11" fmla="*/ 290 h 999"/>
                  <a:gd name="T12" fmla="*/ 140 w 755"/>
                  <a:gd name="T13" fmla="*/ 144 h 999"/>
                  <a:gd name="T14" fmla="*/ 214 w 755"/>
                  <a:gd name="T15" fmla="*/ 85 h 999"/>
                  <a:gd name="T16" fmla="*/ 416 w 755"/>
                  <a:gd name="T17" fmla="*/ 0 h 999"/>
                  <a:gd name="T18" fmla="*/ 511 w 755"/>
                  <a:gd name="T19" fmla="*/ 51 h 999"/>
                  <a:gd name="T20" fmla="*/ 645 w 755"/>
                  <a:gd name="T21" fmla="*/ 227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5" h="999">
                    <a:moveTo>
                      <a:pt x="645" y="227"/>
                    </a:moveTo>
                    <a:cubicBezTo>
                      <a:pt x="667" y="282"/>
                      <a:pt x="716" y="420"/>
                      <a:pt x="731" y="476"/>
                    </a:cubicBezTo>
                    <a:cubicBezTo>
                      <a:pt x="754" y="558"/>
                      <a:pt x="749" y="998"/>
                      <a:pt x="749" y="998"/>
                    </a:cubicBezTo>
                    <a:lnTo>
                      <a:pt x="35" y="998"/>
                    </a:lnTo>
                    <a:cubicBezTo>
                      <a:pt x="35" y="998"/>
                      <a:pt x="43" y="795"/>
                      <a:pt x="25" y="753"/>
                    </a:cubicBezTo>
                    <a:cubicBezTo>
                      <a:pt x="6" y="713"/>
                      <a:pt x="0" y="302"/>
                      <a:pt x="0" y="290"/>
                    </a:cubicBezTo>
                    <a:cubicBezTo>
                      <a:pt x="0" y="278"/>
                      <a:pt x="128" y="160"/>
                      <a:pt x="140" y="144"/>
                    </a:cubicBezTo>
                    <a:cubicBezTo>
                      <a:pt x="152" y="128"/>
                      <a:pt x="171" y="116"/>
                      <a:pt x="214" y="85"/>
                    </a:cubicBezTo>
                    <a:cubicBezTo>
                      <a:pt x="257" y="54"/>
                      <a:pt x="416" y="0"/>
                      <a:pt x="416" y="0"/>
                    </a:cubicBezTo>
                    <a:lnTo>
                      <a:pt x="511" y="51"/>
                    </a:lnTo>
                    <a:cubicBezTo>
                      <a:pt x="542" y="76"/>
                      <a:pt x="622" y="171"/>
                      <a:pt x="645" y="22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2" name="îśḻîdé">
                <a:extLst>
                  <a:ext uri="{FF2B5EF4-FFF2-40B4-BE49-F238E27FC236}">
                    <a16:creationId xmlns:a16="http://schemas.microsoft.com/office/drawing/2014/main" id="{08267679-723A-4619-AD62-CECD96953E45}"/>
                  </a:ext>
                </a:extLst>
              </p:cNvPr>
              <p:cNvSpPr/>
              <p:nvPr/>
            </p:nvSpPr>
            <p:spPr bwMode="auto">
              <a:xfrm>
                <a:off x="4300308" y="4893147"/>
                <a:ext cx="1490892" cy="1962033"/>
              </a:xfrm>
              <a:custGeom>
                <a:avLst/>
                <a:gdLst>
                  <a:gd name="T0" fmla="*/ 652 w 762"/>
                  <a:gd name="T1" fmla="*/ 229 h 1006"/>
                  <a:gd name="T2" fmla="*/ 738 w 762"/>
                  <a:gd name="T3" fmla="*/ 479 h 1006"/>
                  <a:gd name="T4" fmla="*/ 757 w 762"/>
                  <a:gd name="T5" fmla="*/ 1002 h 1006"/>
                  <a:gd name="T6" fmla="*/ 754 w 762"/>
                  <a:gd name="T7" fmla="*/ 1005 h 1006"/>
                  <a:gd name="T8" fmla="*/ 754 w 762"/>
                  <a:gd name="T9" fmla="*/ 1005 h 1006"/>
                  <a:gd name="T10" fmla="*/ 750 w 762"/>
                  <a:gd name="T11" fmla="*/ 1002 h 1006"/>
                  <a:gd name="T12" fmla="*/ 732 w 762"/>
                  <a:gd name="T13" fmla="*/ 480 h 1006"/>
                  <a:gd name="T14" fmla="*/ 646 w 762"/>
                  <a:gd name="T15" fmla="*/ 231 h 1006"/>
                  <a:gd name="T16" fmla="*/ 513 w 762"/>
                  <a:gd name="T17" fmla="*/ 58 h 1006"/>
                  <a:gd name="T18" fmla="*/ 420 w 762"/>
                  <a:gd name="T19" fmla="*/ 7 h 1006"/>
                  <a:gd name="T20" fmla="*/ 219 w 762"/>
                  <a:gd name="T21" fmla="*/ 91 h 1006"/>
                  <a:gd name="T22" fmla="*/ 207 w 762"/>
                  <a:gd name="T23" fmla="*/ 100 h 1006"/>
                  <a:gd name="T24" fmla="*/ 146 w 762"/>
                  <a:gd name="T25" fmla="*/ 150 h 1006"/>
                  <a:gd name="T26" fmla="*/ 96 w 762"/>
                  <a:gd name="T27" fmla="*/ 200 h 1006"/>
                  <a:gd name="T28" fmla="*/ 6 w 762"/>
                  <a:gd name="T29" fmla="*/ 294 h 1006"/>
                  <a:gd name="T30" fmla="*/ 31 w 762"/>
                  <a:gd name="T31" fmla="*/ 757 h 1006"/>
                  <a:gd name="T32" fmla="*/ 42 w 762"/>
                  <a:gd name="T33" fmla="*/ 1002 h 1006"/>
                  <a:gd name="T34" fmla="*/ 39 w 762"/>
                  <a:gd name="T35" fmla="*/ 1005 h 1006"/>
                  <a:gd name="T36" fmla="*/ 36 w 762"/>
                  <a:gd name="T37" fmla="*/ 1002 h 1006"/>
                  <a:gd name="T38" fmla="*/ 25 w 762"/>
                  <a:gd name="T39" fmla="*/ 759 h 1006"/>
                  <a:gd name="T40" fmla="*/ 0 w 762"/>
                  <a:gd name="T41" fmla="*/ 294 h 1006"/>
                  <a:gd name="T42" fmla="*/ 92 w 762"/>
                  <a:gd name="T43" fmla="*/ 196 h 1006"/>
                  <a:gd name="T44" fmla="*/ 141 w 762"/>
                  <a:gd name="T45" fmla="*/ 146 h 1006"/>
                  <a:gd name="T46" fmla="*/ 204 w 762"/>
                  <a:gd name="T47" fmla="*/ 94 h 1006"/>
                  <a:gd name="T48" fmla="*/ 216 w 762"/>
                  <a:gd name="T49" fmla="*/ 85 h 1006"/>
                  <a:gd name="T50" fmla="*/ 419 w 762"/>
                  <a:gd name="T51" fmla="*/ 0 h 1006"/>
                  <a:gd name="T52" fmla="*/ 422 w 762"/>
                  <a:gd name="T53" fmla="*/ 1 h 1006"/>
                  <a:gd name="T54" fmla="*/ 516 w 762"/>
                  <a:gd name="T55" fmla="*/ 53 h 1006"/>
                  <a:gd name="T56" fmla="*/ 517 w 762"/>
                  <a:gd name="T57" fmla="*/ 53 h 1006"/>
                  <a:gd name="T58" fmla="*/ 652 w 762"/>
                  <a:gd name="T59" fmla="*/ 229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62" h="1006">
                    <a:moveTo>
                      <a:pt x="652" y="229"/>
                    </a:moveTo>
                    <a:cubicBezTo>
                      <a:pt x="675" y="285"/>
                      <a:pt x="723" y="424"/>
                      <a:pt x="738" y="479"/>
                    </a:cubicBezTo>
                    <a:cubicBezTo>
                      <a:pt x="761" y="561"/>
                      <a:pt x="757" y="984"/>
                      <a:pt x="757" y="1002"/>
                    </a:cubicBezTo>
                    <a:cubicBezTo>
                      <a:pt x="757" y="1004"/>
                      <a:pt x="756" y="1005"/>
                      <a:pt x="754" y="1005"/>
                    </a:cubicBezTo>
                    <a:lnTo>
                      <a:pt x="754" y="1005"/>
                    </a:lnTo>
                    <a:cubicBezTo>
                      <a:pt x="752" y="1005"/>
                      <a:pt x="750" y="1004"/>
                      <a:pt x="750" y="1002"/>
                    </a:cubicBezTo>
                    <a:cubicBezTo>
                      <a:pt x="751" y="998"/>
                      <a:pt x="755" y="561"/>
                      <a:pt x="732" y="480"/>
                    </a:cubicBezTo>
                    <a:cubicBezTo>
                      <a:pt x="718" y="426"/>
                      <a:pt x="669" y="287"/>
                      <a:pt x="646" y="231"/>
                    </a:cubicBezTo>
                    <a:cubicBezTo>
                      <a:pt x="624" y="177"/>
                      <a:pt x="544" y="83"/>
                      <a:pt x="513" y="58"/>
                    </a:cubicBezTo>
                    <a:lnTo>
                      <a:pt x="420" y="7"/>
                    </a:lnTo>
                    <a:cubicBezTo>
                      <a:pt x="405" y="12"/>
                      <a:pt x="260" y="62"/>
                      <a:pt x="219" y="91"/>
                    </a:cubicBezTo>
                    <a:lnTo>
                      <a:pt x="207" y="100"/>
                    </a:lnTo>
                    <a:cubicBezTo>
                      <a:pt x="173" y="124"/>
                      <a:pt x="157" y="135"/>
                      <a:pt x="146" y="150"/>
                    </a:cubicBezTo>
                    <a:cubicBezTo>
                      <a:pt x="141" y="156"/>
                      <a:pt x="122" y="175"/>
                      <a:pt x="96" y="200"/>
                    </a:cubicBezTo>
                    <a:cubicBezTo>
                      <a:pt x="61" y="234"/>
                      <a:pt x="8" y="287"/>
                      <a:pt x="6" y="294"/>
                    </a:cubicBezTo>
                    <a:cubicBezTo>
                      <a:pt x="6" y="322"/>
                      <a:pt x="13" y="717"/>
                      <a:pt x="31" y="757"/>
                    </a:cubicBezTo>
                    <a:cubicBezTo>
                      <a:pt x="49" y="798"/>
                      <a:pt x="43" y="994"/>
                      <a:pt x="42" y="1002"/>
                    </a:cubicBezTo>
                    <a:cubicBezTo>
                      <a:pt x="42" y="1004"/>
                      <a:pt x="40" y="1005"/>
                      <a:pt x="39" y="1005"/>
                    </a:cubicBezTo>
                    <a:cubicBezTo>
                      <a:pt x="37" y="1005"/>
                      <a:pt x="36" y="1004"/>
                      <a:pt x="36" y="1002"/>
                    </a:cubicBezTo>
                    <a:cubicBezTo>
                      <a:pt x="36" y="1000"/>
                      <a:pt x="43" y="799"/>
                      <a:pt x="25" y="759"/>
                    </a:cubicBezTo>
                    <a:cubicBezTo>
                      <a:pt x="6" y="717"/>
                      <a:pt x="0" y="298"/>
                      <a:pt x="0" y="294"/>
                    </a:cubicBezTo>
                    <a:cubicBezTo>
                      <a:pt x="0" y="287"/>
                      <a:pt x="28" y="258"/>
                      <a:pt x="92" y="196"/>
                    </a:cubicBezTo>
                    <a:cubicBezTo>
                      <a:pt x="116" y="172"/>
                      <a:pt x="137" y="152"/>
                      <a:pt x="141" y="146"/>
                    </a:cubicBezTo>
                    <a:cubicBezTo>
                      <a:pt x="153" y="131"/>
                      <a:pt x="168" y="119"/>
                      <a:pt x="204" y="94"/>
                    </a:cubicBezTo>
                    <a:lnTo>
                      <a:pt x="216" y="85"/>
                    </a:lnTo>
                    <a:cubicBezTo>
                      <a:pt x="259" y="55"/>
                      <a:pt x="412" y="3"/>
                      <a:pt x="419" y="0"/>
                    </a:cubicBezTo>
                    <a:cubicBezTo>
                      <a:pt x="420" y="0"/>
                      <a:pt x="421" y="0"/>
                      <a:pt x="422" y="1"/>
                    </a:cubicBezTo>
                    <a:lnTo>
                      <a:pt x="516" y="53"/>
                    </a:lnTo>
                    <a:cubicBezTo>
                      <a:pt x="516" y="53"/>
                      <a:pt x="516" y="53"/>
                      <a:pt x="517" y="53"/>
                    </a:cubicBezTo>
                    <a:cubicBezTo>
                      <a:pt x="548" y="78"/>
                      <a:pt x="629" y="174"/>
                      <a:pt x="652" y="229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" name="í$ḻîḓé">
                <a:extLst>
                  <a:ext uri="{FF2B5EF4-FFF2-40B4-BE49-F238E27FC236}">
                    <a16:creationId xmlns:a16="http://schemas.microsoft.com/office/drawing/2014/main" id="{8AE491D9-565D-4836-ABCB-E6118E2C01BE}"/>
                  </a:ext>
                </a:extLst>
              </p:cNvPr>
              <p:cNvSpPr/>
              <p:nvPr/>
            </p:nvSpPr>
            <p:spPr bwMode="auto">
              <a:xfrm>
                <a:off x="3335108" y="5813923"/>
                <a:ext cx="586014" cy="344216"/>
              </a:xfrm>
              <a:custGeom>
                <a:avLst/>
                <a:gdLst>
                  <a:gd name="T0" fmla="*/ 181 w 300"/>
                  <a:gd name="T1" fmla="*/ 42 h 177"/>
                  <a:gd name="T2" fmla="*/ 293 w 300"/>
                  <a:gd name="T3" fmla="*/ 56 h 177"/>
                  <a:gd name="T4" fmla="*/ 293 w 300"/>
                  <a:gd name="T5" fmla="*/ 162 h 177"/>
                  <a:gd name="T6" fmla="*/ 264 w 300"/>
                  <a:gd name="T7" fmla="*/ 168 h 177"/>
                  <a:gd name="T8" fmla="*/ 194 w 300"/>
                  <a:gd name="T9" fmla="*/ 174 h 177"/>
                  <a:gd name="T10" fmla="*/ 113 w 300"/>
                  <a:gd name="T11" fmla="*/ 168 h 177"/>
                  <a:gd name="T12" fmla="*/ 0 w 300"/>
                  <a:gd name="T13" fmla="*/ 85 h 177"/>
                  <a:gd name="T14" fmla="*/ 24 w 300"/>
                  <a:gd name="T15" fmla="*/ 8 h 177"/>
                  <a:gd name="T16" fmla="*/ 103 w 300"/>
                  <a:gd name="T17" fmla="*/ 8 h 177"/>
                  <a:gd name="T18" fmla="*/ 181 w 300"/>
                  <a:gd name="T19" fmla="*/ 42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" h="177">
                    <a:moveTo>
                      <a:pt x="181" y="42"/>
                    </a:moveTo>
                    <a:cubicBezTo>
                      <a:pt x="204" y="67"/>
                      <a:pt x="293" y="56"/>
                      <a:pt x="293" y="56"/>
                    </a:cubicBezTo>
                    <a:cubicBezTo>
                      <a:pt x="293" y="56"/>
                      <a:pt x="299" y="149"/>
                      <a:pt x="293" y="162"/>
                    </a:cubicBezTo>
                    <a:cubicBezTo>
                      <a:pt x="286" y="174"/>
                      <a:pt x="264" y="168"/>
                      <a:pt x="264" y="168"/>
                    </a:cubicBezTo>
                    <a:lnTo>
                      <a:pt x="194" y="174"/>
                    </a:lnTo>
                    <a:cubicBezTo>
                      <a:pt x="194" y="174"/>
                      <a:pt x="129" y="176"/>
                      <a:pt x="113" y="168"/>
                    </a:cubicBezTo>
                    <a:cubicBezTo>
                      <a:pt x="99" y="159"/>
                      <a:pt x="0" y="85"/>
                      <a:pt x="0" y="85"/>
                    </a:cubicBezTo>
                    <a:cubicBezTo>
                      <a:pt x="0" y="85"/>
                      <a:pt x="16" y="13"/>
                      <a:pt x="24" y="8"/>
                    </a:cubicBezTo>
                    <a:cubicBezTo>
                      <a:pt x="32" y="4"/>
                      <a:pt x="91" y="0"/>
                      <a:pt x="103" y="8"/>
                    </a:cubicBezTo>
                    <a:cubicBezTo>
                      <a:pt x="115" y="16"/>
                      <a:pt x="158" y="16"/>
                      <a:pt x="181" y="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4" name="iṥḻíḓé">
                <a:extLst>
                  <a:ext uri="{FF2B5EF4-FFF2-40B4-BE49-F238E27FC236}">
                    <a16:creationId xmlns:a16="http://schemas.microsoft.com/office/drawing/2014/main" id="{50DC0D9E-6459-4F54-A78E-807AE5257F55}"/>
                  </a:ext>
                </a:extLst>
              </p:cNvPr>
              <p:cNvSpPr/>
              <p:nvPr/>
            </p:nvSpPr>
            <p:spPr bwMode="auto">
              <a:xfrm>
                <a:off x="3317872" y="5813923"/>
                <a:ext cx="603250" cy="344216"/>
              </a:xfrm>
              <a:custGeom>
                <a:avLst/>
                <a:gdLst>
                  <a:gd name="T0" fmla="*/ 295 w 307"/>
                  <a:gd name="T1" fmla="*/ 159 h 177"/>
                  <a:gd name="T2" fmla="*/ 295 w 307"/>
                  <a:gd name="T3" fmla="*/ 58 h 177"/>
                  <a:gd name="T4" fmla="*/ 257 w 307"/>
                  <a:gd name="T5" fmla="*/ 61 h 177"/>
                  <a:gd name="T6" fmla="*/ 183 w 307"/>
                  <a:gd name="T7" fmla="*/ 43 h 177"/>
                  <a:gd name="T8" fmla="*/ 128 w 307"/>
                  <a:gd name="T9" fmla="*/ 17 h 177"/>
                  <a:gd name="T10" fmla="*/ 106 w 307"/>
                  <a:gd name="T11" fmla="*/ 10 h 177"/>
                  <a:gd name="T12" fmla="*/ 74 w 307"/>
                  <a:gd name="T13" fmla="*/ 6 h 177"/>
                  <a:gd name="T14" fmla="*/ 29 w 307"/>
                  <a:gd name="T15" fmla="*/ 10 h 177"/>
                  <a:gd name="T16" fmla="*/ 7 w 307"/>
                  <a:gd name="T17" fmla="*/ 83 h 177"/>
                  <a:gd name="T18" fmla="*/ 119 w 307"/>
                  <a:gd name="T19" fmla="*/ 164 h 177"/>
                  <a:gd name="T20" fmla="*/ 180 w 307"/>
                  <a:gd name="T21" fmla="*/ 170 h 177"/>
                  <a:gd name="T22" fmla="*/ 198 w 307"/>
                  <a:gd name="T23" fmla="*/ 170 h 177"/>
                  <a:gd name="T24" fmla="*/ 268 w 307"/>
                  <a:gd name="T25" fmla="*/ 164 h 177"/>
                  <a:gd name="T26" fmla="*/ 269 w 307"/>
                  <a:gd name="T27" fmla="*/ 164 h 177"/>
                  <a:gd name="T28" fmla="*/ 281 w 307"/>
                  <a:gd name="T29" fmla="*/ 165 h 177"/>
                  <a:gd name="T30" fmla="*/ 295 w 307"/>
                  <a:gd name="T31" fmla="*/ 159 h 177"/>
                  <a:gd name="T32" fmla="*/ 300 w 307"/>
                  <a:gd name="T33" fmla="*/ 53 h 177"/>
                  <a:gd name="T34" fmla="*/ 300 w 307"/>
                  <a:gd name="T35" fmla="*/ 55 h 177"/>
                  <a:gd name="T36" fmla="*/ 300 w 307"/>
                  <a:gd name="T37" fmla="*/ 162 h 177"/>
                  <a:gd name="T38" fmla="*/ 281 w 307"/>
                  <a:gd name="T39" fmla="*/ 171 h 177"/>
                  <a:gd name="T40" fmla="*/ 268 w 307"/>
                  <a:gd name="T41" fmla="*/ 170 h 177"/>
                  <a:gd name="T42" fmla="*/ 198 w 307"/>
                  <a:gd name="T43" fmla="*/ 176 h 177"/>
                  <a:gd name="T44" fmla="*/ 180 w 307"/>
                  <a:gd name="T45" fmla="*/ 176 h 177"/>
                  <a:gd name="T46" fmla="*/ 116 w 307"/>
                  <a:gd name="T47" fmla="*/ 169 h 177"/>
                  <a:gd name="T48" fmla="*/ 1 w 307"/>
                  <a:gd name="T49" fmla="*/ 86 h 177"/>
                  <a:gd name="T50" fmla="*/ 1 w 307"/>
                  <a:gd name="T51" fmla="*/ 83 h 177"/>
                  <a:gd name="T52" fmla="*/ 27 w 307"/>
                  <a:gd name="T53" fmla="*/ 5 h 177"/>
                  <a:gd name="T54" fmla="*/ 74 w 307"/>
                  <a:gd name="T55" fmla="*/ 0 h 177"/>
                  <a:gd name="T56" fmla="*/ 109 w 307"/>
                  <a:gd name="T57" fmla="*/ 5 h 177"/>
                  <a:gd name="T58" fmla="*/ 129 w 307"/>
                  <a:gd name="T59" fmla="*/ 12 h 177"/>
                  <a:gd name="T60" fmla="*/ 188 w 307"/>
                  <a:gd name="T61" fmla="*/ 39 h 177"/>
                  <a:gd name="T62" fmla="*/ 257 w 307"/>
                  <a:gd name="T63" fmla="*/ 54 h 177"/>
                  <a:gd name="T64" fmla="*/ 297 w 307"/>
                  <a:gd name="T65" fmla="*/ 52 h 177"/>
                  <a:gd name="T66" fmla="*/ 300 w 307"/>
                  <a:gd name="T67" fmla="*/ 5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7" h="177">
                    <a:moveTo>
                      <a:pt x="295" y="159"/>
                    </a:moveTo>
                    <a:cubicBezTo>
                      <a:pt x="299" y="151"/>
                      <a:pt x="297" y="96"/>
                      <a:pt x="295" y="58"/>
                    </a:cubicBezTo>
                    <a:cubicBezTo>
                      <a:pt x="288" y="59"/>
                      <a:pt x="274" y="61"/>
                      <a:pt x="257" y="61"/>
                    </a:cubicBezTo>
                    <a:cubicBezTo>
                      <a:pt x="219" y="61"/>
                      <a:pt x="194" y="54"/>
                      <a:pt x="183" y="43"/>
                    </a:cubicBezTo>
                    <a:cubicBezTo>
                      <a:pt x="169" y="27"/>
                      <a:pt x="147" y="22"/>
                      <a:pt x="128" y="17"/>
                    </a:cubicBezTo>
                    <a:cubicBezTo>
                      <a:pt x="118" y="15"/>
                      <a:pt x="110" y="13"/>
                      <a:pt x="106" y="10"/>
                    </a:cubicBezTo>
                    <a:cubicBezTo>
                      <a:pt x="101" y="7"/>
                      <a:pt x="90" y="6"/>
                      <a:pt x="74" y="6"/>
                    </a:cubicBezTo>
                    <a:cubicBezTo>
                      <a:pt x="55" y="6"/>
                      <a:pt x="34" y="8"/>
                      <a:pt x="29" y="10"/>
                    </a:cubicBezTo>
                    <a:cubicBezTo>
                      <a:pt x="25" y="13"/>
                      <a:pt x="14" y="50"/>
                      <a:pt x="7" y="83"/>
                    </a:cubicBezTo>
                    <a:cubicBezTo>
                      <a:pt x="20" y="92"/>
                      <a:pt x="106" y="157"/>
                      <a:pt x="119" y="164"/>
                    </a:cubicBezTo>
                    <a:cubicBezTo>
                      <a:pt x="125" y="168"/>
                      <a:pt x="148" y="170"/>
                      <a:pt x="180" y="170"/>
                    </a:cubicBezTo>
                    <a:cubicBezTo>
                      <a:pt x="191" y="170"/>
                      <a:pt x="198" y="170"/>
                      <a:pt x="198" y="170"/>
                    </a:cubicBezTo>
                    <a:lnTo>
                      <a:pt x="268" y="164"/>
                    </a:lnTo>
                    <a:lnTo>
                      <a:pt x="269" y="164"/>
                    </a:lnTo>
                    <a:cubicBezTo>
                      <a:pt x="269" y="164"/>
                      <a:pt x="274" y="165"/>
                      <a:pt x="281" y="165"/>
                    </a:cubicBezTo>
                    <a:cubicBezTo>
                      <a:pt x="288" y="165"/>
                      <a:pt x="293" y="163"/>
                      <a:pt x="295" y="159"/>
                    </a:cubicBezTo>
                    <a:close/>
                    <a:moveTo>
                      <a:pt x="300" y="53"/>
                    </a:moveTo>
                    <a:cubicBezTo>
                      <a:pt x="300" y="54"/>
                      <a:pt x="300" y="54"/>
                      <a:pt x="300" y="55"/>
                    </a:cubicBezTo>
                    <a:cubicBezTo>
                      <a:pt x="301" y="64"/>
                      <a:pt x="306" y="149"/>
                      <a:pt x="300" y="162"/>
                    </a:cubicBezTo>
                    <a:cubicBezTo>
                      <a:pt x="297" y="168"/>
                      <a:pt x="290" y="171"/>
                      <a:pt x="281" y="171"/>
                    </a:cubicBezTo>
                    <a:cubicBezTo>
                      <a:pt x="275" y="171"/>
                      <a:pt x="270" y="171"/>
                      <a:pt x="268" y="170"/>
                    </a:cubicBezTo>
                    <a:lnTo>
                      <a:pt x="198" y="176"/>
                    </a:lnTo>
                    <a:cubicBezTo>
                      <a:pt x="198" y="176"/>
                      <a:pt x="191" y="176"/>
                      <a:pt x="180" y="176"/>
                    </a:cubicBezTo>
                    <a:cubicBezTo>
                      <a:pt x="157" y="176"/>
                      <a:pt x="126" y="175"/>
                      <a:pt x="116" y="169"/>
                    </a:cubicBezTo>
                    <a:cubicBezTo>
                      <a:pt x="101" y="162"/>
                      <a:pt x="6" y="89"/>
                      <a:pt x="1" y="86"/>
                    </a:cubicBezTo>
                    <a:cubicBezTo>
                      <a:pt x="1" y="86"/>
                      <a:pt x="0" y="85"/>
                      <a:pt x="1" y="83"/>
                    </a:cubicBezTo>
                    <a:cubicBezTo>
                      <a:pt x="6" y="61"/>
                      <a:pt x="18" y="9"/>
                      <a:pt x="27" y="5"/>
                    </a:cubicBezTo>
                    <a:cubicBezTo>
                      <a:pt x="33" y="2"/>
                      <a:pt x="55" y="0"/>
                      <a:pt x="74" y="0"/>
                    </a:cubicBezTo>
                    <a:cubicBezTo>
                      <a:pt x="87" y="0"/>
                      <a:pt x="102" y="1"/>
                      <a:pt x="109" y="5"/>
                    </a:cubicBezTo>
                    <a:cubicBezTo>
                      <a:pt x="112" y="7"/>
                      <a:pt x="120" y="10"/>
                      <a:pt x="129" y="12"/>
                    </a:cubicBezTo>
                    <a:cubicBezTo>
                      <a:pt x="147" y="16"/>
                      <a:pt x="173" y="22"/>
                      <a:pt x="188" y="39"/>
                    </a:cubicBezTo>
                    <a:cubicBezTo>
                      <a:pt x="198" y="49"/>
                      <a:pt x="221" y="54"/>
                      <a:pt x="257" y="54"/>
                    </a:cubicBezTo>
                    <a:cubicBezTo>
                      <a:pt x="279" y="54"/>
                      <a:pt x="297" y="52"/>
                      <a:pt x="297" y="52"/>
                    </a:cubicBezTo>
                    <a:cubicBezTo>
                      <a:pt x="298" y="52"/>
                      <a:pt x="299" y="52"/>
                      <a:pt x="300" y="53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5" name="íŝ1ïḋe">
                <a:extLst>
                  <a:ext uri="{FF2B5EF4-FFF2-40B4-BE49-F238E27FC236}">
                    <a16:creationId xmlns:a16="http://schemas.microsoft.com/office/drawing/2014/main" id="{2B3F7939-C02F-4640-8199-915C6C4BA2B8}"/>
                  </a:ext>
                </a:extLst>
              </p:cNvPr>
              <p:cNvSpPr/>
              <p:nvPr/>
            </p:nvSpPr>
            <p:spPr bwMode="auto">
              <a:xfrm>
                <a:off x="2766329" y="5383653"/>
                <a:ext cx="861786" cy="929384"/>
              </a:xfrm>
              <a:custGeom>
                <a:avLst/>
                <a:gdLst>
                  <a:gd name="T0" fmla="*/ 0 w 441"/>
                  <a:gd name="T1" fmla="*/ 89 h 475"/>
                  <a:gd name="T2" fmla="*/ 177 w 441"/>
                  <a:gd name="T3" fmla="*/ 0 h 475"/>
                  <a:gd name="T4" fmla="*/ 440 w 441"/>
                  <a:gd name="T5" fmla="*/ 370 h 475"/>
                  <a:gd name="T6" fmla="*/ 314 w 441"/>
                  <a:gd name="T7" fmla="*/ 474 h 475"/>
                  <a:gd name="T8" fmla="*/ 128 w 441"/>
                  <a:gd name="T9" fmla="*/ 269 h 475"/>
                  <a:gd name="T10" fmla="*/ 0 w 441"/>
                  <a:gd name="T11" fmla="*/ 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1" h="475">
                    <a:moveTo>
                      <a:pt x="0" y="89"/>
                    </a:moveTo>
                    <a:lnTo>
                      <a:pt x="177" y="0"/>
                    </a:lnTo>
                    <a:lnTo>
                      <a:pt x="440" y="370"/>
                    </a:lnTo>
                    <a:lnTo>
                      <a:pt x="314" y="474"/>
                    </a:lnTo>
                    <a:lnTo>
                      <a:pt x="128" y="269"/>
                    </a:lnTo>
                    <a:lnTo>
                      <a:pt x="0" y="89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6" name="ïşľide">
                <a:extLst>
                  <a:ext uri="{FF2B5EF4-FFF2-40B4-BE49-F238E27FC236}">
                    <a16:creationId xmlns:a16="http://schemas.microsoft.com/office/drawing/2014/main" id="{3659787D-C090-4CE2-89E6-34C155F1019F}"/>
                  </a:ext>
                </a:extLst>
              </p:cNvPr>
              <p:cNvSpPr/>
              <p:nvPr/>
            </p:nvSpPr>
            <p:spPr bwMode="auto">
              <a:xfrm>
                <a:off x="2757714" y="5383653"/>
                <a:ext cx="870401" cy="937992"/>
              </a:xfrm>
              <a:custGeom>
                <a:avLst/>
                <a:gdLst>
                  <a:gd name="T0" fmla="*/ 317 w 447"/>
                  <a:gd name="T1" fmla="*/ 473 h 481"/>
                  <a:gd name="T2" fmla="*/ 439 w 447"/>
                  <a:gd name="T3" fmla="*/ 373 h 481"/>
                  <a:gd name="T4" fmla="*/ 180 w 447"/>
                  <a:gd name="T5" fmla="*/ 7 h 481"/>
                  <a:gd name="T6" fmla="*/ 7 w 447"/>
                  <a:gd name="T7" fmla="*/ 93 h 481"/>
                  <a:gd name="T8" fmla="*/ 133 w 447"/>
                  <a:gd name="T9" fmla="*/ 270 h 481"/>
                  <a:gd name="T10" fmla="*/ 317 w 447"/>
                  <a:gd name="T11" fmla="*/ 473 h 481"/>
                  <a:gd name="T12" fmla="*/ 183 w 447"/>
                  <a:gd name="T13" fmla="*/ 2 h 481"/>
                  <a:gd name="T14" fmla="*/ 446 w 447"/>
                  <a:gd name="T15" fmla="*/ 372 h 481"/>
                  <a:gd name="T16" fmla="*/ 445 w 447"/>
                  <a:gd name="T17" fmla="*/ 376 h 481"/>
                  <a:gd name="T18" fmla="*/ 319 w 447"/>
                  <a:gd name="T19" fmla="*/ 479 h 481"/>
                  <a:gd name="T20" fmla="*/ 317 w 447"/>
                  <a:gd name="T21" fmla="*/ 480 h 481"/>
                  <a:gd name="T22" fmla="*/ 315 w 447"/>
                  <a:gd name="T23" fmla="*/ 479 h 481"/>
                  <a:gd name="T24" fmla="*/ 129 w 447"/>
                  <a:gd name="T25" fmla="*/ 274 h 481"/>
                  <a:gd name="T26" fmla="*/ 128 w 447"/>
                  <a:gd name="T27" fmla="*/ 274 h 481"/>
                  <a:gd name="T28" fmla="*/ 0 w 447"/>
                  <a:gd name="T29" fmla="*/ 94 h 481"/>
                  <a:gd name="T30" fmla="*/ 0 w 447"/>
                  <a:gd name="T31" fmla="*/ 91 h 481"/>
                  <a:gd name="T32" fmla="*/ 1 w 447"/>
                  <a:gd name="T33" fmla="*/ 90 h 481"/>
                  <a:gd name="T34" fmla="*/ 179 w 447"/>
                  <a:gd name="T35" fmla="*/ 1 h 481"/>
                  <a:gd name="T36" fmla="*/ 183 w 447"/>
                  <a:gd name="T37" fmla="*/ 2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47" h="481">
                    <a:moveTo>
                      <a:pt x="317" y="473"/>
                    </a:moveTo>
                    <a:lnTo>
                      <a:pt x="439" y="373"/>
                    </a:lnTo>
                    <a:lnTo>
                      <a:pt x="180" y="7"/>
                    </a:lnTo>
                    <a:lnTo>
                      <a:pt x="7" y="93"/>
                    </a:lnTo>
                    <a:lnTo>
                      <a:pt x="133" y="270"/>
                    </a:lnTo>
                    <a:lnTo>
                      <a:pt x="317" y="473"/>
                    </a:lnTo>
                    <a:close/>
                    <a:moveTo>
                      <a:pt x="183" y="2"/>
                    </a:moveTo>
                    <a:lnTo>
                      <a:pt x="446" y="372"/>
                    </a:lnTo>
                    <a:cubicBezTo>
                      <a:pt x="446" y="373"/>
                      <a:pt x="446" y="375"/>
                      <a:pt x="445" y="376"/>
                    </a:cubicBezTo>
                    <a:lnTo>
                      <a:pt x="319" y="479"/>
                    </a:lnTo>
                    <a:cubicBezTo>
                      <a:pt x="319" y="479"/>
                      <a:pt x="318" y="480"/>
                      <a:pt x="317" y="480"/>
                    </a:cubicBezTo>
                    <a:cubicBezTo>
                      <a:pt x="316" y="480"/>
                      <a:pt x="316" y="479"/>
                      <a:pt x="315" y="479"/>
                    </a:cubicBezTo>
                    <a:lnTo>
                      <a:pt x="129" y="274"/>
                    </a:lnTo>
                    <a:lnTo>
                      <a:pt x="128" y="274"/>
                    </a:lnTo>
                    <a:lnTo>
                      <a:pt x="0" y="94"/>
                    </a:lnTo>
                    <a:cubicBezTo>
                      <a:pt x="0" y="93"/>
                      <a:pt x="0" y="92"/>
                      <a:pt x="0" y="91"/>
                    </a:cubicBezTo>
                    <a:cubicBezTo>
                      <a:pt x="0" y="90"/>
                      <a:pt x="0" y="90"/>
                      <a:pt x="1" y="90"/>
                    </a:cubicBezTo>
                    <a:lnTo>
                      <a:pt x="179" y="1"/>
                    </a:lnTo>
                    <a:cubicBezTo>
                      <a:pt x="180" y="0"/>
                      <a:pt x="182" y="0"/>
                      <a:pt x="183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7" name="iṧḻïḓê">
                <a:extLst>
                  <a:ext uri="{FF2B5EF4-FFF2-40B4-BE49-F238E27FC236}">
                    <a16:creationId xmlns:a16="http://schemas.microsoft.com/office/drawing/2014/main" id="{31049682-B5A0-42B0-8BDB-68866B46DD9A}"/>
                  </a:ext>
                </a:extLst>
              </p:cNvPr>
              <p:cNvSpPr/>
              <p:nvPr/>
            </p:nvSpPr>
            <p:spPr bwMode="auto">
              <a:xfrm>
                <a:off x="2878364" y="5478315"/>
                <a:ext cx="663572" cy="740065"/>
              </a:xfrm>
              <a:custGeom>
                <a:avLst/>
                <a:gdLst>
                  <a:gd name="T0" fmla="*/ 0 w 341"/>
                  <a:gd name="T1" fmla="*/ 61 h 381"/>
                  <a:gd name="T2" fmla="*/ 125 w 341"/>
                  <a:gd name="T3" fmla="*/ 0 h 381"/>
                  <a:gd name="T4" fmla="*/ 340 w 341"/>
                  <a:gd name="T5" fmla="*/ 294 h 381"/>
                  <a:gd name="T6" fmla="*/ 227 w 341"/>
                  <a:gd name="T7" fmla="*/ 380 h 381"/>
                  <a:gd name="T8" fmla="*/ 0 w 341"/>
                  <a:gd name="T9" fmla="*/ 6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81">
                    <a:moveTo>
                      <a:pt x="0" y="61"/>
                    </a:moveTo>
                    <a:lnTo>
                      <a:pt x="125" y="0"/>
                    </a:lnTo>
                    <a:lnTo>
                      <a:pt x="340" y="294"/>
                    </a:lnTo>
                    <a:lnTo>
                      <a:pt x="227" y="380"/>
                    </a:lnTo>
                    <a:lnTo>
                      <a:pt x="0" y="61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8" name="íśḷíḍé">
                <a:extLst>
                  <a:ext uri="{FF2B5EF4-FFF2-40B4-BE49-F238E27FC236}">
                    <a16:creationId xmlns:a16="http://schemas.microsoft.com/office/drawing/2014/main" id="{C225F7C1-19D4-422D-AC5D-3C063CDAFBB4}"/>
                  </a:ext>
                </a:extLst>
              </p:cNvPr>
              <p:cNvSpPr/>
              <p:nvPr/>
            </p:nvSpPr>
            <p:spPr bwMode="auto">
              <a:xfrm>
                <a:off x="2869744" y="5469707"/>
                <a:ext cx="680813" cy="765884"/>
              </a:xfrm>
              <a:custGeom>
                <a:avLst/>
                <a:gdLst>
                  <a:gd name="T0" fmla="*/ 230 w 348"/>
                  <a:gd name="T1" fmla="*/ 382 h 391"/>
                  <a:gd name="T2" fmla="*/ 339 w 348"/>
                  <a:gd name="T3" fmla="*/ 299 h 391"/>
                  <a:gd name="T4" fmla="*/ 128 w 348"/>
                  <a:gd name="T5" fmla="*/ 7 h 391"/>
                  <a:gd name="T6" fmla="*/ 8 w 348"/>
                  <a:gd name="T7" fmla="*/ 67 h 391"/>
                  <a:gd name="T8" fmla="*/ 230 w 348"/>
                  <a:gd name="T9" fmla="*/ 382 h 391"/>
                  <a:gd name="T10" fmla="*/ 132 w 348"/>
                  <a:gd name="T11" fmla="*/ 1 h 391"/>
                  <a:gd name="T12" fmla="*/ 346 w 348"/>
                  <a:gd name="T13" fmla="*/ 298 h 391"/>
                  <a:gd name="T14" fmla="*/ 345 w 348"/>
                  <a:gd name="T15" fmla="*/ 302 h 391"/>
                  <a:gd name="T16" fmla="*/ 232 w 348"/>
                  <a:gd name="T17" fmla="*/ 389 h 391"/>
                  <a:gd name="T18" fmla="*/ 230 w 348"/>
                  <a:gd name="T19" fmla="*/ 390 h 391"/>
                  <a:gd name="T20" fmla="*/ 230 w 348"/>
                  <a:gd name="T21" fmla="*/ 389 h 391"/>
                  <a:gd name="T22" fmla="*/ 227 w 348"/>
                  <a:gd name="T23" fmla="*/ 388 h 391"/>
                  <a:gd name="T24" fmla="*/ 1 w 348"/>
                  <a:gd name="T25" fmla="*/ 67 h 391"/>
                  <a:gd name="T26" fmla="*/ 0 w 348"/>
                  <a:gd name="T27" fmla="*/ 65 h 391"/>
                  <a:gd name="T28" fmla="*/ 2 w 348"/>
                  <a:gd name="T29" fmla="*/ 63 h 391"/>
                  <a:gd name="T30" fmla="*/ 127 w 348"/>
                  <a:gd name="T31" fmla="*/ 1 h 391"/>
                  <a:gd name="T32" fmla="*/ 132 w 348"/>
                  <a:gd name="T33" fmla="*/ 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8" h="391">
                    <a:moveTo>
                      <a:pt x="230" y="382"/>
                    </a:moveTo>
                    <a:lnTo>
                      <a:pt x="339" y="299"/>
                    </a:lnTo>
                    <a:lnTo>
                      <a:pt x="128" y="7"/>
                    </a:lnTo>
                    <a:lnTo>
                      <a:pt x="8" y="67"/>
                    </a:lnTo>
                    <a:lnTo>
                      <a:pt x="230" y="382"/>
                    </a:lnTo>
                    <a:close/>
                    <a:moveTo>
                      <a:pt x="132" y="1"/>
                    </a:moveTo>
                    <a:lnTo>
                      <a:pt x="346" y="298"/>
                    </a:lnTo>
                    <a:cubicBezTo>
                      <a:pt x="347" y="299"/>
                      <a:pt x="347" y="301"/>
                      <a:pt x="345" y="302"/>
                    </a:cubicBezTo>
                    <a:lnTo>
                      <a:pt x="232" y="389"/>
                    </a:lnTo>
                    <a:cubicBezTo>
                      <a:pt x="231" y="389"/>
                      <a:pt x="230" y="390"/>
                      <a:pt x="230" y="390"/>
                    </a:cubicBezTo>
                    <a:lnTo>
                      <a:pt x="230" y="389"/>
                    </a:lnTo>
                    <a:cubicBezTo>
                      <a:pt x="229" y="389"/>
                      <a:pt x="228" y="389"/>
                      <a:pt x="227" y="388"/>
                    </a:cubicBezTo>
                    <a:lnTo>
                      <a:pt x="1" y="67"/>
                    </a:lnTo>
                    <a:cubicBezTo>
                      <a:pt x="0" y="67"/>
                      <a:pt x="0" y="67"/>
                      <a:pt x="0" y="65"/>
                    </a:cubicBezTo>
                    <a:cubicBezTo>
                      <a:pt x="1" y="64"/>
                      <a:pt x="1" y="63"/>
                      <a:pt x="2" y="63"/>
                    </a:cubicBezTo>
                    <a:lnTo>
                      <a:pt x="127" y="1"/>
                    </a:lnTo>
                    <a:cubicBezTo>
                      <a:pt x="129" y="0"/>
                      <a:pt x="131" y="1"/>
                      <a:pt x="132" y="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9" name="ïs1ïḑé">
                <a:extLst>
                  <a:ext uri="{FF2B5EF4-FFF2-40B4-BE49-F238E27FC236}">
                    <a16:creationId xmlns:a16="http://schemas.microsoft.com/office/drawing/2014/main" id="{5D34BCE9-244F-4629-AAB6-E958C7BF99A7}"/>
                  </a:ext>
                </a:extLst>
              </p:cNvPr>
              <p:cNvSpPr/>
              <p:nvPr/>
            </p:nvSpPr>
            <p:spPr bwMode="auto">
              <a:xfrm>
                <a:off x="2955922" y="5874164"/>
                <a:ext cx="473985" cy="576560"/>
              </a:xfrm>
              <a:custGeom>
                <a:avLst/>
                <a:gdLst>
                  <a:gd name="T0" fmla="*/ 216 w 244"/>
                  <a:gd name="T1" fmla="*/ 101 h 294"/>
                  <a:gd name="T2" fmla="*/ 229 w 244"/>
                  <a:gd name="T3" fmla="*/ 146 h 294"/>
                  <a:gd name="T4" fmla="*/ 243 w 244"/>
                  <a:gd name="T5" fmla="*/ 198 h 294"/>
                  <a:gd name="T6" fmla="*/ 158 w 244"/>
                  <a:gd name="T7" fmla="*/ 293 h 294"/>
                  <a:gd name="T8" fmla="*/ 56 w 244"/>
                  <a:gd name="T9" fmla="*/ 241 h 294"/>
                  <a:gd name="T10" fmla="*/ 41 w 244"/>
                  <a:gd name="T11" fmla="*/ 197 h 294"/>
                  <a:gd name="T12" fmla="*/ 34 w 244"/>
                  <a:gd name="T13" fmla="*/ 173 h 294"/>
                  <a:gd name="T14" fmla="*/ 34 w 244"/>
                  <a:gd name="T15" fmla="*/ 155 h 294"/>
                  <a:gd name="T16" fmla="*/ 21 w 244"/>
                  <a:gd name="T17" fmla="*/ 130 h 294"/>
                  <a:gd name="T18" fmla="*/ 34 w 244"/>
                  <a:gd name="T19" fmla="*/ 109 h 294"/>
                  <a:gd name="T20" fmla="*/ 19 w 244"/>
                  <a:gd name="T21" fmla="*/ 59 h 294"/>
                  <a:gd name="T22" fmla="*/ 15 w 244"/>
                  <a:gd name="T23" fmla="*/ 16 h 294"/>
                  <a:gd name="T24" fmla="*/ 43 w 244"/>
                  <a:gd name="T25" fmla="*/ 1 h 294"/>
                  <a:gd name="T26" fmla="*/ 143 w 244"/>
                  <a:gd name="T27" fmla="*/ 32 h 294"/>
                  <a:gd name="T28" fmla="*/ 216 w 244"/>
                  <a:gd name="T29" fmla="*/ 10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4" h="294">
                    <a:moveTo>
                      <a:pt x="216" y="101"/>
                    </a:moveTo>
                    <a:cubicBezTo>
                      <a:pt x="220" y="107"/>
                      <a:pt x="224" y="134"/>
                      <a:pt x="229" y="146"/>
                    </a:cubicBezTo>
                    <a:cubicBezTo>
                      <a:pt x="233" y="159"/>
                      <a:pt x="243" y="198"/>
                      <a:pt x="243" y="198"/>
                    </a:cubicBezTo>
                    <a:cubicBezTo>
                      <a:pt x="243" y="198"/>
                      <a:pt x="187" y="293"/>
                      <a:pt x="158" y="293"/>
                    </a:cubicBezTo>
                    <a:cubicBezTo>
                      <a:pt x="129" y="293"/>
                      <a:pt x="77" y="252"/>
                      <a:pt x="56" y="241"/>
                    </a:cubicBezTo>
                    <a:cubicBezTo>
                      <a:pt x="35" y="231"/>
                      <a:pt x="41" y="197"/>
                      <a:pt x="41" y="197"/>
                    </a:cubicBezTo>
                    <a:cubicBezTo>
                      <a:pt x="41" y="197"/>
                      <a:pt x="35" y="187"/>
                      <a:pt x="34" y="173"/>
                    </a:cubicBezTo>
                    <a:cubicBezTo>
                      <a:pt x="31" y="159"/>
                      <a:pt x="34" y="155"/>
                      <a:pt x="34" y="155"/>
                    </a:cubicBezTo>
                    <a:cubicBezTo>
                      <a:pt x="34" y="155"/>
                      <a:pt x="26" y="140"/>
                      <a:pt x="21" y="130"/>
                    </a:cubicBezTo>
                    <a:cubicBezTo>
                      <a:pt x="18" y="120"/>
                      <a:pt x="34" y="109"/>
                      <a:pt x="34" y="109"/>
                    </a:cubicBezTo>
                    <a:cubicBezTo>
                      <a:pt x="34" y="109"/>
                      <a:pt x="27" y="82"/>
                      <a:pt x="19" y="59"/>
                    </a:cubicBezTo>
                    <a:cubicBezTo>
                      <a:pt x="11" y="37"/>
                      <a:pt x="15" y="16"/>
                      <a:pt x="15" y="16"/>
                    </a:cubicBezTo>
                    <a:cubicBezTo>
                      <a:pt x="0" y="0"/>
                      <a:pt x="40" y="1"/>
                      <a:pt x="43" y="1"/>
                    </a:cubicBezTo>
                    <a:cubicBezTo>
                      <a:pt x="55" y="4"/>
                      <a:pt x="143" y="32"/>
                      <a:pt x="143" y="32"/>
                    </a:cubicBezTo>
                    <a:cubicBezTo>
                      <a:pt x="143" y="32"/>
                      <a:pt x="212" y="95"/>
                      <a:pt x="216" y="10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0" name="îṩľîḑê">
                <a:extLst>
                  <a:ext uri="{FF2B5EF4-FFF2-40B4-BE49-F238E27FC236}">
                    <a16:creationId xmlns:a16="http://schemas.microsoft.com/office/drawing/2014/main" id="{9C6C9928-6CDA-4FDF-8C8E-305D278C3D10}"/>
                  </a:ext>
                </a:extLst>
              </p:cNvPr>
              <p:cNvSpPr/>
              <p:nvPr/>
            </p:nvSpPr>
            <p:spPr bwMode="auto">
              <a:xfrm>
                <a:off x="2981779" y="5865556"/>
                <a:ext cx="465364" cy="576565"/>
              </a:xfrm>
              <a:custGeom>
                <a:avLst/>
                <a:gdLst>
                  <a:gd name="T0" fmla="*/ 149 w 238"/>
                  <a:gd name="T1" fmla="*/ 290 h 297"/>
                  <a:gd name="T2" fmla="*/ 230 w 238"/>
                  <a:gd name="T3" fmla="*/ 198 h 297"/>
                  <a:gd name="T4" fmla="*/ 216 w 238"/>
                  <a:gd name="T5" fmla="*/ 148 h 297"/>
                  <a:gd name="T6" fmla="*/ 211 w 238"/>
                  <a:gd name="T7" fmla="*/ 128 h 297"/>
                  <a:gd name="T8" fmla="*/ 204 w 238"/>
                  <a:gd name="T9" fmla="*/ 104 h 297"/>
                  <a:gd name="T10" fmla="*/ 133 w 238"/>
                  <a:gd name="T11" fmla="*/ 37 h 297"/>
                  <a:gd name="T12" fmla="*/ 34 w 238"/>
                  <a:gd name="T13" fmla="*/ 6 h 297"/>
                  <a:gd name="T14" fmla="*/ 30 w 238"/>
                  <a:gd name="T15" fmla="*/ 6 h 297"/>
                  <a:gd name="T16" fmla="*/ 7 w 238"/>
                  <a:gd name="T17" fmla="*/ 11 h 297"/>
                  <a:gd name="T18" fmla="*/ 9 w 238"/>
                  <a:gd name="T19" fmla="*/ 16 h 297"/>
                  <a:gd name="T20" fmla="*/ 10 w 238"/>
                  <a:gd name="T21" fmla="*/ 18 h 297"/>
                  <a:gd name="T22" fmla="*/ 14 w 238"/>
                  <a:gd name="T23" fmla="*/ 60 h 297"/>
                  <a:gd name="T24" fmla="*/ 29 w 238"/>
                  <a:gd name="T25" fmla="*/ 110 h 297"/>
                  <a:gd name="T26" fmla="*/ 27 w 238"/>
                  <a:gd name="T27" fmla="*/ 113 h 297"/>
                  <a:gd name="T28" fmla="*/ 17 w 238"/>
                  <a:gd name="T29" fmla="*/ 130 h 297"/>
                  <a:gd name="T30" fmla="*/ 28 w 238"/>
                  <a:gd name="T31" fmla="*/ 154 h 297"/>
                  <a:gd name="T32" fmla="*/ 28 w 238"/>
                  <a:gd name="T33" fmla="*/ 157 h 297"/>
                  <a:gd name="T34" fmla="*/ 29 w 238"/>
                  <a:gd name="T35" fmla="*/ 174 h 297"/>
                  <a:gd name="T36" fmla="*/ 36 w 238"/>
                  <a:gd name="T37" fmla="*/ 196 h 297"/>
                  <a:gd name="T38" fmla="*/ 36 w 238"/>
                  <a:gd name="T39" fmla="*/ 199 h 297"/>
                  <a:gd name="T40" fmla="*/ 49 w 238"/>
                  <a:gd name="T41" fmla="*/ 239 h 297"/>
                  <a:gd name="T42" fmla="*/ 74 w 238"/>
                  <a:gd name="T43" fmla="*/ 254 h 297"/>
                  <a:gd name="T44" fmla="*/ 149 w 238"/>
                  <a:gd name="T45" fmla="*/ 290 h 297"/>
                  <a:gd name="T46" fmla="*/ 221 w 238"/>
                  <a:gd name="T47" fmla="*/ 147 h 297"/>
                  <a:gd name="T48" fmla="*/ 237 w 238"/>
                  <a:gd name="T49" fmla="*/ 198 h 297"/>
                  <a:gd name="T50" fmla="*/ 236 w 238"/>
                  <a:gd name="T51" fmla="*/ 200 h 297"/>
                  <a:gd name="T52" fmla="*/ 149 w 238"/>
                  <a:gd name="T53" fmla="*/ 296 h 297"/>
                  <a:gd name="T54" fmla="*/ 71 w 238"/>
                  <a:gd name="T55" fmla="*/ 259 h 297"/>
                  <a:gd name="T56" fmla="*/ 47 w 238"/>
                  <a:gd name="T57" fmla="*/ 245 h 297"/>
                  <a:gd name="T58" fmla="*/ 30 w 238"/>
                  <a:gd name="T59" fmla="*/ 199 h 297"/>
                  <a:gd name="T60" fmla="*/ 23 w 238"/>
                  <a:gd name="T61" fmla="*/ 175 h 297"/>
                  <a:gd name="T62" fmla="*/ 22 w 238"/>
                  <a:gd name="T63" fmla="*/ 156 h 297"/>
                  <a:gd name="T64" fmla="*/ 11 w 238"/>
                  <a:gd name="T65" fmla="*/ 132 h 297"/>
                  <a:gd name="T66" fmla="*/ 22 w 238"/>
                  <a:gd name="T67" fmla="*/ 109 h 297"/>
                  <a:gd name="T68" fmla="*/ 8 w 238"/>
                  <a:gd name="T69" fmla="*/ 62 h 297"/>
                  <a:gd name="T70" fmla="*/ 4 w 238"/>
                  <a:gd name="T71" fmla="*/ 18 h 297"/>
                  <a:gd name="T72" fmla="*/ 2 w 238"/>
                  <a:gd name="T73" fmla="*/ 9 h 297"/>
                  <a:gd name="T74" fmla="*/ 30 w 238"/>
                  <a:gd name="T75" fmla="*/ 0 h 297"/>
                  <a:gd name="T76" fmla="*/ 36 w 238"/>
                  <a:gd name="T77" fmla="*/ 0 h 297"/>
                  <a:gd name="T78" fmla="*/ 135 w 238"/>
                  <a:gd name="T79" fmla="*/ 31 h 297"/>
                  <a:gd name="T80" fmla="*/ 137 w 238"/>
                  <a:gd name="T81" fmla="*/ 32 h 297"/>
                  <a:gd name="T82" fmla="*/ 209 w 238"/>
                  <a:gd name="T83" fmla="*/ 101 h 297"/>
                  <a:gd name="T84" fmla="*/ 217 w 238"/>
                  <a:gd name="T85" fmla="*/ 126 h 297"/>
                  <a:gd name="T86" fmla="*/ 221 w 238"/>
                  <a:gd name="T87" fmla="*/ 14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8" h="297">
                    <a:moveTo>
                      <a:pt x="149" y="290"/>
                    </a:moveTo>
                    <a:cubicBezTo>
                      <a:pt x="171" y="290"/>
                      <a:pt x="214" y="225"/>
                      <a:pt x="230" y="198"/>
                    </a:cubicBezTo>
                    <a:cubicBezTo>
                      <a:pt x="228" y="191"/>
                      <a:pt x="219" y="159"/>
                      <a:pt x="216" y="148"/>
                    </a:cubicBezTo>
                    <a:cubicBezTo>
                      <a:pt x="214" y="143"/>
                      <a:pt x="212" y="135"/>
                      <a:pt x="211" y="128"/>
                    </a:cubicBezTo>
                    <a:cubicBezTo>
                      <a:pt x="209" y="118"/>
                      <a:pt x="206" y="107"/>
                      <a:pt x="204" y="104"/>
                    </a:cubicBezTo>
                    <a:cubicBezTo>
                      <a:pt x="201" y="100"/>
                      <a:pt x="160" y="61"/>
                      <a:pt x="133" y="37"/>
                    </a:cubicBezTo>
                    <a:cubicBezTo>
                      <a:pt x="125" y="34"/>
                      <a:pt x="45" y="9"/>
                      <a:pt x="34" y="6"/>
                    </a:cubicBezTo>
                    <a:cubicBezTo>
                      <a:pt x="34" y="6"/>
                      <a:pt x="32" y="6"/>
                      <a:pt x="30" y="6"/>
                    </a:cubicBezTo>
                    <a:cubicBezTo>
                      <a:pt x="16" y="6"/>
                      <a:pt x="8" y="9"/>
                      <a:pt x="7" y="11"/>
                    </a:cubicBezTo>
                    <a:cubicBezTo>
                      <a:pt x="7" y="12"/>
                      <a:pt x="8" y="14"/>
                      <a:pt x="9" y="16"/>
                    </a:cubicBezTo>
                    <a:cubicBezTo>
                      <a:pt x="10" y="17"/>
                      <a:pt x="10" y="18"/>
                      <a:pt x="10" y="18"/>
                    </a:cubicBezTo>
                    <a:cubicBezTo>
                      <a:pt x="10" y="18"/>
                      <a:pt x="6" y="39"/>
                      <a:pt x="14" y="60"/>
                    </a:cubicBezTo>
                    <a:cubicBezTo>
                      <a:pt x="22" y="83"/>
                      <a:pt x="29" y="110"/>
                      <a:pt x="29" y="110"/>
                    </a:cubicBezTo>
                    <a:cubicBezTo>
                      <a:pt x="29" y="111"/>
                      <a:pt x="28" y="112"/>
                      <a:pt x="27" y="113"/>
                    </a:cubicBezTo>
                    <a:cubicBezTo>
                      <a:pt x="27" y="113"/>
                      <a:pt x="14" y="122"/>
                      <a:pt x="17" y="130"/>
                    </a:cubicBezTo>
                    <a:cubicBezTo>
                      <a:pt x="21" y="141"/>
                      <a:pt x="28" y="154"/>
                      <a:pt x="28" y="154"/>
                    </a:cubicBezTo>
                    <a:cubicBezTo>
                      <a:pt x="29" y="155"/>
                      <a:pt x="29" y="156"/>
                      <a:pt x="28" y="157"/>
                    </a:cubicBezTo>
                    <a:cubicBezTo>
                      <a:pt x="28" y="157"/>
                      <a:pt x="27" y="161"/>
                      <a:pt x="29" y="174"/>
                    </a:cubicBezTo>
                    <a:cubicBezTo>
                      <a:pt x="30" y="187"/>
                      <a:pt x="36" y="196"/>
                      <a:pt x="36" y="196"/>
                    </a:cubicBezTo>
                    <a:cubicBezTo>
                      <a:pt x="36" y="197"/>
                      <a:pt x="37" y="198"/>
                      <a:pt x="36" y="199"/>
                    </a:cubicBezTo>
                    <a:cubicBezTo>
                      <a:pt x="36" y="199"/>
                      <a:pt x="31" y="230"/>
                      <a:pt x="49" y="239"/>
                    </a:cubicBezTo>
                    <a:cubicBezTo>
                      <a:pt x="55" y="242"/>
                      <a:pt x="64" y="248"/>
                      <a:pt x="74" y="254"/>
                    </a:cubicBezTo>
                    <a:cubicBezTo>
                      <a:pt x="98" y="270"/>
                      <a:pt x="129" y="290"/>
                      <a:pt x="149" y="290"/>
                    </a:cubicBezTo>
                    <a:close/>
                    <a:moveTo>
                      <a:pt x="221" y="147"/>
                    </a:moveTo>
                    <a:cubicBezTo>
                      <a:pt x="226" y="159"/>
                      <a:pt x="236" y="196"/>
                      <a:pt x="237" y="198"/>
                    </a:cubicBezTo>
                    <a:cubicBezTo>
                      <a:pt x="237" y="199"/>
                      <a:pt x="237" y="199"/>
                      <a:pt x="236" y="200"/>
                    </a:cubicBezTo>
                    <a:cubicBezTo>
                      <a:pt x="230" y="210"/>
                      <a:pt x="178" y="296"/>
                      <a:pt x="149" y="296"/>
                    </a:cubicBezTo>
                    <a:cubicBezTo>
                      <a:pt x="128" y="296"/>
                      <a:pt x="96" y="276"/>
                      <a:pt x="71" y="259"/>
                    </a:cubicBezTo>
                    <a:cubicBezTo>
                      <a:pt x="61" y="253"/>
                      <a:pt x="52" y="248"/>
                      <a:pt x="47" y="245"/>
                    </a:cubicBezTo>
                    <a:cubicBezTo>
                      <a:pt x="27" y="234"/>
                      <a:pt x="30" y="205"/>
                      <a:pt x="30" y="199"/>
                    </a:cubicBezTo>
                    <a:cubicBezTo>
                      <a:pt x="29" y="196"/>
                      <a:pt x="24" y="187"/>
                      <a:pt x="23" y="175"/>
                    </a:cubicBezTo>
                    <a:cubicBezTo>
                      <a:pt x="21" y="164"/>
                      <a:pt x="21" y="158"/>
                      <a:pt x="22" y="156"/>
                    </a:cubicBezTo>
                    <a:cubicBezTo>
                      <a:pt x="21" y="152"/>
                      <a:pt x="14" y="141"/>
                      <a:pt x="11" y="132"/>
                    </a:cubicBezTo>
                    <a:cubicBezTo>
                      <a:pt x="7" y="122"/>
                      <a:pt x="17" y="113"/>
                      <a:pt x="22" y="109"/>
                    </a:cubicBezTo>
                    <a:cubicBezTo>
                      <a:pt x="21" y="103"/>
                      <a:pt x="15" y="81"/>
                      <a:pt x="8" y="62"/>
                    </a:cubicBezTo>
                    <a:cubicBezTo>
                      <a:pt x="1" y="42"/>
                      <a:pt x="3" y="24"/>
                      <a:pt x="4" y="18"/>
                    </a:cubicBezTo>
                    <a:cubicBezTo>
                      <a:pt x="1" y="15"/>
                      <a:pt x="0" y="12"/>
                      <a:pt x="2" y="9"/>
                    </a:cubicBezTo>
                    <a:cubicBezTo>
                      <a:pt x="5" y="1"/>
                      <a:pt x="21" y="0"/>
                      <a:pt x="30" y="0"/>
                    </a:cubicBezTo>
                    <a:cubicBezTo>
                      <a:pt x="32" y="0"/>
                      <a:pt x="34" y="0"/>
                      <a:pt x="36" y="0"/>
                    </a:cubicBezTo>
                    <a:cubicBezTo>
                      <a:pt x="48" y="3"/>
                      <a:pt x="132" y="30"/>
                      <a:pt x="135" y="31"/>
                    </a:cubicBezTo>
                    <a:cubicBezTo>
                      <a:pt x="136" y="31"/>
                      <a:pt x="136" y="32"/>
                      <a:pt x="137" y="32"/>
                    </a:cubicBezTo>
                    <a:cubicBezTo>
                      <a:pt x="144" y="39"/>
                      <a:pt x="205" y="94"/>
                      <a:pt x="209" y="101"/>
                    </a:cubicBezTo>
                    <a:cubicBezTo>
                      <a:pt x="212" y="104"/>
                      <a:pt x="214" y="115"/>
                      <a:pt x="217" y="126"/>
                    </a:cubicBezTo>
                    <a:cubicBezTo>
                      <a:pt x="218" y="134"/>
                      <a:pt x="220" y="141"/>
                      <a:pt x="221" y="147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1" name="iŝ1ïḑe">
                <a:extLst>
                  <a:ext uri="{FF2B5EF4-FFF2-40B4-BE49-F238E27FC236}">
                    <a16:creationId xmlns:a16="http://schemas.microsoft.com/office/drawing/2014/main" id="{7ECF5425-BE81-466C-88F4-09698DB6FD6D}"/>
                  </a:ext>
                </a:extLst>
              </p:cNvPr>
              <p:cNvSpPr/>
              <p:nvPr/>
            </p:nvSpPr>
            <p:spPr bwMode="auto">
              <a:xfrm>
                <a:off x="3197222" y="6183958"/>
                <a:ext cx="293007" cy="352819"/>
              </a:xfrm>
              <a:custGeom>
                <a:avLst/>
                <a:gdLst>
                  <a:gd name="T0" fmla="*/ 27 w 148"/>
                  <a:gd name="T1" fmla="*/ 35 h 181"/>
                  <a:gd name="T2" fmla="*/ 121 w 148"/>
                  <a:gd name="T3" fmla="*/ 16 h 181"/>
                  <a:gd name="T4" fmla="*/ 147 w 148"/>
                  <a:gd name="T5" fmla="*/ 45 h 181"/>
                  <a:gd name="T6" fmla="*/ 36 w 148"/>
                  <a:gd name="T7" fmla="*/ 180 h 181"/>
                  <a:gd name="T8" fmla="*/ 17 w 148"/>
                  <a:gd name="T9" fmla="*/ 166 h 181"/>
                  <a:gd name="T10" fmla="*/ 4 w 148"/>
                  <a:gd name="T11" fmla="*/ 112 h 181"/>
                  <a:gd name="T12" fmla="*/ 27 w 148"/>
                  <a:gd name="T13" fmla="*/ 3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181">
                    <a:moveTo>
                      <a:pt x="27" y="35"/>
                    </a:moveTo>
                    <a:cubicBezTo>
                      <a:pt x="63" y="0"/>
                      <a:pt x="121" y="16"/>
                      <a:pt x="121" y="16"/>
                    </a:cubicBezTo>
                    <a:lnTo>
                      <a:pt x="147" y="45"/>
                    </a:lnTo>
                    <a:lnTo>
                      <a:pt x="36" y="180"/>
                    </a:lnTo>
                    <a:lnTo>
                      <a:pt x="17" y="166"/>
                    </a:lnTo>
                    <a:cubicBezTo>
                      <a:pt x="17" y="166"/>
                      <a:pt x="0" y="147"/>
                      <a:pt x="4" y="112"/>
                    </a:cubicBezTo>
                    <a:cubicBezTo>
                      <a:pt x="7" y="91"/>
                      <a:pt x="6" y="57"/>
                      <a:pt x="27" y="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2" name="iś1ïḍe">
                <a:extLst>
                  <a:ext uri="{FF2B5EF4-FFF2-40B4-BE49-F238E27FC236}">
                    <a16:creationId xmlns:a16="http://schemas.microsoft.com/office/drawing/2014/main" id="{A2F954C0-5890-4CBC-9455-E17BABF6CCBC}"/>
                  </a:ext>
                </a:extLst>
              </p:cNvPr>
              <p:cNvSpPr/>
              <p:nvPr/>
            </p:nvSpPr>
            <p:spPr bwMode="auto">
              <a:xfrm>
                <a:off x="3188607" y="6209772"/>
                <a:ext cx="293007" cy="344216"/>
              </a:xfrm>
              <a:custGeom>
                <a:avLst/>
                <a:gdLst>
                  <a:gd name="T0" fmla="*/ 38 w 151"/>
                  <a:gd name="T1" fmla="*/ 170 h 177"/>
                  <a:gd name="T2" fmla="*/ 142 w 151"/>
                  <a:gd name="T3" fmla="*/ 37 h 177"/>
                  <a:gd name="T4" fmla="*/ 120 w 151"/>
                  <a:gd name="T5" fmla="*/ 10 h 177"/>
                  <a:gd name="T6" fmla="*/ 90 w 151"/>
                  <a:gd name="T7" fmla="*/ 6 h 177"/>
                  <a:gd name="T8" fmla="*/ 32 w 151"/>
                  <a:gd name="T9" fmla="*/ 28 h 177"/>
                  <a:gd name="T10" fmla="*/ 11 w 151"/>
                  <a:gd name="T11" fmla="*/ 92 h 177"/>
                  <a:gd name="T12" fmla="*/ 10 w 151"/>
                  <a:gd name="T13" fmla="*/ 105 h 177"/>
                  <a:gd name="T14" fmla="*/ 22 w 151"/>
                  <a:gd name="T15" fmla="*/ 157 h 177"/>
                  <a:gd name="T16" fmla="*/ 38 w 151"/>
                  <a:gd name="T17" fmla="*/ 170 h 177"/>
                  <a:gd name="T18" fmla="*/ 124 w 151"/>
                  <a:gd name="T19" fmla="*/ 6 h 177"/>
                  <a:gd name="T20" fmla="*/ 149 w 151"/>
                  <a:gd name="T21" fmla="*/ 35 h 177"/>
                  <a:gd name="T22" fmla="*/ 149 w 151"/>
                  <a:gd name="T23" fmla="*/ 38 h 177"/>
                  <a:gd name="T24" fmla="*/ 40 w 151"/>
                  <a:gd name="T25" fmla="*/ 176 h 177"/>
                  <a:gd name="T26" fmla="*/ 38 w 151"/>
                  <a:gd name="T27" fmla="*/ 176 h 177"/>
                  <a:gd name="T28" fmla="*/ 36 w 151"/>
                  <a:gd name="T29" fmla="*/ 176 h 177"/>
                  <a:gd name="T30" fmla="*/ 17 w 151"/>
                  <a:gd name="T31" fmla="*/ 161 h 177"/>
                  <a:gd name="T32" fmla="*/ 4 w 151"/>
                  <a:gd name="T33" fmla="*/ 105 h 177"/>
                  <a:gd name="T34" fmla="*/ 5 w 151"/>
                  <a:gd name="T35" fmla="*/ 93 h 177"/>
                  <a:gd name="T36" fmla="*/ 27 w 151"/>
                  <a:gd name="T37" fmla="*/ 24 h 177"/>
                  <a:gd name="T38" fmla="*/ 90 w 151"/>
                  <a:gd name="T39" fmla="*/ 0 h 177"/>
                  <a:gd name="T40" fmla="*/ 123 w 151"/>
                  <a:gd name="T41" fmla="*/ 5 h 177"/>
                  <a:gd name="T42" fmla="*/ 124 w 151"/>
                  <a:gd name="T43" fmla="*/ 6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1" h="177">
                    <a:moveTo>
                      <a:pt x="38" y="170"/>
                    </a:moveTo>
                    <a:lnTo>
                      <a:pt x="142" y="37"/>
                    </a:lnTo>
                    <a:lnTo>
                      <a:pt x="120" y="10"/>
                    </a:lnTo>
                    <a:cubicBezTo>
                      <a:pt x="117" y="9"/>
                      <a:pt x="105" y="6"/>
                      <a:pt x="90" y="6"/>
                    </a:cubicBezTo>
                    <a:cubicBezTo>
                      <a:pt x="74" y="6"/>
                      <a:pt x="50" y="10"/>
                      <a:pt x="32" y="28"/>
                    </a:cubicBezTo>
                    <a:cubicBezTo>
                      <a:pt x="15" y="45"/>
                      <a:pt x="13" y="72"/>
                      <a:pt x="11" y="92"/>
                    </a:cubicBezTo>
                    <a:cubicBezTo>
                      <a:pt x="11" y="97"/>
                      <a:pt x="11" y="102"/>
                      <a:pt x="10" y="105"/>
                    </a:cubicBezTo>
                    <a:cubicBezTo>
                      <a:pt x="7" y="137"/>
                      <a:pt x="20" y="155"/>
                      <a:pt x="22" y="157"/>
                    </a:cubicBezTo>
                    <a:lnTo>
                      <a:pt x="38" y="170"/>
                    </a:lnTo>
                    <a:close/>
                    <a:moveTo>
                      <a:pt x="124" y="6"/>
                    </a:moveTo>
                    <a:lnTo>
                      <a:pt x="149" y="35"/>
                    </a:lnTo>
                    <a:cubicBezTo>
                      <a:pt x="150" y="35"/>
                      <a:pt x="150" y="38"/>
                      <a:pt x="149" y="38"/>
                    </a:cubicBezTo>
                    <a:lnTo>
                      <a:pt x="40" y="176"/>
                    </a:lnTo>
                    <a:lnTo>
                      <a:pt x="38" y="176"/>
                    </a:lnTo>
                    <a:cubicBezTo>
                      <a:pt x="37" y="176"/>
                      <a:pt x="36" y="176"/>
                      <a:pt x="36" y="176"/>
                    </a:cubicBezTo>
                    <a:lnTo>
                      <a:pt x="17" y="161"/>
                    </a:lnTo>
                    <a:cubicBezTo>
                      <a:pt x="17" y="160"/>
                      <a:pt x="0" y="141"/>
                      <a:pt x="4" y="105"/>
                    </a:cubicBezTo>
                    <a:cubicBezTo>
                      <a:pt x="5" y="101"/>
                      <a:pt x="5" y="97"/>
                      <a:pt x="5" y="93"/>
                    </a:cubicBezTo>
                    <a:cubicBezTo>
                      <a:pt x="7" y="71"/>
                      <a:pt x="9" y="43"/>
                      <a:pt x="27" y="24"/>
                    </a:cubicBezTo>
                    <a:cubicBezTo>
                      <a:pt x="47" y="5"/>
                      <a:pt x="72" y="0"/>
                      <a:pt x="90" y="0"/>
                    </a:cubicBezTo>
                    <a:cubicBezTo>
                      <a:pt x="108" y="0"/>
                      <a:pt x="122" y="4"/>
                      <a:pt x="123" y="5"/>
                    </a:cubicBezTo>
                    <a:cubicBezTo>
                      <a:pt x="123" y="5"/>
                      <a:pt x="123" y="5"/>
                      <a:pt x="124" y="6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3" name="îśḻidè">
                <a:extLst>
                  <a:ext uri="{FF2B5EF4-FFF2-40B4-BE49-F238E27FC236}">
                    <a16:creationId xmlns:a16="http://schemas.microsoft.com/office/drawing/2014/main" id="{0123E105-80E6-4765-B2ED-D0AC3BB351EE}"/>
                  </a:ext>
                </a:extLst>
              </p:cNvPr>
              <p:cNvSpPr/>
              <p:nvPr/>
            </p:nvSpPr>
            <p:spPr bwMode="auto">
              <a:xfrm>
                <a:off x="2973158" y="5882766"/>
                <a:ext cx="224064" cy="137687"/>
              </a:xfrm>
              <a:custGeom>
                <a:avLst/>
                <a:gdLst>
                  <a:gd name="T0" fmla="*/ 110 w 114"/>
                  <a:gd name="T1" fmla="*/ 64 h 71"/>
                  <a:gd name="T2" fmla="*/ 112 w 114"/>
                  <a:gd name="T3" fmla="*/ 67 h 71"/>
                  <a:gd name="T4" fmla="*/ 109 w 114"/>
                  <a:gd name="T5" fmla="*/ 70 h 71"/>
                  <a:gd name="T6" fmla="*/ 108 w 114"/>
                  <a:gd name="T7" fmla="*/ 70 h 71"/>
                  <a:gd name="T8" fmla="*/ 69 w 114"/>
                  <a:gd name="T9" fmla="*/ 59 h 71"/>
                  <a:gd name="T10" fmla="*/ 24 w 114"/>
                  <a:gd name="T11" fmla="*/ 39 h 71"/>
                  <a:gd name="T12" fmla="*/ 3 w 114"/>
                  <a:gd name="T13" fmla="*/ 2 h 71"/>
                  <a:gd name="T14" fmla="*/ 7 w 114"/>
                  <a:gd name="T15" fmla="*/ 1 h 71"/>
                  <a:gd name="T16" fmla="*/ 8 w 114"/>
                  <a:gd name="T17" fmla="*/ 5 h 71"/>
                  <a:gd name="T18" fmla="*/ 27 w 114"/>
                  <a:gd name="T19" fmla="*/ 33 h 71"/>
                  <a:gd name="T20" fmla="*/ 72 w 114"/>
                  <a:gd name="T21" fmla="*/ 53 h 71"/>
                  <a:gd name="T22" fmla="*/ 110 w 114"/>
                  <a:gd name="T23" fmla="*/ 6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71">
                    <a:moveTo>
                      <a:pt x="110" y="64"/>
                    </a:moveTo>
                    <a:cubicBezTo>
                      <a:pt x="111" y="64"/>
                      <a:pt x="113" y="66"/>
                      <a:pt x="112" y="67"/>
                    </a:cubicBezTo>
                    <a:cubicBezTo>
                      <a:pt x="112" y="69"/>
                      <a:pt x="110" y="70"/>
                      <a:pt x="109" y="70"/>
                    </a:cubicBezTo>
                    <a:cubicBezTo>
                      <a:pt x="109" y="70"/>
                      <a:pt x="109" y="70"/>
                      <a:pt x="108" y="70"/>
                    </a:cubicBezTo>
                    <a:lnTo>
                      <a:pt x="69" y="59"/>
                    </a:lnTo>
                    <a:cubicBezTo>
                      <a:pt x="68" y="58"/>
                      <a:pt x="33" y="43"/>
                      <a:pt x="24" y="39"/>
                    </a:cubicBezTo>
                    <a:cubicBezTo>
                      <a:pt x="16" y="35"/>
                      <a:pt x="0" y="11"/>
                      <a:pt x="3" y="2"/>
                    </a:cubicBezTo>
                    <a:cubicBezTo>
                      <a:pt x="3" y="1"/>
                      <a:pt x="5" y="0"/>
                      <a:pt x="7" y="1"/>
                    </a:cubicBezTo>
                    <a:cubicBezTo>
                      <a:pt x="8" y="1"/>
                      <a:pt x="9" y="3"/>
                      <a:pt x="8" y="5"/>
                    </a:cubicBezTo>
                    <a:cubicBezTo>
                      <a:pt x="7" y="8"/>
                      <a:pt x="19" y="29"/>
                      <a:pt x="27" y="33"/>
                    </a:cubicBezTo>
                    <a:cubicBezTo>
                      <a:pt x="35" y="37"/>
                      <a:pt x="69" y="52"/>
                      <a:pt x="72" y="53"/>
                    </a:cubicBezTo>
                    <a:lnTo>
                      <a:pt x="110" y="64"/>
                    </a:ln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4" name="ïşľíďe">
                <a:extLst>
                  <a:ext uri="{FF2B5EF4-FFF2-40B4-BE49-F238E27FC236}">
                    <a16:creationId xmlns:a16="http://schemas.microsoft.com/office/drawing/2014/main" id="{93272A4E-410E-465C-A7FF-53AAF3BF3423}"/>
                  </a:ext>
                </a:extLst>
              </p:cNvPr>
              <p:cNvSpPr/>
              <p:nvPr/>
            </p:nvSpPr>
            <p:spPr bwMode="auto">
              <a:xfrm>
                <a:off x="3292021" y="5650423"/>
                <a:ext cx="482600" cy="335608"/>
              </a:xfrm>
              <a:custGeom>
                <a:avLst/>
                <a:gdLst>
                  <a:gd name="T0" fmla="*/ 80 w 248"/>
                  <a:gd name="T1" fmla="*/ 51 h 174"/>
                  <a:gd name="T2" fmla="*/ 136 w 248"/>
                  <a:gd name="T3" fmla="*/ 73 h 174"/>
                  <a:gd name="T4" fmla="*/ 247 w 248"/>
                  <a:gd name="T5" fmla="*/ 154 h 174"/>
                  <a:gd name="T6" fmla="*/ 136 w 248"/>
                  <a:gd name="T7" fmla="*/ 173 h 174"/>
                  <a:gd name="T8" fmla="*/ 87 w 248"/>
                  <a:gd name="T9" fmla="*/ 94 h 174"/>
                  <a:gd name="T10" fmla="*/ 31 w 248"/>
                  <a:gd name="T11" fmla="*/ 13 h 174"/>
                  <a:gd name="T12" fmla="*/ 80 w 248"/>
                  <a:gd name="T13" fmla="*/ 5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" h="174">
                    <a:moveTo>
                      <a:pt x="80" y="51"/>
                    </a:moveTo>
                    <a:cubicBezTo>
                      <a:pt x="93" y="54"/>
                      <a:pt x="116" y="61"/>
                      <a:pt x="136" y="73"/>
                    </a:cubicBezTo>
                    <a:cubicBezTo>
                      <a:pt x="156" y="86"/>
                      <a:pt x="214" y="150"/>
                      <a:pt x="247" y="154"/>
                    </a:cubicBezTo>
                    <a:lnTo>
                      <a:pt x="136" y="173"/>
                    </a:lnTo>
                    <a:cubicBezTo>
                      <a:pt x="136" y="173"/>
                      <a:pt x="99" y="166"/>
                      <a:pt x="87" y="94"/>
                    </a:cubicBezTo>
                    <a:cubicBezTo>
                      <a:pt x="87" y="94"/>
                      <a:pt x="0" y="63"/>
                      <a:pt x="31" y="13"/>
                    </a:cubicBezTo>
                    <a:cubicBezTo>
                      <a:pt x="40" y="0"/>
                      <a:pt x="68" y="46"/>
                      <a:pt x="80" y="5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5" name="iSlîḍé">
                <a:extLst>
                  <a:ext uri="{FF2B5EF4-FFF2-40B4-BE49-F238E27FC236}">
                    <a16:creationId xmlns:a16="http://schemas.microsoft.com/office/drawing/2014/main" id="{A3C8ABE1-3F6E-46F2-BC26-B4C0CFD8A253}"/>
                  </a:ext>
                </a:extLst>
              </p:cNvPr>
              <p:cNvSpPr/>
              <p:nvPr/>
            </p:nvSpPr>
            <p:spPr bwMode="auto">
              <a:xfrm>
                <a:off x="3335108" y="5667634"/>
                <a:ext cx="448129" cy="335608"/>
              </a:xfrm>
              <a:custGeom>
                <a:avLst/>
                <a:gdLst>
                  <a:gd name="T0" fmla="*/ 226 w 230"/>
                  <a:gd name="T1" fmla="*/ 144 h 171"/>
                  <a:gd name="T2" fmla="*/ 229 w 230"/>
                  <a:gd name="T3" fmla="*/ 148 h 171"/>
                  <a:gd name="T4" fmla="*/ 226 w 230"/>
                  <a:gd name="T5" fmla="*/ 150 h 171"/>
                  <a:gd name="T6" fmla="*/ 143 w 230"/>
                  <a:gd name="T7" fmla="*/ 94 h 171"/>
                  <a:gd name="T8" fmla="*/ 114 w 230"/>
                  <a:gd name="T9" fmla="*/ 69 h 171"/>
                  <a:gd name="T10" fmla="*/ 66 w 230"/>
                  <a:gd name="T11" fmla="*/ 48 h 171"/>
                  <a:gd name="T12" fmla="*/ 59 w 230"/>
                  <a:gd name="T13" fmla="*/ 47 h 171"/>
                  <a:gd name="T14" fmla="*/ 38 w 230"/>
                  <a:gd name="T15" fmla="*/ 27 h 171"/>
                  <a:gd name="T16" fmla="*/ 15 w 230"/>
                  <a:gd name="T17" fmla="*/ 7 h 171"/>
                  <a:gd name="T18" fmla="*/ 14 w 230"/>
                  <a:gd name="T19" fmla="*/ 8 h 171"/>
                  <a:gd name="T20" fmla="*/ 9 w 230"/>
                  <a:gd name="T21" fmla="*/ 37 h 171"/>
                  <a:gd name="T22" fmla="*/ 67 w 230"/>
                  <a:gd name="T23" fmla="*/ 84 h 171"/>
                  <a:gd name="T24" fmla="*/ 70 w 230"/>
                  <a:gd name="T25" fmla="*/ 86 h 171"/>
                  <a:gd name="T26" fmla="*/ 116 w 230"/>
                  <a:gd name="T27" fmla="*/ 163 h 171"/>
                  <a:gd name="T28" fmla="*/ 119 w 230"/>
                  <a:gd name="T29" fmla="*/ 166 h 171"/>
                  <a:gd name="T30" fmla="*/ 116 w 230"/>
                  <a:gd name="T31" fmla="*/ 170 h 171"/>
                  <a:gd name="T32" fmla="*/ 115 w 230"/>
                  <a:gd name="T33" fmla="*/ 170 h 171"/>
                  <a:gd name="T34" fmla="*/ 64 w 230"/>
                  <a:gd name="T35" fmla="*/ 89 h 171"/>
                  <a:gd name="T36" fmla="*/ 3 w 230"/>
                  <a:gd name="T37" fmla="*/ 40 h 171"/>
                  <a:gd name="T38" fmla="*/ 9 w 230"/>
                  <a:gd name="T39" fmla="*/ 5 h 171"/>
                  <a:gd name="T40" fmla="*/ 14 w 230"/>
                  <a:gd name="T41" fmla="*/ 1 h 171"/>
                  <a:gd name="T42" fmla="*/ 42 w 230"/>
                  <a:gd name="T43" fmla="*/ 23 h 171"/>
                  <a:gd name="T44" fmla="*/ 61 w 230"/>
                  <a:gd name="T45" fmla="*/ 40 h 171"/>
                  <a:gd name="T46" fmla="*/ 67 w 230"/>
                  <a:gd name="T47" fmla="*/ 43 h 171"/>
                  <a:gd name="T48" fmla="*/ 117 w 230"/>
                  <a:gd name="T49" fmla="*/ 63 h 171"/>
                  <a:gd name="T50" fmla="*/ 147 w 230"/>
                  <a:gd name="T51" fmla="*/ 89 h 171"/>
                  <a:gd name="T52" fmla="*/ 226 w 230"/>
                  <a:gd name="T53" fmla="*/ 14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30" h="171">
                    <a:moveTo>
                      <a:pt x="226" y="144"/>
                    </a:moveTo>
                    <a:cubicBezTo>
                      <a:pt x="228" y="144"/>
                      <a:pt x="229" y="146"/>
                      <a:pt x="229" y="148"/>
                    </a:cubicBezTo>
                    <a:cubicBezTo>
                      <a:pt x="229" y="150"/>
                      <a:pt x="228" y="150"/>
                      <a:pt x="226" y="150"/>
                    </a:cubicBezTo>
                    <a:cubicBezTo>
                      <a:pt x="203" y="147"/>
                      <a:pt x="170" y="118"/>
                      <a:pt x="143" y="94"/>
                    </a:cubicBezTo>
                    <a:cubicBezTo>
                      <a:pt x="131" y="82"/>
                      <a:pt x="121" y="73"/>
                      <a:pt x="114" y="69"/>
                    </a:cubicBezTo>
                    <a:cubicBezTo>
                      <a:pt x="97" y="59"/>
                      <a:pt x="78" y="53"/>
                      <a:pt x="66" y="48"/>
                    </a:cubicBezTo>
                    <a:cubicBezTo>
                      <a:pt x="63" y="48"/>
                      <a:pt x="61" y="47"/>
                      <a:pt x="59" y="47"/>
                    </a:cubicBezTo>
                    <a:cubicBezTo>
                      <a:pt x="54" y="44"/>
                      <a:pt x="46" y="37"/>
                      <a:pt x="38" y="27"/>
                    </a:cubicBezTo>
                    <a:cubicBezTo>
                      <a:pt x="30" y="18"/>
                      <a:pt x="19" y="6"/>
                      <a:pt x="15" y="7"/>
                    </a:cubicBezTo>
                    <a:cubicBezTo>
                      <a:pt x="15" y="7"/>
                      <a:pt x="14" y="7"/>
                      <a:pt x="14" y="8"/>
                    </a:cubicBezTo>
                    <a:cubicBezTo>
                      <a:pt x="7" y="18"/>
                      <a:pt x="6" y="28"/>
                      <a:pt x="9" y="37"/>
                    </a:cubicBezTo>
                    <a:cubicBezTo>
                      <a:pt x="19" y="66"/>
                      <a:pt x="67" y="84"/>
                      <a:pt x="67" y="84"/>
                    </a:cubicBezTo>
                    <a:cubicBezTo>
                      <a:pt x="68" y="85"/>
                      <a:pt x="69" y="86"/>
                      <a:pt x="70" y="86"/>
                    </a:cubicBezTo>
                    <a:cubicBezTo>
                      <a:pt x="81" y="156"/>
                      <a:pt x="116" y="163"/>
                      <a:pt x="116" y="163"/>
                    </a:cubicBezTo>
                    <a:cubicBezTo>
                      <a:pt x="118" y="163"/>
                      <a:pt x="119" y="165"/>
                      <a:pt x="119" y="166"/>
                    </a:cubicBezTo>
                    <a:cubicBezTo>
                      <a:pt x="119" y="168"/>
                      <a:pt x="117" y="170"/>
                      <a:pt x="116" y="170"/>
                    </a:cubicBezTo>
                    <a:cubicBezTo>
                      <a:pt x="116" y="170"/>
                      <a:pt x="116" y="170"/>
                      <a:pt x="115" y="170"/>
                    </a:cubicBezTo>
                    <a:cubicBezTo>
                      <a:pt x="113" y="169"/>
                      <a:pt x="76" y="162"/>
                      <a:pt x="64" y="89"/>
                    </a:cubicBezTo>
                    <a:cubicBezTo>
                      <a:pt x="55" y="86"/>
                      <a:pt x="13" y="69"/>
                      <a:pt x="3" y="40"/>
                    </a:cubicBezTo>
                    <a:cubicBezTo>
                      <a:pt x="0" y="28"/>
                      <a:pt x="1" y="16"/>
                      <a:pt x="9" y="5"/>
                    </a:cubicBezTo>
                    <a:cubicBezTo>
                      <a:pt x="10" y="2"/>
                      <a:pt x="12" y="1"/>
                      <a:pt x="14" y="1"/>
                    </a:cubicBezTo>
                    <a:cubicBezTo>
                      <a:pt x="21" y="0"/>
                      <a:pt x="30" y="8"/>
                      <a:pt x="42" y="23"/>
                    </a:cubicBezTo>
                    <a:cubicBezTo>
                      <a:pt x="49" y="31"/>
                      <a:pt x="57" y="39"/>
                      <a:pt x="61" y="40"/>
                    </a:cubicBezTo>
                    <a:cubicBezTo>
                      <a:pt x="63" y="41"/>
                      <a:pt x="65" y="42"/>
                      <a:pt x="67" y="43"/>
                    </a:cubicBezTo>
                    <a:cubicBezTo>
                      <a:pt x="80" y="47"/>
                      <a:pt x="100" y="53"/>
                      <a:pt x="117" y="63"/>
                    </a:cubicBezTo>
                    <a:cubicBezTo>
                      <a:pt x="124" y="68"/>
                      <a:pt x="135" y="78"/>
                      <a:pt x="147" y="89"/>
                    </a:cubicBezTo>
                    <a:cubicBezTo>
                      <a:pt x="172" y="111"/>
                      <a:pt x="205" y="141"/>
                      <a:pt x="226" y="14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6" name="îṩ1iḓê">
                <a:extLst>
                  <a:ext uri="{FF2B5EF4-FFF2-40B4-BE49-F238E27FC236}">
                    <a16:creationId xmlns:a16="http://schemas.microsoft.com/office/drawing/2014/main" id="{D18EE907-97F2-4EF9-AF5B-0E6F23001C69}"/>
                  </a:ext>
                </a:extLst>
              </p:cNvPr>
              <p:cNvSpPr/>
              <p:nvPr/>
            </p:nvSpPr>
            <p:spPr bwMode="auto">
              <a:xfrm>
                <a:off x="3843564" y="5882766"/>
                <a:ext cx="129265" cy="275373"/>
              </a:xfrm>
              <a:custGeom>
                <a:avLst/>
                <a:gdLst>
                  <a:gd name="T0" fmla="*/ 0 w 67"/>
                  <a:gd name="T1" fmla="*/ 12 h 141"/>
                  <a:gd name="T2" fmla="*/ 52 w 67"/>
                  <a:gd name="T3" fmla="*/ 12 h 141"/>
                  <a:gd name="T4" fmla="*/ 66 w 67"/>
                  <a:gd name="T5" fmla="*/ 136 h 141"/>
                  <a:gd name="T6" fmla="*/ 12 w 67"/>
                  <a:gd name="T7" fmla="*/ 140 h 141"/>
                  <a:gd name="T8" fmla="*/ 0 w 67"/>
                  <a:gd name="T9" fmla="*/ 1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141">
                    <a:moveTo>
                      <a:pt x="0" y="12"/>
                    </a:moveTo>
                    <a:cubicBezTo>
                      <a:pt x="0" y="12"/>
                      <a:pt x="51" y="0"/>
                      <a:pt x="52" y="12"/>
                    </a:cubicBezTo>
                    <a:cubicBezTo>
                      <a:pt x="54" y="25"/>
                      <a:pt x="66" y="136"/>
                      <a:pt x="66" y="136"/>
                    </a:cubicBezTo>
                    <a:lnTo>
                      <a:pt x="12" y="140"/>
                    </a:lnTo>
                    <a:cubicBezTo>
                      <a:pt x="28" y="97"/>
                      <a:pt x="0" y="12"/>
                      <a:pt x="0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7" name="ïṥļíde">
                <a:extLst>
                  <a:ext uri="{FF2B5EF4-FFF2-40B4-BE49-F238E27FC236}">
                    <a16:creationId xmlns:a16="http://schemas.microsoft.com/office/drawing/2014/main" id="{47047877-9F7C-4BF0-BB82-1C770BF22AFD}"/>
                  </a:ext>
                </a:extLst>
              </p:cNvPr>
              <p:cNvSpPr/>
              <p:nvPr/>
            </p:nvSpPr>
            <p:spPr bwMode="auto">
              <a:xfrm>
                <a:off x="3834944" y="5891374"/>
                <a:ext cx="146506" cy="275373"/>
              </a:xfrm>
              <a:custGeom>
                <a:avLst/>
                <a:gdLst>
                  <a:gd name="T0" fmla="*/ 20 w 77"/>
                  <a:gd name="T1" fmla="*/ 133 h 140"/>
                  <a:gd name="T2" fmla="*/ 69 w 77"/>
                  <a:gd name="T3" fmla="*/ 129 h 140"/>
                  <a:gd name="T4" fmla="*/ 54 w 77"/>
                  <a:gd name="T5" fmla="*/ 9 h 140"/>
                  <a:gd name="T6" fmla="*/ 43 w 77"/>
                  <a:gd name="T7" fmla="*/ 6 h 140"/>
                  <a:gd name="T8" fmla="*/ 7 w 77"/>
                  <a:gd name="T9" fmla="*/ 10 h 140"/>
                  <a:gd name="T10" fmla="*/ 20 w 77"/>
                  <a:gd name="T11" fmla="*/ 133 h 140"/>
                  <a:gd name="T12" fmla="*/ 43 w 77"/>
                  <a:gd name="T13" fmla="*/ 0 h 140"/>
                  <a:gd name="T14" fmla="*/ 60 w 77"/>
                  <a:gd name="T15" fmla="*/ 8 h 140"/>
                  <a:gd name="T16" fmla="*/ 75 w 77"/>
                  <a:gd name="T17" fmla="*/ 131 h 140"/>
                  <a:gd name="T18" fmla="*/ 74 w 77"/>
                  <a:gd name="T19" fmla="*/ 134 h 140"/>
                  <a:gd name="T20" fmla="*/ 73 w 77"/>
                  <a:gd name="T21" fmla="*/ 135 h 140"/>
                  <a:gd name="T22" fmla="*/ 16 w 77"/>
                  <a:gd name="T23" fmla="*/ 139 h 140"/>
                  <a:gd name="T24" fmla="*/ 14 w 77"/>
                  <a:gd name="T25" fmla="*/ 138 h 140"/>
                  <a:gd name="T26" fmla="*/ 13 w 77"/>
                  <a:gd name="T27" fmla="*/ 135 h 140"/>
                  <a:gd name="T28" fmla="*/ 0 w 77"/>
                  <a:gd name="T29" fmla="*/ 9 h 140"/>
                  <a:gd name="T30" fmla="*/ 0 w 77"/>
                  <a:gd name="T31" fmla="*/ 6 h 140"/>
                  <a:gd name="T32" fmla="*/ 3 w 77"/>
                  <a:gd name="T33" fmla="*/ 5 h 140"/>
                  <a:gd name="T34" fmla="*/ 43 w 77"/>
                  <a:gd name="T3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140">
                    <a:moveTo>
                      <a:pt x="20" y="133"/>
                    </a:moveTo>
                    <a:lnTo>
                      <a:pt x="69" y="129"/>
                    </a:lnTo>
                    <a:cubicBezTo>
                      <a:pt x="67" y="111"/>
                      <a:pt x="57" y="20"/>
                      <a:pt x="54" y="9"/>
                    </a:cubicBezTo>
                    <a:cubicBezTo>
                      <a:pt x="54" y="8"/>
                      <a:pt x="52" y="6"/>
                      <a:pt x="43" y="6"/>
                    </a:cubicBezTo>
                    <a:cubicBezTo>
                      <a:pt x="30" y="6"/>
                      <a:pt x="14" y="9"/>
                      <a:pt x="7" y="10"/>
                    </a:cubicBezTo>
                    <a:cubicBezTo>
                      <a:pt x="12" y="26"/>
                      <a:pt x="33" y="93"/>
                      <a:pt x="20" y="133"/>
                    </a:cubicBezTo>
                    <a:close/>
                    <a:moveTo>
                      <a:pt x="43" y="0"/>
                    </a:moveTo>
                    <a:cubicBezTo>
                      <a:pt x="47" y="0"/>
                      <a:pt x="60" y="0"/>
                      <a:pt x="60" y="8"/>
                    </a:cubicBezTo>
                    <a:cubicBezTo>
                      <a:pt x="63" y="20"/>
                      <a:pt x="75" y="127"/>
                      <a:pt x="75" y="131"/>
                    </a:cubicBezTo>
                    <a:cubicBezTo>
                      <a:pt x="76" y="132"/>
                      <a:pt x="75" y="133"/>
                      <a:pt x="74" y="134"/>
                    </a:cubicBezTo>
                    <a:lnTo>
                      <a:pt x="73" y="135"/>
                    </a:lnTo>
                    <a:lnTo>
                      <a:pt x="16" y="139"/>
                    </a:lnTo>
                    <a:cubicBezTo>
                      <a:pt x="15" y="139"/>
                      <a:pt x="14" y="139"/>
                      <a:pt x="14" y="138"/>
                    </a:cubicBezTo>
                    <a:cubicBezTo>
                      <a:pt x="13" y="137"/>
                      <a:pt x="13" y="136"/>
                      <a:pt x="13" y="135"/>
                    </a:cubicBezTo>
                    <a:cubicBezTo>
                      <a:pt x="29" y="94"/>
                      <a:pt x="0" y="10"/>
                      <a:pt x="0" y="9"/>
                    </a:cubicBezTo>
                    <a:cubicBezTo>
                      <a:pt x="0" y="9"/>
                      <a:pt x="0" y="7"/>
                      <a:pt x="0" y="6"/>
                    </a:cubicBezTo>
                    <a:cubicBezTo>
                      <a:pt x="1" y="6"/>
                      <a:pt x="1" y="6"/>
                      <a:pt x="3" y="5"/>
                    </a:cubicBezTo>
                    <a:cubicBezTo>
                      <a:pt x="4" y="5"/>
                      <a:pt x="27" y="0"/>
                      <a:pt x="43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8" name="îsḷïḋè">
                <a:extLst>
                  <a:ext uri="{FF2B5EF4-FFF2-40B4-BE49-F238E27FC236}">
                    <a16:creationId xmlns:a16="http://schemas.microsoft.com/office/drawing/2014/main" id="{79EF1BFD-F017-4048-9093-F8A8E9BFC64B}"/>
                  </a:ext>
                </a:extLst>
              </p:cNvPr>
              <p:cNvSpPr/>
              <p:nvPr/>
            </p:nvSpPr>
            <p:spPr bwMode="auto">
              <a:xfrm>
                <a:off x="3903887" y="5865556"/>
                <a:ext cx="327479" cy="335614"/>
              </a:xfrm>
              <a:custGeom>
                <a:avLst/>
                <a:gdLst>
                  <a:gd name="T0" fmla="*/ 29 w 168"/>
                  <a:gd name="T1" fmla="*/ 154 h 173"/>
                  <a:gd name="T2" fmla="*/ 0 w 168"/>
                  <a:gd name="T3" fmla="*/ 6 h 173"/>
                  <a:gd name="T4" fmla="*/ 167 w 168"/>
                  <a:gd name="T5" fmla="*/ 0 h 173"/>
                  <a:gd name="T6" fmla="*/ 73 w 168"/>
                  <a:gd name="T7" fmla="*/ 172 h 173"/>
                  <a:gd name="T8" fmla="*/ 29 w 168"/>
                  <a:gd name="T9" fmla="*/ 15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73">
                    <a:moveTo>
                      <a:pt x="29" y="154"/>
                    </a:moveTo>
                    <a:cubicBezTo>
                      <a:pt x="27" y="16"/>
                      <a:pt x="0" y="6"/>
                      <a:pt x="0" y="6"/>
                    </a:cubicBezTo>
                    <a:lnTo>
                      <a:pt x="167" y="0"/>
                    </a:lnTo>
                    <a:lnTo>
                      <a:pt x="73" y="172"/>
                    </a:lnTo>
                    <a:cubicBezTo>
                      <a:pt x="73" y="172"/>
                      <a:pt x="29" y="166"/>
                      <a:pt x="29" y="15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9" name="ïŝľiḓé">
                <a:extLst>
                  <a:ext uri="{FF2B5EF4-FFF2-40B4-BE49-F238E27FC236}">
                    <a16:creationId xmlns:a16="http://schemas.microsoft.com/office/drawing/2014/main" id="{523913A5-A3E0-40E8-B831-72C05A447F9B}"/>
                  </a:ext>
                </a:extLst>
              </p:cNvPr>
              <p:cNvSpPr/>
              <p:nvPr/>
            </p:nvSpPr>
            <p:spPr bwMode="auto">
              <a:xfrm>
                <a:off x="3903887" y="5865556"/>
                <a:ext cx="336099" cy="352824"/>
              </a:xfrm>
              <a:custGeom>
                <a:avLst/>
                <a:gdLst>
                  <a:gd name="T0" fmla="*/ 73 w 171"/>
                  <a:gd name="T1" fmla="*/ 173 h 181"/>
                  <a:gd name="T2" fmla="*/ 162 w 171"/>
                  <a:gd name="T3" fmla="*/ 6 h 181"/>
                  <a:gd name="T4" fmla="*/ 11 w 171"/>
                  <a:gd name="T5" fmla="*/ 12 h 181"/>
                  <a:gd name="T6" fmla="*/ 35 w 171"/>
                  <a:gd name="T7" fmla="*/ 158 h 181"/>
                  <a:gd name="T8" fmla="*/ 73 w 171"/>
                  <a:gd name="T9" fmla="*/ 173 h 181"/>
                  <a:gd name="T10" fmla="*/ 166 w 171"/>
                  <a:gd name="T11" fmla="*/ 0 h 181"/>
                  <a:gd name="T12" fmla="*/ 169 w 171"/>
                  <a:gd name="T13" fmla="*/ 2 h 181"/>
                  <a:gd name="T14" fmla="*/ 169 w 171"/>
                  <a:gd name="T15" fmla="*/ 5 h 181"/>
                  <a:gd name="T16" fmla="*/ 78 w 171"/>
                  <a:gd name="T17" fmla="*/ 178 h 181"/>
                  <a:gd name="T18" fmla="*/ 75 w 171"/>
                  <a:gd name="T19" fmla="*/ 180 h 181"/>
                  <a:gd name="T20" fmla="*/ 29 w 171"/>
                  <a:gd name="T21" fmla="*/ 158 h 181"/>
                  <a:gd name="T22" fmla="*/ 2 w 171"/>
                  <a:gd name="T23" fmla="*/ 12 h 181"/>
                  <a:gd name="T24" fmla="*/ 0 w 171"/>
                  <a:gd name="T25" fmla="*/ 8 h 181"/>
                  <a:gd name="T26" fmla="*/ 3 w 171"/>
                  <a:gd name="T27" fmla="*/ 6 h 181"/>
                  <a:gd name="T28" fmla="*/ 166 w 171"/>
                  <a:gd name="T2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1" h="181">
                    <a:moveTo>
                      <a:pt x="73" y="173"/>
                    </a:moveTo>
                    <a:lnTo>
                      <a:pt x="162" y="6"/>
                    </a:lnTo>
                    <a:lnTo>
                      <a:pt x="11" y="12"/>
                    </a:lnTo>
                    <a:cubicBezTo>
                      <a:pt x="19" y="24"/>
                      <a:pt x="33" y="58"/>
                      <a:pt x="35" y="158"/>
                    </a:cubicBezTo>
                    <a:cubicBezTo>
                      <a:pt x="35" y="164"/>
                      <a:pt x="57" y="171"/>
                      <a:pt x="73" y="173"/>
                    </a:cubicBezTo>
                    <a:close/>
                    <a:moveTo>
                      <a:pt x="166" y="0"/>
                    </a:moveTo>
                    <a:cubicBezTo>
                      <a:pt x="168" y="0"/>
                      <a:pt x="169" y="1"/>
                      <a:pt x="169" y="2"/>
                    </a:cubicBezTo>
                    <a:cubicBezTo>
                      <a:pt x="170" y="3"/>
                      <a:pt x="170" y="3"/>
                      <a:pt x="169" y="5"/>
                    </a:cubicBezTo>
                    <a:lnTo>
                      <a:pt x="78" y="178"/>
                    </a:lnTo>
                    <a:cubicBezTo>
                      <a:pt x="77" y="179"/>
                      <a:pt x="76" y="180"/>
                      <a:pt x="75" y="180"/>
                    </a:cubicBezTo>
                    <a:cubicBezTo>
                      <a:pt x="66" y="178"/>
                      <a:pt x="29" y="172"/>
                      <a:pt x="29" y="158"/>
                    </a:cubicBezTo>
                    <a:cubicBezTo>
                      <a:pt x="27" y="25"/>
                      <a:pt x="3" y="12"/>
                      <a:pt x="2" y="12"/>
                    </a:cubicBezTo>
                    <a:cubicBezTo>
                      <a:pt x="1" y="12"/>
                      <a:pt x="0" y="10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0" name="îṧḷïḓé">
                <a:extLst>
                  <a:ext uri="{FF2B5EF4-FFF2-40B4-BE49-F238E27FC236}">
                    <a16:creationId xmlns:a16="http://schemas.microsoft.com/office/drawing/2014/main" id="{22F47BEB-E361-4F46-AE25-828828762D67}"/>
                  </a:ext>
                </a:extLst>
              </p:cNvPr>
              <p:cNvSpPr/>
              <p:nvPr/>
            </p:nvSpPr>
            <p:spPr bwMode="auto">
              <a:xfrm>
                <a:off x="3231694" y="5409472"/>
                <a:ext cx="1542599" cy="1445708"/>
              </a:xfrm>
              <a:custGeom>
                <a:avLst/>
                <a:gdLst>
                  <a:gd name="T0" fmla="*/ 759 w 789"/>
                  <a:gd name="T1" fmla="*/ 72 h 741"/>
                  <a:gd name="T2" fmla="*/ 761 w 789"/>
                  <a:gd name="T3" fmla="*/ 298 h 741"/>
                  <a:gd name="T4" fmla="*/ 553 w 789"/>
                  <a:gd name="T5" fmla="*/ 655 h 741"/>
                  <a:gd name="T6" fmla="*/ 473 w 789"/>
                  <a:gd name="T7" fmla="*/ 723 h 741"/>
                  <a:gd name="T8" fmla="*/ 298 w 789"/>
                  <a:gd name="T9" fmla="*/ 734 h 741"/>
                  <a:gd name="T10" fmla="*/ 10 w 789"/>
                  <a:gd name="T11" fmla="*/ 597 h 741"/>
                  <a:gd name="T12" fmla="*/ 25 w 789"/>
                  <a:gd name="T13" fmla="*/ 447 h 741"/>
                  <a:gd name="T14" fmla="*/ 122 w 789"/>
                  <a:gd name="T15" fmla="*/ 430 h 741"/>
                  <a:gd name="T16" fmla="*/ 316 w 789"/>
                  <a:gd name="T17" fmla="*/ 534 h 741"/>
                  <a:gd name="T18" fmla="*/ 386 w 789"/>
                  <a:gd name="T19" fmla="*/ 426 h 741"/>
                  <a:gd name="T20" fmla="*/ 462 w 789"/>
                  <a:gd name="T21" fmla="*/ 288 h 741"/>
                  <a:gd name="T22" fmla="*/ 526 w 789"/>
                  <a:gd name="T23" fmla="*/ 98 h 741"/>
                  <a:gd name="T24" fmla="*/ 553 w 789"/>
                  <a:gd name="T25" fmla="*/ 26 h 741"/>
                  <a:gd name="T26" fmla="*/ 759 w 789"/>
                  <a:gd name="T27" fmla="*/ 72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9" h="741">
                    <a:moveTo>
                      <a:pt x="759" y="72"/>
                    </a:moveTo>
                    <a:cubicBezTo>
                      <a:pt x="788" y="94"/>
                      <a:pt x="774" y="263"/>
                      <a:pt x="761" y="298"/>
                    </a:cubicBezTo>
                    <a:cubicBezTo>
                      <a:pt x="749" y="334"/>
                      <a:pt x="558" y="645"/>
                      <a:pt x="553" y="655"/>
                    </a:cubicBezTo>
                    <a:cubicBezTo>
                      <a:pt x="549" y="665"/>
                      <a:pt x="483" y="712"/>
                      <a:pt x="473" y="723"/>
                    </a:cubicBezTo>
                    <a:cubicBezTo>
                      <a:pt x="463" y="734"/>
                      <a:pt x="323" y="740"/>
                      <a:pt x="298" y="734"/>
                    </a:cubicBezTo>
                    <a:cubicBezTo>
                      <a:pt x="273" y="728"/>
                      <a:pt x="10" y="597"/>
                      <a:pt x="10" y="597"/>
                    </a:cubicBezTo>
                    <a:cubicBezTo>
                      <a:pt x="10" y="597"/>
                      <a:pt x="0" y="467"/>
                      <a:pt x="25" y="447"/>
                    </a:cubicBezTo>
                    <a:cubicBezTo>
                      <a:pt x="50" y="426"/>
                      <a:pt x="122" y="430"/>
                      <a:pt x="122" y="430"/>
                    </a:cubicBezTo>
                    <a:cubicBezTo>
                      <a:pt x="122" y="430"/>
                      <a:pt x="301" y="529"/>
                      <a:pt x="316" y="534"/>
                    </a:cubicBezTo>
                    <a:cubicBezTo>
                      <a:pt x="316" y="534"/>
                      <a:pt x="371" y="451"/>
                      <a:pt x="386" y="426"/>
                    </a:cubicBezTo>
                    <a:cubicBezTo>
                      <a:pt x="401" y="401"/>
                      <a:pt x="462" y="288"/>
                      <a:pt x="462" y="288"/>
                    </a:cubicBezTo>
                    <a:cubicBezTo>
                      <a:pt x="462" y="288"/>
                      <a:pt x="524" y="123"/>
                      <a:pt x="526" y="98"/>
                    </a:cubicBezTo>
                    <a:cubicBezTo>
                      <a:pt x="528" y="74"/>
                      <a:pt x="539" y="34"/>
                      <a:pt x="553" y="26"/>
                    </a:cubicBezTo>
                    <a:cubicBezTo>
                      <a:pt x="605" y="0"/>
                      <a:pt x="730" y="49"/>
                      <a:pt x="759" y="7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1" name="ïṩḻîḋê">
                <a:extLst>
                  <a:ext uri="{FF2B5EF4-FFF2-40B4-BE49-F238E27FC236}">
                    <a16:creationId xmlns:a16="http://schemas.microsoft.com/office/drawing/2014/main" id="{464BD15C-7366-4857-A68A-9D28A8EF2C51}"/>
                  </a:ext>
                </a:extLst>
              </p:cNvPr>
              <p:cNvSpPr/>
              <p:nvPr/>
            </p:nvSpPr>
            <p:spPr bwMode="auto">
              <a:xfrm>
                <a:off x="3223079" y="5435285"/>
                <a:ext cx="1551214" cy="1411287"/>
              </a:xfrm>
              <a:custGeom>
                <a:avLst/>
                <a:gdLst>
                  <a:gd name="T0" fmla="*/ 761 w 795"/>
                  <a:gd name="T1" fmla="*/ 282 h 725"/>
                  <a:gd name="T2" fmla="*/ 760 w 795"/>
                  <a:gd name="T3" fmla="*/ 58 h 725"/>
                  <a:gd name="T4" fmla="*/ 595 w 795"/>
                  <a:gd name="T5" fmla="*/ 6 h 725"/>
                  <a:gd name="T6" fmla="*/ 557 w 795"/>
                  <a:gd name="T7" fmla="*/ 14 h 725"/>
                  <a:gd name="T8" fmla="*/ 532 w 795"/>
                  <a:gd name="T9" fmla="*/ 83 h 725"/>
                  <a:gd name="T10" fmla="*/ 468 w 795"/>
                  <a:gd name="T11" fmla="*/ 274 h 725"/>
                  <a:gd name="T12" fmla="*/ 468 w 795"/>
                  <a:gd name="T13" fmla="*/ 274 h 725"/>
                  <a:gd name="T14" fmla="*/ 391 w 795"/>
                  <a:gd name="T15" fmla="*/ 412 h 725"/>
                  <a:gd name="T16" fmla="*/ 321 w 795"/>
                  <a:gd name="T17" fmla="*/ 520 h 725"/>
                  <a:gd name="T18" fmla="*/ 318 w 795"/>
                  <a:gd name="T19" fmla="*/ 522 h 725"/>
                  <a:gd name="T20" fmla="*/ 124 w 795"/>
                  <a:gd name="T21" fmla="*/ 419 h 725"/>
                  <a:gd name="T22" fmla="*/ 109 w 795"/>
                  <a:gd name="T23" fmla="*/ 418 h 725"/>
                  <a:gd name="T24" fmla="*/ 30 w 795"/>
                  <a:gd name="T25" fmla="*/ 434 h 725"/>
                  <a:gd name="T26" fmla="*/ 16 w 795"/>
                  <a:gd name="T27" fmla="*/ 580 h 725"/>
                  <a:gd name="T28" fmla="*/ 300 w 795"/>
                  <a:gd name="T29" fmla="*/ 716 h 725"/>
                  <a:gd name="T30" fmla="*/ 341 w 795"/>
                  <a:gd name="T31" fmla="*/ 718 h 725"/>
                  <a:gd name="T32" fmla="*/ 473 w 795"/>
                  <a:gd name="T33" fmla="*/ 706 h 725"/>
                  <a:gd name="T34" fmla="*/ 501 w 795"/>
                  <a:gd name="T35" fmla="*/ 683 h 725"/>
                  <a:gd name="T36" fmla="*/ 553 w 795"/>
                  <a:gd name="T37" fmla="*/ 639 h 725"/>
                  <a:gd name="T38" fmla="*/ 605 w 795"/>
                  <a:gd name="T39" fmla="*/ 551 h 725"/>
                  <a:gd name="T40" fmla="*/ 761 w 795"/>
                  <a:gd name="T41" fmla="*/ 282 h 725"/>
                  <a:gd name="T42" fmla="*/ 764 w 795"/>
                  <a:gd name="T43" fmla="*/ 54 h 725"/>
                  <a:gd name="T44" fmla="*/ 767 w 795"/>
                  <a:gd name="T45" fmla="*/ 284 h 725"/>
                  <a:gd name="T46" fmla="*/ 610 w 795"/>
                  <a:gd name="T47" fmla="*/ 554 h 725"/>
                  <a:gd name="T48" fmla="*/ 559 w 795"/>
                  <a:gd name="T49" fmla="*/ 641 h 725"/>
                  <a:gd name="T50" fmla="*/ 505 w 795"/>
                  <a:gd name="T51" fmla="*/ 688 h 725"/>
                  <a:gd name="T52" fmla="*/ 477 w 795"/>
                  <a:gd name="T53" fmla="*/ 710 h 725"/>
                  <a:gd name="T54" fmla="*/ 341 w 795"/>
                  <a:gd name="T55" fmla="*/ 724 h 725"/>
                  <a:gd name="T56" fmla="*/ 299 w 795"/>
                  <a:gd name="T57" fmla="*/ 722 h 725"/>
                  <a:gd name="T58" fmla="*/ 11 w 795"/>
                  <a:gd name="T59" fmla="*/ 585 h 725"/>
                  <a:gd name="T60" fmla="*/ 10 w 795"/>
                  <a:gd name="T61" fmla="*/ 582 h 725"/>
                  <a:gd name="T62" fmla="*/ 26 w 795"/>
                  <a:gd name="T63" fmla="*/ 429 h 725"/>
                  <a:gd name="T64" fmla="*/ 110 w 795"/>
                  <a:gd name="T65" fmla="*/ 412 h 725"/>
                  <a:gd name="T66" fmla="*/ 124 w 795"/>
                  <a:gd name="T67" fmla="*/ 412 h 725"/>
                  <a:gd name="T68" fmla="*/ 126 w 795"/>
                  <a:gd name="T69" fmla="*/ 412 h 725"/>
                  <a:gd name="T70" fmla="*/ 317 w 795"/>
                  <a:gd name="T71" fmla="*/ 515 h 725"/>
                  <a:gd name="T72" fmla="*/ 386 w 795"/>
                  <a:gd name="T73" fmla="*/ 409 h 725"/>
                  <a:gd name="T74" fmla="*/ 462 w 795"/>
                  <a:gd name="T75" fmla="*/ 271 h 725"/>
                  <a:gd name="T76" fmla="*/ 526 w 795"/>
                  <a:gd name="T77" fmla="*/ 83 h 725"/>
                  <a:gd name="T78" fmla="*/ 554 w 795"/>
                  <a:gd name="T79" fmla="*/ 8 h 725"/>
                  <a:gd name="T80" fmla="*/ 595 w 795"/>
                  <a:gd name="T81" fmla="*/ 0 h 725"/>
                  <a:gd name="T82" fmla="*/ 764 w 795"/>
                  <a:gd name="T83" fmla="*/ 54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95" h="725">
                    <a:moveTo>
                      <a:pt x="761" y="282"/>
                    </a:moveTo>
                    <a:cubicBezTo>
                      <a:pt x="774" y="246"/>
                      <a:pt x="787" y="80"/>
                      <a:pt x="760" y="58"/>
                    </a:cubicBezTo>
                    <a:cubicBezTo>
                      <a:pt x="737" y="40"/>
                      <a:pt x="653" y="6"/>
                      <a:pt x="595" y="6"/>
                    </a:cubicBezTo>
                    <a:cubicBezTo>
                      <a:pt x="579" y="6"/>
                      <a:pt x="566" y="8"/>
                      <a:pt x="557" y="14"/>
                    </a:cubicBezTo>
                    <a:cubicBezTo>
                      <a:pt x="544" y="20"/>
                      <a:pt x="534" y="58"/>
                      <a:pt x="532" y="83"/>
                    </a:cubicBezTo>
                    <a:cubicBezTo>
                      <a:pt x="530" y="108"/>
                      <a:pt x="470" y="267"/>
                      <a:pt x="468" y="274"/>
                    </a:cubicBezTo>
                    <a:lnTo>
                      <a:pt x="468" y="274"/>
                    </a:lnTo>
                    <a:cubicBezTo>
                      <a:pt x="467" y="275"/>
                      <a:pt x="406" y="388"/>
                      <a:pt x="391" y="412"/>
                    </a:cubicBezTo>
                    <a:cubicBezTo>
                      <a:pt x="377" y="437"/>
                      <a:pt x="321" y="519"/>
                      <a:pt x="321" y="520"/>
                    </a:cubicBezTo>
                    <a:cubicBezTo>
                      <a:pt x="320" y="521"/>
                      <a:pt x="319" y="522"/>
                      <a:pt x="318" y="522"/>
                    </a:cubicBezTo>
                    <a:cubicBezTo>
                      <a:pt x="303" y="517"/>
                      <a:pt x="137" y="425"/>
                      <a:pt x="124" y="419"/>
                    </a:cubicBezTo>
                    <a:cubicBezTo>
                      <a:pt x="122" y="418"/>
                      <a:pt x="117" y="418"/>
                      <a:pt x="109" y="418"/>
                    </a:cubicBezTo>
                    <a:cubicBezTo>
                      <a:pt x="91" y="418"/>
                      <a:pt x="47" y="419"/>
                      <a:pt x="30" y="434"/>
                    </a:cubicBezTo>
                    <a:cubicBezTo>
                      <a:pt x="11" y="450"/>
                      <a:pt x="13" y="544"/>
                      <a:pt x="16" y="580"/>
                    </a:cubicBezTo>
                    <a:cubicBezTo>
                      <a:pt x="38" y="591"/>
                      <a:pt x="277" y="710"/>
                      <a:pt x="300" y="716"/>
                    </a:cubicBezTo>
                    <a:cubicBezTo>
                      <a:pt x="307" y="717"/>
                      <a:pt x="321" y="718"/>
                      <a:pt x="341" y="718"/>
                    </a:cubicBezTo>
                    <a:cubicBezTo>
                      <a:pt x="399" y="718"/>
                      <a:pt x="467" y="712"/>
                      <a:pt x="473" y="706"/>
                    </a:cubicBezTo>
                    <a:cubicBezTo>
                      <a:pt x="477" y="702"/>
                      <a:pt x="488" y="694"/>
                      <a:pt x="501" y="683"/>
                    </a:cubicBezTo>
                    <a:cubicBezTo>
                      <a:pt x="521" y="668"/>
                      <a:pt x="550" y="644"/>
                      <a:pt x="553" y="639"/>
                    </a:cubicBezTo>
                    <a:cubicBezTo>
                      <a:pt x="554" y="635"/>
                      <a:pt x="572" y="607"/>
                      <a:pt x="605" y="551"/>
                    </a:cubicBezTo>
                    <a:cubicBezTo>
                      <a:pt x="664" y="453"/>
                      <a:pt x="753" y="306"/>
                      <a:pt x="761" y="282"/>
                    </a:cubicBezTo>
                    <a:close/>
                    <a:moveTo>
                      <a:pt x="764" y="54"/>
                    </a:moveTo>
                    <a:cubicBezTo>
                      <a:pt x="794" y="78"/>
                      <a:pt x="779" y="248"/>
                      <a:pt x="767" y="284"/>
                    </a:cubicBezTo>
                    <a:cubicBezTo>
                      <a:pt x="759" y="308"/>
                      <a:pt x="669" y="456"/>
                      <a:pt x="610" y="554"/>
                    </a:cubicBezTo>
                    <a:cubicBezTo>
                      <a:pt x="583" y="599"/>
                      <a:pt x="560" y="638"/>
                      <a:pt x="559" y="641"/>
                    </a:cubicBezTo>
                    <a:cubicBezTo>
                      <a:pt x="556" y="648"/>
                      <a:pt x="534" y="665"/>
                      <a:pt x="505" y="688"/>
                    </a:cubicBezTo>
                    <a:cubicBezTo>
                      <a:pt x="492" y="698"/>
                      <a:pt x="481" y="707"/>
                      <a:pt x="477" y="710"/>
                    </a:cubicBezTo>
                    <a:cubicBezTo>
                      <a:pt x="468" y="720"/>
                      <a:pt x="385" y="724"/>
                      <a:pt x="341" y="724"/>
                    </a:cubicBezTo>
                    <a:cubicBezTo>
                      <a:pt x="327" y="724"/>
                      <a:pt x="308" y="723"/>
                      <a:pt x="299" y="722"/>
                    </a:cubicBezTo>
                    <a:cubicBezTo>
                      <a:pt x="274" y="715"/>
                      <a:pt x="22" y="591"/>
                      <a:pt x="11" y="585"/>
                    </a:cubicBezTo>
                    <a:cubicBezTo>
                      <a:pt x="11" y="585"/>
                      <a:pt x="10" y="584"/>
                      <a:pt x="10" y="582"/>
                    </a:cubicBezTo>
                    <a:cubicBezTo>
                      <a:pt x="9" y="577"/>
                      <a:pt x="0" y="450"/>
                      <a:pt x="26" y="429"/>
                    </a:cubicBezTo>
                    <a:cubicBezTo>
                      <a:pt x="44" y="414"/>
                      <a:pt x="86" y="412"/>
                      <a:pt x="110" y="412"/>
                    </a:cubicBezTo>
                    <a:cubicBezTo>
                      <a:pt x="118" y="412"/>
                      <a:pt x="124" y="412"/>
                      <a:pt x="124" y="412"/>
                    </a:cubicBezTo>
                    <a:cubicBezTo>
                      <a:pt x="125" y="412"/>
                      <a:pt x="126" y="412"/>
                      <a:pt x="126" y="412"/>
                    </a:cubicBezTo>
                    <a:cubicBezTo>
                      <a:pt x="185" y="445"/>
                      <a:pt x="298" y="507"/>
                      <a:pt x="317" y="515"/>
                    </a:cubicBezTo>
                    <a:cubicBezTo>
                      <a:pt x="326" y="502"/>
                      <a:pt x="373" y="431"/>
                      <a:pt x="386" y="409"/>
                    </a:cubicBezTo>
                    <a:cubicBezTo>
                      <a:pt x="399" y="385"/>
                      <a:pt x="459" y="277"/>
                      <a:pt x="462" y="271"/>
                    </a:cubicBezTo>
                    <a:cubicBezTo>
                      <a:pt x="465" y="265"/>
                      <a:pt x="524" y="106"/>
                      <a:pt x="526" y="83"/>
                    </a:cubicBezTo>
                    <a:cubicBezTo>
                      <a:pt x="528" y="58"/>
                      <a:pt x="538" y="16"/>
                      <a:pt x="554" y="8"/>
                    </a:cubicBezTo>
                    <a:cubicBezTo>
                      <a:pt x="565" y="2"/>
                      <a:pt x="578" y="0"/>
                      <a:pt x="595" y="0"/>
                    </a:cubicBezTo>
                    <a:cubicBezTo>
                      <a:pt x="654" y="0"/>
                      <a:pt x="740" y="35"/>
                      <a:pt x="764" y="54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2" name="ïṣļïḋé">
                <a:extLst>
                  <a:ext uri="{FF2B5EF4-FFF2-40B4-BE49-F238E27FC236}">
                    <a16:creationId xmlns:a16="http://schemas.microsoft.com/office/drawing/2014/main" id="{C5A3E3CC-B03D-4262-B202-30BBEE6A08DF}"/>
                  </a:ext>
                </a:extLst>
              </p:cNvPr>
              <p:cNvSpPr/>
              <p:nvPr/>
            </p:nvSpPr>
            <p:spPr bwMode="auto">
              <a:xfrm>
                <a:off x="3300637" y="5547158"/>
                <a:ext cx="68943" cy="60235"/>
              </a:xfrm>
              <a:custGeom>
                <a:avLst/>
                <a:gdLst>
                  <a:gd name="T0" fmla="*/ 31 w 34"/>
                  <a:gd name="T1" fmla="*/ 26 h 33"/>
                  <a:gd name="T2" fmla="*/ 33 w 34"/>
                  <a:gd name="T3" fmla="*/ 30 h 33"/>
                  <a:gd name="T4" fmla="*/ 30 w 34"/>
                  <a:gd name="T5" fmla="*/ 32 h 33"/>
                  <a:gd name="T6" fmla="*/ 29 w 34"/>
                  <a:gd name="T7" fmla="*/ 32 h 33"/>
                  <a:gd name="T8" fmla="*/ 2 w 34"/>
                  <a:gd name="T9" fmla="*/ 5 h 33"/>
                  <a:gd name="T10" fmla="*/ 2 w 34"/>
                  <a:gd name="T11" fmla="*/ 1 h 33"/>
                  <a:gd name="T12" fmla="*/ 6 w 34"/>
                  <a:gd name="T13" fmla="*/ 2 h 33"/>
                  <a:gd name="T14" fmla="*/ 31 w 34"/>
                  <a:gd name="T15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3">
                    <a:moveTo>
                      <a:pt x="31" y="26"/>
                    </a:moveTo>
                    <a:cubicBezTo>
                      <a:pt x="32" y="26"/>
                      <a:pt x="33" y="28"/>
                      <a:pt x="33" y="30"/>
                    </a:cubicBezTo>
                    <a:cubicBezTo>
                      <a:pt x="32" y="31"/>
                      <a:pt x="31" y="32"/>
                      <a:pt x="30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17" y="29"/>
                      <a:pt x="8" y="15"/>
                      <a:pt x="2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4" y="0"/>
                      <a:pt x="5" y="0"/>
                      <a:pt x="6" y="2"/>
                    </a:cubicBezTo>
                    <a:cubicBezTo>
                      <a:pt x="13" y="11"/>
                      <a:pt x="21" y="23"/>
                      <a:pt x="31" y="2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3" name="ïṩḻiḓê">
                <a:extLst>
                  <a:ext uri="{FF2B5EF4-FFF2-40B4-BE49-F238E27FC236}">
                    <a16:creationId xmlns:a16="http://schemas.microsoft.com/office/drawing/2014/main" id="{9E831476-9191-4387-A17D-EE0E7B6234A0}"/>
                  </a:ext>
                </a:extLst>
              </p:cNvPr>
              <p:cNvSpPr/>
              <p:nvPr/>
            </p:nvSpPr>
            <p:spPr bwMode="auto">
              <a:xfrm>
                <a:off x="3748765" y="5624604"/>
                <a:ext cx="198213" cy="51632"/>
              </a:xfrm>
              <a:custGeom>
                <a:avLst/>
                <a:gdLst>
                  <a:gd name="T0" fmla="*/ 97 w 101"/>
                  <a:gd name="T1" fmla="*/ 19 h 27"/>
                  <a:gd name="T2" fmla="*/ 99 w 101"/>
                  <a:gd name="T3" fmla="*/ 23 h 27"/>
                  <a:gd name="T4" fmla="*/ 97 w 101"/>
                  <a:gd name="T5" fmla="*/ 26 h 27"/>
                  <a:gd name="T6" fmla="*/ 95 w 101"/>
                  <a:gd name="T7" fmla="*/ 25 h 27"/>
                  <a:gd name="T8" fmla="*/ 5 w 101"/>
                  <a:gd name="T9" fmla="*/ 16 h 27"/>
                  <a:gd name="T10" fmla="*/ 1 w 101"/>
                  <a:gd name="T11" fmla="*/ 13 h 27"/>
                  <a:gd name="T12" fmla="*/ 3 w 101"/>
                  <a:gd name="T13" fmla="*/ 10 h 27"/>
                  <a:gd name="T14" fmla="*/ 97 w 101"/>
                  <a:gd name="T15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27">
                    <a:moveTo>
                      <a:pt x="97" y="19"/>
                    </a:moveTo>
                    <a:cubicBezTo>
                      <a:pt x="99" y="20"/>
                      <a:pt x="100" y="22"/>
                      <a:pt x="99" y="23"/>
                    </a:cubicBezTo>
                    <a:cubicBezTo>
                      <a:pt x="99" y="25"/>
                      <a:pt x="97" y="26"/>
                      <a:pt x="97" y="26"/>
                    </a:cubicBezTo>
                    <a:cubicBezTo>
                      <a:pt x="96" y="26"/>
                      <a:pt x="96" y="26"/>
                      <a:pt x="95" y="25"/>
                    </a:cubicBezTo>
                    <a:cubicBezTo>
                      <a:pt x="60" y="10"/>
                      <a:pt x="33" y="8"/>
                      <a:pt x="5" y="16"/>
                    </a:cubicBezTo>
                    <a:cubicBezTo>
                      <a:pt x="3" y="16"/>
                      <a:pt x="1" y="15"/>
                      <a:pt x="1" y="13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41" y="0"/>
                      <a:pt x="72" y="9"/>
                      <a:pt x="97" y="19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4" name="íSḷïďé">
                <a:extLst>
                  <a:ext uri="{FF2B5EF4-FFF2-40B4-BE49-F238E27FC236}">
                    <a16:creationId xmlns:a16="http://schemas.microsoft.com/office/drawing/2014/main" id="{87C8F0A7-D5B1-4E75-8C6C-280971B8BE29}"/>
                  </a:ext>
                </a:extLst>
              </p:cNvPr>
              <p:cNvSpPr/>
              <p:nvPr/>
            </p:nvSpPr>
            <p:spPr bwMode="auto">
              <a:xfrm>
                <a:off x="3800472" y="6459331"/>
                <a:ext cx="51707" cy="206530"/>
              </a:xfrm>
              <a:custGeom>
                <a:avLst/>
                <a:gdLst>
                  <a:gd name="T0" fmla="*/ 20 w 27"/>
                  <a:gd name="T1" fmla="*/ 2 h 104"/>
                  <a:gd name="T2" fmla="*/ 24 w 27"/>
                  <a:gd name="T3" fmla="*/ 1 h 104"/>
                  <a:gd name="T4" fmla="*/ 24 w 27"/>
                  <a:gd name="T5" fmla="*/ 5 h 104"/>
                  <a:gd name="T6" fmla="*/ 20 w 27"/>
                  <a:gd name="T7" fmla="*/ 99 h 104"/>
                  <a:gd name="T8" fmla="*/ 17 w 27"/>
                  <a:gd name="T9" fmla="*/ 103 h 104"/>
                  <a:gd name="T10" fmla="*/ 17 w 27"/>
                  <a:gd name="T11" fmla="*/ 103 h 104"/>
                  <a:gd name="T12" fmla="*/ 13 w 27"/>
                  <a:gd name="T13" fmla="*/ 101 h 104"/>
                  <a:gd name="T14" fmla="*/ 20 w 27"/>
                  <a:gd name="T15" fmla="*/ 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04">
                    <a:moveTo>
                      <a:pt x="20" y="2"/>
                    </a:moveTo>
                    <a:cubicBezTo>
                      <a:pt x="20" y="0"/>
                      <a:pt x="24" y="0"/>
                      <a:pt x="24" y="1"/>
                    </a:cubicBezTo>
                    <a:cubicBezTo>
                      <a:pt x="26" y="2"/>
                      <a:pt x="26" y="4"/>
                      <a:pt x="24" y="5"/>
                    </a:cubicBezTo>
                    <a:cubicBezTo>
                      <a:pt x="6" y="28"/>
                      <a:pt x="10" y="74"/>
                      <a:pt x="20" y="99"/>
                    </a:cubicBezTo>
                    <a:cubicBezTo>
                      <a:pt x="20" y="101"/>
                      <a:pt x="19" y="102"/>
                      <a:pt x="17" y="103"/>
                    </a:cubicBezTo>
                    <a:lnTo>
                      <a:pt x="17" y="103"/>
                    </a:lnTo>
                    <a:cubicBezTo>
                      <a:pt x="15" y="103"/>
                      <a:pt x="14" y="102"/>
                      <a:pt x="13" y="101"/>
                    </a:cubicBezTo>
                    <a:cubicBezTo>
                      <a:pt x="3" y="75"/>
                      <a:pt x="0" y="26"/>
                      <a:pt x="20" y="2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5" name="iṥḷíḑê">
                <a:extLst>
                  <a:ext uri="{FF2B5EF4-FFF2-40B4-BE49-F238E27FC236}">
                    <a16:creationId xmlns:a16="http://schemas.microsoft.com/office/drawing/2014/main" id="{67B4A239-81C4-442E-ADF7-E37E56DD0510}"/>
                  </a:ext>
                </a:extLst>
              </p:cNvPr>
              <p:cNvSpPr/>
              <p:nvPr/>
            </p:nvSpPr>
            <p:spPr bwMode="auto">
              <a:xfrm>
                <a:off x="3843564" y="6442120"/>
                <a:ext cx="198208" cy="258162"/>
              </a:xfrm>
              <a:custGeom>
                <a:avLst/>
                <a:gdLst>
                  <a:gd name="T0" fmla="*/ 79 w 101"/>
                  <a:gd name="T1" fmla="*/ 112 h 134"/>
                  <a:gd name="T2" fmla="*/ 98 w 101"/>
                  <a:gd name="T3" fmla="*/ 128 h 134"/>
                  <a:gd name="T4" fmla="*/ 98 w 101"/>
                  <a:gd name="T5" fmla="*/ 133 h 134"/>
                  <a:gd name="T6" fmla="*/ 96 w 101"/>
                  <a:gd name="T7" fmla="*/ 133 h 134"/>
                  <a:gd name="T8" fmla="*/ 94 w 101"/>
                  <a:gd name="T9" fmla="*/ 133 h 134"/>
                  <a:gd name="T10" fmla="*/ 75 w 101"/>
                  <a:gd name="T11" fmla="*/ 117 h 134"/>
                  <a:gd name="T12" fmla="*/ 46 w 101"/>
                  <a:gd name="T13" fmla="*/ 89 h 134"/>
                  <a:gd name="T14" fmla="*/ 39 w 101"/>
                  <a:gd name="T15" fmla="*/ 78 h 134"/>
                  <a:gd name="T16" fmla="*/ 1 w 101"/>
                  <a:gd name="T17" fmla="*/ 4 h 134"/>
                  <a:gd name="T18" fmla="*/ 3 w 101"/>
                  <a:gd name="T19" fmla="*/ 0 h 134"/>
                  <a:gd name="T20" fmla="*/ 7 w 101"/>
                  <a:gd name="T21" fmla="*/ 3 h 134"/>
                  <a:gd name="T22" fmla="*/ 43 w 101"/>
                  <a:gd name="T23" fmla="*/ 74 h 134"/>
                  <a:gd name="T24" fmla="*/ 52 w 101"/>
                  <a:gd name="T25" fmla="*/ 85 h 134"/>
                  <a:gd name="T26" fmla="*/ 79 w 101"/>
                  <a:gd name="T27" fmla="*/ 11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134">
                    <a:moveTo>
                      <a:pt x="79" y="112"/>
                    </a:moveTo>
                    <a:cubicBezTo>
                      <a:pt x="85" y="116"/>
                      <a:pt x="91" y="121"/>
                      <a:pt x="98" y="128"/>
                    </a:cubicBezTo>
                    <a:cubicBezTo>
                      <a:pt x="100" y="129"/>
                      <a:pt x="100" y="131"/>
                      <a:pt x="98" y="133"/>
                    </a:cubicBezTo>
                    <a:cubicBezTo>
                      <a:pt x="97" y="133"/>
                      <a:pt x="97" y="133"/>
                      <a:pt x="96" y="133"/>
                    </a:cubicBezTo>
                    <a:cubicBezTo>
                      <a:pt x="95" y="133"/>
                      <a:pt x="94" y="133"/>
                      <a:pt x="94" y="133"/>
                    </a:cubicBezTo>
                    <a:cubicBezTo>
                      <a:pt x="88" y="126"/>
                      <a:pt x="81" y="121"/>
                      <a:pt x="75" y="117"/>
                    </a:cubicBezTo>
                    <a:cubicBezTo>
                      <a:pt x="65" y="109"/>
                      <a:pt x="56" y="102"/>
                      <a:pt x="46" y="89"/>
                    </a:cubicBezTo>
                    <a:cubicBezTo>
                      <a:pt x="44" y="85"/>
                      <a:pt x="42" y="81"/>
                      <a:pt x="39" y="78"/>
                    </a:cubicBezTo>
                    <a:cubicBezTo>
                      <a:pt x="25" y="60"/>
                      <a:pt x="7" y="36"/>
                      <a:pt x="1" y="4"/>
                    </a:cubicBezTo>
                    <a:cubicBezTo>
                      <a:pt x="0" y="3"/>
                      <a:pt x="2" y="1"/>
                      <a:pt x="3" y="0"/>
                    </a:cubicBezTo>
                    <a:cubicBezTo>
                      <a:pt x="5" y="0"/>
                      <a:pt x="6" y="1"/>
                      <a:pt x="7" y="3"/>
                    </a:cubicBezTo>
                    <a:cubicBezTo>
                      <a:pt x="13" y="33"/>
                      <a:pt x="30" y="56"/>
                      <a:pt x="43" y="74"/>
                    </a:cubicBezTo>
                    <a:cubicBezTo>
                      <a:pt x="46" y="78"/>
                      <a:pt x="49" y="81"/>
                      <a:pt x="52" y="85"/>
                    </a:cubicBezTo>
                    <a:cubicBezTo>
                      <a:pt x="61" y="97"/>
                      <a:pt x="70" y="104"/>
                      <a:pt x="79" y="112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" name="išḷiḑé">
                <a:extLst>
                  <a:ext uri="{FF2B5EF4-FFF2-40B4-BE49-F238E27FC236}">
                    <a16:creationId xmlns:a16="http://schemas.microsoft.com/office/drawing/2014/main" id="{9E32E6D0-EFA8-410F-9FB1-89CB228EA80B}"/>
                  </a:ext>
                </a:extLst>
              </p:cNvPr>
              <p:cNvSpPr/>
              <p:nvPr/>
            </p:nvSpPr>
            <p:spPr bwMode="auto">
              <a:xfrm>
                <a:off x="3274786" y="6502356"/>
                <a:ext cx="68943" cy="94662"/>
              </a:xfrm>
              <a:custGeom>
                <a:avLst/>
                <a:gdLst>
                  <a:gd name="T0" fmla="*/ 18 w 37"/>
                  <a:gd name="T1" fmla="*/ 40 h 47"/>
                  <a:gd name="T2" fmla="*/ 30 w 37"/>
                  <a:gd name="T3" fmla="*/ 24 h 47"/>
                  <a:gd name="T4" fmla="*/ 18 w 37"/>
                  <a:gd name="T5" fmla="*/ 7 h 47"/>
                  <a:gd name="T6" fmla="*/ 7 w 37"/>
                  <a:gd name="T7" fmla="*/ 24 h 47"/>
                  <a:gd name="T8" fmla="*/ 18 w 37"/>
                  <a:gd name="T9" fmla="*/ 40 h 47"/>
                  <a:gd name="T10" fmla="*/ 18 w 37"/>
                  <a:gd name="T11" fmla="*/ 0 h 47"/>
                  <a:gd name="T12" fmla="*/ 36 w 37"/>
                  <a:gd name="T13" fmla="*/ 24 h 47"/>
                  <a:gd name="T14" fmla="*/ 18 w 37"/>
                  <a:gd name="T15" fmla="*/ 46 h 47"/>
                  <a:gd name="T16" fmla="*/ 0 w 37"/>
                  <a:gd name="T17" fmla="*/ 24 h 47"/>
                  <a:gd name="T18" fmla="*/ 18 w 37"/>
                  <a:gd name="T1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7">
                    <a:moveTo>
                      <a:pt x="18" y="40"/>
                    </a:moveTo>
                    <a:cubicBezTo>
                      <a:pt x="25" y="40"/>
                      <a:pt x="30" y="33"/>
                      <a:pt x="30" y="24"/>
                    </a:cubicBezTo>
                    <a:cubicBezTo>
                      <a:pt x="30" y="15"/>
                      <a:pt x="25" y="7"/>
                      <a:pt x="18" y="7"/>
                    </a:cubicBezTo>
                    <a:cubicBezTo>
                      <a:pt x="12" y="7"/>
                      <a:pt x="7" y="15"/>
                      <a:pt x="7" y="24"/>
                    </a:cubicBezTo>
                    <a:cubicBezTo>
                      <a:pt x="7" y="33"/>
                      <a:pt x="12" y="40"/>
                      <a:pt x="18" y="40"/>
                    </a:cubicBezTo>
                    <a:close/>
                    <a:moveTo>
                      <a:pt x="18" y="0"/>
                    </a:moveTo>
                    <a:cubicBezTo>
                      <a:pt x="28" y="0"/>
                      <a:pt x="36" y="12"/>
                      <a:pt x="36" y="24"/>
                    </a:cubicBezTo>
                    <a:cubicBezTo>
                      <a:pt x="36" y="37"/>
                      <a:pt x="28" y="46"/>
                      <a:pt x="18" y="46"/>
                    </a:cubicBezTo>
                    <a:cubicBezTo>
                      <a:pt x="8" y="46"/>
                      <a:pt x="0" y="37"/>
                      <a:pt x="0" y="24"/>
                    </a:cubicBezTo>
                    <a:cubicBezTo>
                      <a:pt x="0" y="12"/>
                      <a:pt x="8" y="0"/>
                      <a:pt x="18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" name="íSḷîdé">
                <a:extLst>
                  <a:ext uri="{FF2B5EF4-FFF2-40B4-BE49-F238E27FC236}">
                    <a16:creationId xmlns:a16="http://schemas.microsoft.com/office/drawing/2014/main" id="{49FC03CB-7676-4FCE-96EB-3ABB45C60DCB}"/>
                  </a:ext>
                </a:extLst>
              </p:cNvPr>
              <p:cNvSpPr/>
              <p:nvPr/>
            </p:nvSpPr>
            <p:spPr bwMode="auto">
              <a:xfrm>
                <a:off x="3335108" y="6545385"/>
                <a:ext cx="68943" cy="94657"/>
              </a:xfrm>
              <a:custGeom>
                <a:avLst/>
                <a:gdLst>
                  <a:gd name="T0" fmla="*/ 18 w 37"/>
                  <a:gd name="T1" fmla="*/ 39 h 47"/>
                  <a:gd name="T2" fmla="*/ 30 w 37"/>
                  <a:gd name="T3" fmla="*/ 23 h 47"/>
                  <a:gd name="T4" fmla="*/ 18 w 37"/>
                  <a:gd name="T5" fmla="*/ 6 h 47"/>
                  <a:gd name="T6" fmla="*/ 6 w 37"/>
                  <a:gd name="T7" fmla="*/ 23 h 47"/>
                  <a:gd name="T8" fmla="*/ 18 w 37"/>
                  <a:gd name="T9" fmla="*/ 39 h 47"/>
                  <a:gd name="T10" fmla="*/ 18 w 37"/>
                  <a:gd name="T11" fmla="*/ 0 h 47"/>
                  <a:gd name="T12" fmla="*/ 36 w 37"/>
                  <a:gd name="T13" fmla="*/ 23 h 47"/>
                  <a:gd name="T14" fmla="*/ 18 w 37"/>
                  <a:gd name="T15" fmla="*/ 46 h 47"/>
                  <a:gd name="T16" fmla="*/ 0 w 37"/>
                  <a:gd name="T17" fmla="*/ 23 h 47"/>
                  <a:gd name="T18" fmla="*/ 18 w 37"/>
                  <a:gd name="T1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7">
                    <a:moveTo>
                      <a:pt x="18" y="39"/>
                    </a:moveTo>
                    <a:cubicBezTo>
                      <a:pt x="24" y="39"/>
                      <a:pt x="30" y="33"/>
                      <a:pt x="30" y="23"/>
                    </a:cubicBezTo>
                    <a:cubicBezTo>
                      <a:pt x="30" y="14"/>
                      <a:pt x="24" y="6"/>
                      <a:pt x="18" y="6"/>
                    </a:cubicBezTo>
                    <a:cubicBezTo>
                      <a:pt x="11" y="6"/>
                      <a:pt x="6" y="14"/>
                      <a:pt x="6" y="23"/>
                    </a:cubicBezTo>
                    <a:cubicBezTo>
                      <a:pt x="6" y="33"/>
                      <a:pt x="11" y="39"/>
                      <a:pt x="18" y="39"/>
                    </a:cubicBezTo>
                    <a:close/>
                    <a:moveTo>
                      <a:pt x="18" y="0"/>
                    </a:moveTo>
                    <a:cubicBezTo>
                      <a:pt x="28" y="0"/>
                      <a:pt x="36" y="10"/>
                      <a:pt x="36" y="23"/>
                    </a:cubicBezTo>
                    <a:cubicBezTo>
                      <a:pt x="36" y="36"/>
                      <a:pt x="28" y="46"/>
                      <a:pt x="18" y="46"/>
                    </a:cubicBezTo>
                    <a:cubicBezTo>
                      <a:pt x="8" y="46"/>
                      <a:pt x="0" y="36"/>
                      <a:pt x="0" y="23"/>
                    </a:cubicBezTo>
                    <a:cubicBezTo>
                      <a:pt x="0" y="10"/>
                      <a:pt x="8" y="0"/>
                      <a:pt x="18" y="0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8" name="ïšľïḋe">
                <a:extLst>
                  <a:ext uri="{FF2B5EF4-FFF2-40B4-BE49-F238E27FC236}">
                    <a16:creationId xmlns:a16="http://schemas.microsoft.com/office/drawing/2014/main" id="{EBF53CEB-317A-493F-975C-E5821CF39D4E}"/>
                  </a:ext>
                </a:extLst>
              </p:cNvPr>
              <p:cNvSpPr/>
              <p:nvPr/>
            </p:nvSpPr>
            <p:spPr bwMode="auto">
              <a:xfrm>
                <a:off x="3093808" y="5908585"/>
                <a:ext cx="43092" cy="34422"/>
              </a:xfrm>
              <a:custGeom>
                <a:avLst/>
                <a:gdLst>
                  <a:gd name="T0" fmla="*/ 15 w 20"/>
                  <a:gd name="T1" fmla="*/ 0 h 17"/>
                  <a:gd name="T2" fmla="*/ 19 w 20"/>
                  <a:gd name="T3" fmla="*/ 2 h 17"/>
                  <a:gd name="T4" fmla="*/ 17 w 20"/>
                  <a:gd name="T5" fmla="*/ 6 h 17"/>
                  <a:gd name="T6" fmla="*/ 6 w 20"/>
                  <a:gd name="T7" fmla="*/ 14 h 17"/>
                  <a:gd name="T8" fmla="*/ 4 w 20"/>
                  <a:gd name="T9" fmla="*/ 16 h 17"/>
                  <a:gd name="T10" fmla="*/ 3 w 20"/>
                  <a:gd name="T11" fmla="*/ 15 h 17"/>
                  <a:gd name="T12" fmla="*/ 1 w 20"/>
                  <a:gd name="T13" fmla="*/ 10 h 17"/>
                  <a:gd name="T14" fmla="*/ 15 w 20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7">
                    <a:moveTo>
                      <a:pt x="15" y="0"/>
                    </a:moveTo>
                    <a:cubicBezTo>
                      <a:pt x="17" y="0"/>
                      <a:pt x="19" y="0"/>
                      <a:pt x="19" y="2"/>
                    </a:cubicBezTo>
                    <a:cubicBezTo>
                      <a:pt x="19" y="4"/>
                      <a:pt x="19" y="5"/>
                      <a:pt x="17" y="6"/>
                    </a:cubicBezTo>
                    <a:cubicBezTo>
                      <a:pt x="13" y="7"/>
                      <a:pt x="9" y="10"/>
                      <a:pt x="6" y="14"/>
                    </a:cubicBezTo>
                    <a:cubicBezTo>
                      <a:pt x="6" y="15"/>
                      <a:pt x="5" y="16"/>
                      <a:pt x="4" y="16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1" y="14"/>
                      <a:pt x="0" y="12"/>
                      <a:pt x="1" y="10"/>
                    </a:cubicBezTo>
                    <a:cubicBezTo>
                      <a:pt x="3" y="8"/>
                      <a:pt x="8" y="2"/>
                      <a:pt x="15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9" name="ïṡ1ïḍê">
                <a:extLst>
                  <a:ext uri="{FF2B5EF4-FFF2-40B4-BE49-F238E27FC236}">
                    <a16:creationId xmlns:a16="http://schemas.microsoft.com/office/drawing/2014/main" id="{2F8661F2-F3B4-47A8-A584-CAF2E65CD9AF}"/>
                  </a:ext>
                </a:extLst>
              </p:cNvPr>
              <p:cNvSpPr/>
              <p:nvPr/>
            </p:nvSpPr>
            <p:spPr bwMode="auto">
              <a:xfrm>
                <a:off x="2973158" y="5856953"/>
                <a:ext cx="94799" cy="60235"/>
              </a:xfrm>
              <a:custGeom>
                <a:avLst/>
                <a:gdLst>
                  <a:gd name="T0" fmla="*/ 11 w 50"/>
                  <a:gd name="T1" fmla="*/ 7 h 33"/>
                  <a:gd name="T2" fmla="*/ 49 w 50"/>
                  <a:gd name="T3" fmla="*/ 17 h 33"/>
                  <a:gd name="T4" fmla="*/ 27 w 50"/>
                  <a:gd name="T5" fmla="*/ 32 h 33"/>
                  <a:gd name="T6" fmla="*/ 11 w 50"/>
                  <a:gd name="T7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33">
                    <a:moveTo>
                      <a:pt x="11" y="7"/>
                    </a:moveTo>
                    <a:cubicBezTo>
                      <a:pt x="23" y="0"/>
                      <a:pt x="49" y="17"/>
                      <a:pt x="49" y="17"/>
                    </a:cubicBezTo>
                    <a:lnTo>
                      <a:pt x="27" y="32"/>
                    </a:lnTo>
                    <a:cubicBezTo>
                      <a:pt x="27" y="32"/>
                      <a:pt x="0" y="13"/>
                      <a:pt x="11" y="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0" name="ïşļiḋé">
                <a:extLst>
                  <a:ext uri="{FF2B5EF4-FFF2-40B4-BE49-F238E27FC236}">
                    <a16:creationId xmlns:a16="http://schemas.microsoft.com/office/drawing/2014/main" id="{4CABB8A5-2328-481A-9867-9547DFF503AD}"/>
                  </a:ext>
                </a:extLst>
              </p:cNvPr>
              <p:cNvSpPr/>
              <p:nvPr/>
            </p:nvSpPr>
            <p:spPr bwMode="auto">
              <a:xfrm>
                <a:off x="2981779" y="5865556"/>
                <a:ext cx="94794" cy="68843"/>
              </a:xfrm>
              <a:custGeom>
                <a:avLst/>
                <a:gdLst>
                  <a:gd name="T0" fmla="*/ 23 w 50"/>
                  <a:gd name="T1" fmla="*/ 26 h 34"/>
                  <a:gd name="T2" fmla="*/ 40 w 50"/>
                  <a:gd name="T3" fmla="*/ 14 h 34"/>
                  <a:gd name="T4" fmla="*/ 15 w 50"/>
                  <a:gd name="T5" fmla="*/ 6 h 34"/>
                  <a:gd name="T6" fmla="*/ 8 w 50"/>
                  <a:gd name="T7" fmla="*/ 8 h 34"/>
                  <a:gd name="T8" fmla="*/ 6 w 50"/>
                  <a:gd name="T9" fmla="*/ 9 h 34"/>
                  <a:gd name="T10" fmla="*/ 23 w 50"/>
                  <a:gd name="T11" fmla="*/ 26 h 34"/>
                  <a:gd name="T12" fmla="*/ 48 w 50"/>
                  <a:gd name="T13" fmla="*/ 11 h 34"/>
                  <a:gd name="T14" fmla="*/ 49 w 50"/>
                  <a:gd name="T15" fmla="*/ 14 h 34"/>
                  <a:gd name="T16" fmla="*/ 49 w 50"/>
                  <a:gd name="T17" fmla="*/ 16 h 34"/>
                  <a:gd name="T18" fmla="*/ 25 w 50"/>
                  <a:gd name="T19" fmla="*/ 32 h 34"/>
                  <a:gd name="T20" fmla="*/ 23 w 50"/>
                  <a:gd name="T21" fmla="*/ 33 h 34"/>
                  <a:gd name="T22" fmla="*/ 22 w 50"/>
                  <a:gd name="T23" fmla="*/ 32 h 34"/>
                  <a:gd name="T24" fmla="*/ 0 w 50"/>
                  <a:gd name="T25" fmla="*/ 9 h 34"/>
                  <a:gd name="T26" fmla="*/ 5 w 50"/>
                  <a:gd name="T27" fmla="*/ 2 h 34"/>
                  <a:gd name="T28" fmla="*/ 15 w 50"/>
                  <a:gd name="T29" fmla="*/ 0 h 34"/>
                  <a:gd name="T30" fmla="*/ 48 w 50"/>
                  <a:gd name="T31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34">
                    <a:moveTo>
                      <a:pt x="23" y="26"/>
                    </a:moveTo>
                    <a:lnTo>
                      <a:pt x="40" y="14"/>
                    </a:lnTo>
                    <a:cubicBezTo>
                      <a:pt x="35" y="11"/>
                      <a:pt x="23" y="6"/>
                      <a:pt x="15" y="6"/>
                    </a:cubicBezTo>
                    <a:cubicBezTo>
                      <a:pt x="12" y="6"/>
                      <a:pt x="9" y="7"/>
                      <a:pt x="8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6" y="12"/>
                      <a:pt x="15" y="20"/>
                      <a:pt x="23" y="26"/>
                    </a:cubicBezTo>
                    <a:close/>
                    <a:moveTo>
                      <a:pt x="48" y="11"/>
                    </a:moveTo>
                    <a:cubicBezTo>
                      <a:pt x="49" y="12"/>
                      <a:pt x="49" y="13"/>
                      <a:pt x="49" y="14"/>
                    </a:cubicBezTo>
                    <a:cubicBezTo>
                      <a:pt x="49" y="15"/>
                      <a:pt x="49" y="16"/>
                      <a:pt x="49" y="16"/>
                    </a:cubicBezTo>
                    <a:lnTo>
                      <a:pt x="25" y="32"/>
                    </a:lnTo>
                    <a:cubicBezTo>
                      <a:pt x="24" y="33"/>
                      <a:pt x="24" y="33"/>
                      <a:pt x="23" y="33"/>
                    </a:cubicBezTo>
                    <a:cubicBezTo>
                      <a:pt x="22" y="33"/>
                      <a:pt x="22" y="33"/>
                      <a:pt x="22" y="32"/>
                    </a:cubicBezTo>
                    <a:cubicBezTo>
                      <a:pt x="16" y="29"/>
                      <a:pt x="0" y="17"/>
                      <a:pt x="0" y="9"/>
                    </a:cubicBezTo>
                    <a:cubicBezTo>
                      <a:pt x="0" y="7"/>
                      <a:pt x="1" y="4"/>
                      <a:pt x="5" y="2"/>
                    </a:cubicBezTo>
                    <a:cubicBezTo>
                      <a:pt x="8" y="1"/>
                      <a:pt x="11" y="0"/>
                      <a:pt x="15" y="0"/>
                    </a:cubicBezTo>
                    <a:cubicBezTo>
                      <a:pt x="29" y="0"/>
                      <a:pt x="47" y="11"/>
                      <a:pt x="48" y="11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1" name="iṡ1îḓè">
                <a:extLst>
                  <a:ext uri="{FF2B5EF4-FFF2-40B4-BE49-F238E27FC236}">
                    <a16:creationId xmlns:a16="http://schemas.microsoft.com/office/drawing/2014/main" id="{3EB887F3-08A1-4BB2-8925-077261B8F984}"/>
                  </a:ext>
                </a:extLst>
              </p:cNvPr>
              <p:cNvSpPr/>
              <p:nvPr/>
            </p:nvSpPr>
            <p:spPr bwMode="auto">
              <a:xfrm>
                <a:off x="3352344" y="5676237"/>
                <a:ext cx="60328" cy="68843"/>
              </a:xfrm>
              <a:custGeom>
                <a:avLst/>
                <a:gdLst>
                  <a:gd name="T0" fmla="*/ 0 w 30"/>
                  <a:gd name="T1" fmla="*/ 1 h 37"/>
                  <a:gd name="T2" fmla="*/ 29 w 30"/>
                  <a:gd name="T3" fmla="*/ 24 h 37"/>
                  <a:gd name="T4" fmla="*/ 12 w 30"/>
                  <a:gd name="T5" fmla="*/ 28 h 37"/>
                  <a:gd name="T6" fmla="*/ 0 w 30"/>
                  <a:gd name="T7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7">
                    <a:moveTo>
                      <a:pt x="0" y="1"/>
                    </a:moveTo>
                    <a:cubicBezTo>
                      <a:pt x="12" y="0"/>
                      <a:pt x="29" y="24"/>
                      <a:pt x="29" y="24"/>
                    </a:cubicBezTo>
                    <a:cubicBezTo>
                      <a:pt x="29" y="24"/>
                      <a:pt x="24" y="36"/>
                      <a:pt x="12" y="28"/>
                    </a:cubicBezTo>
                    <a:cubicBezTo>
                      <a:pt x="2" y="21"/>
                      <a:pt x="0" y="1"/>
                      <a:pt x="0" y="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2" name="ïŝḻiďé">
                <a:extLst>
                  <a:ext uri="{FF2B5EF4-FFF2-40B4-BE49-F238E27FC236}">
                    <a16:creationId xmlns:a16="http://schemas.microsoft.com/office/drawing/2014/main" id="{0905A806-CE63-4363-BC05-1E2F9367DD1B}"/>
                  </a:ext>
                </a:extLst>
              </p:cNvPr>
              <p:cNvSpPr/>
              <p:nvPr/>
            </p:nvSpPr>
            <p:spPr bwMode="auto">
              <a:xfrm>
                <a:off x="3343729" y="5667634"/>
                <a:ext cx="68943" cy="77446"/>
              </a:xfrm>
              <a:custGeom>
                <a:avLst/>
                <a:gdLst>
                  <a:gd name="T0" fmla="*/ 23 w 37"/>
                  <a:gd name="T1" fmla="*/ 33 h 40"/>
                  <a:gd name="T2" fmla="*/ 29 w 37"/>
                  <a:gd name="T3" fmla="*/ 29 h 40"/>
                  <a:gd name="T4" fmla="*/ 7 w 37"/>
                  <a:gd name="T5" fmla="*/ 9 h 40"/>
                  <a:gd name="T6" fmla="*/ 18 w 37"/>
                  <a:gd name="T7" fmla="*/ 31 h 40"/>
                  <a:gd name="T8" fmla="*/ 23 w 37"/>
                  <a:gd name="T9" fmla="*/ 33 h 40"/>
                  <a:gd name="T10" fmla="*/ 3 w 37"/>
                  <a:gd name="T11" fmla="*/ 2 h 40"/>
                  <a:gd name="T12" fmla="*/ 35 w 37"/>
                  <a:gd name="T13" fmla="*/ 27 h 40"/>
                  <a:gd name="T14" fmla="*/ 36 w 37"/>
                  <a:gd name="T15" fmla="*/ 31 h 40"/>
                  <a:gd name="T16" fmla="*/ 23 w 37"/>
                  <a:gd name="T17" fmla="*/ 39 h 40"/>
                  <a:gd name="T18" fmla="*/ 15 w 37"/>
                  <a:gd name="T19" fmla="*/ 36 h 40"/>
                  <a:gd name="T20" fmla="*/ 0 w 37"/>
                  <a:gd name="T21" fmla="*/ 5 h 40"/>
                  <a:gd name="T22" fmla="*/ 3 w 37"/>
                  <a:gd name="T2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40">
                    <a:moveTo>
                      <a:pt x="23" y="33"/>
                    </a:moveTo>
                    <a:cubicBezTo>
                      <a:pt x="26" y="33"/>
                      <a:pt x="29" y="31"/>
                      <a:pt x="29" y="29"/>
                    </a:cubicBezTo>
                    <a:cubicBezTo>
                      <a:pt x="25" y="23"/>
                      <a:pt x="15" y="11"/>
                      <a:pt x="7" y="9"/>
                    </a:cubicBezTo>
                    <a:cubicBezTo>
                      <a:pt x="8" y="15"/>
                      <a:pt x="11" y="26"/>
                      <a:pt x="18" y="31"/>
                    </a:cubicBezTo>
                    <a:cubicBezTo>
                      <a:pt x="20" y="32"/>
                      <a:pt x="22" y="33"/>
                      <a:pt x="23" y="33"/>
                    </a:cubicBezTo>
                    <a:close/>
                    <a:moveTo>
                      <a:pt x="3" y="2"/>
                    </a:moveTo>
                    <a:cubicBezTo>
                      <a:pt x="17" y="0"/>
                      <a:pt x="34" y="24"/>
                      <a:pt x="35" y="27"/>
                    </a:cubicBezTo>
                    <a:cubicBezTo>
                      <a:pt x="36" y="28"/>
                      <a:pt x="36" y="29"/>
                      <a:pt x="36" y="31"/>
                    </a:cubicBezTo>
                    <a:cubicBezTo>
                      <a:pt x="35" y="31"/>
                      <a:pt x="32" y="39"/>
                      <a:pt x="23" y="39"/>
                    </a:cubicBezTo>
                    <a:cubicBezTo>
                      <a:pt x="21" y="39"/>
                      <a:pt x="18" y="38"/>
                      <a:pt x="15" y="36"/>
                    </a:cubicBezTo>
                    <a:cubicBezTo>
                      <a:pt x="2" y="27"/>
                      <a:pt x="0" y="6"/>
                      <a:pt x="0" y="5"/>
                    </a:cubicBezTo>
                    <a:cubicBezTo>
                      <a:pt x="0" y="4"/>
                      <a:pt x="1" y="2"/>
                      <a:pt x="3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3" name="iŝḻidê">
                <a:extLst>
                  <a:ext uri="{FF2B5EF4-FFF2-40B4-BE49-F238E27FC236}">
                    <a16:creationId xmlns:a16="http://schemas.microsoft.com/office/drawing/2014/main" id="{BD9FB86C-BF27-4659-B454-FEDEE03F09E4}"/>
                  </a:ext>
                </a:extLst>
              </p:cNvPr>
              <p:cNvSpPr/>
              <p:nvPr/>
            </p:nvSpPr>
            <p:spPr bwMode="auto">
              <a:xfrm>
                <a:off x="3016250" y="6080693"/>
                <a:ext cx="60322" cy="60235"/>
              </a:xfrm>
              <a:custGeom>
                <a:avLst/>
                <a:gdLst>
                  <a:gd name="T0" fmla="*/ 27 w 30"/>
                  <a:gd name="T1" fmla="*/ 23 h 31"/>
                  <a:gd name="T2" fmla="*/ 28 w 30"/>
                  <a:gd name="T3" fmla="*/ 28 h 31"/>
                  <a:gd name="T4" fmla="*/ 25 w 30"/>
                  <a:gd name="T5" fmla="*/ 30 h 31"/>
                  <a:gd name="T6" fmla="*/ 24 w 30"/>
                  <a:gd name="T7" fmla="*/ 29 h 31"/>
                  <a:gd name="T8" fmla="*/ 1 w 30"/>
                  <a:gd name="T9" fmla="*/ 6 h 31"/>
                  <a:gd name="T10" fmla="*/ 3 w 30"/>
                  <a:gd name="T11" fmla="*/ 1 h 31"/>
                  <a:gd name="T12" fmla="*/ 6 w 30"/>
                  <a:gd name="T13" fmla="*/ 3 h 31"/>
                  <a:gd name="T14" fmla="*/ 27 w 30"/>
                  <a:gd name="T15" fmla="*/ 2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1">
                    <a:moveTo>
                      <a:pt x="27" y="23"/>
                    </a:moveTo>
                    <a:cubicBezTo>
                      <a:pt x="29" y="24"/>
                      <a:pt x="29" y="27"/>
                      <a:pt x="28" y="28"/>
                    </a:cubicBezTo>
                    <a:cubicBezTo>
                      <a:pt x="28" y="29"/>
                      <a:pt x="26" y="30"/>
                      <a:pt x="25" y="30"/>
                    </a:cubicBezTo>
                    <a:cubicBezTo>
                      <a:pt x="25" y="30"/>
                      <a:pt x="25" y="30"/>
                      <a:pt x="24" y="29"/>
                    </a:cubicBezTo>
                    <a:cubicBezTo>
                      <a:pt x="14" y="23"/>
                      <a:pt x="6" y="16"/>
                      <a:pt x="1" y="6"/>
                    </a:cubicBezTo>
                    <a:cubicBezTo>
                      <a:pt x="0" y="4"/>
                      <a:pt x="2" y="2"/>
                      <a:pt x="3" y="1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11" y="12"/>
                      <a:pt x="18" y="19"/>
                      <a:pt x="27" y="2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4" name="iṩlîḑe">
                <a:extLst>
                  <a:ext uri="{FF2B5EF4-FFF2-40B4-BE49-F238E27FC236}">
                    <a16:creationId xmlns:a16="http://schemas.microsoft.com/office/drawing/2014/main" id="{39B7A9E8-1F4E-4D56-98CE-666F24C8344A}"/>
                  </a:ext>
                </a:extLst>
              </p:cNvPr>
              <p:cNvSpPr/>
              <p:nvPr/>
            </p:nvSpPr>
            <p:spPr bwMode="auto">
              <a:xfrm>
                <a:off x="3033486" y="6192561"/>
                <a:ext cx="51707" cy="43030"/>
              </a:xfrm>
              <a:custGeom>
                <a:avLst/>
                <a:gdLst>
                  <a:gd name="T0" fmla="*/ 12 w 27"/>
                  <a:gd name="T1" fmla="*/ 8 h 24"/>
                  <a:gd name="T2" fmla="*/ 24 w 27"/>
                  <a:gd name="T3" fmla="*/ 17 h 24"/>
                  <a:gd name="T4" fmla="*/ 25 w 27"/>
                  <a:gd name="T5" fmla="*/ 22 h 24"/>
                  <a:gd name="T6" fmla="*/ 22 w 27"/>
                  <a:gd name="T7" fmla="*/ 23 h 24"/>
                  <a:gd name="T8" fmla="*/ 21 w 27"/>
                  <a:gd name="T9" fmla="*/ 22 h 24"/>
                  <a:gd name="T10" fmla="*/ 9 w 27"/>
                  <a:gd name="T11" fmla="*/ 12 h 24"/>
                  <a:gd name="T12" fmla="*/ 2 w 27"/>
                  <a:gd name="T13" fmla="*/ 7 h 24"/>
                  <a:gd name="T14" fmla="*/ 1 w 27"/>
                  <a:gd name="T15" fmla="*/ 2 h 24"/>
                  <a:gd name="T16" fmla="*/ 6 w 27"/>
                  <a:gd name="T17" fmla="*/ 1 h 24"/>
                  <a:gd name="T18" fmla="*/ 12 w 27"/>
                  <a:gd name="T1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4">
                    <a:moveTo>
                      <a:pt x="12" y="8"/>
                    </a:moveTo>
                    <a:cubicBezTo>
                      <a:pt x="16" y="11"/>
                      <a:pt x="20" y="14"/>
                      <a:pt x="24" y="17"/>
                    </a:cubicBezTo>
                    <a:cubicBezTo>
                      <a:pt x="25" y="18"/>
                      <a:pt x="26" y="20"/>
                      <a:pt x="25" y="22"/>
                    </a:cubicBezTo>
                    <a:cubicBezTo>
                      <a:pt x="25" y="22"/>
                      <a:pt x="23" y="23"/>
                      <a:pt x="22" y="23"/>
                    </a:cubicBezTo>
                    <a:cubicBezTo>
                      <a:pt x="22" y="23"/>
                      <a:pt x="21" y="23"/>
                      <a:pt x="21" y="22"/>
                    </a:cubicBezTo>
                    <a:cubicBezTo>
                      <a:pt x="16" y="19"/>
                      <a:pt x="12" y="15"/>
                      <a:pt x="9" y="12"/>
                    </a:cubicBezTo>
                    <a:cubicBezTo>
                      <a:pt x="6" y="11"/>
                      <a:pt x="4" y="8"/>
                      <a:pt x="2" y="7"/>
                    </a:cubicBezTo>
                    <a:cubicBezTo>
                      <a:pt x="0" y="5"/>
                      <a:pt x="0" y="4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8" y="4"/>
                      <a:pt x="10" y="5"/>
                      <a:pt x="12" y="8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" name="ï$ľïḋé">
                <a:extLst>
                  <a:ext uri="{FF2B5EF4-FFF2-40B4-BE49-F238E27FC236}">
                    <a16:creationId xmlns:a16="http://schemas.microsoft.com/office/drawing/2014/main" id="{57E090F7-1ED8-464A-8084-06F0735B9253}"/>
                  </a:ext>
                </a:extLst>
              </p:cNvPr>
              <p:cNvSpPr/>
              <p:nvPr/>
            </p:nvSpPr>
            <p:spPr bwMode="auto">
              <a:xfrm>
                <a:off x="3455758" y="5831134"/>
                <a:ext cx="60328" cy="25819"/>
              </a:xfrm>
              <a:custGeom>
                <a:avLst/>
                <a:gdLst>
                  <a:gd name="T0" fmla="*/ 26 w 30"/>
                  <a:gd name="T1" fmla="*/ 6 h 14"/>
                  <a:gd name="T2" fmla="*/ 29 w 30"/>
                  <a:gd name="T3" fmla="*/ 10 h 14"/>
                  <a:gd name="T4" fmla="*/ 26 w 30"/>
                  <a:gd name="T5" fmla="*/ 13 h 14"/>
                  <a:gd name="T6" fmla="*/ 25 w 30"/>
                  <a:gd name="T7" fmla="*/ 13 h 14"/>
                  <a:gd name="T8" fmla="*/ 11 w 30"/>
                  <a:gd name="T9" fmla="*/ 10 h 14"/>
                  <a:gd name="T10" fmla="*/ 3 w 30"/>
                  <a:gd name="T11" fmla="*/ 8 h 14"/>
                  <a:gd name="T12" fmla="*/ 1 w 30"/>
                  <a:gd name="T13" fmla="*/ 4 h 14"/>
                  <a:gd name="T14" fmla="*/ 4 w 30"/>
                  <a:gd name="T15" fmla="*/ 1 h 14"/>
                  <a:gd name="T16" fmla="*/ 12 w 30"/>
                  <a:gd name="T17" fmla="*/ 3 h 14"/>
                  <a:gd name="T18" fmla="*/ 26 w 30"/>
                  <a:gd name="T19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4">
                    <a:moveTo>
                      <a:pt x="26" y="6"/>
                    </a:moveTo>
                    <a:cubicBezTo>
                      <a:pt x="28" y="6"/>
                      <a:pt x="29" y="8"/>
                      <a:pt x="29" y="10"/>
                    </a:cubicBezTo>
                    <a:cubicBezTo>
                      <a:pt x="29" y="11"/>
                      <a:pt x="28" y="13"/>
                      <a:pt x="26" y="13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1" y="12"/>
                      <a:pt x="15" y="11"/>
                      <a:pt x="11" y="10"/>
                    </a:cubicBezTo>
                    <a:cubicBezTo>
                      <a:pt x="8" y="9"/>
                      <a:pt x="5" y="8"/>
                      <a:pt x="3" y="8"/>
                    </a:cubicBezTo>
                    <a:cubicBezTo>
                      <a:pt x="2" y="7"/>
                      <a:pt x="0" y="5"/>
                      <a:pt x="1" y="4"/>
                    </a:cubicBezTo>
                    <a:cubicBezTo>
                      <a:pt x="1" y="2"/>
                      <a:pt x="2" y="0"/>
                      <a:pt x="4" y="1"/>
                    </a:cubicBezTo>
                    <a:cubicBezTo>
                      <a:pt x="7" y="1"/>
                      <a:pt x="9" y="2"/>
                      <a:pt x="12" y="3"/>
                    </a:cubicBezTo>
                    <a:cubicBezTo>
                      <a:pt x="17" y="5"/>
                      <a:pt x="22" y="5"/>
                      <a:pt x="26" y="6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6" name="isḷiḑé">
                <a:extLst>
                  <a:ext uri="{FF2B5EF4-FFF2-40B4-BE49-F238E27FC236}">
                    <a16:creationId xmlns:a16="http://schemas.microsoft.com/office/drawing/2014/main" id="{597C9C1B-40F0-485D-B175-EB4E1E3207AD}"/>
                  </a:ext>
                </a:extLst>
              </p:cNvPr>
              <p:cNvSpPr/>
              <p:nvPr/>
            </p:nvSpPr>
            <p:spPr bwMode="auto">
              <a:xfrm>
                <a:off x="3059337" y="5986031"/>
                <a:ext cx="68943" cy="34422"/>
              </a:xfrm>
              <a:custGeom>
                <a:avLst/>
                <a:gdLst>
                  <a:gd name="T0" fmla="*/ 30 w 34"/>
                  <a:gd name="T1" fmla="*/ 0 h 17"/>
                  <a:gd name="T2" fmla="*/ 33 w 34"/>
                  <a:gd name="T3" fmla="*/ 2 h 17"/>
                  <a:gd name="T4" fmla="*/ 30 w 34"/>
                  <a:gd name="T5" fmla="*/ 5 h 17"/>
                  <a:gd name="T6" fmla="*/ 9 w 34"/>
                  <a:gd name="T7" fmla="*/ 14 h 17"/>
                  <a:gd name="T8" fmla="*/ 5 w 34"/>
                  <a:gd name="T9" fmla="*/ 16 h 17"/>
                  <a:gd name="T10" fmla="*/ 3 w 34"/>
                  <a:gd name="T11" fmla="*/ 16 h 17"/>
                  <a:gd name="T12" fmla="*/ 1 w 34"/>
                  <a:gd name="T13" fmla="*/ 14 h 17"/>
                  <a:gd name="T14" fmla="*/ 3 w 34"/>
                  <a:gd name="T15" fmla="*/ 11 h 17"/>
                  <a:gd name="T16" fmla="*/ 4 w 34"/>
                  <a:gd name="T17" fmla="*/ 9 h 17"/>
                  <a:gd name="T18" fmla="*/ 29 w 34"/>
                  <a:gd name="T19" fmla="*/ 0 h 17"/>
                  <a:gd name="T20" fmla="*/ 30 w 34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17">
                    <a:moveTo>
                      <a:pt x="30" y="0"/>
                    </a:moveTo>
                    <a:cubicBezTo>
                      <a:pt x="31" y="0"/>
                      <a:pt x="33" y="1"/>
                      <a:pt x="33" y="2"/>
                    </a:cubicBezTo>
                    <a:cubicBezTo>
                      <a:pt x="33" y="4"/>
                      <a:pt x="31" y="5"/>
                      <a:pt x="30" y="5"/>
                    </a:cubicBezTo>
                    <a:cubicBezTo>
                      <a:pt x="20" y="5"/>
                      <a:pt x="13" y="11"/>
                      <a:pt x="9" y="14"/>
                    </a:cubicBezTo>
                    <a:cubicBezTo>
                      <a:pt x="6" y="15"/>
                      <a:pt x="6" y="16"/>
                      <a:pt x="5" y="16"/>
                    </a:cubicBezTo>
                    <a:cubicBezTo>
                      <a:pt x="4" y="16"/>
                      <a:pt x="4" y="16"/>
                      <a:pt x="3" y="16"/>
                    </a:cubicBezTo>
                    <a:cubicBezTo>
                      <a:pt x="3" y="16"/>
                      <a:pt x="1" y="15"/>
                      <a:pt x="1" y="14"/>
                    </a:cubicBezTo>
                    <a:cubicBezTo>
                      <a:pt x="0" y="13"/>
                      <a:pt x="1" y="11"/>
                      <a:pt x="3" y="11"/>
                    </a:cubicBezTo>
                    <a:cubicBezTo>
                      <a:pt x="3" y="10"/>
                      <a:pt x="4" y="9"/>
                      <a:pt x="4" y="9"/>
                    </a:cubicBezTo>
                    <a:cubicBezTo>
                      <a:pt x="9" y="6"/>
                      <a:pt x="17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7" name="îśliďé">
                <a:extLst>
                  <a:ext uri="{FF2B5EF4-FFF2-40B4-BE49-F238E27FC236}">
                    <a16:creationId xmlns:a16="http://schemas.microsoft.com/office/drawing/2014/main" id="{F7F79ABF-9EDB-4104-BBE4-56214B904AEB}"/>
                  </a:ext>
                </a:extLst>
              </p:cNvPr>
              <p:cNvSpPr/>
              <p:nvPr/>
            </p:nvSpPr>
            <p:spPr bwMode="auto">
              <a:xfrm>
                <a:off x="3024865" y="5968820"/>
                <a:ext cx="51707" cy="43030"/>
              </a:xfrm>
              <a:custGeom>
                <a:avLst/>
                <a:gdLst>
                  <a:gd name="T0" fmla="*/ 23 w 27"/>
                  <a:gd name="T1" fmla="*/ 3 h 20"/>
                  <a:gd name="T2" fmla="*/ 26 w 27"/>
                  <a:gd name="T3" fmla="*/ 6 h 20"/>
                  <a:gd name="T4" fmla="*/ 22 w 27"/>
                  <a:gd name="T5" fmla="*/ 8 h 20"/>
                  <a:gd name="T6" fmla="*/ 7 w 27"/>
                  <a:gd name="T7" fmla="*/ 16 h 20"/>
                  <a:gd name="T8" fmla="*/ 6 w 27"/>
                  <a:gd name="T9" fmla="*/ 17 h 20"/>
                  <a:gd name="T10" fmla="*/ 4 w 27"/>
                  <a:gd name="T11" fmla="*/ 19 h 20"/>
                  <a:gd name="T12" fmla="*/ 2 w 27"/>
                  <a:gd name="T13" fmla="*/ 18 h 20"/>
                  <a:gd name="T14" fmla="*/ 1 w 27"/>
                  <a:gd name="T15" fmla="*/ 14 h 20"/>
                  <a:gd name="T16" fmla="*/ 2 w 27"/>
                  <a:gd name="T17" fmla="*/ 13 h 20"/>
                  <a:gd name="T18" fmla="*/ 23 w 27"/>
                  <a:gd name="T1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0">
                    <a:moveTo>
                      <a:pt x="23" y="3"/>
                    </a:moveTo>
                    <a:cubicBezTo>
                      <a:pt x="26" y="3"/>
                      <a:pt x="26" y="5"/>
                      <a:pt x="26" y="6"/>
                    </a:cubicBezTo>
                    <a:cubicBezTo>
                      <a:pt x="26" y="8"/>
                      <a:pt x="24" y="9"/>
                      <a:pt x="22" y="8"/>
                    </a:cubicBezTo>
                    <a:cubicBezTo>
                      <a:pt x="14" y="7"/>
                      <a:pt x="10" y="11"/>
                      <a:pt x="7" y="16"/>
                    </a:cubicBezTo>
                    <a:cubicBezTo>
                      <a:pt x="7" y="17"/>
                      <a:pt x="7" y="17"/>
                      <a:pt x="6" y="17"/>
                    </a:cubicBezTo>
                    <a:cubicBezTo>
                      <a:pt x="6" y="18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18"/>
                    </a:cubicBezTo>
                    <a:cubicBezTo>
                      <a:pt x="0" y="17"/>
                      <a:pt x="0" y="15"/>
                      <a:pt x="1" y="14"/>
                    </a:cubicBezTo>
                    <a:cubicBezTo>
                      <a:pt x="1" y="14"/>
                      <a:pt x="2" y="14"/>
                      <a:pt x="2" y="13"/>
                    </a:cubicBezTo>
                    <a:cubicBezTo>
                      <a:pt x="5" y="9"/>
                      <a:pt x="11" y="0"/>
                      <a:pt x="23" y="3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8" name="íṣľíďé">
                <a:extLst>
                  <a:ext uri="{FF2B5EF4-FFF2-40B4-BE49-F238E27FC236}">
                    <a16:creationId xmlns:a16="http://schemas.microsoft.com/office/drawing/2014/main" id="{F626F85A-CEC9-4937-A59A-473369F90C4C}"/>
                  </a:ext>
                </a:extLst>
              </p:cNvPr>
              <p:cNvSpPr/>
              <p:nvPr/>
            </p:nvSpPr>
            <p:spPr bwMode="auto">
              <a:xfrm>
                <a:off x="2818037" y="5788110"/>
                <a:ext cx="68943" cy="43024"/>
              </a:xfrm>
              <a:custGeom>
                <a:avLst/>
                <a:gdLst>
                  <a:gd name="T0" fmla="*/ 5 w 37"/>
                  <a:gd name="T1" fmla="*/ 11 h 24"/>
                  <a:gd name="T2" fmla="*/ 25 w 37"/>
                  <a:gd name="T3" fmla="*/ 2 h 24"/>
                  <a:gd name="T4" fmla="*/ 36 w 37"/>
                  <a:gd name="T5" fmla="*/ 13 h 24"/>
                  <a:gd name="T6" fmla="*/ 22 w 37"/>
                  <a:gd name="T7" fmla="*/ 21 h 24"/>
                  <a:gd name="T8" fmla="*/ 5 w 37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5" y="11"/>
                    </a:moveTo>
                    <a:cubicBezTo>
                      <a:pt x="0" y="0"/>
                      <a:pt x="25" y="1"/>
                      <a:pt x="25" y="2"/>
                    </a:cubicBezTo>
                    <a:lnTo>
                      <a:pt x="36" y="13"/>
                    </a:lnTo>
                    <a:cubicBezTo>
                      <a:pt x="36" y="13"/>
                      <a:pt x="31" y="19"/>
                      <a:pt x="22" y="21"/>
                    </a:cubicBezTo>
                    <a:cubicBezTo>
                      <a:pt x="14" y="23"/>
                      <a:pt x="5" y="11"/>
                      <a:pt x="5" y="1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9" name="ïṣḷîďê">
                <a:extLst>
                  <a:ext uri="{FF2B5EF4-FFF2-40B4-BE49-F238E27FC236}">
                    <a16:creationId xmlns:a16="http://schemas.microsoft.com/office/drawing/2014/main" id="{E8165065-1C06-4E56-89C9-8F6289D1D6DA}"/>
                  </a:ext>
                </a:extLst>
              </p:cNvPr>
              <p:cNvSpPr/>
              <p:nvPr/>
            </p:nvSpPr>
            <p:spPr bwMode="auto">
              <a:xfrm>
                <a:off x="2818037" y="5788110"/>
                <a:ext cx="77563" cy="51632"/>
              </a:xfrm>
              <a:custGeom>
                <a:avLst/>
                <a:gdLst>
                  <a:gd name="T0" fmla="*/ 21 w 40"/>
                  <a:gd name="T1" fmla="*/ 20 h 27"/>
                  <a:gd name="T2" fmla="*/ 31 w 40"/>
                  <a:gd name="T3" fmla="*/ 15 h 27"/>
                  <a:gd name="T4" fmla="*/ 23 w 40"/>
                  <a:gd name="T5" fmla="*/ 7 h 27"/>
                  <a:gd name="T6" fmla="*/ 7 w 40"/>
                  <a:gd name="T7" fmla="*/ 10 h 27"/>
                  <a:gd name="T8" fmla="*/ 7 w 40"/>
                  <a:gd name="T9" fmla="*/ 11 h 27"/>
                  <a:gd name="T10" fmla="*/ 20 w 40"/>
                  <a:gd name="T11" fmla="*/ 20 h 27"/>
                  <a:gd name="T12" fmla="*/ 21 w 40"/>
                  <a:gd name="T13" fmla="*/ 20 h 27"/>
                  <a:gd name="T14" fmla="*/ 27 w 40"/>
                  <a:gd name="T15" fmla="*/ 2 h 27"/>
                  <a:gd name="T16" fmla="*/ 38 w 40"/>
                  <a:gd name="T17" fmla="*/ 13 h 27"/>
                  <a:gd name="T18" fmla="*/ 38 w 40"/>
                  <a:gd name="T19" fmla="*/ 17 h 27"/>
                  <a:gd name="T20" fmla="*/ 23 w 40"/>
                  <a:gd name="T21" fmla="*/ 26 h 27"/>
                  <a:gd name="T22" fmla="*/ 20 w 40"/>
                  <a:gd name="T23" fmla="*/ 26 h 27"/>
                  <a:gd name="T24" fmla="*/ 2 w 40"/>
                  <a:gd name="T25" fmla="*/ 15 h 27"/>
                  <a:gd name="T26" fmla="*/ 1 w 40"/>
                  <a:gd name="T27" fmla="*/ 7 h 27"/>
                  <a:gd name="T28" fmla="*/ 23 w 40"/>
                  <a:gd name="T29" fmla="*/ 0 h 27"/>
                  <a:gd name="T30" fmla="*/ 24 w 40"/>
                  <a:gd name="T31" fmla="*/ 0 h 27"/>
                  <a:gd name="T32" fmla="*/ 27 w 40"/>
                  <a:gd name="T3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7">
                    <a:moveTo>
                      <a:pt x="21" y="20"/>
                    </a:moveTo>
                    <a:cubicBezTo>
                      <a:pt x="26" y="19"/>
                      <a:pt x="30" y="16"/>
                      <a:pt x="31" y="15"/>
                    </a:cubicBezTo>
                    <a:lnTo>
                      <a:pt x="23" y="7"/>
                    </a:lnTo>
                    <a:cubicBezTo>
                      <a:pt x="12" y="7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9" y="13"/>
                      <a:pt x="15" y="20"/>
                      <a:pt x="20" y="20"/>
                    </a:cubicBezTo>
                    <a:lnTo>
                      <a:pt x="21" y="20"/>
                    </a:lnTo>
                    <a:close/>
                    <a:moveTo>
                      <a:pt x="27" y="2"/>
                    </a:moveTo>
                    <a:lnTo>
                      <a:pt x="38" y="13"/>
                    </a:lnTo>
                    <a:cubicBezTo>
                      <a:pt x="39" y="14"/>
                      <a:pt x="39" y="16"/>
                      <a:pt x="38" y="17"/>
                    </a:cubicBezTo>
                    <a:cubicBezTo>
                      <a:pt x="38" y="17"/>
                      <a:pt x="33" y="23"/>
                      <a:pt x="23" y="26"/>
                    </a:cubicBezTo>
                    <a:cubicBezTo>
                      <a:pt x="22" y="26"/>
                      <a:pt x="21" y="26"/>
                      <a:pt x="20" y="26"/>
                    </a:cubicBezTo>
                    <a:cubicBezTo>
                      <a:pt x="10" y="26"/>
                      <a:pt x="3" y="16"/>
                      <a:pt x="2" y="15"/>
                    </a:cubicBezTo>
                    <a:cubicBezTo>
                      <a:pt x="0" y="11"/>
                      <a:pt x="0" y="9"/>
                      <a:pt x="1" y="7"/>
                    </a:cubicBezTo>
                    <a:cubicBezTo>
                      <a:pt x="3" y="3"/>
                      <a:pt x="10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6" y="1"/>
                      <a:pt x="27" y="2"/>
                    </a:cubicBez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0" name="íṥḷïḑè">
                <a:extLst>
                  <a:ext uri="{FF2B5EF4-FFF2-40B4-BE49-F238E27FC236}">
                    <a16:creationId xmlns:a16="http://schemas.microsoft.com/office/drawing/2014/main" id="{98BEB0E2-041D-4589-861E-AC053781D80F}"/>
                  </a:ext>
                </a:extLst>
              </p:cNvPr>
              <p:cNvSpPr/>
              <p:nvPr/>
            </p:nvSpPr>
            <p:spPr bwMode="auto">
              <a:xfrm>
                <a:off x="2766329" y="5839742"/>
                <a:ext cx="43092" cy="68843"/>
              </a:xfrm>
              <a:custGeom>
                <a:avLst/>
                <a:gdLst>
                  <a:gd name="T0" fmla="*/ 0 w 21"/>
                  <a:gd name="T1" fmla="*/ 11 h 34"/>
                  <a:gd name="T2" fmla="*/ 12 w 21"/>
                  <a:gd name="T3" fmla="*/ 1 h 34"/>
                  <a:gd name="T4" fmla="*/ 8 w 21"/>
                  <a:gd name="T5" fmla="*/ 30 h 34"/>
                  <a:gd name="T6" fmla="*/ 0 w 21"/>
                  <a:gd name="T7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34">
                    <a:moveTo>
                      <a:pt x="0" y="11"/>
                    </a:moveTo>
                    <a:cubicBezTo>
                      <a:pt x="0" y="11"/>
                      <a:pt x="8" y="0"/>
                      <a:pt x="12" y="1"/>
                    </a:cubicBezTo>
                    <a:cubicBezTo>
                      <a:pt x="12" y="1"/>
                      <a:pt x="20" y="20"/>
                      <a:pt x="8" y="30"/>
                    </a:cubicBezTo>
                    <a:cubicBezTo>
                      <a:pt x="4" y="33"/>
                      <a:pt x="0" y="11"/>
                      <a:pt x="0" y="1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1" name="ïšļidé">
                <a:extLst>
                  <a:ext uri="{FF2B5EF4-FFF2-40B4-BE49-F238E27FC236}">
                    <a16:creationId xmlns:a16="http://schemas.microsoft.com/office/drawing/2014/main" id="{860BE16B-1317-4D38-9FD2-55FADC1CE421}"/>
                  </a:ext>
                </a:extLst>
              </p:cNvPr>
              <p:cNvSpPr/>
              <p:nvPr/>
            </p:nvSpPr>
            <p:spPr bwMode="auto">
              <a:xfrm>
                <a:off x="2766329" y="5839742"/>
                <a:ext cx="60328" cy="68843"/>
              </a:xfrm>
              <a:custGeom>
                <a:avLst/>
                <a:gdLst>
                  <a:gd name="T0" fmla="*/ 12 w 30"/>
                  <a:gd name="T1" fmla="*/ 26 h 34"/>
                  <a:gd name="T2" fmla="*/ 14 w 30"/>
                  <a:gd name="T3" fmla="*/ 7 h 34"/>
                  <a:gd name="T4" fmla="*/ 7 w 30"/>
                  <a:gd name="T5" fmla="*/ 13 h 34"/>
                  <a:gd name="T6" fmla="*/ 12 w 30"/>
                  <a:gd name="T7" fmla="*/ 26 h 34"/>
                  <a:gd name="T8" fmla="*/ 17 w 30"/>
                  <a:gd name="T9" fmla="*/ 0 h 34"/>
                  <a:gd name="T10" fmla="*/ 19 w 30"/>
                  <a:gd name="T11" fmla="*/ 2 h 34"/>
                  <a:gd name="T12" fmla="*/ 15 w 30"/>
                  <a:gd name="T13" fmla="*/ 32 h 34"/>
                  <a:gd name="T14" fmla="*/ 12 w 30"/>
                  <a:gd name="T15" fmla="*/ 33 h 34"/>
                  <a:gd name="T16" fmla="*/ 1 w 30"/>
                  <a:gd name="T17" fmla="*/ 13 h 34"/>
                  <a:gd name="T18" fmla="*/ 1 w 30"/>
                  <a:gd name="T19" fmla="*/ 10 h 34"/>
                  <a:gd name="T20" fmla="*/ 16 w 30"/>
                  <a:gd name="T21" fmla="*/ 0 h 34"/>
                  <a:gd name="T22" fmla="*/ 17 w 30"/>
                  <a:gd name="T2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34">
                    <a:moveTo>
                      <a:pt x="12" y="26"/>
                    </a:moveTo>
                    <a:cubicBezTo>
                      <a:pt x="19" y="20"/>
                      <a:pt x="16" y="11"/>
                      <a:pt x="14" y="7"/>
                    </a:cubicBezTo>
                    <a:cubicBezTo>
                      <a:pt x="13" y="7"/>
                      <a:pt x="9" y="10"/>
                      <a:pt x="7" y="13"/>
                    </a:cubicBezTo>
                    <a:cubicBezTo>
                      <a:pt x="9" y="19"/>
                      <a:pt x="10" y="25"/>
                      <a:pt x="12" y="26"/>
                    </a:cubicBezTo>
                    <a:close/>
                    <a:moveTo>
                      <a:pt x="17" y="0"/>
                    </a:moveTo>
                    <a:cubicBezTo>
                      <a:pt x="18" y="0"/>
                      <a:pt x="19" y="1"/>
                      <a:pt x="19" y="2"/>
                    </a:cubicBezTo>
                    <a:cubicBezTo>
                      <a:pt x="20" y="2"/>
                      <a:pt x="29" y="22"/>
                      <a:pt x="15" y="32"/>
                    </a:cubicBezTo>
                    <a:cubicBezTo>
                      <a:pt x="14" y="33"/>
                      <a:pt x="13" y="33"/>
                      <a:pt x="12" y="33"/>
                    </a:cubicBezTo>
                    <a:cubicBezTo>
                      <a:pt x="10" y="33"/>
                      <a:pt x="5" y="33"/>
                      <a:pt x="1" y="13"/>
                    </a:cubicBezTo>
                    <a:cubicBezTo>
                      <a:pt x="0" y="12"/>
                      <a:pt x="1" y="11"/>
                      <a:pt x="1" y="10"/>
                    </a:cubicBezTo>
                    <a:cubicBezTo>
                      <a:pt x="4" y="7"/>
                      <a:pt x="10" y="0"/>
                      <a:pt x="16" y="0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2" name="iş1íḑê">
                <a:extLst>
                  <a:ext uri="{FF2B5EF4-FFF2-40B4-BE49-F238E27FC236}">
                    <a16:creationId xmlns:a16="http://schemas.microsoft.com/office/drawing/2014/main" id="{7C5F484F-977E-403F-B21A-077711375951}"/>
                  </a:ext>
                </a:extLst>
              </p:cNvPr>
              <p:cNvSpPr/>
              <p:nvPr/>
            </p:nvSpPr>
            <p:spPr bwMode="auto">
              <a:xfrm>
                <a:off x="2688771" y="5839742"/>
                <a:ext cx="34471" cy="17211"/>
              </a:xfrm>
              <a:custGeom>
                <a:avLst/>
                <a:gdLst>
                  <a:gd name="T0" fmla="*/ 13 w 17"/>
                  <a:gd name="T1" fmla="*/ 1 h 7"/>
                  <a:gd name="T2" fmla="*/ 15 w 17"/>
                  <a:gd name="T3" fmla="*/ 4 h 7"/>
                  <a:gd name="T4" fmla="*/ 11 w 17"/>
                  <a:gd name="T5" fmla="*/ 6 h 7"/>
                  <a:gd name="T6" fmla="*/ 11 w 17"/>
                  <a:gd name="T7" fmla="*/ 6 h 7"/>
                  <a:gd name="T8" fmla="*/ 5 w 17"/>
                  <a:gd name="T9" fmla="*/ 6 h 7"/>
                  <a:gd name="T10" fmla="*/ 0 w 17"/>
                  <a:gd name="T11" fmla="*/ 4 h 7"/>
                  <a:gd name="T12" fmla="*/ 2 w 17"/>
                  <a:gd name="T13" fmla="*/ 1 h 7"/>
                  <a:gd name="T14" fmla="*/ 13 w 17"/>
                  <a:gd name="T1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7">
                    <a:moveTo>
                      <a:pt x="13" y="1"/>
                    </a:moveTo>
                    <a:cubicBezTo>
                      <a:pt x="15" y="1"/>
                      <a:pt x="16" y="3"/>
                      <a:pt x="15" y="4"/>
                    </a:cubicBezTo>
                    <a:cubicBezTo>
                      <a:pt x="15" y="6"/>
                      <a:pt x="13" y="6"/>
                      <a:pt x="11" y="6"/>
                    </a:cubicBezTo>
                    <a:lnTo>
                      <a:pt x="11" y="6"/>
                    </a:lnTo>
                    <a:cubicBezTo>
                      <a:pt x="8" y="5"/>
                      <a:pt x="6" y="5"/>
                      <a:pt x="5" y="6"/>
                    </a:cubicBezTo>
                    <a:cubicBezTo>
                      <a:pt x="3" y="6"/>
                      <a:pt x="1" y="6"/>
                      <a:pt x="0" y="4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6" y="0"/>
                      <a:pt x="9" y="0"/>
                      <a:pt x="13" y="1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3" name="ïsļîḋe">
                <a:extLst>
                  <a:ext uri="{FF2B5EF4-FFF2-40B4-BE49-F238E27FC236}">
                    <a16:creationId xmlns:a16="http://schemas.microsoft.com/office/drawing/2014/main" id="{1CCD20C0-E0A8-49D1-B9C0-CF1AF5D87277}"/>
                  </a:ext>
                </a:extLst>
              </p:cNvPr>
              <p:cNvSpPr/>
              <p:nvPr/>
            </p:nvSpPr>
            <p:spPr bwMode="auto">
              <a:xfrm>
                <a:off x="2757714" y="5770899"/>
                <a:ext cx="43087" cy="17211"/>
              </a:xfrm>
              <a:custGeom>
                <a:avLst/>
                <a:gdLst>
                  <a:gd name="T0" fmla="*/ 15 w 20"/>
                  <a:gd name="T1" fmla="*/ 0 h 11"/>
                  <a:gd name="T2" fmla="*/ 19 w 20"/>
                  <a:gd name="T3" fmla="*/ 4 h 11"/>
                  <a:gd name="T4" fmla="*/ 16 w 20"/>
                  <a:gd name="T5" fmla="*/ 7 h 11"/>
                  <a:gd name="T6" fmla="*/ 4 w 20"/>
                  <a:gd name="T7" fmla="*/ 10 h 11"/>
                  <a:gd name="T8" fmla="*/ 3 w 20"/>
                  <a:gd name="T9" fmla="*/ 10 h 11"/>
                  <a:gd name="T10" fmla="*/ 0 w 20"/>
                  <a:gd name="T11" fmla="*/ 7 h 11"/>
                  <a:gd name="T12" fmla="*/ 3 w 20"/>
                  <a:gd name="T13" fmla="*/ 3 h 11"/>
                  <a:gd name="T14" fmla="*/ 15 w 20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1">
                    <a:moveTo>
                      <a:pt x="15" y="0"/>
                    </a:moveTo>
                    <a:cubicBezTo>
                      <a:pt x="16" y="0"/>
                      <a:pt x="18" y="2"/>
                      <a:pt x="19" y="4"/>
                    </a:cubicBezTo>
                    <a:cubicBezTo>
                      <a:pt x="19" y="5"/>
                      <a:pt x="17" y="7"/>
                      <a:pt x="16" y="7"/>
                    </a:cubicBezTo>
                    <a:cubicBezTo>
                      <a:pt x="12" y="8"/>
                      <a:pt x="8" y="9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0" y="9"/>
                      <a:pt x="0" y="7"/>
                    </a:cubicBezTo>
                    <a:cubicBezTo>
                      <a:pt x="0" y="5"/>
                      <a:pt x="0" y="4"/>
                      <a:pt x="3" y="3"/>
                    </a:cubicBezTo>
                    <a:cubicBezTo>
                      <a:pt x="6" y="2"/>
                      <a:pt x="11" y="1"/>
                      <a:pt x="15" y="0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4" name="îŝlîdé">
                <a:extLst>
                  <a:ext uri="{FF2B5EF4-FFF2-40B4-BE49-F238E27FC236}">
                    <a16:creationId xmlns:a16="http://schemas.microsoft.com/office/drawing/2014/main" id="{E403E5F9-1588-4432-8CE2-120EEEF576DB}"/>
                  </a:ext>
                </a:extLst>
              </p:cNvPr>
              <p:cNvSpPr/>
              <p:nvPr/>
            </p:nvSpPr>
            <p:spPr bwMode="auto">
              <a:xfrm>
                <a:off x="4317544" y="5736477"/>
                <a:ext cx="206829" cy="197922"/>
              </a:xfrm>
              <a:custGeom>
                <a:avLst/>
                <a:gdLst>
                  <a:gd name="T0" fmla="*/ 70 w 104"/>
                  <a:gd name="T1" fmla="*/ 74 h 100"/>
                  <a:gd name="T2" fmla="*/ 101 w 104"/>
                  <a:gd name="T3" fmla="*/ 94 h 100"/>
                  <a:gd name="T4" fmla="*/ 102 w 104"/>
                  <a:gd name="T5" fmla="*/ 98 h 100"/>
                  <a:gd name="T6" fmla="*/ 99 w 104"/>
                  <a:gd name="T7" fmla="*/ 99 h 100"/>
                  <a:gd name="T8" fmla="*/ 97 w 104"/>
                  <a:gd name="T9" fmla="*/ 99 h 100"/>
                  <a:gd name="T10" fmla="*/ 67 w 104"/>
                  <a:gd name="T11" fmla="*/ 79 h 100"/>
                  <a:gd name="T12" fmla="*/ 1 w 104"/>
                  <a:gd name="T13" fmla="*/ 4 h 100"/>
                  <a:gd name="T14" fmla="*/ 2 w 104"/>
                  <a:gd name="T15" fmla="*/ 0 h 100"/>
                  <a:gd name="T16" fmla="*/ 6 w 104"/>
                  <a:gd name="T17" fmla="*/ 2 h 100"/>
                  <a:gd name="T18" fmla="*/ 70 w 104"/>
                  <a:gd name="T19" fmla="*/ 7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0">
                    <a:moveTo>
                      <a:pt x="70" y="74"/>
                    </a:moveTo>
                    <a:cubicBezTo>
                      <a:pt x="80" y="80"/>
                      <a:pt x="91" y="86"/>
                      <a:pt x="101" y="94"/>
                    </a:cubicBezTo>
                    <a:cubicBezTo>
                      <a:pt x="102" y="95"/>
                      <a:pt x="103" y="97"/>
                      <a:pt x="102" y="98"/>
                    </a:cubicBezTo>
                    <a:cubicBezTo>
                      <a:pt x="101" y="99"/>
                      <a:pt x="100" y="99"/>
                      <a:pt x="99" y="99"/>
                    </a:cubicBezTo>
                    <a:cubicBezTo>
                      <a:pt x="98" y="99"/>
                      <a:pt x="98" y="99"/>
                      <a:pt x="97" y="99"/>
                    </a:cubicBezTo>
                    <a:cubicBezTo>
                      <a:pt x="87" y="91"/>
                      <a:pt x="77" y="85"/>
                      <a:pt x="67" y="79"/>
                    </a:cubicBezTo>
                    <a:cubicBezTo>
                      <a:pt x="38" y="62"/>
                      <a:pt x="11" y="46"/>
                      <a:pt x="1" y="4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4" y="0"/>
                      <a:pt x="6" y="0"/>
                      <a:pt x="6" y="2"/>
                    </a:cubicBezTo>
                    <a:cubicBezTo>
                      <a:pt x="16" y="42"/>
                      <a:pt x="41" y="56"/>
                      <a:pt x="70" y="74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" name="ïṩlïḑe">
                <a:extLst>
                  <a:ext uri="{FF2B5EF4-FFF2-40B4-BE49-F238E27FC236}">
                    <a16:creationId xmlns:a16="http://schemas.microsoft.com/office/drawing/2014/main" id="{6D4148CC-D6A4-4C40-91DD-DAEC31F9CAC4}"/>
                  </a:ext>
                </a:extLst>
              </p:cNvPr>
              <p:cNvSpPr/>
              <p:nvPr/>
            </p:nvSpPr>
            <p:spPr bwMode="auto">
              <a:xfrm>
                <a:off x="4171043" y="6063483"/>
                <a:ext cx="137886" cy="137687"/>
              </a:xfrm>
              <a:custGeom>
                <a:avLst/>
                <a:gdLst>
                  <a:gd name="T0" fmla="*/ 67 w 71"/>
                  <a:gd name="T1" fmla="*/ 62 h 70"/>
                  <a:gd name="T2" fmla="*/ 70 w 71"/>
                  <a:gd name="T3" fmla="*/ 65 h 70"/>
                  <a:gd name="T4" fmla="*/ 67 w 71"/>
                  <a:gd name="T5" fmla="*/ 69 h 70"/>
                  <a:gd name="T6" fmla="*/ 66 w 71"/>
                  <a:gd name="T7" fmla="*/ 69 h 70"/>
                  <a:gd name="T8" fmla="*/ 1 w 71"/>
                  <a:gd name="T9" fmla="*/ 4 h 70"/>
                  <a:gd name="T10" fmla="*/ 3 w 71"/>
                  <a:gd name="T11" fmla="*/ 0 h 70"/>
                  <a:gd name="T12" fmla="*/ 7 w 71"/>
                  <a:gd name="T13" fmla="*/ 2 h 70"/>
                  <a:gd name="T14" fmla="*/ 66 w 71"/>
                  <a:gd name="T15" fmla="*/ 62 h 70"/>
                  <a:gd name="T16" fmla="*/ 67 w 71"/>
                  <a:gd name="T17" fmla="*/ 6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0">
                    <a:moveTo>
                      <a:pt x="67" y="62"/>
                    </a:moveTo>
                    <a:cubicBezTo>
                      <a:pt x="68" y="62"/>
                      <a:pt x="70" y="64"/>
                      <a:pt x="70" y="65"/>
                    </a:cubicBezTo>
                    <a:cubicBezTo>
                      <a:pt x="70" y="68"/>
                      <a:pt x="68" y="69"/>
                      <a:pt x="67" y="69"/>
                    </a:cubicBezTo>
                    <a:cubicBezTo>
                      <a:pt x="67" y="69"/>
                      <a:pt x="67" y="69"/>
                      <a:pt x="66" y="69"/>
                    </a:cubicBezTo>
                    <a:cubicBezTo>
                      <a:pt x="42" y="69"/>
                      <a:pt x="10" y="30"/>
                      <a:pt x="1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" y="0"/>
                      <a:pt x="7" y="0"/>
                      <a:pt x="7" y="2"/>
                    </a:cubicBezTo>
                    <a:cubicBezTo>
                      <a:pt x="15" y="27"/>
                      <a:pt x="47" y="62"/>
                      <a:pt x="66" y="62"/>
                    </a:cubicBezTo>
                    <a:cubicBezTo>
                      <a:pt x="67" y="62"/>
                      <a:pt x="67" y="62"/>
                      <a:pt x="67" y="62"/>
                    </a:cubicBezTo>
                  </a:path>
                </a:pathLst>
              </a:custGeom>
              <a:solidFill>
                <a:srgbClr val="113856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8" name="ïṥḷîḋê">
              <a:extLst>
                <a:ext uri="{FF2B5EF4-FFF2-40B4-BE49-F238E27FC236}">
                  <a16:creationId xmlns:a16="http://schemas.microsoft.com/office/drawing/2014/main" id="{A2864441-794D-4819-9E36-BE3AC147A1C1}"/>
                </a:ext>
              </a:extLst>
            </p:cNvPr>
            <p:cNvSpPr txBox="1"/>
            <p:nvPr/>
          </p:nvSpPr>
          <p:spPr>
            <a:xfrm>
              <a:off x="673102" y="1135280"/>
              <a:ext cx="5109478" cy="13708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buSzPct val="25000"/>
              </a:pPr>
              <a:r>
                <a:rPr lang="en-US" sz="2800" b="1" dirty="0">
                  <a:solidFill>
                    <a:schemeClr val="bg1"/>
                  </a:solidFill>
                </a:rPr>
                <a:t>Unified fonts make reading more fluent.</a:t>
              </a:r>
            </a:p>
          </p:txBody>
        </p:sp>
        <p:grpSp>
          <p:nvGrpSpPr>
            <p:cNvPr id="9" name="îṩļïḍé">
              <a:extLst>
                <a:ext uri="{FF2B5EF4-FFF2-40B4-BE49-F238E27FC236}">
                  <a16:creationId xmlns:a16="http://schemas.microsoft.com/office/drawing/2014/main" id="{2F7F5D1B-A134-4BCA-A05C-069C83AF5B2C}"/>
                </a:ext>
              </a:extLst>
            </p:cNvPr>
            <p:cNvGrpSpPr/>
            <p:nvPr/>
          </p:nvGrpSpPr>
          <p:grpSpPr>
            <a:xfrm>
              <a:off x="6648362" y="2500060"/>
              <a:ext cx="4870538" cy="3646740"/>
              <a:chOff x="5325748" y="1853722"/>
              <a:chExt cx="4870538" cy="3646740"/>
            </a:xfrm>
          </p:grpSpPr>
          <p:sp>
            <p:nvSpPr>
              <p:cNvPr id="10" name="i$ľîḋê">
                <a:extLst>
                  <a:ext uri="{FF2B5EF4-FFF2-40B4-BE49-F238E27FC236}">
                    <a16:creationId xmlns:a16="http://schemas.microsoft.com/office/drawing/2014/main" id="{73874897-41CC-4726-8130-F3F1C6901595}"/>
                  </a:ext>
                </a:extLst>
              </p:cNvPr>
              <p:cNvSpPr txBox="1"/>
              <p:nvPr/>
            </p:nvSpPr>
            <p:spPr>
              <a:xfrm>
                <a:off x="5325748" y="1899372"/>
                <a:ext cx="225000" cy="225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1.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" name="îṥḻïḓé">
                <a:extLst>
                  <a:ext uri="{FF2B5EF4-FFF2-40B4-BE49-F238E27FC236}">
                    <a16:creationId xmlns:a16="http://schemas.microsoft.com/office/drawing/2014/main" id="{FFA118B3-FE5E-435E-A8E6-6B9C268206DA}"/>
                  </a:ext>
                </a:extLst>
              </p:cNvPr>
              <p:cNvSpPr txBox="1"/>
              <p:nvPr/>
            </p:nvSpPr>
            <p:spPr>
              <a:xfrm>
                <a:off x="5325748" y="2545710"/>
                <a:ext cx="225000" cy="225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2.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íŝlîḋê">
                <a:extLst>
                  <a:ext uri="{FF2B5EF4-FFF2-40B4-BE49-F238E27FC236}">
                    <a16:creationId xmlns:a16="http://schemas.microsoft.com/office/drawing/2014/main" id="{66AF17D4-2B64-4DC4-ADD9-880A3C38A145}"/>
                  </a:ext>
                </a:extLst>
              </p:cNvPr>
              <p:cNvSpPr txBox="1"/>
              <p:nvPr/>
            </p:nvSpPr>
            <p:spPr>
              <a:xfrm>
                <a:off x="5325748" y="3192048"/>
                <a:ext cx="225000" cy="225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3.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3" name="i$ḷïḋé">
                <a:extLst>
                  <a:ext uri="{FF2B5EF4-FFF2-40B4-BE49-F238E27FC236}">
                    <a16:creationId xmlns:a16="http://schemas.microsoft.com/office/drawing/2014/main" id="{CBD1BC8E-F754-4861-9EFC-ED6D143566A5}"/>
                  </a:ext>
                </a:extLst>
              </p:cNvPr>
              <p:cNvSpPr txBox="1"/>
              <p:nvPr/>
            </p:nvSpPr>
            <p:spPr>
              <a:xfrm>
                <a:off x="5325748" y="3838386"/>
                <a:ext cx="225000" cy="225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4.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4" name="í$lïḋe">
                <a:extLst>
                  <a:ext uri="{FF2B5EF4-FFF2-40B4-BE49-F238E27FC236}">
                    <a16:creationId xmlns:a16="http://schemas.microsoft.com/office/drawing/2014/main" id="{FBD46BD0-6262-4D79-994E-2AC0B64AB3D1}"/>
                  </a:ext>
                </a:extLst>
              </p:cNvPr>
              <p:cNvSpPr txBox="1"/>
              <p:nvPr/>
            </p:nvSpPr>
            <p:spPr>
              <a:xfrm>
                <a:off x="5325748" y="4484724"/>
                <a:ext cx="225000" cy="225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5.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5" name="isḻîḓe">
                <a:extLst>
                  <a:ext uri="{FF2B5EF4-FFF2-40B4-BE49-F238E27FC236}">
                    <a16:creationId xmlns:a16="http://schemas.microsoft.com/office/drawing/2014/main" id="{65A773C1-A3B5-4D3C-AE2D-26E3578A07A5}"/>
                  </a:ext>
                </a:extLst>
              </p:cNvPr>
              <p:cNvSpPr txBox="1"/>
              <p:nvPr/>
            </p:nvSpPr>
            <p:spPr>
              <a:xfrm>
                <a:off x="5325748" y="5131062"/>
                <a:ext cx="225000" cy="2250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6.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16" name="iṧḷíḑè">
                <a:extLst>
                  <a:ext uri="{FF2B5EF4-FFF2-40B4-BE49-F238E27FC236}">
                    <a16:creationId xmlns:a16="http://schemas.microsoft.com/office/drawing/2014/main" id="{44D5351F-0B5E-45CE-8562-70BD52C4D5B2}"/>
                  </a:ext>
                </a:extLst>
              </p:cNvPr>
              <p:cNvGrpSpPr/>
              <p:nvPr/>
            </p:nvGrpSpPr>
            <p:grpSpPr>
              <a:xfrm>
                <a:off x="5736003" y="1853722"/>
                <a:ext cx="4460283" cy="3646740"/>
                <a:chOff x="5736003" y="1853722"/>
                <a:chExt cx="5784485" cy="3646740"/>
              </a:xfrm>
            </p:grpSpPr>
            <p:sp>
              <p:nvSpPr>
                <p:cNvPr id="17" name="îSľídé">
                  <a:extLst>
                    <a:ext uri="{FF2B5EF4-FFF2-40B4-BE49-F238E27FC236}">
                      <a16:creationId xmlns:a16="http://schemas.microsoft.com/office/drawing/2014/main" id="{57D22CD7-B1EC-4B59-AA65-032DD955BB42}"/>
                    </a:ext>
                  </a:extLst>
                </p:cNvPr>
                <p:cNvSpPr/>
                <p:nvPr/>
              </p:nvSpPr>
              <p:spPr>
                <a:xfrm>
                  <a:off x="5736003" y="1853722"/>
                  <a:ext cx="5784479" cy="415050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zh-CN" sz="1200" dirty="0"/>
                    <a:t>When you copy &amp; paste, choose "keep text only" option.</a:t>
                  </a:r>
                </a:p>
              </p:txBody>
            </p: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id="{7F5E0CBA-0E12-403F-9E7C-F4DB78B0C0A3}"/>
                    </a:ext>
                  </a:extLst>
                </p:cNvPr>
                <p:cNvCxnSpPr/>
                <p:nvPr/>
              </p:nvCxnSpPr>
              <p:spPr>
                <a:xfrm>
                  <a:off x="5736003" y="2344972"/>
                  <a:ext cx="5784485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îSḷîḑê">
                  <a:extLst>
                    <a:ext uri="{FF2B5EF4-FFF2-40B4-BE49-F238E27FC236}">
                      <a16:creationId xmlns:a16="http://schemas.microsoft.com/office/drawing/2014/main" id="{3D6B4C5C-E659-41E9-B703-223EA6846B57}"/>
                    </a:ext>
                  </a:extLst>
                </p:cNvPr>
                <p:cNvSpPr/>
                <p:nvPr/>
              </p:nvSpPr>
              <p:spPr>
                <a:xfrm>
                  <a:off x="5736003" y="2500060"/>
                  <a:ext cx="5784479" cy="415050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zh-CN" sz="1200" dirty="0"/>
                    <a:t>When you copy &amp; paste, choose "keep text only" option.</a:t>
                  </a:r>
                </a:p>
              </p:txBody>
            </p: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id="{AE8C0457-44A3-4F93-871B-3AC40E2DBBA0}"/>
                    </a:ext>
                  </a:extLst>
                </p:cNvPr>
                <p:cNvCxnSpPr/>
                <p:nvPr/>
              </p:nvCxnSpPr>
              <p:spPr>
                <a:xfrm>
                  <a:off x="5736003" y="2995392"/>
                  <a:ext cx="5784485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ïśľïḑe">
                  <a:extLst>
                    <a:ext uri="{FF2B5EF4-FFF2-40B4-BE49-F238E27FC236}">
                      <a16:creationId xmlns:a16="http://schemas.microsoft.com/office/drawing/2014/main" id="{2E1897A4-C588-4F08-85B1-EDFF39E8CCDF}"/>
                    </a:ext>
                  </a:extLst>
                </p:cNvPr>
                <p:cNvSpPr/>
                <p:nvPr/>
              </p:nvSpPr>
              <p:spPr>
                <a:xfrm>
                  <a:off x="5736003" y="3146398"/>
                  <a:ext cx="5784479" cy="415050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zh-CN" sz="1200" dirty="0"/>
                    <a:t>When you copy &amp; paste, choose "keep text only" option.</a:t>
                  </a:r>
                </a:p>
              </p:txBody>
            </p: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id="{F6CA2E42-4AB7-4A62-B59E-50D206AA04A4}"/>
                    </a:ext>
                  </a:extLst>
                </p:cNvPr>
                <p:cNvCxnSpPr/>
                <p:nvPr/>
              </p:nvCxnSpPr>
              <p:spPr>
                <a:xfrm>
                  <a:off x="5736003" y="3645812"/>
                  <a:ext cx="5784485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isḻïḋe">
                  <a:extLst>
                    <a:ext uri="{FF2B5EF4-FFF2-40B4-BE49-F238E27FC236}">
                      <a16:creationId xmlns:a16="http://schemas.microsoft.com/office/drawing/2014/main" id="{832B0AB6-EDDA-4F0C-B588-60190A6FDED2}"/>
                    </a:ext>
                  </a:extLst>
                </p:cNvPr>
                <p:cNvSpPr/>
                <p:nvPr/>
              </p:nvSpPr>
              <p:spPr>
                <a:xfrm>
                  <a:off x="5736003" y="3792736"/>
                  <a:ext cx="5784479" cy="415050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zh-CN" sz="1200" dirty="0"/>
                    <a:t>When you copy &amp; paste, choose "keep text only" option.</a:t>
                  </a:r>
                </a:p>
              </p:txBody>
            </p: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id="{4079D739-DF98-40CB-A1FA-BDCCEA3DD2CD}"/>
                    </a:ext>
                  </a:extLst>
                </p:cNvPr>
                <p:cNvCxnSpPr/>
                <p:nvPr/>
              </p:nvCxnSpPr>
              <p:spPr>
                <a:xfrm>
                  <a:off x="5736003" y="4296232"/>
                  <a:ext cx="5784485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îṣlïḓé">
                  <a:extLst>
                    <a:ext uri="{FF2B5EF4-FFF2-40B4-BE49-F238E27FC236}">
                      <a16:creationId xmlns:a16="http://schemas.microsoft.com/office/drawing/2014/main" id="{C1687471-E10C-4BA2-B611-B0D4D9A3C310}"/>
                    </a:ext>
                  </a:extLst>
                </p:cNvPr>
                <p:cNvSpPr/>
                <p:nvPr/>
              </p:nvSpPr>
              <p:spPr>
                <a:xfrm>
                  <a:off x="5736003" y="4439074"/>
                  <a:ext cx="5784479" cy="415050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zh-CN" sz="1200" dirty="0"/>
                    <a:t>When you copy &amp; paste, choose "keep text only" option.</a:t>
                  </a:r>
                </a:p>
              </p:txBody>
            </p: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id="{F3BE86B3-F67B-449A-9D9A-E14D9B040153}"/>
                    </a:ext>
                  </a:extLst>
                </p:cNvPr>
                <p:cNvCxnSpPr/>
                <p:nvPr/>
              </p:nvCxnSpPr>
              <p:spPr>
                <a:xfrm>
                  <a:off x="5736003" y="4946652"/>
                  <a:ext cx="5784485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ïŝ1ide">
                  <a:extLst>
                    <a:ext uri="{FF2B5EF4-FFF2-40B4-BE49-F238E27FC236}">
                      <a16:creationId xmlns:a16="http://schemas.microsoft.com/office/drawing/2014/main" id="{D6967CAF-F2F1-4365-8E47-3AE2ABD3B65B}"/>
                    </a:ext>
                  </a:extLst>
                </p:cNvPr>
                <p:cNvSpPr/>
                <p:nvPr/>
              </p:nvSpPr>
              <p:spPr>
                <a:xfrm>
                  <a:off x="5736003" y="5085412"/>
                  <a:ext cx="5784479" cy="415050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zh-CN" sz="1200" dirty="0"/>
                    <a:t>When you copy &amp; paste, choose "keep text only" option.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07810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5bbb4686-a125-4549-a6e2-68df2cfa5f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DA8A755-1668-4EF9-AB35-E73C5ACF982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67552" y="1468342"/>
            <a:ext cx="10056896" cy="4206646"/>
            <a:chOff x="1067552" y="1468342"/>
            <a:chExt cx="10056896" cy="4206646"/>
          </a:xfrm>
        </p:grpSpPr>
        <p:sp>
          <p:nvSpPr>
            <p:cNvPr id="6" name="íşļíďé">
              <a:extLst>
                <a:ext uri="{FF2B5EF4-FFF2-40B4-BE49-F238E27FC236}">
                  <a16:creationId xmlns:a16="http://schemas.microsoft.com/office/drawing/2014/main" id="{1F146634-7679-42ED-BAB0-D2C6D7024029}"/>
                </a:ext>
              </a:extLst>
            </p:cNvPr>
            <p:cNvSpPr/>
            <p:nvPr/>
          </p:nvSpPr>
          <p:spPr>
            <a:xfrm>
              <a:off x="1313335" y="4695128"/>
              <a:ext cx="9561282" cy="413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$ľíďè">
              <a:extLst>
                <a:ext uri="{FF2B5EF4-FFF2-40B4-BE49-F238E27FC236}">
                  <a16:creationId xmlns:a16="http://schemas.microsoft.com/office/drawing/2014/main" id="{26736AE1-234E-4213-95CC-05B8AAAE25B9}"/>
                </a:ext>
              </a:extLst>
            </p:cNvPr>
            <p:cNvSpPr/>
            <p:nvPr/>
          </p:nvSpPr>
          <p:spPr bwMode="auto">
            <a:xfrm>
              <a:off x="1507437" y="4601857"/>
              <a:ext cx="764423" cy="93271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ŝ1iḍè">
              <a:extLst>
                <a:ext uri="{FF2B5EF4-FFF2-40B4-BE49-F238E27FC236}">
                  <a16:creationId xmlns:a16="http://schemas.microsoft.com/office/drawing/2014/main" id="{CB240EB2-0245-4BCF-9600-F527D3115425}"/>
                </a:ext>
              </a:extLst>
            </p:cNvPr>
            <p:cNvSpPr/>
            <p:nvPr/>
          </p:nvSpPr>
          <p:spPr bwMode="auto">
            <a:xfrm>
              <a:off x="2271860" y="4465337"/>
              <a:ext cx="764423" cy="229791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ş1ïḋè">
              <a:extLst>
                <a:ext uri="{FF2B5EF4-FFF2-40B4-BE49-F238E27FC236}">
                  <a16:creationId xmlns:a16="http://schemas.microsoft.com/office/drawing/2014/main" id="{AD5B9086-A006-4F94-A5AA-9348A58C332C}"/>
                </a:ext>
              </a:extLst>
            </p:cNvPr>
            <p:cNvSpPr/>
            <p:nvPr/>
          </p:nvSpPr>
          <p:spPr bwMode="auto">
            <a:xfrm>
              <a:off x="3036283" y="4368970"/>
              <a:ext cx="764423" cy="326157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id="{CB1DB7D7-F84A-4181-889E-9B47BB04FC2A}"/>
                </a:ext>
              </a:extLst>
            </p:cNvPr>
            <p:cNvSpPr/>
            <p:nvPr/>
          </p:nvSpPr>
          <p:spPr bwMode="auto">
            <a:xfrm>
              <a:off x="3800706" y="4200329"/>
              <a:ext cx="764423" cy="494798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ś1íďè">
              <a:extLst>
                <a:ext uri="{FF2B5EF4-FFF2-40B4-BE49-F238E27FC236}">
                  <a16:creationId xmlns:a16="http://schemas.microsoft.com/office/drawing/2014/main" id="{6007ED6C-8358-4F9C-9983-04FB75797D77}"/>
                </a:ext>
              </a:extLst>
            </p:cNvPr>
            <p:cNvSpPr/>
            <p:nvPr/>
          </p:nvSpPr>
          <p:spPr bwMode="auto">
            <a:xfrm>
              <a:off x="4565129" y="4055777"/>
              <a:ext cx="764423" cy="639349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śľïḓè">
              <a:extLst>
                <a:ext uri="{FF2B5EF4-FFF2-40B4-BE49-F238E27FC236}">
                  <a16:creationId xmlns:a16="http://schemas.microsoft.com/office/drawing/2014/main" id="{B1741FD0-6FA2-41C2-99F4-05D8135259FA}"/>
                </a:ext>
              </a:extLst>
            </p:cNvPr>
            <p:cNvSpPr/>
            <p:nvPr/>
          </p:nvSpPr>
          <p:spPr bwMode="auto">
            <a:xfrm>
              <a:off x="5329552" y="3895166"/>
              <a:ext cx="764423" cy="799961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ḷíďé">
              <a:extLst>
                <a:ext uri="{FF2B5EF4-FFF2-40B4-BE49-F238E27FC236}">
                  <a16:creationId xmlns:a16="http://schemas.microsoft.com/office/drawing/2014/main" id="{B80904ED-AA6D-4E84-AAC6-BB086A73EC82}"/>
                </a:ext>
              </a:extLst>
            </p:cNvPr>
            <p:cNvSpPr/>
            <p:nvPr/>
          </p:nvSpPr>
          <p:spPr bwMode="auto">
            <a:xfrm>
              <a:off x="6093975" y="3782739"/>
              <a:ext cx="764423" cy="912388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ṣľíḍè">
              <a:extLst>
                <a:ext uri="{FF2B5EF4-FFF2-40B4-BE49-F238E27FC236}">
                  <a16:creationId xmlns:a16="http://schemas.microsoft.com/office/drawing/2014/main" id="{840436C7-BFD2-4BDD-ADCC-1CB11ADB69AD}"/>
                </a:ext>
              </a:extLst>
            </p:cNvPr>
            <p:cNvSpPr/>
            <p:nvPr/>
          </p:nvSpPr>
          <p:spPr bwMode="auto">
            <a:xfrm>
              <a:off x="6858398" y="3525760"/>
              <a:ext cx="764423" cy="1169367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ṩḷíḋê">
              <a:extLst>
                <a:ext uri="{FF2B5EF4-FFF2-40B4-BE49-F238E27FC236}">
                  <a16:creationId xmlns:a16="http://schemas.microsoft.com/office/drawing/2014/main" id="{EF3581F8-42C2-4743-9B13-8CFEDA6A372F}"/>
                </a:ext>
              </a:extLst>
            </p:cNvPr>
            <p:cNvSpPr/>
            <p:nvPr/>
          </p:nvSpPr>
          <p:spPr bwMode="auto">
            <a:xfrm>
              <a:off x="7622821" y="3271145"/>
              <a:ext cx="764423" cy="1423982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šļiḋé">
              <a:extLst>
                <a:ext uri="{FF2B5EF4-FFF2-40B4-BE49-F238E27FC236}">
                  <a16:creationId xmlns:a16="http://schemas.microsoft.com/office/drawing/2014/main" id="{E7C777FE-21EF-4FF6-8F25-AA3D37C270DE}"/>
                </a:ext>
              </a:extLst>
            </p:cNvPr>
            <p:cNvSpPr/>
            <p:nvPr/>
          </p:nvSpPr>
          <p:spPr bwMode="auto">
            <a:xfrm>
              <a:off x="8387244" y="2931498"/>
              <a:ext cx="764423" cy="1763629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sḷîḓe">
              <a:extLst>
                <a:ext uri="{FF2B5EF4-FFF2-40B4-BE49-F238E27FC236}">
                  <a16:creationId xmlns:a16="http://schemas.microsoft.com/office/drawing/2014/main" id="{21EA8598-A093-4C21-8B25-496DB7807C4C}"/>
                </a:ext>
              </a:extLst>
            </p:cNvPr>
            <p:cNvSpPr/>
            <p:nvPr/>
          </p:nvSpPr>
          <p:spPr bwMode="auto">
            <a:xfrm>
              <a:off x="9151667" y="2578153"/>
              <a:ext cx="764423" cy="2116975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šlïďé">
              <a:extLst>
                <a:ext uri="{FF2B5EF4-FFF2-40B4-BE49-F238E27FC236}">
                  <a16:creationId xmlns:a16="http://schemas.microsoft.com/office/drawing/2014/main" id="{B4E5F556-8B5B-4F31-A5C1-8AB1BDD035AF}"/>
                </a:ext>
              </a:extLst>
            </p:cNvPr>
            <p:cNvSpPr/>
            <p:nvPr/>
          </p:nvSpPr>
          <p:spPr bwMode="auto">
            <a:xfrm>
              <a:off x="9916090" y="2240868"/>
              <a:ext cx="764423" cy="2454259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ṧ1îḑe">
              <a:extLst>
                <a:ext uri="{FF2B5EF4-FFF2-40B4-BE49-F238E27FC236}">
                  <a16:creationId xmlns:a16="http://schemas.microsoft.com/office/drawing/2014/main" id="{FD4440E6-DFCE-41DF-80DF-66BE245E468A}"/>
                </a:ext>
              </a:extLst>
            </p:cNvPr>
            <p:cNvSpPr/>
            <p:nvPr/>
          </p:nvSpPr>
          <p:spPr>
            <a:xfrm rot="8100000">
              <a:off x="1660427" y="3850054"/>
              <a:ext cx="458437" cy="458438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0" name="ïŝḻïdè">
              <a:extLst>
                <a:ext uri="{FF2B5EF4-FFF2-40B4-BE49-F238E27FC236}">
                  <a16:creationId xmlns:a16="http://schemas.microsoft.com/office/drawing/2014/main" id="{1AE6CA12-9C29-47BC-B5D1-7BC0685FB51B}"/>
                </a:ext>
              </a:extLst>
            </p:cNvPr>
            <p:cNvSpPr txBox="1"/>
            <p:nvPr/>
          </p:nvSpPr>
          <p:spPr>
            <a:xfrm>
              <a:off x="1668628" y="3933395"/>
              <a:ext cx="413896" cy="307777"/>
            </a:xfrm>
            <a:prstGeom prst="rect">
              <a:avLst/>
            </a:prstGeom>
            <a:noFill/>
          </p:spPr>
          <p:txBody>
            <a:bodyPr wrap="none" anchor="ctr" anchorCtr="0">
              <a:normAutofit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</a:rPr>
                <a:t>1K</a:t>
              </a:r>
            </a:p>
          </p:txBody>
        </p:sp>
        <p:sp>
          <p:nvSpPr>
            <p:cNvPr id="21" name="îś1íḋê">
              <a:extLst>
                <a:ext uri="{FF2B5EF4-FFF2-40B4-BE49-F238E27FC236}">
                  <a16:creationId xmlns:a16="http://schemas.microsoft.com/office/drawing/2014/main" id="{434F2A86-5058-4770-B3C6-42F09888DA16}"/>
                </a:ext>
              </a:extLst>
            </p:cNvPr>
            <p:cNvSpPr/>
            <p:nvPr/>
          </p:nvSpPr>
          <p:spPr>
            <a:xfrm rot="8100000">
              <a:off x="10069083" y="1468342"/>
              <a:ext cx="458437" cy="458438"/>
            </a:xfrm>
            <a:prstGeom prst="teardrop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ṧľiďê">
              <a:extLst>
                <a:ext uri="{FF2B5EF4-FFF2-40B4-BE49-F238E27FC236}">
                  <a16:creationId xmlns:a16="http://schemas.microsoft.com/office/drawing/2014/main" id="{DAD5767B-07EC-42F7-B064-BAD9389A0520}"/>
                </a:ext>
              </a:extLst>
            </p:cNvPr>
            <p:cNvSpPr txBox="1"/>
            <p:nvPr/>
          </p:nvSpPr>
          <p:spPr>
            <a:xfrm>
              <a:off x="10091352" y="1537615"/>
              <a:ext cx="413896" cy="307777"/>
            </a:xfrm>
            <a:prstGeom prst="rect">
              <a:avLst/>
            </a:prstGeom>
            <a:noFill/>
          </p:spPr>
          <p:txBody>
            <a:bodyPr wrap="none" anchor="ctr" anchorCtr="0">
              <a:normAutofit/>
            </a:bodyPr>
            <a:lstStyle/>
            <a:p>
              <a:pPr algn="ctr"/>
              <a:r>
                <a:rPr lang="en-AU" sz="1400" b="1">
                  <a:solidFill>
                    <a:schemeClr val="bg1"/>
                  </a:solidFill>
                </a:rPr>
                <a:t>9K</a:t>
              </a:r>
            </a:p>
          </p:txBody>
        </p:sp>
        <p:sp>
          <p:nvSpPr>
            <p:cNvPr id="23" name="îṧḻíḋè">
              <a:extLst>
                <a:ext uri="{FF2B5EF4-FFF2-40B4-BE49-F238E27FC236}">
                  <a16:creationId xmlns:a16="http://schemas.microsoft.com/office/drawing/2014/main" id="{F21D5BFE-29ED-4045-AAF8-C7D3D49D40C3}"/>
                </a:ext>
              </a:extLst>
            </p:cNvPr>
            <p:cNvSpPr/>
            <p:nvPr/>
          </p:nvSpPr>
          <p:spPr>
            <a:xfrm>
              <a:off x="1067552" y="5171947"/>
              <a:ext cx="503041" cy="5030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ṡļiḓè">
              <a:extLst>
                <a:ext uri="{FF2B5EF4-FFF2-40B4-BE49-F238E27FC236}">
                  <a16:creationId xmlns:a16="http://schemas.microsoft.com/office/drawing/2014/main" id="{591EC006-7D85-4F36-9D27-B8B17196E15F}"/>
                </a:ext>
              </a:extLst>
            </p:cNvPr>
            <p:cNvSpPr txBox="1"/>
            <p:nvPr/>
          </p:nvSpPr>
          <p:spPr bwMode="auto">
            <a:xfrm>
              <a:off x="1570593" y="5229669"/>
              <a:ext cx="114925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5" name="ïSlîḍè">
              <a:extLst>
                <a:ext uri="{FF2B5EF4-FFF2-40B4-BE49-F238E27FC236}">
                  <a16:creationId xmlns:a16="http://schemas.microsoft.com/office/drawing/2014/main" id="{1A979978-8F7B-46F0-A904-D203C39D9E42}"/>
                </a:ext>
              </a:extLst>
            </p:cNvPr>
            <p:cNvSpPr/>
            <p:nvPr/>
          </p:nvSpPr>
          <p:spPr>
            <a:xfrm>
              <a:off x="2748472" y="5171947"/>
              <a:ext cx="503041" cy="5030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ṥḻídè">
              <a:extLst>
                <a:ext uri="{FF2B5EF4-FFF2-40B4-BE49-F238E27FC236}">
                  <a16:creationId xmlns:a16="http://schemas.microsoft.com/office/drawing/2014/main" id="{A8B24AA7-0000-4FEA-832C-7E992B14A5C8}"/>
                </a:ext>
              </a:extLst>
            </p:cNvPr>
            <p:cNvSpPr txBox="1"/>
            <p:nvPr/>
          </p:nvSpPr>
          <p:spPr bwMode="auto">
            <a:xfrm>
              <a:off x="3251513" y="5229669"/>
              <a:ext cx="114925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7" name="iṣļíde">
              <a:extLst>
                <a:ext uri="{FF2B5EF4-FFF2-40B4-BE49-F238E27FC236}">
                  <a16:creationId xmlns:a16="http://schemas.microsoft.com/office/drawing/2014/main" id="{414F421A-3D96-45D7-B1F5-475B448F170E}"/>
                </a:ext>
              </a:extLst>
            </p:cNvPr>
            <p:cNvSpPr/>
            <p:nvPr/>
          </p:nvSpPr>
          <p:spPr>
            <a:xfrm>
              <a:off x="4429392" y="5171947"/>
              <a:ext cx="503041" cy="50304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ṩḻiďé">
              <a:extLst>
                <a:ext uri="{FF2B5EF4-FFF2-40B4-BE49-F238E27FC236}">
                  <a16:creationId xmlns:a16="http://schemas.microsoft.com/office/drawing/2014/main" id="{5ED5451D-CCCB-455B-AFF1-487F87DD13A1}"/>
                </a:ext>
              </a:extLst>
            </p:cNvPr>
            <p:cNvSpPr txBox="1"/>
            <p:nvPr/>
          </p:nvSpPr>
          <p:spPr bwMode="auto">
            <a:xfrm>
              <a:off x="4932433" y="5229669"/>
              <a:ext cx="114925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9" name="iṩļíḓé">
              <a:extLst>
                <a:ext uri="{FF2B5EF4-FFF2-40B4-BE49-F238E27FC236}">
                  <a16:creationId xmlns:a16="http://schemas.microsoft.com/office/drawing/2014/main" id="{6FB80E92-0EDF-4559-A7C6-53C2D15E5D0C}"/>
                </a:ext>
              </a:extLst>
            </p:cNvPr>
            <p:cNvSpPr/>
            <p:nvPr/>
          </p:nvSpPr>
          <p:spPr>
            <a:xfrm>
              <a:off x="6110312" y="5171947"/>
              <a:ext cx="503041" cy="5030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ṣľîḓe">
              <a:extLst>
                <a:ext uri="{FF2B5EF4-FFF2-40B4-BE49-F238E27FC236}">
                  <a16:creationId xmlns:a16="http://schemas.microsoft.com/office/drawing/2014/main" id="{E85FD022-8CF9-44A9-8178-2764FAFA2AB8}"/>
                </a:ext>
              </a:extLst>
            </p:cNvPr>
            <p:cNvSpPr txBox="1"/>
            <p:nvPr/>
          </p:nvSpPr>
          <p:spPr bwMode="auto">
            <a:xfrm>
              <a:off x="6613353" y="5229669"/>
              <a:ext cx="114925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31" name="îśľïḋè">
              <a:extLst>
                <a:ext uri="{FF2B5EF4-FFF2-40B4-BE49-F238E27FC236}">
                  <a16:creationId xmlns:a16="http://schemas.microsoft.com/office/drawing/2014/main" id="{E1551A7C-17B8-4AE1-9E73-BE6EC1386E65}"/>
                </a:ext>
              </a:extLst>
            </p:cNvPr>
            <p:cNvSpPr/>
            <p:nvPr/>
          </p:nvSpPr>
          <p:spPr>
            <a:xfrm>
              <a:off x="7791232" y="5171947"/>
              <a:ext cx="503041" cy="50304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ṡḷîḋé">
              <a:extLst>
                <a:ext uri="{FF2B5EF4-FFF2-40B4-BE49-F238E27FC236}">
                  <a16:creationId xmlns:a16="http://schemas.microsoft.com/office/drawing/2014/main" id="{729E9B16-4CCE-4708-8F9F-341091976C66}"/>
                </a:ext>
              </a:extLst>
            </p:cNvPr>
            <p:cNvSpPr txBox="1"/>
            <p:nvPr/>
          </p:nvSpPr>
          <p:spPr bwMode="auto">
            <a:xfrm>
              <a:off x="8294274" y="5229669"/>
              <a:ext cx="114925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33" name="ïŝľíḓè">
              <a:extLst>
                <a:ext uri="{FF2B5EF4-FFF2-40B4-BE49-F238E27FC236}">
                  <a16:creationId xmlns:a16="http://schemas.microsoft.com/office/drawing/2014/main" id="{CA363707-D3DB-4E9A-9B2B-5668454E5B51}"/>
                </a:ext>
              </a:extLst>
            </p:cNvPr>
            <p:cNvSpPr/>
            <p:nvPr/>
          </p:nvSpPr>
          <p:spPr>
            <a:xfrm>
              <a:off x="9472153" y="5171947"/>
              <a:ext cx="503041" cy="50304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ṣlîḍê">
              <a:extLst>
                <a:ext uri="{FF2B5EF4-FFF2-40B4-BE49-F238E27FC236}">
                  <a16:creationId xmlns:a16="http://schemas.microsoft.com/office/drawing/2014/main" id="{9878912A-B53B-415D-9393-618B176457FE}"/>
                </a:ext>
              </a:extLst>
            </p:cNvPr>
            <p:cNvSpPr txBox="1"/>
            <p:nvPr/>
          </p:nvSpPr>
          <p:spPr bwMode="auto">
            <a:xfrm>
              <a:off x="9975194" y="5229669"/>
              <a:ext cx="114925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6294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91073" y="1331536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246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1BA145-C80F-4F7A-AF9D-D74E66BA0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F6B94B-EB4C-41CB-906C-04922D7D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F00FED2-52F7-4887-8974-A6CD0D2E4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2105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A18CD44-13EF-49B0-A3CE-B0733D1AD02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1"/>
            <a:ext cx="11404599" cy="5589807"/>
            <a:chOff x="1" y="1"/>
            <a:chExt cx="11404599" cy="5589807"/>
          </a:xfrm>
        </p:grpSpPr>
        <p:sp>
          <p:nvSpPr>
            <p:cNvPr id="6" name="îṧḻïḓé">
              <a:extLst>
                <a:ext uri="{FF2B5EF4-FFF2-40B4-BE49-F238E27FC236}">
                  <a16:creationId xmlns:a16="http://schemas.microsoft.com/office/drawing/2014/main" id="{9C078F2A-005B-4F94-BCBA-B8A3095C0C94}"/>
                </a:ext>
              </a:extLst>
            </p:cNvPr>
            <p:cNvSpPr/>
            <p:nvPr/>
          </p:nvSpPr>
          <p:spPr>
            <a:xfrm>
              <a:off x="1" y="1"/>
              <a:ext cx="4415246" cy="37971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íSļíďé">
              <a:extLst>
                <a:ext uri="{FF2B5EF4-FFF2-40B4-BE49-F238E27FC236}">
                  <a16:creationId xmlns:a16="http://schemas.microsoft.com/office/drawing/2014/main" id="{BF850C5D-41B7-4EA3-8CB2-9C7BF2250226}"/>
                </a:ext>
              </a:extLst>
            </p:cNvPr>
            <p:cNvGrpSpPr/>
            <p:nvPr/>
          </p:nvGrpSpPr>
          <p:grpSpPr>
            <a:xfrm>
              <a:off x="954724" y="1278085"/>
              <a:ext cx="3175723" cy="3694048"/>
              <a:chOff x="954724" y="1278085"/>
              <a:chExt cx="3175723" cy="3694048"/>
            </a:xfrm>
          </p:grpSpPr>
          <p:grpSp>
            <p:nvGrpSpPr>
              <p:cNvPr id="29" name="íṥḷïḍé">
                <a:extLst>
                  <a:ext uri="{FF2B5EF4-FFF2-40B4-BE49-F238E27FC236}">
                    <a16:creationId xmlns:a16="http://schemas.microsoft.com/office/drawing/2014/main" id="{182B7AA1-77E1-446D-B6CE-3B753FC1BF5F}"/>
                  </a:ext>
                </a:extLst>
              </p:cNvPr>
              <p:cNvGrpSpPr/>
              <p:nvPr/>
            </p:nvGrpSpPr>
            <p:grpSpPr>
              <a:xfrm>
                <a:off x="954724" y="2304966"/>
                <a:ext cx="3175723" cy="2667167"/>
                <a:chOff x="954724" y="2400406"/>
                <a:chExt cx="3175723" cy="2667167"/>
              </a:xfrm>
            </p:grpSpPr>
            <p:grpSp>
              <p:nvGrpSpPr>
                <p:cNvPr id="31" name="iṣ1ïďé">
                  <a:extLst>
                    <a:ext uri="{FF2B5EF4-FFF2-40B4-BE49-F238E27FC236}">
                      <a16:creationId xmlns:a16="http://schemas.microsoft.com/office/drawing/2014/main" id="{C97A2685-9FDC-495E-8F57-C7E7B4F94DD0}"/>
                    </a:ext>
                  </a:extLst>
                </p:cNvPr>
                <p:cNvGrpSpPr/>
                <p:nvPr/>
              </p:nvGrpSpPr>
              <p:grpSpPr>
                <a:xfrm>
                  <a:off x="954724" y="2400406"/>
                  <a:ext cx="3175723" cy="2667167"/>
                  <a:chOff x="954724" y="2400406"/>
                  <a:chExt cx="3175723" cy="2667167"/>
                </a:xfrm>
              </p:grpSpPr>
              <p:sp>
                <p:nvSpPr>
                  <p:cNvPr id="40" name="îṡlíḍe">
                    <a:extLst>
                      <a:ext uri="{FF2B5EF4-FFF2-40B4-BE49-F238E27FC236}">
                        <a16:creationId xmlns:a16="http://schemas.microsoft.com/office/drawing/2014/main" id="{2D5FD0C0-2724-4444-A1BA-BF95A3A294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359" y="5050622"/>
                    <a:ext cx="1166667" cy="16951"/>
                  </a:xfrm>
                  <a:custGeom>
                    <a:avLst/>
                    <a:gdLst>
                      <a:gd name="T0" fmla="*/ 6776 w 6981"/>
                      <a:gd name="T1" fmla="*/ 0 h 103"/>
                      <a:gd name="T2" fmla="*/ 6776 w 6981"/>
                      <a:gd name="T3" fmla="*/ 0 h 103"/>
                      <a:gd name="T4" fmla="*/ 203 w 6981"/>
                      <a:gd name="T5" fmla="*/ 0 h 103"/>
                      <a:gd name="T6" fmla="*/ 0 w 6981"/>
                      <a:gd name="T7" fmla="*/ 46 h 103"/>
                      <a:gd name="T8" fmla="*/ 0 w 6981"/>
                      <a:gd name="T9" fmla="*/ 55 h 103"/>
                      <a:gd name="T10" fmla="*/ 203 w 6981"/>
                      <a:gd name="T11" fmla="*/ 102 h 103"/>
                      <a:gd name="T12" fmla="*/ 6776 w 6981"/>
                      <a:gd name="T13" fmla="*/ 102 h 103"/>
                      <a:gd name="T14" fmla="*/ 6980 w 6981"/>
                      <a:gd name="T15" fmla="*/ 55 h 103"/>
                      <a:gd name="T16" fmla="*/ 6980 w 6981"/>
                      <a:gd name="T17" fmla="*/ 46 h 103"/>
                      <a:gd name="T18" fmla="*/ 6776 w 6981"/>
                      <a:gd name="T19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981" h="103">
                        <a:moveTo>
                          <a:pt x="6776" y="0"/>
                        </a:moveTo>
                        <a:lnTo>
                          <a:pt x="6776" y="0"/>
                        </a:lnTo>
                        <a:cubicBezTo>
                          <a:pt x="203" y="0"/>
                          <a:pt x="203" y="0"/>
                          <a:pt x="203" y="0"/>
                        </a:cubicBezTo>
                        <a:cubicBezTo>
                          <a:pt x="92" y="0"/>
                          <a:pt x="0" y="18"/>
                          <a:pt x="0" y="46"/>
                        </a:cubicBezTo>
                        <a:cubicBezTo>
                          <a:pt x="0" y="55"/>
                          <a:pt x="0" y="55"/>
                          <a:pt x="0" y="55"/>
                        </a:cubicBezTo>
                        <a:cubicBezTo>
                          <a:pt x="0" y="83"/>
                          <a:pt x="92" y="102"/>
                          <a:pt x="203" y="102"/>
                        </a:cubicBezTo>
                        <a:cubicBezTo>
                          <a:pt x="6776" y="102"/>
                          <a:pt x="6776" y="102"/>
                          <a:pt x="6776" y="102"/>
                        </a:cubicBezTo>
                        <a:cubicBezTo>
                          <a:pt x="6887" y="102"/>
                          <a:pt x="6980" y="83"/>
                          <a:pt x="6980" y="55"/>
                        </a:cubicBezTo>
                        <a:cubicBezTo>
                          <a:pt x="6980" y="46"/>
                          <a:pt x="6980" y="46"/>
                          <a:pt x="6980" y="46"/>
                        </a:cubicBezTo>
                        <a:cubicBezTo>
                          <a:pt x="6980" y="18"/>
                          <a:pt x="6887" y="0"/>
                          <a:pt x="6776" y="0"/>
                        </a:cubicBezTo>
                      </a:path>
                    </a:pathLst>
                  </a:custGeom>
                  <a:solidFill>
                    <a:srgbClr val="BCBD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41" name="ïṡḷïḍè">
                    <a:extLst>
                      <a:ext uri="{FF2B5EF4-FFF2-40B4-BE49-F238E27FC236}">
                        <a16:creationId xmlns:a16="http://schemas.microsoft.com/office/drawing/2014/main" id="{24D4570D-B158-45FF-80A8-F4C198678B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4724" y="2400406"/>
                    <a:ext cx="3175723" cy="1922070"/>
                  </a:xfrm>
                  <a:custGeom>
                    <a:avLst/>
                    <a:gdLst>
                      <a:gd name="T0" fmla="*/ 18999 w 19000"/>
                      <a:gd name="T1" fmla="*/ 11499 h 11500"/>
                      <a:gd name="T2" fmla="*/ 18999 w 19000"/>
                      <a:gd name="T3" fmla="*/ 11499 h 11500"/>
                      <a:gd name="T4" fmla="*/ 18999 w 19000"/>
                      <a:gd name="T5" fmla="*/ 630 h 11500"/>
                      <a:gd name="T6" fmla="*/ 18369 w 19000"/>
                      <a:gd name="T7" fmla="*/ 0 h 11500"/>
                      <a:gd name="T8" fmla="*/ 630 w 19000"/>
                      <a:gd name="T9" fmla="*/ 0 h 11500"/>
                      <a:gd name="T10" fmla="*/ 0 w 19000"/>
                      <a:gd name="T11" fmla="*/ 630 h 11500"/>
                      <a:gd name="T12" fmla="*/ 0 w 19000"/>
                      <a:gd name="T13" fmla="*/ 11499 h 11500"/>
                      <a:gd name="T14" fmla="*/ 18999 w 19000"/>
                      <a:gd name="T15" fmla="*/ 11499 h 115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000" h="11500">
                        <a:moveTo>
                          <a:pt x="18999" y="11499"/>
                        </a:moveTo>
                        <a:lnTo>
                          <a:pt x="18999" y="11499"/>
                        </a:lnTo>
                        <a:cubicBezTo>
                          <a:pt x="18999" y="630"/>
                          <a:pt x="18999" y="630"/>
                          <a:pt x="18999" y="630"/>
                        </a:cubicBezTo>
                        <a:cubicBezTo>
                          <a:pt x="18999" y="287"/>
                          <a:pt x="18712" y="0"/>
                          <a:pt x="18369" y="0"/>
                        </a:cubicBezTo>
                        <a:cubicBezTo>
                          <a:pt x="630" y="0"/>
                          <a:pt x="630" y="0"/>
                          <a:pt x="630" y="0"/>
                        </a:cubicBezTo>
                        <a:cubicBezTo>
                          <a:pt x="278" y="0"/>
                          <a:pt x="0" y="287"/>
                          <a:pt x="0" y="630"/>
                        </a:cubicBezTo>
                        <a:cubicBezTo>
                          <a:pt x="0" y="11499"/>
                          <a:pt x="0" y="11499"/>
                          <a:pt x="0" y="11499"/>
                        </a:cubicBezTo>
                        <a:lnTo>
                          <a:pt x="18999" y="11499"/>
                        </a:lnTo>
                      </a:path>
                    </a:pathLst>
                  </a:custGeom>
                  <a:solidFill>
                    <a:srgbClr val="17191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42" name="iS1íḍê">
                    <a:extLst>
                      <a:ext uri="{FF2B5EF4-FFF2-40B4-BE49-F238E27FC236}">
                        <a16:creationId xmlns:a16="http://schemas.microsoft.com/office/drawing/2014/main" id="{72015444-E3DB-44D3-9D35-720737D759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359" y="4673283"/>
                    <a:ext cx="1166667" cy="386920"/>
                  </a:xfrm>
                  <a:custGeom>
                    <a:avLst/>
                    <a:gdLst>
                      <a:gd name="T0" fmla="*/ 6924 w 6981"/>
                      <a:gd name="T1" fmla="*/ 2138 h 2315"/>
                      <a:gd name="T2" fmla="*/ 6924 w 6981"/>
                      <a:gd name="T3" fmla="*/ 2138 h 2315"/>
                      <a:gd name="T4" fmla="*/ 6249 w 6981"/>
                      <a:gd name="T5" fmla="*/ 2000 h 2315"/>
                      <a:gd name="T6" fmla="*/ 6036 w 6981"/>
                      <a:gd name="T7" fmla="*/ 1712 h 2315"/>
                      <a:gd name="T8" fmla="*/ 5897 w 6981"/>
                      <a:gd name="T9" fmla="*/ 0 h 2315"/>
                      <a:gd name="T10" fmla="*/ 1074 w 6981"/>
                      <a:gd name="T11" fmla="*/ 0 h 2315"/>
                      <a:gd name="T12" fmla="*/ 944 w 6981"/>
                      <a:gd name="T13" fmla="*/ 1712 h 2315"/>
                      <a:gd name="T14" fmla="*/ 731 w 6981"/>
                      <a:gd name="T15" fmla="*/ 2000 h 2315"/>
                      <a:gd name="T16" fmla="*/ 37 w 6981"/>
                      <a:gd name="T17" fmla="*/ 2148 h 2315"/>
                      <a:gd name="T18" fmla="*/ 0 w 6981"/>
                      <a:gd name="T19" fmla="*/ 2185 h 2315"/>
                      <a:gd name="T20" fmla="*/ 0 w 6981"/>
                      <a:gd name="T21" fmla="*/ 2314 h 2315"/>
                      <a:gd name="T22" fmla="*/ 18 w 6981"/>
                      <a:gd name="T23" fmla="*/ 2314 h 2315"/>
                      <a:gd name="T24" fmla="*/ 6961 w 6981"/>
                      <a:gd name="T25" fmla="*/ 2314 h 2315"/>
                      <a:gd name="T26" fmla="*/ 6980 w 6981"/>
                      <a:gd name="T27" fmla="*/ 2314 h 2315"/>
                      <a:gd name="T28" fmla="*/ 6980 w 6981"/>
                      <a:gd name="T29" fmla="*/ 2185 h 2315"/>
                      <a:gd name="T30" fmla="*/ 6924 w 6981"/>
                      <a:gd name="T31" fmla="*/ 2138 h 23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6981" h="2315">
                        <a:moveTo>
                          <a:pt x="6924" y="2138"/>
                        </a:moveTo>
                        <a:lnTo>
                          <a:pt x="6924" y="2138"/>
                        </a:lnTo>
                        <a:cubicBezTo>
                          <a:pt x="6795" y="2111"/>
                          <a:pt x="6443" y="2037"/>
                          <a:pt x="6249" y="2000"/>
                        </a:cubicBezTo>
                        <a:cubicBezTo>
                          <a:pt x="6008" y="1944"/>
                          <a:pt x="6036" y="1712"/>
                          <a:pt x="6036" y="1712"/>
                        </a:cubicBezTo>
                        <a:cubicBezTo>
                          <a:pt x="5897" y="0"/>
                          <a:pt x="5897" y="0"/>
                          <a:pt x="5897" y="0"/>
                        </a:cubicBezTo>
                        <a:cubicBezTo>
                          <a:pt x="1074" y="0"/>
                          <a:pt x="1074" y="0"/>
                          <a:pt x="1074" y="0"/>
                        </a:cubicBezTo>
                        <a:cubicBezTo>
                          <a:pt x="944" y="1712"/>
                          <a:pt x="944" y="1712"/>
                          <a:pt x="944" y="1712"/>
                        </a:cubicBezTo>
                        <a:cubicBezTo>
                          <a:pt x="944" y="1712"/>
                          <a:pt x="972" y="1944"/>
                          <a:pt x="731" y="2000"/>
                        </a:cubicBezTo>
                        <a:cubicBezTo>
                          <a:pt x="527" y="2046"/>
                          <a:pt x="148" y="2120"/>
                          <a:pt x="37" y="2148"/>
                        </a:cubicBezTo>
                        <a:cubicBezTo>
                          <a:pt x="0" y="2157"/>
                          <a:pt x="0" y="2185"/>
                          <a:pt x="0" y="2185"/>
                        </a:cubicBezTo>
                        <a:cubicBezTo>
                          <a:pt x="0" y="2314"/>
                          <a:pt x="0" y="2314"/>
                          <a:pt x="0" y="2314"/>
                        </a:cubicBezTo>
                        <a:cubicBezTo>
                          <a:pt x="18" y="2314"/>
                          <a:pt x="18" y="2314"/>
                          <a:pt x="18" y="2314"/>
                        </a:cubicBezTo>
                        <a:cubicBezTo>
                          <a:pt x="6961" y="2314"/>
                          <a:pt x="6961" y="2314"/>
                          <a:pt x="6961" y="2314"/>
                        </a:cubicBezTo>
                        <a:cubicBezTo>
                          <a:pt x="6980" y="2314"/>
                          <a:pt x="6980" y="2314"/>
                          <a:pt x="6980" y="2314"/>
                        </a:cubicBezTo>
                        <a:cubicBezTo>
                          <a:pt x="6980" y="2185"/>
                          <a:pt x="6980" y="2185"/>
                          <a:pt x="6980" y="2185"/>
                        </a:cubicBezTo>
                        <a:cubicBezTo>
                          <a:pt x="6980" y="2185"/>
                          <a:pt x="6980" y="2157"/>
                          <a:pt x="6924" y="2138"/>
                        </a:cubicBezTo>
                      </a:path>
                    </a:pathLst>
                  </a:custGeom>
                  <a:solidFill>
                    <a:srgbClr val="EAEAEA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43" name="iś1ïḑé">
                    <a:extLst>
                      <a:ext uri="{FF2B5EF4-FFF2-40B4-BE49-F238E27FC236}">
                        <a16:creationId xmlns:a16="http://schemas.microsoft.com/office/drawing/2014/main" id="{BECEC9DD-762C-4CCB-A946-3D5BE1033F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4724" y="4322476"/>
                    <a:ext cx="3175723" cy="351544"/>
                  </a:xfrm>
                  <a:custGeom>
                    <a:avLst/>
                    <a:gdLst>
                      <a:gd name="T0" fmla="*/ 0 w 19000"/>
                      <a:gd name="T1" fmla="*/ 0 h 2103"/>
                      <a:gd name="T2" fmla="*/ 0 w 19000"/>
                      <a:gd name="T3" fmla="*/ 0 h 2103"/>
                      <a:gd name="T4" fmla="*/ 0 w 19000"/>
                      <a:gd name="T5" fmla="*/ 1472 h 2103"/>
                      <a:gd name="T6" fmla="*/ 630 w 19000"/>
                      <a:gd name="T7" fmla="*/ 2102 h 2103"/>
                      <a:gd name="T8" fmla="*/ 18369 w 19000"/>
                      <a:gd name="T9" fmla="*/ 2102 h 2103"/>
                      <a:gd name="T10" fmla="*/ 18999 w 19000"/>
                      <a:gd name="T11" fmla="*/ 1472 h 2103"/>
                      <a:gd name="T12" fmla="*/ 18999 w 19000"/>
                      <a:gd name="T13" fmla="*/ 0 h 2103"/>
                      <a:gd name="T14" fmla="*/ 0 w 19000"/>
                      <a:gd name="T15" fmla="*/ 0 h 2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000" h="2103">
                        <a:moveTo>
                          <a:pt x="0" y="0"/>
                        </a:moveTo>
                        <a:lnTo>
                          <a:pt x="0" y="0"/>
                        </a:lnTo>
                        <a:cubicBezTo>
                          <a:pt x="0" y="1472"/>
                          <a:pt x="0" y="1472"/>
                          <a:pt x="0" y="1472"/>
                        </a:cubicBezTo>
                        <a:cubicBezTo>
                          <a:pt x="0" y="1824"/>
                          <a:pt x="278" y="2102"/>
                          <a:pt x="630" y="2102"/>
                        </a:cubicBezTo>
                        <a:cubicBezTo>
                          <a:pt x="18369" y="2102"/>
                          <a:pt x="18369" y="2102"/>
                          <a:pt x="18369" y="2102"/>
                        </a:cubicBezTo>
                        <a:cubicBezTo>
                          <a:pt x="18712" y="2102"/>
                          <a:pt x="18999" y="1824"/>
                          <a:pt x="18999" y="1472"/>
                        </a:cubicBezTo>
                        <a:cubicBezTo>
                          <a:pt x="18999" y="0"/>
                          <a:pt x="18999" y="0"/>
                          <a:pt x="18999" y="0"/>
                        </a:cubicBez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44" name="ïṣlíďè">
                    <a:extLst>
                      <a:ext uri="{FF2B5EF4-FFF2-40B4-BE49-F238E27FC236}">
                        <a16:creationId xmlns:a16="http://schemas.microsoft.com/office/drawing/2014/main" id="{D2CE48CA-EA32-4A55-869B-01CCDD139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359" y="5032197"/>
                    <a:ext cx="1166667" cy="28006"/>
                  </a:xfrm>
                  <a:custGeom>
                    <a:avLst/>
                    <a:gdLst>
                      <a:gd name="T0" fmla="*/ 6943 w 6981"/>
                      <a:gd name="T1" fmla="*/ 0 h 167"/>
                      <a:gd name="T2" fmla="*/ 6943 w 6981"/>
                      <a:gd name="T3" fmla="*/ 0 h 167"/>
                      <a:gd name="T4" fmla="*/ 27 w 6981"/>
                      <a:gd name="T5" fmla="*/ 0 h 167"/>
                      <a:gd name="T6" fmla="*/ 0 w 6981"/>
                      <a:gd name="T7" fmla="*/ 37 h 167"/>
                      <a:gd name="T8" fmla="*/ 0 w 6981"/>
                      <a:gd name="T9" fmla="*/ 166 h 167"/>
                      <a:gd name="T10" fmla="*/ 18 w 6981"/>
                      <a:gd name="T11" fmla="*/ 166 h 167"/>
                      <a:gd name="T12" fmla="*/ 6961 w 6981"/>
                      <a:gd name="T13" fmla="*/ 166 h 167"/>
                      <a:gd name="T14" fmla="*/ 6980 w 6981"/>
                      <a:gd name="T15" fmla="*/ 166 h 167"/>
                      <a:gd name="T16" fmla="*/ 6980 w 6981"/>
                      <a:gd name="T17" fmla="*/ 37 h 167"/>
                      <a:gd name="T18" fmla="*/ 6943 w 6981"/>
                      <a:gd name="T19" fmla="*/ 0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981" h="167">
                        <a:moveTo>
                          <a:pt x="6943" y="0"/>
                        </a:moveTo>
                        <a:lnTo>
                          <a:pt x="6943" y="0"/>
                        </a:ln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0" y="9"/>
                          <a:pt x="0" y="37"/>
                          <a:pt x="0" y="37"/>
                        </a:cubicBezTo>
                        <a:cubicBezTo>
                          <a:pt x="0" y="166"/>
                          <a:pt x="0" y="166"/>
                          <a:pt x="0" y="166"/>
                        </a:cubicBezTo>
                        <a:cubicBezTo>
                          <a:pt x="18" y="166"/>
                          <a:pt x="18" y="166"/>
                          <a:pt x="18" y="166"/>
                        </a:cubicBezTo>
                        <a:cubicBezTo>
                          <a:pt x="6961" y="166"/>
                          <a:pt x="6961" y="166"/>
                          <a:pt x="6961" y="166"/>
                        </a:cubicBezTo>
                        <a:cubicBezTo>
                          <a:pt x="6980" y="166"/>
                          <a:pt x="6980" y="166"/>
                          <a:pt x="6980" y="166"/>
                        </a:cubicBezTo>
                        <a:cubicBezTo>
                          <a:pt x="6980" y="37"/>
                          <a:pt x="6980" y="37"/>
                          <a:pt x="6980" y="37"/>
                        </a:cubicBezTo>
                        <a:cubicBezTo>
                          <a:pt x="6980" y="37"/>
                          <a:pt x="6980" y="18"/>
                          <a:pt x="6943" y="0"/>
                        </a:cubicBezTo>
                      </a:path>
                    </a:pathLst>
                  </a:custGeom>
                  <a:solidFill>
                    <a:srgbClr val="D1D2D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45" name="ïśḻíḋê">
                    <a:extLst>
                      <a:ext uri="{FF2B5EF4-FFF2-40B4-BE49-F238E27FC236}">
                        <a16:creationId xmlns:a16="http://schemas.microsoft.com/office/drawing/2014/main" id="{33626355-63F9-4046-803C-99065B1E35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03598" y="2539697"/>
                    <a:ext cx="2876502" cy="1629485"/>
                  </a:xfrm>
                  <a:custGeom>
                    <a:avLst/>
                    <a:gdLst>
                      <a:gd name="T0" fmla="*/ 17212 w 17213"/>
                      <a:gd name="T1" fmla="*/ 9749 h 9750"/>
                      <a:gd name="T2" fmla="*/ 0 w 17213"/>
                      <a:gd name="T3" fmla="*/ 9749 h 9750"/>
                      <a:gd name="T4" fmla="*/ 0 w 17213"/>
                      <a:gd name="T5" fmla="*/ 0 h 9750"/>
                      <a:gd name="T6" fmla="*/ 17212 w 17213"/>
                      <a:gd name="T7" fmla="*/ 0 h 9750"/>
                      <a:gd name="T8" fmla="*/ 17212 w 17213"/>
                      <a:gd name="T9" fmla="*/ 9749 h 97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213" h="9750">
                        <a:moveTo>
                          <a:pt x="17212" y="9749"/>
                        </a:moveTo>
                        <a:lnTo>
                          <a:pt x="0" y="9749"/>
                        </a:lnTo>
                        <a:lnTo>
                          <a:pt x="0" y="0"/>
                        </a:lnTo>
                        <a:lnTo>
                          <a:pt x="17212" y="0"/>
                        </a:lnTo>
                        <a:lnTo>
                          <a:pt x="17212" y="9749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grpSp>
              <p:nvGrpSpPr>
                <p:cNvPr id="32" name="ïsḷiḓè">
                  <a:extLst>
                    <a:ext uri="{FF2B5EF4-FFF2-40B4-BE49-F238E27FC236}">
                      <a16:creationId xmlns:a16="http://schemas.microsoft.com/office/drawing/2014/main" id="{7707E92C-B3AC-442D-B646-3EA2F4DFCC20}"/>
                    </a:ext>
                  </a:extLst>
                </p:cNvPr>
                <p:cNvGrpSpPr/>
                <p:nvPr/>
              </p:nvGrpSpPr>
              <p:grpSpPr>
                <a:xfrm>
                  <a:off x="1754545" y="3122343"/>
                  <a:ext cx="1574608" cy="935219"/>
                  <a:chOff x="1755281" y="3208170"/>
                  <a:chExt cx="1574608" cy="935219"/>
                </a:xfrm>
              </p:grpSpPr>
              <p:grpSp>
                <p:nvGrpSpPr>
                  <p:cNvPr id="33" name="ïSļiďe">
                    <a:extLst>
                      <a:ext uri="{FF2B5EF4-FFF2-40B4-BE49-F238E27FC236}">
                        <a16:creationId xmlns:a16="http://schemas.microsoft.com/office/drawing/2014/main" id="{AA540EF8-EC85-458D-8F53-E39622854064}"/>
                      </a:ext>
                    </a:extLst>
                  </p:cNvPr>
                  <p:cNvGrpSpPr/>
                  <p:nvPr/>
                </p:nvGrpSpPr>
                <p:grpSpPr>
                  <a:xfrm>
                    <a:off x="1755282" y="3208172"/>
                    <a:ext cx="1574607" cy="935217"/>
                    <a:chOff x="922942" y="1294557"/>
                    <a:chExt cx="2306399" cy="1369855"/>
                  </a:xfrm>
                </p:grpSpPr>
                <p:sp>
                  <p:nvSpPr>
                    <p:cNvPr id="37" name="îŝḷidè">
                      <a:extLst>
                        <a:ext uri="{FF2B5EF4-FFF2-40B4-BE49-F238E27FC236}">
                          <a16:creationId xmlns:a16="http://schemas.microsoft.com/office/drawing/2014/main" id="{348D02A8-1D96-4E38-A31E-A400138274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2942" y="2194511"/>
                      <a:ext cx="2306399" cy="46990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 numCol="1" rtlCol="0">
                      <a:prstTxWarp prst="textPlain">
                        <a:avLst/>
                      </a:prstTxWarp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REPORT</a:t>
                      </a:r>
                      <a:endParaRPr kumimoji="0" lang="zh-CN" altLang="en-US" sz="24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8" name="îśḷïdè">
                      <a:extLst>
                        <a:ext uri="{FF2B5EF4-FFF2-40B4-BE49-F238E27FC236}">
                          <a16:creationId xmlns:a16="http://schemas.microsoft.com/office/drawing/2014/main" id="{182E37B2-0173-4C57-93CE-09E0927C47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6965" y="1817115"/>
                      <a:ext cx="1645678" cy="28158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 numCol="1" rtlCol="0">
                      <a:prstTxWarp prst="textPlain">
                        <a:avLst/>
                      </a:prstTxWarp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ANNUAL</a:t>
                      </a:r>
                      <a:endParaRPr kumimoji="0" lang="zh-CN" altLang="en-US" sz="16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" name="íśľïďé">
                      <a:extLst>
                        <a:ext uri="{FF2B5EF4-FFF2-40B4-BE49-F238E27FC236}">
                          <a16:creationId xmlns:a16="http://schemas.microsoft.com/office/drawing/2014/main" id="{38535F8B-12E9-4028-BF0C-C3120957A42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92429" y="1294557"/>
                      <a:ext cx="1027941" cy="42196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 numCol="1" rtlCol="0">
                      <a:prstTxWarp prst="textPlain">
                        <a:avLst/>
                      </a:prstTxWarp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b="1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2018</a:t>
                      </a:r>
                      <a:endParaRPr kumimoji="0" lang="zh-CN" altLang="en-US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34" name="îŝḻïḍê">
                    <a:extLst>
                      <a:ext uri="{FF2B5EF4-FFF2-40B4-BE49-F238E27FC236}">
                        <a16:creationId xmlns:a16="http://schemas.microsoft.com/office/drawing/2014/main" id="{9D59FAEF-6923-4E8C-A13E-4FDE3F54D45C}"/>
                      </a:ext>
                    </a:extLst>
                  </p:cNvPr>
                  <p:cNvSpPr/>
                  <p:nvPr/>
                </p:nvSpPr>
                <p:spPr>
                  <a:xfrm>
                    <a:off x="1755282" y="3208170"/>
                    <a:ext cx="520884" cy="268714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77500" lnSpcReduction="20000"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" name="îśľíďe">
                    <a:extLst>
                      <a:ext uri="{FF2B5EF4-FFF2-40B4-BE49-F238E27FC236}">
                        <a16:creationId xmlns:a16="http://schemas.microsoft.com/office/drawing/2014/main" id="{35C818C0-92BF-428F-A89F-5135222E33D6}"/>
                      </a:ext>
                    </a:extLst>
                  </p:cNvPr>
                  <p:cNvSpPr/>
                  <p:nvPr/>
                </p:nvSpPr>
                <p:spPr>
                  <a:xfrm>
                    <a:off x="1755281" y="3208170"/>
                    <a:ext cx="156266" cy="268714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77500" lnSpcReduction="20000"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" name="íṧḷíḓé">
                    <a:extLst>
                      <a:ext uri="{FF2B5EF4-FFF2-40B4-BE49-F238E27FC236}">
                        <a16:creationId xmlns:a16="http://schemas.microsoft.com/office/drawing/2014/main" id="{4A9D62F9-E7A1-48F2-AB52-9FB692735EC3}"/>
                      </a:ext>
                    </a:extLst>
                  </p:cNvPr>
                  <p:cNvSpPr/>
                  <p:nvPr/>
                </p:nvSpPr>
                <p:spPr>
                  <a:xfrm>
                    <a:off x="2954279" y="3379612"/>
                    <a:ext cx="375610" cy="375043"/>
                  </a:xfrm>
                  <a:custGeom>
                    <a:avLst/>
                    <a:gdLst>
                      <a:gd name="connsiteX0" fmla="*/ 259984 w 607639"/>
                      <a:gd name="connsiteY0" fmla="*/ 430308 h 606722"/>
                      <a:gd name="connsiteX1" fmla="*/ 287837 w 607639"/>
                      <a:gd name="connsiteY1" fmla="*/ 458126 h 606722"/>
                      <a:gd name="connsiteX2" fmla="*/ 139047 w 607639"/>
                      <a:gd name="connsiteY2" fmla="*/ 606722 h 606722"/>
                      <a:gd name="connsiteX3" fmla="*/ 111282 w 607639"/>
                      <a:gd name="connsiteY3" fmla="*/ 578905 h 606722"/>
                      <a:gd name="connsiteX4" fmla="*/ 204460 w 607639"/>
                      <a:gd name="connsiteY4" fmla="*/ 374844 h 606722"/>
                      <a:gd name="connsiteX5" fmla="*/ 232231 w 607639"/>
                      <a:gd name="connsiteY5" fmla="*/ 402573 h 606722"/>
                      <a:gd name="connsiteX6" fmla="*/ 27771 w 607639"/>
                      <a:gd name="connsiteY6" fmla="*/ 606722 h 606722"/>
                      <a:gd name="connsiteX7" fmla="*/ 0 w 607639"/>
                      <a:gd name="connsiteY7" fmla="*/ 578904 h 606722"/>
                      <a:gd name="connsiteX8" fmla="*/ 148791 w 607639"/>
                      <a:gd name="connsiteY8" fmla="*/ 319309 h 606722"/>
                      <a:gd name="connsiteX9" fmla="*/ 176555 w 607639"/>
                      <a:gd name="connsiteY9" fmla="*/ 347040 h 606722"/>
                      <a:gd name="connsiteX10" fmla="*/ 27853 w 607639"/>
                      <a:gd name="connsiteY10" fmla="*/ 495652 h 606722"/>
                      <a:gd name="connsiteX11" fmla="*/ 0 w 607639"/>
                      <a:gd name="connsiteY11" fmla="*/ 467921 h 606722"/>
                      <a:gd name="connsiteX12" fmla="*/ 482456 w 607639"/>
                      <a:gd name="connsiteY12" fmla="*/ 291506 h 606722"/>
                      <a:gd name="connsiteX13" fmla="*/ 441354 w 607639"/>
                      <a:gd name="connsiteY13" fmla="*/ 444829 h 606722"/>
                      <a:gd name="connsiteX14" fmla="*/ 385749 w 607639"/>
                      <a:gd name="connsiteY14" fmla="*/ 500380 h 606722"/>
                      <a:gd name="connsiteX15" fmla="*/ 329611 w 607639"/>
                      <a:gd name="connsiteY15" fmla="*/ 444295 h 606722"/>
                      <a:gd name="connsiteX16" fmla="*/ 218312 w 607639"/>
                      <a:gd name="connsiteY16" fmla="*/ 277605 h 606722"/>
                      <a:gd name="connsiteX17" fmla="*/ 329470 w 607639"/>
                      <a:gd name="connsiteY17" fmla="*/ 388739 h 606722"/>
                      <a:gd name="connsiteX18" fmla="*/ 301703 w 607639"/>
                      <a:gd name="connsiteY18" fmla="*/ 416478 h 606722"/>
                      <a:gd name="connsiteX19" fmla="*/ 190456 w 607639"/>
                      <a:gd name="connsiteY19" fmla="*/ 305433 h 606722"/>
                      <a:gd name="connsiteX20" fmla="*/ 315639 w 607639"/>
                      <a:gd name="connsiteY20" fmla="*/ 124971 h 606722"/>
                      <a:gd name="connsiteX21" fmla="*/ 162720 w 607639"/>
                      <a:gd name="connsiteY21" fmla="*/ 277604 h 606722"/>
                      <a:gd name="connsiteX22" fmla="*/ 106554 w 607639"/>
                      <a:gd name="connsiteY22" fmla="*/ 221544 h 606722"/>
                      <a:gd name="connsiteX23" fmla="*/ 162097 w 607639"/>
                      <a:gd name="connsiteY23" fmla="*/ 166016 h 606722"/>
                      <a:gd name="connsiteX24" fmla="*/ 459243 w 607639"/>
                      <a:gd name="connsiteY24" fmla="*/ 120359 h 606722"/>
                      <a:gd name="connsiteX25" fmla="*/ 431471 w 607639"/>
                      <a:gd name="connsiteY25" fmla="*/ 148088 h 606722"/>
                      <a:gd name="connsiteX26" fmla="*/ 459243 w 607639"/>
                      <a:gd name="connsiteY26" fmla="*/ 175905 h 606722"/>
                      <a:gd name="connsiteX27" fmla="*/ 487103 w 607639"/>
                      <a:gd name="connsiteY27" fmla="*/ 148088 h 606722"/>
                      <a:gd name="connsiteX28" fmla="*/ 445357 w 607639"/>
                      <a:gd name="connsiteY28" fmla="*/ 50948 h 606722"/>
                      <a:gd name="connsiteX29" fmla="*/ 556620 w 607639"/>
                      <a:gd name="connsiteY29" fmla="*/ 161952 h 606722"/>
                      <a:gd name="connsiteX30" fmla="*/ 357326 w 607639"/>
                      <a:gd name="connsiteY30" fmla="*/ 360942 h 606722"/>
                      <a:gd name="connsiteX31" fmla="*/ 246062 w 607639"/>
                      <a:gd name="connsiteY31" fmla="*/ 249938 h 606722"/>
                      <a:gd name="connsiteX32" fmla="*/ 607639 w 607639"/>
                      <a:gd name="connsiteY32" fmla="*/ 0 h 606722"/>
                      <a:gd name="connsiteX33" fmla="*/ 576136 w 607639"/>
                      <a:gd name="connsiteY33" fmla="*/ 125818 h 606722"/>
                      <a:gd name="connsiteX34" fmla="*/ 481539 w 607639"/>
                      <a:gd name="connsiteY34" fmla="*/ 31454 h 606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607639" h="606722">
                        <a:moveTo>
                          <a:pt x="259984" y="430308"/>
                        </a:moveTo>
                        <a:lnTo>
                          <a:pt x="287837" y="458126"/>
                        </a:lnTo>
                        <a:lnTo>
                          <a:pt x="139047" y="606722"/>
                        </a:lnTo>
                        <a:lnTo>
                          <a:pt x="111282" y="578905"/>
                        </a:lnTo>
                        <a:close/>
                        <a:moveTo>
                          <a:pt x="204460" y="374844"/>
                        </a:moveTo>
                        <a:lnTo>
                          <a:pt x="232231" y="402573"/>
                        </a:lnTo>
                        <a:lnTo>
                          <a:pt x="27771" y="606722"/>
                        </a:lnTo>
                        <a:lnTo>
                          <a:pt x="0" y="578904"/>
                        </a:lnTo>
                        <a:close/>
                        <a:moveTo>
                          <a:pt x="148791" y="319309"/>
                        </a:moveTo>
                        <a:lnTo>
                          <a:pt x="176555" y="347040"/>
                        </a:lnTo>
                        <a:lnTo>
                          <a:pt x="27853" y="495652"/>
                        </a:lnTo>
                        <a:lnTo>
                          <a:pt x="0" y="467921"/>
                        </a:lnTo>
                        <a:close/>
                        <a:moveTo>
                          <a:pt x="482456" y="291506"/>
                        </a:moveTo>
                        <a:lnTo>
                          <a:pt x="441354" y="444829"/>
                        </a:lnTo>
                        <a:lnTo>
                          <a:pt x="385749" y="500380"/>
                        </a:lnTo>
                        <a:lnTo>
                          <a:pt x="329611" y="444295"/>
                        </a:lnTo>
                        <a:close/>
                        <a:moveTo>
                          <a:pt x="218312" y="277605"/>
                        </a:moveTo>
                        <a:lnTo>
                          <a:pt x="329470" y="388739"/>
                        </a:lnTo>
                        <a:lnTo>
                          <a:pt x="301703" y="416478"/>
                        </a:lnTo>
                        <a:lnTo>
                          <a:pt x="190456" y="305433"/>
                        </a:lnTo>
                        <a:close/>
                        <a:moveTo>
                          <a:pt x="315639" y="124971"/>
                        </a:moveTo>
                        <a:lnTo>
                          <a:pt x="162720" y="277604"/>
                        </a:lnTo>
                        <a:lnTo>
                          <a:pt x="106554" y="221544"/>
                        </a:lnTo>
                        <a:lnTo>
                          <a:pt x="162097" y="166016"/>
                        </a:lnTo>
                        <a:close/>
                        <a:moveTo>
                          <a:pt x="459243" y="120359"/>
                        </a:moveTo>
                        <a:lnTo>
                          <a:pt x="431471" y="148088"/>
                        </a:lnTo>
                        <a:lnTo>
                          <a:pt x="459243" y="175905"/>
                        </a:lnTo>
                        <a:lnTo>
                          <a:pt x="487103" y="148088"/>
                        </a:lnTo>
                        <a:close/>
                        <a:moveTo>
                          <a:pt x="445357" y="50948"/>
                        </a:moveTo>
                        <a:lnTo>
                          <a:pt x="556620" y="161952"/>
                        </a:lnTo>
                        <a:lnTo>
                          <a:pt x="357326" y="360942"/>
                        </a:lnTo>
                        <a:lnTo>
                          <a:pt x="246062" y="249938"/>
                        </a:lnTo>
                        <a:close/>
                        <a:moveTo>
                          <a:pt x="607639" y="0"/>
                        </a:moveTo>
                        <a:lnTo>
                          <a:pt x="576136" y="125818"/>
                        </a:lnTo>
                        <a:lnTo>
                          <a:pt x="481539" y="3145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sp>
            <p:nvSpPr>
              <p:cNvPr id="30" name="iSlîḍe">
                <a:extLst>
                  <a:ext uri="{FF2B5EF4-FFF2-40B4-BE49-F238E27FC236}">
                    <a16:creationId xmlns:a16="http://schemas.microsoft.com/office/drawing/2014/main" id="{3211182C-CCC1-4265-BA72-F8103C5C38B2}"/>
                  </a:ext>
                </a:extLst>
              </p:cNvPr>
              <p:cNvSpPr txBox="1"/>
              <p:nvPr/>
            </p:nvSpPr>
            <p:spPr>
              <a:xfrm>
                <a:off x="972284" y="1278085"/>
                <a:ext cx="3140603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2400" b="1" dirty="0">
                    <a:solidFill>
                      <a:schemeClr val="bg1"/>
                    </a:solidFill>
                  </a:rPr>
                  <a:t>Unified fonts make</a:t>
                </a:r>
              </a:p>
              <a:p>
                <a:pPr algn="ctr">
                  <a:buSzPct val="25000"/>
                </a:pPr>
                <a:r>
                  <a:rPr lang="en-US" sz="2400" b="1" dirty="0">
                    <a:solidFill>
                      <a:schemeClr val="bg1"/>
                    </a:solidFill>
                  </a:rPr>
                  <a:t>reading more fluent.</a:t>
                </a:r>
              </a:p>
            </p:txBody>
          </p:sp>
        </p:grpSp>
        <p:grpSp>
          <p:nvGrpSpPr>
            <p:cNvPr id="8" name="î$ľídê">
              <a:extLst>
                <a:ext uri="{FF2B5EF4-FFF2-40B4-BE49-F238E27FC236}">
                  <a16:creationId xmlns:a16="http://schemas.microsoft.com/office/drawing/2014/main" id="{EE5C1DB7-F347-4578-98D1-8B52A2D26CC2}"/>
                </a:ext>
              </a:extLst>
            </p:cNvPr>
            <p:cNvGrpSpPr/>
            <p:nvPr/>
          </p:nvGrpSpPr>
          <p:grpSpPr>
            <a:xfrm>
              <a:off x="5567680" y="1687293"/>
              <a:ext cx="2756694" cy="1001893"/>
              <a:chOff x="4964906" y="2928053"/>
              <a:chExt cx="2262187" cy="1001893"/>
            </a:xfrm>
          </p:grpSpPr>
          <p:sp>
            <p:nvSpPr>
              <p:cNvPr id="27" name="ïSľïd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3351864"/>
                <a:ext cx="2262187" cy="578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8" name="ïşľíď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2928053"/>
                <a:ext cx="2262187" cy="423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01.Text here</a:t>
                </a:r>
              </a:p>
            </p:txBody>
          </p:sp>
        </p:grpSp>
        <p:grpSp>
          <p:nvGrpSpPr>
            <p:cNvPr id="9" name="ïślïḓé">
              <a:extLst>
                <a:ext uri="{FF2B5EF4-FFF2-40B4-BE49-F238E27FC236}">
                  <a16:creationId xmlns:a16="http://schemas.microsoft.com/office/drawing/2014/main" id="{6DAFF938-45FF-41B5-9827-A005448325D7}"/>
                </a:ext>
              </a:extLst>
            </p:cNvPr>
            <p:cNvGrpSpPr/>
            <p:nvPr/>
          </p:nvGrpSpPr>
          <p:grpSpPr>
            <a:xfrm>
              <a:off x="8647906" y="1687293"/>
              <a:ext cx="2756694" cy="1001893"/>
              <a:chOff x="4964906" y="2928053"/>
              <a:chExt cx="2262187" cy="1001893"/>
            </a:xfrm>
          </p:grpSpPr>
          <p:sp>
            <p:nvSpPr>
              <p:cNvPr id="25" name="ïşľiḋ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3351864"/>
                <a:ext cx="2262187" cy="578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6" name="ïSľîḑ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2928053"/>
                <a:ext cx="2262187" cy="423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02.Text here</a:t>
                </a:r>
              </a:p>
            </p:txBody>
          </p:sp>
        </p:grpSp>
        <p:grpSp>
          <p:nvGrpSpPr>
            <p:cNvPr id="10" name="íśḷíḑé">
              <a:extLst>
                <a:ext uri="{FF2B5EF4-FFF2-40B4-BE49-F238E27FC236}">
                  <a16:creationId xmlns:a16="http://schemas.microsoft.com/office/drawing/2014/main" id="{0DEB049E-BBC7-4373-BF65-A5FBDF1FC831}"/>
                </a:ext>
              </a:extLst>
            </p:cNvPr>
            <p:cNvGrpSpPr/>
            <p:nvPr/>
          </p:nvGrpSpPr>
          <p:grpSpPr>
            <a:xfrm>
              <a:off x="5567680" y="3081552"/>
              <a:ext cx="2756694" cy="1001893"/>
              <a:chOff x="4964906" y="2928053"/>
              <a:chExt cx="2262187" cy="1001893"/>
            </a:xfrm>
          </p:grpSpPr>
          <p:sp>
            <p:nvSpPr>
              <p:cNvPr id="23" name="îSļîḓ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3351864"/>
                <a:ext cx="2262187" cy="578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4" name="išlîď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2928053"/>
                <a:ext cx="2262187" cy="423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03.Text here</a:t>
                </a:r>
              </a:p>
            </p:txBody>
          </p:sp>
        </p:grpSp>
        <p:grpSp>
          <p:nvGrpSpPr>
            <p:cNvPr id="11" name="ïṡlíḋé">
              <a:extLst>
                <a:ext uri="{FF2B5EF4-FFF2-40B4-BE49-F238E27FC236}">
                  <a16:creationId xmlns:a16="http://schemas.microsoft.com/office/drawing/2014/main" id="{D33A445D-6184-44E5-8BEA-C48EBC980CF9}"/>
                </a:ext>
              </a:extLst>
            </p:cNvPr>
            <p:cNvGrpSpPr/>
            <p:nvPr/>
          </p:nvGrpSpPr>
          <p:grpSpPr>
            <a:xfrm>
              <a:off x="8647906" y="3081552"/>
              <a:ext cx="2756694" cy="1001893"/>
              <a:chOff x="4964906" y="2928053"/>
              <a:chExt cx="2262187" cy="1001893"/>
            </a:xfrm>
          </p:grpSpPr>
          <p:sp>
            <p:nvSpPr>
              <p:cNvPr id="21" name="íšlïḑ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3351864"/>
                <a:ext cx="2262187" cy="578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2" name="îšḻiḋ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2928053"/>
                <a:ext cx="2262187" cy="423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04.Text here</a:t>
                </a:r>
              </a:p>
            </p:txBody>
          </p:sp>
        </p:grpSp>
        <p:grpSp>
          <p:nvGrpSpPr>
            <p:cNvPr id="12" name="îśliḑê">
              <a:extLst>
                <a:ext uri="{FF2B5EF4-FFF2-40B4-BE49-F238E27FC236}">
                  <a16:creationId xmlns:a16="http://schemas.microsoft.com/office/drawing/2014/main" id="{3A29BA01-6C8A-405E-ACB1-2DAF05AFFD29}"/>
                </a:ext>
              </a:extLst>
            </p:cNvPr>
            <p:cNvGrpSpPr/>
            <p:nvPr/>
          </p:nvGrpSpPr>
          <p:grpSpPr>
            <a:xfrm>
              <a:off x="5567680" y="4475811"/>
              <a:ext cx="2756694" cy="1001893"/>
              <a:chOff x="4964906" y="2928053"/>
              <a:chExt cx="2262187" cy="1001893"/>
            </a:xfrm>
          </p:grpSpPr>
          <p:sp>
            <p:nvSpPr>
              <p:cNvPr id="19" name="ísḷîḓ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3351864"/>
                <a:ext cx="2262187" cy="578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0" name="î$ľid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2928053"/>
                <a:ext cx="2262187" cy="423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05.Text here</a:t>
                </a:r>
              </a:p>
            </p:txBody>
          </p:sp>
        </p:grpSp>
        <p:grpSp>
          <p:nvGrpSpPr>
            <p:cNvPr id="13" name="iṡļîde">
              <a:extLst>
                <a:ext uri="{FF2B5EF4-FFF2-40B4-BE49-F238E27FC236}">
                  <a16:creationId xmlns:a16="http://schemas.microsoft.com/office/drawing/2014/main" id="{7A1DFBF0-0BBE-4D14-9CB6-E82D9772C257}"/>
                </a:ext>
              </a:extLst>
            </p:cNvPr>
            <p:cNvGrpSpPr/>
            <p:nvPr/>
          </p:nvGrpSpPr>
          <p:grpSpPr>
            <a:xfrm>
              <a:off x="8647906" y="4475811"/>
              <a:ext cx="2756694" cy="1001893"/>
              <a:chOff x="4964906" y="2928053"/>
              <a:chExt cx="2262187" cy="1001893"/>
            </a:xfrm>
          </p:grpSpPr>
          <p:sp>
            <p:nvSpPr>
              <p:cNvPr id="17" name="i$1îḋ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3351864"/>
                <a:ext cx="2262187" cy="578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8" name="íś1iḓ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64906" y="2928053"/>
                <a:ext cx="2262187" cy="423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06.Text here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E5A6C085-BD55-4F39-9E54-E879B1D63CA7}"/>
                </a:ext>
              </a:extLst>
            </p:cNvPr>
            <p:cNvCxnSpPr/>
            <p:nvPr/>
          </p:nvCxnSpPr>
          <p:spPr>
            <a:xfrm>
              <a:off x="5661025" y="2885369"/>
              <a:ext cx="5588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DC31642-55F6-473C-A6C6-6EEAAB88D5E9}"/>
                </a:ext>
              </a:extLst>
            </p:cNvPr>
            <p:cNvCxnSpPr/>
            <p:nvPr/>
          </p:nvCxnSpPr>
          <p:spPr>
            <a:xfrm>
              <a:off x="5661025" y="4279628"/>
              <a:ext cx="5588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1AD9937E-823F-480D-801B-01347BB50D28}"/>
                </a:ext>
              </a:extLst>
            </p:cNvPr>
            <p:cNvCxnSpPr/>
            <p:nvPr/>
          </p:nvCxnSpPr>
          <p:spPr>
            <a:xfrm>
              <a:off x="8347075" y="1687293"/>
              <a:ext cx="0" cy="390251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1261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D28C44-964E-49DD-99A2-187A95B98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C124AC5-225A-4CC3-AEA2-3763DECF5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95F419A-F93B-4AEB-9AAC-BD626B56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243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4CDCA5B-A0B5-4A73-83C7-1A5C8282C61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" name="íṡḻïḓè">
              <a:extLst>
                <a:ext uri="{FF2B5EF4-FFF2-40B4-BE49-F238E27FC236}">
                  <a16:creationId xmlns:a16="http://schemas.microsoft.com/office/drawing/2014/main" id="{B6CB7ECA-0074-4365-B556-7F71741A28D5}"/>
                </a:ext>
              </a:extLst>
            </p:cNvPr>
            <p:cNvSpPr/>
            <p:nvPr/>
          </p:nvSpPr>
          <p:spPr>
            <a:xfrm>
              <a:off x="0" y="0"/>
              <a:ext cx="12192000" cy="6857999"/>
            </a:xfrm>
            <a:prstGeom prst="rect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îşḷïḍé">
              <a:extLst>
                <a:ext uri="{FF2B5EF4-FFF2-40B4-BE49-F238E27FC236}">
                  <a16:creationId xmlns:a16="http://schemas.microsoft.com/office/drawing/2014/main" id="{EEF8E17B-8BFE-409F-B55C-1FEB910403B2}"/>
                </a:ext>
              </a:extLst>
            </p:cNvPr>
            <p:cNvSpPr/>
            <p:nvPr/>
          </p:nvSpPr>
          <p:spPr>
            <a:xfrm>
              <a:off x="673100" y="1"/>
              <a:ext cx="10845800" cy="6857999"/>
            </a:xfrm>
            <a:prstGeom prst="parallelogram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ïṡlíďe">
              <a:extLst>
                <a:ext uri="{FF2B5EF4-FFF2-40B4-BE49-F238E27FC236}">
                  <a16:creationId xmlns:a16="http://schemas.microsoft.com/office/drawing/2014/main" id="{4F966A76-066D-4451-83BE-0544814CA169}"/>
                </a:ext>
              </a:extLst>
            </p:cNvPr>
            <p:cNvSpPr txBox="1"/>
            <p:nvPr/>
          </p:nvSpPr>
          <p:spPr>
            <a:xfrm>
              <a:off x="2065023" y="1203943"/>
              <a:ext cx="3441696" cy="987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en-US" sz="2400" b="1" dirty="0"/>
                <a:t>Unified fonts make</a:t>
              </a:r>
            </a:p>
            <a:p>
              <a:pPr>
                <a:buSzPct val="25000"/>
              </a:pPr>
              <a:r>
                <a:rPr lang="en-US" sz="2400" b="1" dirty="0"/>
                <a:t>reading more fluent.</a:t>
              </a:r>
            </a:p>
          </p:txBody>
        </p:sp>
        <p:grpSp>
          <p:nvGrpSpPr>
            <p:cNvPr id="9" name="ïŝḷîḍè">
              <a:extLst>
                <a:ext uri="{FF2B5EF4-FFF2-40B4-BE49-F238E27FC236}">
                  <a16:creationId xmlns:a16="http://schemas.microsoft.com/office/drawing/2014/main" id="{DC122F53-00C3-4E4D-ABDF-77B342F2C1A8}"/>
                </a:ext>
              </a:extLst>
            </p:cNvPr>
            <p:cNvGrpSpPr/>
            <p:nvPr/>
          </p:nvGrpSpPr>
          <p:grpSpPr>
            <a:xfrm>
              <a:off x="1361659" y="4274493"/>
              <a:ext cx="2731104" cy="1070819"/>
              <a:chOff x="1729136" y="4811376"/>
              <a:chExt cx="3025743" cy="1070819"/>
            </a:xfrm>
          </p:grpSpPr>
          <p:sp>
            <p:nvSpPr>
              <p:cNvPr id="25" name="ïş1iďé">
                <a:extLst>
                  <a:ext uri="{FF2B5EF4-FFF2-40B4-BE49-F238E27FC236}">
                    <a16:creationId xmlns:a16="http://schemas.microsoft.com/office/drawing/2014/main" id="{E51F3348-CDCD-4CBE-8143-01BD2DA0BA69}"/>
                  </a:ext>
                </a:extLst>
              </p:cNvPr>
              <p:cNvSpPr/>
              <p:nvPr/>
            </p:nvSpPr>
            <p:spPr>
              <a:xfrm>
                <a:off x="1729136" y="4811376"/>
                <a:ext cx="3025743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6" name="iṥ1íḋè">
                <a:extLst>
                  <a:ext uri="{FF2B5EF4-FFF2-40B4-BE49-F238E27FC236}">
                    <a16:creationId xmlns:a16="http://schemas.microsoft.com/office/drawing/2014/main" id="{5BD4B2EC-57B1-45CC-A1B2-1C0904CE36CB}"/>
                  </a:ext>
                </a:extLst>
              </p:cNvPr>
              <p:cNvSpPr/>
              <p:nvPr/>
            </p:nvSpPr>
            <p:spPr>
              <a:xfrm>
                <a:off x="1729136" y="5203790"/>
                <a:ext cx="3025743" cy="678405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</a:p>
            </p:txBody>
          </p:sp>
        </p:grpSp>
        <p:sp>
          <p:nvSpPr>
            <p:cNvPr id="10" name="išḻïḋè">
              <a:extLst>
                <a:ext uri="{FF2B5EF4-FFF2-40B4-BE49-F238E27FC236}">
                  <a16:creationId xmlns:a16="http://schemas.microsoft.com/office/drawing/2014/main" id="{DB14B4CF-B99C-417E-98E0-068ED5CD8110}"/>
                </a:ext>
              </a:extLst>
            </p:cNvPr>
            <p:cNvSpPr/>
            <p:nvPr/>
          </p:nvSpPr>
          <p:spPr>
            <a:xfrm>
              <a:off x="2215125" y="3106263"/>
              <a:ext cx="1024172" cy="1024172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iṩḷîḍe">
              <a:extLst>
                <a:ext uri="{FF2B5EF4-FFF2-40B4-BE49-F238E27FC236}">
                  <a16:creationId xmlns:a16="http://schemas.microsoft.com/office/drawing/2014/main" id="{FE076E5F-A189-4BAD-840C-972D5130BD33}"/>
                </a:ext>
              </a:extLst>
            </p:cNvPr>
            <p:cNvSpPr/>
            <p:nvPr/>
          </p:nvSpPr>
          <p:spPr>
            <a:xfrm>
              <a:off x="2425406" y="3303388"/>
              <a:ext cx="603610" cy="629922"/>
            </a:xfrm>
            <a:custGeom>
              <a:avLst/>
              <a:gdLst>
                <a:gd name="connsiteX0" fmla="*/ 519512 w 581137"/>
                <a:gd name="connsiteY0" fmla="*/ 332111 h 606469"/>
                <a:gd name="connsiteX1" fmla="*/ 540163 w 581137"/>
                <a:gd name="connsiteY1" fmla="*/ 340671 h 606469"/>
                <a:gd name="connsiteX2" fmla="*/ 572553 w 581137"/>
                <a:gd name="connsiteY2" fmla="*/ 373014 h 606469"/>
                <a:gd name="connsiteX3" fmla="*/ 572553 w 581137"/>
                <a:gd name="connsiteY3" fmla="*/ 414307 h 606469"/>
                <a:gd name="connsiteX4" fmla="*/ 388637 w 581137"/>
                <a:gd name="connsiteY4" fmla="*/ 597958 h 606469"/>
                <a:gd name="connsiteX5" fmla="*/ 367986 w 581137"/>
                <a:gd name="connsiteY5" fmla="*/ 606469 h 606469"/>
                <a:gd name="connsiteX6" fmla="*/ 347334 w 581137"/>
                <a:gd name="connsiteY6" fmla="*/ 597958 h 606469"/>
                <a:gd name="connsiteX7" fmla="*/ 311096 w 581137"/>
                <a:gd name="connsiteY7" fmla="*/ 561772 h 606469"/>
                <a:gd name="connsiteX8" fmla="*/ 294244 w 581137"/>
                <a:gd name="connsiteY8" fmla="*/ 544944 h 606469"/>
                <a:gd name="connsiteX9" fmla="*/ 257860 w 581137"/>
                <a:gd name="connsiteY9" fmla="*/ 508613 h 606469"/>
                <a:gd name="connsiteX10" fmla="*/ 257860 w 581137"/>
                <a:gd name="connsiteY10" fmla="*/ 467320 h 606469"/>
                <a:gd name="connsiteX11" fmla="*/ 290250 w 581137"/>
                <a:gd name="connsiteY11" fmla="*/ 434977 h 606469"/>
                <a:gd name="connsiteX12" fmla="*/ 310901 w 581137"/>
                <a:gd name="connsiteY12" fmla="*/ 426417 h 606469"/>
                <a:gd name="connsiteX13" fmla="*/ 331553 w 581137"/>
                <a:gd name="connsiteY13" fmla="*/ 434977 h 606469"/>
                <a:gd name="connsiteX14" fmla="*/ 367986 w 581137"/>
                <a:gd name="connsiteY14" fmla="*/ 471308 h 606469"/>
                <a:gd name="connsiteX15" fmla="*/ 377970 w 581137"/>
                <a:gd name="connsiteY15" fmla="*/ 461387 h 606469"/>
                <a:gd name="connsiteX16" fmla="*/ 498860 w 581137"/>
                <a:gd name="connsiteY16" fmla="*/ 340671 h 606469"/>
                <a:gd name="connsiteX17" fmla="*/ 519512 w 581137"/>
                <a:gd name="connsiteY17" fmla="*/ 332111 h 606469"/>
                <a:gd name="connsiteX18" fmla="*/ 51961 w 581137"/>
                <a:gd name="connsiteY18" fmla="*/ 289771 h 606469"/>
                <a:gd name="connsiteX19" fmla="*/ 97543 w 581137"/>
                <a:gd name="connsiteY19" fmla="*/ 289771 h 606469"/>
                <a:gd name="connsiteX20" fmla="*/ 116486 w 581137"/>
                <a:gd name="connsiteY20" fmla="*/ 304796 h 606469"/>
                <a:gd name="connsiteX21" fmla="*/ 143368 w 581137"/>
                <a:gd name="connsiteY21" fmla="*/ 419113 h 606469"/>
                <a:gd name="connsiteX22" fmla="*/ 159828 w 581137"/>
                <a:gd name="connsiteY22" fmla="*/ 445030 h 606469"/>
                <a:gd name="connsiteX23" fmla="*/ 160120 w 581137"/>
                <a:gd name="connsiteY23" fmla="*/ 406228 h 606469"/>
                <a:gd name="connsiteX24" fmla="*/ 180233 w 581137"/>
                <a:gd name="connsiteY24" fmla="*/ 331394 h 606469"/>
                <a:gd name="connsiteX25" fmla="*/ 166792 w 581137"/>
                <a:gd name="connsiteY25" fmla="*/ 301781 h 606469"/>
                <a:gd name="connsiteX26" fmla="*/ 174535 w 581137"/>
                <a:gd name="connsiteY26" fmla="*/ 289771 h 606469"/>
                <a:gd name="connsiteX27" fmla="*/ 188998 w 581137"/>
                <a:gd name="connsiteY27" fmla="*/ 289771 h 606469"/>
                <a:gd name="connsiteX28" fmla="*/ 203413 w 581137"/>
                <a:gd name="connsiteY28" fmla="*/ 289771 h 606469"/>
                <a:gd name="connsiteX29" fmla="*/ 211156 w 581137"/>
                <a:gd name="connsiteY29" fmla="*/ 301781 h 606469"/>
                <a:gd name="connsiteX30" fmla="*/ 197715 w 581137"/>
                <a:gd name="connsiteY30" fmla="*/ 331394 h 606469"/>
                <a:gd name="connsiteX31" fmla="*/ 217876 w 581137"/>
                <a:gd name="connsiteY31" fmla="*/ 406228 h 606469"/>
                <a:gd name="connsiteX32" fmla="*/ 218120 w 581137"/>
                <a:gd name="connsiteY32" fmla="*/ 445030 h 606469"/>
                <a:gd name="connsiteX33" fmla="*/ 234580 w 581137"/>
                <a:gd name="connsiteY33" fmla="*/ 419113 h 606469"/>
                <a:gd name="connsiteX34" fmla="*/ 261462 w 581137"/>
                <a:gd name="connsiteY34" fmla="*/ 304796 h 606469"/>
                <a:gd name="connsiteX35" fmla="*/ 280405 w 581137"/>
                <a:gd name="connsiteY35" fmla="*/ 289771 h 606469"/>
                <a:gd name="connsiteX36" fmla="*/ 325987 w 581137"/>
                <a:gd name="connsiteY36" fmla="*/ 289771 h 606469"/>
                <a:gd name="connsiteX37" fmla="*/ 377948 w 581137"/>
                <a:gd name="connsiteY37" fmla="*/ 341654 h 606469"/>
                <a:gd name="connsiteX38" fmla="*/ 377948 w 581137"/>
                <a:gd name="connsiteY38" fmla="*/ 433847 h 606469"/>
                <a:gd name="connsiteX39" fmla="*/ 367965 w 581137"/>
                <a:gd name="connsiteY39" fmla="*/ 443815 h 606469"/>
                <a:gd name="connsiteX40" fmla="*/ 345320 w 581137"/>
                <a:gd name="connsiteY40" fmla="*/ 421204 h 606469"/>
                <a:gd name="connsiteX41" fmla="*/ 310890 w 581137"/>
                <a:gd name="connsiteY41" fmla="*/ 406957 h 606469"/>
                <a:gd name="connsiteX42" fmla="*/ 276461 w 581137"/>
                <a:gd name="connsiteY42" fmla="*/ 421204 h 606469"/>
                <a:gd name="connsiteX43" fmla="*/ 244076 w 581137"/>
                <a:gd name="connsiteY43" fmla="*/ 453540 h 606469"/>
                <a:gd name="connsiteX44" fmla="*/ 244076 w 581137"/>
                <a:gd name="connsiteY44" fmla="*/ 522344 h 606469"/>
                <a:gd name="connsiteX45" fmla="*/ 280454 w 581137"/>
                <a:gd name="connsiteY45" fmla="*/ 558667 h 606469"/>
                <a:gd name="connsiteX46" fmla="*/ 283522 w 581137"/>
                <a:gd name="connsiteY46" fmla="*/ 561730 h 606469"/>
                <a:gd name="connsiteX47" fmla="*/ 188998 w 581137"/>
                <a:gd name="connsiteY47" fmla="*/ 561730 h 606469"/>
                <a:gd name="connsiteX48" fmla="*/ 19479 w 581137"/>
                <a:gd name="connsiteY48" fmla="*/ 561730 h 606469"/>
                <a:gd name="connsiteX49" fmla="*/ 0 w 581137"/>
                <a:gd name="connsiteY49" fmla="*/ 542280 h 606469"/>
                <a:gd name="connsiteX50" fmla="*/ 0 w 581137"/>
                <a:gd name="connsiteY50" fmla="*/ 341654 h 606469"/>
                <a:gd name="connsiteX51" fmla="*/ 51961 w 581137"/>
                <a:gd name="connsiteY51" fmla="*/ 289771 h 606469"/>
                <a:gd name="connsiteX52" fmla="*/ 273435 w 581137"/>
                <a:gd name="connsiteY52" fmla="*/ 375 h 606469"/>
                <a:gd name="connsiteX53" fmla="*/ 303290 w 581137"/>
                <a:gd name="connsiteY53" fmla="*/ 25467 h 606469"/>
                <a:gd name="connsiteX54" fmla="*/ 303290 w 581137"/>
                <a:gd name="connsiteY54" fmla="*/ 135216 h 606469"/>
                <a:gd name="connsiteX55" fmla="*/ 303290 w 581137"/>
                <a:gd name="connsiteY55" fmla="*/ 147422 h 606469"/>
                <a:gd name="connsiteX56" fmla="*/ 189032 w 581137"/>
                <a:gd name="connsiteY56" fmla="*/ 262180 h 606469"/>
                <a:gd name="connsiteX57" fmla="*/ 73459 w 581137"/>
                <a:gd name="connsiteY57" fmla="*/ 147422 h 606469"/>
                <a:gd name="connsiteX58" fmla="*/ 73459 w 581137"/>
                <a:gd name="connsiteY58" fmla="*/ 81922 h 606469"/>
                <a:gd name="connsiteX59" fmla="*/ 115100 w 581137"/>
                <a:gd name="connsiteY59" fmla="*/ 31059 h 606469"/>
                <a:gd name="connsiteX60" fmla="*/ 273435 w 581137"/>
                <a:gd name="connsiteY60" fmla="*/ 375 h 60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81137" h="606469">
                  <a:moveTo>
                    <a:pt x="519512" y="332111"/>
                  </a:moveTo>
                  <a:cubicBezTo>
                    <a:pt x="526964" y="332111"/>
                    <a:pt x="534464" y="334981"/>
                    <a:pt x="540163" y="340671"/>
                  </a:cubicBezTo>
                  <a:lnTo>
                    <a:pt x="572553" y="373014"/>
                  </a:lnTo>
                  <a:cubicBezTo>
                    <a:pt x="583999" y="384395"/>
                    <a:pt x="583999" y="402877"/>
                    <a:pt x="572553" y="414307"/>
                  </a:cubicBezTo>
                  <a:lnTo>
                    <a:pt x="388637" y="597958"/>
                  </a:lnTo>
                  <a:cubicBezTo>
                    <a:pt x="382938" y="603648"/>
                    <a:pt x="375486" y="606469"/>
                    <a:pt x="367986" y="606469"/>
                  </a:cubicBezTo>
                  <a:cubicBezTo>
                    <a:pt x="360485" y="606469"/>
                    <a:pt x="353033" y="603648"/>
                    <a:pt x="347334" y="597958"/>
                  </a:cubicBezTo>
                  <a:lnTo>
                    <a:pt x="311096" y="561772"/>
                  </a:lnTo>
                  <a:lnTo>
                    <a:pt x="294244" y="544944"/>
                  </a:lnTo>
                  <a:lnTo>
                    <a:pt x="257860" y="508613"/>
                  </a:lnTo>
                  <a:cubicBezTo>
                    <a:pt x="246414" y="497183"/>
                    <a:pt x="246414" y="478701"/>
                    <a:pt x="257860" y="467320"/>
                  </a:cubicBezTo>
                  <a:lnTo>
                    <a:pt x="290250" y="434977"/>
                  </a:lnTo>
                  <a:cubicBezTo>
                    <a:pt x="295949" y="429287"/>
                    <a:pt x="303449" y="426417"/>
                    <a:pt x="310901" y="426417"/>
                  </a:cubicBezTo>
                  <a:cubicBezTo>
                    <a:pt x="318402" y="426417"/>
                    <a:pt x="325854" y="429287"/>
                    <a:pt x="331553" y="434977"/>
                  </a:cubicBezTo>
                  <a:lnTo>
                    <a:pt x="367986" y="471308"/>
                  </a:lnTo>
                  <a:lnTo>
                    <a:pt x="377970" y="461387"/>
                  </a:lnTo>
                  <a:lnTo>
                    <a:pt x="498860" y="340671"/>
                  </a:lnTo>
                  <a:cubicBezTo>
                    <a:pt x="504559" y="334981"/>
                    <a:pt x="512011" y="332111"/>
                    <a:pt x="519512" y="332111"/>
                  </a:cubicBezTo>
                  <a:close/>
                  <a:moveTo>
                    <a:pt x="51961" y="289771"/>
                  </a:moveTo>
                  <a:lnTo>
                    <a:pt x="97543" y="289771"/>
                  </a:lnTo>
                  <a:cubicBezTo>
                    <a:pt x="106601" y="289771"/>
                    <a:pt x="114441" y="295995"/>
                    <a:pt x="116486" y="304796"/>
                  </a:cubicBezTo>
                  <a:lnTo>
                    <a:pt x="143368" y="419113"/>
                  </a:lnTo>
                  <a:cubicBezTo>
                    <a:pt x="145852" y="429665"/>
                    <a:pt x="151793" y="438660"/>
                    <a:pt x="159828" y="445030"/>
                  </a:cubicBezTo>
                  <a:cubicBezTo>
                    <a:pt x="157442" y="432193"/>
                    <a:pt x="157539" y="419016"/>
                    <a:pt x="160120" y="406228"/>
                  </a:cubicBezTo>
                  <a:lnTo>
                    <a:pt x="180233" y="331394"/>
                  </a:lnTo>
                  <a:lnTo>
                    <a:pt x="166792" y="301781"/>
                  </a:lnTo>
                  <a:cubicBezTo>
                    <a:pt x="164260" y="296141"/>
                    <a:pt x="168350" y="289771"/>
                    <a:pt x="174535" y="289771"/>
                  </a:cubicBezTo>
                  <a:lnTo>
                    <a:pt x="188998" y="289771"/>
                  </a:lnTo>
                  <a:lnTo>
                    <a:pt x="203413" y="289771"/>
                  </a:lnTo>
                  <a:cubicBezTo>
                    <a:pt x="209598" y="289771"/>
                    <a:pt x="213688" y="296141"/>
                    <a:pt x="211156" y="301781"/>
                  </a:cubicBezTo>
                  <a:lnTo>
                    <a:pt x="197715" y="331394"/>
                  </a:lnTo>
                  <a:lnTo>
                    <a:pt x="217876" y="406228"/>
                  </a:lnTo>
                  <a:cubicBezTo>
                    <a:pt x="220409" y="419016"/>
                    <a:pt x="220506" y="432193"/>
                    <a:pt x="218120" y="445030"/>
                  </a:cubicBezTo>
                  <a:cubicBezTo>
                    <a:pt x="226155" y="438660"/>
                    <a:pt x="232096" y="429665"/>
                    <a:pt x="234580" y="419113"/>
                  </a:cubicBezTo>
                  <a:lnTo>
                    <a:pt x="261462" y="304796"/>
                  </a:lnTo>
                  <a:cubicBezTo>
                    <a:pt x="263507" y="295995"/>
                    <a:pt x="271347" y="289771"/>
                    <a:pt x="280405" y="289771"/>
                  </a:cubicBezTo>
                  <a:lnTo>
                    <a:pt x="325987" y="289771"/>
                  </a:lnTo>
                  <a:cubicBezTo>
                    <a:pt x="354670" y="289771"/>
                    <a:pt x="377948" y="313014"/>
                    <a:pt x="377948" y="341654"/>
                  </a:cubicBezTo>
                  <a:lnTo>
                    <a:pt x="377948" y="433847"/>
                  </a:lnTo>
                  <a:lnTo>
                    <a:pt x="367965" y="443815"/>
                  </a:lnTo>
                  <a:lnTo>
                    <a:pt x="345320" y="421204"/>
                  </a:lnTo>
                  <a:cubicBezTo>
                    <a:pt x="336116" y="412014"/>
                    <a:pt x="323893" y="406957"/>
                    <a:pt x="310890" y="406957"/>
                  </a:cubicBezTo>
                  <a:cubicBezTo>
                    <a:pt x="297888" y="406957"/>
                    <a:pt x="285665" y="412014"/>
                    <a:pt x="276461" y="421204"/>
                  </a:cubicBezTo>
                  <a:lnTo>
                    <a:pt x="244076" y="453540"/>
                  </a:lnTo>
                  <a:cubicBezTo>
                    <a:pt x="225084" y="472503"/>
                    <a:pt x="225084" y="503380"/>
                    <a:pt x="244076" y="522344"/>
                  </a:cubicBezTo>
                  <a:lnTo>
                    <a:pt x="280454" y="558667"/>
                  </a:lnTo>
                  <a:lnTo>
                    <a:pt x="283522" y="561730"/>
                  </a:lnTo>
                  <a:lnTo>
                    <a:pt x="188998" y="561730"/>
                  </a:lnTo>
                  <a:lnTo>
                    <a:pt x="19479" y="561730"/>
                  </a:lnTo>
                  <a:cubicBezTo>
                    <a:pt x="8766" y="561730"/>
                    <a:pt x="0" y="553026"/>
                    <a:pt x="0" y="542280"/>
                  </a:cubicBezTo>
                  <a:lnTo>
                    <a:pt x="0" y="341654"/>
                  </a:lnTo>
                  <a:cubicBezTo>
                    <a:pt x="0" y="313014"/>
                    <a:pt x="23278" y="289771"/>
                    <a:pt x="51961" y="289771"/>
                  </a:cubicBezTo>
                  <a:close/>
                  <a:moveTo>
                    <a:pt x="273435" y="375"/>
                  </a:moveTo>
                  <a:cubicBezTo>
                    <a:pt x="289020" y="-2299"/>
                    <a:pt x="303290" y="9663"/>
                    <a:pt x="303290" y="25467"/>
                  </a:cubicBezTo>
                  <a:lnTo>
                    <a:pt x="303290" y="135216"/>
                  </a:lnTo>
                  <a:lnTo>
                    <a:pt x="303290" y="147422"/>
                  </a:lnTo>
                  <a:cubicBezTo>
                    <a:pt x="303290" y="210831"/>
                    <a:pt x="252492" y="262180"/>
                    <a:pt x="189032" y="262180"/>
                  </a:cubicBezTo>
                  <a:cubicBezTo>
                    <a:pt x="125523" y="262180"/>
                    <a:pt x="73459" y="210831"/>
                    <a:pt x="73459" y="147422"/>
                  </a:cubicBezTo>
                  <a:lnTo>
                    <a:pt x="73459" y="81922"/>
                  </a:lnTo>
                  <a:cubicBezTo>
                    <a:pt x="73459" y="57220"/>
                    <a:pt x="90895" y="35970"/>
                    <a:pt x="115100" y="31059"/>
                  </a:cubicBezTo>
                  <a:cubicBezTo>
                    <a:pt x="136238" y="26828"/>
                    <a:pt x="254538" y="3585"/>
                    <a:pt x="273435" y="3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grpSp>
          <p:nvGrpSpPr>
            <p:cNvPr id="12" name="í$ḷiḓè">
              <a:extLst>
                <a:ext uri="{FF2B5EF4-FFF2-40B4-BE49-F238E27FC236}">
                  <a16:creationId xmlns:a16="http://schemas.microsoft.com/office/drawing/2014/main" id="{D329E09A-6771-40FE-BE2F-A99C970C66DA}"/>
                </a:ext>
              </a:extLst>
            </p:cNvPr>
            <p:cNvGrpSpPr/>
            <p:nvPr/>
          </p:nvGrpSpPr>
          <p:grpSpPr>
            <a:xfrm>
              <a:off x="4364688" y="4274493"/>
              <a:ext cx="2731104" cy="1070819"/>
              <a:chOff x="1729136" y="4811376"/>
              <a:chExt cx="3025743" cy="1070819"/>
            </a:xfrm>
          </p:grpSpPr>
          <p:sp>
            <p:nvSpPr>
              <p:cNvPr id="23" name="îṣḷîḋè">
                <a:extLst>
                  <a:ext uri="{FF2B5EF4-FFF2-40B4-BE49-F238E27FC236}">
                    <a16:creationId xmlns:a16="http://schemas.microsoft.com/office/drawing/2014/main" id="{E4CA8C90-CBFF-49FC-9C94-047017514504}"/>
                  </a:ext>
                </a:extLst>
              </p:cNvPr>
              <p:cNvSpPr/>
              <p:nvPr/>
            </p:nvSpPr>
            <p:spPr>
              <a:xfrm>
                <a:off x="1729136" y="4811376"/>
                <a:ext cx="3025743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4" name="iṡḷîḋé">
                <a:extLst>
                  <a:ext uri="{FF2B5EF4-FFF2-40B4-BE49-F238E27FC236}">
                    <a16:creationId xmlns:a16="http://schemas.microsoft.com/office/drawing/2014/main" id="{510836C2-A964-4714-9E4B-E516BD190BFC}"/>
                  </a:ext>
                </a:extLst>
              </p:cNvPr>
              <p:cNvSpPr/>
              <p:nvPr/>
            </p:nvSpPr>
            <p:spPr>
              <a:xfrm>
                <a:off x="1729136" y="5203790"/>
                <a:ext cx="3025743" cy="678405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</a:p>
            </p:txBody>
          </p:sp>
        </p:grpSp>
        <p:sp>
          <p:nvSpPr>
            <p:cNvPr id="13" name="iśļíḓe">
              <a:extLst>
                <a:ext uri="{FF2B5EF4-FFF2-40B4-BE49-F238E27FC236}">
                  <a16:creationId xmlns:a16="http://schemas.microsoft.com/office/drawing/2014/main" id="{8465CCD8-CF8B-4A83-B2D2-039484368B93}"/>
                </a:ext>
              </a:extLst>
            </p:cNvPr>
            <p:cNvSpPr/>
            <p:nvPr/>
          </p:nvSpPr>
          <p:spPr>
            <a:xfrm>
              <a:off x="5218154" y="3106263"/>
              <a:ext cx="1024172" cy="1024172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isḷíďé">
              <a:extLst>
                <a:ext uri="{FF2B5EF4-FFF2-40B4-BE49-F238E27FC236}">
                  <a16:creationId xmlns:a16="http://schemas.microsoft.com/office/drawing/2014/main" id="{713034AF-D097-4331-93E5-0041C49573B9}"/>
                </a:ext>
              </a:extLst>
            </p:cNvPr>
            <p:cNvSpPr/>
            <p:nvPr/>
          </p:nvSpPr>
          <p:spPr>
            <a:xfrm>
              <a:off x="5415279" y="3393922"/>
              <a:ext cx="629922" cy="448854"/>
            </a:xfrm>
            <a:custGeom>
              <a:avLst/>
              <a:gdLst>
                <a:gd name="connsiteX0" fmla="*/ 32029 w 606007"/>
                <a:gd name="connsiteY0" fmla="*/ 122123 h 431814"/>
                <a:gd name="connsiteX1" fmla="*/ 44636 w 606007"/>
                <a:gd name="connsiteY1" fmla="*/ 124643 h 431814"/>
                <a:gd name="connsiteX2" fmla="*/ 247598 w 606007"/>
                <a:gd name="connsiteY2" fmla="*/ 246133 h 431814"/>
                <a:gd name="connsiteX3" fmla="*/ 299951 w 606007"/>
                <a:gd name="connsiteY3" fmla="*/ 225347 h 431814"/>
                <a:gd name="connsiteX4" fmla="*/ 202842 w 606007"/>
                <a:gd name="connsiteY4" fmla="*/ 217865 h 431814"/>
                <a:gd name="connsiteX5" fmla="*/ 193787 w 606007"/>
                <a:gd name="connsiteY5" fmla="*/ 183465 h 431814"/>
                <a:gd name="connsiteX6" fmla="*/ 400391 w 606007"/>
                <a:gd name="connsiteY6" fmla="*/ 169435 h 431814"/>
                <a:gd name="connsiteX7" fmla="*/ 577019 w 606007"/>
                <a:gd name="connsiteY7" fmla="*/ 313892 h 431814"/>
                <a:gd name="connsiteX8" fmla="*/ 582224 w 606007"/>
                <a:gd name="connsiteY8" fmla="*/ 323765 h 431814"/>
                <a:gd name="connsiteX9" fmla="*/ 585034 w 606007"/>
                <a:gd name="connsiteY9" fmla="*/ 424158 h 431814"/>
                <a:gd name="connsiteX10" fmla="*/ 522688 w 606007"/>
                <a:gd name="connsiteY10" fmla="*/ 399424 h 431814"/>
                <a:gd name="connsiteX11" fmla="*/ 457428 w 606007"/>
                <a:gd name="connsiteY11" fmla="*/ 330001 h 431814"/>
                <a:gd name="connsiteX12" fmla="*/ 455659 w 606007"/>
                <a:gd name="connsiteY12" fmla="*/ 330417 h 431814"/>
                <a:gd name="connsiteX13" fmla="*/ 166413 w 606007"/>
                <a:gd name="connsiteY13" fmla="*/ 320232 h 431814"/>
                <a:gd name="connsiteX14" fmla="*/ 3420 w 606007"/>
                <a:gd name="connsiteY14" fmla="*/ 158835 h 431814"/>
                <a:gd name="connsiteX15" fmla="*/ 18720 w 606007"/>
                <a:gd name="connsiteY15" fmla="*/ 129112 h 431814"/>
                <a:gd name="connsiteX16" fmla="*/ 20281 w 606007"/>
                <a:gd name="connsiteY16" fmla="*/ 127865 h 431814"/>
                <a:gd name="connsiteX17" fmla="*/ 32029 w 606007"/>
                <a:gd name="connsiteY17" fmla="*/ 122123 h 431814"/>
                <a:gd name="connsiteX18" fmla="*/ 243700 w 606007"/>
                <a:gd name="connsiteY18" fmla="*/ 95214 h 431814"/>
                <a:gd name="connsiteX19" fmla="*/ 330644 w 606007"/>
                <a:gd name="connsiteY19" fmla="*/ 97150 h 431814"/>
                <a:gd name="connsiteX20" fmla="*/ 418382 w 606007"/>
                <a:gd name="connsiteY20" fmla="*/ 118145 h 431814"/>
                <a:gd name="connsiteX21" fmla="*/ 418382 w 606007"/>
                <a:gd name="connsiteY21" fmla="*/ 133113 h 431814"/>
                <a:gd name="connsiteX22" fmla="*/ 418278 w 606007"/>
                <a:gd name="connsiteY22" fmla="*/ 133217 h 431814"/>
                <a:gd name="connsiteX23" fmla="*/ 412657 w 606007"/>
                <a:gd name="connsiteY23" fmla="*/ 146521 h 431814"/>
                <a:gd name="connsiteX24" fmla="*/ 164327 w 606007"/>
                <a:gd name="connsiteY24" fmla="*/ 184147 h 431814"/>
                <a:gd name="connsiteX25" fmla="*/ 148195 w 606007"/>
                <a:gd name="connsiteY25" fmla="*/ 188513 h 431814"/>
                <a:gd name="connsiteX26" fmla="*/ 143407 w 606007"/>
                <a:gd name="connsiteY26" fmla="*/ 161800 h 431814"/>
                <a:gd name="connsiteX27" fmla="*/ 143720 w 606007"/>
                <a:gd name="connsiteY27" fmla="*/ 112221 h 431814"/>
                <a:gd name="connsiteX28" fmla="*/ 156834 w 606007"/>
                <a:gd name="connsiteY28" fmla="*/ 99124 h 431814"/>
                <a:gd name="connsiteX29" fmla="*/ 243700 w 606007"/>
                <a:gd name="connsiteY29" fmla="*/ 95214 h 431814"/>
                <a:gd name="connsiteX30" fmla="*/ 181420 w 606007"/>
                <a:gd name="connsiteY30" fmla="*/ 1042 h 431814"/>
                <a:gd name="connsiteX31" fmla="*/ 354418 w 606007"/>
                <a:gd name="connsiteY31" fmla="*/ 8002 h 431814"/>
                <a:gd name="connsiteX32" fmla="*/ 396366 w 606007"/>
                <a:gd name="connsiteY32" fmla="*/ 15898 h 431814"/>
                <a:gd name="connsiteX33" fmla="*/ 386998 w 606007"/>
                <a:gd name="connsiteY33" fmla="*/ 82801 h 431814"/>
                <a:gd name="connsiteX34" fmla="*/ 329332 w 606007"/>
                <a:gd name="connsiteY34" fmla="*/ 78646 h 431814"/>
                <a:gd name="connsiteX35" fmla="*/ 277599 w 606007"/>
                <a:gd name="connsiteY35" fmla="*/ 75529 h 431814"/>
                <a:gd name="connsiteX36" fmla="*/ 253763 w 606007"/>
                <a:gd name="connsiteY36" fmla="*/ 74906 h 431814"/>
                <a:gd name="connsiteX37" fmla="*/ 248871 w 606007"/>
                <a:gd name="connsiteY37" fmla="*/ 75529 h 431814"/>
                <a:gd name="connsiteX38" fmla="*/ 148424 w 606007"/>
                <a:gd name="connsiteY38" fmla="*/ 75529 h 431814"/>
                <a:gd name="connsiteX39" fmla="*/ 139680 w 606007"/>
                <a:gd name="connsiteY39" fmla="*/ 63167 h 431814"/>
                <a:gd name="connsiteX40" fmla="*/ 137286 w 606007"/>
                <a:gd name="connsiteY40" fmla="*/ 57972 h 431814"/>
                <a:gd name="connsiteX41" fmla="*/ 136766 w 606007"/>
                <a:gd name="connsiteY41" fmla="*/ 54440 h 431814"/>
                <a:gd name="connsiteX42" fmla="*/ 132915 w 606007"/>
                <a:gd name="connsiteY42" fmla="*/ 45817 h 431814"/>
                <a:gd name="connsiteX43" fmla="*/ 135101 w 606007"/>
                <a:gd name="connsiteY43" fmla="*/ 24417 h 431814"/>
                <a:gd name="connsiteX44" fmla="*/ 181420 w 606007"/>
                <a:gd name="connsiteY44" fmla="*/ 1042 h 431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6007" h="431814">
                  <a:moveTo>
                    <a:pt x="32029" y="122123"/>
                  </a:moveTo>
                  <a:cubicBezTo>
                    <a:pt x="36440" y="121291"/>
                    <a:pt x="40993" y="121837"/>
                    <a:pt x="44636" y="124643"/>
                  </a:cubicBezTo>
                  <a:cubicBezTo>
                    <a:pt x="116349" y="179724"/>
                    <a:pt x="144452" y="250082"/>
                    <a:pt x="247598" y="246133"/>
                  </a:cubicBezTo>
                  <a:cubicBezTo>
                    <a:pt x="273098" y="245093"/>
                    <a:pt x="427453" y="252576"/>
                    <a:pt x="299951" y="225347"/>
                  </a:cubicBezTo>
                  <a:cubicBezTo>
                    <a:pt x="270184" y="218904"/>
                    <a:pt x="234067" y="223165"/>
                    <a:pt x="202842" y="217865"/>
                  </a:cubicBezTo>
                  <a:cubicBezTo>
                    <a:pt x="186189" y="215059"/>
                    <a:pt x="184940" y="194066"/>
                    <a:pt x="193787" y="183465"/>
                  </a:cubicBezTo>
                  <a:cubicBezTo>
                    <a:pt x="227510" y="142934"/>
                    <a:pt x="355427" y="160394"/>
                    <a:pt x="400391" y="169435"/>
                  </a:cubicBezTo>
                  <a:cubicBezTo>
                    <a:pt x="476788" y="184920"/>
                    <a:pt x="523625" y="259955"/>
                    <a:pt x="577019" y="313892"/>
                  </a:cubicBezTo>
                  <a:cubicBezTo>
                    <a:pt x="580038" y="317010"/>
                    <a:pt x="581495" y="320440"/>
                    <a:pt x="582224" y="323765"/>
                  </a:cubicBezTo>
                  <a:cubicBezTo>
                    <a:pt x="608244" y="351618"/>
                    <a:pt x="618028" y="397345"/>
                    <a:pt x="585034" y="424158"/>
                  </a:cubicBezTo>
                  <a:cubicBezTo>
                    <a:pt x="558909" y="445255"/>
                    <a:pt x="538301" y="418026"/>
                    <a:pt x="522688" y="399424"/>
                  </a:cubicBezTo>
                  <a:cubicBezTo>
                    <a:pt x="502184" y="375105"/>
                    <a:pt x="479078" y="353280"/>
                    <a:pt x="457428" y="330001"/>
                  </a:cubicBezTo>
                  <a:cubicBezTo>
                    <a:pt x="456804" y="330105"/>
                    <a:pt x="456388" y="330417"/>
                    <a:pt x="455659" y="330417"/>
                  </a:cubicBezTo>
                  <a:cubicBezTo>
                    <a:pt x="370623" y="333638"/>
                    <a:pt x="245412" y="359516"/>
                    <a:pt x="166413" y="320232"/>
                  </a:cubicBezTo>
                  <a:cubicBezTo>
                    <a:pt x="100321" y="287287"/>
                    <a:pt x="47030" y="216514"/>
                    <a:pt x="3420" y="158835"/>
                  </a:cubicBezTo>
                  <a:cubicBezTo>
                    <a:pt x="-6052" y="146260"/>
                    <a:pt x="5813" y="131502"/>
                    <a:pt x="18720" y="129112"/>
                  </a:cubicBezTo>
                  <a:cubicBezTo>
                    <a:pt x="19240" y="128696"/>
                    <a:pt x="19761" y="128280"/>
                    <a:pt x="20281" y="127865"/>
                  </a:cubicBezTo>
                  <a:cubicBezTo>
                    <a:pt x="23352" y="125163"/>
                    <a:pt x="27619" y="122954"/>
                    <a:pt x="32029" y="122123"/>
                  </a:cubicBezTo>
                  <a:close/>
                  <a:moveTo>
                    <a:pt x="243700" y="95214"/>
                  </a:moveTo>
                  <a:cubicBezTo>
                    <a:pt x="272725" y="95097"/>
                    <a:pt x="301763" y="95954"/>
                    <a:pt x="330644" y="97150"/>
                  </a:cubicBezTo>
                  <a:cubicBezTo>
                    <a:pt x="355414" y="98189"/>
                    <a:pt x="404539" y="91017"/>
                    <a:pt x="418382" y="118145"/>
                  </a:cubicBezTo>
                  <a:cubicBezTo>
                    <a:pt x="420567" y="122615"/>
                    <a:pt x="421504" y="128747"/>
                    <a:pt x="418382" y="133113"/>
                  </a:cubicBezTo>
                  <a:lnTo>
                    <a:pt x="418278" y="133217"/>
                  </a:lnTo>
                  <a:cubicBezTo>
                    <a:pt x="420567" y="138310"/>
                    <a:pt x="419110" y="145274"/>
                    <a:pt x="412657" y="146521"/>
                  </a:cubicBezTo>
                  <a:cubicBezTo>
                    <a:pt x="372379" y="154628"/>
                    <a:pt x="169427" y="128643"/>
                    <a:pt x="164327" y="184147"/>
                  </a:cubicBezTo>
                  <a:cubicBezTo>
                    <a:pt x="163599" y="192047"/>
                    <a:pt x="152566" y="196724"/>
                    <a:pt x="148195" y="188513"/>
                  </a:cubicBezTo>
                  <a:cubicBezTo>
                    <a:pt x="142679" y="178223"/>
                    <a:pt x="141430" y="169388"/>
                    <a:pt x="143407" y="161800"/>
                  </a:cubicBezTo>
                  <a:cubicBezTo>
                    <a:pt x="141846" y="144962"/>
                    <a:pt x="142054" y="129683"/>
                    <a:pt x="143720" y="112221"/>
                  </a:cubicBezTo>
                  <a:cubicBezTo>
                    <a:pt x="144344" y="104529"/>
                    <a:pt x="149236" y="99852"/>
                    <a:pt x="156834" y="99124"/>
                  </a:cubicBezTo>
                  <a:cubicBezTo>
                    <a:pt x="185664" y="96422"/>
                    <a:pt x="214675" y="95331"/>
                    <a:pt x="243700" y="95214"/>
                  </a:cubicBezTo>
                  <a:close/>
                  <a:moveTo>
                    <a:pt x="181420" y="1042"/>
                  </a:moveTo>
                  <a:cubicBezTo>
                    <a:pt x="237629" y="9457"/>
                    <a:pt x="296648" y="2081"/>
                    <a:pt x="354418" y="8002"/>
                  </a:cubicBezTo>
                  <a:cubicBezTo>
                    <a:pt x="370135" y="6860"/>
                    <a:pt x="386269" y="7171"/>
                    <a:pt x="396366" y="15898"/>
                  </a:cubicBezTo>
                  <a:cubicBezTo>
                    <a:pt x="414165" y="31273"/>
                    <a:pt x="412291" y="76049"/>
                    <a:pt x="386998" y="82801"/>
                  </a:cubicBezTo>
                  <a:cubicBezTo>
                    <a:pt x="371696" y="86853"/>
                    <a:pt x="345362" y="79581"/>
                    <a:pt x="329332" y="78646"/>
                  </a:cubicBezTo>
                  <a:cubicBezTo>
                    <a:pt x="312053" y="77607"/>
                    <a:pt x="294878" y="76568"/>
                    <a:pt x="277599" y="75529"/>
                  </a:cubicBezTo>
                  <a:cubicBezTo>
                    <a:pt x="269897" y="75114"/>
                    <a:pt x="261882" y="75010"/>
                    <a:pt x="253763" y="74906"/>
                  </a:cubicBezTo>
                  <a:cubicBezTo>
                    <a:pt x="252201" y="75114"/>
                    <a:pt x="250536" y="75218"/>
                    <a:pt x="248871" y="75529"/>
                  </a:cubicBezTo>
                  <a:cubicBezTo>
                    <a:pt x="214625" y="81139"/>
                    <a:pt x="182357" y="83633"/>
                    <a:pt x="148424" y="75529"/>
                  </a:cubicBezTo>
                  <a:cubicBezTo>
                    <a:pt x="142387" y="74075"/>
                    <a:pt x="139680" y="68673"/>
                    <a:pt x="139680" y="63167"/>
                  </a:cubicBezTo>
                  <a:cubicBezTo>
                    <a:pt x="138640" y="61608"/>
                    <a:pt x="137599" y="60154"/>
                    <a:pt x="137286" y="57972"/>
                  </a:cubicBezTo>
                  <a:cubicBezTo>
                    <a:pt x="136974" y="56830"/>
                    <a:pt x="136974" y="55583"/>
                    <a:pt x="136766" y="54440"/>
                  </a:cubicBezTo>
                  <a:cubicBezTo>
                    <a:pt x="134684" y="52258"/>
                    <a:pt x="133123" y="49557"/>
                    <a:pt x="132915" y="45817"/>
                  </a:cubicBezTo>
                  <a:cubicBezTo>
                    <a:pt x="132186" y="34494"/>
                    <a:pt x="132290" y="33247"/>
                    <a:pt x="135101" y="24417"/>
                  </a:cubicBezTo>
                  <a:cubicBezTo>
                    <a:pt x="140201" y="4262"/>
                    <a:pt x="155086" y="-2906"/>
                    <a:pt x="181420" y="104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grpSp>
          <p:nvGrpSpPr>
            <p:cNvPr id="15" name="íś1íḋê">
              <a:extLst>
                <a:ext uri="{FF2B5EF4-FFF2-40B4-BE49-F238E27FC236}">
                  <a16:creationId xmlns:a16="http://schemas.microsoft.com/office/drawing/2014/main" id="{41D66A42-E3C8-4809-AEE2-7D61F327C991}"/>
                </a:ext>
              </a:extLst>
            </p:cNvPr>
            <p:cNvGrpSpPr/>
            <p:nvPr/>
          </p:nvGrpSpPr>
          <p:grpSpPr>
            <a:xfrm>
              <a:off x="7367717" y="4274493"/>
              <a:ext cx="2731104" cy="1070819"/>
              <a:chOff x="1729136" y="4811376"/>
              <a:chExt cx="3025743" cy="1070819"/>
            </a:xfrm>
          </p:grpSpPr>
          <p:sp>
            <p:nvSpPr>
              <p:cNvPr id="21" name="ïş1îḋè">
                <a:extLst>
                  <a:ext uri="{FF2B5EF4-FFF2-40B4-BE49-F238E27FC236}">
                    <a16:creationId xmlns:a16="http://schemas.microsoft.com/office/drawing/2014/main" id="{4E932C5A-DA26-4532-A8E2-3322B4140FC0}"/>
                  </a:ext>
                </a:extLst>
              </p:cNvPr>
              <p:cNvSpPr/>
              <p:nvPr/>
            </p:nvSpPr>
            <p:spPr>
              <a:xfrm>
                <a:off x="1729136" y="4811376"/>
                <a:ext cx="3025743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2" name="í$ļiḍe">
                <a:extLst>
                  <a:ext uri="{FF2B5EF4-FFF2-40B4-BE49-F238E27FC236}">
                    <a16:creationId xmlns:a16="http://schemas.microsoft.com/office/drawing/2014/main" id="{4C3568B0-6F35-41DD-81BE-D68079693DEC}"/>
                  </a:ext>
                </a:extLst>
              </p:cNvPr>
              <p:cNvSpPr/>
              <p:nvPr/>
            </p:nvSpPr>
            <p:spPr>
              <a:xfrm>
                <a:off x="1729136" y="5203790"/>
                <a:ext cx="3025743" cy="678405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</a:p>
            </p:txBody>
          </p:sp>
        </p:grpSp>
        <p:sp>
          <p:nvSpPr>
            <p:cNvPr id="16" name="ïṥlïḍê">
              <a:extLst>
                <a:ext uri="{FF2B5EF4-FFF2-40B4-BE49-F238E27FC236}">
                  <a16:creationId xmlns:a16="http://schemas.microsoft.com/office/drawing/2014/main" id="{CFD7D601-1BC4-4717-8A36-07FDF186019C}"/>
                </a:ext>
              </a:extLst>
            </p:cNvPr>
            <p:cNvSpPr/>
            <p:nvPr/>
          </p:nvSpPr>
          <p:spPr>
            <a:xfrm>
              <a:off x="8221183" y="3106263"/>
              <a:ext cx="1024172" cy="1024172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îṩḷíḑe">
              <a:extLst>
                <a:ext uri="{FF2B5EF4-FFF2-40B4-BE49-F238E27FC236}">
                  <a16:creationId xmlns:a16="http://schemas.microsoft.com/office/drawing/2014/main" id="{87229E62-2E97-4EE9-940A-FBFA4DDE2379}"/>
                </a:ext>
              </a:extLst>
            </p:cNvPr>
            <p:cNvSpPr/>
            <p:nvPr/>
          </p:nvSpPr>
          <p:spPr>
            <a:xfrm>
              <a:off x="8418308" y="3303864"/>
              <a:ext cx="629922" cy="628970"/>
            </a:xfrm>
            <a:custGeom>
              <a:avLst/>
              <a:gdLst>
                <a:gd name="connsiteX0" fmla="*/ 298447 w 606933"/>
                <a:gd name="connsiteY0" fmla="*/ 207674 h 606016"/>
                <a:gd name="connsiteX1" fmla="*/ 303628 w 606933"/>
                <a:gd name="connsiteY1" fmla="*/ 207674 h 606016"/>
                <a:gd name="connsiteX2" fmla="*/ 315496 w 606933"/>
                <a:gd name="connsiteY2" fmla="*/ 219620 h 606016"/>
                <a:gd name="connsiteX3" fmla="*/ 323973 w 606933"/>
                <a:gd name="connsiteY3" fmla="*/ 229403 h 606016"/>
                <a:gd name="connsiteX4" fmla="*/ 342435 w 606933"/>
                <a:gd name="connsiteY4" fmla="*/ 234859 h 606016"/>
                <a:gd name="connsiteX5" fmla="*/ 345920 w 606933"/>
                <a:gd name="connsiteY5" fmla="*/ 242007 h 606016"/>
                <a:gd name="connsiteX6" fmla="*/ 341399 w 606933"/>
                <a:gd name="connsiteY6" fmla="*/ 257434 h 606016"/>
                <a:gd name="connsiteX7" fmla="*/ 333769 w 606933"/>
                <a:gd name="connsiteY7" fmla="*/ 260726 h 606016"/>
                <a:gd name="connsiteX8" fmla="*/ 304476 w 606933"/>
                <a:gd name="connsiteY8" fmla="*/ 254988 h 606016"/>
                <a:gd name="connsiteX9" fmla="*/ 296658 w 606933"/>
                <a:gd name="connsiteY9" fmla="*/ 256587 h 606016"/>
                <a:gd name="connsiteX10" fmla="*/ 293926 w 606933"/>
                <a:gd name="connsiteY10" fmla="*/ 276247 h 606016"/>
                <a:gd name="connsiteX11" fmla="*/ 306642 w 606933"/>
                <a:gd name="connsiteY11" fmla="*/ 283396 h 606016"/>
                <a:gd name="connsiteX12" fmla="*/ 329813 w 606933"/>
                <a:gd name="connsiteY12" fmla="*/ 293931 h 606016"/>
                <a:gd name="connsiteX13" fmla="*/ 343565 w 606933"/>
                <a:gd name="connsiteY13" fmla="*/ 356954 h 606016"/>
                <a:gd name="connsiteX14" fmla="*/ 320394 w 606933"/>
                <a:gd name="connsiteY14" fmla="*/ 371722 h 606016"/>
                <a:gd name="connsiteX15" fmla="*/ 314742 w 606933"/>
                <a:gd name="connsiteY15" fmla="*/ 379153 h 606016"/>
                <a:gd name="connsiteX16" fmla="*/ 314742 w 606933"/>
                <a:gd name="connsiteY16" fmla="*/ 391381 h 606016"/>
                <a:gd name="connsiteX17" fmla="*/ 309279 w 606933"/>
                <a:gd name="connsiteY17" fmla="*/ 397025 h 606016"/>
                <a:gd name="connsiteX18" fmla="*/ 296093 w 606933"/>
                <a:gd name="connsiteY18" fmla="*/ 397025 h 606016"/>
                <a:gd name="connsiteX19" fmla="*/ 290253 w 606933"/>
                <a:gd name="connsiteY19" fmla="*/ 391005 h 606016"/>
                <a:gd name="connsiteX20" fmla="*/ 290158 w 606933"/>
                <a:gd name="connsiteY20" fmla="*/ 382163 h 606016"/>
                <a:gd name="connsiteX21" fmla="*/ 283471 w 606933"/>
                <a:gd name="connsiteY21" fmla="*/ 374261 h 606016"/>
                <a:gd name="connsiteX22" fmla="*/ 260017 w 606933"/>
                <a:gd name="connsiteY22" fmla="*/ 367489 h 606016"/>
                <a:gd name="connsiteX23" fmla="*/ 255214 w 606933"/>
                <a:gd name="connsiteY23" fmla="*/ 357048 h 606016"/>
                <a:gd name="connsiteX24" fmla="*/ 259170 w 606933"/>
                <a:gd name="connsiteY24" fmla="*/ 343502 h 606016"/>
                <a:gd name="connsiteX25" fmla="*/ 267082 w 606933"/>
                <a:gd name="connsiteY25" fmla="*/ 340116 h 606016"/>
                <a:gd name="connsiteX26" fmla="*/ 293173 w 606933"/>
                <a:gd name="connsiteY26" fmla="*/ 347923 h 606016"/>
                <a:gd name="connsiteX27" fmla="*/ 310221 w 606933"/>
                <a:gd name="connsiteY27" fmla="*/ 345666 h 606016"/>
                <a:gd name="connsiteX28" fmla="*/ 313424 w 606933"/>
                <a:gd name="connsiteY28" fmla="*/ 322338 h 606016"/>
                <a:gd name="connsiteX29" fmla="*/ 303628 w 606933"/>
                <a:gd name="connsiteY29" fmla="*/ 316506 h 606016"/>
                <a:gd name="connsiteX30" fmla="*/ 276972 w 606933"/>
                <a:gd name="connsiteY30" fmla="*/ 304654 h 606016"/>
                <a:gd name="connsiteX31" fmla="*/ 255590 w 606933"/>
                <a:gd name="connsiteY31" fmla="*/ 268627 h 606016"/>
                <a:gd name="connsiteX32" fmla="*/ 284601 w 606933"/>
                <a:gd name="connsiteY32" fmla="*/ 231848 h 606016"/>
                <a:gd name="connsiteX33" fmla="*/ 291760 w 606933"/>
                <a:gd name="connsiteY33" fmla="*/ 221972 h 606016"/>
                <a:gd name="connsiteX34" fmla="*/ 291760 w 606933"/>
                <a:gd name="connsiteY34" fmla="*/ 214447 h 606016"/>
                <a:gd name="connsiteX35" fmla="*/ 298447 w 606933"/>
                <a:gd name="connsiteY35" fmla="*/ 207674 h 606016"/>
                <a:gd name="connsiteX36" fmla="*/ 303420 w 606933"/>
                <a:gd name="connsiteY36" fmla="*/ 180121 h 606016"/>
                <a:gd name="connsiteX37" fmla="*/ 180864 w 606933"/>
                <a:gd name="connsiteY37" fmla="*/ 302491 h 606016"/>
                <a:gd name="connsiteX38" fmla="*/ 303420 w 606933"/>
                <a:gd name="connsiteY38" fmla="*/ 424860 h 606016"/>
                <a:gd name="connsiteX39" fmla="*/ 426069 w 606933"/>
                <a:gd name="connsiteY39" fmla="*/ 302491 h 606016"/>
                <a:gd name="connsiteX40" fmla="*/ 303420 w 606933"/>
                <a:gd name="connsiteY40" fmla="*/ 180121 h 606016"/>
                <a:gd name="connsiteX41" fmla="*/ 303420 w 606933"/>
                <a:gd name="connsiteY41" fmla="*/ 0 h 606016"/>
                <a:gd name="connsiteX42" fmla="*/ 356360 w 606933"/>
                <a:gd name="connsiteY42" fmla="*/ 52767 h 606016"/>
                <a:gd name="connsiteX43" fmla="*/ 321695 w 606933"/>
                <a:gd name="connsiteY43" fmla="*/ 102335 h 606016"/>
                <a:gd name="connsiteX44" fmla="*/ 321695 w 606933"/>
                <a:gd name="connsiteY44" fmla="*/ 149364 h 606016"/>
                <a:gd name="connsiteX45" fmla="*/ 399316 w 606933"/>
                <a:gd name="connsiteY45" fmla="*/ 181626 h 606016"/>
                <a:gd name="connsiteX46" fmla="*/ 405815 w 606933"/>
                <a:gd name="connsiteY46" fmla="*/ 175042 h 606016"/>
                <a:gd name="connsiteX47" fmla="*/ 432851 w 606933"/>
                <a:gd name="connsiteY47" fmla="*/ 148141 h 606016"/>
                <a:gd name="connsiteX48" fmla="*/ 443401 w 606933"/>
                <a:gd name="connsiteY48" fmla="*/ 88791 h 606016"/>
                <a:gd name="connsiteX49" fmla="*/ 518008 w 606933"/>
                <a:gd name="connsiteY49" fmla="*/ 88791 h 606016"/>
                <a:gd name="connsiteX50" fmla="*/ 518008 w 606933"/>
                <a:gd name="connsiteY50" fmla="*/ 163285 h 606016"/>
                <a:gd name="connsiteX51" fmla="*/ 458568 w 606933"/>
                <a:gd name="connsiteY51" fmla="*/ 173819 h 606016"/>
                <a:gd name="connsiteX52" fmla="*/ 425032 w 606933"/>
                <a:gd name="connsiteY52" fmla="*/ 207304 h 606016"/>
                <a:gd name="connsiteX53" fmla="*/ 457343 w 606933"/>
                <a:gd name="connsiteY53" fmla="*/ 287818 h 606016"/>
                <a:gd name="connsiteX54" fmla="*/ 503407 w 606933"/>
                <a:gd name="connsiteY54" fmla="*/ 287818 h 606016"/>
                <a:gd name="connsiteX55" fmla="*/ 553993 w 606933"/>
                <a:gd name="connsiteY55" fmla="*/ 250194 h 606016"/>
                <a:gd name="connsiteX56" fmla="*/ 606933 w 606933"/>
                <a:gd name="connsiteY56" fmla="*/ 302961 h 606016"/>
                <a:gd name="connsiteX57" fmla="*/ 553993 w 606933"/>
                <a:gd name="connsiteY57" fmla="*/ 355822 h 606016"/>
                <a:gd name="connsiteX58" fmla="*/ 505668 w 606933"/>
                <a:gd name="connsiteY58" fmla="*/ 324312 h 606016"/>
                <a:gd name="connsiteX59" fmla="*/ 456589 w 606933"/>
                <a:gd name="connsiteY59" fmla="*/ 324312 h 606016"/>
                <a:gd name="connsiteX60" fmla="*/ 424656 w 606933"/>
                <a:gd name="connsiteY60" fmla="*/ 398336 h 606016"/>
                <a:gd name="connsiteX61" fmla="*/ 458473 w 606933"/>
                <a:gd name="connsiteY61" fmla="*/ 432009 h 606016"/>
                <a:gd name="connsiteX62" fmla="*/ 480705 w 606933"/>
                <a:gd name="connsiteY62" fmla="*/ 427118 h 606016"/>
                <a:gd name="connsiteX63" fmla="*/ 533645 w 606933"/>
                <a:gd name="connsiteY63" fmla="*/ 480072 h 606016"/>
                <a:gd name="connsiteX64" fmla="*/ 480799 w 606933"/>
                <a:gd name="connsiteY64" fmla="*/ 532839 h 606016"/>
                <a:gd name="connsiteX65" fmla="*/ 427953 w 606933"/>
                <a:gd name="connsiteY65" fmla="*/ 480072 h 606016"/>
                <a:gd name="connsiteX66" fmla="*/ 432851 w 606933"/>
                <a:gd name="connsiteY66" fmla="*/ 457875 h 606016"/>
                <a:gd name="connsiteX67" fmla="*/ 398939 w 606933"/>
                <a:gd name="connsiteY67" fmla="*/ 424014 h 606016"/>
                <a:gd name="connsiteX68" fmla="*/ 321789 w 606933"/>
                <a:gd name="connsiteY68" fmla="*/ 455899 h 606016"/>
                <a:gd name="connsiteX69" fmla="*/ 321789 w 606933"/>
                <a:gd name="connsiteY69" fmla="*/ 466904 h 606016"/>
                <a:gd name="connsiteX70" fmla="*/ 321789 w 606933"/>
                <a:gd name="connsiteY70" fmla="*/ 503681 h 606016"/>
                <a:gd name="connsiteX71" fmla="*/ 356454 w 606933"/>
                <a:gd name="connsiteY71" fmla="*/ 553155 h 606016"/>
                <a:gd name="connsiteX72" fmla="*/ 303608 w 606933"/>
                <a:gd name="connsiteY72" fmla="*/ 606016 h 606016"/>
                <a:gd name="connsiteX73" fmla="*/ 250667 w 606933"/>
                <a:gd name="connsiteY73" fmla="*/ 553155 h 606016"/>
                <a:gd name="connsiteX74" fmla="*/ 285333 w 606933"/>
                <a:gd name="connsiteY74" fmla="*/ 503681 h 606016"/>
                <a:gd name="connsiteX75" fmla="*/ 285333 w 606933"/>
                <a:gd name="connsiteY75" fmla="*/ 466810 h 606016"/>
                <a:gd name="connsiteX76" fmla="*/ 285333 w 606933"/>
                <a:gd name="connsiteY76" fmla="*/ 455711 h 606016"/>
                <a:gd name="connsiteX77" fmla="*/ 208277 w 606933"/>
                <a:gd name="connsiteY77" fmla="*/ 423920 h 606016"/>
                <a:gd name="connsiteX78" fmla="*/ 174365 w 606933"/>
                <a:gd name="connsiteY78" fmla="*/ 457781 h 606016"/>
                <a:gd name="connsiteX79" fmla="*/ 179263 w 606933"/>
                <a:gd name="connsiteY79" fmla="*/ 479978 h 606016"/>
                <a:gd name="connsiteX80" fmla="*/ 126322 w 606933"/>
                <a:gd name="connsiteY80" fmla="*/ 532745 h 606016"/>
                <a:gd name="connsiteX81" fmla="*/ 73476 w 606933"/>
                <a:gd name="connsiteY81" fmla="*/ 479978 h 606016"/>
                <a:gd name="connsiteX82" fmla="*/ 126322 w 606933"/>
                <a:gd name="connsiteY82" fmla="*/ 427118 h 606016"/>
                <a:gd name="connsiteX83" fmla="*/ 148554 w 606933"/>
                <a:gd name="connsiteY83" fmla="*/ 432009 h 606016"/>
                <a:gd name="connsiteX84" fmla="*/ 182372 w 606933"/>
                <a:gd name="connsiteY84" fmla="*/ 398336 h 606016"/>
                <a:gd name="connsiteX85" fmla="*/ 150438 w 606933"/>
                <a:gd name="connsiteY85" fmla="*/ 324312 h 606016"/>
                <a:gd name="connsiteX86" fmla="*/ 102490 w 606933"/>
                <a:gd name="connsiteY86" fmla="*/ 324312 h 606016"/>
                <a:gd name="connsiteX87" fmla="*/ 52846 w 606933"/>
                <a:gd name="connsiteY87" fmla="*/ 358926 h 606016"/>
                <a:gd name="connsiteX88" fmla="*/ 0 w 606933"/>
                <a:gd name="connsiteY88" fmla="*/ 306159 h 606016"/>
                <a:gd name="connsiteX89" fmla="*/ 52846 w 606933"/>
                <a:gd name="connsiteY89" fmla="*/ 253298 h 606016"/>
                <a:gd name="connsiteX90" fmla="*/ 102490 w 606933"/>
                <a:gd name="connsiteY90" fmla="*/ 287818 h 606016"/>
                <a:gd name="connsiteX91" fmla="*/ 149590 w 606933"/>
                <a:gd name="connsiteY91" fmla="*/ 287818 h 606016"/>
                <a:gd name="connsiteX92" fmla="*/ 181901 w 606933"/>
                <a:gd name="connsiteY92" fmla="*/ 207304 h 606016"/>
                <a:gd name="connsiteX93" fmla="*/ 148460 w 606933"/>
                <a:gd name="connsiteY93" fmla="*/ 173913 h 606016"/>
                <a:gd name="connsiteX94" fmla="*/ 126228 w 606933"/>
                <a:gd name="connsiteY94" fmla="*/ 178804 h 606016"/>
                <a:gd name="connsiteX95" fmla="*/ 73382 w 606933"/>
                <a:gd name="connsiteY95" fmla="*/ 126038 h 606016"/>
                <a:gd name="connsiteX96" fmla="*/ 126228 w 606933"/>
                <a:gd name="connsiteY96" fmla="*/ 73271 h 606016"/>
                <a:gd name="connsiteX97" fmla="*/ 179075 w 606933"/>
                <a:gd name="connsiteY97" fmla="*/ 126038 h 606016"/>
                <a:gd name="connsiteX98" fmla="*/ 174176 w 606933"/>
                <a:gd name="connsiteY98" fmla="*/ 148235 h 606016"/>
                <a:gd name="connsiteX99" fmla="*/ 207617 w 606933"/>
                <a:gd name="connsiteY99" fmla="*/ 181626 h 606016"/>
                <a:gd name="connsiteX100" fmla="*/ 285239 w 606933"/>
                <a:gd name="connsiteY100" fmla="*/ 149364 h 606016"/>
                <a:gd name="connsiteX101" fmla="*/ 285239 w 606933"/>
                <a:gd name="connsiteY101" fmla="*/ 102335 h 606016"/>
                <a:gd name="connsiteX102" fmla="*/ 250573 w 606933"/>
                <a:gd name="connsiteY102" fmla="*/ 52767 h 606016"/>
                <a:gd name="connsiteX103" fmla="*/ 303420 w 606933"/>
                <a:gd name="connsiteY103" fmla="*/ 0 h 60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6933" h="606016">
                  <a:moveTo>
                    <a:pt x="298447" y="207674"/>
                  </a:moveTo>
                  <a:lnTo>
                    <a:pt x="303628" y="207674"/>
                  </a:lnTo>
                  <a:cubicBezTo>
                    <a:pt x="315496" y="207674"/>
                    <a:pt x="315496" y="207674"/>
                    <a:pt x="315496" y="219620"/>
                  </a:cubicBezTo>
                  <a:cubicBezTo>
                    <a:pt x="315496" y="227992"/>
                    <a:pt x="315496" y="228086"/>
                    <a:pt x="323973" y="229403"/>
                  </a:cubicBezTo>
                  <a:cubicBezTo>
                    <a:pt x="330378" y="230343"/>
                    <a:pt x="336501" y="232225"/>
                    <a:pt x="342435" y="234859"/>
                  </a:cubicBezTo>
                  <a:cubicBezTo>
                    <a:pt x="345637" y="236269"/>
                    <a:pt x="346956" y="238621"/>
                    <a:pt x="345920" y="242007"/>
                  </a:cubicBezTo>
                  <a:cubicBezTo>
                    <a:pt x="344413" y="247181"/>
                    <a:pt x="343000" y="252354"/>
                    <a:pt x="341399" y="257434"/>
                  </a:cubicBezTo>
                  <a:cubicBezTo>
                    <a:pt x="339891" y="262231"/>
                    <a:pt x="338384" y="262984"/>
                    <a:pt x="333769" y="260726"/>
                  </a:cubicBezTo>
                  <a:cubicBezTo>
                    <a:pt x="324444" y="256211"/>
                    <a:pt x="314742" y="254424"/>
                    <a:pt x="304476" y="254988"/>
                  </a:cubicBezTo>
                  <a:cubicBezTo>
                    <a:pt x="301838" y="255082"/>
                    <a:pt x="299201" y="255459"/>
                    <a:pt x="296658" y="256587"/>
                  </a:cubicBezTo>
                  <a:cubicBezTo>
                    <a:pt x="287804" y="260444"/>
                    <a:pt x="286391" y="270227"/>
                    <a:pt x="293926" y="276247"/>
                  </a:cubicBezTo>
                  <a:cubicBezTo>
                    <a:pt x="297694" y="279257"/>
                    <a:pt x="302121" y="281514"/>
                    <a:pt x="306642" y="283396"/>
                  </a:cubicBezTo>
                  <a:cubicBezTo>
                    <a:pt x="314554" y="286688"/>
                    <a:pt x="322466" y="289792"/>
                    <a:pt x="329813" y="293931"/>
                  </a:cubicBezTo>
                  <a:cubicBezTo>
                    <a:pt x="353549" y="307006"/>
                    <a:pt x="359954" y="336824"/>
                    <a:pt x="343565" y="356954"/>
                  </a:cubicBezTo>
                  <a:cubicBezTo>
                    <a:pt x="337537" y="364291"/>
                    <a:pt x="329625" y="369182"/>
                    <a:pt x="320394" y="371722"/>
                  </a:cubicBezTo>
                  <a:cubicBezTo>
                    <a:pt x="316438" y="372850"/>
                    <a:pt x="314648" y="375014"/>
                    <a:pt x="314742" y="379153"/>
                  </a:cubicBezTo>
                  <a:cubicBezTo>
                    <a:pt x="315025" y="383292"/>
                    <a:pt x="314742" y="387242"/>
                    <a:pt x="314742" y="391381"/>
                  </a:cubicBezTo>
                  <a:cubicBezTo>
                    <a:pt x="314648" y="395050"/>
                    <a:pt x="312859" y="396931"/>
                    <a:pt x="309279" y="397025"/>
                  </a:cubicBezTo>
                  <a:cubicBezTo>
                    <a:pt x="304852" y="397213"/>
                    <a:pt x="300425" y="397213"/>
                    <a:pt x="296093" y="397025"/>
                  </a:cubicBezTo>
                  <a:cubicBezTo>
                    <a:pt x="292136" y="396931"/>
                    <a:pt x="290253" y="394767"/>
                    <a:pt x="290253" y="391005"/>
                  </a:cubicBezTo>
                  <a:cubicBezTo>
                    <a:pt x="290158" y="388183"/>
                    <a:pt x="290158" y="385173"/>
                    <a:pt x="290158" y="382163"/>
                  </a:cubicBezTo>
                  <a:cubicBezTo>
                    <a:pt x="290064" y="375484"/>
                    <a:pt x="289876" y="375202"/>
                    <a:pt x="283471" y="374261"/>
                  </a:cubicBezTo>
                  <a:cubicBezTo>
                    <a:pt x="275465" y="372850"/>
                    <a:pt x="267458" y="371063"/>
                    <a:pt x="260017" y="367489"/>
                  </a:cubicBezTo>
                  <a:cubicBezTo>
                    <a:pt x="254083" y="364573"/>
                    <a:pt x="253612" y="363162"/>
                    <a:pt x="255214" y="357048"/>
                  </a:cubicBezTo>
                  <a:cubicBezTo>
                    <a:pt x="256532" y="352533"/>
                    <a:pt x="257757" y="348018"/>
                    <a:pt x="259170" y="343502"/>
                  </a:cubicBezTo>
                  <a:cubicBezTo>
                    <a:pt x="260771" y="338235"/>
                    <a:pt x="262278" y="337576"/>
                    <a:pt x="267082" y="340116"/>
                  </a:cubicBezTo>
                  <a:cubicBezTo>
                    <a:pt x="275370" y="344349"/>
                    <a:pt x="284036" y="346795"/>
                    <a:pt x="293173" y="347923"/>
                  </a:cubicBezTo>
                  <a:cubicBezTo>
                    <a:pt x="299107" y="348676"/>
                    <a:pt x="304852" y="348018"/>
                    <a:pt x="310221" y="345666"/>
                  </a:cubicBezTo>
                  <a:cubicBezTo>
                    <a:pt x="320394" y="341151"/>
                    <a:pt x="322089" y="329299"/>
                    <a:pt x="313424" y="322338"/>
                  </a:cubicBezTo>
                  <a:cubicBezTo>
                    <a:pt x="310410" y="319798"/>
                    <a:pt x="307113" y="318011"/>
                    <a:pt x="303628" y="316506"/>
                  </a:cubicBezTo>
                  <a:cubicBezTo>
                    <a:pt x="294680" y="312649"/>
                    <a:pt x="285355" y="309639"/>
                    <a:pt x="276972" y="304654"/>
                  </a:cubicBezTo>
                  <a:cubicBezTo>
                    <a:pt x="263314" y="296470"/>
                    <a:pt x="254648" y="285277"/>
                    <a:pt x="255590" y="268627"/>
                  </a:cubicBezTo>
                  <a:cubicBezTo>
                    <a:pt x="256721" y="249815"/>
                    <a:pt x="267458" y="238151"/>
                    <a:pt x="284601" y="231848"/>
                  </a:cubicBezTo>
                  <a:cubicBezTo>
                    <a:pt x="291666" y="229215"/>
                    <a:pt x="291760" y="229403"/>
                    <a:pt x="291760" y="221972"/>
                  </a:cubicBezTo>
                  <a:cubicBezTo>
                    <a:pt x="291760" y="219432"/>
                    <a:pt x="291666" y="216986"/>
                    <a:pt x="291760" y="214447"/>
                  </a:cubicBezTo>
                  <a:cubicBezTo>
                    <a:pt x="291948" y="208803"/>
                    <a:pt x="292890" y="207768"/>
                    <a:pt x="298447" y="207674"/>
                  </a:cubicBezTo>
                  <a:close/>
                  <a:moveTo>
                    <a:pt x="303420" y="180121"/>
                  </a:moveTo>
                  <a:cubicBezTo>
                    <a:pt x="235877" y="180121"/>
                    <a:pt x="180864" y="235051"/>
                    <a:pt x="180864" y="302491"/>
                  </a:cubicBezTo>
                  <a:cubicBezTo>
                    <a:pt x="180864" y="369930"/>
                    <a:pt x="235877" y="424860"/>
                    <a:pt x="303420" y="424860"/>
                  </a:cubicBezTo>
                  <a:cubicBezTo>
                    <a:pt x="371056" y="424860"/>
                    <a:pt x="426069" y="370118"/>
                    <a:pt x="426069" y="302491"/>
                  </a:cubicBezTo>
                  <a:cubicBezTo>
                    <a:pt x="426069" y="235051"/>
                    <a:pt x="371056" y="180121"/>
                    <a:pt x="303420" y="180121"/>
                  </a:cubicBezTo>
                  <a:close/>
                  <a:moveTo>
                    <a:pt x="303420" y="0"/>
                  </a:moveTo>
                  <a:cubicBezTo>
                    <a:pt x="332716" y="0"/>
                    <a:pt x="356360" y="23703"/>
                    <a:pt x="356360" y="52767"/>
                  </a:cubicBezTo>
                  <a:cubicBezTo>
                    <a:pt x="356360" y="75529"/>
                    <a:pt x="341853" y="94905"/>
                    <a:pt x="321695" y="102335"/>
                  </a:cubicBezTo>
                  <a:lnTo>
                    <a:pt x="321695" y="149364"/>
                  </a:lnTo>
                  <a:cubicBezTo>
                    <a:pt x="350802" y="152750"/>
                    <a:pt x="377461" y="164319"/>
                    <a:pt x="399316" y="181626"/>
                  </a:cubicBezTo>
                  <a:lnTo>
                    <a:pt x="405815" y="175042"/>
                  </a:lnTo>
                  <a:lnTo>
                    <a:pt x="432851" y="148141"/>
                  </a:lnTo>
                  <a:cubicBezTo>
                    <a:pt x="423808" y="128671"/>
                    <a:pt x="427293" y="104875"/>
                    <a:pt x="443401" y="88791"/>
                  </a:cubicBezTo>
                  <a:cubicBezTo>
                    <a:pt x="463937" y="68192"/>
                    <a:pt x="497378" y="68192"/>
                    <a:pt x="518008" y="88791"/>
                  </a:cubicBezTo>
                  <a:cubicBezTo>
                    <a:pt x="538544" y="109390"/>
                    <a:pt x="538544" y="142686"/>
                    <a:pt x="518008" y="163285"/>
                  </a:cubicBezTo>
                  <a:cubicBezTo>
                    <a:pt x="501900" y="179369"/>
                    <a:pt x="478067" y="182849"/>
                    <a:pt x="458568" y="173819"/>
                  </a:cubicBezTo>
                  <a:lnTo>
                    <a:pt x="425032" y="207304"/>
                  </a:lnTo>
                  <a:cubicBezTo>
                    <a:pt x="442836" y="229972"/>
                    <a:pt x="454423" y="257625"/>
                    <a:pt x="457343" y="287818"/>
                  </a:cubicBezTo>
                  <a:lnTo>
                    <a:pt x="503407" y="287818"/>
                  </a:lnTo>
                  <a:cubicBezTo>
                    <a:pt x="509907" y="265996"/>
                    <a:pt x="530160" y="250194"/>
                    <a:pt x="553993" y="250194"/>
                  </a:cubicBezTo>
                  <a:cubicBezTo>
                    <a:pt x="583195" y="250194"/>
                    <a:pt x="606933" y="273803"/>
                    <a:pt x="606933" y="302961"/>
                  </a:cubicBezTo>
                  <a:cubicBezTo>
                    <a:pt x="606933" y="332213"/>
                    <a:pt x="583195" y="355822"/>
                    <a:pt x="553993" y="355822"/>
                  </a:cubicBezTo>
                  <a:cubicBezTo>
                    <a:pt x="532421" y="355822"/>
                    <a:pt x="513863" y="342842"/>
                    <a:pt x="505668" y="324312"/>
                  </a:cubicBezTo>
                  <a:lnTo>
                    <a:pt x="456589" y="324312"/>
                  </a:lnTo>
                  <a:cubicBezTo>
                    <a:pt x="452539" y="352059"/>
                    <a:pt x="441235" y="377361"/>
                    <a:pt x="424656" y="398336"/>
                  </a:cubicBezTo>
                  <a:lnTo>
                    <a:pt x="458473" y="432009"/>
                  </a:lnTo>
                  <a:cubicBezTo>
                    <a:pt x="465256" y="428905"/>
                    <a:pt x="472792" y="427118"/>
                    <a:pt x="480705" y="427118"/>
                  </a:cubicBezTo>
                  <a:cubicBezTo>
                    <a:pt x="509813" y="427118"/>
                    <a:pt x="533645" y="450820"/>
                    <a:pt x="533645" y="480072"/>
                  </a:cubicBezTo>
                  <a:cubicBezTo>
                    <a:pt x="533645" y="509324"/>
                    <a:pt x="509907" y="532839"/>
                    <a:pt x="480799" y="532839"/>
                  </a:cubicBezTo>
                  <a:cubicBezTo>
                    <a:pt x="451503" y="532839"/>
                    <a:pt x="427953" y="509136"/>
                    <a:pt x="427953" y="480072"/>
                  </a:cubicBezTo>
                  <a:cubicBezTo>
                    <a:pt x="427953" y="472077"/>
                    <a:pt x="429648" y="464647"/>
                    <a:pt x="432851" y="457875"/>
                  </a:cubicBezTo>
                  <a:lnTo>
                    <a:pt x="398939" y="424014"/>
                  </a:lnTo>
                  <a:cubicBezTo>
                    <a:pt x="377179" y="441038"/>
                    <a:pt x="350708" y="452513"/>
                    <a:pt x="321789" y="455899"/>
                  </a:cubicBezTo>
                  <a:lnTo>
                    <a:pt x="321789" y="466904"/>
                  </a:lnTo>
                  <a:lnTo>
                    <a:pt x="321789" y="503681"/>
                  </a:lnTo>
                  <a:cubicBezTo>
                    <a:pt x="342042" y="511017"/>
                    <a:pt x="356454" y="530487"/>
                    <a:pt x="356454" y="553155"/>
                  </a:cubicBezTo>
                  <a:cubicBezTo>
                    <a:pt x="356454" y="582407"/>
                    <a:pt x="332716" y="606016"/>
                    <a:pt x="303608" y="606016"/>
                  </a:cubicBezTo>
                  <a:cubicBezTo>
                    <a:pt x="274312" y="606016"/>
                    <a:pt x="250667" y="582313"/>
                    <a:pt x="250667" y="553155"/>
                  </a:cubicBezTo>
                  <a:cubicBezTo>
                    <a:pt x="250667" y="530487"/>
                    <a:pt x="265174" y="511017"/>
                    <a:pt x="285333" y="503681"/>
                  </a:cubicBezTo>
                  <a:lnTo>
                    <a:pt x="285333" y="466810"/>
                  </a:lnTo>
                  <a:lnTo>
                    <a:pt x="285333" y="455711"/>
                  </a:lnTo>
                  <a:cubicBezTo>
                    <a:pt x="256508" y="452325"/>
                    <a:pt x="229943" y="440944"/>
                    <a:pt x="208277" y="423920"/>
                  </a:cubicBezTo>
                  <a:lnTo>
                    <a:pt x="174365" y="457781"/>
                  </a:lnTo>
                  <a:cubicBezTo>
                    <a:pt x="177473" y="464553"/>
                    <a:pt x="179263" y="472077"/>
                    <a:pt x="179263" y="479978"/>
                  </a:cubicBezTo>
                  <a:cubicBezTo>
                    <a:pt x="179263" y="509136"/>
                    <a:pt x="155525" y="532745"/>
                    <a:pt x="126322" y="532745"/>
                  </a:cubicBezTo>
                  <a:cubicBezTo>
                    <a:pt x="97120" y="532745"/>
                    <a:pt x="73476" y="509136"/>
                    <a:pt x="73476" y="479978"/>
                  </a:cubicBezTo>
                  <a:cubicBezTo>
                    <a:pt x="73476" y="450726"/>
                    <a:pt x="97215" y="427118"/>
                    <a:pt x="126322" y="427118"/>
                  </a:cubicBezTo>
                  <a:cubicBezTo>
                    <a:pt x="134424" y="427118"/>
                    <a:pt x="141771" y="428905"/>
                    <a:pt x="148554" y="432009"/>
                  </a:cubicBezTo>
                  <a:lnTo>
                    <a:pt x="182372" y="398336"/>
                  </a:lnTo>
                  <a:cubicBezTo>
                    <a:pt x="165698" y="377361"/>
                    <a:pt x="154394" y="352059"/>
                    <a:pt x="150438" y="324312"/>
                  </a:cubicBezTo>
                  <a:lnTo>
                    <a:pt x="102490" y="324312"/>
                  </a:lnTo>
                  <a:cubicBezTo>
                    <a:pt x="95048" y="344535"/>
                    <a:pt x="75643" y="358926"/>
                    <a:pt x="52846" y="358926"/>
                  </a:cubicBezTo>
                  <a:cubicBezTo>
                    <a:pt x="23644" y="358926"/>
                    <a:pt x="0" y="335223"/>
                    <a:pt x="0" y="306159"/>
                  </a:cubicBezTo>
                  <a:cubicBezTo>
                    <a:pt x="0" y="276907"/>
                    <a:pt x="23738" y="253298"/>
                    <a:pt x="52846" y="253298"/>
                  </a:cubicBezTo>
                  <a:cubicBezTo>
                    <a:pt x="75643" y="253298"/>
                    <a:pt x="95048" y="267595"/>
                    <a:pt x="102490" y="287818"/>
                  </a:cubicBezTo>
                  <a:lnTo>
                    <a:pt x="149590" y="287818"/>
                  </a:lnTo>
                  <a:cubicBezTo>
                    <a:pt x="152510" y="257625"/>
                    <a:pt x="164003" y="229878"/>
                    <a:pt x="181901" y="207304"/>
                  </a:cubicBezTo>
                  <a:lnTo>
                    <a:pt x="148460" y="173913"/>
                  </a:lnTo>
                  <a:cubicBezTo>
                    <a:pt x="141677" y="177111"/>
                    <a:pt x="134141" y="178804"/>
                    <a:pt x="126228" y="178804"/>
                  </a:cubicBezTo>
                  <a:cubicBezTo>
                    <a:pt x="96932" y="178804"/>
                    <a:pt x="73382" y="155102"/>
                    <a:pt x="73382" y="126038"/>
                  </a:cubicBezTo>
                  <a:cubicBezTo>
                    <a:pt x="73382" y="96786"/>
                    <a:pt x="97120" y="73271"/>
                    <a:pt x="126228" y="73271"/>
                  </a:cubicBezTo>
                  <a:cubicBezTo>
                    <a:pt x="155525" y="73271"/>
                    <a:pt x="179075" y="96974"/>
                    <a:pt x="179075" y="126038"/>
                  </a:cubicBezTo>
                  <a:cubicBezTo>
                    <a:pt x="179075" y="134033"/>
                    <a:pt x="177379" y="141463"/>
                    <a:pt x="174176" y="148235"/>
                  </a:cubicBezTo>
                  <a:lnTo>
                    <a:pt x="207617" y="181626"/>
                  </a:lnTo>
                  <a:cubicBezTo>
                    <a:pt x="229472" y="164319"/>
                    <a:pt x="256131" y="152750"/>
                    <a:pt x="285239" y="149364"/>
                  </a:cubicBezTo>
                  <a:lnTo>
                    <a:pt x="285239" y="102335"/>
                  </a:lnTo>
                  <a:cubicBezTo>
                    <a:pt x="264986" y="94905"/>
                    <a:pt x="250573" y="75529"/>
                    <a:pt x="250573" y="52767"/>
                  </a:cubicBezTo>
                  <a:cubicBezTo>
                    <a:pt x="250573" y="23609"/>
                    <a:pt x="274312" y="0"/>
                    <a:pt x="30342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grpSp>
          <p:nvGrpSpPr>
            <p:cNvPr id="18" name="iSḻíḑè">
              <a:extLst>
                <a:ext uri="{FF2B5EF4-FFF2-40B4-BE49-F238E27FC236}">
                  <a16:creationId xmlns:a16="http://schemas.microsoft.com/office/drawing/2014/main" id="{FBBB83CA-0C23-4A68-ADC9-93A0C6703FDC}"/>
                </a:ext>
              </a:extLst>
            </p:cNvPr>
            <p:cNvGrpSpPr/>
            <p:nvPr/>
          </p:nvGrpSpPr>
          <p:grpSpPr>
            <a:xfrm>
              <a:off x="1838960" y="2191093"/>
              <a:ext cx="3251200" cy="0"/>
              <a:chOff x="1838960" y="2191093"/>
              <a:chExt cx="3251200" cy="0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EA77A14F-C4B6-4E8A-AFC8-6FCA490A27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8960" y="2191093"/>
                <a:ext cx="325120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BC51CE85-0308-46A7-BC50-70C2260D00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7850" y="2191093"/>
                <a:ext cx="1052310" cy="0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24510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31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19436" y="1268760"/>
            <a:ext cx="6970864" cy="4742072"/>
            <a:chOff x="1019436" y="1268760"/>
            <a:chExt cx="6970864" cy="4742072"/>
          </a:xfrm>
        </p:grpSpPr>
        <p:grpSp>
          <p:nvGrpSpPr>
            <p:cNvPr id="6" name="ïsḻiḋè"/>
            <p:cNvGrpSpPr/>
            <p:nvPr/>
          </p:nvGrpSpPr>
          <p:grpSpPr>
            <a:xfrm>
              <a:off x="1095774" y="1682282"/>
              <a:ext cx="3958986" cy="3873346"/>
              <a:chOff x="-949635" y="0"/>
              <a:chExt cx="7009631" cy="6858000"/>
            </a:xfrm>
          </p:grpSpPr>
          <p:sp>
            <p:nvSpPr>
              <p:cNvPr id="26" name="íśḷidé"/>
              <p:cNvSpPr/>
              <p:nvPr/>
            </p:nvSpPr>
            <p:spPr bwMode="auto">
              <a:xfrm>
                <a:off x="-949635" y="0"/>
                <a:ext cx="7009631" cy="6858000"/>
              </a:xfrm>
              <a:prstGeom prst="diamond">
                <a:avLst/>
              </a:prstGeom>
              <a:solidFill>
                <a:schemeClr val="tx2">
                  <a:lumMod val="20000"/>
                  <a:lumOff val="80000"/>
                  <a:alpha val="3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íşḷïďè"/>
              <p:cNvSpPr/>
              <p:nvPr/>
            </p:nvSpPr>
            <p:spPr bwMode="auto">
              <a:xfrm>
                <a:off x="-176517" y="653134"/>
                <a:ext cx="5647878" cy="5525706"/>
              </a:xfrm>
              <a:prstGeom prst="diamon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ïṥḻîdé"/>
            <p:cNvGrpSpPr/>
            <p:nvPr/>
          </p:nvGrpSpPr>
          <p:grpSpPr>
            <a:xfrm>
              <a:off x="1019436" y="2433127"/>
              <a:ext cx="2371656" cy="2371655"/>
              <a:chOff x="990600" y="2044717"/>
              <a:chExt cx="2768566" cy="2768566"/>
            </a:xfrm>
          </p:grpSpPr>
          <p:sp>
            <p:nvSpPr>
              <p:cNvPr id="24" name="iśľîdê"/>
              <p:cNvSpPr/>
              <p:nvPr/>
            </p:nvSpPr>
            <p:spPr bwMode="auto">
              <a:xfrm>
                <a:off x="990600" y="2044717"/>
                <a:ext cx="2768566" cy="2768566"/>
              </a:xfrm>
              <a:prstGeom prst="diamond">
                <a:avLst/>
              </a:prstGeom>
              <a:solidFill>
                <a:schemeClr val="accent1"/>
              </a:solidFill>
              <a:ln w="508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ïsļïďê"/>
              <p:cNvSpPr txBox="1"/>
              <p:nvPr/>
            </p:nvSpPr>
            <p:spPr>
              <a:xfrm>
                <a:off x="1429100" y="3294494"/>
                <a:ext cx="1800200" cy="43540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fontScale="40000" lnSpcReduction="20000"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</a:rPr>
                  <a:t>CONTENTS</a:t>
                </a:r>
              </a:p>
            </p:txBody>
          </p:sp>
        </p:grpSp>
        <p:sp>
          <p:nvSpPr>
            <p:cNvPr id="8" name="işliḑè"/>
            <p:cNvSpPr/>
            <p:nvPr/>
          </p:nvSpPr>
          <p:spPr bwMode="auto">
            <a:xfrm>
              <a:off x="2505566" y="1268760"/>
              <a:ext cx="986397" cy="986397"/>
            </a:xfrm>
            <a:prstGeom prst="diamond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ïṥ1iḑê"/>
            <p:cNvSpPr/>
            <p:nvPr/>
          </p:nvSpPr>
          <p:spPr bwMode="auto">
            <a:xfrm>
              <a:off x="3609417" y="2350038"/>
              <a:ext cx="986397" cy="986397"/>
            </a:xfrm>
            <a:prstGeom prst="diamon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10" name="ïSľîḑe"/>
            <p:cNvSpPr/>
            <p:nvPr/>
          </p:nvSpPr>
          <p:spPr bwMode="auto">
            <a:xfrm>
              <a:off x="3609417" y="3876719"/>
              <a:ext cx="986397" cy="986397"/>
            </a:xfrm>
            <a:prstGeom prst="diamond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1" name="ísľîḍè"/>
            <p:cNvSpPr/>
            <p:nvPr/>
          </p:nvSpPr>
          <p:spPr bwMode="auto">
            <a:xfrm>
              <a:off x="2505566" y="5024435"/>
              <a:ext cx="986397" cy="986397"/>
            </a:xfrm>
            <a:prstGeom prst="diamon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2" name="î$líḓé"/>
            <p:cNvGrpSpPr/>
            <p:nvPr/>
          </p:nvGrpSpPr>
          <p:grpSpPr>
            <a:xfrm>
              <a:off x="3491962" y="1430974"/>
              <a:ext cx="3394487" cy="565117"/>
              <a:chOff x="3943834" y="607948"/>
              <a:chExt cx="3962574" cy="659693"/>
            </a:xfrm>
          </p:grpSpPr>
          <p:sp>
            <p:nvSpPr>
              <p:cNvPr id="22" name="iŝļíďe"/>
              <p:cNvSpPr txBox="1"/>
              <p:nvPr/>
            </p:nvSpPr>
            <p:spPr>
              <a:xfrm>
                <a:off x="3943834" y="607948"/>
                <a:ext cx="3962574" cy="339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r>
                  <a:rPr lang="en-US" altLang="zh-CN" sz="1100" b="1" dirty="0"/>
                  <a:t>Text here</a:t>
                </a:r>
                <a:endParaRPr lang="zh-CN" altLang="en-US" sz="1100" b="1" dirty="0"/>
              </a:p>
            </p:txBody>
          </p:sp>
          <p:sp>
            <p:nvSpPr>
              <p:cNvPr id="23" name="îŝliďe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</a:p>
            </p:txBody>
          </p:sp>
        </p:grpSp>
        <p:grpSp>
          <p:nvGrpSpPr>
            <p:cNvPr id="13" name="îṩ1íḍê"/>
            <p:cNvGrpSpPr/>
            <p:nvPr/>
          </p:nvGrpSpPr>
          <p:grpSpPr>
            <a:xfrm>
              <a:off x="4595813" y="2490896"/>
              <a:ext cx="3394487" cy="565117"/>
              <a:chOff x="3943834" y="607948"/>
              <a:chExt cx="3962574" cy="659693"/>
            </a:xfrm>
          </p:grpSpPr>
          <p:sp>
            <p:nvSpPr>
              <p:cNvPr id="20" name="íślídè"/>
              <p:cNvSpPr txBox="1"/>
              <p:nvPr/>
            </p:nvSpPr>
            <p:spPr>
              <a:xfrm>
                <a:off x="3943834" y="607948"/>
                <a:ext cx="3962574" cy="339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r>
                  <a:rPr lang="en-US" altLang="zh-CN" sz="1100" b="1" dirty="0"/>
                  <a:t>Text here</a:t>
                </a:r>
                <a:endParaRPr lang="zh-CN" altLang="en-US" sz="1100" b="1" dirty="0"/>
              </a:p>
            </p:txBody>
          </p:sp>
          <p:sp>
            <p:nvSpPr>
              <p:cNvPr id="21" name="íşļîďe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</p:grpSp>
        <p:grpSp>
          <p:nvGrpSpPr>
            <p:cNvPr id="14" name="îṥľîde"/>
            <p:cNvGrpSpPr/>
            <p:nvPr/>
          </p:nvGrpSpPr>
          <p:grpSpPr>
            <a:xfrm>
              <a:off x="4595813" y="4115935"/>
              <a:ext cx="3394487" cy="565117"/>
              <a:chOff x="3943834" y="607948"/>
              <a:chExt cx="3962574" cy="659693"/>
            </a:xfrm>
          </p:grpSpPr>
          <p:sp>
            <p:nvSpPr>
              <p:cNvPr id="18" name="í$ļíḍê"/>
              <p:cNvSpPr txBox="1"/>
              <p:nvPr/>
            </p:nvSpPr>
            <p:spPr>
              <a:xfrm>
                <a:off x="3943834" y="607948"/>
                <a:ext cx="3962574" cy="339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r>
                  <a:rPr lang="en-US" altLang="zh-CN" sz="1100" b="1" dirty="0"/>
                  <a:t>Text here</a:t>
                </a:r>
                <a:endParaRPr lang="zh-CN" altLang="en-US" sz="1100" b="1" dirty="0"/>
              </a:p>
            </p:txBody>
          </p:sp>
          <p:sp>
            <p:nvSpPr>
              <p:cNvPr id="19" name="íṡļïdê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</p:grpSp>
        <p:grpSp>
          <p:nvGrpSpPr>
            <p:cNvPr id="15" name="ïs1iḍè"/>
            <p:cNvGrpSpPr/>
            <p:nvPr/>
          </p:nvGrpSpPr>
          <p:grpSpPr>
            <a:xfrm>
              <a:off x="3491962" y="5283300"/>
              <a:ext cx="3394487" cy="565117"/>
              <a:chOff x="3943834" y="607948"/>
              <a:chExt cx="3962574" cy="659693"/>
            </a:xfrm>
          </p:grpSpPr>
          <p:sp>
            <p:nvSpPr>
              <p:cNvPr id="16" name="ïśḷïḍê"/>
              <p:cNvSpPr txBox="1"/>
              <p:nvPr/>
            </p:nvSpPr>
            <p:spPr>
              <a:xfrm>
                <a:off x="3943834" y="607948"/>
                <a:ext cx="3962574" cy="339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r>
                  <a:rPr lang="en-US" altLang="zh-CN" sz="1100" b="1" dirty="0"/>
                  <a:t>Text here</a:t>
                </a:r>
                <a:endParaRPr lang="zh-CN" altLang="en-US" sz="1100" b="1" dirty="0"/>
              </a:p>
            </p:txBody>
          </p:sp>
          <p:sp>
            <p:nvSpPr>
              <p:cNvPr id="17" name="îṧ1iḋè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9383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43ECB00-323B-4B30-B329-3EE9F83FCE69}"/>
              </a:ext>
            </a:extLst>
          </p:cNvPr>
          <p:cNvGrpSpPr/>
          <p:nvPr/>
        </p:nvGrpSpPr>
        <p:grpSpPr>
          <a:xfrm>
            <a:off x="719137" y="1976589"/>
            <a:ext cx="10753723" cy="2934167"/>
            <a:chOff x="719137" y="1976589"/>
            <a:chExt cx="10753723" cy="2934167"/>
          </a:xfrm>
        </p:grpSpPr>
        <p:sp>
          <p:nvSpPr>
            <p:cNvPr id="6" name="ïšḷiďê">
              <a:extLst>
                <a:ext uri="{FF2B5EF4-FFF2-40B4-BE49-F238E27FC236}">
                  <a16:creationId xmlns:a16="http://schemas.microsoft.com/office/drawing/2014/main" id="{EB8EC26D-0142-48CC-8A46-A2D430597680}"/>
                </a:ext>
              </a:extLst>
            </p:cNvPr>
            <p:cNvSpPr/>
            <p:nvPr/>
          </p:nvSpPr>
          <p:spPr>
            <a:xfrm>
              <a:off x="719137" y="2787975"/>
              <a:ext cx="2153822" cy="37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6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7" name="iṩḻîḓê">
              <a:extLst>
                <a:ext uri="{FF2B5EF4-FFF2-40B4-BE49-F238E27FC236}">
                  <a16:creationId xmlns:a16="http://schemas.microsoft.com/office/drawing/2014/main" id="{41A9A838-C25D-49BB-A43A-7A4869664FE8}"/>
                </a:ext>
              </a:extLst>
            </p:cNvPr>
            <p:cNvSpPr/>
            <p:nvPr/>
          </p:nvSpPr>
          <p:spPr>
            <a:xfrm>
              <a:off x="2872958" y="2787975"/>
              <a:ext cx="2153822" cy="3789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7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8" name="îṧľide">
              <a:extLst>
                <a:ext uri="{FF2B5EF4-FFF2-40B4-BE49-F238E27FC236}">
                  <a16:creationId xmlns:a16="http://schemas.microsoft.com/office/drawing/2014/main" id="{DF0D20FC-E2FD-4768-9D97-B15068FEFA72}"/>
                </a:ext>
              </a:extLst>
            </p:cNvPr>
            <p:cNvSpPr/>
            <p:nvPr/>
          </p:nvSpPr>
          <p:spPr>
            <a:xfrm>
              <a:off x="5011395" y="2787975"/>
              <a:ext cx="2153822" cy="37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8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9" name="isļïdè">
              <a:extLst>
                <a:ext uri="{FF2B5EF4-FFF2-40B4-BE49-F238E27FC236}">
                  <a16:creationId xmlns:a16="http://schemas.microsoft.com/office/drawing/2014/main" id="{465963C0-79CD-422D-9894-55B26A6FF3C5}"/>
                </a:ext>
              </a:extLst>
            </p:cNvPr>
            <p:cNvSpPr/>
            <p:nvPr/>
          </p:nvSpPr>
          <p:spPr>
            <a:xfrm>
              <a:off x="7165216" y="2787975"/>
              <a:ext cx="2153822" cy="3789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9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10" name="ïṧḻïḍê">
              <a:extLst>
                <a:ext uri="{FF2B5EF4-FFF2-40B4-BE49-F238E27FC236}">
                  <a16:creationId xmlns:a16="http://schemas.microsoft.com/office/drawing/2014/main" id="{4A7971F3-2B2F-492A-AF1F-7FF6C0CA5D91}"/>
                </a:ext>
              </a:extLst>
            </p:cNvPr>
            <p:cNvSpPr/>
            <p:nvPr/>
          </p:nvSpPr>
          <p:spPr>
            <a:xfrm>
              <a:off x="9319038" y="2787975"/>
              <a:ext cx="2153822" cy="37894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10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11" name="îṡḷíḓê">
              <a:extLst>
                <a:ext uri="{FF2B5EF4-FFF2-40B4-BE49-F238E27FC236}">
                  <a16:creationId xmlns:a16="http://schemas.microsoft.com/office/drawing/2014/main" id="{A771838C-F9C2-4D25-938C-418CC1767262}"/>
                </a:ext>
              </a:extLst>
            </p:cNvPr>
            <p:cNvSpPr>
              <a:spLocks/>
            </p:cNvSpPr>
            <p:nvPr/>
          </p:nvSpPr>
          <p:spPr bwMode="gray">
            <a:xfrm>
              <a:off x="1176689" y="3107374"/>
              <a:ext cx="107691" cy="105026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F682297B-CB19-478C-88E1-21F19F1D84D1}"/>
                </a:ext>
              </a:extLst>
            </p:cNvPr>
            <p:cNvGrpSpPr/>
            <p:nvPr/>
          </p:nvGrpSpPr>
          <p:grpSpPr>
            <a:xfrm>
              <a:off x="7475831" y="3107374"/>
              <a:ext cx="107691" cy="1630385"/>
              <a:chOff x="7475831" y="3107374"/>
              <a:chExt cx="107691" cy="1630385"/>
            </a:xfrm>
          </p:grpSpPr>
          <p:sp>
            <p:nvSpPr>
              <p:cNvPr id="38" name="iṡ1íḋé">
                <a:extLst>
                  <a:ext uri="{FF2B5EF4-FFF2-40B4-BE49-F238E27FC236}">
                    <a16:creationId xmlns:a16="http://schemas.microsoft.com/office/drawing/2014/main" id="{4ED10D8C-FCF4-43F6-B19F-09CEF8281BC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7475831" y="3107374"/>
                <a:ext cx="107691" cy="105026"/>
              </a:xfrm>
              <a:prstGeom prst="ellipse">
                <a:avLst/>
              </a:prstGeom>
              <a:solidFill>
                <a:schemeClr val="accent3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sļiḓe">
                <a:extLst>
                  <a:ext uri="{FF2B5EF4-FFF2-40B4-BE49-F238E27FC236}">
                    <a16:creationId xmlns:a16="http://schemas.microsoft.com/office/drawing/2014/main" id="{9722566E-177E-4E77-A04B-1A66488C61F3}"/>
                  </a:ext>
                </a:extLst>
              </p:cNvPr>
              <p:cNvSpPr>
                <a:spLocks/>
              </p:cNvSpPr>
              <p:nvPr/>
            </p:nvSpPr>
            <p:spPr bwMode="gray">
              <a:xfrm flipV="1">
                <a:off x="7529677" y="3173829"/>
                <a:ext cx="0" cy="1563930"/>
              </a:xfrm>
              <a:prstGeom prst="line">
                <a:avLst/>
              </a:prstGeom>
              <a:noFill/>
              <a:ln w="19050">
                <a:solidFill>
                  <a:schemeClr val="accent3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9F23250C-169D-4CFC-9EF3-738F2B9D525C}"/>
                </a:ext>
              </a:extLst>
            </p:cNvPr>
            <p:cNvGrpSpPr/>
            <p:nvPr/>
          </p:nvGrpSpPr>
          <p:grpSpPr>
            <a:xfrm>
              <a:off x="3139807" y="3107374"/>
              <a:ext cx="107691" cy="1630385"/>
              <a:chOff x="4436327" y="3107374"/>
              <a:chExt cx="107691" cy="1630385"/>
            </a:xfrm>
          </p:grpSpPr>
          <p:sp>
            <p:nvSpPr>
              <p:cNvPr id="36" name="ïS1idè">
                <a:extLst>
                  <a:ext uri="{FF2B5EF4-FFF2-40B4-BE49-F238E27FC236}">
                    <a16:creationId xmlns:a16="http://schemas.microsoft.com/office/drawing/2014/main" id="{64BD9600-B369-473B-929C-CE915D7D4E8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36327" y="3107374"/>
                <a:ext cx="107691" cy="105026"/>
              </a:xfrm>
              <a:prstGeom prst="ellipse">
                <a:avLst/>
              </a:prstGeom>
              <a:solidFill>
                <a:schemeClr val="accent3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šlíḋe">
                <a:extLst>
                  <a:ext uri="{FF2B5EF4-FFF2-40B4-BE49-F238E27FC236}">
                    <a16:creationId xmlns:a16="http://schemas.microsoft.com/office/drawing/2014/main" id="{657F8EDB-260A-4FF6-AAE3-B89685D29C77}"/>
                  </a:ext>
                </a:extLst>
              </p:cNvPr>
              <p:cNvSpPr>
                <a:spLocks/>
              </p:cNvSpPr>
              <p:nvPr/>
            </p:nvSpPr>
            <p:spPr bwMode="gray">
              <a:xfrm flipV="1">
                <a:off x="4490173" y="3173829"/>
                <a:ext cx="0" cy="1563930"/>
              </a:xfrm>
              <a:prstGeom prst="line">
                <a:avLst/>
              </a:prstGeom>
              <a:noFill/>
              <a:ln w="19050">
                <a:solidFill>
                  <a:schemeClr val="accent3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30B7BE6F-9484-4997-BC75-0DB5BF0159E3}"/>
                </a:ext>
              </a:extLst>
            </p:cNvPr>
            <p:cNvGrpSpPr/>
            <p:nvPr/>
          </p:nvGrpSpPr>
          <p:grpSpPr>
            <a:xfrm>
              <a:off x="5165102" y="3107374"/>
              <a:ext cx="107691" cy="324250"/>
              <a:chOff x="5165102" y="3107374"/>
              <a:chExt cx="107691" cy="324250"/>
            </a:xfrm>
          </p:grpSpPr>
          <p:sp>
            <p:nvSpPr>
              <p:cNvPr id="34" name="iṣľïḍè">
                <a:extLst>
                  <a:ext uri="{FF2B5EF4-FFF2-40B4-BE49-F238E27FC236}">
                    <a16:creationId xmlns:a16="http://schemas.microsoft.com/office/drawing/2014/main" id="{64CEB609-920E-4194-A970-0562AEC6692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165102" y="3107374"/>
                <a:ext cx="107691" cy="105026"/>
              </a:xfrm>
              <a:prstGeom prst="ellipse">
                <a:avLst/>
              </a:prstGeom>
              <a:solidFill>
                <a:schemeClr val="accent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ṣlîḓé">
                <a:extLst>
                  <a:ext uri="{FF2B5EF4-FFF2-40B4-BE49-F238E27FC236}">
                    <a16:creationId xmlns:a16="http://schemas.microsoft.com/office/drawing/2014/main" id="{C7E401A2-0CEE-492C-A80F-4E9B01B19D4A}"/>
                  </a:ext>
                </a:extLst>
              </p:cNvPr>
              <p:cNvSpPr>
                <a:spLocks/>
              </p:cNvSpPr>
              <p:nvPr/>
            </p:nvSpPr>
            <p:spPr bwMode="gray">
              <a:xfrm flipV="1">
                <a:off x="5218948" y="3196922"/>
                <a:ext cx="0" cy="23470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ïṣ1idé">
              <a:extLst>
                <a:ext uri="{FF2B5EF4-FFF2-40B4-BE49-F238E27FC236}">
                  <a16:creationId xmlns:a16="http://schemas.microsoft.com/office/drawing/2014/main" id="{C38E2DFC-92E3-40C7-B648-FCB1D6A3A275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1230534" y="3196922"/>
              <a:ext cx="0" cy="23470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ḻiḋe">
              <a:extLst>
                <a:ext uri="{FF2B5EF4-FFF2-40B4-BE49-F238E27FC236}">
                  <a16:creationId xmlns:a16="http://schemas.microsoft.com/office/drawing/2014/main" id="{42C3167C-C23F-45F3-B1D5-E3A98FBDDB50}"/>
                </a:ext>
              </a:extLst>
            </p:cNvPr>
            <p:cNvSpPr/>
            <p:nvPr/>
          </p:nvSpPr>
          <p:spPr>
            <a:xfrm>
              <a:off x="1534110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śļïdè">
              <a:extLst>
                <a:ext uri="{FF2B5EF4-FFF2-40B4-BE49-F238E27FC236}">
                  <a16:creationId xmlns:a16="http://schemas.microsoft.com/office/drawing/2014/main" id="{79AB2C59-1468-4A4C-BA53-B124F26EAEC6}"/>
                </a:ext>
              </a:extLst>
            </p:cNvPr>
            <p:cNvSpPr/>
            <p:nvPr/>
          </p:nvSpPr>
          <p:spPr>
            <a:xfrm>
              <a:off x="3687931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Sḷídé">
              <a:extLst>
                <a:ext uri="{FF2B5EF4-FFF2-40B4-BE49-F238E27FC236}">
                  <a16:creationId xmlns:a16="http://schemas.microsoft.com/office/drawing/2014/main" id="{A4FCCB05-A249-43D5-98BE-79B1DBF0F0AF}"/>
                </a:ext>
              </a:extLst>
            </p:cNvPr>
            <p:cNvSpPr/>
            <p:nvPr/>
          </p:nvSpPr>
          <p:spPr>
            <a:xfrm>
              <a:off x="5841752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ṧ1ïḍé">
              <a:extLst>
                <a:ext uri="{FF2B5EF4-FFF2-40B4-BE49-F238E27FC236}">
                  <a16:creationId xmlns:a16="http://schemas.microsoft.com/office/drawing/2014/main" id="{350A8CD8-A48D-4C3D-A39D-9B281366547B}"/>
                </a:ext>
              </a:extLst>
            </p:cNvPr>
            <p:cNvSpPr/>
            <p:nvPr/>
          </p:nvSpPr>
          <p:spPr>
            <a:xfrm>
              <a:off x="7995573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ṧļîďé">
              <a:extLst>
                <a:ext uri="{FF2B5EF4-FFF2-40B4-BE49-F238E27FC236}">
                  <a16:creationId xmlns:a16="http://schemas.microsoft.com/office/drawing/2014/main" id="{EA5E29B4-7463-4B7A-AC24-4461F528402C}"/>
                </a:ext>
              </a:extLst>
            </p:cNvPr>
            <p:cNvSpPr/>
            <p:nvPr/>
          </p:nvSpPr>
          <p:spPr>
            <a:xfrm>
              <a:off x="10149394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ľíḍè">
              <a:extLst>
                <a:ext uri="{FF2B5EF4-FFF2-40B4-BE49-F238E27FC236}">
                  <a16:creationId xmlns:a16="http://schemas.microsoft.com/office/drawing/2014/main" id="{697B59DB-EC89-4250-9DEB-860F060C8751}"/>
                </a:ext>
              </a:extLst>
            </p:cNvPr>
            <p:cNvSpPr txBox="1"/>
            <p:nvPr/>
          </p:nvSpPr>
          <p:spPr>
            <a:xfrm>
              <a:off x="1044440" y="3418193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22" name="ïsļïḓê">
              <a:extLst>
                <a:ext uri="{FF2B5EF4-FFF2-40B4-BE49-F238E27FC236}">
                  <a16:creationId xmlns:a16="http://schemas.microsoft.com/office/drawing/2014/main" id="{EEDAE60A-D0B1-43B3-99A3-B45534548155}"/>
                </a:ext>
              </a:extLst>
            </p:cNvPr>
            <p:cNvSpPr txBox="1"/>
            <p:nvPr/>
          </p:nvSpPr>
          <p:spPr>
            <a:xfrm>
              <a:off x="1044440" y="3826357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</a:p>
          </p:txBody>
        </p:sp>
        <p:sp>
          <p:nvSpPr>
            <p:cNvPr id="23" name="í$ľíḍè">
              <a:extLst>
                <a:ext uri="{FF2B5EF4-FFF2-40B4-BE49-F238E27FC236}">
                  <a16:creationId xmlns:a16="http://schemas.microsoft.com/office/drawing/2014/main" id="{2BB4F7A0-DC09-492D-A2F9-62783BF76110}"/>
                </a:ext>
              </a:extLst>
            </p:cNvPr>
            <p:cNvSpPr txBox="1"/>
            <p:nvPr/>
          </p:nvSpPr>
          <p:spPr>
            <a:xfrm>
              <a:off x="5023577" y="3316240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24" name="ïsļïḓê">
              <a:extLst>
                <a:ext uri="{FF2B5EF4-FFF2-40B4-BE49-F238E27FC236}">
                  <a16:creationId xmlns:a16="http://schemas.microsoft.com/office/drawing/2014/main" id="{3D697D13-24F0-4F43-AA3F-062CD70DC333}"/>
                </a:ext>
              </a:extLst>
            </p:cNvPr>
            <p:cNvSpPr txBox="1"/>
            <p:nvPr/>
          </p:nvSpPr>
          <p:spPr>
            <a:xfrm>
              <a:off x="5001997" y="3724404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</a:p>
          </p:txBody>
        </p:sp>
        <p:sp>
          <p:nvSpPr>
            <p:cNvPr id="25" name="í$ľíḍè">
              <a:extLst>
                <a:ext uri="{FF2B5EF4-FFF2-40B4-BE49-F238E27FC236}">
                  <a16:creationId xmlns:a16="http://schemas.microsoft.com/office/drawing/2014/main" id="{1813C5D2-3E43-4E42-BF83-469269C4D974}"/>
                </a:ext>
              </a:extLst>
            </p:cNvPr>
            <p:cNvSpPr txBox="1"/>
            <p:nvPr/>
          </p:nvSpPr>
          <p:spPr>
            <a:xfrm>
              <a:off x="3198934" y="3840965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26" name="ïsļïḓê">
              <a:extLst>
                <a:ext uri="{FF2B5EF4-FFF2-40B4-BE49-F238E27FC236}">
                  <a16:creationId xmlns:a16="http://schemas.microsoft.com/office/drawing/2014/main" id="{CD45DF6D-8235-40DE-9B87-E057E23085D6}"/>
                </a:ext>
              </a:extLst>
            </p:cNvPr>
            <p:cNvSpPr txBox="1"/>
            <p:nvPr/>
          </p:nvSpPr>
          <p:spPr>
            <a:xfrm>
              <a:off x="3198934" y="4249129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</a:p>
          </p:txBody>
        </p:sp>
        <p:sp>
          <p:nvSpPr>
            <p:cNvPr id="27" name="í$ľíḍè">
              <a:extLst>
                <a:ext uri="{FF2B5EF4-FFF2-40B4-BE49-F238E27FC236}">
                  <a16:creationId xmlns:a16="http://schemas.microsoft.com/office/drawing/2014/main" id="{5F914AC8-19AF-4C52-94CB-F53A21ED6DA3}"/>
                </a:ext>
              </a:extLst>
            </p:cNvPr>
            <p:cNvSpPr txBox="1"/>
            <p:nvPr/>
          </p:nvSpPr>
          <p:spPr>
            <a:xfrm>
              <a:off x="7534957" y="3840965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28" name="ïsļïḓê">
              <a:extLst>
                <a:ext uri="{FF2B5EF4-FFF2-40B4-BE49-F238E27FC236}">
                  <a16:creationId xmlns:a16="http://schemas.microsoft.com/office/drawing/2014/main" id="{121FB0AD-A154-44FB-B145-51ED02CBF18C}"/>
                </a:ext>
              </a:extLst>
            </p:cNvPr>
            <p:cNvSpPr txBox="1"/>
            <p:nvPr/>
          </p:nvSpPr>
          <p:spPr>
            <a:xfrm>
              <a:off x="7534957" y="4249129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01FBB28B-2D00-49DD-A97F-CA02D189C025}"/>
                </a:ext>
              </a:extLst>
            </p:cNvPr>
            <p:cNvGrpSpPr/>
            <p:nvPr/>
          </p:nvGrpSpPr>
          <p:grpSpPr>
            <a:xfrm>
              <a:off x="9919495" y="3107374"/>
              <a:ext cx="107691" cy="324250"/>
              <a:chOff x="5165102" y="3107374"/>
              <a:chExt cx="107691" cy="324250"/>
            </a:xfrm>
          </p:grpSpPr>
          <p:sp>
            <p:nvSpPr>
              <p:cNvPr id="32" name="iṣľïḍè">
                <a:extLst>
                  <a:ext uri="{FF2B5EF4-FFF2-40B4-BE49-F238E27FC236}">
                    <a16:creationId xmlns:a16="http://schemas.microsoft.com/office/drawing/2014/main" id="{360D0FFB-7A40-48FE-ADF7-22A102160D8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165102" y="3107374"/>
                <a:ext cx="107691" cy="105026"/>
              </a:xfrm>
              <a:prstGeom prst="ellipse">
                <a:avLst/>
              </a:prstGeom>
              <a:solidFill>
                <a:schemeClr val="accent1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ṣlîḓé">
                <a:extLst>
                  <a:ext uri="{FF2B5EF4-FFF2-40B4-BE49-F238E27FC236}">
                    <a16:creationId xmlns:a16="http://schemas.microsoft.com/office/drawing/2014/main" id="{CA5E5FB7-8A1C-4FF3-B978-94551FC6B5E0}"/>
                  </a:ext>
                </a:extLst>
              </p:cNvPr>
              <p:cNvSpPr>
                <a:spLocks/>
              </p:cNvSpPr>
              <p:nvPr/>
            </p:nvSpPr>
            <p:spPr bwMode="gray">
              <a:xfrm flipV="1">
                <a:off x="5218948" y="3196922"/>
                <a:ext cx="0" cy="23470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0" name="í$ľíḍè">
              <a:extLst>
                <a:ext uri="{FF2B5EF4-FFF2-40B4-BE49-F238E27FC236}">
                  <a16:creationId xmlns:a16="http://schemas.microsoft.com/office/drawing/2014/main" id="{5B60DDC5-8DD1-4948-AA9A-80C36F2AE699}"/>
                </a:ext>
              </a:extLst>
            </p:cNvPr>
            <p:cNvSpPr txBox="1"/>
            <p:nvPr/>
          </p:nvSpPr>
          <p:spPr>
            <a:xfrm>
              <a:off x="9777970" y="3316240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31" name="ïsļïḓê">
              <a:extLst>
                <a:ext uri="{FF2B5EF4-FFF2-40B4-BE49-F238E27FC236}">
                  <a16:creationId xmlns:a16="http://schemas.microsoft.com/office/drawing/2014/main" id="{68EA4F51-864F-4014-96B3-C3B76CD9C815}"/>
                </a:ext>
              </a:extLst>
            </p:cNvPr>
            <p:cNvSpPr txBox="1"/>
            <p:nvPr/>
          </p:nvSpPr>
          <p:spPr>
            <a:xfrm>
              <a:off x="9777970" y="3724404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6441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D3E93B-2611-44BD-B435-17F5AFDB0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41A7E5-B956-4713-A155-E0E10DD64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E33444C-CF32-4425-91AA-B6D73FC7D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243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1BFC111-D90A-41C5-B0BD-220BE586031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22850"/>
            <a:chOff x="673100" y="1123950"/>
            <a:chExt cx="10845800" cy="5022850"/>
          </a:xfrm>
        </p:grpSpPr>
        <p:grpSp>
          <p:nvGrpSpPr>
            <p:cNvPr id="6" name="íṩḻíḓè">
              <a:extLst>
                <a:ext uri="{FF2B5EF4-FFF2-40B4-BE49-F238E27FC236}">
                  <a16:creationId xmlns:a16="http://schemas.microsoft.com/office/drawing/2014/main" id="{D1138D15-66FE-4030-A681-6831A354E628}"/>
                </a:ext>
              </a:extLst>
            </p:cNvPr>
            <p:cNvGrpSpPr/>
            <p:nvPr/>
          </p:nvGrpSpPr>
          <p:grpSpPr>
            <a:xfrm>
              <a:off x="4284771" y="1123950"/>
              <a:ext cx="3622457" cy="2720357"/>
              <a:chOff x="4284772" y="2286387"/>
              <a:chExt cx="3622457" cy="2720357"/>
            </a:xfrm>
          </p:grpSpPr>
          <p:sp>
            <p:nvSpPr>
              <p:cNvPr id="26" name="îślîḋe">
                <a:extLst>
                  <a:ext uri="{FF2B5EF4-FFF2-40B4-BE49-F238E27FC236}">
                    <a16:creationId xmlns:a16="http://schemas.microsoft.com/office/drawing/2014/main" id="{7E6D9122-4AE6-42BB-9643-E152297CF10E}"/>
                  </a:ext>
                </a:extLst>
              </p:cNvPr>
              <p:cNvSpPr/>
              <p:nvPr/>
            </p:nvSpPr>
            <p:spPr bwMode="auto">
              <a:xfrm>
                <a:off x="4284772" y="2286387"/>
                <a:ext cx="3622457" cy="2720357"/>
              </a:xfrm>
              <a:custGeom>
                <a:avLst/>
                <a:gdLst>
                  <a:gd name="connsiteX0" fmla="*/ 3683000 w 4500563"/>
                  <a:gd name="connsiteY0" fmla="*/ 1835150 h 3379788"/>
                  <a:gd name="connsiteX1" fmla="*/ 3900487 w 4500563"/>
                  <a:gd name="connsiteY1" fmla="*/ 2054832 h 3379788"/>
                  <a:gd name="connsiteX2" fmla="*/ 3900487 w 4500563"/>
                  <a:gd name="connsiteY2" fmla="*/ 3160106 h 3379788"/>
                  <a:gd name="connsiteX3" fmla="*/ 3683000 w 4500563"/>
                  <a:gd name="connsiteY3" fmla="*/ 3379788 h 3379788"/>
                  <a:gd name="connsiteX4" fmla="*/ 3465512 w 4500563"/>
                  <a:gd name="connsiteY4" fmla="*/ 3160106 h 3379788"/>
                  <a:gd name="connsiteX5" fmla="*/ 3465512 w 4500563"/>
                  <a:gd name="connsiteY5" fmla="*/ 2054832 h 3379788"/>
                  <a:gd name="connsiteX6" fmla="*/ 3683000 w 4500563"/>
                  <a:gd name="connsiteY6" fmla="*/ 1835150 h 3379788"/>
                  <a:gd name="connsiteX7" fmla="*/ 819149 w 4500563"/>
                  <a:gd name="connsiteY7" fmla="*/ 1835150 h 3379788"/>
                  <a:gd name="connsiteX8" fmla="*/ 1036637 w 4500563"/>
                  <a:gd name="connsiteY8" fmla="*/ 2054832 h 3379788"/>
                  <a:gd name="connsiteX9" fmla="*/ 1036637 w 4500563"/>
                  <a:gd name="connsiteY9" fmla="*/ 3160106 h 3379788"/>
                  <a:gd name="connsiteX10" fmla="*/ 819149 w 4500563"/>
                  <a:gd name="connsiteY10" fmla="*/ 3379788 h 3379788"/>
                  <a:gd name="connsiteX11" fmla="*/ 601662 w 4500563"/>
                  <a:gd name="connsiteY11" fmla="*/ 3160106 h 3379788"/>
                  <a:gd name="connsiteX12" fmla="*/ 601662 w 4500563"/>
                  <a:gd name="connsiteY12" fmla="*/ 2054832 h 3379788"/>
                  <a:gd name="connsiteX13" fmla="*/ 819149 w 4500563"/>
                  <a:gd name="connsiteY13" fmla="*/ 1835150 h 3379788"/>
                  <a:gd name="connsiteX14" fmla="*/ 2250281 w 4500563"/>
                  <a:gd name="connsiteY14" fmla="*/ 0 h 3379788"/>
                  <a:gd name="connsiteX15" fmla="*/ 4305981 w 4500563"/>
                  <a:gd name="connsiteY15" fmla="*/ 1775969 h 3379788"/>
                  <a:gd name="connsiteX16" fmla="*/ 4305981 w 4500563"/>
                  <a:gd name="connsiteY16" fmla="*/ 2287960 h 3379788"/>
                  <a:gd name="connsiteX17" fmla="*/ 4500563 w 4500563"/>
                  <a:gd name="connsiteY17" fmla="*/ 2649096 h 3379788"/>
                  <a:gd name="connsiteX18" fmla="*/ 4500563 w 4500563"/>
                  <a:gd name="connsiteY18" fmla="*/ 2651382 h 3379788"/>
                  <a:gd name="connsiteX19" fmla="*/ 4500563 w 4500563"/>
                  <a:gd name="connsiteY19" fmla="*/ 2671953 h 3379788"/>
                  <a:gd name="connsiteX20" fmla="*/ 4500563 w 4500563"/>
                  <a:gd name="connsiteY20" fmla="*/ 2678810 h 3379788"/>
                  <a:gd name="connsiteX21" fmla="*/ 4498274 w 4500563"/>
                  <a:gd name="connsiteY21" fmla="*/ 2692524 h 3379788"/>
                  <a:gd name="connsiteX22" fmla="*/ 4498274 w 4500563"/>
                  <a:gd name="connsiteY22" fmla="*/ 2701667 h 3379788"/>
                  <a:gd name="connsiteX23" fmla="*/ 4495985 w 4500563"/>
                  <a:gd name="connsiteY23" fmla="*/ 2715381 h 3379788"/>
                  <a:gd name="connsiteX24" fmla="*/ 4495985 w 4500563"/>
                  <a:gd name="connsiteY24" fmla="*/ 2722238 h 3379788"/>
                  <a:gd name="connsiteX25" fmla="*/ 4491406 w 4500563"/>
                  <a:gd name="connsiteY25" fmla="*/ 2738238 h 3379788"/>
                  <a:gd name="connsiteX26" fmla="*/ 4491406 w 4500563"/>
                  <a:gd name="connsiteY26" fmla="*/ 2745095 h 3379788"/>
                  <a:gd name="connsiteX27" fmla="*/ 4486828 w 4500563"/>
                  <a:gd name="connsiteY27" fmla="*/ 2763380 h 3379788"/>
                  <a:gd name="connsiteX28" fmla="*/ 4482250 w 4500563"/>
                  <a:gd name="connsiteY28" fmla="*/ 2772523 h 3379788"/>
                  <a:gd name="connsiteX29" fmla="*/ 4479960 w 4500563"/>
                  <a:gd name="connsiteY29" fmla="*/ 2783951 h 3379788"/>
                  <a:gd name="connsiteX30" fmla="*/ 4475382 w 4500563"/>
                  <a:gd name="connsiteY30" fmla="*/ 2793094 h 3379788"/>
                  <a:gd name="connsiteX31" fmla="*/ 4473093 w 4500563"/>
                  <a:gd name="connsiteY31" fmla="*/ 2802236 h 3379788"/>
                  <a:gd name="connsiteX32" fmla="*/ 4468514 w 4500563"/>
                  <a:gd name="connsiteY32" fmla="*/ 2813665 h 3379788"/>
                  <a:gd name="connsiteX33" fmla="*/ 4463936 w 4500563"/>
                  <a:gd name="connsiteY33" fmla="*/ 2820522 h 3379788"/>
                  <a:gd name="connsiteX34" fmla="*/ 4454779 w 4500563"/>
                  <a:gd name="connsiteY34" fmla="*/ 2843379 h 3379788"/>
                  <a:gd name="connsiteX35" fmla="*/ 4452490 w 4500563"/>
                  <a:gd name="connsiteY35" fmla="*/ 2847950 h 3379788"/>
                  <a:gd name="connsiteX36" fmla="*/ 4445623 w 4500563"/>
                  <a:gd name="connsiteY36" fmla="*/ 2859378 h 3379788"/>
                  <a:gd name="connsiteX37" fmla="*/ 4441044 w 4500563"/>
                  <a:gd name="connsiteY37" fmla="*/ 2866235 h 3379788"/>
                  <a:gd name="connsiteX38" fmla="*/ 4434177 w 4500563"/>
                  <a:gd name="connsiteY38" fmla="*/ 2877664 h 3379788"/>
                  <a:gd name="connsiteX39" fmla="*/ 4431887 w 4500563"/>
                  <a:gd name="connsiteY39" fmla="*/ 2882235 h 3379788"/>
                  <a:gd name="connsiteX40" fmla="*/ 4422731 w 4500563"/>
                  <a:gd name="connsiteY40" fmla="*/ 2895949 h 3379788"/>
                  <a:gd name="connsiteX41" fmla="*/ 3980915 w 4500563"/>
                  <a:gd name="connsiteY41" fmla="*/ 3113088 h 3379788"/>
                  <a:gd name="connsiteX42" fmla="*/ 3980915 w 4500563"/>
                  <a:gd name="connsiteY42" fmla="*/ 3071946 h 3379788"/>
                  <a:gd name="connsiteX43" fmla="*/ 3980915 w 4500563"/>
                  <a:gd name="connsiteY43" fmla="*/ 2187390 h 3379788"/>
                  <a:gd name="connsiteX44" fmla="*/ 4058748 w 4500563"/>
                  <a:gd name="connsiteY44" fmla="*/ 2191961 h 3379788"/>
                  <a:gd name="connsiteX45" fmla="*/ 4058748 w 4500563"/>
                  <a:gd name="connsiteY45" fmla="*/ 2111963 h 3379788"/>
                  <a:gd name="connsiteX46" fmla="*/ 2250281 w 4500563"/>
                  <a:gd name="connsiteY46" fmla="*/ 553133 h 3379788"/>
                  <a:gd name="connsiteX47" fmla="*/ 441815 w 4500563"/>
                  <a:gd name="connsiteY47" fmla="*/ 2111963 h 3379788"/>
                  <a:gd name="connsiteX48" fmla="*/ 441815 w 4500563"/>
                  <a:gd name="connsiteY48" fmla="*/ 2191961 h 3379788"/>
                  <a:gd name="connsiteX49" fmla="*/ 521937 w 4500563"/>
                  <a:gd name="connsiteY49" fmla="*/ 2187390 h 3379788"/>
                  <a:gd name="connsiteX50" fmla="*/ 521937 w 4500563"/>
                  <a:gd name="connsiteY50" fmla="*/ 3071946 h 3379788"/>
                  <a:gd name="connsiteX51" fmla="*/ 521937 w 4500563"/>
                  <a:gd name="connsiteY51" fmla="*/ 3113088 h 3379788"/>
                  <a:gd name="connsiteX52" fmla="*/ 80122 w 4500563"/>
                  <a:gd name="connsiteY52" fmla="*/ 2895949 h 3379788"/>
                  <a:gd name="connsiteX53" fmla="*/ 70965 w 4500563"/>
                  <a:gd name="connsiteY53" fmla="*/ 2882235 h 3379788"/>
                  <a:gd name="connsiteX54" fmla="*/ 68676 w 4500563"/>
                  <a:gd name="connsiteY54" fmla="*/ 2877664 h 3379788"/>
                  <a:gd name="connsiteX55" fmla="*/ 59519 w 4500563"/>
                  <a:gd name="connsiteY55" fmla="*/ 2866235 h 3379788"/>
                  <a:gd name="connsiteX56" fmla="*/ 57230 w 4500563"/>
                  <a:gd name="connsiteY56" fmla="*/ 2859378 h 3379788"/>
                  <a:gd name="connsiteX57" fmla="*/ 50362 w 4500563"/>
                  <a:gd name="connsiteY57" fmla="*/ 2847950 h 3379788"/>
                  <a:gd name="connsiteX58" fmla="*/ 48073 w 4500563"/>
                  <a:gd name="connsiteY58" fmla="*/ 2843379 h 3379788"/>
                  <a:gd name="connsiteX59" fmla="*/ 38916 w 4500563"/>
                  <a:gd name="connsiteY59" fmla="*/ 2820522 h 3379788"/>
                  <a:gd name="connsiteX60" fmla="*/ 34338 w 4500563"/>
                  <a:gd name="connsiteY60" fmla="*/ 2813665 h 3379788"/>
                  <a:gd name="connsiteX61" fmla="*/ 29759 w 4500563"/>
                  <a:gd name="connsiteY61" fmla="*/ 2802236 h 3379788"/>
                  <a:gd name="connsiteX62" fmla="*/ 25181 w 4500563"/>
                  <a:gd name="connsiteY62" fmla="*/ 2793094 h 3379788"/>
                  <a:gd name="connsiteX63" fmla="*/ 22892 w 4500563"/>
                  <a:gd name="connsiteY63" fmla="*/ 2783951 h 3379788"/>
                  <a:gd name="connsiteX64" fmla="*/ 18313 w 4500563"/>
                  <a:gd name="connsiteY64" fmla="*/ 2772523 h 3379788"/>
                  <a:gd name="connsiteX65" fmla="*/ 16024 w 4500563"/>
                  <a:gd name="connsiteY65" fmla="*/ 2763380 h 3379788"/>
                  <a:gd name="connsiteX66" fmla="*/ 11446 w 4500563"/>
                  <a:gd name="connsiteY66" fmla="*/ 2745095 h 3379788"/>
                  <a:gd name="connsiteX67" fmla="*/ 11446 w 4500563"/>
                  <a:gd name="connsiteY67" fmla="*/ 2738238 h 3379788"/>
                  <a:gd name="connsiteX68" fmla="*/ 6867 w 4500563"/>
                  <a:gd name="connsiteY68" fmla="*/ 2722238 h 3379788"/>
                  <a:gd name="connsiteX69" fmla="*/ 6867 w 4500563"/>
                  <a:gd name="connsiteY69" fmla="*/ 2715381 h 3379788"/>
                  <a:gd name="connsiteX70" fmla="*/ 4578 w 4500563"/>
                  <a:gd name="connsiteY70" fmla="*/ 2701667 h 3379788"/>
                  <a:gd name="connsiteX71" fmla="*/ 2289 w 4500563"/>
                  <a:gd name="connsiteY71" fmla="*/ 2692524 h 3379788"/>
                  <a:gd name="connsiteX72" fmla="*/ 2289 w 4500563"/>
                  <a:gd name="connsiteY72" fmla="*/ 2678810 h 3379788"/>
                  <a:gd name="connsiteX73" fmla="*/ 2289 w 4500563"/>
                  <a:gd name="connsiteY73" fmla="*/ 2671953 h 3379788"/>
                  <a:gd name="connsiteX74" fmla="*/ 0 w 4500563"/>
                  <a:gd name="connsiteY74" fmla="*/ 2651382 h 3379788"/>
                  <a:gd name="connsiteX75" fmla="*/ 0 w 4500563"/>
                  <a:gd name="connsiteY75" fmla="*/ 2649096 h 3379788"/>
                  <a:gd name="connsiteX76" fmla="*/ 196871 w 4500563"/>
                  <a:gd name="connsiteY76" fmla="*/ 2287960 h 3379788"/>
                  <a:gd name="connsiteX77" fmla="*/ 196871 w 4500563"/>
                  <a:gd name="connsiteY77" fmla="*/ 1775969 h 3379788"/>
                  <a:gd name="connsiteX78" fmla="*/ 2250281 w 4500563"/>
                  <a:gd name="connsiteY78" fmla="*/ 0 h 3379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500563" h="3379788">
                    <a:moveTo>
                      <a:pt x="3683000" y="1835150"/>
                    </a:moveTo>
                    <a:cubicBezTo>
                      <a:pt x="3802046" y="1835150"/>
                      <a:pt x="3900487" y="1933549"/>
                      <a:pt x="3900487" y="2054832"/>
                    </a:cubicBezTo>
                    <a:cubicBezTo>
                      <a:pt x="3900487" y="2054832"/>
                      <a:pt x="3900487" y="2054832"/>
                      <a:pt x="3900487" y="3160106"/>
                    </a:cubicBezTo>
                    <a:cubicBezTo>
                      <a:pt x="3900487" y="3281389"/>
                      <a:pt x="3802046" y="3379788"/>
                      <a:pt x="3683000" y="3379788"/>
                    </a:cubicBezTo>
                    <a:cubicBezTo>
                      <a:pt x="3561665" y="3379788"/>
                      <a:pt x="3465512" y="3281389"/>
                      <a:pt x="3465512" y="3160106"/>
                    </a:cubicBezTo>
                    <a:cubicBezTo>
                      <a:pt x="3465512" y="3160106"/>
                      <a:pt x="3465512" y="3160106"/>
                      <a:pt x="3465512" y="2054832"/>
                    </a:cubicBezTo>
                    <a:cubicBezTo>
                      <a:pt x="3465512" y="1933549"/>
                      <a:pt x="3561665" y="1835150"/>
                      <a:pt x="3683000" y="1835150"/>
                    </a:cubicBezTo>
                    <a:close/>
                    <a:moveTo>
                      <a:pt x="819149" y="1835150"/>
                    </a:moveTo>
                    <a:cubicBezTo>
                      <a:pt x="940484" y="1835150"/>
                      <a:pt x="1036637" y="1933549"/>
                      <a:pt x="1036637" y="2054832"/>
                    </a:cubicBezTo>
                    <a:cubicBezTo>
                      <a:pt x="1036637" y="2054832"/>
                      <a:pt x="1036637" y="2054832"/>
                      <a:pt x="1036637" y="3160106"/>
                    </a:cubicBezTo>
                    <a:cubicBezTo>
                      <a:pt x="1036637" y="3281389"/>
                      <a:pt x="940484" y="3379788"/>
                      <a:pt x="819149" y="3379788"/>
                    </a:cubicBezTo>
                    <a:cubicBezTo>
                      <a:pt x="697814" y="3379788"/>
                      <a:pt x="601662" y="3281389"/>
                      <a:pt x="601662" y="3160106"/>
                    </a:cubicBezTo>
                    <a:cubicBezTo>
                      <a:pt x="601662" y="3160106"/>
                      <a:pt x="601662" y="3160106"/>
                      <a:pt x="601662" y="2054832"/>
                    </a:cubicBezTo>
                    <a:cubicBezTo>
                      <a:pt x="601662" y="1933549"/>
                      <a:pt x="697814" y="1835150"/>
                      <a:pt x="819149" y="1835150"/>
                    </a:cubicBezTo>
                    <a:close/>
                    <a:moveTo>
                      <a:pt x="2250281" y="0"/>
                    </a:moveTo>
                    <a:cubicBezTo>
                      <a:pt x="3383434" y="0"/>
                      <a:pt x="4305981" y="797700"/>
                      <a:pt x="4305981" y="1775969"/>
                    </a:cubicBezTo>
                    <a:cubicBezTo>
                      <a:pt x="4305981" y="1775969"/>
                      <a:pt x="4305981" y="1775969"/>
                      <a:pt x="4305981" y="2287960"/>
                    </a:cubicBezTo>
                    <a:cubicBezTo>
                      <a:pt x="4425020" y="2372530"/>
                      <a:pt x="4500563" y="2502813"/>
                      <a:pt x="4500563" y="2649096"/>
                    </a:cubicBezTo>
                    <a:cubicBezTo>
                      <a:pt x="4500563" y="2649096"/>
                      <a:pt x="4500563" y="2651382"/>
                      <a:pt x="4500563" y="2651382"/>
                    </a:cubicBezTo>
                    <a:cubicBezTo>
                      <a:pt x="4500563" y="2658239"/>
                      <a:pt x="4500563" y="2665096"/>
                      <a:pt x="4500563" y="2671953"/>
                    </a:cubicBezTo>
                    <a:cubicBezTo>
                      <a:pt x="4500563" y="2674239"/>
                      <a:pt x="4500563" y="2676524"/>
                      <a:pt x="4500563" y="2678810"/>
                    </a:cubicBezTo>
                    <a:cubicBezTo>
                      <a:pt x="4500563" y="2683381"/>
                      <a:pt x="4500563" y="2687953"/>
                      <a:pt x="4498274" y="2692524"/>
                    </a:cubicBezTo>
                    <a:cubicBezTo>
                      <a:pt x="4498274" y="2697095"/>
                      <a:pt x="4498274" y="2699381"/>
                      <a:pt x="4498274" y="2701667"/>
                    </a:cubicBezTo>
                    <a:cubicBezTo>
                      <a:pt x="4498274" y="2706238"/>
                      <a:pt x="4495985" y="2710809"/>
                      <a:pt x="4495985" y="2715381"/>
                    </a:cubicBezTo>
                    <a:cubicBezTo>
                      <a:pt x="4495985" y="2717667"/>
                      <a:pt x="4495985" y="2719952"/>
                      <a:pt x="4495985" y="2722238"/>
                    </a:cubicBezTo>
                    <a:cubicBezTo>
                      <a:pt x="4493696" y="2729095"/>
                      <a:pt x="4493696" y="2733666"/>
                      <a:pt x="4491406" y="2738238"/>
                    </a:cubicBezTo>
                    <a:cubicBezTo>
                      <a:pt x="4491406" y="2740523"/>
                      <a:pt x="4491406" y="2742809"/>
                      <a:pt x="4491406" y="2745095"/>
                    </a:cubicBezTo>
                    <a:cubicBezTo>
                      <a:pt x="4489117" y="2751952"/>
                      <a:pt x="4486828" y="2756523"/>
                      <a:pt x="4486828" y="2763380"/>
                    </a:cubicBezTo>
                    <a:cubicBezTo>
                      <a:pt x="4484539" y="2765666"/>
                      <a:pt x="4484539" y="2770237"/>
                      <a:pt x="4482250" y="2772523"/>
                    </a:cubicBezTo>
                    <a:cubicBezTo>
                      <a:pt x="4482250" y="2774808"/>
                      <a:pt x="4479960" y="2779380"/>
                      <a:pt x="4479960" y="2783951"/>
                    </a:cubicBezTo>
                    <a:cubicBezTo>
                      <a:pt x="4477671" y="2786237"/>
                      <a:pt x="4477671" y="2790808"/>
                      <a:pt x="4475382" y="2793094"/>
                    </a:cubicBezTo>
                    <a:cubicBezTo>
                      <a:pt x="4475382" y="2795379"/>
                      <a:pt x="4473093" y="2799951"/>
                      <a:pt x="4473093" y="2802236"/>
                    </a:cubicBezTo>
                    <a:cubicBezTo>
                      <a:pt x="4470804" y="2806808"/>
                      <a:pt x="4470804" y="2809093"/>
                      <a:pt x="4468514" y="2813665"/>
                    </a:cubicBezTo>
                    <a:cubicBezTo>
                      <a:pt x="4466225" y="2815951"/>
                      <a:pt x="4466225" y="2818236"/>
                      <a:pt x="4463936" y="2820522"/>
                    </a:cubicBezTo>
                    <a:cubicBezTo>
                      <a:pt x="4461647" y="2829665"/>
                      <a:pt x="4457068" y="2836522"/>
                      <a:pt x="4454779" y="2843379"/>
                    </a:cubicBezTo>
                    <a:cubicBezTo>
                      <a:pt x="4452490" y="2845664"/>
                      <a:pt x="4452490" y="2845664"/>
                      <a:pt x="4452490" y="2847950"/>
                    </a:cubicBezTo>
                    <a:cubicBezTo>
                      <a:pt x="4450201" y="2852521"/>
                      <a:pt x="4447912" y="2857093"/>
                      <a:pt x="4445623" y="2859378"/>
                    </a:cubicBezTo>
                    <a:cubicBezTo>
                      <a:pt x="4443333" y="2861664"/>
                      <a:pt x="4443333" y="2863950"/>
                      <a:pt x="4441044" y="2866235"/>
                    </a:cubicBezTo>
                    <a:cubicBezTo>
                      <a:pt x="4438755" y="2870807"/>
                      <a:pt x="4436466" y="2873092"/>
                      <a:pt x="4434177" y="2877664"/>
                    </a:cubicBezTo>
                    <a:cubicBezTo>
                      <a:pt x="4434177" y="2879949"/>
                      <a:pt x="4431887" y="2879949"/>
                      <a:pt x="4431887" y="2882235"/>
                    </a:cubicBezTo>
                    <a:cubicBezTo>
                      <a:pt x="4429598" y="2886806"/>
                      <a:pt x="4425020" y="2891378"/>
                      <a:pt x="4422731" y="2895949"/>
                    </a:cubicBezTo>
                    <a:cubicBezTo>
                      <a:pt x="4331163" y="3026233"/>
                      <a:pt x="4166340" y="3113088"/>
                      <a:pt x="3980915" y="3113088"/>
                    </a:cubicBezTo>
                    <a:cubicBezTo>
                      <a:pt x="3980915" y="3113088"/>
                      <a:pt x="3980915" y="3113088"/>
                      <a:pt x="3980915" y="3071946"/>
                    </a:cubicBezTo>
                    <a:cubicBezTo>
                      <a:pt x="3980915" y="3071946"/>
                      <a:pt x="3980915" y="3071946"/>
                      <a:pt x="3980915" y="2187390"/>
                    </a:cubicBezTo>
                    <a:cubicBezTo>
                      <a:pt x="4008386" y="2187390"/>
                      <a:pt x="4033567" y="2189676"/>
                      <a:pt x="4058748" y="2191961"/>
                    </a:cubicBezTo>
                    <a:cubicBezTo>
                      <a:pt x="4058748" y="2191961"/>
                      <a:pt x="4058748" y="2191961"/>
                      <a:pt x="4058748" y="2111963"/>
                    </a:cubicBezTo>
                    <a:cubicBezTo>
                      <a:pt x="4058748" y="1252549"/>
                      <a:pt x="3248372" y="553133"/>
                      <a:pt x="2250281" y="553133"/>
                    </a:cubicBezTo>
                    <a:cubicBezTo>
                      <a:pt x="1254480" y="553133"/>
                      <a:pt x="441815" y="1252549"/>
                      <a:pt x="441815" y="2111963"/>
                    </a:cubicBezTo>
                    <a:cubicBezTo>
                      <a:pt x="441815" y="2111963"/>
                      <a:pt x="441815" y="2111963"/>
                      <a:pt x="441815" y="2191961"/>
                    </a:cubicBezTo>
                    <a:cubicBezTo>
                      <a:pt x="469285" y="2189676"/>
                      <a:pt x="494467" y="2187390"/>
                      <a:pt x="521937" y="2187390"/>
                    </a:cubicBezTo>
                    <a:cubicBezTo>
                      <a:pt x="521937" y="2187390"/>
                      <a:pt x="521937" y="2187390"/>
                      <a:pt x="521937" y="3071946"/>
                    </a:cubicBezTo>
                    <a:cubicBezTo>
                      <a:pt x="521937" y="3071946"/>
                      <a:pt x="521937" y="3071946"/>
                      <a:pt x="521937" y="3113088"/>
                    </a:cubicBezTo>
                    <a:cubicBezTo>
                      <a:pt x="336512" y="3113088"/>
                      <a:pt x="171690" y="3026233"/>
                      <a:pt x="80122" y="2895949"/>
                    </a:cubicBezTo>
                    <a:cubicBezTo>
                      <a:pt x="75543" y="2891378"/>
                      <a:pt x="73254" y="2886806"/>
                      <a:pt x="70965" y="2882235"/>
                    </a:cubicBezTo>
                    <a:cubicBezTo>
                      <a:pt x="70965" y="2879949"/>
                      <a:pt x="68676" y="2879949"/>
                      <a:pt x="68676" y="2877664"/>
                    </a:cubicBezTo>
                    <a:cubicBezTo>
                      <a:pt x="66387" y="2873092"/>
                      <a:pt x="64097" y="2870807"/>
                      <a:pt x="59519" y="2866235"/>
                    </a:cubicBezTo>
                    <a:cubicBezTo>
                      <a:pt x="59519" y="2863950"/>
                      <a:pt x="59519" y="2861664"/>
                      <a:pt x="57230" y="2859378"/>
                    </a:cubicBezTo>
                    <a:cubicBezTo>
                      <a:pt x="54941" y="2857093"/>
                      <a:pt x="52651" y="2852521"/>
                      <a:pt x="50362" y="2847950"/>
                    </a:cubicBezTo>
                    <a:cubicBezTo>
                      <a:pt x="50362" y="2845664"/>
                      <a:pt x="50362" y="2845664"/>
                      <a:pt x="48073" y="2843379"/>
                    </a:cubicBezTo>
                    <a:cubicBezTo>
                      <a:pt x="45784" y="2836522"/>
                      <a:pt x="41205" y="2829665"/>
                      <a:pt x="38916" y="2820522"/>
                    </a:cubicBezTo>
                    <a:cubicBezTo>
                      <a:pt x="36627" y="2818236"/>
                      <a:pt x="34338" y="2815951"/>
                      <a:pt x="34338" y="2813665"/>
                    </a:cubicBezTo>
                    <a:cubicBezTo>
                      <a:pt x="32049" y="2809093"/>
                      <a:pt x="32049" y="2806808"/>
                      <a:pt x="29759" y="2802236"/>
                    </a:cubicBezTo>
                    <a:cubicBezTo>
                      <a:pt x="29759" y="2799951"/>
                      <a:pt x="27470" y="2795379"/>
                      <a:pt x="25181" y="2793094"/>
                    </a:cubicBezTo>
                    <a:cubicBezTo>
                      <a:pt x="25181" y="2790808"/>
                      <a:pt x="22892" y="2786237"/>
                      <a:pt x="22892" y="2783951"/>
                    </a:cubicBezTo>
                    <a:cubicBezTo>
                      <a:pt x="20603" y="2779380"/>
                      <a:pt x="20603" y="2774808"/>
                      <a:pt x="18313" y="2772523"/>
                    </a:cubicBezTo>
                    <a:cubicBezTo>
                      <a:pt x="18313" y="2770237"/>
                      <a:pt x="18313" y="2765666"/>
                      <a:pt x="16024" y="2763380"/>
                    </a:cubicBezTo>
                    <a:cubicBezTo>
                      <a:pt x="16024" y="2756523"/>
                      <a:pt x="13735" y="2751952"/>
                      <a:pt x="11446" y="2745095"/>
                    </a:cubicBezTo>
                    <a:cubicBezTo>
                      <a:pt x="11446" y="2742809"/>
                      <a:pt x="11446" y="2740523"/>
                      <a:pt x="11446" y="2738238"/>
                    </a:cubicBezTo>
                    <a:cubicBezTo>
                      <a:pt x="9157" y="2733666"/>
                      <a:pt x="9157" y="2729095"/>
                      <a:pt x="6867" y="2722238"/>
                    </a:cubicBezTo>
                    <a:cubicBezTo>
                      <a:pt x="6867" y="2719952"/>
                      <a:pt x="6867" y="2717667"/>
                      <a:pt x="6867" y="2715381"/>
                    </a:cubicBezTo>
                    <a:cubicBezTo>
                      <a:pt x="4578" y="2710809"/>
                      <a:pt x="4578" y="2706238"/>
                      <a:pt x="4578" y="2701667"/>
                    </a:cubicBezTo>
                    <a:cubicBezTo>
                      <a:pt x="4578" y="2699381"/>
                      <a:pt x="4578" y="2697095"/>
                      <a:pt x="2289" y="2692524"/>
                    </a:cubicBezTo>
                    <a:cubicBezTo>
                      <a:pt x="2289" y="2687953"/>
                      <a:pt x="2289" y="2683381"/>
                      <a:pt x="2289" y="2678810"/>
                    </a:cubicBezTo>
                    <a:cubicBezTo>
                      <a:pt x="2289" y="2676524"/>
                      <a:pt x="2289" y="2674239"/>
                      <a:pt x="2289" y="2671953"/>
                    </a:cubicBezTo>
                    <a:cubicBezTo>
                      <a:pt x="0" y="2665096"/>
                      <a:pt x="0" y="2658239"/>
                      <a:pt x="0" y="2651382"/>
                    </a:cubicBezTo>
                    <a:cubicBezTo>
                      <a:pt x="0" y="2651382"/>
                      <a:pt x="0" y="2649096"/>
                      <a:pt x="0" y="2649096"/>
                    </a:cubicBezTo>
                    <a:cubicBezTo>
                      <a:pt x="0" y="2502813"/>
                      <a:pt x="77833" y="2372530"/>
                      <a:pt x="196871" y="2287960"/>
                    </a:cubicBezTo>
                    <a:cubicBezTo>
                      <a:pt x="196871" y="2287960"/>
                      <a:pt x="196871" y="2287960"/>
                      <a:pt x="196871" y="1775969"/>
                    </a:cubicBezTo>
                    <a:cubicBezTo>
                      <a:pt x="196871" y="797700"/>
                      <a:pt x="1119418" y="0"/>
                      <a:pt x="2250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íŝliďé">
                <a:extLst>
                  <a:ext uri="{FF2B5EF4-FFF2-40B4-BE49-F238E27FC236}">
                    <a16:creationId xmlns:a16="http://schemas.microsoft.com/office/drawing/2014/main" id="{3FA94E72-DDDF-4D6C-A43C-D04736B6CF2C}"/>
                  </a:ext>
                </a:extLst>
              </p:cNvPr>
              <p:cNvSpPr/>
              <p:nvPr/>
            </p:nvSpPr>
            <p:spPr bwMode="auto">
              <a:xfrm>
                <a:off x="5249595" y="3099644"/>
                <a:ext cx="1692811" cy="1801829"/>
              </a:xfrm>
              <a:custGeom>
                <a:avLst/>
                <a:gdLst>
                  <a:gd name="connsiteX0" fmla="*/ 1384589 w 1692811"/>
                  <a:gd name="connsiteY0" fmla="*/ 1658146 h 1801829"/>
                  <a:gd name="connsiteX1" fmla="*/ 1692811 w 1692811"/>
                  <a:gd name="connsiteY1" fmla="*/ 1658146 h 1801829"/>
                  <a:gd name="connsiteX2" fmla="*/ 1692811 w 1692811"/>
                  <a:gd name="connsiteY2" fmla="*/ 1801829 h 1801829"/>
                  <a:gd name="connsiteX3" fmla="*/ 1384589 w 1692811"/>
                  <a:gd name="connsiteY3" fmla="*/ 1801829 h 1801829"/>
                  <a:gd name="connsiteX4" fmla="*/ 1025762 w 1692811"/>
                  <a:gd name="connsiteY4" fmla="*/ 1658146 h 1801829"/>
                  <a:gd name="connsiteX5" fmla="*/ 1332826 w 1692811"/>
                  <a:gd name="connsiteY5" fmla="*/ 1658146 h 1801829"/>
                  <a:gd name="connsiteX6" fmla="*/ 1332826 w 1692811"/>
                  <a:gd name="connsiteY6" fmla="*/ 1801829 h 1801829"/>
                  <a:gd name="connsiteX7" fmla="*/ 1025762 w 1692811"/>
                  <a:gd name="connsiteY7" fmla="*/ 1801829 h 1801829"/>
                  <a:gd name="connsiteX8" fmla="*/ 684522 w 1692811"/>
                  <a:gd name="connsiteY8" fmla="*/ 1658146 h 1801829"/>
                  <a:gd name="connsiteX9" fmla="*/ 992744 w 1692811"/>
                  <a:gd name="connsiteY9" fmla="*/ 1658146 h 1801829"/>
                  <a:gd name="connsiteX10" fmla="*/ 992744 w 1692811"/>
                  <a:gd name="connsiteY10" fmla="*/ 1801829 h 1801829"/>
                  <a:gd name="connsiteX11" fmla="*/ 684522 w 1692811"/>
                  <a:gd name="connsiteY11" fmla="*/ 1801829 h 1801829"/>
                  <a:gd name="connsiteX12" fmla="*/ 342116 w 1692811"/>
                  <a:gd name="connsiteY12" fmla="*/ 1658146 h 1801829"/>
                  <a:gd name="connsiteX13" fmla="*/ 650338 w 1692811"/>
                  <a:gd name="connsiteY13" fmla="*/ 1658146 h 1801829"/>
                  <a:gd name="connsiteX14" fmla="*/ 650338 w 1692811"/>
                  <a:gd name="connsiteY14" fmla="*/ 1801829 h 1801829"/>
                  <a:gd name="connsiteX15" fmla="*/ 342116 w 1692811"/>
                  <a:gd name="connsiteY15" fmla="*/ 1801829 h 1801829"/>
                  <a:gd name="connsiteX16" fmla="*/ 0 w 1692811"/>
                  <a:gd name="connsiteY16" fmla="*/ 1658146 h 1801829"/>
                  <a:gd name="connsiteX17" fmla="*/ 308222 w 1692811"/>
                  <a:gd name="connsiteY17" fmla="*/ 1658146 h 1801829"/>
                  <a:gd name="connsiteX18" fmla="*/ 308222 w 1692811"/>
                  <a:gd name="connsiteY18" fmla="*/ 1801829 h 1801829"/>
                  <a:gd name="connsiteX19" fmla="*/ 0 w 1692811"/>
                  <a:gd name="connsiteY19" fmla="*/ 1801829 h 1801829"/>
                  <a:gd name="connsiteX20" fmla="*/ 1384589 w 1692811"/>
                  <a:gd name="connsiteY20" fmla="*/ 1421764 h 1801829"/>
                  <a:gd name="connsiteX21" fmla="*/ 1692811 w 1692811"/>
                  <a:gd name="connsiteY21" fmla="*/ 1421764 h 1801829"/>
                  <a:gd name="connsiteX22" fmla="*/ 1692811 w 1692811"/>
                  <a:gd name="connsiteY22" fmla="*/ 1565447 h 1801829"/>
                  <a:gd name="connsiteX23" fmla="*/ 1384589 w 1692811"/>
                  <a:gd name="connsiteY23" fmla="*/ 1565447 h 1801829"/>
                  <a:gd name="connsiteX24" fmla="*/ 1025762 w 1692811"/>
                  <a:gd name="connsiteY24" fmla="*/ 1421764 h 1801829"/>
                  <a:gd name="connsiteX25" fmla="*/ 1332826 w 1692811"/>
                  <a:gd name="connsiteY25" fmla="*/ 1421764 h 1801829"/>
                  <a:gd name="connsiteX26" fmla="*/ 1332826 w 1692811"/>
                  <a:gd name="connsiteY26" fmla="*/ 1565447 h 1801829"/>
                  <a:gd name="connsiteX27" fmla="*/ 1025762 w 1692811"/>
                  <a:gd name="connsiteY27" fmla="*/ 1565447 h 1801829"/>
                  <a:gd name="connsiteX28" fmla="*/ 684522 w 1692811"/>
                  <a:gd name="connsiteY28" fmla="*/ 1421764 h 1801829"/>
                  <a:gd name="connsiteX29" fmla="*/ 992744 w 1692811"/>
                  <a:gd name="connsiteY29" fmla="*/ 1421764 h 1801829"/>
                  <a:gd name="connsiteX30" fmla="*/ 992744 w 1692811"/>
                  <a:gd name="connsiteY30" fmla="*/ 1565447 h 1801829"/>
                  <a:gd name="connsiteX31" fmla="*/ 684522 w 1692811"/>
                  <a:gd name="connsiteY31" fmla="*/ 1565447 h 1801829"/>
                  <a:gd name="connsiteX32" fmla="*/ 342116 w 1692811"/>
                  <a:gd name="connsiteY32" fmla="*/ 1421764 h 1801829"/>
                  <a:gd name="connsiteX33" fmla="*/ 650338 w 1692811"/>
                  <a:gd name="connsiteY33" fmla="*/ 1421764 h 1801829"/>
                  <a:gd name="connsiteX34" fmla="*/ 650338 w 1692811"/>
                  <a:gd name="connsiteY34" fmla="*/ 1565447 h 1801829"/>
                  <a:gd name="connsiteX35" fmla="*/ 342116 w 1692811"/>
                  <a:gd name="connsiteY35" fmla="*/ 1565447 h 1801829"/>
                  <a:gd name="connsiteX36" fmla="*/ 0 w 1692811"/>
                  <a:gd name="connsiteY36" fmla="*/ 1421764 h 1801829"/>
                  <a:gd name="connsiteX37" fmla="*/ 308222 w 1692811"/>
                  <a:gd name="connsiteY37" fmla="*/ 1421764 h 1801829"/>
                  <a:gd name="connsiteX38" fmla="*/ 308222 w 1692811"/>
                  <a:gd name="connsiteY38" fmla="*/ 1565447 h 1801829"/>
                  <a:gd name="connsiteX39" fmla="*/ 0 w 1692811"/>
                  <a:gd name="connsiteY39" fmla="*/ 1565447 h 1801829"/>
                  <a:gd name="connsiteX40" fmla="*/ 1384589 w 1692811"/>
                  <a:gd name="connsiteY40" fmla="*/ 1185383 h 1801829"/>
                  <a:gd name="connsiteX41" fmla="*/ 1692811 w 1692811"/>
                  <a:gd name="connsiteY41" fmla="*/ 1185383 h 1801829"/>
                  <a:gd name="connsiteX42" fmla="*/ 1692811 w 1692811"/>
                  <a:gd name="connsiteY42" fmla="*/ 1329066 h 1801829"/>
                  <a:gd name="connsiteX43" fmla="*/ 1384589 w 1692811"/>
                  <a:gd name="connsiteY43" fmla="*/ 1329066 h 1801829"/>
                  <a:gd name="connsiteX44" fmla="*/ 1025762 w 1692811"/>
                  <a:gd name="connsiteY44" fmla="*/ 1185383 h 1801829"/>
                  <a:gd name="connsiteX45" fmla="*/ 1332826 w 1692811"/>
                  <a:gd name="connsiteY45" fmla="*/ 1185383 h 1801829"/>
                  <a:gd name="connsiteX46" fmla="*/ 1332826 w 1692811"/>
                  <a:gd name="connsiteY46" fmla="*/ 1329066 h 1801829"/>
                  <a:gd name="connsiteX47" fmla="*/ 1025762 w 1692811"/>
                  <a:gd name="connsiteY47" fmla="*/ 1329066 h 1801829"/>
                  <a:gd name="connsiteX48" fmla="*/ 684522 w 1692811"/>
                  <a:gd name="connsiteY48" fmla="*/ 1185383 h 1801829"/>
                  <a:gd name="connsiteX49" fmla="*/ 992744 w 1692811"/>
                  <a:gd name="connsiteY49" fmla="*/ 1185383 h 1801829"/>
                  <a:gd name="connsiteX50" fmla="*/ 992744 w 1692811"/>
                  <a:gd name="connsiteY50" fmla="*/ 1329066 h 1801829"/>
                  <a:gd name="connsiteX51" fmla="*/ 684522 w 1692811"/>
                  <a:gd name="connsiteY51" fmla="*/ 1329066 h 1801829"/>
                  <a:gd name="connsiteX52" fmla="*/ 342116 w 1692811"/>
                  <a:gd name="connsiteY52" fmla="*/ 1185383 h 1801829"/>
                  <a:gd name="connsiteX53" fmla="*/ 650338 w 1692811"/>
                  <a:gd name="connsiteY53" fmla="*/ 1185383 h 1801829"/>
                  <a:gd name="connsiteX54" fmla="*/ 650338 w 1692811"/>
                  <a:gd name="connsiteY54" fmla="*/ 1329066 h 1801829"/>
                  <a:gd name="connsiteX55" fmla="*/ 342116 w 1692811"/>
                  <a:gd name="connsiteY55" fmla="*/ 1329066 h 1801829"/>
                  <a:gd name="connsiteX56" fmla="*/ 0 w 1692811"/>
                  <a:gd name="connsiteY56" fmla="*/ 1185383 h 1801829"/>
                  <a:gd name="connsiteX57" fmla="*/ 308222 w 1692811"/>
                  <a:gd name="connsiteY57" fmla="*/ 1185383 h 1801829"/>
                  <a:gd name="connsiteX58" fmla="*/ 308222 w 1692811"/>
                  <a:gd name="connsiteY58" fmla="*/ 1329066 h 1801829"/>
                  <a:gd name="connsiteX59" fmla="*/ 0 w 1692811"/>
                  <a:gd name="connsiteY59" fmla="*/ 1329066 h 1801829"/>
                  <a:gd name="connsiteX60" fmla="*/ 1384589 w 1692811"/>
                  <a:gd name="connsiteY60" fmla="*/ 949002 h 1801829"/>
                  <a:gd name="connsiteX61" fmla="*/ 1692811 w 1692811"/>
                  <a:gd name="connsiteY61" fmla="*/ 949002 h 1801829"/>
                  <a:gd name="connsiteX62" fmla="*/ 1692811 w 1692811"/>
                  <a:gd name="connsiteY62" fmla="*/ 1091526 h 1801829"/>
                  <a:gd name="connsiteX63" fmla="*/ 1384589 w 1692811"/>
                  <a:gd name="connsiteY63" fmla="*/ 1091526 h 1801829"/>
                  <a:gd name="connsiteX64" fmla="*/ 1025762 w 1692811"/>
                  <a:gd name="connsiteY64" fmla="*/ 949002 h 1801829"/>
                  <a:gd name="connsiteX65" fmla="*/ 1332826 w 1692811"/>
                  <a:gd name="connsiteY65" fmla="*/ 949002 h 1801829"/>
                  <a:gd name="connsiteX66" fmla="*/ 1332826 w 1692811"/>
                  <a:gd name="connsiteY66" fmla="*/ 1091526 h 1801829"/>
                  <a:gd name="connsiteX67" fmla="*/ 1025762 w 1692811"/>
                  <a:gd name="connsiteY67" fmla="*/ 1091526 h 1801829"/>
                  <a:gd name="connsiteX68" fmla="*/ 684522 w 1692811"/>
                  <a:gd name="connsiteY68" fmla="*/ 949002 h 1801829"/>
                  <a:gd name="connsiteX69" fmla="*/ 992744 w 1692811"/>
                  <a:gd name="connsiteY69" fmla="*/ 949002 h 1801829"/>
                  <a:gd name="connsiteX70" fmla="*/ 992744 w 1692811"/>
                  <a:gd name="connsiteY70" fmla="*/ 1091526 h 1801829"/>
                  <a:gd name="connsiteX71" fmla="*/ 684522 w 1692811"/>
                  <a:gd name="connsiteY71" fmla="*/ 1091526 h 1801829"/>
                  <a:gd name="connsiteX72" fmla="*/ 342116 w 1692811"/>
                  <a:gd name="connsiteY72" fmla="*/ 949002 h 1801829"/>
                  <a:gd name="connsiteX73" fmla="*/ 650338 w 1692811"/>
                  <a:gd name="connsiteY73" fmla="*/ 949002 h 1801829"/>
                  <a:gd name="connsiteX74" fmla="*/ 650338 w 1692811"/>
                  <a:gd name="connsiteY74" fmla="*/ 1091526 h 1801829"/>
                  <a:gd name="connsiteX75" fmla="*/ 342116 w 1692811"/>
                  <a:gd name="connsiteY75" fmla="*/ 1091526 h 1801829"/>
                  <a:gd name="connsiteX76" fmla="*/ 0 w 1692811"/>
                  <a:gd name="connsiteY76" fmla="*/ 949002 h 1801829"/>
                  <a:gd name="connsiteX77" fmla="*/ 308222 w 1692811"/>
                  <a:gd name="connsiteY77" fmla="*/ 949002 h 1801829"/>
                  <a:gd name="connsiteX78" fmla="*/ 308222 w 1692811"/>
                  <a:gd name="connsiteY78" fmla="*/ 1091526 h 1801829"/>
                  <a:gd name="connsiteX79" fmla="*/ 0 w 1692811"/>
                  <a:gd name="connsiteY79" fmla="*/ 1091526 h 1801829"/>
                  <a:gd name="connsiteX80" fmla="*/ 1384589 w 1692811"/>
                  <a:gd name="connsiteY80" fmla="*/ 711462 h 1801829"/>
                  <a:gd name="connsiteX81" fmla="*/ 1692811 w 1692811"/>
                  <a:gd name="connsiteY81" fmla="*/ 711462 h 1801829"/>
                  <a:gd name="connsiteX82" fmla="*/ 1692811 w 1692811"/>
                  <a:gd name="connsiteY82" fmla="*/ 855145 h 1801829"/>
                  <a:gd name="connsiteX83" fmla="*/ 1384589 w 1692811"/>
                  <a:gd name="connsiteY83" fmla="*/ 855145 h 1801829"/>
                  <a:gd name="connsiteX84" fmla="*/ 1025762 w 1692811"/>
                  <a:gd name="connsiteY84" fmla="*/ 711462 h 1801829"/>
                  <a:gd name="connsiteX85" fmla="*/ 1332826 w 1692811"/>
                  <a:gd name="connsiteY85" fmla="*/ 711462 h 1801829"/>
                  <a:gd name="connsiteX86" fmla="*/ 1332826 w 1692811"/>
                  <a:gd name="connsiteY86" fmla="*/ 855145 h 1801829"/>
                  <a:gd name="connsiteX87" fmla="*/ 1025762 w 1692811"/>
                  <a:gd name="connsiteY87" fmla="*/ 855145 h 1801829"/>
                  <a:gd name="connsiteX88" fmla="*/ 684522 w 1692811"/>
                  <a:gd name="connsiteY88" fmla="*/ 711462 h 1801829"/>
                  <a:gd name="connsiteX89" fmla="*/ 992744 w 1692811"/>
                  <a:gd name="connsiteY89" fmla="*/ 711462 h 1801829"/>
                  <a:gd name="connsiteX90" fmla="*/ 992744 w 1692811"/>
                  <a:gd name="connsiteY90" fmla="*/ 855145 h 1801829"/>
                  <a:gd name="connsiteX91" fmla="*/ 684522 w 1692811"/>
                  <a:gd name="connsiteY91" fmla="*/ 855145 h 1801829"/>
                  <a:gd name="connsiteX92" fmla="*/ 342116 w 1692811"/>
                  <a:gd name="connsiteY92" fmla="*/ 711462 h 1801829"/>
                  <a:gd name="connsiteX93" fmla="*/ 650338 w 1692811"/>
                  <a:gd name="connsiteY93" fmla="*/ 711462 h 1801829"/>
                  <a:gd name="connsiteX94" fmla="*/ 650338 w 1692811"/>
                  <a:gd name="connsiteY94" fmla="*/ 855145 h 1801829"/>
                  <a:gd name="connsiteX95" fmla="*/ 342116 w 1692811"/>
                  <a:gd name="connsiteY95" fmla="*/ 855145 h 1801829"/>
                  <a:gd name="connsiteX96" fmla="*/ 0 w 1692811"/>
                  <a:gd name="connsiteY96" fmla="*/ 711462 h 1801829"/>
                  <a:gd name="connsiteX97" fmla="*/ 308222 w 1692811"/>
                  <a:gd name="connsiteY97" fmla="*/ 711462 h 1801829"/>
                  <a:gd name="connsiteX98" fmla="*/ 308222 w 1692811"/>
                  <a:gd name="connsiteY98" fmla="*/ 855145 h 1801829"/>
                  <a:gd name="connsiteX99" fmla="*/ 0 w 1692811"/>
                  <a:gd name="connsiteY99" fmla="*/ 855145 h 1801829"/>
                  <a:gd name="connsiteX100" fmla="*/ 1384589 w 1692811"/>
                  <a:gd name="connsiteY100" fmla="*/ 475081 h 1801829"/>
                  <a:gd name="connsiteX101" fmla="*/ 1692811 w 1692811"/>
                  <a:gd name="connsiteY101" fmla="*/ 475081 h 1801829"/>
                  <a:gd name="connsiteX102" fmla="*/ 1692811 w 1692811"/>
                  <a:gd name="connsiteY102" fmla="*/ 618764 h 1801829"/>
                  <a:gd name="connsiteX103" fmla="*/ 1384589 w 1692811"/>
                  <a:gd name="connsiteY103" fmla="*/ 618764 h 1801829"/>
                  <a:gd name="connsiteX104" fmla="*/ 1024604 w 1692811"/>
                  <a:gd name="connsiteY104" fmla="*/ 475081 h 1801829"/>
                  <a:gd name="connsiteX105" fmla="*/ 1332826 w 1692811"/>
                  <a:gd name="connsiteY105" fmla="*/ 475081 h 1801829"/>
                  <a:gd name="connsiteX106" fmla="*/ 1332826 w 1692811"/>
                  <a:gd name="connsiteY106" fmla="*/ 618764 h 1801829"/>
                  <a:gd name="connsiteX107" fmla="*/ 1024604 w 1692811"/>
                  <a:gd name="connsiteY107" fmla="*/ 618764 h 1801829"/>
                  <a:gd name="connsiteX108" fmla="*/ 684522 w 1692811"/>
                  <a:gd name="connsiteY108" fmla="*/ 475081 h 1801829"/>
                  <a:gd name="connsiteX109" fmla="*/ 992744 w 1692811"/>
                  <a:gd name="connsiteY109" fmla="*/ 475081 h 1801829"/>
                  <a:gd name="connsiteX110" fmla="*/ 992744 w 1692811"/>
                  <a:gd name="connsiteY110" fmla="*/ 618764 h 1801829"/>
                  <a:gd name="connsiteX111" fmla="*/ 684522 w 1692811"/>
                  <a:gd name="connsiteY111" fmla="*/ 618764 h 1801829"/>
                  <a:gd name="connsiteX112" fmla="*/ 342116 w 1692811"/>
                  <a:gd name="connsiteY112" fmla="*/ 475081 h 1801829"/>
                  <a:gd name="connsiteX113" fmla="*/ 650338 w 1692811"/>
                  <a:gd name="connsiteY113" fmla="*/ 475081 h 1801829"/>
                  <a:gd name="connsiteX114" fmla="*/ 650338 w 1692811"/>
                  <a:gd name="connsiteY114" fmla="*/ 618764 h 1801829"/>
                  <a:gd name="connsiteX115" fmla="*/ 342116 w 1692811"/>
                  <a:gd name="connsiteY115" fmla="*/ 618764 h 1801829"/>
                  <a:gd name="connsiteX116" fmla="*/ 0 w 1692811"/>
                  <a:gd name="connsiteY116" fmla="*/ 475081 h 1801829"/>
                  <a:gd name="connsiteX117" fmla="*/ 308222 w 1692811"/>
                  <a:gd name="connsiteY117" fmla="*/ 475081 h 1801829"/>
                  <a:gd name="connsiteX118" fmla="*/ 308222 w 1692811"/>
                  <a:gd name="connsiteY118" fmla="*/ 618764 h 1801829"/>
                  <a:gd name="connsiteX119" fmla="*/ 0 w 1692811"/>
                  <a:gd name="connsiteY119" fmla="*/ 618764 h 1801829"/>
                  <a:gd name="connsiteX120" fmla="*/ 1384589 w 1692811"/>
                  <a:gd name="connsiteY120" fmla="*/ 237541 h 1801829"/>
                  <a:gd name="connsiteX121" fmla="*/ 1692811 w 1692811"/>
                  <a:gd name="connsiteY121" fmla="*/ 237541 h 1801829"/>
                  <a:gd name="connsiteX122" fmla="*/ 1692811 w 1692811"/>
                  <a:gd name="connsiteY122" fmla="*/ 380065 h 1801829"/>
                  <a:gd name="connsiteX123" fmla="*/ 1384589 w 1692811"/>
                  <a:gd name="connsiteY123" fmla="*/ 380065 h 1801829"/>
                  <a:gd name="connsiteX124" fmla="*/ 1024604 w 1692811"/>
                  <a:gd name="connsiteY124" fmla="*/ 237541 h 1801829"/>
                  <a:gd name="connsiteX125" fmla="*/ 1332826 w 1692811"/>
                  <a:gd name="connsiteY125" fmla="*/ 237541 h 1801829"/>
                  <a:gd name="connsiteX126" fmla="*/ 1332826 w 1692811"/>
                  <a:gd name="connsiteY126" fmla="*/ 380065 h 1801829"/>
                  <a:gd name="connsiteX127" fmla="*/ 1024604 w 1692811"/>
                  <a:gd name="connsiteY127" fmla="*/ 380065 h 1801829"/>
                  <a:gd name="connsiteX128" fmla="*/ 686465 w 1692811"/>
                  <a:gd name="connsiteY128" fmla="*/ 237541 h 1801829"/>
                  <a:gd name="connsiteX129" fmla="*/ 994687 w 1692811"/>
                  <a:gd name="connsiteY129" fmla="*/ 237541 h 1801829"/>
                  <a:gd name="connsiteX130" fmla="*/ 994687 w 1692811"/>
                  <a:gd name="connsiteY130" fmla="*/ 380065 h 1801829"/>
                  <a:gd name="connsiteX131" fmla="*/ 686465 w 1692811"/>
                  <a:gd name="connsiteY131" fmla="*/ 380065 h 1801829"/>
                  <a:gd name="connsiteX132" fmla="*/ 342116 w 1692811"/>
                  <a:gd name="connsiteY132" fmla="*/ 237541 h 1801829"/>
                  <a:gd name="connsiteX133" fmla="*/ 650338 w 1692811"/>
                  <a:gd name="connsiteY133" fmla="*/ 237541 h 1801829"/>
                  <a:gd name="connsiteX134" fmla="*/ 650338 w 1692811"/>
                  <a:gd name="connsiteY134" fmla="*/ 380065 h 1801829"/>
                  <a:gd name="connsiteX135" fmla="*/ 342116 w 1692811"/>
                  <a:gd name="connsiteY135" fmla="*/ 380065 h 1801829"/>
                  <a:gd name="connsiteX136" fmla="*/ 0 w 1692811"/>
                  <a:gd name="connsiteY136" fmla="*/ 237541 h 1801829"/>
                  <a:gd name="connsiteX137" fmla="*/ 308222 w 1692811"/>
                  <a:gd name="connsiteY137" fmla="*/ 237541 h 1801829"/>
                  <a:gd name="connsiteX138" fmla="*/ 308222 w 1692811"/>
                  <a:gd name="connsiteY138" fmla="*/ 380065 h 1801829"/>
                  <a:gd name="connsiteX139" fmla="*/ 0 w 1692811"/>
                  <a:gd name="connsiteY139" fmla="*/ 380065 h 1801829"/>
                  <a:gd name="connsiteX140" fmla="*/ 1384589 w 1692811"/>
                  <a:gd name="connsiteY140" fmla="*/ 0 h 1801829"/>
                  <a:gd name="connsiteX141" fmla="*/ 1692811 w 1692811"/>
                  <a:gd name="connsiteY141" fmla="*/ 0 h 1801829"/>
                  <a:gd name="connsiteX142" fmla="*/ 1692811 w 1692811"/>
                  <a:gd name="connsiteY142" fmla="*/ 143683 h 1801829"/>
                  <a:gd name="connsiteX143" fmla="*/ 1384589 w 1692811"/>
                  <a:gd name="connsiteY143" fmla="*/ 143683 h 1801829"/>
                  <a:gd name="connsiteX144" fmla="*/ 1024604 w 1692811"/>
                  <a:gd name="connsiteY144" fmla="*/ 0 h 1801829"/>
                  <a:gd name="connsiteX145" fmla="*/ 1332826 w 1692811"/>
                  <a:gd name="connsiteY145" fmla="*/ 0 h 1801829"/>
                  <a:gd name="connsiteX146" fmla="*/ 1332826 w 1692811"/>
                  <a:gd name="connsiteY146" fmla="*/ 143683 h 1801829"/>
                  <a:gd name="connsiteX147" fmla="*/ 1024604 w 1692811"/>
                  <a:gd name="connsiteY147" fmla="*/ 143683 h 1801829"/>
                  <a:gd name="connsiteX148" fmla="*/ 686465 w 1692811"/>
                  <a:gd name="connsiteY148" fmla="*/ 0 h 1801829"/>
                  <a:gd name="connsiteX149" fmla="*/ 994687 w 1692811"/>
                  <a:gd name="connsiteY149" fmla="*/ 0 h 1801829"/>
                  <a:gd name="connsiteX150" fmla="*/ 994687 w 1692811"/>
                  <a:gd name="connsiteY150" fmla="*/ 143683 h 1801829"/>
                  <a:gd name="connsiteX151" fmla="*/ 686465 w 1692811"/>
                  <a:gd name="connsiteY151" fmla="*/ 143683 h 1801829"/>
                  <a:gd name="connsiteX152" fmla="*/ 342116 w 1692811"/>
                  <a:gd name="connsiteY152" fmla="*/ 0 h 1801829"/>
                  <a:gd name="connsiteX153" fmla="*/ 650338 w 1692811"/>
                  <a:gd name="connsiteY153" fmla="*/ 0 h 1801829"/>
                  <a:gd name="connsiteX154" fmla="*/ 650338 w 1692811"/>
                  <a:gd name="connsiteY154" fmla="*/ 143683 h 1801829"/>
                  <a:gd name="connsiteX155" fmla="*/ 342116 w 1692811"/>
                  <a:gd name="connsiteY155" fmla="*/ 143683 h 1801829"/>
                  <a:gd name="connsiteX156" fmla="*/ 0 w 1692811"/>
                  <a:gd name="connsiteY156" fmla="*/ 0 h 1801829"/>
                  <a:gd name="connsiteX157" fmla="*/ 308222 w 1692811"/>
                  <a:gd name="connsiteY157" fmla="*/ 0 h 1801829"/>
                  <a:gd name="connsiteX158" fmla="*/ 308222 w 1692811"/>
                  <a:gd name="connsiteY158" fmla="*/ 143683 h 1801829"/>
                  <a:gd name="connsiteX159" fmla="*/ 0 w 1692811"/>
                  <a:gd name="connsiteY159" fmla="*/ 143683 h 1801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1692811" h="1801829">
                    <a:moveTo>
                      <a:pt x="1384589" y="1658146"/>
                    </a:moveTo>
                    <a:lnTo>
                      <a:pt x="1692811" y="1658146"/>
                    </a:lnTo>
                    <a:lnTo>
                      <a:pt x="1692811" y="1801829"/>
                    </a:lnTo>
                    <a:lnTo>
                      <a:pt x="1384589" y="1801829"/>
                    </a:lnTo>
                    <a:close/>
                    <a:moveTo>
                      <a:pt x="1025762" y="1658146"/>
                    </a:moveTo>
                    <a:lnTo>
                      <a:pt x="1332826" y="1658146"/>
                    </a:lnTo>
                    <a:lnTo>
                      <a:pt x="1332826" y="1801829"/>
                    </a:lnTo>
                    <a:lnTo>
                      <a:pt x="1025762" y="1801829"/>
                    </a:lnTo>
                    <a:close/>
                    <a:moveTo>
                      <a:pt x="684522" y="1658146"/>
                    </a:moveTo>
                    <a:lnTo>
                      <a:pt x="992744" y="1658146"/>
                    </a:lnTo>
                    <a:lnTo>
                      <a:pt x="992744" y="1801829"/>
                    </a:lnTo>
                    <a:lnTo>
                      <a:pt x="684522" y="1801829"/>
                    </a:lnTo>
                    <a:close/>
                    <a:moveTo>
                      <a:pt x="342116" y="1658146"/>
                    </a:moveTo>
                    <a:lnTo>
                      <a:pt x="650338" y="1658146"/>
                    </a:lnTo>
                    <a:lnTo>
                      <a:pt x="650338" y="1801829"/>
                    </a:lnTo>
                    <a:lnTo>
                      <a:pt x="342116" y="1801829"/>
                    </a:lnTo>
                    <a:close/>
                    <a:moveTo>
                      <a:pt x="0" y="1658146"/>
                    </a:moveTo>
                    <a:lnTo>
                      <a:pt x="308222" y="1658146"/>
                    </a:lnTo>
                    <a:lnTo>
                      <a:pt x="308222" y="1801829"/>
                    </a:lnTo>
                    <a:lnTo>
                      <a:pt x="0" y="1801829"/>
                    </a:lnTo>
                    <a:close/>
                    <a:moveTo>
                      <a:pt x="1384589" y="1421764"/>
                    </a:moveTo>
                    <a:lnTo>
                      <a:pt x="1692811" y="1421764"/>
                    </a:lnTo>
                    <a:lnTo>
                      <a:pt x="1692811" y="1565447"/>
                    </a:lnTo>
                    <a:lnTo>
                      <a:pt x="1384589" y="1565447"/>
                    </a:lnTo>
                    <a:close/>
                    <a:moveTo>
                      <a:pt x="1025762" y="1421764"/>
                    </a:moveTo>
                    <a:lnTo>
                      <a:pt x="1332826" y="1421764"/>
                    </a:lnTo>
                    <a:lnTo>
                      <a:pt x="1332826" y="1565447"/>
                    </a:lnTo>
                    <a:lnTo>
                      <a:pt x="1025762" y="1565447"/>
                    </a:lnTo>
                    <a:close/>
                    <a:moveTo>
                      <a:pt x="684522" y="1421764"/>
                    </a:moveTo>
                    <a:lnTo>
                      <a:pt x="992744" y="1421764"/>
                    </a:lnTo>
                    <a:lnTo>
                      <a:pt x="992744" y="1565447"/>
                    </a:lnTo>
                    <a:lnTo>
                      <a:pt x="684522" y="1565447"/>
                    </a:lnTo>
                    <a:close/>
                    <a:moveTo>
                      <a:pt x="342116" y="1421764"/>
                    </a:moveTo>
                    <a:lnTo>
                      <a:pt x="650338" y="1421764"/>
                    </a:lnTo>
                    <a:lnTo>
                      <a:pt x="650338" y="1565447"/>
                    </a:lnTo>
                    <a:lnTo>
                      <a:pt x="342116" y="1565447"/>
                    </a:lnTo>
                    <a:close/>
                    <a:moveTo>
                      <a:pt x="0" y="1421764"/>
                    </a:moveTo>
                    <a:lnTo>
                      <a:pt x="308222" y="1421764"/>
                    </a:lnTo>
                    <a:lnTo>
                      <a:pt x="308222" y="1565447"/>
                    </a:lnTo>
                    <a:lnTo>
                      <a:pt x="0" y="1565447"/>
                    </a:lnTo>
                    <a:close/>
                    <a:moveTo>
                      <a:pt x="1384589" y="1185383"/>
                    </a:moveTo>
                    <a:lnTo>
                      <a:pt x="1692811" y="1185383"/>
                    </a:lnTo>
                    <a:lnTo>
                      <a:pt x="1692811" y="1329066"/>
                    </a:lnTo>
                    <a:lnTo>
                      <a:pt x="1384589" y="1329066"/>
                    </a:lnTo>
                    <a:close/>
                    <a:moveTo>
                      <a:pt x="1025762" y="1185383"/>
                    </a:moveTo>
                    <a:lnTo>
                      <a:pt x="1332826" y="1185383"/>
                    </a:lnTo>
                    <a:lnTo>
                      <a:pt x="1332826" y="1329066"/>
                    </a:lnTo>
                    <a:lnTo>
                      <a:pt x="1025762" y="1329066"/>
                    </a:lnTo>
                    <a:close/>
                    <a:moveTo>
                      <a:pt x="684522" y="1185383"/>
                    </a:moveTo>
                    <a:lnTo>
                      <a:pt x="992744" y="1185383"/>
                    </a:lnTo>
                    <a:lnTo>
                      <a:pt x="992744" y="1329066"/>
                    </a:lnTo>
                    <a:lnTo>
                      <a:pt x="684522" y="1329066"/>
                    </a:lnTo>
                    <a:close/>
                    <a:moveTo>
                      <a:pt x="342116" y="1185383"/>
                    </a:moveTo>
                    <a:lnTo>
                      <a:pt x="650338" y="1185383"/>
                    </a:lnTo>
                    <a:lnTo>
                      <a:pt x="650338" y="1329066"/>
                    </a:lnTo>
                    <a:lnTo>
                      <a:pt x="342116" y="1329066"/>
                    </a:lnTo>
                    <a:close/>
                    <a:moveTo>
                      <a:pt x="0" y="1185383"/>
                    </a:moveTo>
                    <a:lnTo>
                      <a:pt x="308222" y="1185383"/>
                    </a:lnTo>
                    <a:lnTo>
                      <a:pt x="308222" y="1329066"/>
                    </a:lnTo>
                    <a:lnTo>
                      <a:pt x="0" y="1329066"/>
                    </a:lnTo>
                    <a:close/>
                    <a:moveTo>
                      <a:pt x="1384589" y="949002"/>
                    </a:moveTo>
                    <a:lnTo>
                      <a:pt x="1692811" y="949002"/>
                    </a:lnTo>
                    <a:lnTo>
                      <a:pt x="1692811" y="1091526"/>
                    </a:lnTo>
                    <a:lnTo>
                      <a:pt x="1384589" y="1091526"/>
                    </a:lnTo>
                    <a:close/>
                    <a:moveTo>
                      <a:pt x="1025762" y="949002"/>
                    </a:moveTo>
                    <a:lnTo>
                      <a:pt x="1332826" y="949002"/>
                    </a:lnTo>
                    <a:lnTo>
                      <a:pt x="1332826" y="1091526"/>
                    </a:lnTo>
                    <a:lnTo>
                      <a:pt x="1025762" y="1091526"/>
                    </a:lnTo>
                    <a:close/>
                    <a:moveTo>
                      <a:pt x="684522" y="949002"/>
                    </a:moveTo>
                    <a:lnTo>
                      <a:pt x="992744" y="949002"/>
                    </a:lnTo>
                    <a:lnTo>
                      <a:pt x="992744" y="1091526"/>
                    </a:lnTo>
                    <a:lnTo>
                      <a:pt x="684522" y="1091526"/>
                    </a:lnTo>
                    <a:close/>
                    <a:moveTo>
                      <a:pt x="342116" y="949002"/>
                    </a:moveTo>
                    <a:lnTo>
                      <a:pt x="650338" y="949002"/>
                    </a:lnTo>
                    <a:lnTo>
                      <a:pt x="650338" y="1091526"/>
                    </a:lnTo>
                    <a:lnTo>
                      <a:pt x="342116" y="1091526"/>
                    </a:lnTo>
                    <a:close/>
                    <a:moveTo>
                      <a:pt x="0" y="949002"/>
                    </a:moveTo>
                    <a:lnTo>
                      <a:pt x="308222" y="949002"/>
                    </a:lnTo>
                    <a:lnTo>
                      <a:pt x="308222" y="1091526"/>
                    </a:lnTo>
                    <a:lnTo>
                      <a:pt x="0" y="1091526"/>
                    </a:lnTo>
                    <a:close/>
                    <a:moveTo>
                      <a:pt x="1384589" y="711462"/>
                    </a:moveTo>
                    <a:lnTo>
                      <a:pt x="1692811" y="711462"/>
                    </a:lnTo>
                    <a:lnTo>
                      <a:pt x="1692811" y="855145"/>
                    </a:lnTo>
                    <a:lnTo>
                      <a:pt x="1384589" y="855145"/>
                    </a:lnTo>
                    <a:close/>
                    <a:moveTo>
                      <a:pt x="1025762" y="711462"/>
                    </a:moveTo>
                    <a:lnTo>
                      <a:pt x="1332826" y="711462"/>
                    </a:lnTo>
                    <a:lnTo>
                      <a:pt x="1332826" y="855145"/>
                    </a:lnTo>
                    <a:lnTo>
                      <a:pt x="1025762" y="855145"/>
                    </a:lnTo>
                    <a:close/>
                    <a:moveTo>
                      <a:pt x="684522" y="711462"/>
                    </a:moveTo>
                    <a:lnTo>
                      <a:pt x="992744" y="711462"/>
                    </a:lnTo>
                    <a:lnTo>
                      <a:pt x="992744" y="855145"/>
                    </a:lnTo>
                    <a:lnTo>
                      <a:pt x="684522" y="855145"/>
                    </a:lnTo>
                    <a:close/>
                    <a:moveTo>
                      <a:pt x="342116" y="711462"/>
                    </a:moveTo>
                    <a:lnTo>
                      <a:pt x="650338" y="711462"/>
                    </a:lnTo>
                    <a:lnTo>
                      <a:pt x="650338" y="855145"/>
                    </a:lnTo>
                    <a:lnTo>
                      <a:pt x="342116" y="855145"/>
                    </a:lnTo>
                    <a:close/>
                    <a:moveTo>
                      <a:pt x="0" y="711462"/>
                    </a:moveTo>
                    <a:lnTo>
                      <a:pt x="308222" y="711462"/>
                    </a:lnTo>
                    <a:lnTo>
                      <a:pt x="308222" y="855145"/>
                    </a:lnTo>
                    <a:lnTo>
                      <a:pt x="0" y="855145"/>
                    </a:lnTo>
                    <a:close/>
                    <a:moveTo>
                      <a:pt x="1384589" y="475081"/>
                    </a:moveTo>
                    <a:lnTo>
                      <a:pt x="1692811" y="475081"/>
                    </a:lnTo>
                    <a:lnTo>
                      <a:pt x="1692811" y="618764"/>
                    </a:lnTo>
                    <a:lnTo>
                      <a:pt x="1384589" y="618764"/>
                    </a:lnTo>
                    <a:close/>
                    <a:moveTo>
                      <a:pt x="1024604" y="475081"/>
                    </a:moveTo>
                    <a:lnTo>
                      <a:pt x="1332826" y="475081"/>
                    </a:lnTo>
                    <a:lnTo>
                      <a:pt x="1332826" y="618764"/>
                    </a:lnTo>
                    <a:lnTo>
                      <a:pt x="1024604" y="618764"/>
                    </a:lnTo>
                    <a:close/>
                    <a:moveTo>
                      <a:pt x="684522" y="475081"/>
                    </a:moveTo>
                    <a:lnTo>
                      <a:pt x="992744" y="475081"/>
                    </a:lnTo>
                    <a:lnTo>
                      <a:pt x="992744" y="618764"/>
                    </a:lnTo>
                    <a:lnTo>
                      <a:pt x="684522" y="618764"/>
                    </a:lnTo>
                    <a:close/>
                    <a:moveTo>
                      <a:pt x="342116" y="475081"/>
                    </a:moveTo>
                    <a:lnTo>
                      <a:pt x="650338" y="475081"/>
                    </a:lnTo>
                    <a:lnTo>
                      <a:pt x="650338" y="618764"/>
                    </a:lnTo>
                    <a:lnTo>
                      <a:pt x="342116" y="618764"/>
                    </a:lnTo>
                    <a:close/>
                    <a:moveTo>
                      <a:pt x="0" y="475081"/>
                    </a:moveTo>
                    <a:lnTo>
                      <a:pt x="308222" y="475081"/>
                    </a:lnTo>
                    <a:lnTo>
                      <a:pt x="308222" y="618764"/>
                    </a:lnTo>
                    <a:lnTo>
                      <a:pt x="0" y="618764"/>
                    </a:lnTo>
                    <a:close/>
                    <a:moveTo>
                      <a:pt x="1384589" y="237541"/>
                    </a:moveTo>
                    <a:lnTo>
                      <a:pt x="1692811" y="237541"/>
                    </a:lnTo>
                    <a:lnTo>
                      <a:pt x="1692811" y="380065"/>
                    </a:lnTo>
                    <a:lnTo>
                      <a:pt x="1384589" y="380065"/>
                    </a:lnTo>
                    <a:close/>
                    <a:moveTo>
                      <a:pt x="1024604" y="237541"/>
                    </a:moveTo>
                    <a:lnTo>
                      <a:pt x="1332826" y="237541"/>
                    </a:lnTo>
                    <a:lnTo>
                      <a:pt x="1332826" y="380065"/>
                    </a:lnTo>
                    <a:lnTo>
                      <a:pt x="1024604" y="380065"/>
                    </a:lnTo>
                    <a:close/>
                    <a:moveTo>
                      <a:pt x="686465" y="237541"/>
                    </a:moveTo>
                    <a:lnTo>
                      <a:pt x="994687" y="237541"/>
                    </a:lnTo>
                    <a:lnTo>
                      <a:pt x="994687" y="380065"/>
                    </a:lnTo>
                    <a:lnTo>
                      <a:pt x="686465" y="380065"/>
                    </a:lnTo>
                    <a:close/>
                    <a:moveTo>
                      <a:pt x="342116" y="237541"/>
                    </a:moveTo>
                    <a:lnTo>
                      <a:pt x="650338" y="237541"/>
                    </a:lnTo>
                    <a:lnTo>
                      <a:pt x="650338" y="380065"/>
                    </a:lnTo>
                    <a:lnTo>
                      <a:pt x="342116" y="380065"/>
                    </a:lnTo>
                    <a:close/>
                    <a:moveTo>
                      <a:pt x="0" y="237541"/>
                    </a:moveTo>
                    <a:lnTo>
                      <a:pt x="308222" y="237541"/>
                    </a:lnTo>
                    <a:lnTo>
                      <a:pt x="308222" y="380065"/>
                    </a:lnTo>
                    <a:lnTo>
                      <a:pt x="0" y="380065"/>
                    </a:lnTo>
                    <a:close/>
                    <a:moveTo>
                      <a:pt x="1384589" y="0"/>
                    </a:moveTo>
                    <a:lnTo>
                      <a:pt x="1692811" y="0"/>
                    </a:lnTo>
                    <a:lnTo>
                      <a:pt x="1692811" y="143683"/>
                    </a:lnTo>
                    <a:lnTo>
                      <a:pt x="1384589" y="143683"/>
                    </a:lnTo>
                    <a:close/>
                    <a:moveTo>
                      <a:pt x="1024604" y="0"/>
                    </a:moveTo>
                    <a:lnTo>
                      <a:pt x="1332826" y="0"/>
                    </a:lnTo>
                    <a:lnTo>
                      <a:pt x="1332826" y="143683"/>
                    </a:lnTo>
                    <a:lnTo>
                      <a:pt x="1024604" y="143683"/>
                    </a:lnTo>
                    <a:close/>
                    <a:moveTo>
                      <a:pt x="686465" y="0"/>
                    </a:moveTo>
                    <a:lnTo>
                      <a:pt x="994687" y="0"/>
                    </a:lnTo>
                    <a:lnTo>
                      <a:pt x="994687" y="143683"/>
                    </a:lnTo>
                    <a:lnTo>
                      <a:pt x="686465" y="143683"/>
                    </a:lnTo>
                    <a:close/>
                    <a:moveTo>
                      <a:pt x="342116" y="0"/>
                    </a:moveTo>
                    <a:lnTo>
                      <a:pt x="650338" y="0"/>
                    </a:lnTo>
                    <a:lnTo>
                      <a:pt x="650338" y="143683"/>
                    </a:lnTo>
                    <a:lnTo>
                      <a:pt x="342116" y="143683"/>
                    </a:lnTo>
                    <a:close/>
                    <a:moveTo>
                      <a:pt x="0" y="0"/>
                    </a:moveTo>
                    <a:lnTo>
                      <a:pt x="308222" y="0"/>
                    </a:lnTo>
                    <a:lnTo>
                      <a:pt x="308222" y="143683"/>
                    </a:lnTo>
                    <a:lnTo>
                      <a:pt x="0" y="143683"/>
                    </a:lnTo>
                    <a:close/>
                  </a:path>
                </a:pathLst>
              </a:custGeom>
              <a:gradFill flip="none" rotWithShape="1">
                <a:gsLst>
                  <a:gs pos="58000">
                    <a:schemeClr val="bg1">
                      <a:lumMod val="95000"/>
                      <a:alpha val="47000"/>
                    </a:schemeClr>
                  </a:gs>
                  <a:gs pos="5000">
                    <a:srgbClr val="D9D9D9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iṣļiḍé">
              <a:extLst>
                <a:ext uri="{FF2B5EF4-FFF2-40B4-BE49-F238E27FC236}">
                  <a16:creationId xmlns:a16="http://schemas.microsoft.com/office/drawing/2014/main" id="{B81AD8A5-9BF4-499A-89FF-ACC91B1736B3}"/>
                </a:ext>
              </a:extLst>
            </p:cNvPr>
            <p:cNvGrpSpPr/>
            <p:nvPr/>
          </p:nvGrpSpPr>
          <p:grpSpPr>
            <a:xfrm>
              <a:off x="5712243" y="3355276"/>
              <a:ext cx="767514" cy="767520"/>
              <a:chOff x="5712243" y="3355276"/>
              <a:chExt cx="767514" cy="767520"/>
            </a:xfrm>
          </p:grpSpPr>
          <p:sp>
            <p:nvSpPr>
              <p:cNvPr id="24" name="iṥḻiḍé">
                <a:extLst>
                  <a:ext uri="{FF2B5EF4-FFF2-40B4-BE49-F238E27FC236}">
                    <a16:creationId xmlns:a16="http://schemas.microsoft.com/office/drawing/2014/main" id="{7B116EFC-9290-4D35-A9B8-E690D8306646}"/>
                  </a:ext>
                </a:extLst>
              </p:cNvPr>
              <p:cNvSpPr/>
              <p:nvPr/>
            </p:nvSpPr>
            <p:spPr>
              <a:xfrm>
                <a:off x="5712243" y="3355276"/>
                <a:ext cx="767514" cy="7675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5" name="îṥľîḋe">
                <a:extLst>
                  <a:ext uri="{FF2B5EF4-FFF2-40B4-BE49-F238E27FC236}">
                    <a16:creationId xmlns:a16="http://schemas.microsoft.com/office/drawing/2014/main" id="{664182BB-551D-458C-B3DF-705453FCFC94}"/>
                  </a:ext>
                </a:extLst>
              </p:cNvPr>
              <p:cNvSpPr/>
              <p:nvPr/>
            </p:nvSpPr>
            <p:spPr bwMode="auto">
              <a:xfrm>
                <a:off x="5900321" y="3562943"/>
                <a:ext cx="391358" cy="352182"/>
              </a:xfrm>
              <a:custGeom>
                <a:avLst/>
                <a:gdLst>
                  <a:gd name="connsiteX0" fmla="*/ 225929 w 608344"/>
                  <a:gd name="connsiteY0" fmla="*/ 296304 h 547447"/>
                  <a:gd name="connsiteX1" fmla="*/ 225929 w 608344"/>
                  <a:gd name="connsiteY1" fmla="*/ 341046 h 547447"/>
                  <a:gd name="connsiteX2" fmla="*/ 44891 w 608344"/>
                  <a:gd name="connsiteY2" fmla="*/ 420403 h 547447"/>
                  <a:gd name="connsiteX3" fmla="*/ 287412 w 608344"/>
                  <a:gd name="connsiteY3" fmla="*/ 502613 h 547447"/>
                  <a:gd name="connsiteX4" fmla="*/ 530026 w 608344"/>
                  <a:gd name="connsiteY4" fmla="*/ 420403 h 547447"/>
                  <a:gd name="connsiteX5" fmla="*/ 351292 w 608344"/>
                  <a:gd name="connsiteY5" fmla="*/ 341322 h 547447"/>
                  <a:gd name="connsiteX6" fmla="*/ 351292 w 608344"/>
                  <a:gd name="connsiteY6" fmla="*/ 296488 h 547447"/>
                  <a:gd name="connsiteX7" fmla="*/ 574825 w 608344"/>
                  <a:gd name="connsiteY7" fmla="*/ 420403 h 547447"/>
                  <a:gd name="connsiteX8" fmla="*/ 287412 w 608344"/>
                  <a:gd name="connsiteY8" fmla="*/ 547447 h 547447"/>
                  <a:gd name="connsiteX9" fmla="*/ 0 w 608344"/>
                  <a:gd name="connsiteY9" fmla="*/ 420403 h 547447"/>
                  <a:gd name="connsiteX10" fmla="*/ 225929 w 608344"/>
                  <a:gd name="connsiteY10" fmla="*/ 296304 h 547447"/>
                  <a:gd name="connsiteX11" fmla="*/ 288618 w 608344"/>
                  <a:gd name="connsiteY11" fmla="*/ 0 h 547447"/>
                  <a:gd name="connsiteX12" fmla="*/ 311206 w 608344"/>
                  <a:gd name="connsiteY12" fmla="*/ 22551 h 547447"/>
                  <a:gd name="connsiteX13" fmla="*/ 311206 w 608344"/>
                  <a:gd name="connsiteY13" fmla="*/ 36174 h 547447"/>
                  <a:gd name="connsiteX14" fmla="*/ 370947 w 608344"/>
                  <a:gd name="connsiteY14" fmla="*/ 21079 h 547447"/>
                  <a:gd name="connsiteX15" fmla="*/ 428291 w 608344"/>
                  <a:gd name="connsiteY15" fmla="*/ 34978 h 547447"/>
                  <a:gd name="connsiteX16" fmla="*/ 486004 w 608344"/>
                  <a:gd name="connsiteY16" fmla="*/ 48969 h 547447"/>
                  <a:gd name="connsiteX17" fmla="*/ 540766 w 608344"/>
                  <a:gd name="connsiteY17" fmla="*/ 36450 h 547447"/>
                  <a:gd name="connsiteX18" fmla="*/ 578012 w 608344"/>
                  <a:gd name="connsiteY18" fmla="*/ 18409 h 547447"/>
                  <a:gd name="connsiteX19" fmla="*/ 587232 w 608344"/>
                  <a:gd name="connsiteY19" fmla="*/ 16292 h 547447"/>
                  <a:gd name="connsiteX20" fmla="*/ 598479 w 608344"/>
                  <a:gd name="connsiteY20" fmla="*/ 19514 h 547447"/>
                  <a:gd name="connsiteX21" fmla="*/ 608344 w 608344"/>
                  <a:gd name="connsiteY21" fmla="*/ 37371 h 547447"/>
                  <a:gd name="connsiteX22" fmla="*/ 608344 w 608344"/>
                  <a:gd name="connsiteY22" fmla="*/ 174520 h 547447"/>
                  <a:gd name="connsiteX23" fmla="*/ 596451 w 608344"/>
                  <a:gd name="connsiteY23" fmla="*/ 193481 h 547447"/>
                  <a:gd name="connsiteX24" fmla="*/ 540766 w 608344"/>
                  <a:gd name="connsiteY24" fmla="*/ 220451 h 547447"/>
                  <a:gd name="connsiteX25" fmla="*/ 486004 w 608344"/>
                  <a:gd name="connsiteY25" fmla="*/ 232969 h 547447"/>
                  <a:gd name="connsiteX26" fmla="*/ 428291 w 608344"/>
                  <a:gd name="connsiteY26" fmla="*/ 218978 h 547447"/>
                  <a:gd name="connsiteX27" fmla="*/ 370947 w 608344"/>
                  <a:gd name="connsiteY27" fmla="*/ 205079 h 547447"/>
                  <a:gd name="connsiteX28" fmla="*/ 311206 w 608344"/>
                  <a:gd name="connsiteY28" fmla="*/ 220175 h 547447"/>
                  <a:gd name="connsiteX29" fmla="*/ 311206 w 608344"/>
                  <a:gd name="connsiteY29" fmla="*/ 426267 h 547447"/>
                  <a:gd name="connsiteX30" fmla="*/ 288618 w 608344"/>
                  <a:gd name="connsiteY30" fmla="*/ 448726 h 547447"/>
                  <a:gd name="connsiteX31" fmla="*/ 266031 w 608344"/>
                  <a:gd name="connsiteY31" fmla="*/ 426267 h 547447"/>
                  <a:gd name="connsiteX32" fmla="*/ 266031 w 608344"/>
                  <a:gd name="connsiteY32" fmla="*/ 22551 h 547447"/>
                  <a:gd name="connsiteX33" fmla="*/ 288618 w 608344"/>
                  <a:gd name="connsiteY33" fmla="*/ 0 h 547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08344" h="547447">
                    <a:moveTo>
                      <a:pt x="225929" y="296304"/>
                    </a:moveTo>
                    <a:lnTo>
                      <a:pt x="225929" y="341046"/>
                    </a:lnTo>
                    <a:cubicBezTo>
                      <a:pt x="112458" y="351817"/>
                      <a:pt x="44891" y="391035"/>
                      <a:pt x="44891" y="420403"/>
                    </a:cubicBezTo>
                    <a:cubicBezTo>
                      <a:pt x="44891" y="454741"/>
                      <a:pt x="137162" y="502613"/>
                      <a:pt x="287412" y="502613"/>
                    </a:cubicBezTo>
                    <a:cubicBezTo>
                      <a:pt x="437663" y="502613"/>
                      <a:pt x="530026" y="454741"/>
                      <a:pt x="530026" y="420403"/>
                    </a:cubicBezTo>
                    <a:cubicBezTo>
                      <a:pt x="530026" y="391219"/>
                      <a:pt x="463289" y="352369"/>
                      <a:pt x="351292" y="341322"/>
                    </a:cubicBezTo>
                    <a:lnTo>
                      <a:pt x="351292" y="296488"/>
                    </a:lnTo>
                    <a:cubicBezTo>
                      <a:pt x="468543" y="307904"/>
                      <a:pt x="574825" y="350436"/>
                      <a:pt x="574825" y="420403"/>
                    </a:cubicBezTo>
                    <a:cubicBezTo>
                      <a:pt x="574825" y="502889"/>
                      <a:pt x="426786" y="547447"/>
                      <a:pt x="287412" y="547447"/>
                    </a:cubicBezTo>
                    <a:cubicBezTo>
                      <a:pt x="148131" y="547447"/>
                      <a:pt x="0" y="502889"/>
                      <a:pt x="0" y="420403"/>
                    </a:cubicBezTo>
                    <a:cubicBezTo>
                      <a:pt x="0" y="349976"/>
                      <a:pt x="107757" y="307351"/>
                      <a:pt x="225929" y="296304"/>
                    </a:cubicBezTo>
                    <a:close/>
                    <a:moveTo>
                      <a:pt x="288618" y="0"/>
                    </a:moveTo>
                    <a:cubicBezTo>
                      <a:pt x="301064" y="0"/>
                      <a:pt x="311206" y="10033"/>
                      <a:pt x="311206" y="22551"/>
                    </a:cubicBezTo>
                    <a:lnTo>
                      <a:pt x="311206" y="36174"/>
                    </a:lnTo>
                    <a:cubicBezTo>
                      <a:pt x="329829" y="26141"/>
                      <a:pt x="350388" y="21079"/>
                      <a:pt x="370947" y="21079"/>
                    </a:cubicBezTo>
                    <a:cubicBezTo>
                      <a:pt x="390584" y="21079"/>
                      <a:pt x="410313" y="25681"/>
                      <a:pt x="428291" y="34978"/>
                    </a:cubicBezTo>
                    <a:cubicBezTo>
                      <a:pt x="446361" y="44366"/>
                      <a:pt x="466182" y="48969"/>
                      <a:pt x="486004" y="48969"/>
                    </a:cubicBezTo>
                    <a:cubicBezTo>
                      <a:pt x="504719" y="48969"/>
                      <a:pt x="523526" y="44827"/>
                      <a:pt x="540766" y="36450"/>
                    </a:cubicBezTo>
                    <a:lnTo>
                      <a:pt x="578012" y="18409"/>
                    </a:lnTo>
                    <a:cubicBezTo>
                      <a:pt x="580963" y="17029"/>
                      <a:pt x="584097" y="16292"/>
                      <a:pt x="587232" y="16292"/>
                    </a:cubicBezTo>
                    <a:cubicBezTo>
                      <a:pt x="591104" y="16292"/>
                      <a:pt x="594976" y="17397"/>
                      <a:pt x="598479" y="19514"/>
                    </a:cubicBezTo>
                    <a:cubicBezTo>
                      <a:pt x="604564" y="23380"/>
                      <a:pt x="608344" y="30099"/>
                      <a:pt x="608344" y="37371"/>
                    </a:cubicBezTo>
                    <a:lnTo>
                      <a:pt x="608344" y="174520"/>
                    </a:lnTo>
                    <a:cubicBezTo>
                      <a:pt x="608344" y="182620"/>
                      <a:pt x="603734" y="189984"/>
                      <a:pt x="596451" y="193481"/>
                    </a:cubicBezTo>
                    <a:lnTo>
                      <a:pt x="540766" y="220451"/>
                    </a:lnTo>
                    <a:cubicBezTo>
                      <a:pt x="523434" y="228827"/>
                      <a:pt x="504719" y="232969"/>
                      <a:pt x="486004" y="232969"/>
                    </a:cubicBezTo>
                    <a:cubicBezTo>
                      <a:pt x="466182" y="232969"/>
                      <a:pt x="446361" y="228367"/>
                      <a:pt x="428291" y="218978"/>
                    </a:cubicBezTo>
                    <a:cubicBezTo>
                      <a:pt x="410313" y="209774"/>
                      <a:pt x="390584" y="205079"/>
                      <a:pt x="370947" y="205079"/>
                    </a:cubicBezTo>
                    <a:cubicBezTo>
                      <a:pt x="350388" y="205079"/>
                      <a:pt x="329829" y="210142"/>
                      <a:pt x="311206" y="220175"/>
                    </a:cubicBezTo>
                    <a:lnTo>
                      <a:pt x="311206" y="426267"/>
                    </a:lnTo>
                    <a:cubicBezTo>
                      <a:pt x="311206" y="438693"/>
                      <a:pt x="301064" y="448726"/>
                      <a:pt x="288618" y="448726"/>
                    </a:cubicBezTo>
                    <a:cubicBezTo>
                      <a:pt x="276172" y="448726"/>
                      <a:pt x="266031" y="438693"/>
                      <a:pt x="266031" y="426267"/>
                    </a:cubicBezTo>
                    <a:lnTo>
                      <a:pt x="266031" y="22551"/>
                    </a:lnTo>
                    <a:cubicBezTo>
                      <a:pt x="266031" y="10033"/>
                      <a:pt x="276172" y="0"/>
                      <a:pt x="2886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8" name="íŝľidè">
              <a:extLst>
                <a:ext uri="{FF2B5EF4-FFF2-40B4-BE49-F238E27FC236}">
                  <a16:creationId xmlns:a16="http://schemas.microsoft.com/office/drawing/2014/main" id="{826314C0-AB5C-4632-A10E-945915EFF422}"/>
                </a:ext>
              </a:extLst>
            </p:cNvPr>
            <p:cNvGrpSpPr/>
            <p:nvPr/>
          </p:nvGrpSpPr>
          <p:grpSpPr>
            <a:xfrm>
              <a:off x="673100" y="4741690"/>
              <a:ext cx="2594502" cy="1405110"/>
              <a:chOff x="8563614" y="4934816"/>
              <a:chExt cx="2955286" cy="1405110"/>
            </a:xfrm>
          </p:grpSpPr>
          <p:sp>
            <p:nvSpPr>
              <p:cNvPr id="22" name="íśľiḑe">
                <a:extLst>
                  <a:ext uri="{FF2B5EF4-FFF2-40B4-BE49-F238E27FC236}">
                    <a16:creationId xmlns:a16="http://schemas.microsoft.com/office/drawing/2014/main" id="{73D61A32-B76E-47E0-89FE-8786A0281FD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3" name="ïşḻïḋe">
                <a:extLst>
                  <a:ext uri="{FF2B5EF4-FFF2-40B4-BE49-F238E27FC236}">
                    <a16:creationId xmlns:a16="http://schemas.microsoft.com/office/drawing/2014/main" id="{693C97FB-F1E6-4A33-AA5E-EF9FDB6C766F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" name="iṡḻíḑè">
              <a:extLst>
                <a:ext uri="{FF2B5EF4-FFF2-40B4-BE49-F238E27FC236}">
                  <a16:creationId xmlns:a16="http://schemas.microsoft.com/office/drawing/2014/main" id="{6D603848-BFD0-484D-B088-F12223F59E11}"/>
                </a:ext>
              </a:extLst>
            </p:cNvPr>
            <p:cNvGrpSpPr/>
            <p:nvPr/>
          </p:nvGrpSpPr>
          <p:grpSpPr>
            <a:xfrm>
              <a:off x="3423533" y="4741690"/>
              <a:ext cx="2594502" cy="1405110"/>
              <a:chOff x="8563614" y="4934816"/>
              <a:chExt cx="2955286" cy="1405110"/>
            </a:xfrm>
          </p:grpSpPr>
          <p:sp>
            <p:nvSpPr>
              <p:cNvPr id="20" name="îsliḓe">
                <a:extLst>
                  <a:ext uri="{FF2B5EF4-FFF2-40B4-BE49-F238E27FC236}">
                    <a16:creationId xmlns:a16="http://schemas.microsoft.com/office/drawing/2014/main" id="{4280360F-A4B1-45A9-A4B7-8C03D8F624A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1" name="iṧḻîḓè">
                <a:extLst>
                  <a:ext uri="{FF2B5EF4-FFF2-40B4-BE49-F238E27FC236}">
                    <a16:creationId xmlns:a16="http://schemas.microsoft.com/office/drawing/2014/main" id="{4A6B9980-732C-41D4-9BCE-B29D3A2E7523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0" name="ïşľïďé">
              <a:extLst>
                <a:ext uri="{FF2B5EF4-FFF2-40B4-BE49-F238E27FC236}">
                  <a16:creationId xmlns:a16="http://schemas.microsoft.com/office/drawing/2014/main" id="{DDAA79B4-00A5-4D97-A7B0-248BAAB08DFE}"/>
                </a:ext>
              </a:extLst>
            </p:cNvPr>
            <p:cNvGrpSpPr/>
            <p:nvPr/>
          </p:nvGrpSpPr>
          <p:grpSpPr>
            <a:xfrm>
              <a:off x="6173965" y="4741690"/>
              <a:ext cx="2594502" cy="1405110"/>
              <a:chOff x="8563614" y="4934816"/>
              <a:chExt cx="2955286" cy="1405110"/>
            </a:xfrm>
          </p:grpSpPr>
          <p:sp>
            <p:nvSpPr>
              <p:cNvPr id="18" name="îşḷiḑé">
                <a:extLst>
                  <a:ext uri="{FF2B5EF4-FFF2-40B4-BE49-F238E27FC236}">
                    <a16:creationId xmlns:a16="http://schemas.microsoft.com/office/drawing/2014/main" id="{B002188E-8768-4BA0-A4DC-DA041360FD4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9" name="ïş1iḋê">
                <a:extLst>
                  <a:ext uri="{FF2B5EF4-FFF2-40B4-BE49-F238E27FC236}">
                    <a16:creationId xmlns:a16="http://schemas.microsoft.com/office/drawing/2014/main" id="{C9968A13-3C83-4D54-A3A5-F9C129CC5169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1" name="išľíḑe">
              <a:extLst>
                <a:ext uri="{FF2B5EF4-FFF2-40B4-BE49-F238E27FC236}">
                  <a16:creationId xmlns:a16="http://schemas.microsoft.com/office/drawing/2014/main" id="{E78189AD-D29C-47AC-A038-B773E3E2006D}"/>
                </a:ext>
              </a:extLst>
            </p:cNvPr>
            <p:cNvGrpSpPr/>
            <p:nvPr/>
          </p:nvGrpSpPr>
          <p:grpSpPr>
            <a:xfrm>
              <a:off x="8924398" y="4741690"/>
              <a:ext cx="2594502" cy="1405110"/>
              <a:chOff x="8563614" y="4934816"/>
              <a:chExt cx="2955286" cy="1405110"/>
            </a:xfrm>
          </p:grpSpPr>
          <p:sp>
            <p:nvSpPr>
              <p:cNvPr id="16" name="îś1iḍe">
                <a:extLst>
                  <a:ext uri="{FF2B5EF4-FFF2-40B4-BE49-F238E27FC236}">
                    <a16:creationId xmlns:a16="http://schemas.microsoft.com/office/drawing/2014/main" id="{2E8AD77C-C146-4233-8AD9-50D40483773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7" name="ïślïḑe">
                <a:extLst>
                  <a:ext uri="{FF2B5EF4-FFF2-40B4-BE49-F238E27FC236}">
                    <a16:creationId xmlns:a16="http://schemas.microsoft.com/office/drawing/2014/main" id="{11999563-BE26-4B91-B16D-EFA792BBCE8B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cxnSp>
          <p:nvCxnSpPr>
            <p:cNvPr id="12" name="肘形连接符 98">
              <a:extLst>
                <a:ext uri="{FF2B5EF4-FFF2-40B4-BE49-F238E27FC236}">
                  <a16:creationId xmlns:a16="http://schemas.microsoft.com/office/drawing/2014/main" id="{6B483CC7-3C87-4BAF-9DAB-1842AB938351}"/>
                </a:ext>
              </a:extLst>
            </p:cNvPr>
            <p:cNvCxnSpPr>
              <a:cxnSpLocks/>
              <a:stCxn id="24" idx="4"/>
              <a:endCxn id="22" idx="0"/>
            </p:cNvCxnSpPr>
            <p:nvPr/>
          </p:nvCxnSpPr>
          <p:spPr>
            <a:xfrm rot="5400000">
              <a:off x="3723729" y="2369419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99">
              <a:extLst>
                <a:ext uri="{FF2B5EF4-FFF2-40B4-BE49-F238E27FC236}">
                  <a16:creationId xmlns:a16="http://schemas.microsoft.com/office/drawing/2014/main" id="{5C827049-A3D6-4553-AB7E-99264E72E161}"/>
                </a:ext>
              </a:extLst>
            </p:cNvPr>
            <p:cNvCxnSpPr>
              <a:cxnSpLocks/>
              <a:stCxn id="24" idx="4"/>
              <a:endCxn id="20" idx="0"/>
            </p:cNvCxnSpPr>
            <p:nvPr/>
          </p:nvCxnSpPr>
          <p:spPr>
            <a:xfrm rot="5400000">
              <a:off x="5098945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00">
              <a:extLst>
                <a:ext uri="{FF2B5EF4-FFF2-40B4-BE49-F238E27FC236}">
                  <a16:creationId xmlns:a16="http://schemas.microsoft.com/office/drawing/2014/main" id="{B3354A50-1A96-459E-988D-458EA71A9533}"/>
                </a:ext>
              </a:extLst>
            </p:cNvPr>
            <p:cNvCxnSpPr>
              <a:cxnSpLocks/>
              <a:stCxn id="24" idx="4"/>
              <a:endCxn id="18" idx="0"/>
            </p:cNvCxnSpPr>
            <p:nvPr/>
          </p:nvCxnSpPr>
          <p:spPr>
            <a:xfrm rot="16200000" flipH="1">
              <a:off x="6474161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01">
              <a:extLst>
                <a:ext uri="{FF2B5EF4-FFF2-40B4-BE49-F238E27FC236}">
                  <a16:creationId xmlns:a16="http://schemas.microsoft.com/office/drawing/2014/main" id="{E5553042-8F65-470B-968E-0ED48F17EEC7}"/>
                </a:ext>
              </a:extLst>
            </p:cNvPr>
            <p:cNvCxnSpPr>
              <a:cxnSpLocks/>
              <a:stCxn id="24" idx="4"/>
              <a:endCxn id="16" idx="0"/>
            </p:cNvCxnSpPr>
            <p:nvPr/>
          </p:nvCxnSpPr>
          <p:spPr>
            <a:xfrm rot="16200000" flipH="1">
              <a:off x="7849377" y="2369418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771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DCBE99-82E6-4121-9288-938586AAD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8CB4636-25AE-449F-A065-0B3021412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AA8D033-7FF9-4CB1-9AA2-1ACCB6DF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02f8be3f-6e35-42f0-9ca5-0ce995fc36b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778EC23-C53E-49DD-BBD6-C903DD71F58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54128"/>
            <a:ext cx="10845800" cy="4168845"/>
            <a:chOff x="673100" y="1554128"/>
            <a:chExt cx="10845800" cy="4168845"/>
          </a:xfrm>
        </p:grpSpPr>
        <p:grpSp>
          <p:nvGrpSpPr>
            <p:cNvPr id="6" name="îṡḷíďé">
              <a:extLst>
                <a:ext uri="{FF2B5EF4-FFF2-40B4-BE49-F238E27FC236}">
                  <a16:creationId xmlns:a16="http://schemas.microsoft.com/office/drawing/2014/main" id="{68F21AEA-D8CD-463C-8C85-01A4C295ADC2}"/>
                </a:ext>
              </a:extLst>
            </p:cNvPr>
            <p:cNvGrpSpPr/>
            <p:nvPr/>
          </p:nvGrpSpPr>
          <p:grpSpPr>
            <a:xfrm>
              <a:off x="673100" y="2199625"/>
              <a:ext cx="2912072" cy="929789"/>
              <a:chOff x="673100" y="2512320"/>
              <a:chExt cx="3255170" cy="929789"/>
            </a:xfrm>
          </p:grpSpPr>
          <p:sp>
            <p:nvSpPr>
              <p:cNvPr id="33" name="íşlïḍ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899917"/>
                <a:ext cx="3255170" cy="542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4" name="iSḻide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512320"/>
                <a:ext cx="32551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7" name="îṥḻïde">
              <a:extLst>
                <a:ext uri="{FF2B5EF4-FFF2-40B4-BE49-F238E27FC236}">
                  <a16:creationId xmlns:a16="http://schemas.microsoft.com/office/drawing/2014/main" id="{EBB82934-80EE-49B3-876D-4E3F72057E70}"/>
                </a:ext>
              </a:extLst>
            </p:cNvPr>
            <p:cNvGrpSpPr/>
            <p:nvPr/>
          </p:nvGrpSpPr>
          <p:grpSpPr>
            <a:xfrm>
              <a:off x="1484765" y="3929124"/>
              <a:ext cx="2912072" cy="929789"/>
              <a:chOff x="673100" y="2512320"/>
              <a:chExt cx="3255170" cy="929789"/>
            </a:xfrm>
          </p:grpSpPr>
          <p:sp>
            <p:nvSpPr>
              <p:cNvPr id="31" name="íşlíḑ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899917"/>
                <a:ext cx="3255170" cy="542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iṩḷiḍe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512320"/>
                <a:ext cx="32551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8" name="is1íḓè">
              <a:extLst>
                <a:ext uri="{FF2B5EF4-FFF2-40B4-BE49-F238E27FC236}">
                  <a16:creationId xmlns:a16="http://schemas.microsoft.com/office/drawing/2014/main" id="{F7274BE3-FE20-448D-9084-757E5C3E9B03}"/>
                </a:ext>
              </a:extLst>
            </p:cNvPr>
            <p:cNvGrpSpPr/>
            <p:nvPr/>
          </p:nvGrpSpPr>
          <p:grpSpPr>
            <a:xfrm>
              <a:off x="7996116" y="2664519"/>
              <a:ext cx="2912072" cy="929789"/>
              <a:chOff x="673100" y="2512320"/>
              <a:chExt cx="3255170" cy="929789"/>
            </a:xfrm>
          </p:grpSpPr>
          <p:sp>
            <p:nvSpPr>
              <p:cNvPr id="29" name="íṡľïď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899917"/>
                <a:ext cx="3255170" cy="542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ïśḷïḋ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512320"/>
                <a:ext cx="32551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iṧḻide">
              <a:extLst>
                <a:ext uri="{FF2B5EF4-FFF2-40B4-BE49-F238E27FC236}">
                  <a16:creationId xmlns:a16="http://schemas.microsoft.com/office/drawing/2014/main" id="{C2086A9C-F0DD-4FB6-A087-F261EE424023}"/>
                </a:ext>
              </a:extLst>
            </p:cNvPr>
            <p:cNvGrpSpPr/>
            <p:nvPr/>
          </p:nvGrpSpPr>
          <p:grpSpPr>
            <a:xfrm>
              <a:off x="8606828" y="4156909"/>
              <a:ext cx="2912072" cy="929789"/>
              <a:chOff x="673100" y="2512320"/>
              <a:chExt cx="3255170" cy="929789"/>
            </a:xfrm>
          </p:grpSpPr>
          <p:sp>
            <p:nvSpPr>
              <p:cNvPr id="27" name="îṡḻîd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899917"/>
                <a:ext cx="3255170" cy="542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ïś1íď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512320"/>
                <a:ext cx="32551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E4F6C5B1-35F8-4336-8148-3038A77A1E0F}"/>
                </a:ext>
              </a:extLst>
            </p:cNvPr>
            <p:cNvCxnSpPr>
              <a:stCxn id="24" idx="6"/>
            </p:cNvCxnSpPr>
            <p:nvPr/>
          </p:nvCxnSpPr>
          <p:spPr>
            <a:xfrm flipH="1" flipV="1">
              <a:off x="673100" y="3594308"/>
              <a:ext cx="411816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80912D2-9D78-4C4F-9AB4-1D01C8C3D0B5}"/>
                </a:ext>
              </a:extLst>
            </p:cNvPr>
            <p:cNvCxnSpPr>
              <a:stCxn id="22" idx="3"/>
            </p:cNvCxnSpPr>
            <p:nvPr/>
          </p:nvCxnSpPr>
          <p:spPr>
            <a:xfrm flipV="1">
              <a:off x="7750490" y="3780035"/>
              <a:ext cx="376841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$ļíḋé">
              <a:extLst>
                <a:ext uri="{FF2B5EF4-FFF2-40B4-BE49-F238E27FC236}">
                  <a16:creationId xmlns:a16="http://schemas.microsoft.com/office/drawing/2014/main" id="{DE34AF49-D531-4F66-95C9-FCE0AFCCDA08}"/>
                </a:ext>
              </a:extLst>
            </p:cNvPr>
            <p:cNvGrpSpPr/>
            <p:nvPr/>
          </p:nvGrpSpPr>
          <p:grpSpPr>
            <a:xfrm>
              <a:off x="4055430" y="1554128"/>
              <a:ext cx="4282094" cy="4168845"/>
              <a:chOff x="4055430" y="1554128"/>
              <a:chExt cx="4282094" cy="4168845"/>
            </a:xfrm>
          </p:grpSpPr>
          <p:grpSp>
            <p:nvGrpSpPr>
              <p:cNvPr id="13" name="iṩlîḍe">
                <a:extLst>
                  <a:ext uri="{FF2B5EF4-FFF2-40B4-BE49-F238E27FC236}">
                    <a16:creationId xmlns:a16="http://schemas.microsoft.com/office/drawing/2014/main" id="{B76181C0-EA71-4ABE-B7E3-A54B4C7707A6}"/>
                  </a:ext>
                </a:extLst>
              </p:cNvPr>
              <p:cNvGrpSpPr/>
              <p:nvPr/>
            </p:nvGrpSpPr>
            <p:grpSpPr>
              <a:xfrm>
                <a:off x="4055430" y="1554128"/>
                <a:ext cx="2049234" cy="2247213"/>
                <a:chOff x="4055430" y="1554128"/>
                <a:chExt cx="2049234" cy="2247213"/>
              </a:xfrm>
            </p:grpSpPr>
            <p:sp>
              <p:nvSpPr>
                <p:cNvPr id="25" name="í$ḻiḋê">
                  <a:extLst>
                    <a:ext uri="{FF2B5EF4-FFF2-40B4-BE49-F238E27FC236}">
                      <a16:creationId xmlns:a16="http://schemas.microsoft.com/office/drawing/2014/main" id="{A788F7A7-92E8-40C8-9F37-21844E5AFAE4}"/>
                    </a:ext>
                  </a:extLst>
                </p:cNvPr>
                <p:cNvSpPr/>
                <p:nvPr/>
              </p:nvSpPr>
              <p:spPr>
                <a:xfrm>
                  <a:off x="4055430" y="1554128"/>
                  <a:ext cx="1910851" cy="2247213"/>
                </a:xfrm>
                <a:custGeom>
                  <a:avLst/>
                  <a:gdLst>
                    <a:gd name="connsiteX0" fmla="*/ 791776 w 3331708"/>
                    <a:gd name="connsiteY0" fmla="*/ 0 h 3918181"/>
                    <a:gd name="connsiteX1" fmla="*/ 1657038 w 3331708"/>
                    <a:gd name="connsiteY1" fmla="*/ 347417 h 3918181"/>
                    <a:gd name="connsiteX2" fmla="*/ 2836328 w 3331708"/>
                    <a:gd name="connsiteY2" fmla="*/ 470380 h 3918181"/>
                    <a:gd name="connsiteX3" fmla="*/ 2765076 w 3331708"/>
                    <a:gd name="connsiteY3" fmla="*/ 793937 h 3918181"/>
                    <a:gd name="connsiteX4" fmla="*/ 2748910 w 3331708"/>
                    <a:gd name="connsiteY4" fmla="*/ 796151 h 3918181"/>
                    <a:gd name="connsiteX5" fmla="*/ 2446939 w 3331708"/>
                    <a:gd name="connsiteY5" fmla="*/ 925100 h 3918181"/>
                    <a:gd name="connsiteX6" fmla="*/ 3331708 w 3331708"/>
                    <a:gd name="connsiteY6" fmla="*/ 3010780 h 3918181"/>
                    <a:gd name="connsiteX7" fmla="*/ 1206774 w 3331708"/>
                    <a:gd name="connsiteY7" fmla="*/ 3918181 h 3918181"/>
                    <a:gd name="connsiteX8" fmla="*/ 314437 w 3331708"/>
                    <a:gd name="connsiteY8" fmla="*/ 1837689 h 3918181"/>
                    <a:gd name="connsiteX9" fmla="*/ 0 w 3331708"/>
                    <a:gd name="connsiteY9" fmla="*/ 1971962 h 3918181"/>
                    <a:gd name="connsiteX10" fmla="*/ 14734 w 3331708"/>
                    <a:gd name="connsiteY10" fmla="*/ 1935268 h 3918181"/>
                    <a:gd name="connsiteX11" fmla="*/ 78730 w 3331708"/>
                    <a:gd name="connsiteY11" fmla="*/ 1646908 h 3918181"/>
                    <a:gd name="connsiteX12" fmla="*/ 145006 w 3331708"/>
                    <a:gd name="connsiteY12" fmla="*/ 1610817 h 39181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331708" h="3918181">
                      <a:moveTo>
                        <a:pt x="791776" y="0"/>
                      </a:moveTo>
                      <a:lnTo>
                        <a:pt x="1657038" y="347417"/>
                      </a:lnTo>
                      <a:lnTo>
                        <a:pt x="2836328" y="470380"/>
                      </a:lnTo>
                      <a:cubicBezTo>
                        <a:pt x="2809347" y="575912"/>
                        <a:pt x="2792057" y="688405"/>
                        <a:pt x="2765076" y="793937"/>
                      </a:cubicBezTo>
                      <a:lnTo>
                        <a:pt x="2748910" y="796151"/>
                      </a:lnTo>
                      <a:lnTo>
                        <a:pt x="2446939" y="925100"/>
                      </a:lnTo>
                      <a:lnTo>
                        <a:pt x="3331708" y="3010780"/>
                      </a:lnTo>
                      <a:lnTo>
                        <a:pt x="1206774" y="3918181"/>
                      </a:lnTo>
                      <a:lnTo>
                        <a:pt x="314437" y="1837689"/>
                      </a:lnTo>
                      <a:lnTo>
                        <a:pt x="0" y="1971962"/>
                      </a:lnTo>
                      <a:lnTo>
                        <a:pt x="14734" y="1935268"/>
                      </a:lnTo>
                      <a:lnTo>
                        <a:pt x="78730" y="1646908"/>
                      </a:lnTo>
                      <a:lnTo>
                        <a:pt x="145006" y="1610817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id-ID"/>
                </a:p>
              </p:txBody>
            </p:sp>
            <p:sp>
              <p:nvSpPr>
                <p:cNvPr id="26" name="iśļiḍe">
                  <a:extLst>
                    <a:ext uri="{FF2B5EF4-FFF2-40B4-BE49-F238E27FC236}">
                      <a16:creationId xmlns:a16="http://schemas.microsoft.com/office/drawing/2014/main" id="{A01CC17B-93E3-41DA-B51F-FFC7566268EC}"/>
                    </a:ext>
                  </a:extLst>
                </p:cNvPr>
                <p:cNvSpPr/>
                <p:nvPr/>
              </p:nvSpPr>
              <p:spPr bwMode="auto">
                <a:xfrm rot="1312577" flipH="1">
                  <a:off x="4109416" y="1669128"/>
                  <a:ext cx="1995248" cy="1996708"/>
                </a:xfrm>
                <a:custGeom>
                  <a:avLst/>
                  <a:gdLst>
                    <a:gd name="T0" fmla="*/ 1367 w 1367"/>
                    <a:gd name="T1" fmla="*/ 0 h 1368"/>
                    <a:gd name="T2" fmla="*/ 533 w 1367"/>
                    <a:gd name="T3" fmla="*/ 0 h 1368"/>
                    <a:gd name="T4" fmla="*/ 628 w 1367"/>
                    <a:gd name="T5" fmla="*/ 95 h 1368"/>
                    <a:gd name="T6" fmla="*/ 0 w 1367"/>
                    <a:gd name="T7" fmla="*/ 726 h 1368"/>
                    <a:gd name="T8" fmla="*/ 642 w 1367"/>
                    <a:gd name="T9" fmla="*/ 1368 h 1368"/>
                    <a:gd name="T10" fmla="*/ 1272 w 1367"/>
                    <a:gd name="T11" fmla="*/ 740 h 1368"/>
                    <a:gd name="T12" fmla="*/ 1367 w 1367"/>
                    <a:gd name="T13" fmla="*/ 835 h 1368"/>
                    <a:gd name="T14" fmla="*/ 1367 w 1367"/>
                    <a:gd name="T15" fmla="*/ 0 h 1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67" h="1368">
                      <a:moveTo>
                        <a:pt x="1367" y="0"/>
                      </a:moveTo>
                      <a:lnTo>
                        <a:pt x="533" y="0"/>
                      </a:lnTo>
                      <a:lnTo>
                        <a:pt x="628" y="95"/>
                      </a:lnTo>
                      <a:lnTo>
                        <a:pt x="0" y="726"/>
                      </a:lnTo>
                      <a:lnTo>
                        <a:pt x="642" y="1368"/>
                      </a:lnTo>
                      <a:lnTo>
                        <a:pt x="1272" y="740"/>
                      </a:lnTo>
                      <a:lnTo>
                        <a:pt x="1367" y="835"/>
                      </a:lnTo>
                      <a:lnTo>
                        <a:pt x="136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  <p:grpSp>
            <p:nvGrpSpPr>
              <p:cNvPr id="14" name="iš1iḑé">
                <a:extLst>
                  <a:ext uri="{FF2B5EF4-FFF2-40B4-BE49-F238E27FC236}">
                    <a16:creationId xmlns:a16="http://schemas.microsoft.com/office/drawing/2014/main" id="{20A0CD64-7B1B-4634-8EF3-24ED61524AFC}"/>
                  </a:ext>
                </a:extLst>
              </p:cNvPr>
              <p:cNvGrpSpPr/>
              <p:nvPr/>
            </p:nvGrpSpPr>
            <p:grpSpPr>
              <a:xfrm>
                <a:off x="4722864" y="3029000"/>
                <a:ext cx="1877022" cy="1995128"/>
                <a:chOff x="4722864" y="3029000"/>
                <a:chExt cx="1877022" cy="1995128"/>
              </a:xfrm>
            </p:grpSpPr>
            <p:sp>
              <p:nvSpPr>
                <p:cNvPr id="23" name="i$lïḍê">
                  <a:extLst>
                    <a:ext uri="{FF2B5EF4-FFF2-40B4-BE49-F238E27FC236}">
                      <a16:creationId xmlns:a16="http://schemas.microsoft.com/office/drawing/2014/main" id="{6865ADCF-6FF4-4778-B6E0-831B5C0DB043}"/>
                    </a:ext>
                  </a:extLst>
                </p:cNvPr>
                <p:cNvSpPr/>
                <p:nvPr/>
              </p:nvSpPr>
              <p:spPr>
                <a:xfrm>
                  <a:off x="4747557" y="3280916"/>
                  <a:ext cx="1787361" cy="1743212"/>
                </a:xfrm>
                <a:custGeom>
                  <a:avLst/>
                  <a:gdLst>
                    <a:gd name="connsiteX0" fmla="*/ 2124934 w 3116395"/>
                    <a:gd name="connsiteY0" fmla="*/ 0 h 3039420"/>
                    <a:gd name="connsiteX1" fmla="*/ 2851766 w 3116395"/>
                    <a:gd name="connsiteY1" fmla="*/ 1694779 h 3039420"/>
                    <a:gd name="connsiteX2" fmla="*/ 2916553 w 3116395"/>
                    <a:gd name="connsiteY2" fmla="*/ 1696356 h 3039420"/>
                    <a:gd name="connsiteX3" fmla="*/ 3115669 w 3116395"/>
                    <a:gd name="connsiteY3" fmla="*/ 1806558 h 3039420"/>
                    <a:gd name="connsiteX4" fmla="*/ 3036985 w 3116395"/>
                    <a:gd name="connsiteY4" fmla="*/ 2129577 h 3039420"/>
                    <a:gd name="connsiteX5" fmla="*/ 3035720 w 3116395"/>
                    <a:gd name="connsiteY5" fmla="*/ 2127403 h 3039420"/>
                    <a:gd name="connsiteX6" fmla="*/ 904556 w 3116395"/>
                    <a:gd name="connsiteY6" fmla="*/ 3039420 h 3039420"/>
                    <a:gd name="connsiteX7" fmla="*/ 0 w 3116395"/>
                    <a:gd name="connsiteY7" fmla="*/ 907401 h 3039420"/>
                    <a:gd name="connsiteX8" fmla="*/ 3504 w 3116395"/>
                    <a:gd name="connsiteY8" fmla="*/ 905905 h 3039420"/>
                    <a:gd name="connsiteX9" fmla="*/ 2011 w 3116395"/>
                    <a:gd name="connsiteY9" fmla="*/ 905199 h 3039420"/>
                    <a:gd name="connsiteX10" fmla="*/ 79581 w 3116395"/>
                    <a:gd name="connsiteY10" fmla="*/ 581660 h 3039420"/>
                    <a:gd name="connsiteX11" fmla="*/ 656468 w 3116395"/>
                    <a:gd name="connsiteY11" fmla="*/ 627072 h 3039420"/>
                    <a:gd name="connsiteX12" fmla="*/ 860565 w 3116395"/>
                    <a:gd name="connsiteY12" fmla="*/ 539917 h 3039420"/>
                    <a:gd name="connsiteX13" fmla="*/ 975302 w 3116395"/>
                    <a:gd name="connsiteY13" fmla="*/ 254160 h 3039420"/>
                    <a:gd name="connsiteX14" fmla="*/ 1261059 w 3116395"/>
                    <a:gd name="connsiteY14" fmla="*/ 368896 h 3039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16395" h="3039420">
                      <a:moveTo>
                        <a:pt x="2124934" y="0"/>
                      </a:moveTo>
                      <a:lnTo>
                        <a:pt x="2851766" y="1694779"/>
                      </a:lnTo>
                      <a:lnTo>
                        <a:pt x="2916553" y="1696356"/>
                      </a:lnTo>
                      <a:cubicBezTo>
                        <a:pt x="3035150" y="1703781"/>
                        <a:pt x="3125459" y="1728372"/>
                        <a:pt x="3115669" y="1806558"/>
                      </a:cubicBezTo>
                      <a:lnTo>
                        <a:pt x="3036985" y="2129577"/>
                      </a:lnTo>
                      <a:lnTo>
                        <a:pt x="3035720" y="2127403"/>
                      </a:lnTo>
                      <a:lnTo>
                        <a:pt x="904556" y="3039420"/>
                      </a:lnTo>
                      <a:lnTo>
                        <a:pt x="0" y="907401"/>
                      </a:lnTo>
                      <a:lnTo>
                        <a:pt x="3504" y="905905"/>
                      </a:lnTo>
                      <a:lnTo>
                        <a:pt x="2011" y="905199"/>
                      </a:lnTo>
                      <a:lnTo>
                        <a:pt x="79581" y="581660"/>
                      </a:lnTo>
                      <a:lnTo>
                        <a:pt x="656468" y="627072"/>
                      </a:lnTo>
                      <a:lnTo>
                        <a:pt x="860565" y="539917"/>
                      </a:lnTo>
                      <a:lnTo>
                        <a:pt x="975302" y="254160"/>
                      </a:lnTo>
                      <a:lnTo>
                        <a:pt x="1261059" y="36889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id-ID"/>
                </a:p>
              </p:txBody>
            </p:sp>
            <p:sp>
              <p:nvSpPr>
                <p:cNvPr id="24" name="íṣḷïḑe">
                  <a:extLst>
                    <a:ext uri="{FF2B5EF4-FFF2-40B4-BE49-F238E27FC236}">
                      <a16:creationId xmlns:a16="http://schemas.microsoft.com/office/drawing/2014/main" id="{6208CB0B-5139-4A46-99B6-B358A72B4B5A}"/>
                    </a:ext>
                  </a:extLst>
                </p:cNvPr>
                <p:cNvSpPr/>
                <p:nvPr/>
              </p:nvSpPr>
              <p:spPr bwMode="auto">
                <a:xfrm rot="1312577" flipH="1">
                  <a:off x="4722864" y="3029000"/>
                  <a:ext cx="1877022" cy="1878483"/>
                </a:xfrm>
                <a:custGeom>
                  <a:avLst/>
                  <a:gdLst>
                    <a:gd name="T0" fmla="*/ 1026 w 1286"/>
                    <a:gd name="T1" fmla="*/ 382 h 1287"/>
                    <a:gd name="T2" fmla="*/ 1026 w 1286"/>
                    <a:gd name="T3" fmla="*/ 261 h 1287"/>
                    <a:gd name="T4" fmla="*/ 905 w 1286"/>
                    <a:gd name="T5" fmla="*/ 261 h 1287"/>
                    <a:gd name="T6" fmla="*/ 644 w 1286"/>
                    <a:gd name="T7" fmla="*/ 0 h 1287"/>
                    <a:gd name="T8" fmla="*/ 0 w 1286"/>
                    <a:gd name="T9" fmla="*/ 642 h 1287"/>
                    <a:gd name="T10" fmla="*/ 644 w 1286"/>
                    <a:gd name="T11" fmla="*/ 1287 h 1287"/>
                    <a:gd name="T12" fmla="*/ 1286 w 1286"/>
                    <a:gd name="T13" fmla="*/ 642 h 1287"/>
                    <a:gd name="T14" fmla="*/ 1026 w 1286"/>
                    <a:gd name="T15" fmla="*/ 382 h 1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86" h="1287">
                      <a:moveTo>
                        <a:pt x="1026" y="382"/>
                      </a:moveTo>
                      <a:lnTo>
                        <a:pt x="1026" y="261"/>
                      </a:lnTo>
                      <a:lnTo>
                        <a:pt x="905" y="261"/>
                      </a:lnTo>
                      <a:lnTo>
                        <a:pt x="644" y="0"/>
                      </a:lnTo>
                      <a:lnTo>
                        <a:pt x="0" y="642"/>
                      </a:lnTo>
                      <a:lnTo>
                        <a:pt x="644" y="1287"/>
                      </a:lnTo>
                      <a:lnTo>
                        <a:pt x="1286" y="642"/>
                      </a:lnTo>
                      <a:lnTo>
                        <a:pt x="1026" y="382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id-ID"/>
                </a:p>
              </p:txBody>
            </p:sp>
          </p:grpSp>
          <p:sp>
            <p:nvSpPr>
              <p:cNvPr id="15" name="iṥľiḍe">
                <a:extLst>
                  <a:ext uri="{FF2B5EF4-FFF2-40B4-BE49-F238E27FC236}">
                    <a16:creationId xmlns:a16="http://schemas.microsoft.com/office/drawing/2014/main" id="{D4719D70-E5B7-4D51-BDDD-F1D658C69E02}"/>
                  </a:ext>
                </a:extLst>
              </p:cNvPr>
              <p:cNvSpPr/>
              <p:nvPr/>
            </p:nvSpPr>
            <p:spPr bwMode="auto">
              <a:xfrm rot="1312577" flipH="1">
                <a:off x="5942728" y="2507051"/>
                <a:ext cx="1875562" cy="1875562"/>
              </a:xfrm>
              <a:custGeom>
                <a:avLst/>
                <a:gdLst>
                  <a:gd name="T0" fmla="*/ 1020 w 1285"/>
                  <a:gd name="T1" fmla="*/ 906 h 1285"/>
                  <a:gd name="T2" fmla="*/ 1285 w 1285"/>
                  <a:gd name="T3" fmla="*/ 643 h 1285"/>
                  <a:gd name="T4" fmla="*/ 641 w 1285"/>
                  <a:gd name="T5" fmla="*/ 0 h 1285"/>
                  <a:gd name="T6" fmla="*/ 0 w 1285"/>
                  <a:gd name="T7" fmla="*/ 643 h 1285"/>
                  <a:gd name="T8" fmla="*/ 641 w 1285"/>
                  <a:gd name="T9" fmla="*/ 1285 h 1285"/>
                  <a:gd name="T10" fmla="*/ 906 w 1285"/>
                  <a:gd name="T11" fmla="*/ 1020 h 1285"/>
                  <a:gd name="T12" fmla="*/ 1020 w 1285"/>
                  <a:gd name="T13" fmla="*/ 1020 h 1285"/>
                  <a:gd name="T14" fmla="*/ 1020 w 1285"/>
                  <a:gd name="T15" fmla="*/ 906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5" h="1285">
                    <a:moveTo>
                      <a:pt x="1020" y="906"/>
                    </a:moveTo>
                    <a:lnTo>
                      <a:pt x="1285" y="643"/>
                    </a:lnTo>
                    <a:lnTo>
                      <a:pt x="641" y="0"/>
                    </a:lnTo>
                    <a:lnTo>
                      <a:pt x="0" y="643"/>
                    </a:lnTo>
                    <a:lnTo>
                      <a:pt x="641" y="1285"/>
                    </a:lnTo>
                    <a:lnTo>
                      <a:pt x="906" y="1020"/>
                    </a:lnTo>
                    <a:lnTo>
                      <a:pt x="1020" y="1020"/>
                    </a:lnTo>
                    <a:lnTo>
                      <a:pt x="1020" y="9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id-ID"/>
              </a:p>
            </p:txBody>
          </p:sp>
          <p:grpSp>
            <p:nvGrpSpPr>
              <p:cNvPr id="16" name="íšľíḑê">
                <a:extLst>
                  <a:ext uri="{FF2B5EF4-FFF2-40B4-BE49-F238E27FC236}">
                    <a16:creationId xmlns:a16="http://schemas.microsoft.com/office/drawing/2014/main" id="{F2566A6C-33E9-42A9-9898-D2F01F02264B}"/>
                  </a:ext>
                </a:extLst>
              </p:cNvPr>
              <p:cNvGrpSpPr/>
              <p:nvPr/>
            </p:nvGrpSpPr>
            <p:grpSpPr>
              <a:xfrm>
                <a:off x="6464881" y="3727570"/>
                <a:ext cx="1872643" cy="1995403"/>
                <a:chOff x="6464881" y="3727570"/>
                <a:chExt cx="1872643" cy="1995403"/>
              </a:xfrm>
            </p:grpSpPr>
            <p:sp>
              <p:nvSpPr>
                <p:cNvPr id="21" name="iSľïḑé">
                  <a:extLst>
                    <a:ext uri="{FF2B5EF4-FFF2-40B4-BE49-F238E27FC236}">
                      <a16:creationId xmlns:a16="http://schemas.microsoft.com/office/drawing/2014/main" id="{91CC139F-9BA4-4006-8FCD-9102C991D170}"/>
                    </a:ext>
                  </a:extLst>
                </p:cNvPr>
                <p:cNvSpPr/>
                <p:nvPr/>
              </p:nvSpPr>
              <p:spPr>
                <a:xfrm>
                  <a:off x="6489415" y="3979760"/>
                  <a:ext cx="1782081" cy="1743213"/>
                </a:xfrm>
                <a:custGeom>
                  <a:avLst/>
                  <a:gdLst>
                    <a:gd name="connsiteX0" fmla="*/ 2122572 w 3029974"/>
                    <a:gd name="connsiteY0" fmla="*/ 0 h 3039420"/>
                    <a:gd name="connsiteX1" fmla="*/ 3029974 w 3029974"/>
                    <a:gd name="connsiteY1" fmla="*/ 2124934 h 3039420"/>
                    <a:gd name="connsiteX2" fmla="*/ 902195 w 3029974"/>
                    <a:gd name="connsiteY2" fmla="*/ 3039420 h 3039420"/>
                    <a:gd name="connsiteX3" fmla="*/ 0 w 3029974"/>
                    <a:gd name="connsiteY3" fmla="*/ 908349 h 3039420"/>
                    <a:gd name="connsiteX4" fmla="*/ 2604 w 3029974"/>
                    <a:gd name="connsiteY4" fmla="*/ 907237 h 3039420"/>
                    <a:gd name="connsiteX5" fmla="*/ 83330 w 3029974"/>
                    <a:gd name="connsiteY5" fmla="*/ 583328 h 3039420"/>
                    <a:gd name="connsiteX6" fmla="*/ 445911 w 3029974"/>
                    <a:gd name="connsiteY6" fmla="*/ 717934 h 3039420"/>
                    <a:gd name="connsiteX7" fmla="*/ 860565 w 3029974"/>
                    <a:gd name="connsiteY7" fmla="*/ 540866 h 3039420"/>
                    <a:gd name="connsiteX8" fmla="*/ 975302 w 3029974"/>
                    <a:gd name="connsiteY8" fmla="*/ 255108 h 3039420"/>
                    <a:gd name="connsiteX9" fmla="*/ 1261059 w 3029974"/>
                    <a:gd name="connsiteY9" fmla="*/ 369845 h 3039420"/>
                    <a:gd name="connsiteX0" fmla="*/ 2122572 w 3029974"/>
                    <a:gd name="connsiteY0" fmla="*/ 0 h 3039420"/>
                    <a:gd name="connsiteX1" fmla="*/ 2922526 w 3029974"/>
                    <a:gd name="connsiteY1" fmla="*/ 1878470 h 3039420"/>
                    <a:gd name="connsiteX2" fmla="*/ 3029974 w 3029974"/>
                    <a:gd name="connsiteY2" fmla="*/ 2124934 h 3039420"/>
                    <a:gd name="connsiteX3" fmla="*/ 902195 w 3029974"/>
                    <a:gd name="connsiteY3" fmla="*/ 3039420 h 3039420"/>
                    <a:gd name="connsiteX4" fmla="*/ 0 w 3029974"/>
                    <a:gd name="connsiteY4" fmla="*/ 908349 h 3039420"/>
                    <a:gd name="connsiteX5" fmla="*/ 2604 w 3029974"/>
                    <a:gd name="connsiteY5" fmla="*/ 907237 h 3039420"/>
                    <a:gd name="connsiteX6" fmla="*/ 83330 w 3029974"/>
                    <a:gd name="connsiteY6" fmla="*/ 583328 h 3039420"/>
                    <a:gd name="connsiteX7" fmla="*/ 445911 w 3029974"/>
                    <a:gd name="connsiteY7" fmla="*/ 717934 h 3039420"/>
                    <a:gd name="connsiteX8" fmla="*/ 860565 w 3029974"/>
                    <a:gd name="connsiteY8" fmla="*/ 540866 h 3039420"/>
                    <a:gd name="connsiteX9" fmla="*/ 975302 w 3029974"/>
                    <a:gd name="connsiteY9" fmla="*/ 255108 h 3039420"/>
                    <a:gd name="connsiteX10" fmla="*/ 1261059 w 3029974"/>
                    <a:gd name="connsiteY10" fmla="*/ 369845 h 3039420"/>
                    <a:gd name="connsiteX11" fmla="*/ 2122572 w 3029974"/>
                    <a:gd name="connsiteY11" fmla="*/ 0 h 3039420"/>
                    <a:gd name="connsiteX0" fmla="*/ 2122572 w 3100709"/>
                    <a:gd name="connsiteY0" fmla="*/ 0 h 3039420"/>
                    <a:gd name="connsiteX1" fmla="*/ 3100709 w 3100709"/>
                    <a:gd name="connsiteY1" fmla="*/ 1797477 h 3039420"/>
                    <a:gd name="connsiteX2" fmla="*/ 3029974 w 3100709"/>
                    <a:gd name="connsiteY2" fmla="*/ 2124934 h 3039420"/>
                    <a:gd name="connsiteX3" fmla="*/ 902195 w 3100709"/>
                    <a:gd name="connsiteY3" fmla="*/ 3039420 h 3039420"/>
                    <a:gd name="connsiteX4" fmla="*/ 0 w 3100709"/>
                    <a:gd name="connsiteY4" fmla="*/ 908349 h 3039420"/>
                    <a:gd name="connsiteX5" fmla="*/ 2604 w 3100709"/>
                    <a:gd name="connsiteY5" fmla="*/ 907237 h 3039420"/>
                    <a:gd name="connsiteX6" fmla="*/ 83330 w 3100709"/>
                    <a:gd name="connsiteY6" fmla="*/ 583328 h 3039420"/>
                    <a:gd name="connsiteX7" fmla="*/ 445911 w 3100709"/>
                    <a:gd name="connsiteY7" fmla="*/ 717934 h 3039420"/>
                    <a:gd name="connsiteX8" fmla="*/ 860565 w 3100709"/>
                    <a:gd name="connsiteY8" fmla="*/ 540866 h 3039420"/>
                    <a:gd name="connsiteX9" fmla="*/ 975302 w 3100709"/>
                    <a:gd name="connsiteY9" fmla="*/ 255108 h 3039420"/>
                    <a:gd name="connsiteX10" fmla="*/ 1261059 w 3100709"/>
                    <a:gd name="connsiteY10" fmla="*/ 369845 h 3039420"/>
                    <a:gd name="connsiteX11" fmla="*/ 2122572 w 3100709"/>
                    <a:gd name="connsiteY11" fmla="*/ 0 h 3039420"/>
                    <a:gd name="connsiteX0" fmla="*/ 2122572 w 3094230"/>
                    <a:gd name="connsiteY0" fmla="*/ 0 h 3039420"/>
                    <a:gd name="connsiteX1" fmla="*/ 3094230 w 3094230"/>
                    <a:gd name="connsiteY1" fmla="*/ 1800716 h 3039420"/>
                    <a:gd name="connsiteX2" fmla="*/ 3029974 w 3094230"/>
                    <a:gd name="connsiteY2" fmla="*/ 2124934 h 3039420"/>
                    <a:gd name="connsiteX3" fmla="*/ 902195 w 3094230"/>
                    <a:gd name="connsiteY3" fmla="*/ 3039420 h 3039420"/>
                    <a:gd name="connsiteX4" fmla="*/ 0 w 3094230"/>
                    <a:gd name="connsiteY4" fmla="*/ 908349 h 3039420"/>
                    <a:gd name="connsiteX5" fmla="*/ 2604 w 3094230"/>
                    <a:gd name="connsiteY5" fmla="*/ 907237 h 3039420"/>
                    <a:gd name="connsiteX6" fmla="*/ 83330 w 3094230"/>
                    <a:gd name="connsiteY6" fmla="*/ 583328 h 3039420"/>
                    <a:gd name="connsiteX7" fmla="*/ 445911 w 3094230"/>
                    <a:gd name="connsiteY7" fmla="*/ 717934 h 3039420"/>
                    <a:gd name="connsiteX8" fmla="*/ 860565 w 3094230"/>
                    <a:gd name="connsiteY8" fmla="*/ 540866 h 3039420"/>
                    <a:gd name="connsiteX9" fmla="*/ 975302 w 3094230"/>
                    <a:gd name="connsiteY9" fmla="*/ 255108 h 3039420"/>
                    <a:gd name="connsiteX10" fmla="*/ 1261059 w 3094230"/>
                    <a:gd name="connsiteY10" fmla="*/ 369845 h 3039420"/>
                    <a:gd name="connsiteX11" fmla="*/ 2122572 w 3094230"/>
                    <a:gd name="connsiteY11" fmla="*/ 0 h 3039420"/>
                    <a:gd name="connsiteX0" fmla="*/ 2122572 w 3107189"/>
                    <a:gd name="connsiteY0" fmla="*/ 0 h 3039420"/>
                    <a:gd name="connsiteX1" fmla="*/ 3107189 w 3107189"/>
                    <a:gd name="connsiteY1" fmla="*/ 1803956 h 3039420"/>
                    <a:gd name="connsiteX2" fmla="*/ 3029974 w 3107189"/>
                    <a:gd name="connsiteY2" fmla="*/ 2124934 h 3039420"/>
                    <a:gd name="connsiteX3" fmla="*/ 902195 w 3107189"/>
                    <a:gd name="connsiteY3" fmla="*/ 3039420 h 3039420"/>
                    <a:gd name="connsiteX4" fmla="*/ 0 w 3107189"/>
                    <a:gd name="connsiteY4" fmla="*/ 908349 h 3039420"/>
                    <a:gd name="connsiteX5" fmla="*/ 2604 w 3107189"/>
                    <a:gd name="connsiteY5" fmla="*/ 907237 h 3039420"/>
                    <a:gd name="connsiteX6" fmla="*/ 83330 w 3107189"/>
                    <a:gd name="connsiteY6" fmla="*/ 583328 h 3039420"/>
                    <a:gd name="connsiteX7" fmla="*/ 445911 w 3107189"/>
                    <a:gd name="connsiteY7" fmla="*/ 717934 h 3039420"/>
                    <a:gd name="connsiteX8" fmla="*/ 860565 w 3107189"/>
                    <a:gd name="connsiteY8" fmla="*/ 540866 h 3039420"/>
                    <a:gd name="connsiteX9" fmla="*/ 975302 w 3107189"/>
                    <a:gd name="connsiteY9" fmla="*/ 255108 h 3039420"/>
                    <a:gd name="connsiteX10" fmla="*/ 1261059 w 3107189"/>
                    <a:gd name="connsiteY10" fmla="*/ 369845 h 3039420"/>
                    <a:gd name="connsiteX11" fmla="*/ 2122572 w 3107189"/>
                    <a:gd name="connsiteY11" fmla="*/ 0 h 3039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7189" h="3039420">
                      <a:moveTo>
                        <a:pt x="2122572" y="0"/>
                      </a:moveTo>
                      <a:lnTo>
                        <a:pt x="3107189" y="1803956"/>
                      </a:lnTo>
                      <a:lnTo>
                        <a:pt x="3029974" y="2124934"/>
                      </a:lnTo>
                      <a:lnTo>
                        <a:pt x="902195" y="3039420"/>
                      </a:lnTo>
                      <a:lnTo>
                        <a:pt x="0" y="908349"/>
                      </a:lnTo>
                      <a:lnTo>
                        <a:pt x="2604" y="907237"/>
                      </a:lnTo>
                      <a:lnTo>
                        <a:pt x="83330" y="583328"/>
                      </a:lnTo>
                      <a:lnTo>
                        <a:pt x="445911" y="717934"/>
                      </a:lnTo>
                      <a:lnTo>
                        <a:pt x="860565" y="540866"/>
                      </a:lnTo>
                      <a:lnTo>
                        <a:pt x="975302" y="255108"/>
                      </a:lnTo>
                      <a:lnTo>
                        <a:pt x="1261059" y="369845"/>
                      </a:lnTo>
                      <a:lnTo>
                        <a:pt x="212257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id-ID"/>
                </a:p>
              </p:txBody>
            </p:sp>
            <p:sp>
              <p:nvSpPr>
                <p:cNvPr id="22" name="iŝ1ïḓê">
                  <a:extLst>
                    <a:ext uri="{FF2B5EF4-FFF2-40B4-BE49-F238E27FC236}">
                      <a16:creationId xmlns:a16="http://schemas.microsoft.com/office/drawing/2014/main" id="{3AF78691-13BE-467B-B6ED-08FDC6EC5D1D}"/>
                    </a:ext>
                  </a:extLst>
                </p:cNvPr>
                <p:cNvSpPr/>
                <p:nvPr/>
              </p:nvSpPr>
              <p:spPr bwMode="auto">
                <a:xfrm rot="1312577" flipH="1">
                  <a:off x="6464881" y="3727570"/>
                  <a:ext cx="1872643" cy="1878483"/>
                </a:xfrm>
                <a:custGeom>
                  <a:avLst/>
                  <a:gdLst>
                    <a:gd name="T0" fmla="*/ 1023 w 1283"/>
                    <a:gd name="T1" fmla="*/ 382 h 1287"/>
                    <a:gd name="T2" fmla="*/ 1023 w 1283"/>
                    <a:gd name="T3" fmla="*/ 261 h 1287"/>
                    <a:gd name="T4" fmla="*/ 902 w 1283"/>
                    <a:gd name="T5" fmla="*/ 261 h 1287"/>
                    <a:gd name="T6" fmla="*/ 642 w 1283"/>
                    <a:gd name="T7" fmla="*/ 0 h 1287"/>
                    <a:gd name="T8" fmla="*/ 0 w 1283"/>
                    <a:gd name="T9" fmla="*/ 642 h 1287"/>
                    <a:gd name="T10" fmla="*/ 642 w 1283"/>
                    <a:gd name="T11" fmla="*/ 1287 h 1287"/>
                    <a:gd name="T12" fmla="*/ 1283 w 1283"/>
                    <a:gd name="T13" fmla="*/ 642 h 1287"/>
                    <a:gd name="T14" fmla="*/ 1023 w 1283"/>
                    <a:gd name="T15" fmla="*/ 382 h 1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83" h="1287">
                      <a:moveTo>
                        <a:pt x="1023" y="382"/>
                      </a:moveTo>
                      <a:lnTo>
                        <a:pt x="1023" y="261"/>
                      </a:lnTo>
                      <a:lnTo>
                        <a:pt x="902" y="261"/>
                      </a:lnTo>
                      <a:lnTo>
                        <a:pt x="642" y="0"/>
                      </a:lnTo>
                      <a:lnTo>
                        <a:pt x="0" y="642"/>
                      </a:lnTo>
                      <a:lnTo>
                        <a:pt x="642" y="1287"/>
                      </a:lnTo>
                      <a:lnTo>
                        <a:pt x="1283" y="642"/>
                      </a:lnTo>
                      <a:lnTo>
                        <a:pt x="1023" y="38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  <p:sp>
            <p:nvSpPr>
              <p:cNvPr id="17" name="ïṩ1ïḍê">
                <a:extLst>
                  <a:ext uri="{FF2B5EF4-FFF2-40B4-BE49-F238E27FC236}">
                    <a16:creationId xmlns:a16="http://schemas.microsoft.com/office/drawing/2014/main" id="{F92627B9-43A3-4BA3-805C-D4C05EE3FED4}"/>
                  </a:ext>
                </a:extLst>
              </p:cNvPr>
              <p:cNvSpPr/>
              <p:nvPr/>
            </p:nvSpPr>
            <p:spPr>
              <a:xfrm>
                <a:off x="4894278" y="2455041"/>
                <a:ext cx="425524" cy="424884"/>
              </a:xfrm>
              <a:custGeom>
                <a:avLst/>
                <a:gdLst>
                  <a:gd name="T0" fmla="*/ 5847 w 6130"/>
                  <a:gd name="T1" fmla="*/ 4531 h 6130"/>
                  <a:gd name="T2" fmla="*/ 5530 w 6130"/>
                  <a:gd name="T3" fmla="*/ 4531 h 6130"/>
                  <a:gd name="T4" fmla="*/ 5530 w 6130"/>
                  <a:gd name="T5" fmla="*/ 4463 h 6130"/>
                  <a:gd name="T6" fmla="*/ 4132 w 6130"/>
                  <a:gd name="T7" fmla="*/ 3065 h 6130"/>
                  <a:gd name="T8" fmla="*/ 3265 w 6130"/>
                  <a:gd name="T9" fmla="*/ 3065 h 6130"/>
                  <a:gd name="T10" fmla="*/ 3265 w 6130"/>
                  <a:gd name="T11" fmla="*/ 1599 h 6130"/>
                  <a:gd name="T12" fmla="*/ 3581 w 6130"/>
                  <a:gd name="T13" fmla="*/ 1599 h 6130"/>
                  <a:gd name="T14" fmla="*/ 3864 w 6130"/>
                  <a:gd name="T15" fmla="*/ 1316 h 6130"/>
                  <a:gd name="T16" fmla="*/ 3864 w 6130"/>
                  <a:gd name="T17" fmla="*/ 283 h 6130"/>
                  <a:gd name="T18" fmla="*/ 3581 w 6130"/>
                  <a:gd name="T19" fmla="*/ 0 h 6130"/>
                  <a:gd name="T20" fmla="*/ 2549 w 6130"/>
                  <a:gd name="T21" fmla="*/ 0 h 6130"/>
                  <a:gd name="T22" fmla="*/ 2265 w 6130"/>
                  <a:gd name="T23" fmla="*/ 283 h 6130"/>
                  <a:gd name="T24" fmla="*/ 2265 w 6130"/>
                  <a:gd name="T25" fmla="*/ 1316 h 6130"/>
                  <a:gd name="T26" fmla="*/ 2549 w 6130"/>
                  <a:gd name="T27" fmla="*/ 1599 h 6130"/>
                  <a:gd name="T28" fmla="*/ 2865 w 6130"/>
                  <a:gd name="T29" fmla="*/ 1599 h 6130"/>
                  <a:gd name="T30" fmla="*/ 2865 w 6130"/>
                  <a:gd name="T31" fmla="*/ 3065 h 6130"/>
                  <a:gd name="T32" fmla="*/ 1998 w 6130"/>
                  <a:gd name="T33" fmla="*/ 3065 h 6130"/>
                  <a:gd name="T34" fmla="*/ 600 w 6130"/>
                  <a:gd name="T35" fmla="*/ 4463 h 6130"/>
                  <a:gd name="T36" fmla="*/ 600 w 6130"/>
                  <a:gd name="T37" fmla="*/ 4531 h 6130"/>
                  <a:gd name="T38" fmla="*/ 283 w 6130"/>
                  <a:gd name="T39" fmla="*/ 4531 h 6130"/>
                  <a:gd name="T40" fmla="*/ 0 w 6130"/>
                  <a:gd name="T41" fmla="*/ 4814 h 6130"/>
                  <a:gd name="T42" fmla="*/ 0 w 6130"/>
                  <a:gd name="T43" fmla="*/ 5847 h 6130"/>
                  <a:gd name="T44" fmla="*/ 283 w 6130"/>
                  <a:gd name="T45" fmla="*/ 6130 h 6130"/>
                  <a:gd name="T46" fmla="*/ 1316 w 6130"/>
                  <a:gd name="T47" fmla="*/ 6130 h 6130"/>
                  <a:gd name="T48" fmla="*/ 1599 w 6130"/>
                  <a:gd name="T49" fmla="*/ 5847 h 6130"/>
                  <a:gd name="T50" fmla="*/ 1599 w 6130"/>
                  <a:gd name="T51" fmla="*/ 4814 h 6130"/>
                  <a:gd name="T52" fmla="*/ 1316 w 6130"/>
                  <a:gd name="T53" fmla="*/ 4531 h 6130"/>
                  <a:gd name="T54" fmla="*/ 999 w 6130"/>
                  <a:gd name="T55" fmla="*/ 4531 h 6130"/>
                  <a:gd name="T56" fmla="*/ 999 w 6130"/>
                  <a:gd name="T57" fmla="*/ 4463 h 6130"/>
                  <a:gd name="T58" fmla="*/ 1998 w 6130"/>
                  <a:gd name="T59" fmla="*/ 3465 h 6130"/>
                  <a:gd name="T60" fmla="*/ 2865 w 6130"/>
                  <a:gd name="T61" fmla="*/ 3465 h 6130"/>
                  <a:gd name="T62" fmla="*/ 2865 w 6130"/>
                  <a:gd name="T63" fmla="*/ 4531 h 6130"/>
                  <a:gd name="T64" fmla="*/ 2549 w 6130"/>
                  <a:gd name="T65" fmla="*/ 4531 h 6130"/>
                  <a:gd name="T66" fmla="*/ 2265 w 6130"/>
                  <a:gd name="T67" fmla="*/ 4814 h 6130"/>
                  <a:gd name="T68" fmla="*/ 2265 w 6130"/>
                  <a:gd name="T69" fmla="*/ 5847 h 6130"/>
                  <a:gd name="T70" fmla="*/ 2549 w 6130"/>
                  <a:gd name="T71" fmla="*/ 6130 h 6130"/>
                  <a:gd name="T72" fmla="*/ 3581 w 6130"/>
                  <a:gd name="T73" fmla="*/ 6130 h 6130"/>
                  <a:gd name="T74" fmla="*/ 3864 w 6130"/>
                  <a:gd name="T75" fmla="*/ 5847 h 6130"/>
                  <a:gd name="T76" fmla="*/ 3864 w 6130"/>
                  <a:gd name="T77" fmla="*/ 4814 h 6130"/>
                  <a:gd name="T78" fmla="*/ 3581 w 6130"/>
                  <a:gd name="T79" fmla="*/ 4531 h 6130"/>
                  <a:gd name="T80" fmla="*/ 3265 w 6130"/>
                  <a:gd name="T81" fmla="*/ 4531 h 6130"/>
                  <a:gd name="T82" fmla="*/ 3265 w 6130"/>
                  <a:gd name="T83" fmla="*/ 3465 h 6130"/>
                  <a:gd name="T84" fmla="*/ 4132 w 6130"/>
                  <a:gd name="T85" fmla="*/ 3465 h 6130"/>
                  <a:gd name="T86" fmla="*/ 5130 w 6130"/>
                  <a:gd name="T87" fmla="*/ 4463 h 6130"/>
                  <a:gd name="T88" fmla="*/ 5130 w 6130"/>
                  <a:gd name="T89" fmla="*/ 4531 h 6130"/>
                  <a:gd name="T90" fmla="*/ 4814 w 6130"/>
                  <a:gd name="T91" fmla="*/ 4531 h 6130"/>
                  <a:gd name="T92" fmla="*/ 4531 w 6130"/>
                  <a:gd name="T93" fmla="*/ 4814 h 6130"/>
                  <a:gd name="T94" fmla="*/ 4531 w 6130"/>
                  <a:gd name="T95" fmla="*/ 5847 h 6130"/>
                  <a:gd name="T96" fmla="*/ 4814 w 6130"/>
                  <a:gd name="T97" fmla="*/ 6130 h 6130"/>
                  <a:gd name="T98" fmla="*/ 5847 w 6130"/>
                  <a:gd name="T99" fmla="*/ 6130 h 6130"/>
                  <a:gd name="T100" fmla="*/ 6130 w 6130"/>
                  <a:gd name="T101" fmla="*/ 5847 h 6130"/>
                  <a:gd name="T102" fmla="*/ 6130 w 6130"/>
                  <a:gd name="T103" fmla="*/ 4814 h 6130"/>
                  <a:gd name="T104" fmla="*/ 5847 w 6130"/>
                  <a:gd name="T105" fmla="*/ 4531 h 6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130" h="6130">
                    <a:moveTo>
                      <a:pt x="5847" y="4531"/>
                    </a:moveTo>
                    <a:lnTo>
                      <a:pt x="5530" y="4531"/>
                    </a:lnTo>
                    <a:lnTo>
                      <a:pt x="5530" y="4463"/>
                    </a:lnTo>
                    <a:cubicBezTo>
                      <a:pt x="5530" y="3692"/>
                      <a:pt x="4903" y="3065"/>
                      <a:pt x="4132" y="3065"/>
                    </a:cubicBezTo>
                    <a:lnTo>
                      <a:pt x="3265" y="3065"/>
                    </a:lnTo>
                    <a:lnTo>
                      <a:pt x="3265" y="1599"/>
                    </a:lnTo>
                    <a:lnTo>
                      <a:pt x="3581" y="1599"/>
                    </a:lnTo>
                    <a:cubicBezTo>
                      <a:pt x="3738" y="1599"/>
                      <a:pt x="3864" y="1472"/>
                      <a:pt x="3864" y="1316"/>
                    </a:cubicBezTo>
                    <a:lnTo>
                      <a:pt x="3864" y="283"/>
                    </a:lnTo>
                    <a:cubicBezTo>
                      <a:pt x="3864" y="127"/>
                      <a:pt x="3738" y="0"/>
                      <a:pt x="3581" y="0"/>
                    </a:cubicBezTo>
                    <a:lnTo>
                      <a:pt x="2549" y="0"/>
                    </a:lnTo>
                    <a:cubicBezTo>
                      <a:pt x="2392" y="0"/>
                      <a:pt x="2265" y="127"/>
                      <a:pt x="2265" y="283"/>
                    </a:cubicBezTo>
                    <a:lnTo>
                      <a:pt x="2265" y="1316"/>
                    </a:lnTo>
                    <a:cubicBezTo>
                      <a:pt x="2265" y="1472"/>
                      <a:pt x="2392" y="1599"/>
                      <a:pt x="2549" y="1599"/>
                    </a:cubicBezTo>
                    <a:lnTo>
                      <a:pt x="2865" y="1599"/>
                    </a:lnTo>
                    <a:lnTo>
                      <a:pt x="2865" y="3065"/>
                    </a:lnTo>
                    <a:lnTo>
                      <a:pt x="1998" y="3065"/>
                    </a:lnTo>
                    <a:cubicBezTo>
                      <a:pt x="1227" y="3065"/>
                      <a:pt x="600" y="3692"/>
                      <a:pt x="600" y="4463"/>
                    </a:cubicBezTo>
                    <a:lnTo>
                      <a:pt x="600" y="4531"/>
                    </a:lnTo>
                    <a:lnTo>
                      <a:pt x="283" y="4531"/>
                    </a:lnTo>
                    <a:cubicBezTo>
                      <a:pt x="127" y="4531"/>
                      <a:pt x="0" y="4658"/>
                      <a:pt x="0" y="4814"/>
                    </a:cubicBezTo>
                    <a:lnTo>
                      <a:pt x="0" y="5847"/>
                    </a:lnTo>
                    <a:cubicBezTo>
                      <a:pt x="0" y="6003"/>
                      <a:pt x="127" y="6130"/>
                      <a:pt x="283" y="6130"/>
                    </a:cubicBezTo>
                    <a:lnTo>
                      <a:pt x="1316" y="6130"/>
                    </a:lnTo>
                    <a:cubicBezTo>
                      <a:pt x="1472" y="6130"/>
                      <a:pt x="1599" y="6003"/>
                      <a:pt x="1599" y="5847"/>
                    </a:cubicBezTo>
                    <a:lnTo>
                      <a:pt x="1599" y="4814"/>
                    </a:lnTo>
                    <a:cubicBezTo>
                      <a:pt x="1599" y="4658"/>
                      <a:pt x="1472" y="4531"/>
                      <a:pt x="1316" y="4531"/>
                    </a:cubicBezTo>
                    <a:lnTo>
                      <a:pt x="999" y="4531"/>
                    </a:lnTo>
                    <a:lnTo>
                      <a:pt x="999" y="4463"/>
                    </a:lnTo>
                    <a:cubicBezTo>
                      <a:pt x="999" y="3913"/>
                      <a:pt x="1447" y="3465"/>
                      <a:pt x="1998" y="3465"/>
                    </a:cubicBezTo>
                    <a:lnTo>
                      <a:pt x="2865" y="3465"/>
                    </a:lnTo>
                    <a:lnTo>
                      <a:pt x="2865" y="4531"/>
                    </a:lnTo>
                    <a:lnTo>
                      <a:pt x="2549" y="4531"/>
                    </a:lnTo>
                    <a:cubicBezTo>
                      <a:pt x="2392" y="4531"/>
                      <a:pt x="2265" y="4658"/>
                      <a:pt x="2265" y="4814"/>
                    </a:cubicBezTo>
                    <a:lnTo>
                      <a:pt x="2265" y="5847"/>
                    </a:lnTo>
                    <a:cubicBezTo>
                      <a:pt x="2265" y="6003"/>
                      <a:pt x="2392" y="6130"/>
                      <a:pt x="2549" y="6130"/>
                    </a:cubicBezTo>
                    <a:lnTo>
                      <a:pt x="3581" y="6130"/>
                    </a:lnTo>
                    <a:cubicBezTo>
                      <a:pt x="3738" y="6130"/>
                      <a:pt x="3864" y="6003"/>
                      <a:pt x="3864" y="5847"/>
                    </a:cubicBezTo>
                    <a:lnTo>
                      <a:pt x="3864" y="4814"/>
                    </a:lnTo>
                    <a:cubicBezTo>
                      <a:pt x="3864" y="4658"/>
                      <a:pt x="3738" y="4531"/>
                      <a:pt x="3581" y="4531"/>
                    </a:cubicBezTo>
                    <a:lnTo>
                      <a:pt x="3265" y="4531"/>
                    </a:lnTo>
                    <a:lnTo>
                      <a:pt x="3265" y="3465"/>
                    </a:lnTo>
                    <a:lnTo>
                      <a:pt x="4132" y="3465"/>
                    </a:lnTo>
                    <a:cubicBezTo>
                      <a:pt x="4683" y="3465"/>
                      <a:pt x="5130" y="3913"/>
                      <a:pt x="5130" y="4463"/>
                    </a:cubicBezTo>
                    <a:lnTo>
                      <a:pt x="5130" y="4531"/>
                    </a:lnTo>
                    <a:lnTo>
                      <a:pt x="4814" y="4531"/>
                    </a:lnTo>
                    <a:cubicBezTo>
                      <a:pt x="4657" y="4531"/>
                      <a:pt x="4531" y="4658"/>
                      <a:pt x="4531" y="4814"/>
                    </a:cubicBezTo>
                    <a:lnTo>
                      <a:pt x="4531" y="5847"/>
                    </a:lnTo>
                    <a:cubicBezTo>
                      <a:pt x="4531" y="6003"/>
                      <a:pt x="4657" y="6130"/>
                      <a:pt x="4814" y="6130"/>
                    </a:cubicBezTo>
                    <a:lnTo>
                      <a:pt x="5847" y="6130"/>
                    </a:lnTo>
                    <a:cubicBezTo>
                      <a:pt x="6003" y="6130"/>
                      <a:pt x="6130" y="6003"/>
                      <a:pt x="6130" y="5847"/>
                    </a:cubicBezTo>
                    <a:lnTo>
                      <a:pt x="6130" y="4814"/>
                    </a:lnTo>
                    <a:cubicBezTo>
                      <a:pt x="6130" y="4658"/>
                      <a:pt x="6003" y="4531"/>
                      <a:pt x="5847" y="45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íşḻídè">
                <a:extLst>
                  <a:ext uri="{FF2B5EF4-FFF2-40B4-BE49-F238E27FC236}">
                    <a16:creationId xmlns:a16="http://schemas.microsoft.com/office/drawing/2014/main" id="{62ED3619-4130-4B20-97C5-1CC8C860E275}"/>
                  </a:ext>
                </a:extLst>
              </p:cNvPr>
              <p:cNvSpPr/>
              <p:nvPr/>
            </p:nvSpPr>
            <p:spPr>
              <a:xfrm>
                <a:off x="7188440" y="4458843"/>
                <a:ext cx="425524" cy="415938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ïṩļïdé">
                <a:extLst>
                  <a:ext uri="{FF2B5EF4-FFF2-40B4-BE49-F238E27FC236}">
                    <a16:creationId xmlns:a16="http://schemas.microsoft.com/office/drawing/2014/main" id="{BB39D49F-5171-4F43-A642-A7E73308BA9C}"/>
                  </a:ext>
                </a:extLst>
              </p:cNvPr>
              <p:cNvSpPr/>
              <p:nvPr/>
            </p:nvSpPr>
            <p:spPr>
              <a:xfrm>
                <a:off x="6704210" y="3232070"/>
                <a:ext cx="352600" cy="425524"/>
              </a:xfrm>
              <a:custGeom>
                <a:avLst/>
                <a:gdLst>
                  <a:gd name="connsiteX0" fmla="*/ 298541 w 463547"/>
                  <a:gd name="connsiteY0" fmla="*/ 139405 h 559418"/>
                  <a:gd name="connsiteX1" fmla="*/ 302073 w 463547"/>
                  <a:gd name="connsiteY1" fmla="*/ 140211 h 559418"/>
                  <a:gd name="connsiteX2" fmla="*/ 463547 w 463547"/>
                  <a:gd name="connsiteY2" fmla="*/ 278932 h 559418"/>
                  <a:gd name="connsiteX3" fmla="*/ 302073 w 463547"/>
                  <a:gd name="connsiteY3" fmla="*/ 419265 h 559418"/>
                  <a:gd name="connsiteX4" fmla="*/ 279467 w 463547"/>
                  <a:gd name="connsiteY4" fmla="*/ 398296 h 559418"/>
                  <a:gd name="connsiteX5" fmla="*/ 279467 w 463547"/>
                  <a:gd name="connsiteY5" fmla="*/ 343453 h 559418"/>
                  <a:gd name="connsiteX6" fmla="*/ 150288 w 463547"/>
                  <a:gd name="connsiteY6" fmla="*/ 343453 h 559418"/>
                  <a:gd name="connsiteX7" fmla="*/ 129296 w 463547"/>
                  <a:gd name="connsiteY7" fmla="*/ 322483 h 559418"/>
                  <a:gd name="connsiteX8" fmla="*/ 129296 w 463547"/>
                  <a:gd name="connsiteY8" fmla="*/ 236993 h 559418"/>
                  <a:gd name="connsiteX9" fmla="*/ 150288 w 463547"/>
                  <a:gd name="connsiteY9" fmla="*/ 214410 h 559418"/>
                  <a:gd name="connsiteX10" fmla="*/ 279467 w 463547"/>
                  <a:gd name="connsiteY10" fmla="*/ 214410 h 559418"/>
                  <a:gd name="connsiteX11" fmla="*/ 279467 w 463547"/>
                  <a:gd name="connsiteY11" fmla="*/ 161181 h 559418"/>
                  <a:gd name="connsiteX12" fmla="*/ 298541 w 463547"/>
                  <a:gd name="connsiteY12" fmla="*/ 139405 h 559418"/>
                  <a:gd name="connsiteX13" fmla="*/ 64593 w 463547"/>
                  <a:gd name="connsiteY13" fmla="*/ 0 h 559418"/>
                  <a:gd name="connsiteX14" fmla="*/ 366565 w 463547"/>
                  <a:gd name="connsiteY14" fmla="*/ 0 h 559418"/>
                  <a:gd name="connsiteX15" fmla="*/ 431158 w 463547"/>
                  <a:gd name="connsiteY15" fmla="*/ 64486 h 559418"/>
                  <a:gd name="connsiteX16" fmla="*/ 431158 w 463547"/>
                  <a:gd name="connsiteY16" fmla="*/ 175725 h 559418"/>
                  <a:gd name="connsiteX17" fmla="*/ 387558 w 463547"/>
                  <a:gd name="connsiteY17" fmla="*/ 138645 h 559418"/>
                  <a:gd name="connsiteX18" fmla="*/ 387558 w 463547"/>
                  <a:gd name="connsiteY18" fmla="*/ 64486 h 559418"/>
                  <a:gd name="connsiteX19" fmla="*/ 366565 w 463547"/>
                  <a:gd name="connsiteY19" fmla="*/ 43528 h 559418"/>
                  <a:gd name="connsiteX20" fmla="*/ 64593 w 463547"/>
                  <a:gd name="connsiteY20" fmla="*/ 43528 h 559418"/>
                  <a:gd name="connsiteX21" fmla="*/ 43600 w 463547"/>
                  <a:gd name="connsiteY21" fmla="*/ 64486 h 559418"/>
                  <a:gd name="connsiteX22" fmla="*/ 43600 w 463547"/>
                  <a:gd name="connsiteY22" fmla="*/ 494932 h 559418"/>
                  <a:gd name="connsiteX23" fmla="*/ 64593 w 463547"/>
                  <a:gd name="connsiteY23" fmla="*/ 515890 h 559418"/>
                  <a:gd name="connsiteX24" fmla="*/ 366565 w 463547"/>
                  <a:gd name="connsiteY24" fmla="*/ 515890 h 559418"/>
                  <a:gd name="connsiteX25" fmla="*/ 387558 w 463547"/>
                  <a:gd name="connsiteY25" fmla="*/ 494932 h 559418"/>
                  <a:gd name="connsiteX26" fmla="*/ 387558 w 463547"/>
                  <a:gd name="connsiteY26" fmla="*/ 420773 h 559418"/>
                  <a:gd name="connsiteX27" fmla="*/ 431158 w 463547"/>
                  <a:gd name="connsiteY27" fmla="*/ 383693 h 559418"/>
                  <a:gd name="connsiteX28" fmla="*/ 431158 w 463547"/>
                  <a:gd name="connsiteY28" fmla="*/ 494932 h 559418"/>
                  <a:gd name="connsiteX29" fmla="*/ 366565 w 463547"/>
                  <a:gd name="connsiteY29" fmla="*/ 559418 h 559418"/>
                  <a:gd name="connsiteX30" fmla="*/ 64593 w 463547"/>
                  <a:gd name="connsiteY30" fmla="*/ 559418 h 559418"/>
                  <a:gd name="connsiteX31" fmla="*/ 0 w 463547"/>
                  <a:gd name="connsiteY31" fmla="*/ 494932 h 559418"/>
                  <a:gd name="connsiteX32" fmla="*/ 0 w 463547"/>
                  <a:gd name="connsiteY32" fmla="*/ 64486 h 559418"/>
                  <a:gd name="connsiteX33" fmla="*/ 64593 w 463547"/>
                  <a:gd name="connsiteY33" fmla="*/ 0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3547" h="559418">
                    <a:moveTo>
                      <a:pt x="298541" y="139405"/>
                    </a:moveTo>
                    <a:cubicBezTo>
                      <a:pt x="300660" y="139707"/>
                      <a:pt x="302073" y="140211"/>
                      <a:pt x="302073" y="140211"/>
                    </a:cubicBezTo>
                    <a:lnTo>
                      <a:pt x="463547" y="278932"/>
                    </a:lnTo>
                    <a:lnTo>
                      <a:pt x="302073" y="419265"/>
                    </a:lnTo>
                    <a:cubicBezTo>
                      <a:pt x="302073" y="419265"/>
                      <a:pt x="279467" y="425717"/>
                      <a:pt x="279467" y="398296"/>
                    </a:cubicBezTo>
                    <a:lnTo>
                      <a:pt x="279467" y="343453"/>
                    </a:lnTo>
                    <a:lnTo>
                      <a:pt x="150288" y="343453"/>
                    </a:lnTo>
                    <a:cubicBezTo>
                      <a:pt x="138984" y="343453"/>
                      <a:pt x="129296" y="333774"/>
                      <a:pt x="129296" y="322483"/>
                    </a:cubicBezTo>
                    <a:lnTo>
                      <a:pt x="129296" y="236993"/>
                    </a:lnTo>
                    <a:cubicBezTo>
                      <a:pt x="129296" y="224089"/>
                      <a:pt x="138984" y="214410"/>
                      <a:pt x="150288" y="214410"/>
                    </a:cubicBezTo>
                    <a:lnTo>
                      <a:pt x="279467" y="214410"/>
                    </a:lnTo>
                    <a:lnTo>
                      <a:pt x="279467" y="161181"/>
                    </a:lnTo>
                    <a:cubicBezTo>
                      <a:pt x="279467" y="139405"/>
                      <a:pt x="292183" y="138497"/>
                      <a:pt x="298541" y="139405"/>
                    </a:cubicBezTo>
                    <a:close/>
                    <a:moveTo>
                      <a:pt x="64593" y="0"/>
                    </a:moveTo>
                    <a:lnTo>
                      <a:pt x="366565" y="0"/>
                    </a:lnTo>
                    <a:cubicBezTo>
                      <a:pt x="402091" y="0"/>
                      <a:pt x="431158" y="29019"/>
                      <a:pt x="431158" y="64486"/>
                    </a:cubicBezTo>
                    <a:lnTo>
                      <a:pt x="431158" y="175725"/>
                    </a:lnTo>
                    <a:lnTo>
                      <a:pt x="387558" y="138645"/>
                    </a:lnTo>
                    <a:lnTo>
                      <a:pt x="387558" y="64486"/>
                    </a:lnTo>
                    <a:cubicBezTo>
                      <a:pt x="387558" y="53201"/>
                      <a:pt x="377869" y="43528"/>
                      <a:pt x="366565" y="43528"/>
                    </a:cubicBezTo>
                    <a:lnTo>
                      <a:pt x="64593" y="43528"/>
                    </a:lnTo>
                    <a:cubicBezTo>
                      <a:pt x="53289" y="43528"/>
                      <a:pt x="43600" y="53201"/>
                      <a:pt x="43600" y="64486"/>
                    </a:cubicBezTo>
                    <a:lnTo>
                      <a:pt x="43600" y="494932"/>
                    </a:lnTo>
                    <a:cubicBezTo>
                      <a:pt x="43600" y="506217"/>
                      <a:pt x="53289" y="515890"/>
                      <a:pt x="64593" y="515890"/>
                    </a:cubicBezTo>
                    <a:lnTo>
                      <a:pt x="366565" y="515890"/>
                    </a:lnTo>
                    <a:cubicBezTo>
                      <a:pt x="377869" y="515890"/>
                      <a:pt x="387558" y="506217"/>
                      <a:pt x="387558" y="494932"/>
                    </a:cubicBezTo>
                    <a:lnTo>
                      <a:pt x="387558" y="420773"/>
                    </a:lnTo>
                    <a:lnTo>
                      <a:pt x="431158" y="383693"/>
                    </a:lnTo>
                    <a:lnTo>
                      <a:pt x="431158" y="494932"/>
                    </a:lnTo>
                    <a:cubicBezTo>
                      <a:pt x="431158" y="530399"/>
                      <a:pt x="402091" y="559418"/>
                      <a:pt x="366565" y="559418"/>
                    </a:cubicBezTo>
                    <a:lnTo>
                      <a:pt x="64593" y="559418"/>
                    </a:lnTo>
                    <a:cubicBezTo>
                      <a:pt x="29067" y="559418"/>
                      <a:pt x="0" y="530399"/>
                      <a:pt x="0" y="494932"/>
                    </a:cubicBezTo>
                    <a:lnTo>
                      <a:pt x="0" y="64486"/>
                    </a:lnTo>
                    <a:cubicBezTo>
                      <a:pt x="0" y="29019"/>
                      <a:pt x="29067" y="0"/>
                      <a:pt x="645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îşḻídè">
                <a:extLst>
                  <a:ext uri="{FF2B5EF4-FFF2-40B4-BE49-F238E27FC236}">
                    <a16:creationId xmlns:a16="http://schemas.microsoft.com/office/drawing/2014/main" id="{0EE6E0B2-431C-44A8-B873-D7509EC59E6D}"/>
                  </a:ext>
                </a:extLst>
              </p:cNvPr>
              <p:cNvSpPr/>
              <p:nvPr/>
            </p:nvSpPr>
            <p:spPr>
              <a:xfrm>
                <a:off x="5448613" y="3755806"/>
                <a:ext cx="425524" cy="424870"/>
              </a:xfrm>
              <a:custGeom>
                <a:avLst/>
                <a:gdLst>
                  <a:gd name="connsiteX0" fmla="*/ 97770 w 578320"/>
                  <a:gd name="connsiteY0" fmla="*/ 346275 h 577432"/>
                  <a:gd name="connsiteX1" fmla="*/ 266562 w 578320"/>
                  <a:gd name="connsiteY1" fmla="*/ 487180 h 577432"/>
                  <a:gd name="connsiteX2" fmla="*/ 266562 w 578320"/>
                  <a:gd name="connsiteY2" fmla="*/ 465998 h 577432"/>
                  <a:gd name="connsiteX3" fmla="*/ 288699 w 578320"/>
                  <a:gd name="connsiteY3" fmla="*/ 443895 h 577432"/>
                  <a:gd name="connsiteX4" fmla="*/ 310836 w 578320"/>
                  <a:gd name="connsiteY4" fmla="*/ 465998 h 577432"/>
                  <a:gd name="connsiteX5" fmla="*/ 310836 w 578320"/>
                  <a:gd name="connsiteY5" fmla="*/ 487180 h 577432"/>
                  <a:gd name="connsiteX6" fmla="*/ 480550 w 578320"/>
                  <a:gd name="connsiteY6" fmla="*/ 346275 h 577432"/>
                  <a:gd name="connsiteX7" fmla="*/ 288699 w 578320"/>
                  <a:gd name="connsiteY7" fmla="*/ 421793 h 577432"/>
                  <a:gd name="connsiteX8" fmla="*/ 97770 w 578320"/>
                  <a:gd name="connsiteY8" fmla="*/ 346275 h 577432"/>
                  <a:gd name="connsiteX9" fmla="*/ 412295 w 578320"/>
                  <a:gd name="connsiteY9" fmla="*/ 237604 h 577432"/>
                  <a:gd name="connsiteX10" fmla="*/ 422441 w 578320"/>
                  <a:gd name="connsiteY10" fmla="*/ 288256 h 577432"/>
                  <a:gd name="connsiteX11" fmla="*/ 412295 w 578320"/>
                  <a:gd name="connsiteY11" fmla="*/ 339829 h 577432"/>
                  <a:gd name="connsiteX12" fmla="*/ 479628 w 578320"/>
                  <a:gd name="connsiteY12" fmla="*/ 288256 h 577432"/>
                  <a:gd name="connsiteX13" fmla="*/ 412295 w 578320"/>
                  <a:gd name="connsiteY13" fmla="*/ 237604 h 577432"/>
                  <a:gd name="connsiteX14" fmla="*/ 166025 w 578320"/>
                  <a:gd name="connsiteY14" fmla="*/ 237604 h 577432"/>
                  <a:gd name="connsiteX15" fmla="*/ 97770 w 578320"/>
                  <a:gd name="connsiteY15" fmla="*/ 288256 h 577432"/>
                  <a:gd name="connsiteX16" fmla="*/ 166025 w 578320"/>
                  <a:gd name="connsiteY16" fmla="*/ 338908 h 577432"/>
                  <a:gd name="connsiteX17" fmla="*/ 155879 w 578320"/>
                  <a:gd name="connsiteY17" fmla="*/ 288256 h 577432"/>
                  <a:gd name="connsiteX18" fmla="*/ 166025 w 578320"/>
                  <a:gd name="connsiteY18" fmla="*/ 237604 h 577432"/>
                  <a:gd name="connsiteX19" fmla="*/ 289160 w 578320"/>
                  <a:gd name="connsiteY19" fmla="*/ 233014 h 577432"/>
                  <a:gd name="connsiteX20" fmla="*/ 345010 w 578320"/>
                  <a:gd name="connsiteY20" fmla="*/ 288716 h 577432"/>
                  <a:gd name="connsiteX21" fmla="*/ 289160 w 578320"/>
                  <a:gd name="connsiteY21" fmla="*/ 344418 h 577432"/>
                  <a:gd name="connsiteX22" fmla="*/ 233310 w 578320"/>
                  <a:gd name="connsiteY22" fmla="*/ 288716 h 577432"/>
                  <a:gd name="connsiteX23" fmla="*/ 289160 w 578320"/>
                  <a:gd name="connsiteY23" fmla="*/ 233014 h 577432"/>
                  <a:gd name="connsiteX24" fmla="*/ 288699 w 578320"/>
                  <a:gd name="connsiteY24" fmla="*/ 199845 h 577432"/>
                  <a:gd name="connsiteX25" fmla="*/ 200152 w 578320"/>
                  <a:gd name="connsiteY25" fmla="*/ 288256 h 577432"/>
                  <a:gd name="connsiteX26" fmla="*/ 288699 w 578320"/>
                  <a:gd name="connsiteY26" fmla="*/ 377587 h 577432"/>
                  <a:gd name="connsiteX27" fmla="*/ 378168 w 578320"/>
                  <a:gd name="connsiteY27" fmla="*/ 288256 h 577432"/>
                  <a:gd name="connsiteX28" fmla="*/ 288699 w 578320"/>
                  <a:gd name="connsiteY28" fmla="*/ 199845 h 577432"/>
                  <a:gd name="connsiteX29" fmla="*/ 266562 w 578320"/>
                  <a:gd name="connsiteY29" fmla="*/ 90252 h 577432"/>
                  <a:gd name="connsiteX30" fmla="*/ 97770 w 578320"/>
                  <a:gd name="connsiteY30" fmla="*/ 230236 h 577432"/>
                  <a:gd name="connsiteX31" fmla="*/ 288699 w 578320"/>
                  <a:gd name="connsiteY31" fmla="*/ 155639 h 577432"/>
                  <a:gd name="connsiteX32" fmla="*/ 480550 w 578320"/>
                  <a:gd name="connsiteY32" fmla="*/ 230236 h 577432"/>
                  <a:gd name="connsiteX33" fmla="*/ 310836 w 578320"/>
                  <a:gd name="connsiteY33" fmla="*/ 90252 h 577432"/>
                  <a:gd name="connsiteX34" fmla="*/ 310836 w 578320"/>
                  <a:gd name="connsiteY34" fmla="*/ 111434 h 577432"/>
                  <a:gd name="connsiteX35" fmla="*/ 288699 w 578320"/>
                  <a:gd name="connsiteY35" fmla="*/ 133537 h 577432"/>
                  <a:gd name="connsiteX36" fmla="*/ 266562 w 578320"/>
                  <a:gd name="connsiteY36" fmla="*/ 111434 h 577432"/>
                  <a:gd name="connsiteX37" fmla="*/ 288699 w 578320"/>
                  <a:gd name="connsiteY37" fmla="*/ 0 h 577432"/>
                  <a:gd name="connsiteX38" fmla="*/ 310836 w 578320"/>
                  <a:gd name="connsiteY38" fmla="*/ 22102 h 577432"/>
                  <a:gd name="connsiteX39" fmla="*/ 310836 w 578320"/>
                  <a:gd name="connsiteY39" fmla="*/ 45126 h 577432"/>
                  <a:gd name="connsiteX40" fmla="*/ 532202 w 578320"/>
                  <a:gd name="connsiteY40" fmla="*/ 266153 h 577432"/>
                  <a:gd name="connsiteX41" fmla="*/ 556184 w 578320"/>
                  <a:gd name="connsiteY41" fmla="*/ 266153 h 577432"/>
                  <a:gd name="connsiteX42" fmla="*/ 578320 w 578320"/>
                  <a:gd name="connsiteY42" fmla="*/ 288256 h 577432"/>
                  <a:gd name="connsiteX43" fmla="*/ 556184 w 578320"/>
                  <a:gd name="connsiteY43" fmla="*/ 310358 h 577432"/>
                  <a:gd name="connsiteX44" fmla="*/ 532202 w 578320"/>
                  <a:gd name="connsiteY44" fmla="*/ 310358 h 577432"/>
                  <a:gd name="connsiteX45" fmla="*/ 310836 w 578320"/>
                  <a:gd name="connsiteY45" fmla="*/ 531385 h 577432"/>
                  <a:gd name="connsiteX46" fmla="*/ 310836 w 578320"/>
                  <a:gd name="connsiteY46" fmla="*/ 555330 h 577432"/>
                  <a:gd name="connsiteX47" fmla="*/ 288699 w 578320"/>
                  <a:gd name="connsiteY47" fmla="*/ 577432 h 577432"/>
                  <a:gd name="connsiteX48" fmla="*/ 266562 w 578320"/>
                  <a:gd name="connsiteY48" fmla="*/ 555330 h 577432"/>
                  <a:gd name="connsiteX49" fmla="*/ 266562 w 578320"/>
                  <a:gd name="connsiteY49" fmla="*/ 531385 h 577432"/>
                  <a:gd name="connsiteX50" fmla="*/ 45196 w 578320"/>
                  <a:gd name="connsiteY50" fmla="*/ 310358 h 577432"/>
                  <a:gd name="connsiteX51" fmla="*/ 22137 w 578320"/>
                  <a:gd name="connsiteY51" fmla="*/ 310358 h 577432"/>
                  <a:gd name="connsiteX52" fmla="*/ 0 w 578320"/>
                  <a:gd name="connsiteY52" fmla="*/ 288256 h 577432"/>
                  <a:gd name="connsiteX53" fmla="*/ 22137 w 578320"/>
                  <a:gd name="connsiteY53" fmla="*/ 266153 h 577432"/>
                  <a:gd name="connsiteX54" fmla="*/ 45196 w 578320"/>
                  <a:gd name="connsiteY54" fmla="*/ 266153 h 577432"/>
                  <a:gd name="connsiteX55" fmla="*/ 266562 w 578320"/>
                  <a:gd name="connsiteY55" fmla="*/ 45126 h 577432"/>
                  <a:gd name="connsiteX56" fmla="*/ 266562 w 578320"/>
                  <a:gd name="connsiteY56" fmla="*/ 22102 h 577432"/>
                  <a:gd name="connsiteX57" fmla="*/ 288699 w 578320"/>
                  <a:gd name="connsiteY57" fmla="*/ 0 h 5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8320" h="577432">
                    <a:moveTo>
                      <a:pt x="97770" y="346275"/>
                    </a:moveTo>
                    <a:cubicBezTo>
                      <a:pt x="120829" y="421793"/>
                      <a:pt x="186317" y="477970"/>
                      <a:pt x="266562" y="487180"/>
                    </a:cubicBezTo>
                    <a:lnTo>
                      <a:pt x="266562" y="465998"/>
                    </a:lnTo>
                    <a:cubicBezTo>
                      <a:pt x="266562" y="454026"/>
                      <a:pt x="276708" y="443895"/>
                      <a:pt x="288699" y="443895"/>
                    </a:cubicBezTo>
                    <a:cubicBezTo>
                      <a:pt x="301612" y="443895"/>
                      <a:pt x="310836" y="454026"/>
                      <a:pt x="310836" y="465998"/>
                    </a:cubicBezTo>
                    <a:lnTo>
                      <a:pt x="310836" y="487180"/>
                    </a:lnTo>
                    <a:cubicBezTo>
                      <a:pt x="391081" y="477970"/>
                      <a:pt x="457491" y="421793"/>
                      <a:pt x="480550" y="346275"/>
                    </a:cubicBezTo>
                    <a:cubicBezTo>
                      <a:pt x="437199" y="380350"/>
                      <a:pt x="368022" y="421793"/>
                      <a:pt x="288699" y="421793"/>
                    </a:cubicBezTo>
                    <a:cubicBezTo>
                      <a:pt x="209376" y="421793"/>
                      <a:pt x="141121" y="380350"/>
                      <a:pt x="97770" y="346275"/>
                    </a:cubicBezTo>
                    <a:close/>
                    <a:moveTo>
                      <a:pt x="412295" y="237604"/>
                    </a:moveTo>
                    <a:cubicBezTo>
                      <a:pt x="418752" y="253260"/>
                      <a:pt x="422441" y="270758"/>
                      <a:pt x="422441" y="288256"/>
                    </a:cubicBezTo>
                    <a:cubicBezTo>
                      <a:pt x="422441" y="306675"/>
                      <a:pt x="418752" y="324173"/>
                      <a:pt x="412295" y="339829"/>
                    </a:cubicBezTo>
                    <a:cubicBezTo>
                      <a:pt x="441811" y="321410"/>
                      <a:pt x="465792" y="302070"/>
                      <a:pt x="479628" y="288256"/>
                    </a:cubicBezTo>
                    <a:cubicBezTo>
                      <a:pt x="465792" y="275363"/>
                      <a:pt x="441811" y="255102"/>
                      <a:pt x="412295" y="237604"/>
                    </a:cubicBezTo>
                    <a:close/>
                    <a:moveTo>
                      <a:pt x="166025" y="237604"/>
                    </a:moveTo>
                    <a:cubicBezTo>
                      <a:pt x="136509" y="255102"/>
                      <a:pt x="112528" y="275363"/>
                      <a:pt x="97770" y="288256"/>
                    </a:cubicBezTo>
                    <a:cubicBezTo>
                      <a:pt x="112528" y="302070"/>
                      <a:pt x="136509" y="321410"/>
                      <a:pt x="166025" y="338908"/>
                    </a:cubicBezTo>
                    <a:cubicBezTo>
                      <a:pt x="159568" y="323252"/>
                      <a:pt x="155879" y="306675"/>
                      <a:pt x="155879" y="288256"/>
                    </a:cubicBezTo>
                    <a:cubicBezTo>
                      <a:pt x="155879" y="270758"/>
                      <a:pt x="159568" y="253260"/>
                      <a:pt x="166025" y="237604"/>
                    </a:cubicBezTo>
                    <a:close/>
                    <a:moveTo>
                      <a:pt x="289160" y="233014"/>
                    </a:moveTo>
                    <a:cubicBezTo>
                      <a:pt x="320005" y="233014"/>
                      <a:pt x="345010" y="257953"/>
                      <a:pt x="345010" y="288716"/>
                    </a:cubicBezTo>
                    <a:cubicBezTo>
                      <a:pt x="345010" y="319479"/>
                      <a:pt x="320005" y="344418"/>
                      <a:pt x="289160" y="344418"/>
                    </a:cubicBezTo>
                    <a:cubicBezTo>
                      <a:pt x="258315" y="344418"/>
                      <a:pt x="233310" y="319479"/>
                      <a:pt x="233310" y="288716"/>
                    </a:cubicBezTo>
                    <a:cubicBezTo>
                      <a:pt x="233310" y="257953"/>
                      <a:pt x="258315" y="233014"/>
                      <a:pt x="289160" y="233014"/>
                    </a:cubicBezTo>
                    <a:close/>
                    <a:moveTo>
                      <a:pt x="288699" y="199845"/>
                    </a:moveTo>
                    <a:cubicBezTo>
                      <a:pt x="239814" y="199845"/>
                      <a:pt x="200152" y="239446"/>
                      <a:pt x="200152" y="288256"/>
                    </a:cubicBezTo>
                    <a:cubicBezTo>
                      <a:pt x="200152" y="337066"/>
                      <a:pt x="239814" y="377587"/>
                      <a:pt x="288699" y="377587"/>
                    </a:cubicBezTo>
                    <a:cubicBezTo>
                      <a:pt x="337584" y="377587"/>
                      <a:pt x="378168" y="337066"/>
                      <a:pt x="378168" y="288256"/>
                    </a:cubicBezTo>
                    <a:cubicBezTo>
                      <a:pt x="378168" y="239446"/>
                      <a:pt x="337584" y="199845"/>
                      <a:pt x="288699" y="199845"/>
                    </a:cubicBezTo>
                    <a:close/>
                    <a:moveTo>
                      <a:pt x="266562" y="90252"/>
                    </a:moveTo>
                    <a:cubicBezTo>
                      <a:pt x="186317" y="99462"/>
                      <a:pt x="120829" y="155639"/>
                      <a:pt x="97770" y="230236"/>
                    </a:cubicBezTo>
                    <a:cubicBezTo>
                      <a:pt x="141121" y="197082"/>
                      <a:pt x="209376" y="155639"/>
                      <a:pt x="288699" y="155639"/>
                    </a:cubicBezTo>
                    <a:cubicBezTo>
                      <a:pt x="368022" y="155639"/>
                      <a:pt x="437199" y="197082"/>
                      <a:pt x="480550" y="230236"/>
                    </a:cubicBezTo>
                    <a:cubicBezTo>
                      <a:pt x="457491" y="155639"/>
                      <a:pt x="391081" y="99462"/>
                      <a:pt x="310836" y="90252"/>
                    </a:cubicBezTo>
                    <a:lnTo>
                      <a:pt x="310836" y="111434"/>
                    </a:lnTo>
                    <a:cubicBezTo>
                      <a:pt x="310836" y="123406"/>
                      <a:pt x="301612" y="133537"/>
                      <a:pt x="288699" y="133537"/>
                    </a:cubicBezTo>
                    <a:cubicBezTo>
                      <a:pt x="276708" y="133537"/>
                      <a:pt x="266562" y="123406"/>
                      <a:pt x="266562" y="111434"/>
                    </a:cubicBezTo>
                    <a:close/>
                    <a:moveTo>
                      <a:pt x="288699" y="0"/>
                    </a:moveTo>
                    <a:cubicBezTo>
                      <a:pt x="301612" y="0"/>
                      <a:pt x="310836" y="10130"/>
                      <a:pt x="310836" y="22102"/>
                    </a:cubicBezTo>
                    <a:lnTo>
                      <a:pt x="310836" y="45126"/>
                    </a:lnTo>
                    <a:cubicBezTo>
                      <a:pt x="427975" y="56177"/>
                      <a:pt x="522056" y="149193"/>
                      <a:pt x="532202" y="266153"/>
                    </a:cubicBezTo>
                    <a:lnTo>
                      <a:pt x="556184" y="266153"/>
                    </a:lnTo>
                    <a:cubicBezTo>
                      <a:pt x="568174" y="266153"/>
                      <a:pt x="578320" y="276283"/>
                      <a:pt x="578320" y="288256"/>
                    </a:cubicBezTo>
                    <a:cubicBezTo>
                      <a:pt x="578320" y="301149"/>
                      <a:pt x="568174" y="310358"/>
                      <a:pt x="556184" y="310358"/>
                    </a:cubicBezTo>
                    <a:lnTo>
                      <a:pt x="532202" y="310358"/>
                    </a:lnTo>
                    <a:cubicBezTo>
                      <a:pt x="522056" y="427318"/>
                      <a:pt x="427975" y="521255"/>
                      <a:pt x="310836" y="531385"/>
                    </a:cubicBezTo>
                    <a:lnTo>
                      <a:pt x="310836" y="555330"/>
                    </a:lnTo>
                    <a:cubicBezTo>
                      <a:pt x="310836" y="567302"/>
                      <a:pt x="301612" y="577432"/>
                      <a:pt x="288699" y="577432"/>
                    </a:cubicBezTo>
                    <a:cubicBezTo>
                      <a:pt x="276708" y="577432"/>
                      <a:pt x="266562" y="567302"/>
                      <a:pt x="266562" y="555330"/>
                    </a:cubicBezTo>
                    <a:lnTo>
                      <a:pt x="266562" y="531385"/>
                    </a:lnTo>
                    <a:cubicBezTo>
                      <a:pt x="149422" y="521255"/>
                      <a:pt x="56264" y="427318"/>
                      <a:pt x="45196" y="310358"/>
                    </a:cubicBezTo>
                    <a:lnTo>
                      <a:pt x="22137" y="310358"/>
                    </a:lnTo>
                    <a:cubicBezTo>
                      <a:pt x="10146" y="310358"/>
                      <a:pt x="0" y="301149"/>
                      <a:pt x="0" y="288256"/>
                    </a:cubicBezTo>
                    <a:cubicBezTo>
                      <a:pt x="0" y="276283"/>
                      <a:pt x="10146" y="266153"/>
                      <a:pt x="22137" y="266153"/>
                    </a:cubicBezTo>
                    <a:lnTo>
                      <a:pt x="45196" y="266153"/>
                    </a:lnTo>
                    <a:cubicBezTo>
                      <a:pt x="56264" y="149193"/>
                      <a:pt x="149422" y="56177"/>
                      <a:pt x="266562" y="45126"/>
                    </a:cubicBezTo>
                    <a:lnTo>
                      <a:pt x="266562" y="22102"/>
                    </a:lnTo>
                    <a:cubicBezTo>
                      <a:pt x="266562" y="10130"/>
                      <a:pt x="276708" y="0"/>
                      <a:pt x="2886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23805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D80C08-B7CE-4979-BCB1-09FE5641B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2EDF14C-8FFB-47BD-84A2-AC787732D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0DA934-9BC0-4312-8B00-3BD90E7B9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1763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9952653-59A7-4217-8EF1-6DA38342BCC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300"/>
            <a:ext cx="10845801" cy="5010851"/>
            <a:chOff x="673099" y="1130300"/>
            <a:chExt cx="10845801" cy="5010851"/>
          </a:xfrm>
        </p:grpSpPr>
        <p:cxnSp>
          <p:nvCxnSpPr>
            <p:cNvPr id="6" name="肘形连接符 1">
              <a:extLst>
                <a:ext uri="{FF2B5EF4-FFF2-40B4-BE49-F238E27FC236}">
                  <a16:creationId xmlns:a16="http://schemas.microsoft.com/office/drawing/2014/main" id="{6F3675A4-DC53-4105-A32D-BF7CDB2A1C19}"/>
                </a:ext>
              </a:extLst>
            </p:cNvPr>
            <p:cNvCxnSpPr>
              <a:stCxn id="7" idx="4"/>
              <a:endCxn id="13" idx="4"/>
            </p:cNvCxnSpPr>
            <p:nvPr/>
          </p:nvCxnSpPr>
          <p:spPr>
            <a:xfrm rot="16200000" flipH="1">
              <a:off x="6096000" y="-2397299"/>
              <a:ext cx="12700" cy="10311582"/>
            </a:xfrm>
            <a:prstGeom prst="bentConnector3">
              <a:avLst>
                <a:gd name="adj1" fmla="val 20904953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ïṩḷïďè">
              <a:extLst>
                <a:ext uri="{FF2B5EF4-FFF2-40B4-BE49-F238E27FC236}">
                  <a16:creationId xmlns:a16="http://schemas.microsoft.com/office/drawing/2014/main" id="{41EE341D-68EF-48F6-960A-9E3335B1699E}"/>
                </a:ext>
              </a:extLst>
            </p:cNvPr>
            <p:cNvSpPr/>
            <p:nvPr/>
          </p:nvSpPr>
          <p:spPr>
            <a:xfrm>
              <a:off x="673100" y="2224274"/>
              <a:ext cx="534218" cy="534218"/>
            </a:xfrm>
            <a:prstGeom prst="ellipse">
              <a:avLst/>
            </a:prstGeom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1</a:t>
              </a:r>
              <a:endParaRPr lang="zh-CN" altLang="en-US" b="1" dirty="0"/>
            </a:p>
          </p:txBody>
        </p:sp>
        <p:grpSp>
          <p:nvGrpSpPr>
            <p:cNvPr id="8" name="îṣlïdé">
              <a:extLst>
                <a:ext uri="{FF2B5EF4-FFF2-40B4-BE49-F238E27FC236}">
                  <a16:creationId xmlns:a16="http://schemas.microsoft.com/office/drawing/2014/main" id="{9C67474C-0265-4CAF-A51A-07BBDB38D110}"/>
                </a:ext>
              </a:extLst>
            </p:cNvPr>
            <p:cNvGrpSpPr/>
            <p:nvPr/>
          </p:nvGrpSpPr>
          <p:grpSpPr>
            <a:xfrm>
              <a:off x="1207318" y="2078503"/>
              <a:ext cx="2580816" cy="970280"/>
              <a:chOff x="1196809" y="2212616"/>
              <a:chExt cx="2701794" cy="970280"/>
            </a:xfrm>
          </p:grpSpPr>
          <p:sp>
            <p:nvSpPr>
              <p:cNvPr id="37" name="ïṥľiḓé">
                <a:extLst>
                  <a:ext uri="{FF2B5EF4-FFF2-40B4-BE49-F238E27FC236}">
                    <a16:creationId xmlns:a16="http://schemas.microsoft.com/office/drawing/2014/main" id="{2E3EAE37-7DFE-4FFF-BC1C-62C0CC7C45A4}"/>
                  </a:ext>
                </a:extLst>
              </p:cNvPr>
              <p:cNvSpPr/>
              <p:nvPr/>
            </p:nvSpPr>
            <p:spPr bwMode="auto">
              <a:xfrm>
                <a:off x="1196809" y="2625497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38" name="îšḻiḓe">
                <a:extLst>
                  <a:ext uri="{FF2B5EF4-FFF2-40B4-BE49-F238E27FC236}">
                    <a16:creationId xmlns:a16="http://schemas.microsoft.com/office/drawing/2014/main" id="{2162955E-9BA0-47E5-8755-E63CE41ECF20}"/>
                  </a:ext>
                </a:extLst>
              </p:cNvPr>
              <p:cNvSpPr txBox="1"/>
              <p:nvPr/>
            </p:nvSpPr>
            <p:spPr bwMode="auto">
              <a:xfrm>
                <a:off x="1196809" y="2212616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9" name="îṥḷïḍe">
              <a:extLst>
                <a:ext uri="{FF2B5EF4-FFF2-40B4-BE49-F238E27FC236}">
                  <a16:creationId xmlns:a16="http://schemas.microsoft.com/office/drawing/2014/main" id="{153B7DD5-9226-4A97-B42A-3A7F44D3AAA0}"/>
                </a:ext>
              </a:extLst>
            </p:cNvPr>
            <p:cNvSpPr/>
            <p:nvPr/>
          </p:nvSpPr>
          <p:spPr>
            <a:xfrm>
              <a:off x="673100" y="3299182"/>
              <a:ext cx="534218" cy="534218"/>
            </a:xfrm>
            <a:prstGeom prst="ellipse">
              <a:avLst/>
            </a:prstGeom>
            <a:solidFill>
              <a:schemeClr val="accent2"/>
            </a:solidFill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2</a:t>
              </a:r>
              <a:endParaRPr lang="zh-CN" altLang="en-US" b="1" dirty="0"/>
            </a:p>
          </p:txBody>
        </p:sp>
        <p:grpSp>
          <p:nvGrpSpPr>
            <p:cNvPr id="10" name="íś1îḍé">
              <a:extLst>
                <a:ext uri="{FF2B5EF4-FFF2-40B4-BE49-F238E27FC236}">
                  <a16:creationId xmlns:a16="http://schemas.microsoft.com/office/drawing/2014/main" id="{88C17348-9B26-4D64-B0D2-DF4F8EE504F0}"/>
                </a:ext>
              </a:extLst>
            </p:cNvPr>
            <p:cNvGrpSpPr/>
            <p:nvPr/>
          </p:nvGrpSpPr>
          <p:grpSpPr>
            <a:xfrm>
              <a:off x="1207318" y="3153411"/>
              <a:ext cx="2580816" cy="970280"/>
              <a:chOff x="1196809" y="2212616"/>
              <a:chExt cx="2701794" cy="970280"/>
            </a:xfrm>
          </p:grpSpPr>
          <p:sp>
            <p:nvSpPr>
              <p:cNvPr id="35" name="îslîdé">
                <a:extLst>
                  <a:ext uri="{FF2B5EF4-FFF2-40B4-BE49-F238E27FC236}">
                    <a16:creationId xmlns:a16="http://schemas.microsoft.com/office/drawing/2014/main" id="{F496A09D-9107-4572-B6E1-17F8644F2017}"/>
                  </a:ext>
                </a:extLst>
              </p:cNvPr>
              <p:cNvSpPr/>
              <p:nvPr/>
            </p:nvSpPr>
            <p:spPr bwMode="auto">
              <a:xfrm>
                <a:off x="1196809" y="2625497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36" name="iṣ1íḑê">
                <a:extLst>
                  <a:ext uri="{FF2B5EF4-FFF2-40B4-BE49-F238E27FC236}">
                    <a16:creationId xmlns:a16="http://schemas.microsoft.com/office/drawing/2014/main" id="{8524BD82-2179-4EC0-BE52-2EAA3685A0B5}"/>
                  </a:ext>
                </a:extLst>
              </p:cNvPr>
              <p:cNvSpPr txBox="1"/>
              <p:nvPr/>
            </p:nvSpPr>
            <p:spPr bwMode="auto">
              <a:xfrm>
                <a:off x="1196809" y="2212616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1" name="îṥľiḍe">
              <a:extLst>
                <a:ext uri="{FF2B5EF4-FFF2-40B4-BE49-F238E27FC236}">
                  <a16:creationId xmlns:a16="http://schemas.microsoft.com/office/drawing/2014/main" id="{4E37F059-AFE1-4EB4-A0BB-676B3585D2DF}"/>
                </a:ext>
              </a:extLst>
            </p:cNvPr>
            <p:cNvSpPr/>
            <p:nvPr/>
          </p:nvSpPr>
          <p:spPr>
            <a:xfrm>
              <a:off x="673100" y="4374089"/>
              <a:ext cx="534218" cy="534218"/>
            </a:xfrm>
            <a:prstGeom prst="ellipse">
              <a:avLst/>
            </a:prstGeom>
            <a:solidFill>
              <a:schemeClr val="accent3"/>
            </a:solidFill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3</a:t>
              </a:r>
              <a:endParaRPr lang="zh-CN" altLang="en-US" b="1" dirty="0"/>
            </a:p>
          </p:txBody>
        </p:sp>
        <p:grpSp>
          <p:nvGrpSpPr>
            <p:cNvPr id="12" name="ïṧ1ïdè">
              <a:extLst>
                <a:ext uri="{FF2B5EF4-FFF2-40B4-BE49-F238E27FC236}">
                  <a16:creationId xmlns:a16="http://schemas.microsoft.com/office/drawing/2014/main" id="{80DE837D-4AAD-40B4-962E-A9E15112C2DA}"/>
                </a:ext>
              </a:extLst>
            </p:cNvPr>
            <p:cNvGrpSpPr/>
            <p:nvPr/>
          </p:nvGrpSpPr>
          <p:grpSpPr>
            <a:xfrm>
              <a:off x="1207318" y="4228318"/>
              <a:ext cx="2580816" cy="970280"/>
              <a:chOff x="1196809" y="2212616"/>
              <a:chExt cx="2701794" cy="970280"/>
            </a:xfrm>
          </p:grpSpPr>
          <p:sp>
            <p:nvSpPr>
              <p:cNvPr id="33" name="ïśľíḓè">
                <a:extLst>
                  <a:ext uri="{FF2B5EF4-FFF2-40B4-BE49-F238E27FC236}">
                    <a16:creationId xmlns:a16="http://schemas.microsoft.com/office/drawing/2014/main" id="{3FA7E8C1-399A-4020-97ED-50872B971952}"/>
                  </a:ext>
                </a:extLst>
              </p:cNvPr>
              <p:cNvSpPr/>
              <p:nvPr/>
            </p:nvSpPr>
            <p:spPr bwMode="auto">
              <a:xfrm>
                <a:off x="1196809" y="2625497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34" name="işľîḓe">
                <a:extLst>
                  <a:ext uri="{FF2B5EF4-FFF2-40B4-BE49-F238E27FC236}">
                    <a16:creationId xmlns:a16="http://schemas.microsoft.com/office/drawing/2014/main" id="{70C0C912-4CBF-493D-8F8C-B7C1B2B894B3}"/>
                  </a:ext>
                </a:extLst>
              </p:cNvPr>
              <p:cNvSpPr txBox="1"/>
              <p:nvPr/>
            </p:nvSpPr>
            <p:spPr bwMode="auto">
              <a:xfrm>
                <a:off x="1196809" y="2212616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3" name="íS1îdé">
              <a:extLst>
                <a:ext uri="{FF2B5EF4-FFF2-40B4-BE49-F238E27FC236}">
                  <a16:creationId xmlns:a16="http://schemas.microsoft.com/office/drawing/2014/main" id="{BDCEFE28-9A5B-4546-BDF6-1084EBF2A4A5}"/>
                </a:ext>
              </a:extLst>
            </p:cNvPr>
            <p:cNvSpPr/>
            <p:nvPr/>
          </p:nvSpPr>
          <p:spPr>
            <a:xfrm flipH="1">
              <a:off x="10984682" y="2224274"/>
              <a:ext cx="534218" cy="534218"/>
            </a:xfrm>
            <a:prstGeom prst="ellipse">
              <a:avLst/>
            </a:prstGeom>
            <a:solidFill>
              <a:schemeClr val="accent4"/>
            </a:solidFill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4</a:t>
              </a:r>
              <a:endParaRPr lang="zh-CN" altLang="en-US" b="1" dirty="0"/>
            </a:p>
          </p:txBody>
        </p:sp>
        <p:grpSp>
          <p:nvGrpSpPr>
            <p:cNvPr id="14" name="îṩľíḋé">
              <a:extLst>
                <a:ext uri="{FF2B5EF4-FFF2-40B4-BE49-F238E27FC236}">
                  <a16:creationId xmlns:a16="http://schemas.microsoft.com/office/drawing/2014/main" id="{771E552B-86A4-4F15-903F-5F58ABEDBDA2}"/>
                </a:ext>
              </a:extLst>
            </p:cNvPr>
            <p:cNvGrpSpPr/>
            <p:nvPr/>
          </p:nvGrpSpPr>
          <p:grpSpPr>
            <a:xfrm flipH="1">
              <a:off x="8403866" y="2078503"/>
              <a:ext cx="2580816" cy="970280"/>
              <a:chOff x="1196809" y="2212616"/>
              <a:chExt cx="2701794" cy="970280"/>
            </a:xfrm>
          </p:grpSpPr>
          <p:sp>
            <p:nvSpPr>
              <p:cNvPr id="31" name="i$ľïďe">
                <a:extLst>
                  <a:ext uri="{FF2B5EF4-FFF2-40B4-BE49-F238E27FC236}">
                    <a16:creationId xmlns:a16="http://schemas.microsoft.com/office/drawing/2014/main" id="{E38B41DB-CA1B-4E5B-9A1E-1078F0F94434}"/>
                  </a:ext>
                </a:extLst>
              </p:cNvPr>
              <p:cNvSpPr/>
              <p:nvPr/>
            </p:nvSpPr>
            <p:spPr bwMode="auto">
              <a:xfrm>
                <a:off x="1196809" y="2625497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32" name="î$lïḑe">
                <a:extLst>
                  <a:ext uri="{FF2B5EF4-FFF2-40B4-BE49-F238E27FC236}">
                    <a16:creationId xmlns:a16="http://schemas.microsoft.com/office/drawing/2014/main" id="{8B52361E-6FB8-4292-8A4A-AE51531FBF04}"/>
                  </a:ext>
                </a:extLst>
              </p:cNvPr>
              <p:cNvSpPr txBox="1"/>
              <p:nvPr/>
            </p:nvSpPr>
            <p:spPr bwMode="auto">
              <a:xfrm>
                <a:off x="1196809" y="2212616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5" name="ïṡlîde">
              <a:extLst>
                <a:ext uri="{FF2B5EF4-FFF2-40B4-BE49-F238E27FC236}">
                  <a16:creationId xmlns:a16="http://schemas.microsoft.com/office/drawing/2014/main" id="{2254C947-26B5-4FDD-A2E0-FA52FE4DDF0B}"/>
                </a:ext>
              </a:extLst>
            </p:cNvPr>
            <p:cNvSpPr/>
            <p:nvPr/>
          </p:nvSpPr>
          <p:spPr>
            <a:xfrm flipH="1">
              <a:off x="10984682" y="3299182"/>
              <a:ext cx="534218" cy="534218"/>
            </a:xfrm>
            <a:prstGeom prst="ellipse">
              <a:avLst/>
            </a:prstGeom>
            <a:solidFill>
              <a:schemeClr val="accent5"/>
            </a:solidFill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5</a:t>
              </a:r>
              <a:endParaRPr lang="zh-CN" altLang="en-US" b="1" dirty="0"/>
            </a:p>
          </p:txBody>
        </p:sp>
        <p:grpSp>
          <p:nvGrpSpPr>
            <p:cNvPr id="16" name="îṧlide">
              <a:extLst>
                <a:ext uri="{FF2B5EF4-FFF2-40B4-BE49-F238E27FC236}">
                  <a16:creationId xmlns:a16="http://schemas.microsoft.com/office/drawing/2014/main" id="{B66940AD-538C-4F29-B240-0C1C78151B8F}"/>
                </a:ext>
              </a:extLst>
            </p:cNvPr>
            <p:cNvGrpSpPr/>
            <p:nvPr/>
          </p:nvGrpSpPr>
          <p:grpSpPr>
            <a:xfrm flipH="1">
              <a:off x="8403866" y="3153411"/>
              <a:ext cx="2580816" cy="970280"/>
              <a:chOff x="1196809" y="2212616"/>
              <a:chExt cx="2701794" cy="970280"/>
            </a:xfrm>
          </p:grpSpPr>
          <p:sp>
            <p:nvSpPr>
              <p:cNvPr id="29" name="î$ľïḑe">
                <a:extLst>
                  <a:ext uri="{FF2B5EF4-FFF2-40B4-BE49-F238E27FC236}">
                    <a16:creationId xmlns:a16="http://schemas.microsoft.com/office/drawing/2014/main" id="{C791EAB3-078F-404C-8083-382287F67ACD}"/>
                  </a:ext>
                </a:extLst>
              </p:cNvPr>
              <p:cNvSpPr/>
              <p:nvPr/>
            </p:nvSpPr>
            <p:spPr bwMode="auto">
              <a:xfrm>
                <a:off x="1196809" y="2625497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30" name="iṥḻidé">
                <a:extLst>
                  <a:ext uri="{FF2B5EF4-FFF2-40B4-BE49-F238E27FC236}">
                    <a16:creationId xmlns:a16="http://schemas.microsoft.com/office/drawing/2014/main" id="{098B01E3-6D4B-4ECF-BB0D-CA353B38B79C}"/>
                  </a:ext>
                </a:extLst>
              </p:cNvPr>
              <p:cNvSpPr txBox="1"/>
              <p:nvPr/>
            </p:nvSpPr>
            <p:spPr bwMode="auto">
              <a:xfrm>
                <a:off x="1196809" y="2212616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7" name="ïSľîďe">
              <a:extLst>
                <a:ext uri="{FF2B5EF4-FFF2-40B4-BE49-F238E27FC236}">
                  <a16:creationId xmlns:a16="http://schemas.microsoft.com/office/drawing/2014/main" id="{7ED687EC-DBB1-4A45-86C7-0DEB4B58B134}"/>
                </a:ext>
              </a:extLst>
            </p:cNvPr>
            <p:cNvSpPr/>
            <p:nvPr/>
          </p:nvSpPr>
          <p:spPr>
            <a:xfrm flipH="1">
              <a:off x="10984682" y="4374089"/>
              <a:ext cx="534218" cy="534218"/>
            </a:xfrm>
            <a:prstGeom prst="ellipse">
              <a:avLst/>
            </a:prstGeom>
            <a:solidFill>
              <a:schemeClr val="accent6"/>
            </a:solidFill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6</a:t>
              </a:r>
              <a:endParaRPr lang="zh-CN" altLang="en-US" b="1" dirty="0"/>
            </a:p>
          </p:txBody>
        </p:sp>
        <p:grpSp>
          <p:nvGrpSpPr>
            <p:cNvPr id="18" name="íśḻîḑe">
              <a:extLst>
                <a:ext uri="{FF2B5EF4-FFF2-40B4-BE49-F238E27FC236}">
                  <a16:creationId xmlns:a16="http://schemas.microsoft.com/office/drawing/2014/main" id="{BF1E086F-9768-48E8-9C45-5FD16943A5D1}"/>
                </a:ext>
              </a:extLst>
            </p:cNvPr>
            <p:cNvGrpSpPr/>
            <p:nvPr/>
          </p:nvGrpSpPr>
          <p:grpSpPr>
            <a:xfrm flipH="1">
              <a:off x="8403866" y="4228318"/>
              <a:ext cx="2580816" cy="970280"/>
              <a:chOff x="1196809" y="2212616"/>
              <a:chExt cx="2701794" cy="970280"/>
            </a:xfrm>
          </p:grpSpPr>
          <p:sp>
            <p:nvSpPr>
              <p:cNvPr id="27" name="ïSľíďé">
                <a:extLst>
                  <a:ext uri="{FF2B5EF4-FFF2-40B4-BE49-F238E27FC236}">
                    <a16:creationId xmlns:a16="http://schemas.microsoft.com/office/drawing/2014/main" id="{371EC365-CFB4-464D-BAA8-4151F86A0C99}"/>
                  </a:ext>
                </a:extLst>
              </p:cNvPr>
              <p:cNvSpPr/>
              <p:nvPr/>
            </p:nvSpPr>
            <p:spPr bwMode="auto">
              <a:xfrm>
                <a:off x="1196809" y="2625497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28" name="i$liḓè">
                <a:extLst>
                  <a:ext uri="{FF2B5EF4-FFF2-40B4-BE49-F238E27FC236}">
                    <a16:creationId xmlns:a16="http://schemas.microsoft.com/office/drawing/2014/main" id="{C2AE9817-5FD1-4E29-8112-F4516795155B}"/>
                  </a:ext>
                </a:extLst>
              </p:cNvPr>
              <p:cNvSpPr txBox="1"/>
              <p:nvPr/>
            </p:nvSpPr>
            <p:spPr bwMode="auto">
              <a:xfrm>
                <a:off x="1196809" y="2212616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9" name="ïšḻïďê">
              <a:extLst>
                <a:ext uri="{FF2B5EF4-FFF2-40B4-BE49-F238E27FC236}">
                  <a16:creationId xmlns:a16="http://schemas.microsoft.com/office/drawing/2014/main" id="{E99A1D76-3EFF-4478-8DC2-795C603214B3}"/>
                </a:ext>
              </a:extLst>
            </p:cNvPr>
            <p:cNvSpPr/>
            <p:nvPr/>
          </p:nvSpPr>
          <p:spPr>
            <a:xfrm>
              <a:off x="3788136" y="1905001"/>
              <a:ext cx="1462642" cy="3291124"/>
            </a:xfrm>
            <a:prstGeom prst="rect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íśļiḓè">
              <a:extLst>
                <a:ext uri="{FF2B5EF4-FFF2-40B4-BE49-F238E27FC236}">
                  <a16:creationId xmlns:a16="http://schemas.microsoft.com/office/drawing/2014/main" id="{5401F331-DBF5-4077-9F37-52A6CC88800B}"/>
                </a:ext>
              </a:extLst>
            </p:cNvPr>
            <p:cNvSpPr txBox="1"/>
            <p:nvPr/>
          </p:nvSpPr>
          <p:spPr bwMode="auto">
            <a:xfrm flipH="1">
              <a:off x="3788134" y="4786809"/>
              <a:ext cx="1462642" cy="409315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i="1" dirty="0"/>
                <a:t>Text</a:t>
              </a:r>
            </a:p>
          </p:txBody>
        </p:sp>
        <p:grpSp>
          <p:nvGrpSpPr>
            <p:cNvPr id="21" name="ïšľîḍé">
              <a:extLst>
                <a:ext uri="{FF2B5EF4-FFF2-40B4-BE49-F238E27FC236}">
                  <a16:creationId xmlns:a16="http://schemas.microsoft.com/office/drawing/2014/main" id="{E763275F-1C66-4591-A03F-0D811690BF1B}"/>
                </a:ext>
              </a:extLst>
            </p:cNvPr>
            <p:cNvGrpSpPr/>
            <p:nvPr/>
          </p:nvGrpSpPr>
          <p:grpSpPr>
            <a:xfrm>
              <a:off x="5302864" y="3021056"/>
              <a:ext cx="1462644" cy="3120095"/>
              <a:chOff x="3947556" y="2078503"/>
              <a:chExt cx="1236089" cy="3120095"/>
            </a:xfrm>
          </p:grpSpPr>
          <p:sp>
            <p:nvSpPr>
              <p:cNvPr id="25" name="íṩ1îdé">
                <a:extLst>
                  <a:ext uri="{FF2B5EF4-FFF2-40B4-BE49-F238E27FC236}">
                    <a16:creationId xmlns:a16="http://schemas.microsoft.com/office/drawing/2014/main" id="{05A1E464-BDB7-4001-8D8A-EB9821C58F1F}"/>
                  </a:ext>
                </a:extLst>
              </p:cNvPr>
              <p:cNvSpPr/>
              <p:nvPr/>
            </p:nvSpPr>
            <p:spPr>
              <a:xfrm>
                <a:off x="3947558" y="2078503"/>
                <a:ext cx="1236087" cy="3120095"/>
              </a:xfrm>
              <a:prstGeom prst="rect">
                <a:avLst/>
              </a:prstGeom>
              <a:pattFill prst="pct5">
                <a:fgClr>
                  <a:schemeClr val="bg1"/>
                </a:fgClr>
                <a:bgClr>
                  <a:schemeClr val="tx2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ï$ľiḓe">
                <a:extLst>
                  <a:ext uri="{FF2B5EF4-FFF2-40B4-BE49-F238E27FC236}">
                    <a16:creationId xmlns:a16="http://schemas.microsoft.com/office/drawing/2014/main" id="{9593B2D1-11C1-41B5-A067-21FAC78E7F4D}"/>
                  </a:ext>
                </a:extLst>
              </p:cNvPr>
              <p:cNvSpPr txBox="1"/>
              <p:nvPr/>
            </p:nvSpPr>
            <p:spPr bwMode="auto">
              <a:xfrm flipH="1">
                <a:off x="3947556" y="4789283"/>
                <a:ext cx="1236087" cy="409315"/>
              </a:xfrm>
              <a:prstGeom prst="rect">
                <a:avLst/>
              </a:prstGeom>
              <a:solidFill>
                <a:schemeClr val="bg1">
                  <a:lumMod val="95000"/>
                  <a:alpha val="7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i="1" dirty="0"/>
                  <a:t>Text</a:t>
                </a:r>
              </a:p>
            </p:txBody>
          </p:sp>
        </p:grpSp>
        <p:sp>
          <p:nvSpPr>
            <p:cNvPr id="22" name="ïṡlïďè">
              <a:extLst>
                <a:ext uri="{FF2B5EF4-FFF2-40B4-BE49-F238E27FC236}">
                  <a16:creationId xmlns:a16="http://schemas.microsoft.com/office/drawing/2014/main" id="{01867904-86CB-4775-916C-2884D0098AD1}"/>
                </a:ext>
              </a:extLst>
            </p:cNvPr>
            <p:cNvSpPr/>
            <p:nvPr/>
          </p:nvSpPr>
          <p:spPr>
            <a:xfrm>
              <a:off x="6817597" y="1905001"/>
              <a:ext cx="1462642" cy="3291124"/>
            </a:xfrm>
            <a:prstGeom prst="rect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ïşḷîḋe">
              <a:extLst>
                <a:ext uri="{FF2B5EF4-FFF2-40B4-BE49-F238E27FC236}">
                  <a16:creationId xmlns:a16="http://schemas.microsoft.com/office/drawing/2014/main" id="{073CCE2B-8A7B-4DCB-89E2-04F5917AF78C}"/>
                </a:ext>
              </a:extLst>
            </p:cNvPr>
            <p:cNvSpPr txBox="1"/>
            <p:nvPr/>
          </p:nvSpPr>
          <p:spPr bwMode="auto">
            <a:xfrm flipH="1">
              <a:off x="6817595" y="4786809"/>
              <a:ext cx="1462642" cy="409315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i="1" dirty="0"/>
                <a:t>Text</a:t>
              </a:r>
            </a:p>
          </p:txBody>
        </p:sp>
        <p:sp>
          <p:nvSpPr>
            <p:cNvPr id="24" name="îşlíḍé">
              <a:extLst>
                <a:ext uri="{FF2B5EF4-FFF2-40B4-BE49-F238E27FC236}">
                  <a16:creationId xmlns:a16="http://schemas.microsoft.com/office/drawing/2014/main" id="{C1FFABBF-1619-4C93-B08D-5D59A0E7D34D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632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buSzPct val="25000"/>
              </a:pPr>
              <a:r>
                <a:rPr lang="en-US" sz="2000" b="1" dirty="0"/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4097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BA8EF3-83BB-4F37-BD26-E48FB8FE4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48BF6C2-2466-497D-B459-84239234F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C411F6D-1805-4C61-BF40-957BD28F3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2434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C236771-0B53-48D7-A14E-1C1F93E7C37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220956"/>
            <a:ext cx="12142784" cy="4925844"/>
            <a:chOff x="0" y="1220956"/>
            <a:chExt cx="12142784" cy="4925844"/>
          </a:xfrm>
        </p:grpSpPr>
        <p:sp>
          <p:nvSpPr>
            <p:cNvPr id="6" name="íṧḷîḍe">
              <a:extLst>
                <a:ext uri="{FF2B5EF4-FFF2-40B4-BE49-F238E27FC236}">
                  <a16:creationId xmlns:a16="http://schemas.microsoft.com/office/drawing/2014/main" id="{E4F4330D-5793-4F69-8C51-74B51BBF88C6}"/>
                </a:ext>
              </a:extLst>
            </p:cNvPr>
            <p:cNvSpPr txBox="1"/>
            <p:nvPr/>
          </p:nvSpPr>
          <p:spPr>
            <a:xfrm>
              <a:off x="669926" y="1220956"/>
              <a:ext cx="5107532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 reading more fluent.</a:t>
              </a:r>
            </a:p>
          </p:txBody>
        </p:sp>
        <p:grpSp>
          <p:nvGrpSpPr>
            <p:cNvPr id="7" name="i$1ïḍê">
              <a:extLst>
                <a:ext uri="{FF2B5EF4-FFF2-40B4-BE49-F238E27FC236}">
                  <a16:creationId xmlns:a16="http://schemas.microsoft.com/office/drawing/2014/main" id="{5836B212-C0AE-477D-966F-1142B4BD2385}"/>
                </a:ext>
              </a:extLst>
            </p:cNvPr>
            <p:cNvGrpSpPr/>
            <p:nvPr/>
          </p:nvGrpSpPr>
          <p:grpSpPr>
            <a:xfrm>
              <a:off x="0" y="2231399"/>
              <a:ext cx="5777458" cy="1246554"/>
              <a:chOff x="0" y="2125786"/>
              <a:chExt cx="5777458" cy="1246554"/>
            </a:xfrm>
          </p:grpSpPr>
          <p:sp>
            <p:nvSpPr>
              <p:cNvPr id="94" name="îS1íďé">
                <a:extLst>
                  <a:ext uri="{FF2B5EF4-FFF2-40B4-BE49-F238E27FC236}">
                    <a16:creationId xmlns:a16="http://schemas.microsoft.com/office/drawing/2014/main" id="{A5D39E45-FFAD-4DD9-A974-D0C54D6D7FFD}"/>
                  </a:ext>
                </a:extLst>
              </p:cNvPr>
              <p:cNvSpPr/>
              <p:nvPr/>
            </p:nvSpPr>
            <p:spPr>
              <a:xfrm>
                <a:off x="0" y="2125786"/>
                <a:ext cx="5777458" cy="40614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zh-CN" altLang="en-US" sz="1600" dirty="0"/>
              </a:p>
            </p:txBody>
          </p:sp>
          <p:sp>
            <p:nvSpPr>
              <p:cNvPr id="95" name="iṧḷîḓé">
                <a:extLst>
                  <a:ext uri="{FF2B5EF4-FFF2-40B4-BE49-F238E27FC236}">
                    <a16:creationId xmlns:a16="http://schemas.microsoft.com/office/drawing/2014/main" id="{8B53A387-2FCE-4B16-BA2F-0A53A48E6EF6}"/>
                  </a:ext>
                </a:extLst>
              </p:cNvPr>
              <p:cNvSpPr txBox="1"/>
              <p:nvPr/>
            </p:nvSpPr>
            <p:spPr bwMode="auto">
              <a:xfrm>
                <a:off x="669925" y="2131263"/>
                <a:ext cx="5107531" cy="400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96" name="ísḷíḋé">
                <a:extLst>
                  <a:ext uri="{FF2B5EF4-FFF2-40B4-BE49-F238E27FC236}">
                    <a16:creationId xmlns:a16="http://schemas.microsoft.com/office/drawing/2014/main" id="{529124E3-436C-4BBC-9E40-954D56FBBBAF}"/>
                  </a:ext>
                </a:extLst>
              </p:cNvPr>
              <p:cNvSpPr/>
              <p:nvPr/>
            </p:nvSpPr>
            <p:spPr bwMode="auto">
              <a:xfrm>
                <a:off x="673100" y="2544367"/>
                <a:ext cx="510435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8" name="îṥliḓe">
              <a:extLst>
                <a:ext uri="{FF2B5EF4-FFF2-40B4-BE49-F238E27FC236}">
                  <a16:creationId xmlns:a16="http://schemas.microsoft.com/office/drawing/2014/main" id="{D1E15B58-D7A3-4CD3-B875-42285EF222CF}"/>
                </a:ext>
              </a:extLst>
            </p:cNvPr>
            <p:cNvGrpSpPr/>
            <p:nvPr/>
          </p:nvGrpSpPr>
          <p:grpSpPr>
            <a:xfrm>
              <a:off x="0" y="3565822"/>
              <a:ext cx="5777458" cy="1246554"/>
              <a:chOff x="0" y="2125786"/>
              <a:chExt cx="5777458" cy="1246554"/>
            </a:xfrm>
          </p:grpSpPr>
          <p:sp>
            <p:nvSpPr>
              <p:cNvPr id="91" name="išlíḑê">
                <a:extLst>
                  <a:ext uri="{FF2B5EF4-FFF2-40B4-BE49-F238E27FC236}">
                    <a16:creationId xmlns:a16="http://schemas.microsoft.com/office/drawing/2014/main" id="{74DAF2A4-C921-4B95-A295-483A3AA84A32}"/>
                  </a:ext>
                </a:extLst>
              </p:cNvPr>
              <p:cNvSpPr/>
              <p:nvPr/>
            </p:nvSpPr>
            <p:spPr>
              <a:xfrm>
                <a:off x="0" y="2125786"/>
                <a:ext cx="5777458" cy="40614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zh-CN" altLang="en-US" sz="1600" dirty="0"/>
              </a:p>
            </p:txBody>
          </p:sp>
          <p:sp>
            <p:nvSpPr>
              <p:cNvPr id="92" name="í$1îḍè">
                <a:extLst>
                  <a:ext uri="{FF2B5EF4-FFF2-40B4-BE49-F238E27FC236}">
                    <a16:creationId xmlns:a16="http://schemas.microsoft.com/office/drawing/2014/main" id="{1FD98480-540B-42C8-B9C0-E10B50D6D8C4}"/>
                  </a:ext>
                </a:extLst>
              </p:cNvPr>
              <p:cNvSpPr txBox="1"/>
              <p:nvPr/>
            </p:nvSpPr>
            <p:spPr bwMode="auto">
              <a:xfrm>
                <a:off x="669925" y="2131263"/>
                <a:ext cx="5107531" cy="400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93" name="isļîḍê">
                <a:extLst>
                  <a:ext uri="{FF2B5EF4-FFF2-40B4-BE49-F238E27FC236}">
                    <a16:creationId xmlns:a16="http://schemas.microsoft.com/office/drawing/2014/main" id="{B9413330-805F-42A6-B046-64C2CE204522}"/>
                  </a:ext>
                </a:extLst>
              </p:cNvPr>
              <p:cNvSpPr/>
              <p:nvPr/>
            </p:nvSpPr>
            <p:spPr bwMode="auto">
              <a:xfrm>
                <a:off x="673100" y="2544367"/>
                <a:ext cx="510435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" name="ïšľïďé">
              <a:extLst>
                <a:ext uri="{FF2B5EF4-FFF2-40B4-BE49-F238E27FC236}">
                  <a16:creationId xmlns:a16="http://schemas.microsoft.com/office/drawing/2014/main" id="{B923CD7F-3514-4DE7-AAF0-0B0CD3CF7C60}"/>
                </a:ext>
              </a:extLst>
            </p:cNvPr>
            <p:cNvGrpSpPr/>
            <p:nvPr/>
          </p:nvGrpSpPr>
          <p:grpSpPr>
            <a:xfrm>
              <a:off x="0" y="4900246"/>
              <a:ext cx="5777458" cy="1246554"/>
              <a:chOff x="0" y="2125786"/>
              <a:chExt cx="5777458" cy="1246554"/>
            </a:xfrm>
          </p:grpSpPr>
          <p:sp>
            <p:nvSpPr>
              <p:cNvPr id="88" name="işļîḋê">
                <a:extLst>
                  <a:ext uri="{FF2B5EF4-FFF2-40B4-BE49-F238E27FC236}">
                    <a16:creationId xmlns:a16="http://schemas.microsoft.com/office/drawing/2014/main" id="{5A1D60E8-E434-4340-B000-B8BF8C85240C}"/>
                  </a:ext>
                </a:extLst>
              </p:cNvPr>
              <p:cNvSpPr/>
              <p:nvPr/>
            </p:nvSpPr>
            <p:spPr>
              <a:xfrm>
                <a:off x="0" y="2125786"/>
                <a:ext cx="5777458" cy="40614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zh-CN" altLang="en-US" sz="1600" dirty="0"/>
              </a:p>
            </p:txBody>
          </p:sp>
          <p:sp>
            <p:nvSpPr>
              <p:cNvPr id="89" name="íṥļïďe">
                <a:extLst>
                  <a:ext uri="{FF2B5EF4-FFF2-40B4-BE49-F238E27FC236}">
                    <a16:creationId xmlns:a16="http://schemas.microsoft.com/office/drawing/2014/main" id="{5B909D4A-8491-4A32-991F-28A6B73A759F}"/>
                  </a:ext>
                </a:extLst>
              </p:cNvPr>
              <p:cNvSpPr txBox="1"/>
              <p:nvPr/>
            </p:nvSpPr>
            <p:spPr bwMode="auto">
              <a:xfrm>
                <a:off x="669925" y="2131263"/>
                <a:ext cx="5107531" cy="400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90" name="i$ļiḑè">
                <a:extLst>
                  <a:ext uri="{FF2B5EF4-FFF2-40B4-BE49-F238E27FC236}">
                    <a16:creationId xmlns:a16="http://schemas.microsoft.com/office/drawing/2014/main" id="{6CE79C2A-32BE-45F4-8DC4-DBBA3772CCED}"/>
                  </a:ext>
                </a:extLst>
              </p:cNvPr>
              <p:cNvSpPr/>
              <p:nvPr/>
            </p:nvSpPr>
            <p:spPr bwMode="auto">
              <a:xfrm>
                <a:off x="673100" y="2544367"/>
                <a:ext cx="510435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0" name="iSḷíḋ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08F45995-020D-4086-BA13-7437409716B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096000" y="1261352"/>
              <a:ext cx="6046784" cy="4885448"/>
              <a:chOff x="2824958" y="786189"/>
              <a:chExt cx="6542084" cy="5285622"/>
            </a:xfrm>
          </p:grpSpPr>
          <p:sp>
            <p:nvSpPr>
              <p:cNvPr id="11" name="î$ľiďé">
                <a:extLst>
                  <a:ext uri="{FF2B5EF4-FFF2-40B4-BE49-F238E27FC236}">
                    <a16:creationId xmlns:a16="http://schemas.microsoft.com/office/drawing/2014/main" id="{2E6453E0-6B8E-40DE-89C2-BA4842E48BE6}"/>
                  </a:ext>
                </a:extLst>
              </p:cNvPr>
              <p:cNvSpPr/>
              <p:nvPr/>
            </p:nvSpPr>
            <p:spPr bwMode="auto">
              <a:xfrm>
                <a:off x="4855370" y="786189"/>
                <a:ext cx="4511672" cy="4123571"/>
              </a:xfrm>
              <a:custGeom>
                <a:avLst/>
                <a:gdLst>
                  <a:gd name="T0" fmla="*/ 1255 w 3041"/>
                  <a:gd name="T1" fmla="*/ 140 h 2783"/>
                  <a:gd name="T2" fmla="*/ 1186 w 3041"/>
                  <a:gd name="T3" fmla="*/ 266 h 2783"/>
                  <a:gd name="T4" fmla="*/ 1095 w 3041"/>
                  <a:gd name="T5" fmla="*/ 578 h 2783"/>
                  <a:gd name="T6" fmla="*/ 940 w 3041"/>
                  <a:gd name="T7" fmla="*/ 1023 h 2783"/>
                  <a:gd name="T8" fmla="*/ 645 w 3041"/>
                  <a:gd name="T9" fmla="*/ 1390 h 2783"/>
                  <a:gd name="T10" fmla="*/ 251 w 3041"/>
                  <a:gd name="T11" fmla="*/ 1798 h 2783"/>
                  <a:gd name="T12" fmla="*/ 2 w 3041"/>
                  <a:gd name="T13" fmla="*/ 2245 h 2783"/>
                  <a:gd name="T14" fmla="*/ 240 w 3041"/>
                  <a:gd name="T15" fmla="*/ 2610 h 2783"/>
                  <a:gd name="T16" fmla="*/ 671 w 3041"/>
                  <a:gd name="T17" fmla="*/ 2751 h 2783"/>
                  <a:gd name="T18" fmla="*/ 899 w 3041"/>
                  <a:gd name="T19" fmla="*/ 2756 h 2783"/>
                  <a:gd name="T20" fmla="*/ 1122 w 3041"/>
                  <a:gd name="T21" fmla="*/ 2594 h 2783"/>
                  <a:gd name="T22" fmla="*/ 1605 w 3041"/>
                  <a:gd name="T23" fmla="*/ 2602 h 2783"/>
                  <a:gd name="T24" fmla="*/ 2083 w 3041"/>
                  <a:gd name="T25" fmla="*/ 2576 h 2783"/>
                  <a:gd name="T26" fmla="*/ 2274 w 3041"/>
                  <a:gd name="T27" fmla="*/ 1898 h 2783"/>
                  <a:gd name="T28" fmla="*/ 2718 w 3041"/>
                  <a:gd name="T29" fmla="*/ 1385 h 2783"/>
                  <a:gd name="T30" fmla="*/ 2454 w 3041"/>
                  <a:gd name="T31" fmla="*/ 221 h 2783"/>
                  <a:gd name="T32" fmla="*/ 2006 w 3041"/>
                  <a:gd name="T33" fmla="*/ 141 h 2783"/>
                  <a:gd name="T34" fmla="*/ 1255 w 3041"/>
                  <a:gd name="T35" fmla="*/ 140 h 2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41" h="2783">
                    <a:moveTo>
                      <a:pt x="1255" y="140"/>
                    </a:moveTo>
                    <a:cubicBezTo>
                      <a:pt x="1218" y="171"/>
                      <a:pt x="1201" y="219"/>
                      <a:pt x="1186" y="266"/>
                    </a:cubicBezTo>
                    <a:cubicBezTo>
                      <a:pt x="1154" y="369"/>
                      <a:pt x="1123" y="473"/>
                      <a:pt x="1095" y="578"/>
                    </a:cubicBezTo>
                    <a:cubicBezTo>
                      <a:pt x="1053" y="730"/>
                      <a:pt x="1016" y="885"/>
                      <a:pt x="940" y="1023"/>
                    </a:cubicBezTo>
                    <a:cubicBezTo>
                      <a:pt x="864" y="1162"/>
                      <a:pt x="754" y="1276"/>
                      <a:pt x="645" y="1390"/>
                    </a:cubicBezTo>
                    <a:cubicBezTo>
                      <a:pt x="251" y="1798"/>
                      <a:pt x="251" y="1798"/>
                      <a:pt x="251" y="1798"/>
                    </a:cubicBezTo>
                    <a:cubicBezTo>
                      <a:pt x="129" y="1924"/>
                      <a:pt x="0" y="2069"/>
                      <a:pt x="2" y="2245"/>
                    </a:cubicBezTo>
                    <a:cubicBezTo>
                      <a:pt x="4" y="2397"/>
                      <a:pt x="110" y="2531"/>
                      <a:pt x="240" y="2610"/>
                    </a:cubicBezTo>
                    <a:cubicBezTo>
                      <a:pt x="370" y="2688"/>
                      <a:pt x="522" y="2721"/>
                      <a:pt x="671" y="2751"/>
                    </a:cubicBezTo>
                    <a:cubicBezTo>
                      <a:pt x="746" y="2767"/>
                      <a:pt x="827" y="2783"/>
                      <a:pt x="899" y="2756"/>
                    </a:cubicBezTo>
                    <a:cubicBezTo>
                      <a:pt x="986" y="2725"/>
                      <a:pt x="1043" y="2641"/>
                      <a:pt x="1122" y="2594"/>
                    </a:cubicBezTo>
                    <a:cubicBezTo>
                      <a:pt x="1265" y="2510"/>
                      <a:pt x="1445" y="2557"/>
                      <a:pt x="1605" y="2602"/>
                    </a:cubicBezTo>
                    <a:cubicBezTo>
                      <a:pt x="1765" y="2646"/>
                      <a:pt x="1953" y="2680"/>
                      <a:pt x="2083" y="2576"/>
                    </a:cubicBezTo>
                    <a:cubicBezTo>
                      <a:pt x="2271" y="2426"/>
                      <a:pt x="2190" y="2124"/>
                      <a:pt x="2274" y="1898"/>
                    </a:cubicBezTo>
                    <a:cubicBezTo>
                      <a:pt x="2353" y="1684"/>
                      <a:pt x="2574" y="1561"/>
                      <a:pt x="2718" y="1385"/>
                    </a:cubicBezTo>
                    <a:cubicBezTo>
                      <a:pt x="3041" y="990"/>
                      <a:pt x="2900" y="442"/>
                      <a:pt x="2454" y="221"/>
                    </a:cubicBezTo>
                    <a:cubicBezTo>
                      <a:pt x="2308" y="149"/>
                      <a:pt x="2164" y="152"/>
                      <a:pt x="2006" y="141"/>
                    </a:cubicBezTo>
                    <a:cubicBezTo>
                      <a:pt x="1808" y="127"/>
                      <a:pt x="1425" y="0"/>
                      <a:pt x="1255" y="140"/>
                    </a:cubicBezTo>
                  </a:path>
                </a:pathLst>
              </a:custGeom>
              <a:solidFill>
                <a:srgbClr val="4285F4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îṥľíḓé">
                <a:extLst>
                  <a:ext uri="{FF2B5EF4-FFF2-40B4-BE49-F238E27FC236}">
                    <a16:creationId xmlns:a16="http://schemas.microsoft.com/office/drawing/2014/main" id="{6561319B-B1F2-4F4D-B4DD-437138D99A4B}"/>
                  </a:ext>
                </a:extLst>
              </p:cNvPr>
              <p:cNvSpPr/>
              <p:nvPr/>
            </p:nvSpPr>
            <p:spPr bwMode="auto">
              <a:xfrm>
                <a:off x="2824958" y="993398"/>
                <a:ext cx="1924050" cy="3122613"/>
              </a:xfrm>
              <a:custGeom>
                <a:avLst/>
                <a:gdLst>
                  <a:gd name="T0" fmla="*/ 187 w 1201"/>
                  <a:gd name="T1" fmla="*/ 3 h 1952"/>
                  <a:gd name="T2" fmla="*/ 363 w 1201"/>
                  <a:gd name="T3" fmla="*/ 1212 h 1952"/>
                  <a:gd name="T4" fmla="*/ 797 w 1201"/>
                  <a:gd name="T5" fmla="*/ 1952 h 1952"/>
                  <a:gd name="T6" fmla="*/ 854 w 1201"/>
                  <a:gd name="T7" fmla="*/ 1849 h 1952"/>
                  <a:gd name="T8" fmla="*/ 837 w 1201"/>
                  <a:gd name="T9" fmla="*/ 1816 h 1952"/>
                  <a:gd name="T10" fmla="*/ 605 w 1201"/>
                  <a:gd name="T11" fmla="*/ 1112 h 1952"/>
                  <a:gd name="T12" fmla="*/ 189 w 1201"/>
                  <a:gd name="T13" fmla="*/ 7 h 1952"/>
                  <a:gd name="T14" fmla="*/ 187 w 1201"/>
                  <a:gd name="T15" fmla="*/ 3 h 1952"/>
                  <a:gd name="T16" fmla="*/ 190 w 1201"/>
                  <a:gd name="T17" fmla="*/ 1 h 1952"/>
                  <a:gd name="T18" fmla="*/ 609 w 1201"/>
                  <a:gd name="T19" fmla="*/ 1111 h 1952"/>
                  <a:gd name="T20" fmla="*/ 773 w 1201"/>
                  <a:gd name="T21" fmla="*/ 1665 h 1952"/>
                  <a:gd name="T22" fmla="*/ 856 w 1201"/>
                  <a:gd name="T23" fmla="*/ 1845 h 1952"/>
                  <a:gd name="T24" fmla="*/ 897 w 1201"/>
                  <a:gd name="T25" fmla="*/ 1772 h 1952"/>
                  <a:gd name="T26" fmla="*/ 918 w 1201"/>
                  <a:gd name="T27" fmla="*/ 1693 h 1952"/>
                  <a:gd name="T28" fmla="*/ 916 w 1201"/>
                  <a:gd name="T29" fmla="*/ 1661 h 1952"/>
                  <a:gd name="T30" fmla="*/ 927 w 1201"/>
                  <a:gd name="T31" fmla="*/ 1006 h 1952"/>
                  <a:gd name="T32" fmla="*/ 190 w 1201"/>
                  <a:gd name="T33" fmla="*/ 1 h 1952"/>
                  <a:gd name="T34" fmla="*/ 187 w 1201"/>
                  <a:gd name="T35" fmla="*/ 0 h 1952"/>
                  <a:gd name="T36" fmla="*/ 187 w 1201"/>
                  <a:gd name="T37" fmla="*/ 0 h 1952"/>
                  <a:gd name="T38" fmla="*/ 187 w 1201"/>
                  <a:gd name="T39" fmla="*/ 0 h 1952"/>
                  <a:gd name="T40" fmla="*/ 187 w 1201"/>
                  <a:gd name="T41" fmla="*/ 0 h 1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01" h="1952">
                    <a:moveTo>
                      <a:pt x="187" y="3"/>
                    </a:moveTo>
                    <a:cubicBezTo>
                      <a:pt x="174" y="52"/>
                      <a:pt x="0" y="745"/>
                      <a:pt x="363" y="1212"/>
                    </a:cubicBezTo>
                    <a:cubicBezTo>
                      <a:pt x="542" y="1441"/>
                      <a:pt x="668" y="1743"/>
                      <a:pt x="797" y="1952"/>
                    </a:cubicBezTo>
                    <a:cubicBezTo>
                      <a:pt x="854" y="1849"/>
                      <a:pt x="854" y="1849"/>
                      <a:pt x="854" y="1849"/>
                    </a:cubicBezTo>
                    <a:cubicBezTo>
                      <a:pt x="848" y="1838"/>
                      <a:pt x="842" y="1827"/>
                      <a:pt x="837" y="1816"/>
                    </a:cubicBezTo>
                    <a:cubicBezTo>
                      <a:pt x="742" y="1633"/>
                      <a:pt x="665" y="1383"/>
                      <a:pt x="605" y="1112"/>
                    </a:cubicBezTo>
                    <a:cubicBezTo>
                      <a:pt x="473" y="523"/>
                      <a:pt x="220" y="62"/>
                      <a:pt x="189" y="7"/>
                    </a:cubicBezTo>
                    <a:cubicBezTo>
                      <a:pt x="188" y="5"/>
                      <a:pt x="187" y="4"/>
                      <a:pt x="187" y="3"/>
                    </a:cubicBezTo>
                    <a:moveTo>
                      <a:pt x="190" y="1"/>
                    </a:moveTo>
                    <a:cubicBezTo>
                      <a:pt x="208" y="32"/>
                      <a:pt x="473" y="504"/>
                      <a:pt x="609" y="1111"/>
                    </a:cubicBezTo>
                    <a:cubicBezTo>
                      <a:pt x="654" y="1314"/>
                      <a:pt x="709" y="1505"/>
                      <a:pt x="773" y="1665"/>
                    </a:cubicBezTo>
                    <a:cubicBezTo>
                      <a:pt x="799" y="1731"/>
                      <a:pt x="827" y="1791"/>
                      <a:pt x="856" y="1845"/>
                    </a:cubicBezTo>
                    <a:cubicBezTo>
                      <a:pt x="897" y="1772"/>
                      <a:pt x="897" y="1772"/>
                      <a:pt x="897" y="1772"/>
                    </a:cubicBezTo>
                    <a:cubicBezTo>
                      <a:pt x="904" y="1743"/>
                      <a:pt x="911" y="1717"/>
                      <a:pt x="918" y="1693"/>
                    </a:cubicBezTo>
                    <a:cubicBezTo>
                      <a:pt x="917" y="1682"/>
                      <a:pt x="917" y="1672"/>
                      <a:pt x="916" y="1661"/>
                    </a:cubicBezTo>
                    <a:cubicBezTo>
                      <a:pt x="847" y="1495"/>
                      <a:pt x="825" y="1278"/>
                      <a:pt x="927" y="1006"/>
                    </a:cubicBezTo>
                    <a:cubicBezTo>
                      <a:pt x="1201" y="282"/>
                      <a:pt x="248" y="16"/>
                      <a:pt x="190" y="1"/>
                    </a:cubicBezTo>
                    <a:moveTo>
                      <a:pt x="187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87" y="0"/>
                      <a:pt x="187" y="0"/>
                    </a:cubicBezTo>
                  </a:path>
                </a:pathLst>
              </a:custGeom>
              <a:solidFill>
                <a:srgbClr val="A0C2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ŝḷîdè">
                <a:extLst>
                  <a:ext uri="{FF2B5EF4-FFF2-40B4-BE49-F238E27FC236}">
                    <a16:creationId xmlns:a16="http://schemas.microsoft.com/office/drawing/2014/main" id="{9C3130D3-3905-4648-B21B-98C6C4F87C02}"/>
                  </a:ext>
                </a:extLst>
              </p:cNvPr>
              <p:cNvSpPr/>
              <p:nvPr/>
            </p:nvSpPr>
            <p:spPr bwMode="auto">
              <a:xfrm>
                <a:off x="3121820" y="991811"/>
                <a:ext cx="1074738" cy="2959100"/>
              </a:xfrm>
              <a:custGeom>
                <a:avLst/>
                <a:gdLst>
                  <a:gd name="T0" fmla="*/ 0 w 670"/>
                  <a:gd name="T1" fmla="*/ 2 h 1850"/>
                  <a:gd name="T2" fmla="*/ 0 w 670"/>
                  <a:gd name="T3" fmla="*/ 2 h 1850"/>
                  <a:gd name="T4" fmla="*/ 0 w 670"/>
                  <a:gd name="T5" fmla="*/ 2 h 1850"/>
                  <a:gd name="T6" fmla="*/ 0 w 670"/>
                  <a:gd name="T7" fmla="*/ 2 h 1850"/>
                  <a:gd name="T8" fmla="*/ 3 w 670"/>
                  <a:gd name="T9" fmla="*/ 0 h 1850"/>
                  <a:gd name="T10" fmla="*/ 1 w 670"/>
                  <a:gd name="T11" fmla="*/ 1 h 1850"/>
                  <a:gd name="T12" fmla="*/ 1 w 670"/>
                  <a:gd name="T13" fmla="*/ 1 h 1850"/>
                  <a:gd name="T14" fmla="*/ 0 w 670"/>
                  <a:gd name="T15" fmla="*/ 2 h 1850"/>
                  <a:gd name="T16" fmla="*/ 1 w 670"/>
                  <a:gd name="T17" fmla="*/ 4 h 1850"/>
                  <a:gd name="T18" fmla="*/ 3 w 670"/>
                  <a:gd name="T19" fmla="*/ 8 h 1850"/>
                  <a:gd name="T20" fmla="*/ 419 w 670"/>
                  <a:gd name="T21" fmla="*/ 1113 h 1850"/>
                  <a:gd name="T22" fmla="*/ 651 w 670"/>
                  <a:gd name="T23" fmla="*/ 1817 h 1850"/>
                  <a:gd name="T24" fmla="*/ 668 w 670"/>
                  <a:gd name="T25" fmla="*/ 1850 h 1850"/>
                  <a:gd name="T26" fmla="*/ 670 w 670"/>
                  <a:gd name="T27" fmla="*/ 1846 h 1850"/>
                  <a:gd name="T28" fmla="*/ 587 w 670"/>
                  <a:gd name="T29" fmla="*/ 1666 h 1850"/>
                  <a:gd name="T30" fmla="*/ 423 w 670"/>
                  <a:gd name="T31" fmla="*/ 1112 h 1850"/>
                  <a:gd name="T32" fmla="*/ 4 w 670"/>
                  <a:gd name="T33" fmla="*/ 2 h 1850"/>
                  <a:gd name="T34" fmla="*/ 3 w 670"/>
                  <a:gd name="T35" fmla="*/ 0 h 1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0" h="1850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3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1" y="5"/>
                      <a:pt x="2" y="6"/>
                      <a:pt x="3" y="8"/>
                    </a:cubicBezTo>
                    <a:cubicBezTo>
                      <a:pt x="34" y="63"/>
                      <a:pt x="287" y="524"/>
                      <a:pt x="419" y="1113"/>
                    </a:cubicBezTo>
                    <a:cubicBezTo>
                      <a:pt x="479" y="1384"/>
                      <a:pt x="556" y="1634"/>
                      <a:pt x="651" y="1817"/>
                    </a:cubicBezTo>
                    <a:cubicBezTo>
                      <a:pt x="656" y="1828"/>
                      <a:pt x="662" y="1839"/>
                      <a:pt x="668" y="1850"/>
                    </a:cubicBezTo>
                    <a:cubicBezTo>
                      <a:pt x="670" y="1846"/>
                      <a:pt x="670" y="1846"/>
                      <a:pt x="670" y="1846"/>
                    </a:cubicBezTo>
                    <a:cubicBezTo>
                      <a:pt x="641" y="1792"/>
                      <a:pt x="613" y="1732"/>
                      <a:pt x="587" y="1666"/>
                    </a:cubicBezTo>
                    <a:cubicBezTo>
                      <a:pt x="523" y="1506"/>
                      <a:pt x="468" y="1315"/>
                      <a:pt x="423" y="1112"/>
                    </a:cubicBezTo>
                    <a:cubicBezTo>
                      <a:pt x="287" y="505"/>
                      <a:pt x="22" y="33"/>
                      <a:pt x="4" y="2"/>
                    </a:cubicBezTo>
                    <a:cubicBezTo>
                      <a:pt x="3" y="1"/>
                      <a:pt x="3" y="0"/>
                      <a:pt x="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iṥļîďe">
                <a:extLst>
                  <a:ext uri="{FF2B5EF4-FFF2-40B4-BE49-F238E27FC236}">
                    <a16:creationId xmlns:a16="http://schemas.microsoft.com/office/drawing/2014/main" id="{74E1CD08-FB27-4B52-97C6-51FF2F865545}"/>
                  </a:ext>
                </a:extLst>
              </p:cNvPr>
              <p:cNvSpPr/>
              <p:nvPr/>
            </p:nvSpPr>
            <p:spPr bwMode="auto">
              <a:xfrm>
                <a:off x="4145758" y="2057023"/>
                <a:ext cx="1071563" cy="1616075"/>
              </a:xfrm>
              <a:custGeom>
                <a:avLst/>
                <a:gdLst>
                  <a:gd name="T0" fmla="*/ 296 w 669"/>
                  <a:gd name="T1" fmla="*/ 3 h 1010"/>
                  <a:gd name="T2" fmla="*/ 68 w 669"/>
                  <a:gd name="T3" fmla="*/ 767 h 1010"/>
                  <a:gd name="T4" fmla="*/ 91 w 669"/>
                  <a:gd name="T5" fmla="*/ 996 h 1010"/>
                  <a:gd name="T6" fmla="*/ 97 w 669"/>
                  <a:gd name="T7" fmla="*/ 1010 h 1010"/>
                  <a:gd name="T8" fmla="*/ 230 w 669"/>
                  <a:gd name="T9" fmla="*/ 746 h 1010"/>
                  <a:gd name="T10" fmla="*/ 298 w 669"/>
                  <a:gd name="T11" fmla="*/ 91 h 1010"/>
                  <a:gd name="T12" fmla="*/ 296 w 669"/>
                  <a:gd name="T13" fmla="*/ 6 h 1010"/>
                  <a:gd name="T14" fmla="*/ 296 w 669"/>
                  <a:gd name="T15" fmla="*/ 3 h 1010"/>
                  <a:gd name="T16" fmla="*/ 300 w 669"/>
                  <a:gd name="T17" fmla="*/ 2 h 1010"/>
                  <a:gd name="T18" fmla="*/ 302 w 669"/>
                  <a:gd name="T19" fmla="*/ 91 h 1010"/>
                  <a:gd name="T20" fmla="*/ 234 w 669"/>
                  <a:gd name="T21" fmla="*/ 744 h 1010"/>
                  <a:gd name="T22" fmla="*/ 248 w 669"/>
                  <a:gd name="T23" fmla="*/ 741 h 1010"/>
                  <a:gd name="T24" fmla="*/ 258 w 669"/>
                  <a:gd name="T25" fmla="*/ 743 h 1010"/>
                  <a:gd name="T26" fmla="*/ 513 w 669"/>
                  <a:gd name="T27" fmla="*/ 677 h 1010"/>
                  <a:gd name="T28" fmla="*/ 300 w 669"/>
                  <a:gd name="T29" fmla="*/ 2 h 1010"/>
                  <a:gd name="T30" fmla="*/ 298 w 669"/>
                  <a:gd name="T31" fmla="*/ 0 h 1010"/>
                  <a:gd name="T32" fmla="*/ 298 w 669"/>
                  <a:gd name="T33" fmla="*/ 0 h 1010"/>
                  <a:gd name="T34" fmla="*/ 298 w 669"/>
                  <a:gd name="T35" fmla="*/ 0 h 1010"/>
                  <a:gd name="T36" fmla="*/ 298 w 669"/>
                  <a:gd name="T37" fmla="*/ 0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69" h="1010">
                    <a:moveTo>
                      <a:pt x="296" y="3"/>
                    </a:moveTo>
                    <a:cubicBezTo>
                      <a:pt x="271" y="35"/>
                      <a:pt x="0" y="395"/>
                      <a:pt x="68" y="767"/>
                    </a:cubicBezTo>
                    <a:cubicBezTo>
                      <a:pt x="82" y="841"/>
                      <a:pt x="88" y="919"/>
                      <a:pt x="91" y="996"/>
                    </a:cubicBezTo>
                    <a:cubicBezTo>
                      <a:pt x="93" y="1001"/>
                      <a:pt x="95" y="1006"/>
                      <a:pt x="97" y="1010"/>
                    </a:cubicBezTo>
                    <a:cubicBezTo>
                      <a:pt x="153" y="819"/>
                      <a:pt x="201" y="762"/>
                      <a:pt x="230" y="746"/>
                    </a:cubicBezTo>
                    <a:cubicBezTo>
                      <a:pt x="289" y="470"/>
                      <a:pt x="298" y="220"/>
                      <a:pt x="298" y="91"/>
                    </a:cubicBezTo>
                    <a:cubicBezTo>
                      <a:pt x="298" y="48"/>
                      <a:pt x="297" y="18"/>
                      <a:pt x="296" y="6"/>
                    </a:cubicBezTo>
                    <a:cubicBezTo>
                      <a:pt x="296" y="5"/>
                      <a:pt x="296" y="4"/>
                      <a:pt x="296" y="3"/>
                    </a:cubicBezTo>
                    <a:moveTo>
                      <a:pt x="300" y="2"/>
                    </a:moveTo>
                    <a:cubicBezTo>
                      <a:pt x="300" y="10"/>
                      <a:pt x="302" y="42"/>
                      <a:pt x="302" y="91"/>
                    </a:cubicBezTo>
                    <a:cubicBezTo>
                      <a:pt x="302" y="219"/>
                      <a:pt x="293" y="469"/>
                      <a:pt x="234" y="744"/>
                    </a:cubicBezTo>
                    <a:cubicBezTo>
                      <a:pt x="240" y="742"/>
                      <a:pt x="245" y="741"/>
                      <a:pt x="248" y="741"/>
                    </a:cubicBezTo>
                    <a:cubicBezTo>
                      <a:pt x="255" y="741"/>
                      <a:pt x="258" y="743"/>
                      <a:pt x="258" y="743"/>
                    </a:cubicBezTo>
                    <a:cubicBezTo>
                      <a:pt x="513" y="677"/>
                      <a:pt x="513" y="677"/>
                      <a:pt x="513" y="677"/>
                    </a:cubicBezTo>
                    <a:cubicBezTo>
                      <a:pt x="669" y="358"/>
                      <a:pt x="330" y="31"/>
                      <a:pt x="300" y="2"/>
                    </a:cubicBezTo>
                    <a:moveTo>
                      <a:pt x="298" y="0"/>
                    </a:moveTo>
                    <a:cubicBezTo>
                      <a:pt x="298" y="0"/>
                      <a:pt x="298" y="0"/>
                      <a:pt x="298" y="0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98" y="0"/>
                      <a:pt x="298" y="0"/>
                      <a:pt x="298" y="0"/>
                    </a:cubicBezTo>
                  </a:path>
                </a:pathLst>
              </a:custGeom>
              <a:solidFill>
                <a:srgbClr val="A0C2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ṩlïḍe">
                <a:extLst>
                  <a:ext uri="{FF2B5EF4-FFF2-40B4-BE49-F238E27FC236}">
                    <a16:creationId xmlns:a16="http://schemas.microsoft.com/office/drawing/2014/main" id="{CF8C6791-8127-45C5-AD88-DCDC55C22377}"/>
                  </a:ext>
                </a:extLst>
              </p:cNvPr>
              <p:cNvSpPr/>
              <p:nvPr/>
            </p:nvSpPr>
            <p:spPr bwMode="auto">
              <a:xfrm>
                <a:off x="4291808" y="3650873"/>
                <a:ext cx="9525" cy="50800"/>
              </a:xfrm>
              <a:custGeom>
                <a:avLst/>
                <a:gdLst>
                  <a:gd name="T0" fmla="*/ 0 w 6"/>
                  <a:gd name="T1" fmla="*/ 0 h 32"/>
                  <a:gd name="T2" fmla="*/ 2 w 6"/>
                  <a:gd name="T3" fmla="*/ 32 h 32"/>
                  <a:gd name="T4" fmla="*/ 6 w 6"/>
                  <a:gd name="T5" fmla="*/ 14 h 32"/>
                  <a:gd name="T6" fmla="*/ 0 w 6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2">
                    <a:moveTo>
                      <a:pt x="0" y="0"/>
                    </a:moveTo>
                    <a:cubicBezTo>
                      <a:pt x="1" y="11"/>
                      <a:pt x="1" y="21"/>
                      <a:pt x="2" y="32"/>
                    </a:cubicBezTo>
                    <a:cubicBezTo>
                      <a:pt x="3" y="26"/>
                      <a:pt x="5" y="20"/>
                      <a:pt x="6" y="14"/>
                    </a:cubicBezTo>
                    <a:cubicBezTo>
                      <a:pt x="4" y="10"/>
                      <a:pt x="2" y="5"/>
                      <a:pt x="0" y="0"/>
                    </a:cubicBezTo>
                  </a:path>
                </a:pathLst>
              </a:custGeom>
              <a:solidFill>
                <a:srgbClr val="71A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ïšļiḓè">
                <a:extLst>
                  <a:ext uri="{FF2B5EF4-FFF2-40B4-BE49-F238E27FC236}">
                    <a16:creationId xmlns:a16="http://schemas.microsoft.com/office/drawing/2014/main" id="{AD8138E9-C384-4A82-8320-9C50E740A3B3}"/>
                  </a:ext>
                </a:extLst>
              </p:cNvPr>
              <p:cNvSpPr/>
              <p:nvPr/>
            </p:nvSpPr>
            <p:spPr bwMode="auto">
              <a:xfrm>
                <a:off x="4514058" y="2057023"/>
                <a:ext cx="115888" cy="1193800"/>
              </a:xfrm>
              <a:custGeom>
                <a:avLst/>
                <a:gdLst>
                  <a:gd name="T0" fmla="*/ 70 w 72"/>
                  <a:gd name="T1" fmla="*/ 0 h 746"/>
                  <a:gd name="T2" fmla="*/ 68 w 72"/>
                  <a:gd name="T3" fmla="*/ 0 h 746"/>
                  <a:gd name="T4" fmla="*/ 68 w 72"/>
                  <a:gd name="T5" fmla="*/ 0 h 746"/>
                  <a:gd name="T6" fmla="*/ 66 w 72"/>
                  <a:gd name="T7" fmla="*/ 0 h 746"/>
                  <a:gd name="T8" fmla="*/ 66 w 72"/>
                  <a:gd name="T9" fmla="*/ 3 h 746"/>
                  <a:gd name="T10" fmla="*/ 66 w 72"/>
                  <a:gd name="T11" fmla="*/ 6 h 746"/>
                  <a:gd name="T12" fmla="*/ 68 w 72"/>
                  <a:gd name="T13" fmla="*/ 91 h 746"/>
                  <a:gd name="T14" fmla="*/ 0 w 72"/>
                  <a:gd name="T15" fmla="*/ 746 h 746"/>
                  <a:gd name="T16" fmla="*/ 4 w 72"/>
                  <a:gd name="T17" fmla="*/ 744 h 746"/>
                  <a:gd name="T18" fmla="*/ 72 w 72"/>
                  <a:gd name="T19" fmla="*/ 91 h 746"/>
                  <a:gd name="T20" fmla="*/ 70 w 72"/>
                  <a:gd name="T21" fmla="*/ 2 h 746"/>
                  <a:gd name="T22" fmla="*/ 70 w 72"/>
                  <a:gd name="T23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2" h="746">
                    <a:moveTo>
                      <a:pt x="7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1"/>
                      <a:pt x="66" y="3"/>
                    </a:cubicBezTo>
                    <a:cubicBezTo>
                      <a:pt x="66" y="4"/>
                      <a:pt x="66" y="5"/>
                      <a:pt x="66" y="6"/>
                    </a:cubicBezTo>
                    <a:cubicBezTo>
                      <a:pt x="67" y="18"/>
                      <a:pt x="68" y="48"/>
                      <a:pt x="68" y="91"/>
                    </a:cubicBezTo>
                    <a:cubicBezTo>
                      <a:pt x="68" y="220"/>
                      <a:pt x="59" y="470"/>
                      <a:pt x="0" y="746"/>
                    </a:cubicBezTo>
                    <a:cubicBezTo>
                      <a:pt x="1" y="745"/>
                      <a:pt x="3" y="745"/>
                      <a:pt x="4" y="744"/>
                    </a:cubicBezTo>
                    <a:cubicBezTo>
                      <a:pt x="63" y="469"/>
                      <a:pt x="72" y="219"/>
                      <a:pt x="72" y="91"/>
                    </a:cubicBezTo>
                    <a:cubicBezTo>
                      <a:pt x="72" y="42"/>
                      <a:pt x="70" y="10"/>
                      <a:pt x="70" y="2"/>
                    </a:cubicBezTo>
                    <a:cubicBezTo>
                      <a:pt x="70" y="1"/>
                      <a:pt x="70" y="0"/>
                      <a:pt x="7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îs1ïďê">
                <a:extLst>
                  <a:ext uri="{FF2B5EF4-FFF2-40B4-BE49-F238E27FC236}">
                    <a16:creationId xmlns:a16="http://schemas.microsoft.com/office/drawing/2014/main" id="{0A35394A-04EA-400B-A776-915EEA24AD51}"/>
                  </a:ext>
                </a:extLst>
              </p:cNvPr>
              <p:cNvSpPr/>
              <p:nvPr/>
            </p:nvSpPr>
            <p:spPr bwMode="auto">
              <a:xfrm>
                <a:off x="3432970" y="5239961"/>
                <a:ext cx="5189538" cy="831850"/>
              </a:xfrm>
              <a:custGeom>
                <a:avLst/>
                <a:gdLst>
                  <a:gd name="T0" fmla="*/ 5 w 3239"/>
                  <a:gd name="T1" fmla="*/ 152 h 520"/>
                  <a:gd name="T2" fmla="*/ 42 w 3239"/>
                  <a:gd name="T3" fmla="*/ 223 h 520"/>
                  <a:gd name="T4" fmla="*/ 228 w 3239"/>
                  <a:gd name="T5" fmla="*/ 459 h 520"/>
                  <a:gd name="T6" fmla="*/ 280 w 3239"/>
                  <a:gd name="T7" fmla="*/ 503 h 520"/>
                  <a:gd name="T8" fmla="*/ 392 w 3239"/>
                  <a:gd name="T9" fmla="*/ 429 h 520"/>
                  <a:gd name="T10" fmla="*/ 630 w 3239"/>
                  <a:gd name="T11" fmla="*/ 413 h 520"/>
                  <a:gd name="T12" fmla="*/ 839 w 3239"/>
                  <a:gd name="T13" fmla="*/ 422 h 520"/>
                  <a:gd name="T14" fmla="*/ 1003 w 3239"/>
                  <a:gd name="T15" fmla="*/ 312 h 520"/>
                  <a:gd name="T16" fmla="*/ 1453 w 3239"/>
                  <a:gd name="T17" fmla="*/ 516 h 520"/>
                  <a:gd name="T18" fmla="*/ 1608 w 3239"/>
                  <a:gd name="T19" fmla="*/ 477 h 520"/>
                  <a:gd name="T20" fmla="*/ 1946 w 3239"/>
                  <a:gd name="T21" fmla="*/ 332 h 520"/>
                  <a:gd name="T22" fmla="*/ 2018 w 3239"/>
                  <a:gd name="T23" fmla="*/ 312 h 520"/>
                  <a:gd name="T24" fmla="*/ 2137 w 3239"/>
                  <a:gd name="T25" fmla="*/ 357 h 520"/>
                  <a:gd name="T26" fmla="*/ 2631 w 3239"/>
                  <a:gd name="T27" fmla="*/ 334 h 520"/>
                  <a:gd name="T28" fmla="*/ 3122 w 3239"/>
                  <a:gd name="T29" fmla="*/ 212 h 520"/>
                  <a:gd name="T30" fmla="*/ 3235 w 3239"/>
                  <a:gd name="T31" fmla="*/ 156 h 520"/>
                  <a:gd name="T32" fmla="*/ 3181 w 3239"/>
                  <a:gd name="T33" fmla="*/ 143 h 520"/>
                  <a:gd name="T34" fmla="*/ 3124 w 3239"/>
                  <a:gd name="T35" fmla="*/ 139 h 520"/>
                  <a:gd name="T36" fmla="*/ 3129 w 3239"/>
                  <a:gd name="T37" fmla="*/ 41 h 520"/>
                  <a:gd name="T38" fmla="*/ 2679 w 3239"/>
                  <a:gd name="T39" fmla="*/ 69 h 520"/>
                  <a:gd name="T40" fmla="*/ 2450 w 3239"/>
                  <a:gd name="T41" fmla="*/ 139 h 520"/>
                  <a:gd name="T42" fmla="*/ 2208 w 3239"/>
                  <a:gd name="T43" fmla="*/ 100 h 520"/>
                  <a:gd name="T44" fmla="*/ 1594 w 3239"/>
                  <a:gd name="T45" fmla="*/ 9 h 520"/>
                  <a:gd name="T46" fmla="*/ 500 w 3239"/>
                  <a:gd name="T47" fmla="*/ 153 h 520"/>
                  <a:gd name="T48" fmla="*/ 190 w 3239"/>
                  <a:gd name="T49" fmla="*/ 49 h 520"/>
                  <a:gd name="T50" fmla="*/ 93 w 3239"/>
                  <a:gd name="T51" fmla="*/ 149 h 520"/>
                  <a:gd name="T52" fmla="*/ 57 w 3239"/>
                  <a:gd name="T53" fmla="*/ 114 h 520"/>
                  <a:gd name="T54" fmla="*/ 21 w 3239"/>
                  <a:gd name="T55" fmla="*/ 81 h 520"/>
                  <a:gd name="T56" fmla="*/ 5 w 3239"/>
                  <a:gd name="T57" fmla="*/ 152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39" h="520">
                    <a:moveTo>
                      <a:pt x="5" y="152"/>
                    </a:moveTo>
                    <a:cubicBezTo>
                      <a:pt x="9" y="181"/>
                      <a:pt x="26" y="203"/>
                      <a:pt x="42" y="223"/>
                    </a:cubicBezTo>
                    <a:cubicBezTo>
                      <a:pt x="228" y="459"/>
                      <a:pt x="228" y="459"/>
                      <a:pt x="228" y="459"/>
                    </a:cubicBezTo>
                    <a:cubicBezTo>
                      <a:pt x="243" y="478"/>
                      <a:pt x="259" y="498"/>
                      <a:pt x="280" y="503"/>
                    </a:cubicBezTo>
                    <a:cubicBezTo>
                      <a:pt x="322" y="514"/>
                      <a:pt x="356" y="460"/>
                      <a:pt x="392" y="429"/>
                    </a:cubicBezTo>
                    <a:cubicBezTo>
                      <a:pt x="461" y="367"/>
                      <a:pt x="545" y="390"/>
                      <a:pt x="630" y="413"/>
                    </a:cubicBezTo>
                    <a:cubicBezTo>
                      <a:pt x="701" y="432"/>
                      <a:pt x="773" y="452"/>
                      <a:pt x="839" y="422"/>
                    </a:cubicBezTo>
                    <a:cubicBezTo>
                      <a:pt x="897" y="396"/>
                      <a:pt x="944" y="333"/>
                      <a:pt x="1003" y="312"/>
                    </a:cubicBezTo>
                    <a:cubicBezTo>
                      <a:pt x="1159" y="256"/>
                      <a:pt x="1291" y="504"/>
                      <a:pt x="1453" y="516"/>
                    </a:cubicBezTo>
                    <a:cubicBezTo>
                      <a:pt x="1506" y="520"/>
                      <a:pt x="1558" y="499"/>
                      <a:pt x="1608" y="477"/>
                    </a:cubicBezTo>
                    <a:cubicBezTo>
                      <a:pt x="1946" y="332"/>
                      <a:pt x="1946" y="332"/>
                      <a:pt x="1946" y="332"/>
                    </a:cubicBezTo>
                    <a:cubicBezTo>
                      <a:pt x="1969" y="322"/>
                      <a:pt x="1993" y="312"/>
                      <a:pt x="2018" y="312"/>
                    </a:cubicBezTo>
                    <a:cubicBezTo>
                      <a:pt x="2059" y="311"/>
                      <a:pt x="2098" y="338"/>
                      <a:pt x="2137" y="357"/>
                    </a:cubicBezTo>
                    <a:cubicBezTo>
                      <a:pt x="2294" y="435"/>
                      <a:pt x="2469" y="393"/>
                      <a:pt x="2631" y="334"/>
                    </a:cubicBezTo>
                    <a:cubicBezTo>
                      <a:pt x="2792" y="275"/>
                      <a:pt x="2955" y="200"/>
                      <a:pt x="3122" y="212"/>
                    </a:cubicBezTo>
                    <a:cubicBezTo>
                      <a:pt x="3166" y="216"/>
                      <a:pt x="3223" y="213"/>
                      <a:pt x="3235" y="156"/>
                    </a:cubicBezTo>
                    <a:cubicBezTo>
                      <a:pt x="3239" y="137"/>
                      <a:pt x="3210" y="140"/>
                      <a:pt x="3181" y="143"/>
                    </a:cubicBezTo>
                    <a:cubicBezTo>
                      <a:pt x="3158" y="145"/>
                      <a:pt x="3134" y="147"/>
                      <a:pt x="3124" y="139"/>
                    </a:cubicBezTo>
                    <a:cubicBezTo>
                      <a:pt x="3102" y="121"/>
                      <a:pt x="3155" y="45"/>
                      <a:pt x="3129" y="41"/>
                    </a:cubicBezTo>
                    <a:cubicBezTo>
                      <a:pt x="2979" y="23"/>
                      <a:pt x="2826" y="22"/>
                      <a:pt x="2679" y="69"/>
                    </a:cubicBezTo>
                    <a:cubicBezTo>
                      <a:pt x="2603" y="94"/>
                      <a:pt x="2528" y="131"/>
                      <a:pt x="2450" y="139"/>
                    </a:cubicBezTo>
                    <a:cubicBezTo>
                      <a:pt x="2369" y="147"/>
                      <a:pt x="2288" y="122"/>
                      <a:pt x="2208" y="100"/>
                    </a:cubicBezTo>
                    <a:cubicBezTo>
                      <a:pt x="2006" y="43"/>
                      <a:pt x="1800" y="0"/>
                      <a:pt x="1594" y="9"/>
                    </a:cubicBezTo>
                    <a:cubicBezTo>
                      <a:pt x="1227" y="25"/>
                      <a:pt x="865" y="206"/>
                      <a:pt x="500" y="153"/>
                    </a:cubicBezTo>
                    <a:cubicBezTo>
                      <a:pt x="391" y="137"/>
                      <a:pt x="287" y="102"/>
                      <a:pt x="190" y="49"/>
                    </a:cubicBezTo>
                    <a:cubicBezTo>
                      <a:pt x="141" y="23"/>
                      <a:pt x="143" y="117"/>
                      <a:pt x="93" y="149"/>
                    </a:cubicBezTo>
                    <a:cubicBezTo>
                      <a:pt x="85" y="154"/>
                      <a:pt x="71" y="134"/>
                      <a:pt x="57" y="114"/>
                    </a:cubicBezTo>
                    <a:cubicBezTo>
                      <a:pt x="42" y="93"/>
                      <a:pt x="28" y="72"/>
                      <a:pt x="21" y="81"/>
                    </a:cubicBezTo>
                    <a:cubicBezTo>
                      <a:pt x="6" y="102"/>
                      <a:pt x="0" y="128"/>
                      <a:pt x="5" y="152"/>
                    </a:cubicBezTo>
                  </a:path>
                </a:pathLst>
              </a:custGeom>
              <a:solidFill>
                <a:srgbClr val="4285F4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sḷïďe">
                <a:extLst>
                  <a:ext uri="{FF2B5EF4-FFF2-40B4-BE49-F238E27FC236}">
                    <a16:creationId xmlns:a16="http://schemas.microsoft.com/office/drawing/2014/main" id="{E958F50C-4654-4DBC-AB7D-921AE397E7F7}"/>
                  </a:ext>
                </a:extLst>
              </p:cNvPr>
              <p:cNvSpPr/>
              <p:nvPr/>
            </p:nvSpPr>
            <p:spPr bwMode="auto">
              <a:xfrm>
                <a:off x="3934620" y="4998661"/>
                <a:ext cx="441325" cy="603250"/>
              </a:xfrm>
              <a:custGeom>
                <a:avLst/>
                <a:gdLst>
                  <a:gd name="T0" fmla="*/ 107 w 278"/>
                  <a:gd name="T1" fmla="*/ 367 h 380"/>
                  <a:gd name="T2" fmla="*/ 215 w 278"/>
                  <a:gd name="T3" fmla="*/ 380 h 380"/>
                  <a:gd name="T4" fmla="*/ 278 w 278"/>
                  <a:gd name="T5" fmla="*/ 72 h 380"/>
                  <a:gd name="T6" fmla="*/ 157 w 278"/>
                  <a:gd name="T7" fmla="*/ 0 h 380"/>
                  <a:gd name="T8" fmla="*/ 0 w 278"/>
                  <a:gd name="T9" fmla="*/ 170 h 380"/>
                  <a:gd name="T10" fmla="*/ 107 w 278"/>
                  <a:gd name="T11" fmla="*/ 367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8" h="380">
                    <a:moveTo>
                      <a:pt x="107" y="367"/>
                    </a:moveTo>
                    <a:lnTo>
                      <a:pt x="215" y="380"/>
                    </a:lnTo>
                    <a:lnTo>
                      <a:pt x="278" y="72"/>
                    </a:lnTo>
                    <a:lnTo>
                      <a:pt x="157" y="0"/>
                    </a:lnTo>
                    <a:lnTo>
                      <a:pt x="0" y="170"/>
                    </a:lnTo>
                    <a:lnTo>
                      <a:pt x="107" y="367"/>
                    </a:lnTo>
                    <a:close/>
                  </a:path>
                </a:pathLst>
              </a:custGeom>
              <a:solidFill>
                <a:srgbClr val="EFB7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ṡ1íḋe">
                <a:extLst>
                  <a:ext uri="{FF2B5EF4-FFF2-40B4-BE49-F238E27FC236}">
                    <a16:creationId xmlns:a16="http://schemas.microsoft.com/office/drawing/2014/main" id="{BBBDF939-7446-4E45-854C-E4B48C57D3CC}"/>
                  </a:ext>
                </a:extLst>
              </p:cNvPr>
              <p:cNvSpPr/>
              <p:nvPr/>
            </p:nvSpPr>
            <p:spPr bwMode="auto">
              <a:xfrm>
                <a:off x="3934620" y="4998661"/>
                <a:ext cx="441325" cy="603250"/>
              </a:xfrm>
              <a:custGeom>
                <a:avLst/>
                <a:gdLst>
                  <a:gd name="T0" fmla="*/ 107 w 278"/>
                  <a:gd name="T1" fmla="*/ 367 h 380"/>
                  <a:gd name="T2" fmla="*/ 215 w 278"/>
                  <a:gd name="T3" fmla="*/ 380 h 380"/>
                  <a:gd name="T4" fmla="*/ 278 w 278"/>
                  <a:gd name="T5" fmla="*/ 72 h 380"/>
                  <a:gd name="T6" fmla="*/ 157 w 278"/>
                  <a:gd name="T7" fmla="*/ 0 h 380"/>
                  <a:gd name="T8" fmla="*/ 0 w 278"/>
                  <a:gd name="T9" fmla="*/ 170 h 380"/>
                  <a:gd name="T10" fmla="*/ 107 w 278"/>
                  <a:gd name="T11" fmla="*/ 367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8" h="380">
                    <a:moveTo>
                      <a:pt x="107" y="367"/>
                    </a:moveTo>
                    <a:lnTo>
                      <a:pt x="215" y="380"/>
                    </a:lnTo>
                    <a:lnTo>
                      <a:pt x="278" y="72"/>
                    </a:lnTo>
                    <a:lnTo>
                      <a:pt x="157" y="0"/>
                    </a:lnTo>
                    <a:lnTo>
                      <a:pt x="0" y="170"/>
                    </a:lnTo>
                    <a:lnTo>
                      <a:pt x="107" y="3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ï$líḑè">
                <a:extLst>
                  <a:ext uri="{FF2B5EF4-FFF2-40B4-BE49-F238E27FC236}">
                    <a16:creationId xmlns:a16="http://schemas.microsoft.com/office/drawing/2014/main" id="{E154AF8D-E571-4449-93A0-E6D7EDAAA3E7}"/>
                  </a:ext>
                </a:extLst>
              </p:cNvPr>
              <p:cNvSpPr/>
              <p:nvPr/>
            </p:nvSpPr>
            <p:spPr bwMode="auto">
              <a:xfrm>
                <a:off x="3982245" y="5070098"/>
                <a:ext cx="393700" cy="531813"/>
              </a:xfrm>
              <a:custGeom>
                <a:avLst/>
                <a:gdLst>
                  <a:gd name="T0" fmla="*/ 201 w 245"/>
                  <a:gd name="T1" fmla="*/ 0 h 332"/>
                  <a:gd name="T2" fmla="*/ 118 w 245"/>
                  <a:gd name="T3" fmla="*/ 324 h 332"/>
                  <a:gd name="T4" fmla="*/ 183 w 245"/>
                  <a:gd name="T5" fmla="*/ 332 h 332"/>
                  <a:gd name="T6" fmla="*/ 245 w 245"/>
                  <a:gd name="T7" fmla="*/ 26 h 332"/>
                  <a:gd name="T8" fmla="*/ 201 w 245"/>
                  <a:gd name="T9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332">
                    <a:moveTo>
                      <a:pt x="201" y="0"/>
                    </a:moveTo>
                    <a:cubicBezTo>
                      <a:pt x="0" y="80"/>
                      <a:pt x="90" y="273"/>
                      <a:pt x="118" y="324"/>
                    </a:cubicBezTo>
                    <a:cubicBezTo>
                      <a:pt x="183" y="332"/>
                      <a:pt x="183" y="332"/>
                      <a:pt x="183" y="332"/>
                    </a:cubicBezTo>
                    <a:cubicBezTo>
                      <a:pt x="245" y="26"/>
                      <a:pt x="245" y="26"/>
                      <a:pt x="245" y="26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rgbClr val="E8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íṣ1iḍê">
                <a:extLst>
                  <a:ext uri="{FF2B5EF4-FFF2-40B4-BE49-F238E27FC236}">
                    <a16:creationId xmlns:a16="http://schemas.microsoft.com/office/drawing/2014/main" id="{E96D57F0-FA41-44D7-9CFE-96968E01BD4B}"/>
                  </a:ext>
                </a:extLst>
              </p:cNvPr>
              <p:cNvSpPr/>
              <p:nvPr/>
            </p:nvSpPr>
            <p:spPr bwMode="auto">
              <a:xfrm>
                <a:off x="5185570" y="2130048"/>
                <a:ext cx="1222375" cy="1590675"/>
              </a:xfrm>
              <a:custGeom>
                <a:avLst/>
                <a:gdLst>
                  <a:gd name="T0" fmla="*/ 754 w 763"/>
                  <a:gd name="T1" fmla="*/ 652 h 994"/>
                  <a:gd name="T2" fmla="*/ 497 w 763"/>
                  <a:gd name="T3" fmla="*/ 883 h 994"/>
                  <a:gd name="T4" fmla="*/ 124 w 763"/>
                  <a:gd name="T5" fmla="*/ 839 h 994"/>
                  <a:gd name="T6" fmla="*/ 164 w 763"/>
                  <a:gd name="T7" fmla="*/ 518 h 994"/>
                  <a:gd name="T8" fmla="*/ 124 w 763"/>
                  <a:gd name="T9" fmla="*/ 386 h 994"/>
                  <a:gd name="T10" fmla="*/ 674 w 763"/>
                  <a:gd name="T11" fmla="*/ 293 h 994"/>
                  <a:gd name="T12" fmla="*/ 652 w 763"/>
                  <a:gd name="T13" fmla="*/ 498 h 994"/>
                  <a:gd name="T14" fmla="*/ 754 w 763"/>
                  <a:gd name="T15" fmla="*/ 652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3" h="994">
                    <a:moveTo>
                      <a:pt x="754" y="652"/>
                    </a:moveTo>
                    <a:cubicBezTo>
                      <a:pt x="497" y="883"/>
                      <a:pt x="497" y="883"/>
                      <a:pt x="497" y="883"/>
                    </a:cubicBezTo>
                    <a:cubicBezTo>
                      <a:pt x="497" y="883"/>
                      <a:pt x="0" y="994"/>
                      <a:pt x="124" y="839"/>
                    </a:cubicBezTo>
                    <a:cubicBezTo>
                      <a:pt x="194" y="751"/>
                      <a:pt x="185" y="617"/>
                      <a:pt x="164" y="518"/>
                    </a:cubicBezTo>
                    <a:cubicBezTo>
                      <a:pt x="154" y="473"/>
                      <a:pt x="141" y="429"/>
                      <a:pt x="124" y="386"/>
                    </a:cubicBezTo>
                    <a:cubicBezTo>
                      <a:pt x="124" y="386"/>
                      <a:pt x="763" y="0"/>
                      <a:pt x="674" y="293"/>
                    </a:cubicBezTo>
                    <a:cubicBezTo>
                      <a:pt x="648" y="380"/>
                      <a:pt x="644" y="447"/>
                      <a:pt x="652" y="498"/>
                    </a:cubicBezTo>
                    <a:cubicBezTo>
                      <a:pt x="671" y="620"/>
                      <a:pt x="754" y="652"/>
                      <a:pt x="754" y="652"/>
                    </a:cubicBezTo>
                  </a:path>
                </a:pathLst>
              </a:custGeom>
              <a:solidFill>
                <a:srgbClr val="EFB7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ïšḻíḋê">
                <a:extLst>
                  <a:ext uri="{FF2B5EF4-FFF2-40B4-BE49-F238E27FC236}">
                    <a16:creationId xmlns:a16="http://schemas.microsoft.com/office/drawing/2014/main" id="{FBAF7005-A2B2-4B1C-A21E-AF6A6F412C2E}"/>
                  </a:ext>
                </a:extLst>
              </p:cNvPr>
              <p:cNvSpPr/>
              <p:nvPr/>
            </p:nvSpPr>
            <p:spPr bwMode="auto">
              <a:xfrm>
                <a:off x="5444333" y="2914273"/>
                <a:ext cx="785813" cy="133350"/>
              </a:xfrm>
              <a:custGeom>
                <a:avLst/>
                <a:gdLst>
                  <a:gd name="T0" fmla="*/ 490 w 491"/>
                  <a:gd name="T1" fmla="*/ 0 h 83"/>
                  <a:gd name="T2" fmla="*/ 229 w 491"/>
                  <a:gd name="T3" fmla="*/ 74 h 83"/>
                  <a:gd name="T4" fmla="*/ 0 w 491"/>
                  <a:gd name="T5" fmla="*/ 18 h 83"/>
                  <a:gd name="T6" fmla="*/ 3 w 491"/>
                  <a:gd name="T7" fmla="*/ 28 h 83"/>
                  <a:gd name="T8" fmla="*/ 229 w 491"/>
                  <a:gd name="T9" fmla="*/ 83 h 83"/>
                  <a:gd name="T10" fmla="*/ 491 w 491"/>
                  <a:gd name="T11" fmla="*/ 8 h 83"/>
                  <a:gd name="T12" fmla="*/ 490 w 491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1" h="83">
                    <a:moveTo>
                      <a:pt x="490" y="0"/>
                    </a:moveTo>
                    <a:cubicBezTo>
                      <a:pt x="414" y="47"/>
                      <a:pt x="325" y="74"/>
                      <a:pt x="229" y="74"/>
                    </a:cubicBezTo>
                    <a:cubicBezTo>
                      <a:pt x="147" y="74"/>
                      <a:pt x="69" y="54"/>
                      <a:pt x="0" y="18"/>
                    </a:cubicBezTo>
                    <a:cubicBezTo>
                      <a:pt x="1" y="21"/>
                      <a:pt x="2" y="25"/>
                      <a:pt x="3" y="28"/>
                    </a:cubicBezTo>
                    <a:cubicBezTo>
                      <a:pt x="74" y="65"/>
                      <a:pt x="152" y="83"/>
                      <a:pt x="229" y="83"/>
                    </a:cubicBezTo>
                    <a:cubicBezTo>
                      <a:pt x="320" y="83"/>
                      <a:pt x="411" y="58"/>
                      <a:pt x="491" y="8"/>
                    </a:cubicBezTo>
                    <a:cubicBezTo>
                      <a:pt x="491" y="5"/>
                      <a:pt x="490" y="3"/>
                      <a:pt x="490" y="0"/>
                    </a:cubicBezTo>
                  </a:path>
                </a:pathLst>
              </a:custGeom>
              <a:solidFill>
                <a:srgbClr val="D7A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sļïdê">
                <a:extLst>
                  <a:ext uri="{FF2B5EF4-FFF2-40B4-BE49-F238E27FC236}">
                    <a16:creationId xmlns:a16="http://schemas.microsoft.com/office/drawing/2014/main" id="{15F1C9C0-7A5D-4EBA-AFAE-DC3FFB2C6C13}"/>
                  </a:ext>
                </a:extLst>
              </p:cNvPr>
              <p:cNvSpPr/>
              <p:nvPr/>
            </p:nvSpPr>
            <p:spPr bwMode="auto">
              <a:xfrm>
                <a:off x="5014120" y="1441073"/>
                <a:ext cx="1592263" cy="1592263"/>
              </a:xfrm>
              <a:custGeom>
                <a:avLst/>
                <a:gdLst>
                  <a:gd name="T0" fmla="*/ 994 w 994"/>
                  <a:gd name="T1" fmla="*/ 498 h 995"/>
                  <a:gd name="T2" fmla="*/ 497 w 994"/>
                  <a:gd name="T3" fmla="*/ 995 h 995"/>
                  <a:gd name="T4" fmla="*/ 0 w 994"/>
                  <a:gd name="T5" fmla="*/ 498 h 995"/>
                  <a:gd name="T6" fmla="*/ 497 w 994"/>
                  <a:gd name="T7" fmla="*/ 1 h 995"/>
                  <a:gd name="T8" fmla="*/ 994 w 994"/>
                  <a:gd name="T9" fmla="*/ 495 h 995"/>
                  <a:gd name="T10" fmla="*/ 994 w 994"/>
                  <a:gd name="T11" fmla="*/ 498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4" h="995">
                    <a:moveTo>
                      <a:pt x="994" y="498"/>
                    </a:moveTo>
                    <a:cubicBezTo>
                      <a:pt x="994" y="772"/>
                      <a:pt x="772" y="995"/>
                      <a:pt x="497" y="995"/>
                    </a:cubicBezTo>
                    <a:cubicBezTo>
                      <a:pt x="223" y="995"/>
                      <a:pt x="0" y="772"/>
                      <a:pt x="0" y="498"/>
                    </a:cubicBezTo>
                    <a:cubicBezTo>
                      <a:pt x="0" y="223"/>
                      <a:pt x="223" y="1"/>
                      <a:pt x="497" y="1"/>
                    </a:cubicBezTo>
                    <a:cubicBezTo>
                      <a:pt x="771" y="0"/>
                      <a:pt x="993" y="221"/>
                      <a:pt x="994" y="495"/>
                    </a:cubicBezTo>
                    <a:cubicBezTo>
                      <a:pt x="994" y="496"/>
                      <a:pt x="994" y="497"/>
                      <a:pt x="994" y="498"/>
                    </a:cubicBezTo>
                  </a:path>
                </a:pathLst>
              </a:custGeom>
              <a:solidFill>
                <a:srgbClr val="EFB7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iṩļiḑe">
                <a:extLst>
                  <a:ext uri="{FF2B5EF4-FFF2-40B4-BE49-F238E27FC236}">
                    <a16:creationId xmlns:a16="http://schemas.microsoft.com/office/drawing/2014/main" id="{4CCE28D4-9573-426A-B4EF-6117FFAF8710}"/>
                  </a:ext>
                </a:extLst>
              </p:cNvPr>
              <p:cNvSpPr/>
              <p:nvPr/>
            </p:nvSpPr>
            <p:spPr bwMode="auto">
              <a:xfrm>
                <a:off x="5264945" y="3123823"/>
                <a:ext cx="1400175" cy="1598613"/>
              </a:xfrm>
              <a:custGeom>
                <a:avLst/>
                <a:gdLst>
                  <a:gd name="T0" fmla="*/ 0 w 882"/>
                  <a:gd name="T1" fmla="*/ 90 h 1007"/>
                  <a:gd name="T2" fmla="*/ 0 w 882"/>
                  <a:gd name="T3" fmla="*/ 1007 h 1007"/>
                  <a:gd name="T4" fmla="*/ 882 w 882"/>
                  <a:gd name="T5" fmla="*/ 935 h 1007"/>
                  <a:gd name="T6" fmla="*/ 733 w 882"/>
                  <a:gd name="T7" fmla="*/ 0 h 1007"/>
                  <a:gd name="T8" fmla="*/ 344 w 882"/>
                  <a:gd name="T9" fmla="*/ 233 h 1007"/>
                  <a:gd name="T10" fmla="*/ 0 w 882"/>
                  <a:gd name="T11" fmla="*/ 90 h 1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2" h="1007">
                    <a:moveTo>
                      <a:pt x="0" y="90"/>
                    </a:moveTo>
                    <a:lnTo>
                      <a:pt x="0" y="1007"/>
                    </a:lnTo>
                    <a:lnTo>
                      <a:pt x="882" y="935"/>
                    </a:lnTo>
                    <a:lnTo>
                      <a:pt x="733" y="0"/>
                    </a:lnTo>
                    <a:lnTo>
                      <a:pt x="344" y="233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1E7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ṣḷîḋé">
                <a:extLst>
                  <a:ext uri="{FF2B5EF4-FFF2-40B4-BE49-F238E27FC236}">
                    <a16:creationId xmlns:a16="http://schemas.microsoft.com/office/drawing/2014/main" id="{BAE202C8-730B-4DB8-91DB-F45CED53FFEC}"/>
                  </a:ext>
                </a:extLst>
              </p:cNvPr>
              <p:cNvSpPr/>
              <p:nvPr/>
            </p:nvSpPr>
            <p:spPr bwMode="auto">
              <a:xfrm>
                <a:off x="5264945" y="3123823"/>
                <a:ext cx="1400175" cy="1598613"/>
              </a:xfrm>
              <a:custGeom>
                <a:avLst/>
                <a:gdLst>
                  <a:gd name="T0" fmla="*/ 0 w 882"/>
                  <a:gd name="T1" fmla="*/ 90 h 1007"/>
                  <a:gd name="T2" fmla="*/ 0 w 882"/>
                  <a:gd name="T3" fmla="*/ 1007 h 1007"/>
                  <a:gd name="T4" fmla="*/ 882 w 882"/>
                  <a:gd name="T5" fmla="*/ 935 h 1007"/>
                  <a:gd name="T6" fmla="*/ 733 w 882"/>
                  <a:gd name="T7" fmla="*/ 0 h 1007"/>
                  <a:gd name="T8" fmla="*/ 344 w 882"/>
                  <a:gd name="T9" fmla="*/ 233 h 1007"/>
                  <a:gd name="T10" fmla="*/ 0 w 882"/>
                  <a:gd name="T11" fmla="*/ 90 h 1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2" h="1007">
                    <a:moveTo>
                      <a:pt x="0" y="90"/>
                    </a:moveTo>
                    <a:lnTo>
                      <a:pt x="0" y="1007"/>
                    </a:lnTo>
                    <a:lnTo>
                      <a:pt x="882" y="935"/>
                    </a:lnTo>
                    <a:lnTo>
                      <a:pt x="733" y="0"/>
                    </a:lnTo>
                    <a:lnTo>
                      <a:pt x="344" y="233"/>
                    </a:lnTo>
                    <a:lnTo>
                      <a:pt x="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isľîḍè">
                <a:extLst>
                  <a:ext uri="{FF2B5EF4-FFF2-40B4-BE49-F238E27FC236}">
                    <a16:creationId xmlns:a16="http://schemas.microsoft.com/office/drawing/2014/main" id="{329F9FCC-1846-471E-B962-923C1B03C0F6}"/>
                  </a:ext>
                </a:extLst>
              </p:cNvPr>
              <p:cNvSpPr/>
              <p:nvPr/>
            </p:nvSpPr>
            <p:spPr bwMode="auto">
              <a:xfrm>
                <a:off x="5680870" y="3576261"/>
                <a:ext cx="285750" cy="144463"/>
              </a:xfrm>
              <a:custGeom>
                <a:avLst/>
                <a:gdLst>
                  <a:gd name="T0" fmla="*/ 2 w 178"/>
                  <a:gd name="T1" fmla="*/ 32 h 90"/>
                  <a:gd name="T2" fmla="*/ 0 w 178"/>
                  <a:gd name="T3" fmla="*/ 37 h 90"/>
                  <a:gd name="T4" fmla="*/ 30 w 178"/>
                  <a:gd name="T5" fmla="*/ 82 h 90"/>
                  <a:gd name="T6" fmla="*/ 31 w 178"/>
                  <a:gd name="T7" fmla="*/ 75 h 90"/>
                  <a:gd name="T8" fmla="*/ 2 w 178"/>
                  <a:gd name="T9" fmla="*/ 32 h 90"/>
                  <a:gd name="T10" fmla="*/ 176 w 178"/>
                  <a:gd name="T11" fmla="*/ 0 h 90"/>
                  <a:gd name="T12" fmla="*/ 121 w 178"/>
                  <a:gd name="T13" fmla="*/ 81 h 90"/>
                  <a:gd name="T14" fmla="*/ 117 w 178"/>
                  <a:gd name="T15" fmla="*/ 81 h 90"/>
                  <a:gd name="T16" fmla="*/ 120 w 178"/>
                  <a:gd name="T17" fmla="*/ 90 h 90"/>
                  <a:gd name="T18" fmla="*/ 121 w 178"/>
                  <a:gd name="T19" fmla="*/ 90 h 90"/>
                  <a:gd name="T20" fmla="*/ 178 w 178"/>
                  <a:gd name="T21" fmla="*/ 5 h 90"/>
                  <a:gd name="T22" fmla="*/ 176 w 178"/>
                  <a:gd name="T2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90">
                    <a:moveTo>
                      <a:pt x="2" y="32"/>
                    </a:moveTo>
                    <a:cubicBezTo>
                      <a:pt x="1" y="34"/>
                      <a:pt x="1" y="35"/>
                      <a:pt x="0" y="37"/>
                    </a:cubicBezTo>
                    <a:cubicBezTo>
                      <a:pt x="9" y="57"/>
                      <a:pt x="22" y="73"/>
                      <a:pt x="30" y="82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3" y="66"/>
                      <a:pt x="11" y="51"/>
                      <a:pt x="2" y="32"/>
                    </a:cubicBezTo>
                    <a:moveTo>
                      <a:pt x="176" y="0"/>
                    </a:moveTo>
                    <a:cubicBezTo>
                      <a:pt x="166" y="23"/>
                      <a:pt x="149" y="51"/>
                      <a:pt x="121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51" y="58"/>
                      <a:pt x="168" y="29"/>
                      <a:pt x="178" y="5"/>
                    </a:cubicBezTo>
                    <a:cubicBezTo>
                      <a:pt x="177" y="3"/>
                      <a:pt x="177" y="1"/>
                      <a:pt x="176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$ḷïde">
                <a:extLst>
                  <a:ext uri="{FF2B5EF4-FFF2-40B4-BE49-F238E27FC236}">
                    <a16:creationId xmlns:a16="http://schemas.microsoft.com/office/drawing/2014/main" id="{B455E624-2BD9-418F-A020-BA50BAD735AB}"/>
                  </a:ext>
                </a:extLst>
              </p:cNvPr>
              <p:cNvSpPr/>
              <p:nvPr/>
            </p:nvSpPr>
            <p:spPr bwMode="auto">
              <a:xfrm>
                <a:off x="5596733" y="3423861"/>
                <a:ext cx="441325" cy="722313"/>
              </a:xfrm>
              <a:custGeom>
                <a:avLst/>
                <a:gdLst>
                  <a:gd name="T0" fmla="*/ 267 w 276"/>
                  <a:gd name="T1" fmla="*/ 452 h 452"/>
                  <a:gd name="T2" fmla="*/ 170 w 276"/>
                  <a:gd name="T3" fmla="*/ 177 h 452"/>
                  <a:gd name="T4" fmla="*/ 174 w 276"/>
                  <a:gd name="T5" fmla="*/ 177 h 452"/>
                  <a:gd name="T6" fmla="*/ 232 w 276"/>
                  <a:gd name="T7" fmla="*/ 0 h 452"/>
                  <a:gd name="T8" fmla="*/ 90 w 276"/>
                  <a:gd name="T9" fmla="*/ 0 h 452"/>
                  <a:gd name="T10" fmla="*/ 84 w 276"/>
                  <a:gd name="T11" fmla="*/ 171 h 452"/>
                  <a:gd name="T12" fmla="*/ 41 w 276"/>
                  <a:gd name="T13" fmla="*/ 452 h 452"/>
                  <a:gd name="T14" fmla="*/ 267 w 276"/>
                  <a:gd name="T15" fmla="*/ 452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6" h="452">
                    <a:moveTo>
                      <a:pt x="267" y="452"/>
                    </a:moveTo>
                    <a:cubicBezTo>
                      <a:pt x="170" y="177"/>
                      <a:pt x="170" y="177"/>
                      <a:pt x="170" y="177"/>
                    </a:cubicBezTo>
                    <a:cubicBezTo>
                      <a:pt x="174" y="177"/>
                      <a:pt x="174" y="177"/>
                      <a:pt x="174" y="177"/>
                    </a:cubicBezTo>
                    <a:cubicBezTo>
                      <a:pt x="276" y="66"/>
                      <a:pt x="232" y="0"/>
                      <a:pt x="23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0" y="64"/>
                      <a:pt x="62" y="147"/>
                      <a:pt x="84" y="171"/>
                    </a:cubicBezTo>
                    <a:cubicBezTo>
                      <a:pt x="41" y="452"/>
                      <a:pt x="41" y="452"/>
                      <a:pt x="41" y="452"/>
                    </a:cubicBezTo>
                    <a:cubicBezTo>
                      <a:pt x="267" y="452"/>
                      <a:pt x="267" y="452"/>
                      <a:pt x="267" y="452"/>
                    </a:cubicBezTo>
                  </a:path>
                </a:pathLst>
              </a:custGeom>
              <a:solidFill>
                <a:srgbClr val="4440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íş1iďe">
                <a:extLst>
                  <a:ext uri="{FF2B5EF4-FFF2-40B4-BE49-F238E27FC236}">
                    <a16:creationId xmlns:a16="http://schemas.microsoft.com/office/drawing/2014/main" id="{15E70B04-8173-42A2-B834-6228394ED77C}"/>
                  </a:ext>
                </a:extLst>
              </p:cNvPr>
              <p:cNvSpPr/>
              <p:nvPr/>
            </p:nvSpPr>
            <p:spPr bwMode="auto">
              <a:xfrm>
                <a:off x="5966620" y="3573086"/>
                <a:ext cx="263525" cy="311150"/>
              </a:xfrm>
              <a:custGeom>
                <a:avLst/>
                <a:gdLst>
                  <a:gd name="T0" fmla="*/ 164 w 165"/>
                  <a:gd name="T1" fmla="*/ 0 h 194"/>
                  <a:gd name="T2" fmla="*/ 85 w 165"/>
                  <a:gd name="T3" fmla="*/ 186 h 194"/>
                  <a:gd name="T4" fmla="*/ 12 w 165"/>
                  <a:gd name="T5" fmla="*/ 86 h 194"/>
                  <a:gd name="T6" fmla="*/ 1 w 165"/>
                  <a:gd name="T7" fmla="*/ 4 h 194"/>
                  <a:gd name="T8" fmla="*/ 0 w 165"/>
                  <a:gd name="T9" fmla="*/ 7 h 194"/>
                  <a:gd name="T10" fmla="*/ 12 w 165"/>
                  <a:gd name="T11" fmla="*/ 94 h 194"/>
                  <a:gd name="T12" fmla="*/ 85 w 165"/>
                  <a:gd name="T13" fmla="*/ 194 h 194"/>
                  <a:gd name="T14" fmla="*/ 165 w 165"/>
                  <a:gd name="T15" fmla="*/ 8 h 194"/>
                  <a:gd name="T16" fmla="*/ 164 w 165"/>
                  <a:gd name="T17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94">
                    <a:moveTo>
                      <a:pt x="164" y="0"/>
                    </a:moveTo>
                    <a:cubicBezTo>
                      <a:pt x="113" y="85"/>
                      <a:pt x="85" y="186"/>
                      <a:pt x="85" y="1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0" y="53"/>
                      <a:pt x="6" y="26"/>
                      <a:pt x="1" y="4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6" y="30"/>
                      <a:pt x="10" y="59"/>
                      <a:pt x="12" y="94"/>
                    </a:cubicBezTo>
                    <a:cubicBezTo>
                      <a:pt x="85" y="194"/>
                      <a:pt x="85" y="194"/>
                      <a:pt x="85" y="194"/>
                    </a:cubicBezTo>
                    <a:cubicBezTo>
                      <a:pt x="85" y="194"/>
                      <a:pt x="113" y="93"/>
                      <a:pt x="165" y="8"/>
                    </a:cubicBezTo>
                    <a:cubicBezTo>
                      <a:pt x="164" y="5"/>
                      <a:pt x="164" y="2"/>
                      <a:pt x="164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S1íde">
                <a:extLst>
                  <a:ext uri="{FF2B5EF4-FFF2-40B4-BE49-F238E27FC236}">
                    <a16:creationId xmlns:a16="http://schemas.microsoft.com/office/drawing/2014/main" id="{153A9BB8-8D7A-47B0-A7BE-EFA34D77D65D}"/>
                  </a:ext>
                </a:extLst>
              </p:cNvPr>
              <p:cNvSpPr/>
              <p:nvPr/>
            </p:nvSpPr>
            <p:spPr bwMode="auto">
              <a:xfrm>
                <a:off x="5963445" y="3569911"/>
                <a:ext cx="4763" cy="14288"/>
              </a:xfrm>
              <a:custGeom>
                <a:avLst/>
                <a:gdLst>
                  <a:gd name="T0" fmla="*/ 2 w 3"/>
                  <a:gd name="T1" fmla="*/ 0 h 9"/>
                  <a:gd name="T2" fmla="*/ 0 w 3"/>
                  <a:gd name="T3" fmla="*/ 4 h 9"/>
                  <a:gd name="T4" fmla="*/ 2 w 3"/>
                  <a:gd name="T5" fmla="*/ 9 h 9"/>
                  <a:gd name="T6" fmla="*/ 3 w 3"/>
                  <a:gd name="T7" fmla="*/ 6 h 9"/>
                  <a:gd name="T8" fmla="*/ 2 w 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">
                    <a:moveTo>
                      <a:pt x="2" y="0"/>
                    </a:moveTo>
                    <a:cubicBezTo>
                      <a:pt x="1" y="1"/>
                      <a:pt x="1" y="2"/>
                      <a:pt x="0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8"/>
                      <a:pt x="3" y="7"/>
                      <a:pt x="3" y="6"/>
                    </a:cubicBezTo>
                    <a:cubicBezTo>
                      <a:pt x="3" y="4"/>
                      <a:pt x="2" y="2"/>
                      <a:pt x="2" y="0"/>
                    </a:cubicBezTo>
                  </a:path>
                </a:pathLst>
              </a:custGeom>
              <a:solidFill>
                <a:srgbClr val="B5BA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$1ïdê">
                <a:extLst>
                  <a:ext uri="{FF2B5EF4-FFF2-40B4-BE49-F238E27FC236}">
                    <a16:creationId xmlns:a16="http://schemas.microsoft.com/office/drawing/2014/main" id="{F992545A-E6EA-483B-9E90-03B745D7D28D}"/>
                  </a:ext>
                </a:extLst>
              </p:cNvPr>
              <p:cNvSpPr/>
              <p:nvPr/>
            </p:nvSpPr>
            <p:spPr bwMode="auto">
              <a:xfrm>
                <a:off x="5874545" y="3428623"/>
                <a:ext cx="92075" cy="147638"/>
              </a:xfrm>
              <a:custGeom>
                <a:avLst/>
                <a:gdLst>
                  <a:gd name="T0" fmla="*/ 6 w 57"/>
                  <a:gd name="T1" fmla="*/ 0 h 93"/>
                  <a:gd name="T2" fmla="*/ 0 w 57"/>
                  <a:gd name="T3" fmla="*/ 6 h 93"/>
                  <a:gd name="T4" fmla="*/ 55 w 57"/>
                  <a:gd name="T5" fmla="*/ 93 h 93"/>
                  <a:gd name="T6" fmla="*/ 57 w 57"/>
                  <a:gd name="T7" fmla="*/ 89 h 93"/>
                  <a:gd name="T8" fmla="*/ 6 w 57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93">
                    <a:moveTo>
                      <a:pt x="6" y="0"/>
                    </a:moveTo>
                    <a:cubicBezTo>
                      <a:pt x="4" y="2"/>
                      <a:pt x="2" y="4"/>
                      <a:pt x="0" y="6"/>
                    </a:cubicBezTo>
                    <a:cubicBezTo>
                      <a:pt x="0" y="6"/>
                      <a:pt x="35" y="17"/>
                      <a:pt x="55" y="93"/>
                    </a:cubicBezTo>
                    <a:cubicBezTo>
                      <a:pt x="56" y="91"/>
                      <a:pt x="56" y="90"/>
                      <a:pt x="57" y="89"/>
                    </a:cubicBezTo>
                    <a:cubicBezTo>
                      <a:pt x="42" y="29"/>
                      <a:pt x="18" y="7"/>
                      <a:pt x="6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śļíḍe">
                <a:extLst>
                  <a:ext uri="{FF2B5EF4-FFF2-40B4-BE49-F238E27FC236}">
                    <a16:creationId xmlns:a16="http://schemas.microsoft.com/office/drawing/2014/main" id="{1C6BE904-2AD0-43E1-9463-B7A352C13321}"/>
                  </a:ext>
                </a:extLst>
              </p:cNvPr>
              <p:cNvSpPr/>
              <p:nvPr/>
            </p:nvSpPr>
            <p:spPr bwMode="auto">
              <a:xfrm>
                <a:off x="5874545" y="2938086"/>
                <a:ext cx="647700" cy="933450"/>
              </a:xfrm>
              <a:custGeom>
                <a:avLst/>
                <a:gdLst>
                  <a:gd name="T0" fmla="*/ 223 w 404"/>
                  <a:gd name="T1" fmla="*/ 0 h 583"/>
                  <a:gd name="T2" fmla="*/ 0 w 404"/>
                  <a:gd name="T3" fmla="*/ 303 h 583"/>
                  <a:gd name="T4" fmla="*/ 69 w 404"/>
                  <a:gd name="T5" fmla="*/ 483 h 583"/>
                  <a:gd name="T6" fmla="*/ 142 w 404"/>
                  <a:gd name="T7" fmla="*/ 583 h 583"/>
                  <a:gd name="T8" fmla="*/ 302 w 404"/>
                  <a:gd name="T9" fmla="*/ 303 h 583"/>
                  <a:gd name="T10" fmla="*/ 302 w 404"/>
                  <a:gd name="T11" fmla="*/ 46 h 583"/>
                  <a:gd name="T12" fmla="*/ 223 w 404"/>
                  <a:gd name="T13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4" h="583">
                    <a:moveTo>
                      <a:pt x="223" y="0"/>
                    </a:moveTo>
                    <a:cubicBezTo>
                      <a:pt x="223" y="0"/>
                      <a:pt x="195" y="130"/>
                      <a:pt x="0" y="303"/>
                    </a:cubicBezTo>
                    <a:cubicBezTo>
                      <a:pt x="0" y="303"/>
                      <a:pt x="60" y="323"/>
                      <a:pt x="69" y="483"/>
                    </a:cubicBezTo>
                    <a:cubicBezTo>
                      <a:pt x="142" y="583"/>
                      <a:pt x="142" y="583"/>
                      <a:pt x="142" y="583"/>
                    </a:cubicBezTo>
                    <a:cubicBezTo>
                      <a:pt x="142" y="583"/>
                      <a:pt x="200" y="374"/>
                      <a:pt x="302" y="303"/>
                    </a:cubicBezTo>
                    <a:cubicBezTo>
                      <a:pt x="404" y="232"/>
                      <a:pt x="302" y="46"/>
                      <a:pt x="302" y="46"/>
                    </a:cubicBezTo>
                    <a:cubicBezTo>
                      <a:pt x="223" y="0"/>
                      <a:pt x="223" y="0"/>
                      <a:pt x="223" y="0"/>
                    </a:cubicBezTo>
                  </a:path>
                </a:pathLst>
              </a:custGeom>
              <a:solidFill>
                <a:srgbClr val="E1E7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ŝḷíḋê">
                <a:extLst>
                  <a:ext uri="{FF2B5EF4-FFF2-40B4-BE49-F238E27FC236}">
                    <a16:creationId xmlns:a16="http://schemas.microsoft.com/office/drawing/2014/main" id="{58362FE9-B718-4DD8-ACE4-FDB66DA2231B}"/>
                  </a:ext>
                </a:extLst>
              </p:cNvPr>
              <p:cNvSpPr/>
              <p:nvPr/>
            </p:nvSpPr>
            <p:spPr bwMode="auto">
              <a:xfrm>
                <a:off x="5463383" y="3509586"/>
                <a:ext cx="217488" cy="374650"/>
              </a:xfrm>
              <a:custGeom>
                <a:avLst/>
                <a:gdLst>
                  <a:gd name="T0" fmla="*/ 1 w 136"/>
                  <a:gd name="T1" fmla="*/ 0 h 234"/>
                  <a:gd name="T2" fmla="*/ 0 w 136"/>
                  <a:gd name="T3" fmla="*/ 6 h 234"/>
                  <a:gd name="T4" fmla="*/ 80 w 136"/>
                  <a:gd name="T5" fmla="*/ 234 h 234"/>
                  <a:gd name="T6" fmla="*/ 129 w 136"/>
                  <a:gd name="T7" fmla="*/ 128 h 234"/>
                  <a:gd name="T8" fmla="*/ 136 w 136"/>
                  <a:gd name="T9" fmla="*/ 79 h 234"/>
                  <a:gd name="T10" fmla="*/ 135 w 136"/>
                  <a:gd name="T11" fmla="*/ 76 h 234"/>
                  <a:gd name="T12" fmla="*/ 129 w 136"/>
                  <a:gd name="T13" fmla="*/ 119 h 234"/>
                  <a:gd name="T14" fmla="*/ 80 w 136"/>
                  <a:gd name="T15" fmla="*/ 226 h 234"/>
                  <a:gd name="T16" fmla="*/ 1 w 136"/>
                  <a:gd name="T17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234">
                    <a:moveTo>
                      <a:pt x="1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40" y="111"/>
                      <a:pt x="80" y="234"/>
                      <a:pt x="80" y="234"/>
                    </a:cubicBezTo>
                    <a:cubicBezTo>
                      <a:pt x="80" y="234"/>
                      <a:pt x="124" y="234"/>
                      <a:pt x="129" y="128"/>
                    </a:cubicBezTo>
                    <a:cubicBezTo>
                      <a:pt x="129" y="111"/>
                      <a:pt x="132" y="94"/>
                      <a:pt x="136" y="79"/>
                    </a:cubicBezTo>
                    <a:cubicBezTo>
                      <a:pt x="136" y="78"/>
                      <a:pt x="135" y="77"/>
                      <a:pt x="135" y="76"/>
                    </a:cubicBezTo>
                    <a:cubicBezTo>
                      <a:pt x="131" y="89"/>
                      <a:pt x="129" y="104"/>
                      <a:pt x="129" y="119"/>
                    </a:cubicBezTo>
                    <a:cubicBezTo>
                      <a:pt x="124" y="226"/>
                      <a:pt x="80" y="226"/>
                      <a:pt x="80" y="226"/>
                    </a:cubicBezTo>
                    <a:cubicBezTo>
                      <a:pt x="80" y="226"/>
                      <a:pt x="40" y="105"/>
                      <a:pt x="1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$ľîďé">
                <a:extLst>
                  <a:ext uri="{FF2B5EF4-FFF2-40B4-BE49-F238E27FC236}">
                    <a16:creationId xmlns:a16="http://schemas.microsoft.com/office/drawing/2014/main" id="{CE6F71BA-2F5B-4093-A02F-F4E91DF242BD}"/>
                  </a:ext>
                </a:extLst>
              </p:cNvPr>
              <p:cNvSpPr/>
              <p:nvPr/>
            </p:nvSpPr>
            <p:spPr bwMode="auto">
              <a:xfrm>
                <a:off x="5679283" y="3620711"/>
                <a:ext cx="4763" cy="15875"/>
              </a:xfrm>
              <a:custGeom>
                <a:avLst/>
                <a:gdLst>
                  <a:gd name="T0" fmla="*/ 1 w 3"/>
                  <a:gd name="T1" fmla="*/ 0 h 9"/>
                  <a:gd name="T2" fmla="*/ 0 w 3"/>
                  <a:gd name="T3" fmla="*/ 6 h 9"/>
                  <a:gd name="T4" fmla="*/ 1 w 3"/>
                  <a:gd name="T5" fmla="*/ 9 h 9"/>
                  <a:gd name="T6" fmla="*/ 3 w 3"/>
                  <a:gd name="T7" fmla="*/ 4 h 9"/>
                  <a:gd name="T8" fmla="*/ 1 w 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">
                    <a:moveTo>
                      <a:pt x="1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0" y="7"/>
                      <a:pt x="1" y="8"/>
                      <a:pt x="1" y="9"/>
                    </a:cubicBezTo>
                    <a:cubicBezTo>
                      <a:pt x="2" y="7"/>
                      <a:pt x="2" y="6"/>
                      <a:pt x="3" y="4"/>
                    </a:cubicBezTo>
                    <a:cubicBezTo>
                      <a:pt x="2" y="3"/>
                      <a:pt x="2" y="2"/>
                      <a:pt x="1" y="0"/>
                    </a:cubicBezTo>
                  </a:path>
                </a:pathLst>
              </a:custGeom>
              <a:solidFill>
                <a:srgbClr val="B5BA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ïSļîde">
                <a:extLst>
                  <a:ext uri="{FF2B5EF4-FFF2-40B4-BE49-F238E27FC236}">
                    <a16:creationId xmlns:a16="http://schemas.microsoft.com/office/drawing/2014/main" id="{3C0AA1E7-DF27-463F-8AFE-23ACF1112701}"/>
                  </a:ext>
                </a:extLst>
              </p:cNvPr>
              <p:cNvSpPr/>
              <p:nvPr/>
            </p:nvSpPr>
            <p:spPr bwMode="auto">
              <a:xfrm>
                <a:off x="5680870" y="3433386"/>
                <a:ext cx="130175" cy="195263"/>
              </a:xfrm>
              <a:custGeom>
                <a:avLst/>
                <a:gdLst>
                  <a:gd name="T0" fmla="*/ 74 w 81"/>
                  <a:gd name="T1" fmla="*/ 0 h 122"/>
                  <a:gd name="T2" fmla="*/ 0 w 81"/>
                  <a:gd name="T3" fmla="*/ 118 h 122"/>
                  <a:gd name="T4" fmla="*/ 2 w 81"/>
                  <a:gd name="T5" fmla="*/ 122 h 122"/>
                  <a:gd name="T6" fmla="*/ 81 w 81"/>
                  <a:gd name="T7" fmla="*/ 3 h 122"/>
                  <a:gd name="T8" fmla="*/ 74 w 81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22">
                    <a:moveTo>
                      <a:pt x="74" y="0"/>
                    </a:moveTo>
                    <a:cubicBezTo>
                      <a:pt x="58" y="14"/>
                      <a:pt x="18" y="57"/>
                      <a:pt x="0" y="118"/>
                    </a:cubicBezTo>
                    <a:cubicBezTo>
                      <a:pt x="1" y="120"/>
                      <a:pt x="1" y="121"/>
                      <a:pt x="2" y="122"/>
                    </a:cubicBezTo>
                    <a:cubicBezTo>
                      <a:pt x="25" y="47"/>
                      <a:pt x="81" y="3"/>
                      <a:pt x="81" y="3"/>
                    </a:cubicBezTo>
                    <a:cubicBezTo>
                      <a:pt x="79" y="2"/>
                      <a:pt x="77" y="1"/>
                      <a:pt x="74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ṣḻíḑè">
                <a:extLst>
                  <a:ext uri="{FF2B5EF4-FFF2-40B4-BE49-F238E27FC236}">
                    <a16:creationId xmlns:a16="http://schemas.microsoft.com/office/drawing/2014/main" id="{B3614103-F427-472F-860E-CCB4121918C8}"/>
                  </a:ext>
                </a:extLst>
              </p:cNvPr>
              <p:cNvSpPr/>
              <p:nvPr/>
            </p:nvSpPr>
            <p:spPr bwMode="auto">
              <a:xfrm>
                <a:off x="5298283" y="3014286"/>
                <a:ext cx="512763" cy="857250"/>
              </a:xfrm>
              <a:custGeom>
                <a:avLst/>
                <a:gdLst>
                  <a:gd name="T0" fmla="*/ 320 w 320"/>
                  <a:gd name="T1" fmla="*/ 256 h 536"/>
                  <a:gd name="T2" fmla="*/ 232 w 320"/>
                  <a:gd name="T3" fmla="*/ 429 h 536"/>
                  <a:gd name="T4" fmla="*/ 183 w 320"/>
                  <a:gd name="T5" fmla="*/ 536 h 536"/>
                  <a:gd name="T6" fmla="*/ 36 w 320"/>
                  <a:gd name="T7" fmla="*/ 163 h 536"/>
                  <a:gd name="T8" fmla="*/ 100 w 320"/>
                  <a:gd name="T9" fmla="*/ 0 h 536"/>
                  <a:gd name="T10" fmla="*/ 320 w 320"/>
                  <a:gd name="T11" fmla="*/ 25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36">
                    <a:moveTo>
                      <a:pt x="320" y="256"/>
                    </a:moveTo>
                    <a:cubicBezTo>
                      <a:pt x="320" y="256"/>
                      <a:pt x="236" y="322"/>
                      <a:pt x="232" y="429"/>
                    </a:cubicBezTo>
                    <a:cubicBezTo>
                      <a:pt x="227" y="536"/>
                      <a:pt x="183" y="536"/>
                      <a:pt x="183" y="536"/>
                    </a:cubicBezTo>
                    <a:cubicBezTo>
                      <a:pt x="183" y="536"/>
                      <a:pt x="72" y="194"/>
                      <a:pt x="36" y="163"/>
                    </a:cubicBezTo>
                    <a:cubicBezTo>
                      <a:pt x="0" y="132"/>
                      <a:pt x="100" y="0"/>
                      <a:pt x="100" y="0"/>
                    </a:cubicBezTo>
                    <a:cubicBezTo>
                      <a:pt x="100" y="0"/>
                      <a:pt x="156" y="185"/>
                      <a:pt x="320" y="256"/>
                    </a:cubicBezTo>
                  </a:path>
                </a:pathLst>
              </a:custGeom>
              <a:solidFill>
                <a:srgbClr val="E1E7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íṣ1ïďé">
                <a:extLst>
                  <a:ext uri="{FF2B5EF4-FFF2-40B4-BE49-F238E27FC236}">
                    <a16:creationId xmlns:a16="http://schemas.microsoft.com/office/drawing/2014/main" id="{73625902-162F-4EB1-AA48-9C2518679A01}"/>
                  </a:ext>
                </a:extLst>
              </p:cNvPr>
              <p:cNvSpPr/>
              <p:nvPr/>
            </p:nvSpPr>
            <p:spPr bwMode="auto">
              <a:xfrm>
                <a:off x="6223795" y="2939673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4 w 5"/>
                  <a:gd name="T3" fmla="*/ 3 h 3"/>
                  <a:gd name="T4" fmla="*/ 5 w 5"/>
                  <a:gd name="T5" fmla="*/ 2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1" y="1"/>
                      <a:pt x="3" y="2"/>
                      <a:pt x="4" y="3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7A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şļiḑe">
                <a:extLst>
                  <a:ext uri="{FF2B5EF4-FFF2-40B4-BE49-F238E27FC236}">
                    <a16:creationId xmlns:a16="http://schemas.microsoft.com/office/drawing/2014/main" id="{590D9282-52E7-4298-8421-8671E200D9E5}"/>
                  </a:ext>
                </a:extLst>
              </p:cNvPr>
              <p:cNvSpPr/>
              <p:nvPr/>
            </p:nvSpPr>
            <p:spPr bwMode="auto">
              <a:xfrm>
                <a:off x="6230145" y="3574673"/>
                <a:ext cx="19050" cy="290513"/>
              </a:xfrm>
              <a:custGeom>
                <a:avLst/>
                <a:gdLst>
                  <a:gd name="T0" fmla="*/ 4 w 12"/>
                  <a:gd name="T1" fmla="*/ 0 h 181"/>
                  <a:gd name="T2" fmla="*/ 0 w 12"/>
                  <a:gd name="T3" fmla="*/ 7 h 181"/>
                  <a:gd name="T4" fmla="*/ 0 w 12"/>
                  <a:gd name="T5" fmla="*/ 25 h 181"/>
                  <a:gd name="T6" fmla="*/ 8 w 12"/>
                  <a:gd name="T7" fmla="*/ 181 h 181"/>
                  <a:gd name="T8" fmla="*/ 12 w 12"/>
                  <a:gd name="T9" fmla="*/ 180 h 181"/>
                  <a:gd name="T10" fmla="*/ 4 w 12"/>
                  <a:gd name="T11" fmla="*/ 25 h 181"/>
                  <a:gd name="T12" fmla="*/ 4 w 12"/>
                  <a:gd name="T1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1">
                    <a:moveTo>
                      <a:pt x="4" y="0"/>
                    </a:moveTo>
                    <a:cubicBezTo>
                      <a:pt x="2" y="3"/>
                      <a:pt x="1" y="5"/>
                      <a:pt x="0" y="7"/>
                    </a:cubicBezTo>
                    <a:cubicBezTo>
                      <a:pt x="0" y="13"/>
                      <a:pt x="0" y="19"/>
                      <a:pt x="0" y="25"/>
                    </a:cubicBezTo>
                    <a:cubicBezTo>
                      <a:pt x="8" y="181"/>
                      <a:pt x="8" y="181"/>
                      <a:pt x="8" y="181"/>
                    </a:cubicBezTo>
                    <a:cubicBezTo>
                      <a:pt x="12" y="180"/>
                      <a:pt x="12" y="180"/>
                      <a:pt x="12" y="180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17"/>
                      <a:pt x="4" y="9"/>
                      <a:pt x="4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$ḻiḋê">
                <a:extLst>
                  <a:ext uri="{FF2B5EF4-FFF2-40B4-BE49-F238E27FC236}">
                    <a16:creationId xmlns:a16="http://schemas.microsoft.com/office/drawing/2014/main" id="{F6BCC746-85D3-465B-A1CF-D34834FC5ED6}"/>
                  </a:ext>
                </a:extLst>
              </p:cNvPr>
              <p:cNvSpPr/>
              <p:nvPr/>
            </p:nvSpPr>
            <p:spPr bwMode="auto">
              <a:xfrm>
                <a:off x="6228558" y="3561973"/>
                <a:ext cx="7938" cy="23813"/>
              </a:xfrm>
              <a:custGeom>
                <a:avLst/>
                <a:gdLst>
                  <a:gd name="T0" fmla="*/ 5 w 5"/>
                  <a:gd name="T1" fmla="*/ 0 h 15"/>
                  <a:gd name="T2" fmla="*/ 0 w 5"/>
                  <a:gd name="T3" fmla="*/ 7 h 15"/>
                  <a:gd name="T4" fmla="*/ 1 w 5"/>
                  <a:gd name="T5" fmla="*/ 15 h 15"/>
                  <a:gd name="T6" fmla="*/ 5 w 5"/>
                  <a:gd name="T7" fmla="*/ 8 h 15"/>
                  <a:gd name="T8" fmla="*/ 5 w 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5">
                    <a:moveTo>
                      <a:pt x="5" y="0"/>
                    </a:moveTo>
                    <a:cubicBezTo>
                      <a:pt x="3" y="2"/>
                      <a:pt x="2" y="4"/>
                      <a:pt x="0" y="7"/>
                    </a:cubicBezTo>
                    <a:cubicBezTo>
                      <a:pt x="0" y="9"/>
                      <a:pt x="0" y="12"/>
                      <a:pt x="1" y="15"/>
                    </a:cubicBezTo>
                    <a:cubicBezTo>
                      <a:pt x="2" y="13"/>
                      <a:pt x="3" y="11"/>
                      <a:pt x="5" y="8"/>
                    </a:cubicBezTo>
                    <a:cubicBezTo>
                      <a:pt x="5" y="6"/>
                      <a:pt x="5" y="3"/>
                      <a:pt x="5" y="0"/>
                    </a:cubicBezTo>
                  </a:path>
                </a:pathLst>
              </a:custGeom>
              <a:solidFill>
                <a:srgbClr val="B5BA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ślíde">
                <a:extLst>
                  <a:ext uri="{FF2B5EF4-FFF2-40B4-BE49-F238E27FC236}">
                    <a16:creationId xmlns:a16="http://schemas.microsoft.com/office/drawing/2014/main" id="{53527313-FA72-4BDA-A569-30E486F7A747}"/>
                  </a:ext>
                </a:extLst>
              </p:cNvPr>
              <p:cNvSpPr/>
              <p:nvPr/>
            </p:nvSpPr>
            <p:spPr bwMode="auto">
              <a:xfrm>
                <a:off x="6228558" y="2942848"/>
                <a:ext cx="71438" cy="630238"/>
              </a:xfrm>
              <a:custGeom>
                <a:avLst/>
                <a:gdLst>
                  <a:gd name="T0" fmla="*/ 2 w 44"/>
                  <a:gd name="T1" fmla="*/ 0 h 394"/>
                  <a:gd name="T2" fmla="*/ 1 w 44"/>
                  <a:gd name="T3" fmla="*/ 1 h 394"/>
                  <a:gd name="T4" fmla="*/ 11 w 44"/>
                  <a:gd name="T5" fmla="*/ 252 h 394"/>
                  <a:gd name="T6" fmla="*/ 0 w 44"/>
                  <a:gd name="T7" fmla="*/ 394 h 394"/>
                  <a:gd name="T8" fmla="*/ 5 w 44"/>
                  <a:gd name="T9" fmla="*/ 387 h 394"/>
                  <a:gd name="T10" fmla="*/ 15 w 44"/>
                  <a:gd name="T11" fmla="*/ 252 h 394"/>
                  <a:gd name="T12" fmla="*/ 8 w 44"/>
                  <a:gd name="T13" fmla="*/ 3 h 394"/>
                  <a:gd name="T14" fmla="*/ 2 w 44"/>
                  <a:gd name="T15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94">
                    <a:moveTo>
                      <a:pt x="2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41" y="29"/>
                      <a:pt x="25" y="165"/>
                      <a:pt x="11" y="252"/>
                    </a:cubicBezTo>
                    <a:cubicBezTo>
                      <a:pt x="3" y="299"/>
                      <a:pt x="0" y="346"/>
                      <a:pt x="0" y="394"/>
                    </a:cubicBezTo>
                    <a:cubicBezTo>
                      <a:pt x="2" y="391"/>
                      <a:pt x="3" y="389"/>
                      <a:pt x="5" y="387"/>
                    </a:cubicBezTo>
                    <a:cubicBezTo>
                      <a:pt x="4" y="342"/>
                      <a:pt x="8" y="297"/>
                      <a:pt x="15" y="252"/>
                    </a:cubicBezTo>
                    <a:cubicBezTo>
                      <a:pt x="29" y="167"/>
                      <a:pt x="44" y="35"/>
                      <a:pt x="8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iṩ1íḓê">
                <a:extLst>
                  <a:ext uri="{FF2B5EF4-FFF2-40B4-BE49-F238E27FC236}">
                    <a16:creationId xmlns:a16="http://schemas.microsoft.com/office/drawing/2014/main" id="{39E2FAB1-35A0-4216-B515-79736E9CC8CC}"/>
                  </a:ext>
                </a:extLst>
              </p:cNvPr>
              <p:cNvSpPr/>
              <p:nvPr/>
            </p:nvSpPr>
            <p:spPr bwMode="auto">
              <a:xfrm>
                <a:off x="7247733" y="4571623"/>
                <a:ext cx="320675" cy="495300"/>
              </a:xfrm>
              <a:custGeom>
                <a:avLst/>
                <a:gdLst>
                  <a:gd name="T0" fmla="*/ 128 w 200"/>
                  <a:gd name="T1" fmla="*/ 301 h 310"/>
                  <a:gd name="T2" fmla="*/ 118 w 200"/>
                  <a:gd name="T3" fmla="*/ 310 h 310"/>
                  <a:gd name="T4" fmla="*/ 124 w 200"/>
                  <a:gd name="T5" fmla="*/ 308 h 310"/>
                  <a:gd name="T6" fmla="*/ 132 w 200"/>
                  <a:gd name="T7" fmla="*/ 302 h 310"/>
                  <a:gd name="T8" fmla="*/ 128 w 200"/>
                  <a:gd name="T9" fmla="*/ 301 h 310"/>
                  <a:gd name="T10" fmla="*/ 0 w 200"/>
                  <a:gd name="T11" fmla="*/ 0 h 310"/>
                  <a:gd name="T12" fmla="*/ 40 w 200"/>
                  <a:gd name="T13" fmla="*/ 50 h 310"/>
                  <a:gd name="T14" fmla="*/ 195 w 200"/>
                  <a:gd name="T15" fmla="*/ 245 h 310"/>
                  <a:gd name="T16" fmla="*/ 128 w 200"/>
                  <a:gd name="T17" fmla="*/ 301 h 310"/>
                  <a:gd name="T18" fmla="*/ 135 w 200"/>
                  <a:gd name="T19" fmla="*/ 299 h 310"/>
                  <a:gd name="T20" fmla="*/ 200 w 200"/>
                  <a:gd name="T21" fmla="*/ 245 h 310"/>
                  <a:gd name="T22" fmla="*/ 44 w 200"/>
                  <a:gd name="T23" fmla="*/ 50 h 310"/>
                  <a:gd name="T24" fmla="*/ 6 w 200"/>
                  <a:gd name="T25" fmla="*/ 2 h 310"/>
                  <a:gd name="T26" fmla="*/ 0 w 200"/>
                  <a:gd name="T2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0" h="310">
                    <a:moveTo>
                      <a:pt x="128" y="301"/>
                    </a:moveTo>
                    <a:cubicBezTo>
                      <a:pt x="118" y="310"/>
                      <a:pt x="118" y="310"/>
                      <a:pt x="118" y="310"/>
                    </a:cubicBezTo>
                    <a:cubicBezTo>
                      <a:pt x="120" y="309"/>
                      <a:pt x="122" y="309"/>
                      <a:pt x="124" y="308"/>
                    </a:cubicBezTo>
                    <a:cubicBezTo>
                      <a:pt x="132" y="302"/>
                      <a:pt x="132" y="302"/>
                      <a:pt x="132" y="302"/>
                    </a:cubicBezTo>
                    <a:cubicBezTo>
                      <a:pt x="130" y="301"/>
                      <a:pt x="129" y="301"/>
                      <a:pt x="128" y="301"/>
                    </a:cubicBezTo>
                    <a:moveTo>
                      <a:pt x="0" y="0"/>
                    </a:moveTo>
                    <a:cubicBezTo>
                      <a:pt x="19" y="16"/>
                      <a:pt x="34" y="33"/>
                      <a:pt x="40" y="50"/>
                    </a:cubicBezTo>
                    <a:cubicBezTo>
                      <a:pt x="66" y="125"/>
                      <a:pt x="195" y="245"/>
                      <a:pt x="195" y="245"/>
                    </a:cubicBezTo>
                    <a:cubicBezTo>
                      <a:pt x="128" y="301"/>
                      <a:pt x="128" y="301"/>
                      <a:pt x="128" y="301"/>
                    </a:cubicBezTo>
                    <a:cubicBezTo>
                      <a:pt x="135" y="299"/>
                      <a:pt x="135" y="299"/>
                      <a:pt x="135" y="299"/>
                    </a:cubicBezTo>
                    <a:cubicBezTo>
                      <a:pt x="200" y="245"/>
                      <a:pt x="200" y="245"/>
                      <a:pt x="200" y="245"/>
                    </a:cubicBezTo>
                    <a:cubicBezTo>
                      <a:pt x="200" y="245"/>
                      <a:pt x="71" y="125"/>
                      <a:pt x="44" y="50"/>
                    </a:cubicBezTo>
                    <a:cubicBezTo>
                      <a:pt x="39" y="34"/>
                      <a:pt x="25" y="17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$1ídé">
                <a:extLst>
                  <a:ext uri="{FF2B5EF4-FFF2-40B4-BE49-F238E27FC236}">
                    <a16:creationId xmlns:a16="http://schemas.microsoft.com/office/drawing/2014/main" id="{DDF1A02F-667B-418D-8B8E-A9A15C349BC8}"/>
                  </a:ext>
                </a:extLst>
              </p:cNvPr>
              <p:cNvSpPr/>
              <p:nvPr/>
            </p:nvSpPr>
            <p:spPr bwMode="auto">
              <a:xfrm>
                <a:off x="7187408" y="4523998"/>
                <a:ext cx="69850" cy="50800"/>
              </a:xfrm>
              <a:custGeom>
                <a:avLst/>
                <a:gdLst>
                  <a:gd name="T0" fmla="*/ 0 w 44"/>
                  <a:gd name="T1" fmla="*/ 0 h 32"/>
                  <a:gd name="T2" fmla="*/ 0 w 44"/>
                  <a:gd name="T3" fmla="*/ 3 h 32"/>
                  <a:gd name="T4" fmla="*/ 38 w 44"/>
                  <a:gd name="T5" fmla="*/ 30 h 32"/>
                  <a:gd name="T6" fmla="*/ 44 w 44"/>
                  <a:gd name="T7" fmla="*/ 32 h 32"/>
                  <a:gd name="T8" fmla="*/ 0 w 4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2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4" y="12"/>
                      <a:pt x="26" y="21"/>
                      <a:pt x="38" y="30"/>
                    </a:cubicBezTo>
                    <a:cubicBezTo>
                      <a:pt x="40" y="31"/>
                      <a:pt x="42" y="31"/>
                      <a:pt x="44" y="32"/>
                    </a:cubicBezTo>
                    <a:cubicBezTo>
                      <a:pt x="31" y="21"/>
                      <a:pt x="16" y="10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ïśľîdê">
                <a:extLst>
                  <a:ext uri="{FF2B5EF4-FFF2-40B4-BE49-F238E27FC236}">
                    <a16:creationId xmlns:a16="http://schemas.microsoft.com/office/drawing/2014/main" id="{F2BC400E-14A0-423E-860C-0FDC0696658F}"/>
                  </a:ext>
                </a:extLst>
              </p:cNvPr>
              <p:cNvSpPr/>
              <p:nvPr/>
            </p:nvSpPr>
            <p:spPr bwMode="auto">
              <a:xfrm>
                <a:off x="7676358" y="5533648"/>
                <a:ext cx="3175" cy="1588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şľíḋê">
                <a:extLst>
                  <a:ext uri="{FF2B5EF4-FFF2-40B4-BE49-F238E27FC236}">
                    <a16:creationId xmlns:a16="http://schemas.microsoft.com/office/drawing/2014/main" id="{0DB7DBE1-E651-4B23-AE50-3A5308B6DDC3}"/>
                  </a:ext>
                </a:extLst>
              </p:cNvPr>
              <p:cNvSpPr/>
              <p:nvPr/>
            </p:nvSpPr>
            <p:spPr bwMode="auto">
              <a:xfrm>
                <a:off x="6230145" y="2939673"/>
                <a:ext cx="2630488" cy="2595563"/>
              </a:xfrm>
              <a:custGeom>
                <a:avLst/>
                <a:gdLst>
                  <a:gd name="T0" fmla="*/ 0 w 1642"/>
                  <a:gd name="T1" fmla="*/ 0 h 1622"/>
                  <a:gd name="T2" fmla="*/ 111 w 1642"/>
                  <a:gd name="T3" fmla="*/ 44 h 1622"/>
                  <a:gd name="T4" fmla="*/ 688 w 1642"/>
                  <a:gd name="T5" fmla="*/ 186 h 1622"/>
                  <a:gd name="T6" fmla="*/ 799 w 1642"/>
                  <a:gd name="T7" fmla="*/ 399 h 1622"/>
                  <a:gd name="T8" fmla="*/ 1367 w 1642"/>
                  <a:gd name="T9" fmla="*/ 1158 h 1622"/>
                  <a:gd name="T10" fmla="*/ 1411 w 1642"/>
                  <a:gd name="T11" fmla="*/ 1567 h 1622"/>
                  <a:gd name="T12" fmla="*/ 903 w 1642"/>
                  <a:gd name="T13" fmla="*/ 1622 h 1622"/>
                  <a:gd name="T14" fmla="*/ 753 w 1642"/>
                  <a:gd name="T15" fmla="*/ 1334 h 1622"/>
                  <a:gd name="T16" fmla="*/ 835 w 1642"/>
                  <a:gd name="T17" fmla="*/ 1265 h 1622"/>
                  <a:gd name="T18" fmla="*/ 679 w 1642"/>
                  <a:gd name="T19" fmla="*/ 1070 h 1622"/>
                  <a:gd name="T20" fmla="*/ 435 w 1642"/>
                  <a:gd name="T21" fmla="*/ 910 h 1622"/>
                  <a:gd name="T22" fmla="*/ 462 w 1642"/>
                  <a:gd name="T23" fmla="*/ 1549 h 1622"/>
                  <a:gd name="T24" fmla="*/ 62 w 1642"/>
                  <a:gd name="T25" fmla="*/ 1611 h 1622"/>
                  <a:gd name="T26" fmla="*/ 4 w 1642"/>
                  <a:gd name="T27" fmla="*/ 422 h 1622"/>
                  <a:gd name="T28" fmla="*/ 14 w 1642"/>
                  <a:gd name="T29" fmla="*/ 254 h 1622"/>
                  <a:gd name="T30" fmla="*/ 0 w 1642"/>
                  <a:gd name="T31" fmla="*/ 0 h 1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42" h="1622">
                    <a:moveTo>
                      <a:pt x="0" y="0"/>
                    </a:move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235" y="124"/>
                      <a:pt x="688" y="186"/>
                    </a:cubicBezTo>
                    <a:cubicBezTo>
                      <a:pt x="688" y="186"/>
                      <a:pt x="755" y="186"/>
                      <a:pt x="799" y="399"/>
                    </a:cubicBezTo>
                    <a:cubicBezTo>
                      <a:pt x="1367" y="1158"/>
                      <a:pt x="1367" y="1158"/>
                      <a:pt x="1367" y="1158"/>
                    </a:cubicBezTo>
                    <a:cubicBezTo>
                      <a:pt x="1367" y="1158"/>
                      <a:pt x="1642" y="1362"/>
                      <a:pt x="1411" y="1567"/>
                    </a:cubicBezTo>
                    <a:cubicBezTo>
                      <a:pt x="903" y="1622"/>
                      <a:pt x="903" y="1622"/>
                      <a:pt x="903" y="1622"/>
                    </a:cubicBezTo>
                    <a:cubicBezTo>
                      <a:pt x="903" y="1622"/>
                      <a:pt x="1196" y="1343"/>
                      <a:pt x="753" y="1334"/>
                    </a:cubicBezTo>
                    <a:cubicBezTo>
                      <a:pt x="835" y="1265"/>
                      <a:pt x="835" y="1265"/>
                      <a:pt x="835" y="1265"/>
                    </a:cubicBezTo>
                    <a:cubicBezTo>
                      <a:pt x="835" y="1265"/>
                      <a:pt x="706" y="1145"/>
                      <a:pt x="679" y="1070"/>
                    </a:cubicBezTo>
                    <a:cubicBezTo>
                      <a:pt x="653" y="994"/>
                      <a:pt x="435" y="910"/>
                      <a:pt x="435" y="910"/>
                    </a:cubicBezTo>
                    <a:cubicBezTo>
                      <a:pt x="462" y="1549"/>
                      <a:pt x="462" y="1549"/>
                      <a:pt x="462" y="1549"/>
                    </a:cubicBezTo>
                    <a:cubicBezTo>
                      <a:pt x="62" y="1611"/>
                      <a:pt x="62" y="1611"/>
                      <a:pt x="62" y="1611"/>
                    </a:cubicBezTo>
                    <a:cubicBezTo>
                      <a:pt x="4" y="422"/>
                      <a:pt x="4" y="422"/>
                      <a:pt x="4" y="422"/>
                    </a:cubicBezTo>
                    <a:cubicBezTo>
                      <a:pt x="2" y="366"/>
                      <a:pt x="5" y="309"/>
                      <a:pt x="14" y="254"/>
                    </a:cubicBezTo>
                    <a:cubicBezTo>
                      <a:pt x="29" y="164"/>
                      <a:pt x="45" y="21"/>
                      <a:pt x="0" y="0"/>
                    </a:cubicBezTo>
                  </a:path>
                </a:pathLst>
              </a:custGeom>
              <a:solidFill>
                <a:srgbClr val="676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ṡľiḑè">
                <a:extLst>
                  <a:ext uri="{FF2B5EF4-FFF2-40B4-BE49-F238E27FC236}">
                    <a16:creationId xmlns:a16="http://schemas.microsoft.com/office/drawing/2014/main" id="{EC5DD9E1-58B0-476D-9952-C473745D5700}"/>
                  </a:ext>
                </a:extLst>
              </p:cNvPr>
              <p:cNvSpPr/>
              <p:nvPr/>
            </p:nvSpPr>
            <p:spPr bwMode="auto">
              <a:xfrm>
                <a:off x="3355183" y="3012698"/>
                <a:ext cx="2103438" cy="2449513"/>
              </a:xfrm>
              <a:custGeom>
                <a:avLst/>
                <a:gdLst>
                  <a:gd name="T0" fmla="*/ 466 w 1313"/>
                  <a:gd name="T1" fmla="*/ 690 h 1532"/>
                  <a:gd name="T2" fmla="*/ 206 w 1313"/>
                  <a:gd name="T3" fmla="*/ 1158 h 1532"/>
                  <a:gd name="T4" fmla="*/ 154 w 1313"/>
                  <a:gd name="T5" fmla="*/ 1532 h 1532"/>
                  <a:gd name="T6" fmla="*/ 224 w 1313"/>
                  <a:gd name="T7" fmla="*/ 1438 h 1532"/>
                  <a:gd name="T8" fmla="*/ 239 w 1313"/>
                  <a:gd name="T9" fmla="*/ 1442 h 1532"/>
                  <a:gd name="T10" fmla="*/ 420 w 1313"/>
                  <a:gd name="T11" fmla="*/ 1517 h 1532"/>
                  <a:gd name="T12" fmla="*/ 362 w 1313"/>
                  <a:gd name="T13" fmla="*/ 1411 h 1532"/>
                  <a:gd name="T14" fmla="*/ 517 w 1313"/>
                  <a:gd name="T15" fmla="*/ 1242 h 1532"/>
                  <a:gd name="T16" fmla="*/ 593 w 1313"/>
                  <a:gd name="T17" fmla="*/ 1287 h 1532"/>
                  <a:gd name="T18" fmla="*/ 655 w 1313"/>
                  <a:gd name="T19" fmla="*/ 1269 h 1532"/>
                  <a:gd name="T20" fmla="*/ 753 w 1313"/>
                  <a:gd name="T21" fmla="*/ 1145 h 1532"/>
                  <a:gd name="T22" fmla="*/ 729 w 1313"/>
                  <a:gd name="T23" fmla="*/ 967 h 1532"/>
                  <a:gd name="T24" fmla="*/ 630 w 1313"/>
                  <a:gd name="T25" fmla="*/ 892 h 1532"/>
                  <a:gd name="T26" fmla="*/ 466 w 1313"/>
                  <a:gd name="T27" fmla="*/ 690 h 1532"/>
                  <a:gd name="T28" fmla="*/ 1313 w 1313"/>
                  <a:gd name="T29" fmla="*/ 0 h 1532"/>
                  <a:gd name="T30" fmla="*/ 1007 w 1313"/>
                  <a:gd name="T31" fmla="*/ 80 h 1532"/>
                  <a:gd name="T32" fmla="*/ 919 w 1313"/>
                  <a:gd name="T33" fmla="*/ 203 h 1532"/>
                  <a:gd name="T34" fmla="*/ 769 w 1313"/>
                  <a:gd name="T35" fmla="*/ 437 h 1532"/>
                  <a:gd name="T36" fmla="*/ 975 w 1313"/>
                  <a:gd name="T37" fmla="*/ 482 h 1532"/>
                  <a:gd name="T38" fmla="*/ 1188 w 1313"/>
                  <a:gd name="T39" fmla="*/ 201 h 1532"/>
                  <a:gd name="T40" fmla="*/ 1192 w 1313"/>
                  <a:gd name="T41" fmla="*/ 197 h 1532"/>
                  <a:gd name="T42" fmla="*/ 1192 w 1313"/>
                  <a:gd name="T43" fmla="*/ 159 h 1532"/>
                  <a:gd name="T44" fmla="*/ 1218 w 1313"/>
                  <a:gd name="T45" fmla="*/ 170 h 1532"/>
                  <a:gd name="T46" fmla="*/ 1241 w 1313"/>
                  <a:gd name="T47" fmla="*/ 145 h 1532"/>
                  <a:gd name="T48" fmla="*/ 1313 w 1313"/>
                  <a:gd name="T49" fmla="*/ 1 h 1532"/>
                  <a:gd name="T50" fmla="*/ 1313 w 1313"/>
                  <a:gd name="T51" fmla="*/ 2 h 1532"/>
                  <a:gd name="T52" fmla="*/ 1313 w 1313"/>
                  <a:gd name="T53" fmla="*/ 0 h 1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13" h="1532">
                    <a:moveTo>
                      <a:pt x="466" y="690"/>
                    </a:moveTo>
                    <a:cubicBezTo>
                      <a:pt x="206" y="1158"/>
                      <a:pt x="206" y="1158"/>
                      <a:pt x="206" y="1158"/>
                    </a:cubicBezTo>
                    <a:cubicBezTo>
                      <a:pt x="206" y="1158"/>
                      <a:pt x="0" y="1359"/>
                      <a:pt x="154" y="1532"/>
                    </a:cubicBezTo>
                    <a:cubicBezTo>
                      <a:pt x="187" y="1499"/>
                      <a:pt x="193" y="1438"/>
                      <a:pt x="224" y="1438"/>
                    </a:cubicBezTo>
                    <a:cubicBezTo>
                      <a:pt x="228" y="1438"/>
                      <a:pt x="233" y="1439"/>
                      <a:pt x="239" y="1442"/>
                    </a:cubicBezTo>
                    <a:cubicBezTo>
                      <a:pt x="297" y="1474"/>
                      <a:pt x="357" y="1499"/>
                      <a:pt x="420" y="1517"/>
                    </a:cubicBezTo>
                    <a:cubicBezTo>
                      <a:pt x="362" y="1411"/>
                      <a:pt x="362" y="1411"/>
                      <a:pt x="362" y="1411"/>
                    </a:cubicBezTo>
                    <a:cubicBezTo>
                      <a:pt x="517" y="1242"/>
                      <a:pt x="517" y="1242"/>
                      <a:pt x="517" y="1242"/>
                    </a:cubicBezTo>
                    <a:cubicBezTo>
                      <a:pt x="593" y="1287"/>
                      <a:pt x="593" y="1287"/>
                      <a:pt x="593" y="1287"/>
                    </a:cubicBezTo>
                    <a:cubicBezTo>
                      <a:pt x="611" y="1280"/>
                      <a:pt x="632" y="1274"/>
                      <a:pt x="655" y="1269"/>
                    </a:cubicBezTo>
                    <a:cubicBezTo>
                      <a:pt x="753" y="1145"/>
                      <a:pt x="753" y="1145"/>
                      <a:pt x="753" y="1145"/>
                    </a:cubicBezTo>
                    <a:cubicBezTo>
                      <a:pt x="729" y="967"/>
                      <a:pt x="729" y="967"/>
                      <a:pt x="729" y="967"/>
                    </a:cubicBezTo>
                    <a:cubicBezTo>
                      <a:pt x="681" y="963"/>
                      <a:pt x="651" y="936"/>
                      <a:pt x="630" y="892"/>
                    </a:cubicBezTo>
                    <a:cubicBezTo>
                      <a:pt x="573" y="848"/>
                      <a:pt x="519" y="777"/>
                      <a:pt x="466" y="690"/>
                    </a:cubicBezTo>
                    <a:moveTo>
                      <a:pt x="1313" y="0"/>
                    </a:moveTo>
                    <a:cubicBezTo>
                      <a:pt x="1007" y="80"/>
                      <a:pt x="1007" y="80"/>
                      <a:pt x="1007" y="80"/>
                    </a:cubicBezTo>
                    <a:cubicBezTo>
                      <a:pt x="986" y="121"/>
                      <a:pt x="958" y="162"/>
                      <a:pt x="919" y="203"/>
                    </a:cubicBezTo>
                    <a:cubicBezTo>
                      <a:pt x="843" y="281"/>
                      <a:pt x="796" y="361"/>
                      <a:pt x="769" y="437"/>
                    </a:cubicBezTo>
                    <a:cubicBezTo>
                      <a:pt x="975" y="482"/>
                      <a:pt x="975" y="482"/>
                      <a:pt x="975" y="482"/>
                    </a:cubicBezTo>
                    <a:cubicBezTo>
                      <a:pt x="1022" y="378"/>
                      <a:pt x="1107" y="285"/>
                      <a:pt x="1188" y="201"/>
                    </a:cubicBezTo>
                    <a:cubicBezTo>
                      <a:pt x="1192" y="197"/>
                      <a:pt x="1192" y="197"/>
                      <a:pt x="1192" y="197"/>
                    </a:cubicBezTo>
                    <a:cubicBezTo>
                      <a:pt x="1192" y="159"/>
                      <a:pt x="1192" y="159"/>
                      <a:pt x="1192" y="159"/>
                    </a:cubicBezTo>
                    <a:cubicBezTo>
                      <a:pt x="1218" y="170"/>
                      <a:pt x="1218" y="170"/>
                      <a:pt x="1218" y="170"/>
                    </a:cubicBezTo>
                    <a:cubicBezTo>
                      <a:pt x="1241" y="145"/>
                      <a:pt x="1241" y="145"/>
                      <a:pt x="1241" y="145"/>
                    </a:cubicBezTo>
                    <a:cubicBezTo>
                      <a:pt x="1239" y="99"/>
                      <a:pt x="1313" y="1"/>
                      <a:pt x="1313" y="1"/>
                    </a:cubicBezTo>
                    <a:cubicBezTo>
                      <a:pt x="1313" y="1"/>
                      <a:pt x="1313" y="2"/>
                      <a:pt x="1313" y="2"/>
                    </a:cubicBezTo>
                    <a:cubicBezTo>
                      <a:pt x="1313" y="1"/>
                      <a:pt x="1313" y="1"/>
                      <a:pt x="131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šļïḓè">
                <a:extLst>
                  <a:ext uri="{FF2B5EF4-FFF2-40B4-BE49-F238E27FC236}">
                    <a16:creationId xmlns:a16="http://schemas.microsoft.com/office/drawing/2014/main" id="{E0244EFC-592A-4D4A-A2B5-4E0398A7D848}"/>
                  </a:ext>
                </a:extLst>
              </p:cNvPr>
              <p:cNvSpPr/>
              <p:nvPr/>
            </p:nvSpPr>
            <p:spPr bwMode="auto">
              <a:xfrm>
                <a:off x="4917283" y="3244473"/>
                <a:ext cx="455613" cy="615950"/>
              </a:xfrm>
              <a:custGeom>
                <a:avLst/>
                <a:gdLst>
                  <a:gd name="T0" fmla="*/ 217 w 285"/>
                  <a:gd name="T1" fmla="*/ 52 h 385"/>
                  <a:gd name="T2" fmla="*/ 213 w 285"/>
                  <a:gd name="T3" fmla="*/ 56 h 385"/>
                  <a:gd name="T4" fmla="*/ 0 w 285"/>
                  <a:gd name="T5" fmla="*/ 337 h 385"/>
                  <a:gd name="T6" fmla="*/ 217 w 285"/>
                  <a:gd name="T7" fmla="*/ 385 h 385"/>
                  <a:gd name="T8" fmla="*/ 217 w 285"/>
                  <a:gd name="T9" fmla="*/ 52 h 385"/>
                  <a:gd name="T10" fmla="*/ 266 w 285"/>
                  <a:gd name="T11" fmla="*/ 0 h 385"/>
                  <a:gd name="T12" fmla="*/ 243 w 285"/>
                  <a:gd name="T13" fmla="*/ 25 h 385"/>
                  <a:gd name="T14" fmla="*/ 285 w 285"/>
                  <a:gd name="T15" fmla="*/ 43 h 385"/>
                  <a:gd name="T16" fmla="*/ 274 w 285"/>
                  <a:gd name="T17" fmla="*/ 27 h 385"/>
                  <a:gd name="T18" fmla="*/ 267 w 285"/>
                  <a:gd name="T19" fmla="*/ 4 h 385"/>
                  <a:gd name="T20" fmla="*/ 266 w 285"/>
                  <a:gd name="T21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5" h="385">
                    <a:moveTo>
                      <a:pt x="217" y="52"/>
                    </a:moveTo>
                    <a:cubicBezTo>
                      <a:pt x="213" y="56"/>
                      <a:pt x="213" y="56"/>
                      <a:pt x="213" y="56"/>
                    </a:cubicBezTo>
                    <a:cubicBezTo>
                      <a:pt x="132" y="140"/>
                      <a:pt x="47" y="233"/>
                      <a:pt x="0" y="337"/>
                    </a:cubicBezTo>
                    <a:cubicBezTo>
                      <a:pt x="217" y="385"/>
                      <a:pt x="217" y="385"/>
                      <a:pt x="217" y="385"/>
                    </a:cubicBezTo>
                    <a:cubicBezTo>
                      <a:pt x="217" y="52"/>
                      <a:pt x="217" y="52"/>
                      <a:pt x="217" y="52"/>
                    </a:cubicBezTo>
                    <a:moveTo>
                      <a:pt x="266" y="0"/>
                    </a:moveTo>
                    <a:cubicBezTo>
                      <a:pt x="243" y="25"/>
                      <a:pt x="243" y="25"/>
                      <a:pt x="243" y="25"/>
                    </a:cubicBezTo>
                    <a:cubicBezTo>
                      <a:pt x="285" y="43"/>
                      <a:pt x="285" y="43"/>
                      <a:pt x="285" y="43"/>
                    </a:cubicBezTo>
                    <a:cubicBezTo>
                      <a:pt x="281" y="36"/>
                      <a:pt x="277" y="30"/>
                      <a:pt x="274" y="27"/>
                    </a:cubicBezTo>
                    <a:cubicBezTo>
                      <a:pt x="268" y="22"/>
                      <a:pt x="266" y="14"/>
                      <a:pt x="267" y="4"/>
                    </a:cubicBezTo>
                    <a:cubicBezTo>
                      <a:pt x="267" y="3"/>
                      <a:pt x="266" y="2"/>
                      <a:pt x="266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îşlïďè">
                <a:extLst>
                  <a:ext uri="{FF2B5EF4-FFF2-40B4-BE49-F238E27FC236}">
                    <a16:creationId xmlns:a16="http://schemas.microsoft.com/office/drawing/2014/main" id="{1934ACCD-8FF8-4714-A331-696E985045FD}"/>
                  </a:ext>
                </a:extLst>
              </p:cNvPr>
              <p:cNvSpPr/>
              <p:nvPr/>
            </p:nvSpPr>
            <p:spPr bwMode="auto">
              <a:xfrm>
                <a:off x="4101308" y="3701673"/>
                <a:ext cx="263525" cy="736600"/>
              </a:xfrm>
              <a:custGeom>
                <a:avLst/>
                <a:gdLst>
                  <a:gd name="T0" fmla="*/ 57 w 164"/>
                  <a:gd name="T1" fmla="*/ 156 h 461"/>
                  <a:gd name="T2" fmla="*/ 0 w 164"/>
                  <a:gd name="T3" fmla="*/ 259 h 461"/>
                  <a:gd name="T4" fmla="*/ 164 w 164"/>
                  <a:gd name="T5" fmla="*/ 461 h 461"/>
                  <a:gd name="T6" fmla="*/ 128 w 164"/>
                  <a:gd name="T7" fmla="*/ 267 h 461"/>
                  <a:gd name="T8" fmla="*/ 57 w 164"/>
                  <a:gd name="T9" fmla="*/ 156 h 461"/>
                  <a:gd name="T10" fmla="*/ 121 w 164"/>
                  <a:gd name="T11" fmla="*/ 0 h 461"/>
                  <a:gd name="T12" fmla="*/ 100 w 164"/>
                  <a:gd name="T13" fmla="*/ 79 h 461"/>
                  <a:gd name="T14" fmla="*/ 59 w 164"/>
                  <a:gd name="T15" fmla="*/ 152 h 461"/>
                  <a:gd name="T16" fmla="*/ 128 w 164"/>
                  <a:gd name="T17" fmla="*/ 260 h 461"/>
                  <a:gd name="T18" fmla="*/ 121 w 164"/>
                  <a:gd name="T19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61">
                    <a:moveTo>
                      <a:pt x="57" y="156"/>
                    </a:moveTo>
                    <a:cubicBezTo>
                      <a:pt x="0" y="259"/>
                      <a:pt x="0" y="259"/>
                      <a:pt x="0" y="259"/>
                    </a:cubicBezTo>
                    <a:cubicBezTo>
                      <a:pt x="53" y="346"/>
                      <a:pt x="107" y="417"/>
                      <a:pt x="164" y="461"/>
                    </a:cubicBezTo>
                    <a:cubicBezTo>
                      <a:pt x="143" y="413"/>
                      <a:pt x="133" y="346"/>
                      <a:pt x="128" y="267"/>
                    </a:cubicBezTo>
                    <a:cubicBezTo>
                      <a:pt x="104" y="234"/>
                      <a:pt x="80" y="197"/>
                      <a:pt x="57" y="156"/>
                    </a:cubicBezTo>
                    <a:moveTo>
                      <a:pt x="121" y="0"/>
                    </a:moveTo>
                    <a:cubicBezTo>
                      <a:pt x="114" y="24"/>
                      <a:pt x="107" y="50"/>
                      <a:pt x="100" y="79"/>
                    </a:cubicBezTo>
                    <a:cubicBezTo>
                      <a:pt x="59" y="152"/>
                      <a:pt x="59" y="152"/>
                      <a:pt x="59" y="152"/>
                    </a:cubicBezTo>
                    <a:cubicBezTo>
                      <a:pt x="81" y="192"/>
                      <a:pt x="104" y="228"/>
                      <a:pt x="128" y="260"/>
                    </a:cubicBezTo>
                    <a:cubicBezTo>
                      <a:pt x="124" y="181"/>
                      <a:pt x="124" y="91"/>
                      <a:pt x="121" y="0"/>
                    </a:cubicBezTo>
                  </a:path>
                </a:pathLst>
              </a:custGeom>
              <a:solidFill>
                <a:srgbClr val="90A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şlíḋê">
                <a:extLst>
                  <a:ext uri="{FF2B5EF4-FFF2-40B4-BE49-F238E27FC236}">
                    <a16:creationId xmlns:a16="http://schemas.microsoft.com/office/drawing/2014/main" id="{8574B79F-C82F-421E-9C9D-85DCB3C4782D}"/>
                  </a:ext>
                </a:extLst>
              </p:cNvPr>
              <p:cNvSpPr/>
              <p:nvPr/>
            </p:nvSpPr>
            <p:spPr bwMode="auto">
              <a:xfrm>
                <a:off x="4193383" y="3944561"/>
                <a:ext cx="112713" cy="184150"/>
              </a:xfrm>
              <a:custGeom>
                <a:avLst/>
                <a:gdLst>
                  <a:gd name="T0" fmla="*/ 2 w 71"/>
                  <a:gd name="T1" fmla="*/ 0 h 115"/>
                  <a:gd name="T2" fmla="*/ 0 w 71"/>
                  <a:gd name="T3" fmla="*/ 4 h 115"/>
                  <a:gd name="T4" fmla="*/ 71 w 71"/>
                  <a:gd name="T5" fmla="*/ 115 h 115"/>
                  <a:gd name="T6" fmla="*/ 71 w 71"/>
                  <a:gd name="T7" fmla="*/ 108 h 115"/>
                  <a:gd name="T8" fmla="*/ 2 w 71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15">
                    <a:moveTo>
                      <a:pt x="2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3" y="45"/>
                      <a:pt x="47" y="82"/>
                      <a:pt x="71" y="115"/>
                    </a:cubicBezTo>
                    <a:cubicBezTo>
                      <a:pt x="71" y="113"/>
                      <a:pt x="71" y="110"/>
                      <a:pt x="71" y="108"/>
                    </a:cubicBezTo>
                    <a:cubicBezTo>
                      <a:pt x="47" y="76"/>
                      <a:pt x="24" y="40"/>
                      <a:pt x="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îşlíḋe">
                <a:extLst>
                  <a:ext uri="{FF2B5EF4-FFF2-40B4-BE49-F238E27FC236}">
                    <a16:creationId xmlns:a16="http://schemas.microsoft.com/office/drawing/2014/main" id="{FBF1F4F7-FB5F-4497-B6CE-763FCB77B0CC}"/>
                  </a:ext>
                </a:extLst>
              </p:cNvPr>
              <p:cNvSpPr/>
              <p:nvPr/>
            </p:nvSpPr>
            <p:spPr bwMode="auto">
              <a:xfrm>
                <a:off x="4415633" y="3139698"/>
                <a:ext cx="552450" cy="757238"/>
              </a:xfrm>
              <a:custGeom>
                <a:avLst/>
                <a:gdLst>
                  <a:gd name="T0" fmla="*/ 3 w 345"/>
                  <a:gd name="T1" fmla="*/ 429 h 473"/>
                  <a:gd name="T2" fmla="*/ 0 w 345"/>
                  <a:gd name="T3" fmla="*/ 460 h 473"/>
                  <a:gd name="T4" fmla="*/ 9 w 345"/>
                  <a:gd name="T5" fmla="*/ 473 h 473"/>
                  <a:gd name="T6" fmla="*/ 3 w 345"/>
                  <a:gd name="T7" fmla="*/ 429 h 473"/>
                  <a:gd name="T8" fmla="*/ 345 w 345"/>
                  <a:gd name="T9" fmla="*/ 0 h 473"/>
                  <a:gd name="T10" fmla="*/ 90 w 345"/>
                  <a:gd name="T11" fmla="*/ 66 h 473"/>
                  <a:gd name="T12" fmla="*/ 80 w 345"/>
                  <a:gd name="T13" fmla="*/ 64 h 473"/>
                  <a:gd name="T14" fmla="*/ 66 w 345"/>
                  <a:gd name="T15" fmla="*/ 67 h 473"/>
                  <a:gd name="T16" fmla="*/ 59 w 345"/>
                  <a:gd name="T17" fmla="*/ 98 h 473"/>
                  <a:gd name="T18" fmla="*/ 11 w 345"/>
                  <a:gd name="T19" fmla="*/ 359 h 473"/>
                  <a:gd name="T20" fmla="*/ 70 w 345"/>
                  <a:gd name="T21" fmla="*/ 372 h 473"/>
                  <a:gd name="T22" fmla="*/ 95 w 345"/>
                  <a:gd name="T23" fmla="*/ 354 h 473"/>
                  <a:gd name="T24" fmla="*/ 107 w 345"/>
                  <a:gd name="T25" fmla="*/ 357 h 473"/>
                  <a:gd name="T26" fmla="*/ 257 w 345"/>
                  <a:gd name="T27" fmla="*/ 123 h 473"/>
                  <a:gd name="T28" fmla="*/ 345 w 345"/>
                  <a:gd name="T29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5" h="473">
                    <a:moveTo>
                      <a:pt x="3" y="429"/>
                    </a:moveTo>
                    <a:cubicBezTo>
                      <a:pt x="2" y="440"/>
                      <a:pt x="1" y="450"/>
                      <a:pt x="0" y="460"/>
                    </a:cubicBezTo>
                    <a:cubicBezTo>
                      <a:pt x="3" y="464"/>
                      <a:pt x="6" y="469"/>
                      <a:pt x="9" y="473"/>
                    </a:cubicBezTo>
                    <a:cubicBezTo>
                      <a:pt x="3" y="429"/>
                      <a:pt x="3" y="429"/>
                      <a:pt x="3" y="429"/>
                    </a:cubicBezTo>
                    <a:moveTo>
                      <a:pt x="345" y="0"/>
                    </a:move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87" y="64"/>
                      <a:pt x="80" y="64"/>
                    </a:cubicBezTo>
                    <a:cubicBezTo>
                      <a:pt x="77" y="64"/>
                      <a:pt x="72" y="65"/>
                      <a:pt x="66" y="67"/>
                    </a:cubicBezTo>
                    <a:cubicBezTo>
                      <a:pt x="64" y="77"/>
                      <a:pt x="62" y="87"/>
                      <a:pt x="59" y="98"/>
                    </a:cubicBezTo>
                    <a:cubicBezTo>
                      <a:pt x="39" y="188"/>
                      <a:pt x="22" y="276"/>
                      <a:pt x="11" y="359"/>
                    </a:cubicBezTo>
                    <a:cubicBezTo>
                      <a:pt x="70" y="372"/>
                      <a:pt x="70" y="372"/>
                      <a:pt x="70" y="372"/>
                    </a:cubicBezTo>
                    <a:cubicBezTo>
                      <a:pt x="95" y="354"/>
                      <a:pt x="95" y="354"/>
                      <a:pt x="95" y="354"/>
                    </a:cubicBezTo>
                    <a:cubicBezTo>
                      <a:pt x="107" y="357"/>
                      <a:pt x="107" y="357"/>
                      <a:pt x="107" y="357"/>
                    </a:cubicBezTo>
                    <a:cubicBezTo>
                      <a:pt x="134" y="281"/>
                      <a:pt x="181" y="201"/>
                      <a:pt x="257" y="123"/>
                    </a:cubicBezTo>
                    <a:cubicBezTo>
                      <a:pt x="296" y="82"/>
                      <a:pt x="324" y="41"/>
                      <a:pt x="345" y="0"/>
                    </a:cubicBezTo>
                  </a:path>
                </a:pathLst>
              </a:custGeom>
              <a:solidFill>
                <a:srgbClr val="90A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ṧlidè">
                <a:extLst>
                  <a:ext uri="{FF2B5EF4-FFF2-40B4-BE49-F238E27FC236}">
                    <a16:creationId xmlns:a16="http://schemas.microsoft.com/office/drawing/2014/main" id="{EA29A0F0-A38B-45D6-A2A0-68D1B767BC9E}"/>
                  </a:ext>
                </a:extLst>
              </p:cNvPr>
              <p:cNvSpPr/>
              <p:nvPr/>
            </p:nvSpPr>
            <p:spPr bwMode="auto">
              <a:xfrm>
                <a:off x="4407695" y="3876298"/>
                <a:ext cx="98425" cy="566738"/>
              </a:xfrm>
              <a:custGeom>
                <a:avLst/>
                <a:gdLst>
                  <a:gd name="T0" fmla="*/ 12 w 62"/>
                  <a:gd name="T1" fmla="*/ 240 h 355"/>
                  <a:gd name="T2" fmla="*/ 21 w 62"/>
                  <a:gd name="T3" fmla="*/ 276 h 355"/>
                  <a:gd name="T4" fmla="*/ 62 w 62"/>
                  <a:gd name="T5" fmla="*/ 355 h 355"/>
                  <a:gd name="T6" fmla="*/ 50 w 62"/>
                  <a:gd name="T7" fmla="*/ 269 h 355"/>
                  <a:gd name="T8" fmla="*/ 12 w 62"/>
                  <a:gd name="T9" fmla="*/ 240 h 355"/>
                  <a:gd name="T10" fmla="*/ 5 w 62"/>
                  <a:gd name="T11" fmla="*/ 0 h 355"/>
                  <a:gd name="T12" fmla="*/ 0 w 62"/>
                  <a:gd name="T13" fmla="*/ 107 h 355"/>
                  <a:gd name="T14" fmla="*/ 10 w 62"/>
                  <a:gd name="T15" fmla="*/ 233 h 355"/>
                  <a:gd name="T16" fmla="*/ 49 w 62"/>
                  <a:gd name="T17" fmla="*/ 264 h 355"/>
                  <a:gd name="T18" fmla="*/ 14 w 62"/>
                  <a:gd name="T19" fmla="*/ 13 h 355"/>
                  <a:gd name="T20" fmla="*/ 5 w 62"/>
                  <a:gd name="T2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355">
                    <a:moveTo>
                      <a:pt x="12" y="240"/>
                    </a:moveTo>
                    <a:cubicBezTo>
                      <a:pt x="14" y="252"/>
                      <a:pt x="17" y="265"/>
                      <a:pt x="21" y="276"/>
                    </a:cubicBezTo>
                    <a:cubicBezTo>
                      <a:pt x="30" y="308"/>
                      <a:pt x="44" y="335"/>
                      <a:pt x="62" y="355"/>
                    </a:cubicBezTo>
                    <a:cubicBezTo>
                      <a:pt x="50" y="269"/>
                      <a:pt x="50" y="269"/>
                      <a:pt x="50" y="269"/>
                    </a:cubicBezTo>
                    <a:cubicBezTo>
                      <a:pt x="37" y="260"/>
                      <a:pt x="24" y="251"/>
                      <a:pt x="12" y="240"/>
                    </a:cubicBezTo>
                    <a:moveTo>
                      <a:pt x="5" y="0"/>
                    </a:moveTo>
                    <a:cubicBezTo>
                      <a:pt x="2" y="37"/>
                      <a:pt x="0" y="73"/>
                      <a:pt x="0" y="107"/>
                    </a:cubicBezTo>
                    <a:cubicBezTo>
                      <a:pt x="0" y="153"/>
                      <a:pt x="4" y="196"/>
                      <a:pt x="10" y="233"/>
                    </a:cubicBezTo>
                    <a:cubicBezTo>
                      <a:pt x="23" y="245"/>
                      <a:pt x="36" y="255"/>
                      <a:pt x="49" y="26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1" y="9"/>
                      <a:pt x="8" y="4"/>
                      <a:pt x="5" y="0"/>
                    </a:cubicBezTo>
                  </a:path>
                </a:pathLst>
              </a:custGeom>
              <a:solidFill>
                <a:srgbClr val="659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ísļïḍe">
                <a:extLst>
                  <a:ext uri="{FF2B5EF4-FFF2-40B4-BE49-F238E27FC236}">
                    <a16:creationId xmlns:a16="http://schemas.microsoft.com/office/drawing/2014/main" id="{A563DC33-573A-45B5-984E-2E15CAA11B58}"/>
                  </a:ext>
                </a:extLst>
              </p:cNvPr>
              <p:cNvSpPr/>
              <p:nvPr/>
            </p:nvSpPr>
            <p:spPr bwMode="auto">
              <a:xfrm>
                <a:off x="4423570" y="4247773"/>
                <a:ext cx="63500" cy="58738"/>
              </a:xfrm>
              <a:custGeom>
                <a:avLst/>
                <a:gdLst>
                  <a:gd name="T0" fmla="*/ 0 w 40"/>
                  <a:gd name="T1" fmla="*/ 0 h 36"/>
                  <a:gd name="T2" fmla="*/ 2 w 40"/>
                  <a:gd name="T3" fmla="*/ 7 h 36"/>
                  <a:gd name="T4" fmla="*/ 40 w 40"/>
                  <a:gd name="T5" fmla="*/ 36 h 36"/>
                  <a:gd name="T6" fmla="*/ 39 w 40"/>
                  <a:gd name="T7" fmla="*/ 31 h 36"/>
                  <a:gd name="T8" fmla="*/ 0 w 4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6">
                    <a:moveTo>
                      <a:pt x="0" y="0"/>
                    </a:moveTo>
                    <a:cubicBezTo>
                      <a:pt x="1" y="2"/>
                      <a:pt x="1" y="5"/>
                      <a:pt x="2" y="7"/>
                    </a:cubicBezTo>
                    <a:cubicBezTo>
                      <a:pt x="14" y="18"/>
                      <a:pt x="27" y="27"/>
                      <a:pt x="40" y="36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26" y="22"/>
                      <a:pt x="13" y="12"/>
                      <a:pt x="0" y="0"/>
                    </a:cubicBezTo>
                  </a:path>
                </a:pathLst>
              </a:custGeom>
              <a:solidFill>
                <a:srgbClr val="90AE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ïšļide">
                <a:extLst>
                  <a:ext uri="{FF2B5EF4-FFF2-40B4-BE49-F238E27FC236}">
                    <a16:creationId xmlns:a16="http://schemas.microsoft.com/office/drawing/2014/main" id="{D011C10D-9A82-44EF-A0B1-CE1ED5B61E89}"/>
                  </a:ext>
                </a:extLst>
              </p:cNvPr>
              <p:cNvSpPr/>
              <p:nvPr/>
            </p:nvSpPr>
            <p:spPr bwMode="auto">
              <a:xfrm>
                <a:off x="4301333" y="3250823"/>
                <a:ext cx="220663" cy="1308100"/>
              </a:xfrm>
              <a:custGeom>
                <a:avLst/>
                <a:gdLst>
                  <a:gd name="T0" fmla="*/ 39 w 138"/>
                  <a:gd name="T1" fmla="*/ 743 h 818"/>
                  <a:gd name="T2" fmla="*/ 138 w 138"/>
                  <a:gd name="T3" fmla="*/ 818 h 818"/>
                  <a:gd name="T4" fmla="*/ 133 w 138"/>
                  <a:gd name="T5" fmla="*/ 787 h 818"/>
                  <a:gd name="T6" fmla="*/ 39 w 138"/>
                  <a:gd name="T7" fmla="*/ 743 h 818"/>
                  <a:gd name="T8" fmla="*/ 133 w 138"/>
                  <a:gd name="T9" fmla="*/ 0 h 818"/>
                  <a:gd name="T10" fmla="*/ 0 w 138"/>
                  <a:gd name="T11" fmla="*/ 264 h 818"/>
                  <a:gd name="T12" fmla="*/ 68 w 138"/>
                  <a:gd name="T13" fmla="*/ 386 h 818"/>
                  <a:gd name="T14" fmla="*/ 72 w 138"/>
                  <a:gd name="T15" fmla="*/ 344 h 818"/>
                  <a:gd name="T16" fmla="*/ 64 w 138"/>
                  <a:gd name="T17" fmla="*/ 285 h 818"/>
                  <a:gd name="T18" fmla="*/ 78 w 138"/>
                  <a:gd name="T19" fmla="*/ 289 h 818"/>
                  <a:gd name="T20" fmla="*/ 126 w 138"/>
                  <a:gd name="T21" fmla="*/ 28 h 818"/>
                  <a:gd name="T22" fmla="*/ 133 w 138"/>
                  <a:gd name="T23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8" h="818">
                    <a:moveTo>
                      <a:pt x="39" y="743"/>
                    </a:moveTo>
                    <a:cubicBezTo>
                      <a:pt x="60" y="787"/>
                      <a:pt x="90" y="814"/>
                      <a:pt x="138" y="818"/>
                    </a:cubicBezTo>
                    <a:cubicBezTo>
                      <a:pt x="133" y="787"/>
                      <a:pt x="133" y="787"/>
                      <a:pt x="133" y="787"/>
                    </a:cubicBezTo>
                    <a:cubicBezTo>
                      <a:pt x="101" y="781"/>
                      <a:pt x="69" y="766"/>
                      <a:pt x="39" y="743"/>
                    </a:cubicBezTo>
                    <a:moveTo>
                      <a:pt x="133" y="0"/>
                    </a:moveTo>
                    <a:cubicBezTo>
                      <a:pt x="104" y="16"/>
                      <a:pt x="56" y="73"/>
                      <a:pt x="0" y="264"/>
                    </a:cubicBezTo>
                    <a:cubicBezTo>
                      <a:pt x="20" y="308"/>
                      <a:pt x="43" y="349"/>
                      <a:pt x="68" y="386"/>
                    </a:cubicBezTo>
                    <a:cubicBezTo>
                      <a:pt x="69" y="372"/>
                      <a:pt x="70" y="358"/>
                      <a:pt x="72" y="344"/>
                    </a:cubicBezTo>
                    <a:cubicBezTo>
                      <a:pt x="64" y="285"/>
                      <a:pt x="64" y="285"/>
                      <a:pt x="64" y="285"/>
                    </a:cubicBezTo>
                    <a:cubicBezTo>
                      <a:pt x="78" y="289"/>
                      <a:pt x="78" y="289"/>
                      <a:pt x="78" y="289"/>
                    </a:cubicBezTo>
                    <a:cubicBezTo>
                      <a:pt x="90" y="206"/>
                      <a:pt x="106" y="118"/>
                      <a:pt x="126" y="28"/>
                    </a:cubicBezTo>
                    <a:cubicBezTo>
                      <a:pt x="129" y="19"/>
                      <a:pt x="131" y="9"/>
                      <a:pt x="133" y="0"/>
                    </a:cubicBezTo>
                  </a:path>
                </a:pathLst>
              </a:custGeom>
              <a:solidFill>
                <a:srgbClr val="90A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îś1iḋè">
                <a:extLst>
                  <a:ext uri="{FF2B5EF4-FFF2-40B4-BE49-F238E27FC236}">
                    <a16:creationId xmlns:a16="http://schemas.microsoft.com/office/drawing/2014/main" id="{925762BA-25C5-4045-A37D-7E8DE9B53E34}"/>
                  </a:ext>
                </a:extLst>
              </p:cNvPr>
              <p:cNvSpPr/>
              <p:nvPr/>
            </p:nvSpPr>
            <p:spPr bwMode="auto">
              <a:xfrm>
                <a:off x="4294983" y="3673098"/>
                <a:ext cx="219075" cy="836613"/>
              </a:xfrm>
              <a:custGeom>
                <a:avLst/>
                <a:gdLst>
                  <a:gd name="T0" fmla="*/ 7 w 137"/>
                  <a:gd name="T1" fmla="*/ 285 h 523"/>
                  <a:gd name="T2" fmla="*/ 43 w 137"/>
                  <a:gd name="T3" fmla="*/ 479 h 523"/>
                  <a:gd name="T4" fmla="*/ 137 w 137"/>
                  <a:gd name="T5" fmla="*/ 523 h 523"/>
                  <a:gd name="T6" fmla="*/ 133 w 137"/>
                  <a:gd name="T7" fmla="*/ 489 h 523"/>
                  <a:gd name="T8" fmla="*/ 104 w 137"/>
                  <a:gd name="T9" fmla="*/ 447 h 523"/>
                  <a:gd name="T10" fmla="*/ 77 w 137"/>
                  <a:gd name="T11" fmla="*/ 362 h 523"/>
                  <a:gd name="T12" fmla="*/ 73 w 137"/>
                  <a:gd name="T13" fmla="*/ 359 h 523"/>
                  <a:gd name="T14" fmla="*/ 7 w 137"/>
                  <a:gd name="T15" fmla="*/ 285 h 523"/>
                  <a:gd name="T16" fmla="*/ 4 w 137"/>
                  <a:gd name="T17" fmla="*/ 0 h 523"/>
                  <a:gd name="T18" fmla="*/ 0 w 137"/>
                  <a:gd name="T19" fmla="*/ 18 h 523"/>
                  <a:gd name="T20" fmla="*/ 7 w 137"/>
                  <a:gd name="T21" fmla="*/ 278 h 523"/>
                  <a:gd name="T22" fmla="*/ 76 w 137"/>
                  <a:gd name="T23" fmla="*/ 356 h 523"/>
                  <a:gd name="T24" fmla="*/ 66 w 137"/>
                  <a:gd name="T25" fmla="*/ 234 h 523"/>
                  <a:gd name="T26" fmla="*/ 72 w 137"/>
                  <a:gd name="T27" fmla="*/ 122 h 523"/>
                  <a:gd name="T28" fmla="*/ 4 w 137"/>
                  <a:gd name="T2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7" h="523">
                    <a:moveTo>
                      <a:pt x="7" y="285"/>
                    </a:moveTo>
                    <a:cubicBezTo>
                      <a:pt x="12" y="364"/>
                      <a:pt x="22" y="431"/>
                      <a:pt x="43" y="479"/>
                    </a:cubicBezTo>
                    <a:cubicBezTo>
                      <a:pt x="73" y="502"/>
                      <a:pt x="105" y="517"/>
                      <a:pt x="137" y="523"/>
                    </a:cubicBezTo>
                    <a:cubicBezTo>
                      <a:pt x="133" y="489"/>
                      <a:pt x="133" y="489"/>
                      <a:pt x="133" y="489"/>
                    </a:cubicBezTo>
                    <a:cubicBezTo>
                      <a:pt x="121" y="478"/>
                      <a:pt x="112" y="463"/>
                      <a:pt x="104" y="447"/>
                    </a:cubicBezTo>
                    <a:cubicBezTo>
                      <a:pt x="92" y="423"/>
                      <a:pt x="83" y="395"/>
                      <a:pt x="77" y="362"/>
                    </a:cubicBezTo>
                    <a:cubicBezTo>
                      <a:pt x="76" y="361"/>
                      <a:pt x="74" y="360"/>
                      <a:pt x="73" y="359"/>
                    </a:cubicBezTo>
                    <a:cubicBezTo>
                      <a:pt x="50" y="338"/>
                      <a:pt x="29" y="313"/>
                      <a:pt x="7" y="285"/>
                    </a:cubicBezTo>
                    <a:moveTo>
                      <a:pt x="4" y="0"/>
                    </a:moveTo>
                    <a:cubicBezTo>
                      <a:pt x="3" y="6"/>
                      <a:pt x="1" y="12"/>
                      <a:pt x="0" y="18"/>
                    </a:cubicBezTo>
                    <a:cubicBezTo>
                      <a:pt x="3" y="109"/>
                      <a:pt x="3" y="199"/>
                      <a:pt x="7" y="278"/>
                    </a:cubicBezTo>
                    <a:cubicBezTo>
                      <a:pt x="29" y="308"/>
                      <a:pt x="52" y="334"/>
                      <a:pt x="76" y="356"/>
                    </a:cubicBezTo>
                    <a:cubicBezTo>
                      <a:pt x="69" y="319"/>
                      <a:pt x="66" y="278"/>
                      <a:pt x="66" y="234"/>
                    </a:cubicBezTo>
                    <a:cubicBezTo>
                      <a:pt x="66" y="198"/>
                      <a:pt x="68" y="161"/>
                      <a:pt x="72" y="122"/>
                    </a:cubicBezTo>
                    <a:cubicBezTo>
                      <a:pt x="47" y="85"/>
                      <a:pt x="24" y="44"/>
                      <a:pt x="4" y="0"/>
                    </a:cubicBezTo>
                  </a:path>
                </a:pathLst>
              </a:custGeom>
              <a:solidFill>
                <a:srgbClr val="659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ş1îḑé">
                <a:extLst>
                  <a:ext uri="{FF2B5EF4-FFF2-40B4-BE49-F238E27FC236}">
                    <a16:creationId xmlns:a16="http://schemas.microsoft.com/office/drawing/2014/main" id="{FA4B060F-623D-4C2A-AA60-7E171E1E2A71}"/>
                  </a:ext>
                </a:extLst>
              </p:cNvPr>
              <p:cNvSpPr/>
              <p:nvPr/>
            </p:nvSpPr>
            <p:spPr bwMode="auto">
              <a:xfrm>
                <a:off x="4306095" y="4117598"/>
                <a:ext cx="112713" cy="133350"/>
              </a:xfrm>
              <a:custGeom>
                <a:avLst/>
                <a:gdLst>
                  <a:gd name="T0" fmla="*/ 0 w 70"/>
                  <a:gd name="T1" fmla="*/ 0 h 84"/>
                  <a:gd name="T2" fmla="*/ 0 w 70"/>
                  <a:gd name="T3" fmla="*/ 7 h 84"/>
                  <a:gd name="T4" fmla="*/ 66 w 70"/>
                  <a:gd name="T5" fmla="*/ 81 h 84"/>
                  <a:gd name="T6" fmla="*/ 70 w 70"/>
                  <a:gd name="T7" fmla="*/ 84 h 84"/>
                  <a:gd name="T8" fmla="*/ 69 w 70"/>
                  <a:gd name="T9" fmla="*/ 78 h 84"/>
                  <a:gd name="T10" fmla="*/ 0 w 70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22" y="35"/>
                      <a:pt x="43" y="60"/>
                      <a:pt x="66" y="81"/>
                    </a:cubicBezTo>
                    <a:cubicBezTo>
                      <a:pt x="67" y="82"/>
                      <a:pt x="69" y="83"/>
                      <a:pt x="70" y="84"/>
                    </a:cubicBezTo>
                    <a:cubicBezTo>
                      <a:pt x="69" y="82"/>
                      <a:pt x="69" y="80"/>
                      <a:pt x="69" y="78"/>
                    </a:cubicBezTo>
                    <a:cubicBezTo>
                      <a:pt x="45" y="56"/>
                      <a:pt x="22" y="30"/>
                      <a:pt x="0" y="0"/>
                    </a:cubicBezTo>
                  </a:path>
                </a:pathLst>
              </a:custGeom>
              <a:solidFill>
                <a:srgbClr val="90AE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ṥļîḍê">
                <a:extLst>
                  <a:ext uri="{FF2B5EF4-FFF2-40B4-BE49-F238E27FC236}">
                    <a16:creationId xmlns:a16="http://schemas.microsoft.com/office/drawing/2014/main" id="{AE496A8A-E353-4811-87EB-0BFDCD9F0149}"/>
                  </a:ext>
                </a:extLst>
              </p:cNvPr>
              <p:cNvSpPr/>
              <p:nvPr/>
            </p:nvSpPr>
            <p:spPr bwMode="auto">
              <a:xfrm>
                <a:off x="4410870" y="3247648"/>
                <a:ext cx="109538" cy="628650"/>
              </a:xfrm>
              <a:custGeom>
                <a:avLst/>
                <a:gdLst>
                  <a:gd name="T0" fmla="*/ 4 w 69"/>
                  <a:gd name="T1" fmla="*/ 346 h 393"/>
                  <a:gd name="T2" fmla="*/ 0 w 69"/>
                  <a:gd name="T3" fmla="*/ 388 h 393"/>
                  <a:gd name="T4" fmla="*/ 3 w 69"/>
                  <a:gd name="T5" fmla="*/ 393 h 393"/>
                  <a:gd name="T6" fmla="*/ 6 w 69"/>
                  <a:gd name="T7" fmla="*/ 362 h 393"/>
                  <a:gd name="T8" fmla="*/ 4 w 69"/>
                  <a:gd name="T9" fmla="*/ 346 h 393"/>
                  <a:gd name="T10" fmla="*/ 69 w 69"/>
                  <a:gd name="T11" fmla="*/ 0 h 393"/>
                  <a:gd name="T12" fmla="*/ 65 w 69"/>
                  <a:gd name="T13" fmla="*/ 2 h 393"/>
                  <a:gd name="T14" fmla="*/ 58 w 69"/>
                  <a:gd name="T15" fmla="*/ 30 h 393"/>
                  <a:gd name="T16" fmla="*/ 10 w 69"/>
                  <a:gd name="T17" fmla="*/ 291 h 393"/>
                  <a:gd name="T18" fmla="*/ 14 w 69"/>
                  <a:gd name="T19" fmla="*/ 292 h 393"/>
                  <a:gd name="T20" fmla="*/ 62 w 69"/>
                  <a:gd name="T21" fmla="*/ 31 h 393"/>
                  <a:gd name="T22" fmla="*/ 69 w 69"/>
                  <a:gd name="T23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" h="393">
                    <a:moveTo>
                      <a:pt x="4" y="346"/>
                    </a:moveTo>
                    <a:cubicBezTo>
                      <a:pt x="2" y="360"/>
                      <a:pt x="1" y="374"/>
                      <a:pt x="0" y="388"/>
                    </a:cubicBezTo>
                    <a:cubicBezTo>
                      <a:pt x="1" y="389"/>
                      <a:pt x="2" y="391"/>
                      <a:pt x="3" y="393"/>
                    </a:cubicBezTo>
                    <a:cubicBezTo>
                      <a:pt x="4" y="383"/>
                      <a:pt x="5" y="373"/>
                      <a:pt x="6" y="362"/>
                    </a:cubicBezTo>
                    <a:cubicBezTo>
                      <a:pt x="4" y="346"/>
                      <a:pt x="4" y="346"/>
                      <a:pt x="4" y="346"/>
                    </a:cubicBezTo>
                    <a:moveTo>
                      <a:pt x="69" y="0"/>
                    </a:moveTo>
                    <a:cubicBezTo>
                      <a:pt x="68" y="1"/>
                      <a:pt x="66" y="1"/>
                      <a:pt x="65" y="2"/>
                    </a:cubicBezTo>
                    <a:cubicBezTo>
                      <a:pt x="63" y="11"/>
                      <a:pt x="61" y="21"/>
                      <a:pt x="58" y="30"/>
                    </a:cubicBezTo>
                    <a:cubicBezTo>
                      <a:pt x="38" y="120"/>
                      <a:pt x="22" y="208"/>
                      <a:pt x="10" y="291"/>
                    </a:cubicBezTo>
                    <a:cubicBezTo>
                      <a:pt x="14" y="292"/>
                      <a:pt x="14" y="292"/>
                      <a:pt x="14" y="292"/>
                    </a:cubicBezTo>
                    <a:cubicBezTo>
                      <a:pt x="25" y="209"/>
                      <a:pt x="42" y="121"/>
                      <a:pt x="62" y="31"/>
                    </a:cubicBezTo>
                    <a:cubicBezTo>
                      <a:pt x="65" y="20"/>
                      <a:pt x="67" y="10"/>
                      <a:pt x="69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iṡḻïḍé">
                <a:extLst>
                  <a:ext uri="{FF2B5EF4-FFF2-40B4-BE49-F238E27FC236}">
                    <a16:creationId xmlns:a16="http://schemas.microsoft.com/office/drawing/2014/main" id="{C418DBD0-8800-4F9A-AAC4-4CE36DB04143}"/>
                  </a:ext>
                </a:extLst>
              </p:cNvPr>
              <p:cNvSpPr/>
              <p:nvPr/>
            </p:nvSpPr>
            <p:spPr bwMode="auto">
              <a:xfrm>
                <a:off x="4401345" y="3868361"/>
                <a:ext cx="106363" cy="585788"/>
              </a:xfrm>
              <a:custGeom>
                <a:avLst/>
                <a:gdLst>
                  <a:gd name="T0" fmla="*/ 11 w 67"/>
                  <a:gd name="T1" fmla="*/ 240 h 367"/>
                  <a:gd name="T2" fmla="*/ 38 w 67"/>
                  <a:gd name="T3" fmla="*/ 325 h 367"/>
                  <a:gd name="T4" fmla="*/ 67 w 67"/>
                  <a:gd name="T5" fmla="*/ 367 h 367"/>
                  <a:gd name="T6" fmla="*/ 66 w 67"/>
                  <a:gd name="T7" fmla="*/ 360 h 367"/>
                  <a:gd name="T8" fmla="*/ 25 w 67"/>
                  <a:gd name="T9" fmla="*/ 281 h 367"/>
                  <a:gd name="T10" fmla="*/ 16 w 67"/>
                  <a:gd name="T11" fmla="*/ 245 h 367"/>
                  <a:gd name="T12" fmla="*/ 11 w 67"/>
                  <a:gd name="T13" fmla="*/ 240 h 367"/>
                  <a:gd name="T14" fmla="*/ 6 w 67"/>
                  <a:gd name="T15" fmla="*/ 0 h 367"/>
                  <a:gd name="T16" fmla="*/ 0 w 67"/>
                  <a:gd name="T17" fmla="*/ 112 h 367"/>
                  <a:gd name="T18" fmla="*/ 10 w 67"/>
                  <a:gd name="T19" fmla="*/ 234 h 367"/>
                  <a:gd name="T20" fmla="*/ 10 w 67"/>
                  <a:gd name="T21" fmla="*/ 234 h 367"/>
                  <a:gd name="T22" fmla="*/ 14 w 67"/>
                  <a:gd name="T23" fmla="*/ 238 h 367"/>
                  <a:gd name="T24" fmla="*/ 4 w 67"/>
                  <a:gd name="T25" fmla="*/ 112 h 367"/>
                  <a:gd name="T26" fmla="*/ 9 w 67"/>
                  <a:gd name="T27" fmla="*/ 5 h 367"/>
                  <a:gd name="T28" fmla="*/ 6 w 67"/>
                  <a:gd name="T2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" h="367">
                    <a:moveTo>
                      <a:pt x="11" y="240"/>
                    </a:moveTo>
                    <a:cubicBezTo>
                      <a:pt x="17" y="273"/>
                      <a:pt x="26" y="301"/>
                      <a:pt x="38" y="325"/>
                    </a:cubicBezTo>
                    <a:cubicBezTo>
                      <a:pt x="46" y="341"/>
                      <a:pt x="55" y="356"/>
                      <a:pt x="67" y="367"/>
                    </a:cubicBezTo>
                    <a:cubicBezTo>
                      <a:pt x="66" y="360"/>
                      <a:pt x="66" y="360"/>
                      <a:pt x="66" y="360"/>
                    </a:cubicBezTo>
                    <a:cubicBezTo>
                      <a:pt x="48" y="340"/>
                      <a:pt x="34" y="313"/>
                      <a:pt x="25" y="281"/>
                    </a:cubicBezTo>
                    <a:cubicBezTo>
                      <a:pt x="21" y="270"/>
                      <a:pt x="18" y="257"/>
                      <a:pt x="16" y="245"/>
                    </a:cubicBezTo>
                    <a:cubicBezTo>
                      <a:pt x="14" y="243"/>
                      <a:pt x="12" y="242"/>
                      <a:pt x="11" y="240"/>
                    </a:cubicBezTo>
                    <a:moveTo>
                      <a:pt x="6" y="0"/>
                    </a:moveTo>
                    <a:cubicBezTo>
                      <a:pt x="2" y="39"/>
                      <a:pt x="0" y="76"/>
                      <a:pt x="0" y="112"/>
                    </a:cubicBezTo>
                    <a:cubicBezTo>
                      <a:pt x="0" y="156"/>
                      <a:pt x="3" y="197"/>
                      <a:pt x="10" y="234"/>
                    </a:cubicBezTo>
                    <a:cubicBezTo>
                      <a:pt x="10" y="234"/>
                      <a:pt x="10" y="234"/>
                      <a:pt x="10" y="234"/>
                    </a:cubicBezTo>
                    <a:cubicBezTo>
                      <a:pt x="11" y="235"/>
                      <a:pt x="13" y="237"/>
                      <a:pt x="14" y="238"/>
                    </a:cubicBezTo>
                    <a:cubicBezTo>
                      <a:pt x="8" y="201"/>
                      <a:pt x="4" y="158"/>
                      <a:pt x="4" y="112"/>
                    </a:cubicBezTo>
                    <a:cubicBezTo>
                      <a:pt x="4" y="78"/>
                      <a:pt x="6" y="42"/>
                      <a:pt x="9" y="5"/>
                    </a:cubicBezTo>
                    <a:cubicBezTo>
                      <a:pt x="8" y="3"/>
                      <a:pt x="7" y="1"/>
                      <a:pt x="6" y="0"/>
                    </a:cubicBezTo>
                  </a:path>
                </a:pathLst>
              </a:custGeom>
              <a:solidFill>
                <a:srgbClr val="BBC9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ïṡľiḑè">
                <a:extLst>
                  <a:ext uri="{FF2B5EF4-FFF2-40B4-BE49-F238E27FC236}">
                    <a16:creationId xmlns:a16="http://schemas.microsoft.com/office/drawing/2014/main" id="{922B86BF-07FB-44AE-B187-55A2DB60B21E}"/>
                  </a:ext>
                </a:extLst>
              </p:cNvPr>
              <p:cNvSpPr/>
              <p:nvPr/>
            </p:nvSpPr>
            <p:spPr bwMode="auto">
              <a:xfrm>
                <a:off x="4417220" y="4241423"/>
                <a:ext cx="9525" cy="19050"/>
              </a:xfrm>
              <a:custGeom>
                <a:avLst/>
                <a:gdLst>
                  <a:gd name="T0" fmla="*/ 0 w 6"/>
                  <a:gd name="T1" fmla="*/ 0 h 11"/>
                  <a:gd name="T2" fmla="*/ 1 w 6"/>
                  <a:gd name="T3" fmla="*/ 6 h 11"/>
                  <a:gd name="T4" fmla="*/ 6 w 6"/>
                  <a:gd name="T5" fmla="*/ 11 h 11"/>
                  <a:gd name="T6" fmla="*/ 4 w 6"/>
                  <a:gd name="T7" fmla="*/ 4 h 11"/>
                  <a:gd name="T8" fmla="*/ 0 w 6"/>
                  <a:gd name="T9" fmla="*/ 0 h 11"/>
                  <a:gd name="T10" fmla="*/ 0 w 6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1"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8"/>
                      <a:pt x="4" y="9"/>
                      <a:pt x="6" y="11"/>
                    </a:cubicBezTo>
                    <a:cubicBezTo>
                      <a:pt x="5" y="9"/>
                      <a:pt x="5" y="6"/>
                      <a:pt x="4" y="4"/>
                    </a:cubicBezTo>
                    <a:cubicBezTo>
                      <a:pt x="3" y="3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íṩḻïḓe">
                <a:extLst>
                  <a:ext uri="{FF2B5EF4-FFF2-40B4-BE49-F238E27FC236}">
                    <a16:creationId xmlns:a16="http://schemas.microsoft.com/office/drawing/2014/main" id="{C854CFB0-632D-48FA-863B-4D1D67EE1B71}"/>
                  </a:ext>
                </a:extLst>
              </p:cNvPr>
              <p:cNvSpPr/>
              <p:nvPr/>
            </p:nvSpPr>
            <p:spPr bwMode="auto">
              <a:xfrm>
                <a:off x="3601245" y="5311398"/>
                <a:ext cx="582613" cy="330200"/>
              </a:xfrm>
              <a:custGeom>
                <a:avLst/>
                <a:gdLst>
                  <a:gd name="T0" fmla="*/ 70 w 363"/>
                  <a:gd name="T1" fmla="*/ 0 h 206"/>
                  <a:gd name="T2" fmla="*/ 0 w 363"/>
                  <a:gd name="T3" fmla="*/ 94 h 206"/>
                  <a:gd name="T4" fmla="*/ 3 w 363"/>
                  <a:gd name="T5" fmla="*/ 97 h 206"/>
                  <a:gd name="T6" fmla="*/ 245 w 363"/>
                  <a:gd name="T7" fmla="*/ 206 h 206"/>
                  <a:gd name="T8" fmla="*/ 363 w 363"/>
                  <a:gd name="T9" fmla="*/ 186 h 206"/>
                  <a:gd name="T10" fmla="*/ 356 w 363"/>
                  <a:gd name="T11" fmla="*/ 173 h 206"/>
                  <a:gd name="T12" fmla="*/ 314 w 363"/>
                  <a:gd name="T13" fmla="*/ 168 h 206"/>
                  <a:gd name="T14" fmla="*/ 266 w 363"/>
                  <a:gd name="T15" fmla="*/ 79 h 206"/>
                  <a:gd name="T16" fmla="*/ 85 w 363"/>
                  <a:gd name="T17" fmla="*/ 4 h 206"/>
                  <a:gd name="T18" fmla="*/ 70 w 363"/>
                  <a:gd name="T19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3" h="206">
                    <a:moveTo>
                      <a:pt x="70" y="0"/>
                    </a:moveTo>
                    <a:cubicBezTo>
                      <a:pt x="39" y="0"/>
                      <a:pt x="33" y="61"/>
                      <a:pt x="0" y="94"/>
                    </a:cubicBezTo>
                    <a:cubicBezTo>
                      <a:pt x="1" y="95"/>
                      <a:pt x="2" y="96"/>
                      <a:pt x="3" y="97"/>
                    </a:cubicBezTo>
                    <a:cubicBezTo>
                      <a:pt x="84" y="185"/>
                      <a:pt x="175" y="206"/>
                      <a:pt x="245" y="206"/>
                    </a:cubicBezTo>
                    <a:cubicBezTo>
                      <a:pt x="314" y="206"/>
                      <a:pt x="363" y="186"/>
                      <a:pt x="363" y="186"/>
                    </a:cubicBezTo>
                    <a:cubicBezTo>
                      <a:pt x="363" y="186"/>
                      <a:pt x="360" y="181"/>
                      <a:pt x="356" y="173"/>
                    </a:cubicBezTo>
                    <a:cubicBezTo>
                      <a:pt x="314" y="168"/>
                      <a:pt x="314" y="168"/>
                      <a:pt x="314" y="168"/>
                    </a:cubicBezTo>
                    <a:cubicBezTo>
                      <a:pt x="266" y="79"/>
                      <a:pt x="266" y="79"/>
                      <a:pt x="266" y="79"/>
                    </a:cubicBezTo>
                    <a:cubicBezTo>
                      <a:pt x="203" y="61"/>
                      <a:pt x="143" y="36"/>
                      <a:pt x="85" y="4"/>
                    </a:cubicBezTo>
                    <a:cubicBezTo>
                      <a:pt x="79" y="1"/>
                      <a:pt x="74" y="0"/>
                      <a:pt x="7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ṣļïḍe">
                <a:extLst>
                  <a:ext uri="{FF2B5EF4-FFF2-40B4-BE49-F238E27FC236}">
                    <a16:creationId xmlns:a16="http://schemas.microsoft.com/office/drawing/2014/main" id="{E6059AC1-BC5D-4DEE-871A-BC99D89A917A}"/>
                  </a:ext>
                </a:extLst>
              </p:cNvPr>
              <p:cNvSpPr/>
              <p:nvPr/>
            </p:nvSpPr>
            <p:spPr bwMode="auto">
              <a:xfrm>
                <a:off x="3934620" y="4998661"/>
                <a:ext cx="369888" cy="590550"/>
              </a:xfrm>
              <a:custGeom>
                <a:avLst/>
                <a:gdLst>
                  <a:gd name="T0" fmla="*/ 155 w 231"/>
                  <a:gd name="T1" fmla="*/ 0 h 369"/>
                  <a:gd name="T2" fmla="*/ 0 w 231"/>
                  <a:gd name="T3" fmla="*/ 169 h 369"/>
                  <a:gd name="T4" fmla="*/ 106 w 231"/>
                  <a:gd name="T5" fmla="*/ 364 h 369"/>
                  <a:gd name="T6" fmla="*/ 148 w 231"/>
                  <a:gd name="T7" fmla="*/ 369 h 369"/>
                  <a:gd name="T8" fmla="*/ 231 w 231"/>
                  <a:gd name="T9" fmla="*/ 45 h 369"/>
                  <a:gd name="T10" fmla="*/ 155 w 231"/>
                  <a:gd name="T1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" h="369">
                    <a:moveTo>
                      <a:pt x="155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48" y="369"/>
                      <a:pt x="148" y="369"/>
                      <a:pt x="148" y="369"/>
                    </a:cubicBezTo>
                    <a:cubicBezTo>
                      <a:pt x="120" y="318"/>
                      <a:pt x="30" y="125"/>
                      <a:pt x="231" y="45"/>
                    </a:cubicBezTo>
                    <a:cubicBezTo>
                      <a:pt x="155" y="0"/>
                      <a:pt x="155" y="0"/>
                      <a:pt x="155" y="0"/>
                    </a:cubicBezTo>
                  </a:path>
                </a:pathLst>
              </a:custGeom>
              <a:solidFill>
                <a:srgbClr val="D0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ṧļïḑê">
                <a:extLst>
                  <a:ext uri="{FF2B5EF4-FFF2-40B4-BE49-F238E27FC236}">
                    <a16:creationId xmlns:a16="http://schemas.microsoft.com/office/drawing/2014/main" id="{9092C67E-382B-40C1-BC60-68A82BC07EB2}"/>
                  </a:ext>
                </a:extLst>
              </p:cNvPr>
              <p:cNvSpPr/>
              <p:nvPr/>
            </p:nvSpPr>
            <p:spPr bwMode="auto">
              <a:xfrm>
                <a:off x="5458620" y="3011111"/>
                <a:ext cx="9525" cy="28575"/>
              </a:xfrm>
              <a:custGeom>
                <a:avLst/>
                <a:gdLst>
                  <a:gd name="T0" fmla="*/ 3 w 6"/>
                  <a:gd name="T1" fmla="*/ 0 h 18"/>
                  <a:gd name="T2" fmla="*/ 0 w 6"/>
                  <a:gd name="T3" fmla="*/ 1 h 18"/>
                  <a:gd name="T4" fmla="*/ 0 w 6"/>
                  <a:gd name="T5" fmla="*/ 3 h 18"/>
                  <a:gd name="T6" fmla="*/ 6 w 6"/>
                  <a:gd name="T7" fmla="*/ 18 h 18"/>
                  <a:gd name="T8" fmla="*/ 5 w 6"/>
                  <a:gd name="T9" fmla="*/ 12 h 18"/>
                  <a:gd name="T10" fmla="*/ 3 w 6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8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5"/>
                      <a:pt x="3" y="10"/>
                      <a:pt x="6" y="18"/>
                    </a:cubicBezTo>
                    <a:cubicBezTo>
                      <a:pt x="5" y="16"/>
                      <a:pt x="5" y="14"/>
                      <a:pt x="5" y="12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7A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śļîďé">
                <a:extLst>
                  <a:ext uri="{FF2B5EF4-FFF2-40B4-BE49-F238E27FC236}">
                    <a16:creationId xmlns:a16="http://schemas.microsoft.com/office/drawing/2014/main" id="{B8E34901-B6EE-45DD-AE0B-AA01C8FB104B}"/>
                  </a:ext>
                </a:extLst>
              </p:cNvPr>
              <p:cNvSpPr/>
              <p:nvPr/>
            </p:nvSpPr>
            <p:spPr bwMode="auto">
              <a:xfrm>
                <a:off x="5264945" y="3266698"/>
                <a:ext cx="198438" cy="631825"/>
              </a:xfrm>
              <a:custGeom>
                <a:avLst/>
                <a:gdLst>
                  <a:gd name="T0" fmla="*/ 0 w 124"/>
                  <a:gd name="T1" fmla="*/ 0 h 395"/>
                  <a:gd name="T2" fmla="*/ 0 w 124"/>
                  <a:gd name="T3" fmla="*/ 38 h 395"/>
                  <a:gd name="T4" fmla="*/ 0 w 124"/>
                  <a:gd name="T5" fmla="*/ 371 h 395"/>
                  <a:gd name="T6" fmla="*/ 113 w 124"/>
                  <a:gd name="T7" fmla="*/ 395 h 395"/>
                  <a:gd name="T8" fmla="*/ 110 w 124"/>
                  <a:gd name="T9" fmla="*/ 240 h 395"/>
                  <a:gd name="T10" fmla="*/ 124 w 124"/>
                  <a:gd name="T11" fmla="*/ 158 h 395"/>
                  <a:gd name="T12" fmla="*/ 68 w 124"/>
                  <a:gd name="T13" fmla="*/ 29 h 395"/>
                  <a:gd name="T14" fmla="*/ 26 w 124"/>
                  <a:gd name="T15" fmla="*/ 11 h 395"/>
                  <a:gd name="T16" fmla="*/ 0 w 124"/>
                  <a:gd name="T17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4" h="395">
                    <a:moveTo>
                      <a:pt x="0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71"/>
                      <a:pt x="0" y="371"/>
                      <a:pt x="0" y="371"/>
                    </a:cubicBezTo>
                    <a:cubicBezTo>
                      <a:pt x="113" y="395"/>
                      <a:pt x="113" y="395"/>
                      <a:pt x="113" y="395"/>
                    </a:cubicBezTo>
                    <a:cubicBezTo>
                      <a:pt x="110" y="240"/>
                      <a:pt x="110" y="240"/>
                      <a:pt x="110" y="240"/>
                    </a:cubicBezTo>
                    <a:cubicBezTo>
                      <a:pt x="124" y="158"/>
                      <a:pt x="124" y="158"/>
                      <a:pt x="124" y="158"/>
                    </a:cubicBezTo>
                    <a:cubicBezTo>
                      <a:pt x="104" y="104"/>
                      <a:pt x="83" y="54"/>
                      <a:pt x="68" y="29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íŝḷídê">
                <a:extLst>
                  <a:ext uri="{FF2B5EF4-FFF2-40B4-BE49-F238E27FC236}">
                    <a16:creationId xmlns:a16="http://schemas.microsoft.com/office/drawing/2014/main" id="{C44B16EF-DBCE-4BF0-8D8F-603A056468BF}"/>
                  </a:ext>
                </a:extLst>
              </p:cNvPr>
              <p:cNvSpPr/>
              <p:nvPr/>
            </p:nvSpPr>
            <p:spPr bwMode="auto">
              <a:xfrm>
                <a:off x="5342733" y="3250823"/>
                <a:ext cx="41275" cy="65088"/>
              </a:xfrm>
              <a:custGeom>
                <a:avLst/>
                <a:gdLst>
                  <a:gd name="T0" fmla="*/ 1 w 26"/>
                  <a:gd name="T1" fmla="*/ 0 h 41"/>
                  <a:gd name="T2" fmla="*/ 8 w 26"/>
                  <a:gd name="T3" fmla="*/ 23 h 41"/>
                  <a:gd name="T4" fmla="*/ 19 w 26"/>
                  <a:gd name="T5" fmla="*/ 39 h 41"/>
                  <a:gd name="T6" fmla="*/ 26 w 26"/>
                  <a:gd name="T7" fmla="*/ 41 h 41"/>
                  <a:gd name="T8" fmla="*/ 8 w 26"/>
                  <a:gd name="T9" fmla="*/ 15 h 41"/>
                  <a:gd name="T10" fmla="*/ 1 w 26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41">
                    <a:moveTo>
                      <a:pt x="1" y="0"/>
                    </a:moveTo>
                    <a:cubicBezTo>
                      <a:pt x="0" y="10"/>
                      <a:pt x="2" y="18"/>
                      <a:pt x="8" y="23"/>
                    </a:cubicBezTo>
                    <a:cubicBezTo>
                      <a:pt x="11" y="26"/>
                      <a:pt x="15" y="32"/>
                      <a:pt x="19" y="39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19" y="28"/>
                      <a:pt x="13" y="19"/>
                      <a:pt x="8" y="15"/>
                    </a:cubicBezTo>
                    <a:cubicBezTo>
                      <a:pt x="4" y="11"/>
                      <a:pt x="2" y="6"/>
                      <a:pt x="1" y="0"/>
                    </a:cubicBezTo>
                  </a:path>
                </a:pathLst>
              </a:custGeom>
              <a:solidFill>
                <a:srgbClr val="356B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ïṧľîḋe">
                <a:extLst>
                  <a:ext uri="{FF2B5EF4-FFF2-40B4-BE49-F238E27FC236}">
                    <a16:creationId xmlns:a16="http://schemas.microsoft.com/office/drawing/2014/main" id="{97D19BF8-5E5D-4FA5-B7A6-695AC07CE1CA}"/>
                  </a:ext>
                </a:extLst>
              </p:cNvPr>
              <p:cNvSpPr/>
              <p:nvPr/>
            </p:nvSpPr>
            <p:spPr bwMode="auto">
              <a:xfrm>
                <a:off x="5372895" y="3312736"/>
                <a:ext cx="92075" cy="206375"/>
              </a:xfrm>
              <a:custGeom>
                <a:avLst/>
                <a:gdLst>
                  <a:gd name="T0" fmla="*/ 0 w 57"/>
                  <a:gd name="T1" fmla="*/ 0 h 129"/>
                  <a:gd name="T2" fmla="*/ 56 w 57"/>
                  <a:gd name="T3" fmla="*/ 129 h 129"/>
                  <a:gd name="T4" fmla="*/ 57 w 57"/>
                  <a:gd name="T5" fmla="*/ 123 h 129"/>
                  <a:gd name="T6" fmla="*/ 7 w 57"/>
                  <a:gd name="T7" fmla="*/ 2 h 129"/>
                  <a:gd name="T8" fmla="*/ 0 w 57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29">
                    <a:moveTo>
                      <a:pt x="0" y="0"/>
                    </a:moveTo>
                    <a:cubicBezTo>
                      <a:pt x="15" y="25"/>
                      <a:pt x="36" y="75"/>
                      <a:pt x="56" y="129"/>
                    </a:cubicBezTo>
                    <a:cubicBezTo>
                      <a:pt x="57" y="123"/>
                      <a:pt x="57" y="123"/>
                      <a:pt x="57" y="123"/>
                    </a:cubicBezTo>
                    <a:cubicBezTo>
                      <a:pt x="39" y="75"/>
                      <a:pt x="21" y="30"/>
                      <a:pt x="7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5BA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ï$ḷíḓé">
                <a:extLst>
                  <a:ext uri="{FF2B5EF4-FFF2-40B4-BE49-F238E27FC236}">
                    <a16:creationId xmlns:a16="http://schemas.microsoft.com/office/drawing/2014/main" id="{97B7268F-B5B7-4A8D-8405-C41FFBB83945}"/>
                  </a:ext>
                </a:extLst>
              </p:cNvPr>
              <p:cNvSpPr/>
              <p:nvPr/>
            </p:nvSpPr>
            <p:spPr bwMode="auto">
              <a:xfrm>
                <a:off x="5339558" y="3014286"/>
                <a:ext cx="152400" cy="495300"/>
              </a:xfrm>
              <a:custGeom>
                <a:avLst/>
                <a:gdLst>
                  <a:gd name="T0" fmla="*/ 74 w 95"/>
                  <a:gd name="T1" fmla="*/ 0 h 310"/>
                  <a:gd name="T2" fmla="*/ 2 w 95"/>
                  <a:gd name="T3" fmla="*/ 144 h 310"/>
                  <a:gd name="T4" fmla="*/ 3 w 95"/>
                  <a:gd name="T5" fmla="*/ 148 h 310"/>
                  <a:gd name="T6" fmla="*/ 10 w 95"/>
                  <a:gd name="T7" fmla="*/ 163 h 310"/>
                  <a:gd name="T8" fmla="*/ 28 w 95"/>
                  <a:gd name="T9" fmla="*/ 189 h 310"/>
                  <a:gd name="T10" fmla="*/ 78 w 95"/>
                  <a:gd name="T11" fmla="*/ 310 h 310"/>
                  <a:gd name="T12" fmla="*/ 79 w 95"/>
                  <a:gd name="T13" fmla="*/ 307 h 310"/>
                  <a:gd name="T14" fmla="*/ 80 w 95"/>
                  <a:gd name="T15" fmla="*/ 16 h 310"/>
                  <a:gd name="T16" fmla="*/ 74 w 95"/>
                  <a:gd name="T17" fmla="*/ 1 h 310"/>
                  <a:gd name="T18" fmla="*/ 74 w 95"/>
                  <a:gd name="T19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310">
                    <a:moveTo>
                      <a:pt x="74" y="0"/>
                    </a:moveTo>
                    <a:cubicBezTo>
                      <a:pt x="74" y="0"/>
                      <a:pt x="0" y="98"/>
                      <a:pt x="2" y="144"/>
                    </a:cubicBezTo>
                    <a:cubicBezTo>
                      <a:pt x="2" y="146"/>
                      <a:pt x="3" y="147"/>
                      <a:pt x="3" y="148"/>
                    </a:cubicBezTo>
                    <a:cubicBezTo>
                      <a:pt x="4" y="154"/>
                      <a:pt x="6" y="159"/>
                      <a:pt x="10" y="163"/>
                    </a:cubicBezTo>
                    <a:cubicBezTo>
                      <a:pt x="15" y="167"/>
                      <a:pt x="21" y="176"/>
                      <a:pt x="28" y="189"/>
                    </a:cubicBezTo>
                    <a:cubicBezTo>
                      <a:pt x="42" y="217"/>
                      <a:pt x="60" y="262"/>
                      <a:pt x="78" y="310"/>
                    </a:cubicBezTo>
                    <a:cubicBezTo>
                      <a:pt x="79" y="307"/>
                      <a:pt x="79" y="307"/>
                      <a:pt x="79" y="307"/>
                    </a:cubicBezTo>
                    <a:cubicBezTo>
                      <a:pt x="95" y="211"/>
                      <a:pt x="95" y="113"/>
                      <a:pt x="80" y="16"/>
                    </a:cubicBezTo>
                    <a:cubicBezTo>
                      <a:pt x="77" y="8"/>
                      <a:pt x="75" y="3"/>
                      <a:pt x="74" y="1"/>
                    </a:cubicBezTo>
                    <a:cubicBezTo>
                      <a:pt x="74" y="1"/>
                      <a:pt x="74" y="0"/>
                      <a:pt x="74" y="0"/>
                    </a:cubicBezTo>
                  </a:path>
                </a:pathLst>
              </a:custGeom>
              <a:solidFill>
                <a:srgbClr val="CACF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ṡ1îḓé">
                <a:extLst>
                  <a:ext uri="{FF2B5EF4-FFF2-40B4-BE49-F238E27FC236}">
                    <a16:creationId xmlns:a16="http://schemas.microsoft.com/office/drawing/2014/main" id="{AEB354DC-2499-49E0-9043-594DE7A979EF}"/>
                  </a:ext>
                </a:extLst>
              </p:cNvPr>
              <p:cNvSpPr/>
              <p:nvPr/>
            </p:nvSpPr>
            <p:spPr bwMode="auto">
              <a:xfrm>
                <a:off x="3344070" y="3011111"/>
                <a:ext cx="2139950" cy="2733675"/>
              </a:xfrm>
              <a:custGeom>
                <a:avLst/>
                <a:gdLst>
                  <a:gd name="T0" fmla="*/ 1318 w 1336"/>
                  <a:gd name="T1" fmla="*/ 0 h 1709"/>
                  <a:gd name="T2" fmla="*/ 755 w 1336"/>
                  <a:gd name="T3" fmla="*/ 147 h 1709"/>
                  <a:gd name="T4" fmla="*/ 568 w 1336"/>
                  <a:gd name="T5" fmla="*/ 511 h 1709"/>
                  <a:gd name="T6" fmla="*/ 209 w 1336"/>
                  <a:gd name="T7" fmla="*/ 1159 h 1709"/>
                  <a:gd name="T8" fmla="*/ 160 w 1336"/>
                  <a:gd name="T9" fmla="*/ 1536 h 1709"/>
                  <a:gd name="T10" fmla="*/ 520 w 1336"/>
                  <a:gd name="T11" fmla="*/ 1625 h 1709"/>
                  <a:gd name="T12" fmla="*/ 657 w 1336"/>
                  <a:gd name="T13" fmla="*/ 1270 h 1709"/>
                  <a:gd name="T14" fmla="*/ 777 w 1336"/>
                  <a:gd name="T15" fmla="*/ 1119 h 1709"/>
                  <a:gd name="T16" fmla="*/ 1319 w 1336"/>
                  <a:gd name="T17" fmla="*/ 1181 h 1709"/>
                  <a:gd name="T18" fmla="*/ 1305 w 1336"/>
                  <a:gd name="T19" fmla="*/ 400 h 1709"/>
                  <a:gd name="T20" fmla="*/ 1320 w 1336"/>
                  <a:gd name="T21" fmla="*/ 309 h 1709"/>
                  <a:gd name="T22" fmla="*/ 1320 w 1336"/>
                  <a:gd name="T23" fmla="*/ 12 h 1709"/>
                  <a:gd name="T24" fmla="*/ 1318 w 1336"/>
                  <a:gd name="T25" fmla="*/ 0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36" h="1709">
                    <a:moveTo>
                      <a:pt x="1318" y="0"/>
                    </a:moveTo>
                    <a:cubicBezTo>
                      <a:pt x="755" y="147"/>
                      <a:pt x="755" y="147"/>
                      <a:pt x="755" y="147"/>
                    </a:cubicBezTo>
                    <a:cubicBezTo>
                      <a:pt x="755" y="147"/>
                      <a:pt x="670" y="94"/>
                      <a:pt x="568" y="511"/>
                    </a:cubicBezTo>
                    <a:cubicBezTo>
                      <a:pt x="209" y="1159"/>
                      <a:pt x="209" y="1159"/>
                      <a:pt x="209" y="1159"/>
                    </a:cubicBezTo>
                    <a:cubicBezTo>
                      <a:pt x="209" y="1159"/>
                      <a:pt x="0" y="1363"/>
                      <a:pt x="160" y="1536"/>
                    </a:cubicBezTo>
                    <a:cubicBezTo>
                      <a:pt x="320" y="1709"/>
                      <a:pt x="520" y="1625"/>
                      <a:pt x="520" y="1625"/>
                    </a:cubicBezTo>
                    <a:cubicBezTo>
                      <a:pt x="520" y="1625"/>
                      <a:pt x="338" y="1341"/>
                      <a:pt x="657" y="1270"/>
                    </a:cubicBezTo>
                    <a:cubicBezTo>
                      <a:pt x="777" y="1119"/>
                      <a:pt x="777" y="1119"/>
                      <a:pt x="777" y="1119"/>
                    </a:cubicBezTo>
                    <a:cubicBezTo>
                      <a:pt x="1319" y="1181"/>
                      <a:pt x="1319" y="1181"/>
                      <a:pt x="1319" y="1181"/>
                    </a:cubicBezTo>
                    <a:cubicBezTo>
                      <a:pt x="1305" y="400"/>
                      <a:pt x="1305" y="400"/>
                      <a:pt x="1305" y="400"/>
                    </a:cubicBezTo>
                    <a:cubicBezTo>
                      <a:pt x="1320" y="309"/>
                      <a:pt x="1320" y="309"/>
                      <a:pt x="1320" y="309"/>
                    </a:cubicBezTo>
                    <a:cubicBezTo>
                      <a:pt x="1336" y="210"/>
                      <a:pt x="1336" y="110"/>
                      <a:pt x="1320" y="12"/>
                    </a:cubicBezTo>
                    <a:lnTo>
                      <a:pt x="1318" y="0"/>
                    </a:lnTo>
                    <a:close/>
                  </a:path>
                </a:pathLst>
              </a:custGeom>
              <a:solidFill>
                <a:srgbClr val="676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iSḷîḍe">
                <a:extLst>
                  <a:ext uri="{FF2B5EF4-FFF2-40B4-BE49-F238E27FC236}">
                    <a16:creationId xmlns:a16="http://schemas.microsoft.com/office/drawing/2014/main" id="{BF8462DC-0B2B-4027-A15E-F7C19B964A81}"/>
                  </a:ext>
                </a:extLst>
              </p:cNvPr>
              <p:cNvSpPr/>
              <p:nvPr/>
            </p:nvSpPr>
            <p:spPr bwMode="auto">
              <a:xfrm>
                <a:off x="4480720" y="3706436"/>
                <a:ext cx="1289050" cy="390525"/>
              </a:xfrm>
              <a:custGeom>
                <a:avLst/>
                <a:gdLst>
                  <a:gd name="T0" fmla="*/ 55 w 812"/>
                  <a:gd name="T1" fmla="*/ 0 h 246"/>
                  <a:gd name="T2" fmla="*/ 0 w 812"/>
                  <a:gd name="T3" fmla="*/ 40 h 246"/>
                  <a:gd name="T4" fmla="*/ 812 w 812"/>
                  <a:gd name="T5" fmla="*/ 246 h 246"/>
                  <a:gd name="T6" fmla="*/ 812 w 812"/>
                  <a:gd name="T7" fmla="*/ 166 h 246"/>
                  <a:gd name="T8" fmla="*/ 55 w 812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2" h="246">
                    <a:moveTo>
                      <a:pt x="55" y="0"/>
                    </a:moveTo>
                    <a:lnTo>
                      <a:pt x="0" y="40"/>
                    </a:lnTo>
                    <a:lnTo>
                      <a:pt x="812" y="246"/>
                    </a:lnTo>
                    <a:lnTo>
                      <a:pt x="812" y="166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E4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ŝļiḑe">
                <a:extLst>
                  <a:ext uri="{FF2B5EF4-FFF2-40B4-BE49-F238E27FC236}">
                    <a16:creationId xmlns:a16="http://schemas.microsoft.com/office/drawing/2014/main" id="{5DA51818-2FBE-469C-96DB-A0CE91E2E8A1}"/>
                  </a:ext>
                </a:extLst>
              </p:cNvPr>
              <p:cNvSpPr/>
              <p:nvPr/>
            </p:nvSpPr>
            <p:spPr bwMode="auto">
              <a:xfrm>
                <a:off x="4480720" y="3706436"/>
                <a:ext cx="1289050" cy="390525"/>
              </a:xfrm>
              <a:custGeom>
                <a:avLst/>
                <a:gdLst>
                  <a:gd name="T0" fmla="*/ 55 w 812"/>
                  <a:gd name="T1" fmla="*/ 0 h 246"/>
                  <a:gd name="T2" fmla="*/ 0 w 812"/>
                  <a:gd name="T3" fmla="*/ 40 h 246"/>
                  <a:gd name="T4" fmla="*/ 812 w 812"/>
                  <a:gd name="T5" fmla="*/ 246 h 246"/>
                  <a:gd name="T6" fmla="*/ 812 w 812"/>
                  <a:gd name="T7" fmla="*/ 166 h 246"/>
                  <a:gd name="T8" fmla="*/ 55 w 812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2" h="246">
                    <a:moveTo>
                      <a:pt x="55" y="0"/>
                    </a:moveTo>
                    <a:lnTo>
                      <a:pt x="0" y="40"/>
                    </a:lnTo>
                    <a:lnTo>
                      <a:pt x="812" y="246"/>
                    </a:lnTo>
                    <a:lnTo>
                      <a:pt x="812" y="166"/>
                    </a:lnTo>
                    <a:lnTo>
                      <a:pt x="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iṩľîďé">
                <a:extLst>
                  <a:ext uri="{FF2B5EF4-FFF2-40B4-BE49-F238E27FC236}">
                    <a16:creationId xmlns:a16="http://schemas.microsoft.com/office/drawing/2014/main" id="{E27FF217-746D-4950-B853-040FE1C78D63}"/>
                  </a:ext>
                </a:extLst>
              </p:cNvPr>
              <p:cNvSpPr/>
              <p:nvPr/>
            </p:nvSpPr>
            <p:spPr bwMode="auto">
              <a:xfrm>
                <a:off x="5769770" y="3685798"/>
                <a:ext cx="1370013" cy="411163"/>
              </a:xfrm>
              <a:custGeom>
                <a:avLst/>
                <a:gdLst>
                  <a:gd name="T0" fmla="*/ 810 w 863"/>
                  <a:gd name="T1" fmla="*/ 0 h 259"/>
                  <a:gd name="T2" fmla="*/ 863 w 863"/>
                  <a:gd name="T3" fmla="*/ 40 h 259"/>
                  <a:gd name="T4" fmla="*/ 0 w 863"/>
                  <a:gd name="T5" fmla="*/ 259 h 259"/>
                  <a:gd name="T6" fmla="*/ 0 w 863"/>
                  <a:gd name="T7" fmla="*/ 179 h 259"/>
                  <a:gd name="T8" fmla="*/ 810 w 863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3" h="259">
                    <a:moveTo>
                      <a:pt x="810" y="0"/>
                    </a:moveTo>
                    <a:lnTo>
                      <a:pt x="863" y="40"/>
                    </a:lnTo>
                    <a:lnTo>
                      <a:pt x="0" y="259"/>
                    </a:lnTo>
                    <a:lnTo>
                      <a:pt x="0" y="179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E4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ṥļîdè">
                <a:extLst>
                  <a:ext uri="{FF2B5EF4-FFF2-40B4-BE49-F238E27FC236}">
                    <a16:creationId xmlns:a16="http://schemas.microsoft.com/office/drawing/2014/main" id="{2486A1D7-66C3-4052-85B9-4FF59513F3B6}"/>
                  </a:ext>
                </a:extLst>
              </p:cNvPr>
              <p:cNvSpPr/>
              <p:nvPr/>
            </p:nvSpPr>
            <p:spPr bwMode="auto">
              <a:xfrm>
                <a:off x="5769770" y="3685798"/>
                <a:ext cx="1370013" cy="411163"/>
              </a:xfrm>
              <a:custGeom>
                <a:avLst/>
                <a:gdLst>
                  <a:gd name="T0" fmla="*/ 810 w 863"/>
                  <a:gd name="T1" fmla="*/ 0 h 259"/>
                  <a:gd name="T2" fmla="*/ 863 w 863"/>
                  <a:gd name="T3" fmla="*/ 40 h 259"/>
                  <a:gd name="T4" fmla="*/ 0 w 863"/>
                  <a:gd name="T5" fmla="*/ 259 h 259"/>
                  <a:gd name="T6" fmla="*/ 0 w 863"/>
                  <a:gd name="T7" fmla="*/ 179 h 259"/>
                  <a:gd name="T8" fmla="*/ 810 w 863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3" h="259">
                    <a:moveTo>
                      <a:pt x="810" y="0"/>
                    </a:moveTo>
                    <a:lnTo>
                      <a:pt x="863" y="40"/>
                    </a:lnTo>
                    <a:lnTo>
                      <a:pt x="0" y="259"/>
                    </a:lnTo>
                    <a:lnTo>
                      <a:pt x="0" y="179"/>
                    </a:lnTo>
                    <a:lnTo>
                      <a:pt x="8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isļïdé">
                <a:extLst>
                  <a:ext uri="{FF2B5EF4-FFF2-40B4-BE49-F238E27FC236}">
                    <a16:creationId xmlns:a16="http://schemas.microsoft.com/office/drawing/2014/main" id="{BB654278-C4B3-42A6-961C-208E0F5F85CD}"/>
                  </a:ext>
                </a:extLst>
              </p:cNvPr>
              <p:cNvSpPr/>
              <p:nvPr/>
            </p:nvSpPr>
            <p:spPr bwMode="auto">
              <a:xfrm>
                <a:off x="4404520" y="3706436"/>
                <a:ext cx="1277938" cy="2008188"/>
              </a:xfrm>
              <a:custGeom>
                <a:avLst/>
                <a:gdLst>
                  <a:gd name="T0" fmla="*/ 0 w 805"/>
                  <a:gd name="T1" fmla="*/ 0 h 1265"/>
                  <a:gd name="T2" fmla="*/ 752 w 805"/>
                  <a:gd name="T3" fmla="*/ 174 h 1265"/>
                  <a:gd name="T4" fmla="*/ 805 w 805"/>
                  <a:gd name="T5" fmla="*/ 1265 h 1265"/>
                  <a:gd name="T6" fmla="*/ 147 w 805"/>
                  <a:gd name="T7" fmla="*/ 1060 h 1265"/>
                  <a:gd name="T8" fmla="*/ 0 w 805"/>
                  <a:gd name="T9" fmla="*/ 0 h 1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5" h="1265">
                    <a:moveTo>
                      <a:pt x="0" y="0"/>
                    </a:moveTo>
                    <a:lnTo>
                      <a:pt x="752" y="174"/>
                    </a:lnTo>
                    <a:lnTo>
                      <a:pt x="805" y="1265"/>
                    </a:lnTo>
                    <a:lnTo>
                      <a:pt x="147" y="10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îṣ1iḍe">
                <a:extLst>
                  <a:ext uri="{FF2B5EF4-FFF2-40B4-BE49-F238E27FC236}">
                    <a16:creationId xmlns:a16="http://schemas.microsoft.com/office/drawing/2014/main" id="{4D67D242-C5F6-4F33-8FEF-D3785C558201}"/>
                  </a:ext>
                </a:extLst>
              </p:cNvPr>
              <p:cNvSpPr/>
              <p:nvPr/>
            </p:nvSpPr>
            <p:spPr bwMode="auto">
              <a:xfrm>
                <a:off x="4404520" y="3706436"/>
                <a:ext cx="1277938" cy="2008188"/>
              </a:xfrm>
              <a:custGeom>
                <a:avLst/>
                <a:gdLst>
                  <a:gd name="T0" fmla="*/ 0 w 805"/>
                  <a:gd name="T1" fmla="*/ 0 h 1265"/>
                  <a:gd name="T2" fmla="*/ 752 w 805"/>
                  <a:gd name="T3" fmla="*/ 174 h 1265"/>
                  <a:gd name="T4" fmla="*/ 805 w 805"/>
                  <a:gd name="T5" fmla="*/ 1265 h 1265"/>
                  <a:gd name="T6" fmla="*/ 147 w 805"/>
                  <a:gd name="T7" fmla="*/ 1060 h 1265"/>
                  <a:gd name="T8" fmla="*/ 0 w 805"/>
                  <a:gd name="T9" fmla="*/ 0 h 1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5" h="1265">
                    <a:moveTo>
                      <a:pt x="0" y="0"/>
                    </a:moveTo>
                    <a:lnTo>
                      <a:pt x="752" y="174"/>
                    </a:lnTo>
                    <a:lnTo>
                      <a:pt x="805" y="1265"/>
                    </a:lnTo>
                    <a:lnTo>
                      <a:pt x="147" y="106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iṡľiḓé">
                <a:extLst>
                  <a:ext uri="{FF2B5EF4-FFF2-40B4-BE49-F238E27FC236}">
                    <a16:creationId xmlns:a16="http://schemas.microsoft.com/office/drawing/2014/main" id="{AEC79005-2341-4FF0-A183-0BD68637BC1F}"/>
                  </a:ext>
                </a:extLst>
              </p:cNvPr>
              <p:cNvSpPr/>
              <p:nvPr/>
            </p:nvSpPr>
            <p:spPr bwMode="auto">
              <a:xfrm>
                <a:off x="5925345" y="3706436"/>
                <a:ext cx="1273175" cy="2032000"/>
              </a:xfrm>
              <a:custGeom>
                <a:avLst/>
                <a:gdLst>
                  <a:gd name="T0" fmla="*/ 802 w 802"/>
                  <a:gd name="T1" fmla="*/ 0 h 1280"/>
                  <a:gd name="T2" fmla="*/ 0 w 802"/>
                  <a:gd name="T3" fmla="*/ 183 h 1280"/>
                  <a:gd name="T4" fmla="*/ 45 w 802"/>
                  <a:gd name="T5" fmla="*/ 1280 h 1280"/>
                  <a:gd name="T6" fmla="*/ 788 w 802"/>
                  <a:gd name="T7" fmla="*/ 1051 h 1280"/>
                  <a:gd name="T8" fmla="*/ 802 w 802"/>
                  <a:gd name="T9" fmla="*/ 0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2" h="1280">
                    <a:moveTo>
                      <a:pt x="802" y="0"/>
                    </a:moveTo>
                    <a:lnTo>
                      <a:pt x="0" y="183"/>
                    </a:lnTo>
                    <a:lnTo>
                      <a:pt x="45" y="1280"/>
                    </a:lnTo>
                    <a:lnTo>
                      <a:pt x="788" y="1051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íṣļïḋe">
                <a:extLst>
                  <a:ext uri="{FF2B5EF4-FFF2-40B4-BE49-F238E27FC236}">
                    <a16:creationId xmlns:a16="http://schemas.microsoft.com/office/drawing/2014/main" id="{32C506C8-18B4-43E5-8AF1-B5DB7A67297D}"/>
                  </a:ext>
                </a:extLst>
              </p:cNvPr>
              <p:cNvSpPr/>
              <p:nvPr/>
            </p:nvSpPr>
            <p:spPr bwMode="auto">
              <a:xfrm>
                <a:off x="5925345" y="3706436"/>
                <a:ext cx="1273175" cy="2032000"/>
              </a:xfrm>
              <a:custGeom>
                <a:avLst/>
                <a:gdLst>
                  <a:gd name="T0" fmla="*/ 802 w 802"/>
                  <a:gd name="T1" fmla="*/ 0 h 1280"/>
                  <a:gd name="T2" fmla="*/ 0 w 802"/>
                  <a:gd name="T3" fmla="*/ 183 h 1280"/>
                  <a:gd name="T4" fmla="*/ 45 w 802"/>
                  <a:gd name="T5" fmla="*/ 1280 h 1280"/>
                  <a:gd name="T6" fmla="*/ 788 w 802"/>
                  <a:gd name="T7" fmla="*/ 1051 h 1280"/>
                  <a:gd name="T8" fmla="*/ 802 w 802"/>
                  <a:gd name="T9" fmla="*/ 0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2" h="1280">
                    <a:moveTo>
                      <a:pt x="802" y="0"/>
                    </a:moveTo>
                    <a:lnTo>
                      <a:pt x="0" y="183"/>
                    </a:lnTo>
                    <a:lnTo>
                      <a:pt x="45" y="1280"/>
                    </a:lnTo>
                    <a:lnTo>
                      <a:pt x="788" y="1051"/>
                    </a:lnTo>
                    <a:lnTo>
                      <a:pt x="80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íṧľíde">
                <a:extLst>
                  <a:ext uri="{FF2B5EF4-FFF2-40B4-BE49-F238E27FC236}">
                    <a16:creationId xmlns:a16="http://schemas.microsoft.com/office/drawing/2014/main" id="{5F11902B-5A74-4171-A7B1-8D6788724C2C}"/>
                  </a:ext>
                </a:extLst>
              </p:cNvPr>
              <p:cNvSpPr/>
              <p:nvPr/>
            </p:nvSpPr>
            <p:spPr bwMode="auto">
              <a:xfrm>
                <a:off x="5553870" y="3982661"/>
                <a:ext cx="471488" cy="1770063"/>
              </a:xfrm>
              <a:custGeom>
                <a:avLst/>
                <a:gdLst>
                  <a:gd name="T0" fmla="*/ 0 w 294"/>
                  <a:gd name="T1" fmla="*/ 0 h 1106"/>
                  <a:gd name="T2" fmla="*/ 267 w 294"/>
                  <a:gd name="T3" fmla="*/ 0 h 1106"/>
                  <a:gd name="T4" fmla="*/ 294 w 294"/>
                  <a:gd name="T5" fmla="*/ 1106 h 1106"/>
                  <a:gd name="T6" fmla="*/ 80 w 294"/>
                  <a:gd name="T7" fmla="*/ 1106 h 1106"/>
                  <a:gd name="T8" fmla="*/ 0 w 294"/>
                  <a:gd name="T9" fmla="*/ 0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4" h="1106">
                    <a:moveTo>
                      <a:pt x="0" y="0"/>
                    </a:moveTo>
                    <a:cubicBezTo>
                      <a:pt x="0" y="0"/>
                      <a:pt x="131" y="80"/>
                      <a:pt x="267" y="0"/>
                    </a:cubicBezTo>
                    <a:cubicBezTo>
                      <a:pt x="294" y="1106"/>
                      <a:pt x="294" y="1106"/>
                      <a:pt x="294" y="1106"/>
                    </a:cubicBezTo>
                    <a:cubicBezTo>
                      <a:pt x="80" y="1106"/>
                      <a:pt x="80" y="1106"/>
                      <a:pt x="80" y="110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iṩḻíḍè">
                <a:extLst>
                  <a:ext uri="{FF2B5EF4-FFF2-40B4-BE49-F238E27FC236}">
                    <a16:creationId xmlns:a16="http://schemas.microsoft.com/office/drawing/2014/main" id="{0CDDE2FD-2E45-486A-B84C-90301C856153}"/>
                  </a:ext>
                </a:extLst>
              </p:cNvPr>
              <p:cNvSpPr/>
              <p:nvPr/>
            </p:nvSpPr>
            <p:spPr bwMode="auto">
              <a:xfrm>
                <a:off x="5553870" y="3982661"/>
                <a:ext cx="471488" cy="1770063"/>
              </a:xfrm>
              <a:custGeom>
                <a:avLst/>
                <a:gdLst>
                  <a:gd name="T0" fmla="*/ 267 w 294"/>
                  <a:gd name="T1" fmla="*/ 0 h 1106"/>
                  <a:gd name="T2" fmla="*/ 232 w 294"/>
                  <a:gd name="T3" fmla="*/ 18 h 1106"/>
                  <a:gd name="T4" fmla="*/ 137 w 294"/>
                  <a:gd name="T5" fmla="*/ 36 h 1106"/>
                  <a:gd name="T6" fmla="*/ 134 w 294"/>
                  <a:gd name="T7" fmla="*/ 36 h 1106"/>
                  <a:gd name="T8" fmla="*/ 0 w 294"/>
                  <a:gd name="T9" fmla="*/ 0 h 1106"/>
                  <a:gd name="T10" fmla="*/ 80 w 294"/>
                  <a:gd name="T11" fmla="*/ 1106 h 1106"/>
                  <a:gd name="T12" fmla="*/ 294 w 294"/>
                  <a:gd name="T13" fmla="*/ 1106 h 1106"/>
                  <a:gd name="T14" fmla="*/ 294 w 294"/>
                  <a:gd name="T15" fmla="*/ 1091 h 1106"/>
                  <a:gd name="T16" fmla="*/ 267 w 294"/>
                  <a:gd name="T17" fmla="*/ 1 h 1106"/>
                  <a:gd name="T18" fmla="*/ 267 w 294"/>
                  <a:gd name="T19" fmla="*/ 0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1106">
                    <a:moveTo>
                      <a:pt x="267" y="0"/>
                    </a:moveTo>
                    <a:cubicBezTo>
                      <a:pt x="255" y="7"/>
                      <a:pt x="243" y="13"/>
                      <a:pt x="232" y="18"/>
                    </a:cubicBezTo>
                    <a:cubicBezTo>
                      <a:pt x="199" y="31"/>
                      <a:pt x="167" y="36"/>
                      <a:pt x="137" y="36"/>
                    </a:cubicBezTo>
                    <a:cubicBezTo>
                      <a:pt x="136" y="36"/>
                      <a:pt x="135" y="36"/>
                      <a:pt x="134" y="36"/>
                    </a:cubicBezTo>
                    <a:cubicBezTo>
                      <a:pt x="56" y="35"/>
                      <a:pt x="0" y="0"/>
                      <a:pt x="0" y="0"/>
                    </a:cubicBezTo>
                    <a:cubicBezTo>
                      <a:pt x="80" y="1106"/>
                      <a:pt x="80" y="1106"/>
                      <a:pt x="80" y="1106"/>
                    </a:cubicBezTo>
                    <a:cubicBezTo>
                      <a:pt x="294" y="1106"/>
                      <a:pt x="294" y="1106"/>
                      <a:pt x="294" y="1106"/>
                    </a:cubicBezTo>
                    <a:cubicBezTo>
                      <a:pt x="294" y="1091"/>
                      <a:pt x="294" y="1091"/>
                      <a:pt x="294" y="1091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67" y="0"/>
                      <a:pt x="267" y="0"/>
                      <a:pt x="267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îsļiḍe">
                <a:extLst>
                  <a:ext uri="{FF2B5EF4-FFF2-40B4-BE49-F238E27FC236}">
                    <a16:creationId xmlns:a16="http://schemas.microsoft.com/office/drawing/2014/main" id="{437B7DFE-6861-4D6A-8B6C-B7C89DF01B1D}"/>
                  </a:ext>
                </a:extLst>
              </p:cNvPr>
              <p:cNvSpPr/>
              <p:nvPr/>
            </p:nvSpPr>
            <p:spPr bwMode="auto">
              <a:xfrm>
                <a:off x="4595020" y="3685798"/>
                <a:ext cx="1174750" cy="284163"/>
              </a:xfrm>
              <a:custGeom>
                <a:avLst/>
                <a:gdLst>
                  <a:gd name="T0" fmla="*/ 0 w 733"/>
                  <a:gd name="T1" fmla="*/ 0 h 178"/>
                  <a:gd name="T2" fmla="*/ 0 w 733"/>
                  <a:gd name="T3" fmla="*/ 31 h 178"/>
                  <a:gd name="T4" fmla="*/ 733 w 733"/>
                  <a:gd name="T5" fmla="*/ 178 h 178"/>
                  <a:gd name="T6" fmla="*/ 0 w 733"/>
                  <a:gd name="T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3" h="178">
                    <a:moveTo>
                      <a:pt x="0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733" y="178"/>
                      <a:pt x="733" y="178"/>
                      <a:pt x="733" y="178"/>
                    </a:cubicBezTo>
                    <a:cubicBezTo>
                      <a:pt x="733" y="178"/>
                      <a:pt x="360" y="40"/>
                      <a:pt x="0" y="0"/>
                    </a:cubicBezTo>
                    <a:close/>
                  </a:path>
                </a:pathLst>
              </a:custGeom>
              <a:solidFill>
                <a:srgbClr val="D8D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iS1íḑé">
                <a:extLst>
                  <a:ext uri="{FF2B5EF4-FFF2-40B4-BE49-F238E27FC236}">
                    <a16:creationId xmlns:a16="http://schemas.microsoft.com/office/drawing/2014/main" id="{1732CE2D-7BC8-46A5-B135-77E94B950286}"/>
                  </a:ext>
                </a:extLst>
              </p:cNvPr>
              <p:cNvSpPr/>
              <p:nvPr/>
            </p:nvSpPr>
            <p:spPr bwMode="auto">
              <a:xfrm>
                <a:off x="5769770" y="3657223"/>
                <a:ext cx="1265238" cy="312738"/>
              </a:xfrm>
              <a:custGeom>
                <a:avLst/>
                <a:gdLst>
                  <a:gd name="T0" fmla="*/ 790 w 790"/>
                  <a:gd name="T1" fmla="*/ 0 h 196"/>
                  <a:gd name="T2" fmla="*/ 790 w 790"/>
                  <a:gd name="T3" fmla="*/ 31 h 196"/>
                  <a:gd name="T4" fmla="*/ 0 w 790"/>
                  <a:gd name="T5" fmla="*/ 196 h 196"/>
                  <a:gd name="T6" fmla="*/ 790 w 790"/>
                  <a:gd name="T7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0" h="196">
                    <a:moveTo>
                      <a:pt x="790" y="0"/>
                    </a:moveTo>
                    <a:cubicBezTo>
                      <a:pt x="790" y="31"/>
                      <a:pt x="790" y="31"/>
                      <a:pt x="790" y="31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196"/>
                      <a:pt x="430" y="40"/>
                      <a:pt x="790" y="0"/>
                    </a:cubicBezTo>
                    <a:close/>
                  </a:path>
                </a:pathLst>
              </a:custGeom>
              <a:solidFill>
                <a:srgbClr val="D8D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iṩḷïdè">
                <a:extLst>
                  <a:ext uri="{FF2B5EF4-FFF2-40B4-BE49-F238E27FC236}">
                    <a16:creationId xmlns:a16="http://schemas.microsoft.com/office/drawing/2014/main" id="{59EEEF8F-8150-4CA0-8620-778066D96664}"/>
                  </a:ext>
                </a:extLst>
              </p:cNvPr>
              <p:cNvSpPr/>
              <p:nvPr/>
            </p:nvSpPr>
            <p:spPr bwMode="auto">
              <a:xfrm>
                <a:off x="6528595" y="4868486"/>
                <a:ext cx="1328738" cy="814388"/>
              </a:xfrm>
              <a:custGeom>
                <a:avLst/>
                <a:gdLst>
                  <a:gd name="T0" fmla="*/ 558 w 829"/>
                  <a:gd name="T1" fmla="*/ 126 h 509"/>
                  <a:gd name="T2" fmla="*/ 535 w 829"/>
                  <a:gd name="T3" fmla="*/ 132 h 509"/>
                  <a:gd name="T4" fmla="*/ 192 w 829"/>
                  <a:gd name="T5" fmla="*/ 200 h 509"/>
                  <a:gd name="T6" fmla="*/ 256 w 829"/>
                  <a:gd name="T7" fmla="*/ 498 h 509"/>
                  <a:gd name="T8" fmla="*/ 603 w 829"/>
                  <a:gd name="T9" fmla="*/ 460 h 509"/>
                  <a:gd name="T10" fmla="*/ 719 w 829"/>
                  <a:gd name="T11" fmla="*/ 415 h 509"/>
                  <a:gd name="T12" fmla="*/ 783 w 829"/>
                  <a:gd name="T13" fmla="*/ 379 h 509"/>
                  <a:gd name="T14" fmla="*/ 822 w 829"/>
                  <a:gd name="T15" fmla="*/ 251 h 509"/>
                  <a:gd name="T16" fmla="*/ 708 w 829"/>
                  <a:gd name="T17" fmla="*/ 125 h 509"/>
                  <a:gd name="T18" fmla="*/ 558 w 829"/>
                  <a:gd name="T19" fmla="*/ 126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9" h="509">
                    <a:moveTo>
                      <a:pt x="558" y="126"/>
                    </a:moveTo>
                    <a:cubicBezTo>
                      <a:pt x="535" y="132"/>
                      <a:pt x="535" y="132"/>
                      <a:pt x="535" y="132"/>
                    </a:cubicBezTo>
                    <a:cubicBezTo>
                      <a:pt x="535" y="132"/>
                      <a:pt x="384" y="0"/>
                      <a:pt x="192" y="200"/>
                    </a:cubicBezTo>
                    <a:cubicBezTo>
                      <a:pt x="0" y="400"/>
                      <a:pt x="256" y="498"/>
                      <a:pt x="256" y="498"/>
                    </a:cubicBezTo>
                    <a:cubicBezTo>
                      <a:pt x="256" y="498"/>
                      <a:pt x="520" y="509"/>
                      <a:pt x="603" y="460"/>
                    </a:cubicBezTo>
                    <a:cubicBezTo>
                      <a:pt x="639" y="439"/>
                      <a:pt x="678" y="424"/>
                      <a:pt x="719" y="415"/>
                    </a:cubicBezTo>
                    <a:cubicBezTo>
                      <a:pt x="744" y="410"/>
                      <a:pt x="766" y="398"/>
                      <a:pt x="783" y="379"/>
                    </a:cubicBezTo>
                    <a:cubicBezTo>
                      <a:pt x="815" y="344"/>
                      <a:pt x="829" y="298"/>
                      <a:pt x="822" y="251"/>
                    </a:cubicBezTo>
                    <a:cubicBezTo>
                      <a:pt x="813" y="190"/>
                      <a:pt x="768" y="141"/>
                      <a:pt x="708" y="125"/>
                    </a:cubicBezTo>
                    <a:cubicBezTo>
                      <a:pt x="659" y="112"/>
                      <a:pt x="607" y="112"/>
                      <a:pt x="558" y="126"/>
                    </a:cubicBezTo>
                  </a:path>
                </a:pathLst>
              </a:custGeom>
              <a:solidFill>
                <a:srgbClr val="EFB7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ïṡḻíḍè">
                <a:extLst>
                  <a:ext uri="{FF2B5EF4-FFF2-40B4-BE49-F238E27FC236}">
                    <a16:creationId xmlns:a16="http://schemas.microsoft.com/office/drawing/2014/main" id="{E3F06085-D8C0-4336-BD3A-DBF6C32E03CF}"/>
                  </a:ext>
                </a:extLst>
              </p:cNvPr>
              <p:cNvSpPr/>
              <p:nvPr/>
            </p:nvSpPr>
            <p:spPr bwMode="auto">
              <a:xfrm>
                <a:off x="4063208" y="4849436"/>
                <a:ext cx="1208088" cy="938213"/>
              </a:xfrm>
              <a:custGeom>
                <a:avLst/>
                <a:gdLst>
                  <a:gd name="T0" fmla="*/ 142 w 754"/>
                  <a:gd name="T1" fmla="*/ 160 h 586"/>
                  <a:gd name="T2" fmla="*/ 537 w 754"/>
                  <a:gd name="T3" fmla="*/ 266 h 586"/>
                  <a:gd name="T4" fmla="*/ 368 w 754"/>
                  <a:gd name="T5" fmla="*/ 537 h 586"/>
                  <a:gd name="T6" fmla="*/ 79 w 754"/>
                  <a:gd name="T7" fmla="*/ 413 h 586"/>
                  <a:gd name="T8" fmla="*/ 142 w 754"/>
                  <a:gd name="T9" fmla="*/ 16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586">
                    <a:moveTo>
                      <a:pt x="142" y="160"/>
                    </a:moveTo>
                    <a:cubicBezTo>
                      <a:pt x="142" y="160"/>
                      <a:pt x="319" y="0"/>
                      <a:pt x="537" y="266"/>
                    </a:cubicBezTo>
                    <a:cubicBezTo>
                      <a:pt x="754" y="532"/>
                      <a:pt x="368" y="537"/>
                      <a:pt x="368" y="537"/>
                    </a:cubicBezTo>
                    <a:cubicBezTo>
                      <a:pt x="368" y="537"/>
                      <a:pt x="159" y="586"/>
                      <a:pt x="79" y="413"/>
                    </a:cubicBezTo>
                    <a:cubicBezTo>
                      <a:pt x="0" y="240"/>
                      <a:pt x="142" y="160"/>
                      <a:pt x="142" y="160"/>
                    </a:cubicBezTo>
                    <a:close/>
                  </a:path>
                </a:pathLst>
              </a:custGeom>
              <a:solidFill>
                <a:srgbClr val="EFB7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śļïdê">
                <a:extLst>
                  <a:ext uri="{FF2B5EF4-FFF2-40B4-BE49-F238E27FC236}">
                    <a16:creationId xmlns:a16="http://schemas.microsoft.com/office/drawing/2014/main" id="{3396F2EC-AA00-41F7-93A5-2267BF48784B}"/>
                  </a:ext>
                </a:extLst>
              </p:cNvPr>
              <p:cNvSpPr/>
              <p:nvPr/>
            </p:nvSpPr>
            <p:spPr bwMode="auto">
              <a:xfrm>
                <a:off x="7452520" y="50526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iŝḻiḑé">
                <a:extLst>
                  <a:ext uri="{FF2B5EF4-FFF2-40B4-BE49-F238E27FC236}">
                    <a16:creationId xmlns:a16="http://schemas.microsoft.com/office/drawing/2014/main" id="{01395526-B9CD-4981-8206-1F4732C5B4B9}"/>
                  </a:ext>
                </a:extLst>
              </p:cNvPr>
              <p:cNvSpPr/>
              <p:nvPr/>
            </p:nvSpPr>
            <p:spPr bwMode="auto">
              <a:xfrm>
                <a:off x="7452520" y="5049461"/>
                <a:ext cx="11113" cy="4763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2 h 3"/>
                  <a:gd name="T4" fmla="*/ 0 w 7"/>
                  <a:gd name="T5" fmla="*/ 2 h 3"/>
                  <a:gd name="T6" fmla="*/ 4 w 7"/>
                  <a:gd name="T7" fmla="*/ 3 h 3"/>
                  <a:gd name="T8" fmla="*/ 7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4" y="3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iṡ1íḓe">
                <a:extLst>
                  <a:ext uri="{FF2B5EF4-FFF2-40B4-BE49-F238E27FC236}">
                    <a16:creationId xmlns:a16="http://schemas.microsoft.com/office/drawing/2014/main" id="{7DEAA02B-6696-44AF-A028-60FC4AFEBEA6}"/>
                  </a:ext>
                </a:extLst>
              </p:cNvPr>
              <p:cNvSpPr/>
              <p:nvPr/>
            </p:nvSpPr>
            <p:spPr bwMode="auto">
              <a:xfrm>
                <a:off x="7458870" y="4981198"/>
                <a:ext cx="495300" cy="549275"/>
              </a:xfrm>
              <a:custGeom>
                <a:avLst/>
                <a:gdLst>
                  <a:gd name="T0" fmla="*/ 154 w 309"/>
                  <a:gd name="T1" fmla="*/ 0 h 343"/>
                  <a:gd name="T2" fmla="*/ 3 w 309"/>
                  <a:gd name="T3" fmla="*/ 43 h 343"/>
                  <a:gd name="T4" fmla="*/ 0 w 309"/>
                  <a:gd name="T5" fmla="*/ 46 h 343"/>
                  <a:gd name="T6" fmla="*/ 8 w 309"/>
                  <a:gd name="T7" fmla="*/ 49 h 343"/>
                  <a:gd name="T8" fmla="*/ 54 w 309"/>
                  <a:gd name="T9" fmla="*/ 46 h 343"/>
                  <a:gd name="T10" fmla="*/ 127 w 309"/>
                  <a:gd name="T11" fmla="*/ 55 h 343"/>
                  <a:gd name="T12" fmla="*/ 241 w 309"/>
                  <a:gd name="T13" fmla="*/ 181 h 343"/>
                  <a:gd name="T14" fmla="*/ 202 w 309"/>
                  <a:gd name="T15" fmla="*/ 309 h 343"/>
                  <a:gd name="T16" fmla="*/ 159 w 309"/>
                  <a:gd name="T17" fmla="*/ 339 h 343"/>
                  <a:gd name="T18" fmla="*/ 158 w 309"/>
                  <a:gd name="T19" fmla="*/ 343 h 343"/>
                  <a:gd name="T20" fmla="*/ 283 w 309"/>
                  <a:gd name="T21" fmla="*/ 330 h 343"/>
                  <a:gd name="T22" fmla="*/ 309 w 309"/>
                  <a:gd name="T23" fmla="*/ 209 h 343"/>
                  <a:gd name="T24" fmla="*/ 256 w 309"/>
                  <a:gd name="T25" fmla="*/ 40 h 343"/>
                  <a:gd name="T26" fmla="*/ 154 w 309"/>
                  <a:gd name="T27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9" h="343">
                    <a:moveTo>
                      <a:pt x="154" y="0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2" y="47"/>
                      <a:pt x="5" y="48"/>
                      <a:pt x="8" y="49"/>
                    </a:cubicBezTo>
                    <a:cubicBezTo>
                      <a:pt x="23" y="47"/>
                      <a:pt x="38" y="46"/>
                      <a:pt x="54" y="46"/>
                    </a:cubicBezTo>
                    <a:cubicBezTo>
                      <a:pt x="78" y="46"/>
                      <a:pt x="103" y="49"/>
                      <a:pt x="127" y="55"/>
                    </a:cubicBezTo>
                    <a:cubicBezTo>
                      <a:pt x="187" y="71"/>
                      <a:pt x="232" y="120"/>
                      <a:pt x="241" y="181"/>
                    </a:cubicBezTo>
                    <a:cubicBezTo>
                      <a:pt x="248" y="228"/>
                      <a:pt x="234" y="274"/>
                      <a:pt x="202" y="309"/>
                    </a:cubicBezTo>
                    <a:cubicBezTo>
                      <a:pt x="190" y="322"/>
                      <a:pt x="175" y="332"/>
                      <a:pt x="159" y="339"/>
                    </a:cubicBezTo>
                    <a:cubicBezTo>
                      <a:pt x="159" y="340"/>
                      <a:pt x="159" y="342"/>
                      <a:pt x="158" y="343"/>
                    </a:cubicBezTo>
                    <a:cubicBezTo>
                      <a:pt x="283" y="330"/>
                      <a:pt x="283" y="330"/>
                      <a:pt x="283" y="330"/>
                    </a:cubicBezTo>
                    <a:cubicBezTo>
                      <a:pt x="309" y="209"/>
                      <a:pt x="309" y="209"/>
                      <a:pt x="309" y="209"/>
                    </a:cubicBezTo>
                    <a:cubicBezTo>
                      <a:pt x="256" y="40"/>
                      <a:pt x="256" y="40"/>
                      <a:pt x="256" y="40"/>
                    </a:cubicBezTo>
                    <a:cubicBezTo>
                      <a:pt x="154" y="0"/>
                      <a:pt x="154" y="0"/>
                      <a:pt x="154" y="0"/>
                    </a:cubicBezTo>
                  </a:path>
                </a:pathLst>
              </a:custGeom>
              <a:solidFill>
                <a:srgbClr val="5C5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işlïḋé">
                <a:extLst>
                  <a:ext uri="{FF2B5EF4-FFF2-40B4-BE49-F238E27FC236}">
                    <a16:creationId xmlns:a16="http://schemas.microsoft.com/office/drawing/2014/main" id="{652B0E76-79E9-41E6-8005-ABD2776164FC}"/>
                  </a:ext>
                </a:extLst>
              </p:cNvPr>
              <p:cNvSpPr/>
              <p:nvPr/>
            </p:nvSpPr>
            <p:spPr bwMode="auto">
              <a:xfrm>
                <a:off x="7471570" y="5054223"/>
                <a:ext cx="385763" cy="468313"/>
              </a:xfrm>
              <a:custGeom>
                <a:avLst/>
                <a:gdLst>
                  <a:gd name="T0" fmla="*/ 46 w 240"/>
                  <a:gd name="T1" fmla="*/ 0 h 293"/>
                  <a:gd name="T2" fmla="*/ 0 w 240"/>
                  <a:gd name="T3" fmla="*/ 3 h 293"/>
                  <a:gd name="T4" fmla="*/ 151 w 240"/>
                  <a:gd name="T5" fmla="*/ 293 h 293"/>
                  <a:gd name="T6" fmla="*/ 194 w 240"/>
                  <a:gd name="T7" fmla="*/ 263 h 293"/>
                  <a:gd name="T8" fmla="*/ 233 w 240"/>
                  <a:gd name="T9" fmla="*/ 135 h 293"/>
                  <a:gd name="T10" fmla="*/ 119 w 240"/>
                  <a:gd name="T11" fmla="*/ 9 h 293"/>
                  <a:gd name="T12" fmla="*/ 46 w 240"/>
                  <a:gd name="T13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0" h="293">
                    <a:moveTo>
                      <a:pt x="46" y="0"/>
                    </a:moveTo>
                    <a:cubicBezTo>
                      <a:pt x="30" y="0"/>
                      <a:pt x="15" y="1"/>
                      <a:pt x="0" y="3"/>
                    </a:cubicBezTo>
                    <a:cubicBezTo>
                      <a:pt x="43" y="20"/>
                      <a:pt x="186" y="93"/>
                      <a:pt x="151" y="293"/>
                    </a:cubicBezTo>
                    <a:cubicBezTo>
                      <a:pt x="167" y="286"/>
                      <a:pt x="182" y="276"/>
                      <a:pt x="194" y="263"/>
                    </a:cubicBezTo>
                    <a:cubicBezTo>
                      <a:pt x="226" y="228"/>
                      <a:pt x="240" y="182"/>
                      <a:pt x="233" y="135"/>
                    </a:cubicBezTo>
                    <a:cubicBezTo>
                      <a:pt x="224" y="74"/>
                      <a:pt x="179" y="25"/>
                      <a:pt x="119" y="9"/>
                    </a:cubicBezTo>
                    <a:cubicBezTo>
                      <a:pt x="95" y="3"/>
                      <a:pt x="70" y="0"/>
                      <a:pt x="46" y="0"/>
                    </a:cubicBezTo>
                  </a:path>
                </a:pathLst>
              </a:custGeom>
              <a:solidFill>
                <a:srgbClr val="D7A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í$lîḍê">
                <a:extLst>
                  <a:ext uri="{FF2B5EF4-FFF2-40B4-BE49-F238E27FC236}">
                    <a16:creationId xmlns:a16="http://schemas.microsoft.com/office/drawing/2014/main" id="{19DD7A9C-BBC0-4D44-8402-565F44E57E0B}"/>
                  </a:ext>
                </a:extLst>
              </p:cNvPr>
              <p:cNvSpPr/>
              <p:nvPr/>
            </p:nvSpPr>
            <p:spPr bwMode="auto">
              <a:xfrm>
                <a:off x="7460458" y="4981198"/>
                <a:ext cx="501650" cy="549275"/>
              </a:xfrm>
              <a:custGeom>
                <a:avLst/>
                <a:gdLst>
                  <a:gd name="T0" fmla="*/ 0 w 313"/>
                  <a:gd name="T1" fmla="*/ 45 h 343"/>
                  <a:gd name="T2" fmla="*/ 162 w 313"/>
                  <a:gd name="T3" fmla="*/ 343 h 343"/>
                  <a:gd name="T4" fmla="*/ 286 w 313"/>
                  <a:gd name="T5" fmla="*/ 330 h 343"/>
                  <a:gd name="T6" fmla="*/ 313 w 313"/>
                  <a:gd name="T7" fmla="*/ 209 h 343"/>
                  <a:gd name="T8" fmla="*/ 260 w 313"/>
                  <a:gd name="T9" fmla="*/ 40 h 343"/>
                  <a:gd name="T10" fmla="*/ 157 w 313"/>
                  <a:gd name="T11" fmla="*/ 0 h 343"/>
                  <a:gd name="T12" fmla="*/ 0 w 313"/>
                  <a:gd name="T13" fmla="*/ 4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3" h="343">
                    <a:moveTo>
                      <a:pt x="0" y="45"/>
                    </a:moveTo>
                    <a:cubicBezTo>
                      <a:pt x="0" y="45"/>
                      <a:pt x="206" y="105"/>
                      <a:pt x="162" y="343"/>
                    </a:cubicBezTo>
                    <a:cubicBezTo>
                      <a:pt x="286" y="330"/>
                      <a:pt x="286" y="330"/>
                      <a:pt x="286" y="330"/>
                    </a:cubicBezTo>
                    <a:cubicBezTo>
                      <a:pt x="313" y="209"/>
                      <a:pt x="313" y="209"/>
                      <a:pt x="313" y="209"/>
                    </a:cubicBezTo>
                    <a:cubicBezTo>
                      <a:pt x="260" y="40"/>
                      <a:pt x="260" y="40"/>
                      <a:pt x="260" y="40"/>
                    </a:cubicBezTo>
                    <a:cubicBezTo>
                      <a:pt x="157" y="0"/>
                      <a:pt x="157" y="0"/>
                      <a:pt x="157" y="0"/>
                    </a:cubicBez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676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íṡḷiďe">
                <a:extLst>
                  <a:ext uri="{FF2B5EF4-FFF2-40B4-BE49-F238E27FC236}">
                    <a16:creationId xmlns:a16="http://schemas.microsoft.com/office/drawing/2014/main" id="{5AD64F44-0F8E-444A-9F5E-3ED0120D8017}"/>
                  </a:ext>
                </a:extLst>
              </p:cNvPr>
              <p:cNvSpPr/>
              <p:nvPr/>
            </p:nvSpPr>
            <p:spPr bwMode="auto">
              <a:xfrm>
                <a:off x="5003008" y="1441073"/>
                <a:ext cx="952500" cy="909638"/>
              </a:xfrm>
              <a:custGeom>
                <a:avLst/>
                <a:gdLst>
                  <a:gd name="T0" fmla="*/ 41 w 594"/>
                  <a:gd name="T1" fmla="*/ 318 h 569"/>
                  <a:gd name="T2" fmla="*/ 12 w 594"/>
                  <a:gd name="T3" fmla="*/ 569 h 569"/>
                  <a:gd name="T4" fmla="*/ 7 w 594"/>
                  <a:gd name="T5" fmla="*/ 498 h 569"/>
                  <a:gd name="T6" fmla="*/ 41 w 594"/>
                  <a:gd name="T7" fmla="*/ 318 h 569"/>
                  <a:gd name="T8" fmla="*/ 505 w 594"/>
                  <a:gd name="T9" fmla="*/ 0 h 569"/>
                  <a:gd name="T10" fmla="*/ 373 w 594"/>
                  <a:gd name="T11" fmla="*/ 18 h 569"/>
                  <a:gd name="T12" fmla="*/ 49 w 594"/>
                  <a:gd name="T13" fmla="*/ 298 h 569"/>
                  <a:gd name="T14" fmla="*/ 504 w 594"/>
                  <a:gd name="T15" fmla="*/ 1 h 569"/>
                  <a:gd name="T16" fmla="*/ 506 w 594"/>
                  <a:gd name="T17" fmla="*/ 1 h 569"/>
                  <a:gd name="T18" fmla="*/ 594 w 594"/>
                  <a:gd name="T19" fmla="*/ 8 h 569"/>
                  <a:gd name="T20" fmla="*/ 505 w 594"/>
                  <a:gd name="T21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4" h="569">
                    <a:moveTo>
                      <a:pt x="41" y="318"/>
                    </a:moveTo>
                    <a:cubicBezTo>
                      <a:pt x="10" y="396"/>
                      <a:pt x="0" y="482"/>
                      <a:pt x="12" y="569"/>
                    </a:cubicBezTo>
                    <a:cubicBezTo>
                      <a:pt x="9" y="546"/>
                      <a:pt x="7" y="522"/>
                      <a:pt x="7" y="498"/>
                    </a:cubicBezTo>
                    <a:cubicBezTo>
                      <a:pt x="7" y="434"/>
                      <a:pt x="19" y="374"/>
                      <a:pt x="41" y="318"/>
                    </a:cubicBezTo>
                    <a:moveTo>
                      <a:pt x="505" y="0"/>
                    </a:moveTo>
                    <a:cubicBezTo>
                      <a:pt x="461" y="0"/>
                      <a:pt x="417" y="6"/>
                      <a:pt x="373" y="18"/>
                    </a:cubicBezTo>
                    <a:cubicBezTo>
                      <a:pt x="223" y="59"/>
                      <a:pt x="107" y="165"/>
                      <a:pt x="49" y="298"/>
                    </a:cubicBezTo>
                    <a:cubicBezTo>
                      <a:pt x="126" y="123"/>
                      <a:pt x="301" y="1"/>
                      <a:pt x="504" y="1"/>
                    </a:cubicBezTo>
                    <a:cubicBezTo>
                      <a:pt x="505" y="1"/>
                      <a:pt x="505" y="1"/>
                      <a:pt x="506" y="1"/>
                    </a:cubicBezTo>
                    <a:cubicBezTo>
                      <a:pt x="536" y="1"/>
                      <a:pt x="565" y="3"/>
                      <a:pt x="594" y="8"/>
                    </a:cubicBezTo>
                    <a:cubicBezTo>
                      <a:pt x="565" y="3"/>
                      <a:pt x="535" y="0"/>
                      <a:pt x="50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í$1iḋê">
                <a:extLst>
                  <a:ext uri="{FF2B5EF4-FFF2-40B4-BE49-F238E27FC236}">
                    <a16:creationId xmlns:a16="http://schemas.microsoft.com/office/drawing/2014/main" id="{E5F1DEB6-B6E5-47CD-89B1-4AFDAD09C1BD}"/>
                  </a:ext>
                </a:extLst>
              </p:cNvPr>
              <p:cNvSpPr/>
              <p:nvPr/>
            </p:nvSpPr>
            <p:spPr bwMode="auto">
              <a:xfrm>
                <a:off x="6603208" y="2214186"/>
                <a:ext cx="3175" cy="101600"/>
              </a:xfrm>
              <a:custGeom>
                <a:avLst/>
                <a:gdLst>
                  <a:gd name="T0" fmla="*/ 2 w 2"/>
                  <a:gd name="T1" fmla="*/ 15 h 64"/>
                  <a:gd name="T2" fmla="*/ 2 w 2"/>
                  <a:gd name="T3" fmla="*/ 15 h 64"/>
                  <a:gd name="T4" fmla="*/ 0 w 2"/>
                  <a:gd name="T5" fmla="*/ 64 h 64"/>
                  <a:gd name="T6" fmla="*/ 2 w 2"/>
                  <a:gd name="T7" fmla="*/ 15 h 64"/>
                  <a:gd name="T8" fmla="*/ 2 w 2"/>
                  <a:gd name="T9" fmla="*/ 0 h 64"/>
                  <a:gd name="T10" fmla="*/ 2 w 2"/>
                  <a:gd name="T11" fmla="*/ 12 h 64"/>
                  <a:gd name="T12" fmla="*/ 2 w 2"/>
                  <a:gd name="T13" fmla="*/ 15 h 64"/>
                  <a:gd name="T14" fmla="*/ 2 w 2"/>
                  <a:gd name="T15" fmla="*/ 14 h 64"/>
                  <a:gd name="T16" fmla="*/ 2 w 2"/>
                  <a:gd name="T1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4">
                    <a:moveTo>
                      <a:pt x="2" y="15"/>
                    </a:moveTo>
                    <a:cubicBezTo>
                      <a:pt x="2" y="15"/>
                      <a:pt x="2" y="15"/>
                      <a:pt x="2" y="15"/>
                    </a:cubicBezTo>
                    <a:cubicBezTo>
                      <a:pt x="2" y="31"/>
                      <a:pt x="2" y="48"/>
                      <a:pt x="0" y="64"/>
                    </a:cubicBezTo>
                    <a:cubicBezTo>
                      <a:pt x="2" y="48"/>
                      <a:pt x="2" y="31"/>
                      <a:pt x="2" y="15"/>
                    </a:cubicBezTo>
                    <a:moveTo>
                      <a:pt x="2" y="0"/>
                    </a:moveTo>
                    <a:cubicBezTo>
                      <a:pt x="2" y="4"/>
                      <a:pt x="2" y="8"/>
                      <a:pt x="2" y="12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0"/>
                      <a:pt x="2" y="5"/>
                      <a:pt x="2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îSḻiďé">
                <a:extLst>
                  <a:ext uri="{FF2B5EF4-FFF2-40B4-BE49-F238E27FC236}">
                    <a16:creationId xmlns:a16="http://schemas.microsoft.com/office/drawing/2014/main" id="{B0D014EF-AA50-4B68-B073-7E4328D700AE}"/>
                  </a:ext>
                </a:extLst>
              </p:cNvPr>
              <p:cNvSpPr/>
              <p:nvPr/>
            </p:nvSpPr>
            <p:spPr bwMode="auto">
              <a:xfrm>
                <a:off x="5014120" y="1442661"/>
                <a:ext cx="1592263" cy="1017588"/>
              </a:xfrm>
              <a:custGeom>
                <a:avLst/>
                <a:gdLst>
                  <a:gd name="T0" fmla="*/ 499 w 994"/>
                  <a:gd name="T1" fmla="*/ 0 h 636"/>
                  <a:gd name="T2" fmla="*/ 497 w 994"/>
                  <a:gd name="T3" fmla="*/ 0 h 636"/>
                  <a:gd name="T4" fmla="*/ 42 w 994"/>
                  <a:gd name="T5" fmla="*/ 297 h 636"/>
                  <a:gd name="T6" fmla="*/ 34 w 994"/>
                  <a:gd name="T7" fmla="*/ 317 h 636"/>
                  <a:gd name="T8" fmla="*/ 0 w 994"/>
                  <a:gd name="T9" fmla="*/ 497 h 636"/>
                  <a:gd name="T10" fmla="*/ 5 w 994"/>
                  <a:gd name="T11" fmla="*/ 568 h 636"/>
                  <a:gd name="T12" fmla="*/ 18 w 994"/>
                  <a:gd name="T13" fmla="*/ 628 h 636"/>
                  <a:gd name="T14" fmla="*/ 44 w 994"/>
                  <a:gd name="T15" fmla="*/ 636 h 636"/>
                  <a:gd name="T16" fmla="*/ 45 w 994"/>
                  <a:gd name="T17" fmla="*/ 636 h 636"/>
                  <a:gd name="T18" fmla="*/ 98 w 994"/>
                  <a:gd name="T19" fmla="*/ 593 h 636"/>
                  <a:gd name="T20" fmla="*/ 136 w 994"/>
                  <a:gd name="T21" fmla="*/ 502 h 636"/>
                  <a:gd name="T22" fmla="*/ 154 w 994"/>
                  <a:gd name="T23" fmla="*/ 394 h 636"/>
                  <a:gd name="T24" fmla="*/ 209 w 994"/>
                  <a:gd name="T25" fmla="*/ 373 h 636"/>
                  <a:gd name="T26" fmla="*/ 254 w 994"/>
                  <a:gd name="T27" fmla="*/ 376 h 636"/>
                  <a:gd name="T28" fmla="*/ 298 w 994"/>
                  <a:gd name="T29" fmla="*/ 378 h 636"/>
                  <a:gd name="T30" fmla="*/ 327 w 994"/>
                  <a:gd name="T31" fmla="*/ 375 h 636"/>
                  <a:gd name="T32" fmla="*/ 464 w 994"/>
                  <a:gd name="T33" fmla="*/ 336 h 636"/>
                  <a:gd name="T34" fmla="*/ 468 w 994"/>
                  <a:gd name="T35" fmla="*/ 336 h 636"/>
                  <a:gd name="T36" fmla="*/ 606 w 994"/>
                  <a:gd name="T37" fmla="*/ 413 h 636"/>
                  <a:gd name="T38" fmla="*/ 726 w 994"/>
                  <a:gd name="T39" fmla="*/ 544 h 636"/>
                  <a:gd name="T40" fmla="*/ 880 w 994"/>
                  <a:gd name="T41" fmla="*/ 629 h 636"/>
                  <a:gd name="T42" fmla="*/ 906 w 994"/>
                  <a:gd name="T43" fmla="*/ 631 h 636"/>
                  <a:gd name="T44" fmla="*/ 980 w 994"/>
                  <a:gd name="T45" fmla="*/ 615 h 636"/>
                  <a:gd name="T46" fmla="*/ 992 w 994"/>
                  <a:gd name="T47" fmla="*/ 546 h 636"/>
                  <a:gd name="T48" fmla="*/ 994 w 994"/>
                  <a:gd name="T49" fmla="*/ 497 h 636"/>
                  <a:gd name="T50" fmla="*/ 994 w 994"/>
                  <a:gd name="T51" fmla="*/ 497 h 636"/>
                  <a:gd name="T52" fmla="*/ 994 w 994"/>
                  <a:gd name="T53" fmla="*/ 497 h 636"/>
                  <a:gd name="T54" fmla="*/ 994 w 994"/>
                  <a:gd name="T55" fmla="*/ 494 h 636"/>
                  <a:gd name="T56" fmla="*/ 994 w 994"/>
                  <a:gd name="T57" fmla="*/ 482 h 636"/>
                  <a:gd name="T58" fmla="*/ 977 w 994"/>
                  <a:gd name="T59" fmla="*/ 365 h 636"/>
                  <a:gd name="T60" fmla="*/ 587 w 994"/>
                  <a:gd name="T61" fmla="*/ 7 h 636"/>
                  <a:gd name="T62" fmla="*/ 499 w 994"/>
                  <a:gd name="T63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4" h="636">
                    <a:moveTo>
                      <a:pt x="499" y="0"/>
                    </a:moveTo>
                    <a:cubicBezTo>
                      <a:pt x="498" y="0"/>
                      <a:pt x="498" y="0"/>
                      <a:pt x="497" y="0"/>
                    </a:cubicBezTo>
                    <a:cubicBezTo>
                      <a:pt x="294" y="0"/>
                      <a:pt x="119" y="122"/>
                      <a:pt x="42" y="297"/>
                    </a:cubicBezTo>
                    <a:cubicBezTo>
                      <a:pt x="39" y="304"/>
                      <a:pt x="36" y="310"/>
                      <a:pt x="34" y="317"/>
                    </a:cubicBezTo>
                    <a:cubicBezTo>
                      <a:pt x="12" y="373"/>
                      <a:pt x="0" y="433"/>
                      <a:pt x="0" y="497"/>
                    </a:cubicBezTo>
                    <a:cubicBezTo>
                      <a:pt x="0" y="521"/>
                      <a:pt x="2" y="545"/>
                      <a:pt x="5" y="568"/>
                    </a:cubicBezTo>
                    <a:cubicBezTo>
                      <a:pt x="8" y="588"/>
                      <a:pt x="12" y="608"/>
                      <a:pt x="18" y="628"/>
                    </a:cubicBezTo>
                    <a:cubicBezTo>
                      <a:pt x="26" y="633"/>
                      <a:pt x="35" y="636"/>
                      <a:pt x="44" y="636"/>
                    </a:cubicBezTo>
                    <a:cubicBezTo>
                      <a:pt x="44" y="636"/>
                      <a:pt x="45" y="636"/>
                      <a:pt x="45" y="636"/>
                    </a:cubicBezTo>
                    <a:cubicBezTo>
                      <a:pt x="69" y="636"/>
                      <a:pt x="86" y="614"/>
                      <a:pt x="98" y="593"/>
                    </a:cubicBezTo>
                    <a:cubicBezTo>
                      <a:pt x="114" y="564"/>
                      <a:pt x="127" y="533"/>
                      <a:pt x="136" y="502"/>
                    </a:cubicBezTo>
                    <a:cubicBezTo>
                      <a:pt x="145" y="472"/>
                      <a:pt x="140" y="418"/>
                      <a:pt x="154" y="394"/>
                    </a:cubicBezTo>
                    <a:cubicBezTo>
                      <a:pt x="163" y="377"/>
                      <a:pt x="184" y="373"/>
                      <a:pt x="209" y="373"/>
                    </a:cubicBezTo>
                    <a:cubicBezTo>
                      <a:pt x="223" y="373"/>
                      <a:pt x="238" y="374"/>
                      <a:pt x="254" y="376"/>
                    </a:cubicBezTo>
                    <a:cubicBezTo>
                      <a:pt x="269" y="377"/>
                      <a:pt x="284" y="378"/>
                      <a:pt x="298" y="378"/>
                    </a:cubicBezTo>
                    <a:cubicBezTo>
                      <a:pt x="309" y="378"/>
                      <a:pt x="319" y="377"/>
                      <a:pt x="327" y="375"/>
                    </a:cubicBezTo>
                    <a:cubicBezTo>
                      <a:pt x="373" y="362"/>
                      <a:pt x="417" y="336"/>
                      <a:pt x="464" y="336"/>
                    </a:cubicBezTo>
                    <a:cubicBezTo>
                      <a:pt x="465" y="336"/>
                      <a:pt x="467" y="336"/>
                      <a:pt x="468" y="336"/>
                    </a:cubicBezTo>
                    <a:cubicBezTo>
                      <a:pt x="522" y="338"/>
                      <a:pt x="568" y="374"/>
                      <a:pt x="606" y="413"/>
                    </a:cubicBezTo>
                    <a:cubicBezTo>
                      <a:pt x="647" y="455"/>
                      <a:pt x="683" y="503"/>
                      <a:pt x="726" y="544"/>
                    </a:cubicBezTo>
                    <a:cubicBezTo>
                      <a:pt x="769" y="585"/>
                      <a:pt x="821" y="620"/>
                      <a:pt x="880" y="629"/>
                    </a:cubicBezTo>
                    <a:cubicBezTo>
                      <a:pt x="889" y="631"/>
                      <a:pt x="897" y="631"/>
                      <a:pt x="906" y="631"/>
                    </a:cubicBezTo>
                    <a:cubicBezTo>
                      <a:pt x="932" y="631"/>
                      <a:pt x="957" y="626"/>
                      <a:pt x="980" y="615"/>
                    </a:cubicBezTo>
                    <a:cubicBezTo>
                      <a:pt x="986" y="592"/>
                      <a:pt x="990" y="569"/>
                      <a:pt x="992" y="546"/>
                    </a:cubicBezTo>
                    <a:cubicBezTo>
                      <a:pt x="994" y="530"/>
                      <a:pt x="994" y="513"/>
                      <a:pt x="994" y="497"/>
                    </a:cubicBezTo>
                    <a:cubicBezTo>
                      <a:pt x="994" y="497"/>
                      <a:pt x="994" y="497"/>
                      <a:pt x="994" y="497"/>
                    </a:cubicBezTo>
                    <a:cubicBezTo>
                      <a:pt x="994" y="497"/>
                      <a:pt x="994" y="497"/>
                      <a:pt x="994" y="497"/>
                    </a:cubicBezTo>
                    <a:cubicBezTo>
                      <a:pt x="994" y="496"/>
                      <a:pt x="994" y="495"/>
                      <a:pt x="994" y="494"/>
                    </a:cubicBezTo>
                    <a:cubicBezTo>
                      <a:pt x="994" y="490"/>
                      <a:pt x="994" y="486"/>
                      <a:pt x="994" y="482"/>
                    </a:cubicBezTo>
                    <a:cubicBezTo>
                      <a:pt x="993" y="443"/>
                      <a:pt x="987" y="403"/>
                      <a:pt x="977" y="365"/>
                    </a:cubicBezTo>
                    <a:cubicBezTo>
                      <a:pt x="925" y="175"/>
                      <a:pt x="769" y="41"/>
                      <a:pt x="587" y="7"/>
                    </a:cubicBezTo>
                    <a:cubicBezTo>
                      <a:pt x="558" y="2"/>
                      <a:pt x="529" y="0"/>
                      <a:pt x="499" y="0"/>
                    </a:cubicBezTo>
                  </a:path>
                </a:pathLst>
              </a:custGeom>
              <a:solidFill>
                <a:srgbClr val="D7A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íṩļîḋé">
                <a:extLst>
                  <a:ext uri="{FF2B5EF4-FFF2-40B4-BE49-F238E27FC236}">
                    <a16:creationId xmlns:a16="http://schemas.microsoft.com/office/drawing/2014/main" id="{359DD034-E6F8-4AD2-98D1-F05227315706}"/>
                  </a:ext>
                </a:extLst>
              </p:cNvPr>
              <p:cNvSpPr/>
              <p:nvPr/>
            </p:nvSpPr>
            <p:spPr bwMode="auto">
              <a:xfrm>
                <a:off x="4741070" y="950536"/>
                <a:ext cx="2001838" cy="1500188"/>
              </a:xfrm>
              <a:custGeom>
                <a:avLst/>
                <a:gdLst>
                  <a:gd name="T0" fmla="*/ 498 w 1250"/>
                  <a:gd name="T1" fmla="*/ 674 h 938"/>
                  <a:gd name="T2" fmla="*/ 639 w 1250"/>
                  <a:gd name="T3" fmla="*/ 635 h 938"/>
                  <a:gd name="T4" fmla="*/ 777 w 1250"/>
                  <a:gd name="T5" fmla="*/ 712 h 938"/>
                  <a:gd name="T6" fmla="*/ 897 w 1250"/>
                  <a:gd name="T7" fmla="*/ 844 h 938"/>
                  <a:gd name="T8" fmla="*/ 1051 w 1250"/>
                  <a:gd name="T9" fmla="*/ 929 h 938"/>
                  <a:gd name="T10" fmla="*/ 1206 w 1250"/>
                  <a:gd name="T11" fmla="*/ 865 h 938"/>
                  <a:gd name="T12" fmla="*/ 1210 w 1250"/>
                  <a:gd name="T13" fmla="*/ 615 h 938"/>
                  <a:gd name="T14" fmla="*/ 1226 w 1250"/>
                  <a:gd name="T15" fmla="*/ 455 h 938"/>
                  <a:gd name="T16" fmla="*/ 1192 w 1250"/>
                  <a:gd name="T17" fmla="*/ 326 h 938"/>
                  <a:gd name="T18" fmla="*/ 1158 w 1250"/>
                  <a:gd name="T19" fmla="*/ 271 h 938"/>
                  <a:gd name="T20" fmla="*/ 993 w 1250"/>
                  <a:gd name="T21" fmla="*/ 229 h 938"/>
                  <a:gd name="T22" fmla="*/ 849 w 1250"/>
                  <a:gd name="T23" fmla="*/ 63 h 938"/>
                  <a:gd name="T24" fmla="*/ 780 w 1250"/>
                  <a:gd name="T25" fmla="*/ 27 h 938"/>
                  <a:gd name="T26" fmla="*/ 727 w 1250"/>
                  <a:gd name="T27" fmla="*/ 110 h 938"/>
                  <a:gd name="T28" fmla="*/ 673 w 1250"/>
                  <a:gd name="T29" fmla="*/ 92 h 938"/>
                  <a:gd name="T30" fmla="*/ 640 w 1250"/>
                  <a:gd name="T31" fmla="*/ 41 h 938"/>
                  <a:gd name="T32" fmla="*/ 544 w 1250"/>
                  <a:gd name="T33" fmla="*/ 8 h 938"/>
                  <a:gd name="T34" fmla="*/ 526 w 1250"/>
                  <a:gd name="T35" fmla="*/ 18 h 938"/>
                  <a:gd name="T36" fmla="*/ 523 w 1250"/>
                  <a:gd name="T37" fmla="*/ 61 h 938"/>
                  <a:gd name="T38" fmla="*/ 414 w 1250"/>
                  <a:gd name="T39" fmla="*/ 145 h 938"/>
                  <a:gd name="T40" fmla="*/ 275 w 1250"/>
                  <a:gd name="T41" fmla="*/ 192 h 938"/>
                  <a:gd name="T42" fmla="*/ 245 w 1250"/>
                  <a:gd name="T43" fmla="*/ 266 h 938"/>
                  <a:gd name="T44" fmla="*/ 107 w 1250"/>
                  <a:gd name="T45" fmla="*/ 387 h 938"/>
                  <a:gd name="T46" fmla="*/ 0 w 1250"/>
                  <a:gd name="T47" fmla="*/ 530 h 938"/>
                  <a:gd name="T48" fmla="*/ 61 w 1250"/>
                  <a:gd name="T49" fmla="*/ 697 h 938"/>
                  <a:gd name="T50" fmla="*/ 65 w 1250"/>
                  <a:gd name="T51" fmla="*/ 791 h 938"/>
                  <a:gd name="T52" fmla="*/ 176 w 1250"/>
                  <a:gd name="T53" fmla="*/ 919 h 938"/>
                  <a:gd name="T54" fmla="*/ 215 w 1250"/>
                  <a:gd name="T55" fmla="*/ 936 h 938"/>
                  <a:gd name="T56" fmla="*/ 269 w 1250"/>
                  <a:gd name="T57" fmla="*/ 892 h 938"/>
                  <a:gd name="T58" fmla="*/ 307 w 1250"/>
                  <a:gd name="T59" fmla="*/ 801 h 938"/>
                  <a:gd name="T60" fmla="*/ 325 w 1250"/>
                  <a:gd name="T61" fmla="*/ 693 h 938"/>
                  <a:gd name="T62" fmla="*/ 498 w 1250"/>
                  <a:gd name="T63" fmla="*/ 674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50" h="938">
                    <a:moveTo>
                      <a:pt x="498" y="674"/>
                    </a:moveTo>
                    <a:cubicBezTo>
                      <a:pt x="545" y="661"/>
                      <a:pt x="590" y="634"/>
                      <a:pt x="639" y="635"/>
                    </a:cubicBezTo>
                    <a:cubicBezTo>
                      <a:pt x="693" y="637"/>
                      <a:pt x="739" y="673"/>
                      <a:pt x="777" y="712"/>
                    </a:cubicBezTo>
                    <a:cubicBezTo>
                      <a:pt x="818" y="755"/>
                      <a:pt x="854" y="802"/>
                      <a:pt x="897" y="844"/>
                    </a:cubicBezTo>
                    <a:cubicBezTo>
                      <a:pt x="940" y="885"/>
                      <a:pt x="992" y="920"/>
                      <a:pt x="1051" y="929"/>
                    </a:cubicBezTo>
                    <a:cubicBezTo>
                      <a:pt x="1110" y="938"/>
                      <a:pt x="1176" y="916"/>
                      <a:pt x="1206" y="865"/>
                    </a:cubicBezTo>
                    <a:cubicBezTo>
                      <a:pt x="1250" y="792"/>
                      <a:pt x="1209" y="700"/>
                      <a:pt x="1210" y="615"/>
                    </a:cubicBezTo>
                    <a:cubicBezTo>
                      <a:pt x="1210" y="561"/>
                      <a:pt x="1228" y="509"/>
                      <a:pt x="1226" y="455"/>
                    </a:cubicBezTo>
                    <a:cubicBezTo>
                      <a:pt x="1224" y="411"/>
                      <a:pt x="1209" y="367"/>
                      <a:pt x="1192" y="326"/>
                    </a:cubicBezTo>
                    <a:cubicBezTo>
                      <a:pt x="1183" y="306"/>
                      <a:pt x="1174" y="286"/>
                      <a:pt x="1158" y="271"/>
                    </a:cubicBezTo>
                    <a:cubicBezTo>
                      <a:pt x="1116" y="231"/>
                      <a:pt x="1047" y="248"/>
                      <a:pt x="993" y="229"/>
                    </a:cubicBezTo>
                    <a:cubicBezTo>
                      <a:pt x="922" y="204"/>
                      <a:pt x="890" y="126"/>
                      <a:pt x="849" y="63"/>
                    </a:cubicBezTo>
                    <a:cubicBezTo>
                      <a:pt x="833" y="39"/>
                      <a:pt x="805" y="14"/>
                      <a:pt x="780" y="27"/>
                    </a:cubicBezTo>
                    <a:cubicBezTo>
                      <a:pt x="749" y="43"/>
                      <a:pt x="758" y="96"/>
                      <a:pt x="727" y="110"/>
                    </a:cubicBezTo>
                    <a:cubicBezTo>
                      <a:pt x="709" y="119"/>
                      <a:pt x="686" y="108"/>
                      <a:pt x="673" y="92"/>
                    </a:cubicBezTo>
                    <a:cubicBezTo>
                      <a:pt x="660" y="77"/>
                      <a:pt x="653" y="57"/>
                      <a:pt x="640" y="41"/>
                    </a:cubicBezTo>
                    <a:cubicBezTo>
                      <a:pt x="616" y="13"/>
                      <a:pt x="579" y="0"/>
                      <a:pt x="544" y="8"/>
                    </a:cubicBezTo>
                    <a:cubicBezTo>
                      <a:pt x="537" y="9"/>
                      <a:pt x="530" y="13"/>
                      <a:pt x="526" y="18"/>
                    </a:cubicBezTo>
                    <a:cubicBezTo>
                      <a:pt x="516" y="29"/>
                      <a:pt x="522" y="46"/>
                      <a:pt x="523" y="61"/>
                    </a:cubicBezTo>
                    <a:cubicBezTo>
                      <a:pt x="525" y="112"/>
                      <a:pt x="464" y="140"/>
                      <a:pt x="414" y="145"/>
                    </a:cubicBezTo>
                    <a:cubicBezTo>
                      <a:pt x="364" y="151"/>
                      <a:pt x="305" y="151"/>
                      <a:pt x="275" y="192"/>
                    </a:cubicBezTo>
                    <a:cubicBezTo>
                      <a:pt x="259" y="214"/>
                      <a:pt x="255" y="242"/>
                      <a:pt x="245" y="266"/>
                    </a:cubicBezTo>
                    <a:cubicBezTo>
                      <a:pt x="220" y="323"/>
                      <a:pt x="160" y="354"/>
                      <a:pt x="107" y="387"/>
                    </a:cubicBezTo>
                    <a:cubicBezTo>
                      <a:pt x="54" y="420"/>
                      <a:pt x="0" y="468"/>
                      <a:pt x="0" y="530"/>
                    </a:cubicBezTo>
                    <a:cubicBezTo>
                      <a:pt x="1" y="590"/>
                      <a:pt x="52" y="638"/>
                      <a:pt x="61" y="697"/>
                    </a:cubicBezTo>
                    <a:cubicBezTo>
                      <a:pt x="66" y="728"/>
                      <a:pt x="59" y="760"/>
                      <a:pt x="65" y="791"/>
                    </a:cubicBezTo>
                    <a:cubicBezTo>
                      <a:pt x="76" y="848"/>
                      <a:pt x="128" y="887"/>
                      <a:pt x="176" y="919"/>
                    </a:cubicBezTo>
                    <a:cubicBezTo>
                      <a:pt x="188" y="927"/>
                      <a:pt x="201" y="935"/>
                      <a:pt x="215" y="936"/>
                    </a:cubicBezTo>
                    <a:cubicBezTo>
                      <a:pt x="239" y="936"/>
                      <a:pt x="257" y="913"/>
                      <a:pt x="269" y="892"/>
                    </a:cubicBezTo>
                    <a:cubicBezTo>
                      <a:pt x="285" y="863"/>
                      <a:pt x="298" y="833"/>
                      <a:pt x="307" y="801"/>
                    </a:cubicBezTo>
                    <a:cubicBezTo>
                      <a:pt x="316" y="772"/>
                      <a:pt x="311" y="718"/>
                      <a:pt x="325" y="693"/>
                    </a:cubicBezTo>
                    <a:cubicBezTo>
                      <a:pt x="349" y="651"/>
                      <a:pt x="449" y="688"/>
                      <a:pt x="498" y="674"/>
                    </a:cubicBezTo>
                    <a:close/>
                  </a:path>
                </a:pathLst>
              </a:custGeom>
              <a:solidFill>
                <a:srgbClr val="5852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98609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91073" y="1331536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332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34C231-0B57-45DF-8C84-AA1B16475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E17EDD-2427-403E-911F-548BD7318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0440DE-4607-4DAA-AD92-29A91EB5F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243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AAFA621-73E8-4907-888F-F15F8E01709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5801" y="1347204"/>
            <a:ext cx="10839701" cy="4799596"/>
            <a:chOff x="685801" y="1347204"/>
            <a:chExt cx="10839701" cy="4799596"/>
          </a:xfrm>
        </p:grpSpPr>
        <p:grpSp>
          <p:nvGrpSpPr>
            <p:cNvPr id="6" name="ïsľïḓ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258521DF-2CEB-40C1-9A6C-7D2C0944A7F4}"/>
                </a:ext>
              </a:extLst>
            </p:cNvPr>
            <p:cNvGrpSpPr/>
            <p:nvPr/>
          </p:nvGrpSpPr>
          <p:grpSpPr>
            <a:xfrm>
              <a:off x="3920410" y="1913828"/>
              <a:ext cx="4598832" cy="4232971"/>
              <a:chOff x="3382169" y="931069"/>
              <a:chExt cx="5427662" cy="4995863"/>
            </a:xfrm>
          </p:grpSpPr>
          <p:sp>
            <p:nvSpPr>
              <p:cNvPr id="17" name="iṥḷiďe">
                <a:extLst>
                  <a:ext uri="{FF2B5EF4-FFF2-40B4-BE49-F238E27FC236}">
                    <a16:creationId xmlns:a16="http://schemas.microsoft.com/office/drawing/2014/main" id="{21AA0672-E363-4620-AC03-ABC968974314}"/>
                  </a:ext>
                </a:extLst>
              </p:cNvPr>
              <p:cNvSpPr/>
              <p:nvPr/>
            </p:nvSpPr>
            <p:spPr bwMode="auto">
              <a:xfrm>
                <a:off x="4364831" y="931069"/>
                <a:ext cx="2193925" cy="1747838"/>
              </a:xfrm>
              <a:custGeom>
                <a:avLst/>
                <a:gdLst>
                  <a:gd name="T0" fmla="*/ 743 w 1382"/>
                  <a:gd name="T1" fmla="*/ 0 h 1101"/>
                  <a:gd name="T2" fmla="*/ 743 w 1382"/>
                  <a:gd name="T3" fmla="*/ 173 h 1101"/>
                  <a:gd name="T4" fmla="*/ 0 w 1382"/>
                  <a:gd name="T5" fmla="*/ 173 h 1101"/>
                  <a:gd name="T6" fmla="*/ 0 w 1382"/>
                  <a:gd name="T7" fmla="*/ 925 h 1101"/>
                  <a:gd name="T8" fmla="*/ 743 w 1382"/>
                  <a:gd name="T9" fmla="*/ 925 h 1101"/>
                  <a:gd name="T10" fmla="*/ 743 w 1382"/>
                  <a:gd name="T11" fmla="*/ 1101 h 1101"/>
                  <a:gd name="T12" fmla="*/ 1382 w 1382"/>
                  <a:gd name="T13" fmla="*/ 549 h 1101"/>
                  <a:gd name="T14" fmla="*/ 743 w 1382"/>
                  <a:gd name="T15" fmla="*/ 0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2" h="1101">
                    <a:moveTo>
                      <a:pt x="743" y="0"/>
                    </a:moveTo>
                    <a:lnTo>
                      <a:pt x="743" y="173"/>
                    </a:lnTo>
                    <a:lnTo>
                      <a:pt x="0" y="173"/>
                    </a:lnTo>
                    <a:lnTo>
                      <a:pt x="0" y="925"/>
                    </a:lnTo>
                    <a:lnTo>
                      <a:pt x="743" y="925"/>
                    </a:lnTo>
                    <a:lnTo>
                      <a:pt x="743" y="1101"/>
                    </a:lnTo>
                    <a:lnTo>
                      <a:pt x="1382" y="549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rgbClr val="44B2C9">
                  <a:alpha val="53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ïsḻiḑè">
                <a:extLst>
                  <a:ext uri="{FF2B5EF4-FFF2-40B4-BE49-F238E27FC236}">
                    <a16:creationId xmlns:a16="http://schemas.microsoft.com/office/drawing/2014/main" id="{FAF18072-06D5-4E3F-9AE8-9BAA56438C58}"/>
                  </a:ext>
                </a:extLst>
              </p:cNvPr>
              <p:cNvSpPr/>
              <p:nvPr/>
            </p:nvSpPr>
            <p:spPr bwMode="auto">
              <a:xfrm>
                <a:off x="3382169" y="5749132"/>
                <a:ext cx="5064125" cy="177800"/>
              </a:xfrm>
              <a:custGeom>
                <a:avLst/>
                <a:gdLst>
                  <a:gd name="T0" fmla="*/ 3145 w 3190"/>
                  <a:gd name="T1" fmla="*/ 0 h 112"/>
                  <a:gd name="T2" fmla="*/ 0 w 3190"/>
                  <a:gd name="T3" fmla="*/ 0 h 112"/>
                  <a:gd name="T4" fmla="*/ 0 w 3190"/>
                  <a:gd name="T5" fmla="*/ 112 h 112"/>
                  <a:gd name="T6" fmla="*/ 3190 w 3190"/>
                  <a:gd name="T7" fmla="*/ 112 h 112"/>
                  <a:gd name="T8" fmla="*/ 3145 w 3190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0" h="112">
                    <a:moveTo>
                      <a:pt x="3145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3190" y="112"/>
                    </a:lnTo>
                    <a:lnTo>
                      <a:pt x="314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8000"/>
                    </a:schemeClr>
                  </a:gs>
                  <a:gs pos="100000">
                    <a:srgbClr val="44B2C9">
                      <a:alpha val="55000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iśļïḓe">
                <a:extLst>
                  <a:ext uri="{FF2B5EF4-FFF2-40B4-BE49-F238E27FC236}">
                    <a16:creationId xmlns:a16="http://schemas.microsoft.com/office/drawing/2014/main" id="{C6092180-BB03-48E0-BC09-E2DB4E61B425}"/>
                  </a:ext>
                </a:extLst>
              </p:cNvPr>
              <p:cNvSpPr/>
              <p:nvPr/>
            </p:nvSpPr>
            <p:spPr bwMode="auto">
              <a:xfrm>
                <a:off x="4990306" y="3394869"/>
                <a:ext cx="2090738" cy="2066925"/>
              </a:xfrm>
              <a:custGeom>
                <a:avLst/>
                <a:gdLst>
                  <a:gd name="T0" fmla="*/ 1317 w 1317"/>
                  <a:gd name="T1" fmla="*/ 62 h 1302"/>
                  <a:gd name="T2" fmla="*/ 848 w 1317"/>
                  <a:gd name="T3" fmla="*/ 1302 h 1302"/>
                  <a:gd name="T4" fmla="*/ 0 w 1317"/>
                  <a:gd name="T5" fmla="*/ 996 h 1302"/>
                  <a:gd name="T6" fmla="*/ 56 w 1317"/>
                  <a:gd name="T7" fmla="*/ 890 h 1302"/>
                  <a:gd name="T8" fmla="*/ 723 w 1317"/>
                  <a:gd name="T9" fmla="*/ 1101 h 1302"/>
                  <a:gd name="T10" fmla="*/ 857 w 1317"/>
                  <a:gd name="T11" fmla="*/ 0 h 1302"/>
                  <a:gd name="T12" fmla="*/ 1317 w 1317"/>
                  <a:gd name="T13" fmla="*/ 6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7" h="1302">
                    <a:moveTo>
                      <a:pt x="1317" y="62"/>
                    </a:moveTo>
                    <a:lnTo>
                      <a:pt x="848" y="1302"/>
                    </a:lnTo>
                    <a:lnTo>
                      <a:pt x="0" y="996"/>
                    </a:lnTo>
                    <a:lnTo>
                      <a:pt x="56" y="890"/>
                    </a:lnTo>
                    <a:lnTo>
                      <a:pt x="723" y="1101"/>
                    </a:lnTo>
                    <a:lnTo>
                      <a:pt x="857" y="0"/>
                    </a:lnTo>
                    <a:lnTo>
                      <a:pt x="1317" y="62"/>
                    </a:lnTo>
                    <a:close/>
                  </a:path>
                </a:pathLst>
              </a:custGeom>
              <a:solidFill>
                <a:srgbClr val="00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íSļíďê">
                <a:extLst>
                  <a:ext uri="{FF2B5EF4-FFF2-40B4-BE49-F238E27FC236}">
                    <a16:creationId xmlns:a16="http://schemas.microsoft.com/office/drawing/2014/main" id="{E5052809-18E7-41DA-90ED-4855EE16588D}"/>
                  </a:ext>
                </a:extLst>
              </p:cNvPr>
              <p:cNvSpPr/>
              <p:nvPr/>
            </p:nvSpPr>
            <p:spPr bwMode="auto">
              <a:xfrm>
                <a:off x="4990306" y="3394869"/>
                <a:ext cx="2090738" cy="2066925"/>
              </a:xfrm>
              <a:custGeom>
                <a:avLst/>
                <a:gdLst>
                  <a:gd name="T0" fmla="*/ 1317 w 1317"/>
                  <a:gd name="T1" fmla="*/ 62 h 1302"/>
                  <a:gd name="T2" fmla="*/ 848 w 1317"/>
                  <a:gd name="T3" fmla="*/ 1302 h 1302"/>
                  <a:gd name="T4" fmla="*/ 0 w 1317"/>
                  <a:gd name="T5" fmla="*/ 996 h 1302"/>
                  <a:gd name="T6" fmla="*/ 56 w 1317"/>
                  <a:gd name="T7" fmla="*/ 890 h 1302"/>
                  <a:gd name="T8" fmla="*/ 723 w 1317"/>
                  <a:gd name="T9" fmla="*/ 1101 h 1302"/>
                  <a:gd name="T10" fmla="*/ 857 w 1317"/>
                  <a:gd name="T11" fmla="*/ 0 h 1302"/>
                  <a:gd name="T12" fmla="*/ 1317 w 1317"/>
                  <a:gd name="T13" fmla="*/ 6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7" h="1302">
                    <a:moveTo>
                      <a:pt x="1317" y="62"/>
                    </a:moveTo>
                    <a:lnTo>
                      <a:pt x="848" y="1302"/>
                    </a:lnTo>
                    <a:lnTo>
                      <a:pt x="0" y="996"/>
                    </a:lnTo>
                    <a:lnTo>
                      <a:pt x="56" y="890"/>
                    </a:lnTo>
                    <a:lnTo>
                      <a:pt x="723" y="1101"/>
                    </a:lnTo>
                    <a:lnTo>
                      <a:pt x="857" y="0"/>
                    </a:lnTo>
                    <a:lnTo>
                      <a:pt x="1317" y="6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ŝḻïďé">
                <a:extLst>
                  <a:ext uri="{FF2B5EF4-FFF2-40B4-BE49-F238E27FC236}">
                    <a16:creationId xmlns:a16="http://schemas.microsoft.com/office/drawing/2014/main" id="{6D35AF9F-7804-4EA3-9741-2FF9845BAF7B}"/>
                  </a:ext>
                </a:extLst>
              </p:cNvPr>
              <p:cNvSpPr/>
              <p:nvPr/>
            </p:nvSpPr>
            <p:spPr bwMode="auto">
              <a:xfrm>
                <a:off x="7073106" y="3483769"/>
                <a:ext cx="7938" cy="952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îšḷiďé">
                <a:extLst>
                  <a:ext uri="{FF2B5EF4-FFF2-40B4-BE49-F238E27FC236}">
                    <a16:creationId xmlns:a16="http://schemas.microsoft.com/office/drawing/2014/main" id="{185AC533-62C7-4BCE-918D-AE752106412D}"/>
                  </a:ext>
                </a:extLst>
              </p:cNvPr>
              <p:cNvSpPr/>
              <p:nvPr/>
            </p:nvSpPr>
            <p:spPr bwMode="auto">
              <a:xfrm>
                <a:off x="6252369" y="3493294"/>
                <a:ext cx="823913" cy="938213"/>
              </a:xfrm>
              <a:custGeom>
                <a:avLst/>
                <a:gdLst>
                  <a:gd name="T0" fmla="*/ 5 w 186"/>
                  <a:gd name="T1" fmla="*/ 118 h 212"/>
                  <a:gd name="T2" fmla="*/ 0 w 186"/>
                  <a:gd name="T3" fmla="*/ 160 h 212"/>
                  <a:gd name="T4" fmla="*/ 107 w 186"/>
                  <a:gd name="T5" fmla="*/ 212 h 212"/>
                  <a:gd name="T6" fmla="*/ 132 w 186"/>
                  <a:gd name="T7" fmla="*/ 144 h 212"/>
                  <a:gd name="T8" fmla="*/ 5 w 186"/>
                  <a:gd name="T9" fmla="*/ 118 h 212"/>
                  <a:gd name="T10" fmla="*/ 185 w 186"/>
                  <a:gd name="T11" fmla="*/ 0 h 212"/>
                  <a:gd name="T12" fmla="*/ 130 w 186"/>
                  <a:gd name="T13" fmla="*/ 28 h 212"/>
                  <a:gd name="T14" fmla="*/ 170 w 186"/>
                  <a:gd name="T15" fmla="*/ 43 h 212"/>
                  <a:gd name="T16" fmla="*/ 186 w 186"/>
                  <a:gd name="T17" fmla="*/ 0 h 212"/>
                  <a:gd name="T18" fmla="*/ 185 w 186"/>
                  <a:gd name="T19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212">
                    <a:moveTo>
                      <a:pt x="5" y="118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0"/>
                      <a:pt x="61" y="210"/>
                      <a:pt x="107" y="212"/>
                    </a:cubicBezTo>
                    <a:cubicBezTo>
                      <a:pt x="132" y="144"/>
                      <a:pt x="132" y="144"/>
                      <a:pt x="132" y="144"/>
                    </a:cubicBezTo>
                    <a:cubicBezTo>
                      <a:pt x="82" y="133"/>
                      <a:pt x="33" y="123"/>
                      <a:pt x="5" y="118"/>
                    </a:cubicBezTo>
                    <a:moveTo>
                      <a:pt x="185" y="0"/>
                    </a:moveTo>
                    <a:cubicBezTo>
                      <a:pt x="173" y="11"/>
                      <a:pt x="156" y="24"/>
                      <a:pt x="130" y="28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5" y="0"/>
                      <a:pt x="185" y="0"/>
                      <a:pt x="185" y="0"/>
                    </a:cubicBezTo>
                  </a:path>
                </a:pathLst>
              </a:custGeom>
              <a:solidFill>
                <a:srgbClr val="002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šļîḋe">
                <a:extLst>
                  <a:ext uri="{FF2B5EF4-FFF2-40B4-BE49-F238E27FC236}">
                    <a16:creationId xmlns:a16="http://schemas.microsoft.com/office/drawing/2014/main" id="{EF2A5CD2-1B29-4613-9BFF-227F3F4E546B}"/>
                  </a:ext>
                </a:extLst>
              </p:cNvPr>
              <p:cNvSpPr/>
              <p:nvPr/>
            </p:nvSpPr>
            <p:spPr bwMode="auto">
              <a:xfrm>
                <a:off x="4742656" y="4714082"/>
                <a:ext cx="341313" cy="366713"/>
              </a:xfrm>
              <a:custGeom>
                <a:avLst/>
                <a:gdLst>
                  <a:gd name="T0" fmla="*/ 77 w 77"/>
                  <a:gd name="T1" fmla="*/ 22 h 83"/>
                  <a:gd name="T2" fmla="*/ 37 w 77"/>
                  <a:gd name="T3" fmla="*/ 0 h 83"/>
                  <a:gd name="T4" fmla="*/ 30 w 77"/>
                  <a:gd name="T5" fmla="*/ 12 h 83"/>
                  <a:gd name="T6" fmla="*/ 39 w 77"/>
                  <a:gd name="T7" fmla="*/ 16 h 83"/>
                  <a:gd name="T8" fmla="*/ 1 w 77"/>
                  <a:gd name="T9" fmla="*/ 76 h 83"/>
                  <a:gd name="T10" fmla="*/ 7 w 77"/>
                  <a:gd name="T11" fmla="*/ 80 h 83"/>
                  <a:gd name="T12" fmla="*/ 67 w 77"/>
                  <a:gd name="T13" fmla="*/ 50 h 83"/>
                  <a:gd name="T14" fmla="*/ 77 w 77"/>
                  <a:gd name="T15" fmla="*/ 2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83">
                    <a:moveTo>
                      <a:pt x="77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15" y="27"/>
                      <a:pt x="1" y="76"/>
                    </a:cubicBezTo>
                    <a:cubicBezTo>
                      <a:pt x="0" y="80"/>
                      <a:pt x="5" y="83"/>
                      <a:pt x="7" y="80"/>
                    </a:cubicBezTo>
                    <a:cubicBezTo>
                      <a:pt x="23" y="64"/>
                      <a:pt x="35" y="33"/>
                      <a:pt x="67" y="50"/>
                    </a:cubicBezTo>
                    <a:lnTo>
                      <a:pt x="77" y="22"/>
                    </a:lnTo>
                    <a:close/>
                  </a:path>
                </a:pathLst>
              </a:custGeom>
              <a:solidFill>
                <a:srgbClr val="00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$1íḓé">
                <a:extLst>
                  <a:ext uri="{FF2B5EF4-FFF2-40B4-BE49-F238E27FC236}">
                    <a16:creationId xmlns:a16="http://schemas.microsoft.com/office/drawing/2014/main" id="{C11238DB-6E8A-4C90-9A38-1B07595F00F2}"/>
                  </a:ext>
                </a:extLst>
              </p:cNvPr>
              <p:cNvSpPr/>
              <p:nvPr/>
            </p:nvSpPr>
            <p:spPr bwMode="auto">
              <a:xfrm>
                <a:off x="6828631" y="1121569"/>
                <a:ext cx="890588" cy="690563"/>
              </a:xfrm>
              <a:custGeom>
                <a:avLst/>
                <a:gdLst>
                  <a:gd name="T0" fmla="*/ 186 w 201"/>
                  <a:gd name="T1" fmla="*/ 75 h 156"/>
                  <a:gd name="T2" fmla="*/ 145 w 201"/>
                  <a:gd name="T3" fmla="*/ 98 h 156"/>
                  <a:gd name="T4" fmla="*/ 101 w 201"/>
                  <a:gd name="T5" fmla="*/ 91 h 156"/>
                  <a:gd name="T6" fmla="*/ 81 w 201"/>
                  <a:gd name="T7" fmla="*/ 102 h 156"/>
                  <a:gd name="T8" fmla="*/ 68 w 201"/>
                  <a:gd name="T9" fmla="*/ 132 h 156"/>
                  <a:gd name="T10" fmla="*/ 45 w 201"/>
                  <a:gd name="T11" fmla="*/ 154 h 156"/>
                  <a:gd name="T12" fmla="*/ 39 w 201"/>
                  <a:gd name="T13" fmla="*/ 7 h 156"/>
                  <a:gd name="T14" fmla="*/ 73 w 201"/>
                  <a:gd name="T15" fmla="*/ 15 h 156"/>
                  <a:gd name="T16" fmla="*/ 143 w 201"/>
                  <a:gd name="T17" fmla="*/ 4 h 156"/>
                  <a:gd name="T18" fmla="*/ 186 w 201"/>
                  <a:gd name="T19" fmla="*/ 7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1" h="156">
                    <a:moveTo>
                      <a:pt x="186" y="75"/>
                    </a:moveTo>
                    <a:cubicBezTo>
                      <a:pt x="176" y="86"/>
                      <a:pt x="161" y="95"/>
                      <a:pt x="145" y="98"/>
                    </a:cubicBezTo>
                    <a:cubicBezTo>
                      <a:pt x="133" y="100"/>
                      <a:pt x="113" y="92"/>
                      <a:pt x="101" y="91"/>
                    </a:cubicBezTo>
                    <a:cubicBezTo>
                      <a:pt x="89" y="90"/>
                      <a:pt x="86" y="91"/>
                      <a:pt x="81" y="102"/>
                    </a:cubicBezTo>
                    <a:cubicBezTo>
                      <a:pt x="76" y="112"/>
                      <a:pt x="72" y="122"/>
                      <a:pt x="68" y="132"/>
                    </a:cubicBezTo>
                    <a:cubicBezTo>
                      <a:pt x="64" y="143"/>
                      <a:pt x="55" y="156"/>
                      <a:pt x="45" y="154"/>
                    </a:cubicBezTo>
                    <a:cubicBezTo>
                      <a:pt x="0" y="154"/>
                      <a:pt x="17" y="22"/>
                      <a:pt x="39" y="7"/>
                    </a:cubicBezTo>
                    <a:cubicBezTo>
                      <a:pt x="47" y="2"/>
                      <a:pt x="67" y="9"/>
                      <a:pt x="73" y="15"/>
                    </a:cubicBezTo>
                    <a:cubicBezTo>
                      <a:pt x="95" y="6"/>
                      <a:pt x="120" y="0"/>
                      <a:pt x="143" y="4"/>
                    </a:cubicBezTo>
                    <a:cubicBezTo>
                      <a:pt x="189" y="12"/>
                      <a:pt x="201" y="59"/>
                      <a:pt x="186" y="75"/>
                    </a:cubicBezTo>
                    <a:close/>
                  </a:path>
                </a:pathLst>
              </a:custGeom>
              <a:solidFill>
                <a:srgbClr val="013E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íšļiḋè">
                <a:extLst>
                  <a:ext uri="{FF2B5EF4-FFF2-40B4-BE49-F238E27FC236}">
                    <a16:creationId xmlns:a16="http://schemas.microsoft.com/office/drawing/2014/main" id="{67850B93-7E96-4292-B524-99ECB52BC4D1}"/>
                  </a:ext>
                </a:extLst>
              </p:cNvPr>
              <p:cNvSpPr/>
              <p:nvPr/>
            </p:nvSpPr>
            <p:spPr bwMode="auto">
              <a:xfrm>
                <a:off x="6996906" y="1453357"/>
                <a:ext cx="608013" cy="592138"/>
              </a:xfrm>
              <a:custGeom>
                <a:avLst/>
                <a:gdLst>
                  <a:gd name="T0" fmla="*/ 128 w 137"/>
                  <a:gd name="T1" fmla="*/ 0 h 134"/>
                  <a:gd name="T2" fmla="*/ 127 w 137"/>
                  <a:gd name="T3" fmla="*/ 34 h 134"/>
                  <a:gd name="T4" fmla="*/ 137 w 137"/>
                  <a:gd name="T5" fmla="*/ 68 h 134"/>
                  <a:gd name="T6" fmla="*/ 117 w 137"/>
                  <a:gd name="T7" fmla="*/ 69 h 134"/>
                  <a:gd name="T8" fmla="*/ 113 w 137"/>
                  <a:gd name="T9" fmla="*/ 107 h 134"/>
                  <a:gd name="T10" fmla="*/ 66 w 137"/>
                  <a:gd name="T11" fmla="*/ 101 h 134"/>
                  <a:gd name="T12" fmla="*/ 64 w 137"/>
                  <a:gd name="T13" fmla="*/ 134 h 134"/>
                  <a:gd name="T14" fmla="*/ 0 w 137"/>
                  <a:gd name="T15" fmla="*/ 118 h 134"/>
                  <a:gd name="T16" fmla="*/ 31 w 137"/>
                  <a:gd name="T17" fmla="*/ 1 h 134"/>
                  <a:gd name="T18" fmla="*/ 128 w 137"/>
                  <a:gd name="T1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134">
                    <a:moveTo>
                      <a:pt x="128" y="0"/>
                    </a:moveTo>
                    <a:cubicBezTo>
                      <a:pt x="127" y="34"/>
                      <a:pt x="127" y="34"/>
                      <a:pt x="127" y="34"/>
                    </a:cubicBezTo>
                    <a:cubicBezTo>
                      <a:pt x="137" y="68"/>
                      <a:pt x="137" y="68"/>
                      <a:pt x="137" y="68"/>
                    </a:cubicBezTo>
                    <a:cubicBezTo>
                      <a:pt x="117" y="69"/>
                      <a:pt x="117" y="69"/>
                      <a:pt x="117" y="69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66" y="101"/>
                      <a:pt x="66" y="101"/>
                      <a:pt x="66" y="101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78" y="26"/>
                      <a:pt x="128" y="0"/>
                    </a:cubicBez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ṧļiḍe">
                <a:extLst>
                  <a:ext uri="{FF2B5EF4-FFF2-40B4-BE49-F238E27FC236}">
                    <a16:creationId xmlns:a16="http://schemas.microsoft.com/office/drawing/2014/main" id="{F0FA8FE6-6C3C-498A-9DB2-08B2A5729E6F}"/>
                  </a:ext>
                </a:extLst>
              </p:cNvPr>
              <p:cNvSpPr/>
              <p:nvPr/>
            </p:nvSpPr>
            <p:spPr bwMode="auto">
              <a:xfrm>
                <a:off x="6957219" y="1497807"/>
                <a:ext cx="160338" cy="190500"/>
              </a:xfrm>
              <a:custGeom>
                <a:avLst/>
                <a:gdLst>
                  <a:gd name="T0" fmla="*/ 36 w 36"/>
                  <a:gd name="T1" fmla="*/ 14 h 43"/>
                  <a:gd name="T2" fmla="*/ 29 w 36"/>
                  <a:gd name="T3" fmla="*/ 43 h 43"/>
                  <a:gd name="T4" fmla="*/ 8 w 36"/>
                  <a:gd name="T5" fmla="*/ 14 h 43"/>
                  <a:gd name="T6" fmla="*/ 36 w 36"/>
                  <a:gd name="T7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3">
                    <a:moveTo>
                      <a:pt x="36" y="14"/>
                    </a:move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43"/>
                      <a:pt x="0" y="28"/>
                      <a:pt x="8" y="14"/>
                    </a:cubicBezTo>
                    <a:cubicBezTo>
                      <a:pt x="16" y="0"/>
                      <a:pt x="36" y="14"/>
                      <a:pt x="36" y="14"/>
                    </a:cubicBez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şliḋê">
                <a:extLst>
                  <a:ext uri="{FF2B5EF4-FFF2-40B4-BE49-F238E27FC236}">
                    <a16:creationId xmlns:a16="http://schemas.microsoft.com/office/drawing/2014/main" id="{B7876628-1632-4E2E-97CA-6AB85088B4E2}"/>
                  </a:ext>
                </a:extLst>
              </p:cNvPr>
              <p:cNvSpPr/>
              <p:nvPr/>
            </p:nvSpPr>
            <p:spPr bwMode="auto">
              <a:xfrm>
                <a:off x="5784056" y="3386932"/>
                <a:ext cx="2754313" cy="2362200"/>
              </a:xfrm>
              <a:custGeom>
                <a:avLst/>
                <a:gdLst>
                  <a:gd name="T0" fmla="*/ 97 w 622"/>
                  <a:gd name="T1" fmla="*/ 0 h 534"/>
                  <a:gd name="T2" fmla="*/ 459 w 622"/>
                  <a:gd name="T3" fmla="*/ 136 h 534"/>
                  <a:gd name="T4" fmla="*/ 622 w 622"/>
                  <a:gd name="T5" fmla="*/ 514 h 534"/>
                  <a:gd name="T6" fmla="*/ 585 w 622"/>
                  <a:gd name="T7" fmla="*/ 534 h 534"/>
                  <a:gd name="T8" fmla="*/ 429 w 622"/>
                  <a:gd name="T9" fmla="*/ 210 h 534"/>
                  <a:gd name="T10" fmla="*/ 108 w 622"/>
                  <a:gd name="T11" fmla="*/ 141 h 534"/>
                  <a:gd name="T12" fmla="*/ 97 w 622"/>
                  <a:gd name="T13" fmla="*/ 0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2" h="534">
                    <a:moveTo>
                      <a:pt x="97" y="0"/>
                    </a:moveTo>
                    <a:cubicBezTo>
                      <a:pt x="459" y="136"/>
                      <a:pt x="459" y="136"/>
                      <a:pt x="459" y="136"/>
                    </a:cubicBezTo>
                    <a:cubicBezTo>
                      <a:pt x="622" y="514"/>
                      <a:pt x="622" y="514"/>
                      <a:pt x="622" y="514"/>
                    </a:cubicBezTo>
                    <a:cubicBezTo>
                      <a:pt x="585" y="534"/>
                      <a:pt x="585" y="534"/>
                      <a:pt x="585" y="534"/>
                    </a:cubicBezTo>
                    <a:cubicBezTo>
                      <a:pt x="429" y="210"/>
                      <a:pt x="429" y="210"/>
                      <a:pt x="429" y="210"/>
                    </a:cubicBezTo>
                    <a:cubicBezTo>
                      <a:pt x="429" y="210"/>
                      <a:pt x="183" y="156"/>
                      <a:pt x="108" y="141"/>
                    </a:cubicBezTo>
                    <a:cubicBezTo>
                      <a:pt x="0" y="120"/>
                      <a:pt x="97" y="0"/>
                      <a:pt x="97" y="0"/>
                    </a:cubicBezTo>
                  </a:path>
                </a:pathLst>
              </a:custGeom>
              <a:solidFill>
                <a:srgbClr val="0033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sľïḑê">
                <a:extLst>
                  <a:ext uri="{FF2B5EF4-FFF2-40B4-BE49-F238E27FC236}">
                    <a16:creationId xmlns:a16="http://schemas.microsoft.com/office/drawing/2014/main" id="{78C1FA75-0ECC-4AF1-BADE-3C136B008A60}"/>
                  </a:ext>
                </a:extLst>
              </p:cNvPr>
              <p:cNvSpPr/>
              <p:nvPr/>
            </p:nvSpPr>
            <p:spPr bwMode="auto">
              <a:xfrm>
                <a:off x="8374856" y="5669757"/>
                <a:ext cx="434975" cy="257175"/>
              </a:xfrm>
              <a:custGeom>
                <a:avLst/>
                <a:gdLst>
                  <a:gd name="T0" fmla="*/ 0 w 98"/>
                  <a:gd name="T1" fmla="*/ 18 h 58"/>
                  <a:gd name="T2" fmla="*/ 19 w 98"/>
                  <a:gd name="T3" fmla="*/ 58 h 58"/>
                  <a:gd name="T4" fmla="*/ 31 w 98"/>
                  <a:gd name="T5" fmla="*/ 53 h 58"/>
                  <a:gd name="T6" fmla="*/ 27 w 98"/>
                  <a:gd name="T7" fmla="*/ 44 h 58"/>
                  <a:gd name="T8" fmla="*/ 95 w 98"/>
                  <a:gd name="T9" fmla="*/ 21 h 58"/>
                  <a:gd name="T10" fmla="*/ 92 w 98"/>
                  <a:gd name="T11" fmla="*/ 15 h 58"/>
                  <a:gd name="T12" fmla="*/ 26 w 98"/>
                  <a:gd name="T13" fmla="*/ 0 h 58"/>
                  <a:gd name="T14" fmla="*/ 0 w 98"/>
                  <a:gd name="T15" fmla="*/ 1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58">
                    <a:moveTo>
                      <a:pt x="0" y="18"/>
                    </a:moveTo>
                    <a:cubicBezTo>
                      <a:pt x="19" y="58"/>
                      <a:pt x="19" y="58"/>
                      <a:pt x="19" y="58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7" y="44"/>
                      <a:pt x="52" y="51"/>
                      <a:pt x="95" y="21"/>
                    </a:cubicBezTo>
                    <a:cubicBezTo>
                      <a:pt x="98" y="19"/>
                      <a:pt x="96" y="14"/>
                      <a:pt x="92" y="15"/>
                    </a:cubicBezTo>
                    <a:cubicBezTo>
                      <a:pt x="70" y="18"/>
                      <a:pt x="41" y="34"/>
                      <a:pt x="26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33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îṧḷîḓé">
                <a:extLst>
                  <a:ext uri="{FF2B5EF4-FFF2-40B4-BE49-F238E27FC236}">
                    <a16:creationId xmlns:a16="http://schemas.microsoft.com/office/drawing/2014/main" id="{517861DB-2677-4A97-8BAD-D5A48E76D80A}"/>
                  </a:ext>
                </a:extLst>
              </p:cNvPr>
              <p:cNvSpPr/>
              <p:nvPr/>
            </p:nvSpPr>
            <p:spPr bwMode="auto">
              <a:xfrm>
                <a:off x="8446294" y="2169319"/>
                <a:ext cx="220663" cy="239713"/>
              </a:xfrm>
              <a:custGeom>
                <a:avLst/>
                <a:gdLst>
                  <a:gd name="T0" fmla="*/ 50 w 50"/>
                  <a:gd name="T1" fmla="*/ 17 h 54"/>
                  <a:gd name="T2" fmla="*/ 10 w 50"/>
                  <a:gd name="T3" fmla="*/ 54 h 54"/>
                  <a:gd name="T4" fmla="*/ 0 w 50"/>
                  <a:gd name="T5" fmla="*/ 43 h 54"/>
                  <a:gd name="T6" fmla="*/ 17 w 50"/>
                  <a:gd name="T7" fmla="*/ 0 h 54"/>
                  <a:gd name="T8" fmla="*/ 50 w 50"/>
                  <a:gd name="T9" fmla="*/ 1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4">
                    <a:moveTo>
                      <a:pt x="50" y="17"/>
                    </a:moveTo>
                    <a:cubicBezTo>
                      <a:pt x="50" y="17"/>
                      <a:pt x="37" y="45"/>
                      <a:pt x="10" y="5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40" y="4"/>
                      <a:pt x="50" y="17"/>
                    </a:cubicBezTo>
                    <a:close/>
                  </a:path>
                </a:pathLst>
              </a:custGeom>
              <a:solidFill>
                <a:srgbClr val="D99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ṡḻíḑe">
                <a:extLst>
                  <a:ext uri="{FF2B5EF4-FFF2-40B4-BE49-F238E27FC236}">
                    <a16:creationId xmlns:a16="http://schemas.microsoft.com/office/drawing/2014/main" id="{A512D350-3615-4746-AD46-495E90AA6A68}"/>
                  </a:ext>
                </a:extLst>
              </p:cNvPr>
              <p:cNvSpPr/>
              <p:nvPr/>
            </p:nvSpPr>
            <p:spPr bwMode="auto">
              <a:xfrm>
                <a:off x="8495506" y="2161382"/>
                <a:ext cx="61913" cy="88900"/>
              </a:xfrm>
              <a:custGeom>
                <a:avLst/>
                <a:gdLst>
                  <a:gd name="T0" fmla="*/ 3 w 14"/>
                  <a:gd name="T1" fmla="*/ 2 h 20"/>
                  <a:gd name="T2" fmla="*/ 0 w 14"/>
                  <a:gd name="T3" fmla="*/ 16 h 20"/>
                  <a:gd name="T4" fmla="*/ 2 w 14"/>
                  <a:gd name="T5" fmla="*/ 18 h 20"/>
                  <a:gd name="T6" fmla="*/ 6 w 14"/>
                  <a:gd name="T7" fmla="*/ 20 h 20"/>
                  <a:gd name="T8" fmla="*/ 9 w 14"/>
                  <a:gd name="T9" fmla="*/ 18 h 20"/>
                  <a:gd name="T10" fmla="*/ 13 w 14"/>
                  <a:gd name="T11" fmla="*/ 5 h 20"/>
                  <a:gd name="T12" fmla="*/ 12 w 14"/>
                  <a:gd name="T13" fmla="*/ 2 h 20"/>
                  <a:gd name="T14" fmla="*/ 6 w 14"/>
                  <a:gd name="T15" fmla="*/ 0 h 20"/>
                  <a:gd name="T16" fmla="*/ 3 w 14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20">
                    <a:moveTo>
                      <a:pt x="3" y="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20"/>
                      <a:pt x="8" y="20"/>
                      <a:pt x="9" y="1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3" y="3"/>
                      <a:pt x="12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1"/>
                      <a:pt x="3" y="2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ļíḑe">
                <a:extLst>
                  <a:ext uri="{FF2B5EF4-FFF2-40B4-BE49-F238E27FC236}">
                    <a16:creationId xmlns:a16="http://schemas.microsoft.com/office/drawing/2014/main" id="{E98CF4E1-B61F-44F3-9E31-416A4CC0C2B3}"/>
                  </a:ext>
                </a:extLst>
              </p:cNvPr>
              <p:cNvSpPr/>
              <p:nvPr/>
            </p:nvSpPr>
            <p:spPr bwMode="auto">
              <a:xfrm>
                <a:off x="8525669" y="2156619"/>
                <a:ext cx="79375" cy="123825"/>
              </a:xfrm>
              <a:custGeom>
                <a:avLst/>
                <a:gdLst>
                  <a:gd name="T0" fmla="*/ 8 w 18"/>
                  <a:gd name="T1" fmla="*/ 2 h 28"/>
                  <a:gd name="T2" fmla="*/ 0 w 18"/>
                  <a:gd name="T3" fmla="*/ 23 h 28"/>
                  <a:gd name="T4" fmla="*/ 2 w 18"/>
                  <a:gd name="T5" fmla="*/ 25 h 28"/>
                  <a:gd name="T6" fmla="*/ 7 w 18"/>
                  <a:gd name="T7" fmla="*/ 27 h 28"/>
                  <a:gd name="T8" fmla="*/ 10 w 18"/>
                  <a:gd name="T9" fmla="*/ 26 h 28"/>
                  <a:gd name="T10" fmla="*/ 18 w 18"/>
                  <a:gd name="T11" fmla="*/ 6 h 28"/>
                  <a:gd name="T12" fmla="*/ 16 w 18"/>
                  <a:gd name="T13" fmla="*/ 3 h 28"/>
                  <a:gd name="T14" fmla="*/ 10 w 18"/>
                  <a:gd name="T15" fmla="*/ 1 h 28"/>
                  <a:gd name="T16" fmla="*/ 8 w 18"/>
                  <a:gd name="T1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8">
                    <a:moveTo>
                      <a:pt x="8" y="2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8" y="28"/>
                      <a:pt x="9" y="27"/>
                      <a:pt x="10" y="2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7" y="3"/>
                      <a:pt x="16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8" y="1"/>
                      <a:pt x="8" y="2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iśľíḋè">
                <a:extLst>
                  <a:ext uri="{FF2B5EF4-FFF2-40B4-BE49-F238E27FC236}">
                    <a16:creationId xmlns:a16="http://schemas.microsoft.com/office/drawing/2014/main" id="{5C14CF60-6E4D-4C73-B595-013C38798D4C}"/>
                  </a:ext>
                </a:extLst>
              </p:cNvPr>
              <p:cNvSpPr/>
              <p:nvPr/>
            </p:nvSpPr>
            <p:spPr bwMode="auto">
              <a:xfrm>
                <a:off x="8570119" y="2183607"/>
                <a:ext cx="66675" cy="92075"/>
              </a:xfrm>
              <a:custGeom>
                <a:avLst/>
                <a:gdLst>
                  <a:gd name="T0" fmla="*/ 7 w 15"/>
                  <a:gd name="T1" fmla="*/ 2 h 21"/>
                  <a:gd name="T2" fmla="*/ 1 w 15"/>
                  <a:gd name="T3" fmla="*/ 17 h 21"/>
                  <a:gd name="T4" fmla="*/ 2 w 15"/>
                  <a:gd name="T5" fmla="*/ 20 h 21"/>
                  <a:gd name="T6" fmla="*/ 5 w 15"/>
                  <a:gd name="T7" fmla="*/ 21 h 21"/>
                  <a:gd name="T8" fmla="*/ 8 w 15"/>
                  <a:gd name="T9" fmla="*/ 19 h 21"/>
                  <a:gd name="T10" fmla="*/ 15 w 15"/>
                  <a:gd name="T11" fmla="*/ 6 h 21"/>
                  <a:gd name="T12" fmla="*/ 14 w 15"/>
                  <a:gd name="T13" fmla="*/ 3 h 21"/>
                  <a:gd name="T14" fmla="*/ 10 w 15"/>
                  <a:gd name="T15" fmla="*/ 1 h 21"/>
                  <a:gd name="T16" fmla="*/ 7 w 15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1">
                    <a:moveTo>
                      <a:pt x="7" y="2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1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7" y="20"/>
                      <a:pt x="8" y="1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5"/>
                      <a:pt x="15" y="4"/>
                      <a:pt x="14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7" y="1"/>
                      <a:pt x="7" y="2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ṩḻíḓé">
                <a:extLst>
                  <a:ext uri="{FF2B5EF4-FFF2-40B4-BE49-F238E27FC236}">
                    <a16:creationId xmlns:a16="http://schemas.microsoft.com/office/drawing/2014/main" id="{65111E4A-7FA1-45B5-B827-7923D3BAFF59}"/>
                  </a:ext>
                </a:extLst>
              </p:cNvPr>
              <p:cNvSpPr/>
              <p:nvPr/>
            </p:nvSpPr>
            <p:spPr bwMode="auto">
              <a:xfrm>
                <a:off x="8605044" y="2218532"/>
                <a:ext cx="58738" cy="66675"/>
              </a:xfrm>
              <a:custGeom>
                <a:avLst/>
                <a:gdLst>
                  <a:gd name="T0" fmla="*/ 8 w 13"/>
                  <a:gd name="T1" fmla="*/ 1 h 15"/>
                  <a:gd name="T2" fmla="*/ 12 w 13"/>
                  <a:gd name="T3" fmla="*/ 3 h 15"/>
                  <a:gd name="T4" fmla="*/ 12 w 13"/>
                  <a:gd name="T5" fmla="*/ 6 h 15"/>
                  <a:gd name="T6" fmla="*/ 7 w 13"/>
                  <a:gd name="T7" fmla="*/ 13 h 15"/>
                  <a:gd name="T8" fmla="*/ 3 w 13"/>
                  <a:gd name="T9" fmla="*/ 15 h 15"/>
                  <a:gd name="T10" fmla="*/ 1 w 13"/>
                  <a:gd name="T11" fmla="*/ 14 h 15"/>
                  <a:gd name="T12" fmla="*/ 0 w 13"/>
                  <a:gd name="T13" fmla="*/ 11 h 15"/>
                  <a:gd name="T14" fmla="*/ 5 w 13"/>
                  <a:gd name="T15" fmla="*/ 2 h 15"/>
                  <a:gd name="T16" fmla="*/ 8 w 13"/>
                  <a:gd name="T1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5">
                    <a:moveTo>
                      <a:pt x="8" y="1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3" y="4"/>
                      <a:pt x="13" y="5"/>
                      <a:pt x="12" y="6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6" y="15"/>
                      <a:pt x="4" y="15"/>
                      <a:pt x="3" y="15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2"/>
                      <a:pt x="0" y="1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1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ṡlîḑé">
                <a:extLst>
                  <a:ext uri="{FF2B5EF4-FFF2-40B4-BE49-F238E27FC236}">
                    <a16:creationId xmlns:a16="http://schemas.microsoft.com/office/drawing/2014/main" id="{6B7A24CE-5D91-4F9C-8795-1951D6EE429D}"/>
                  </a:ext>
                </a:extLst>
              </p:cNvPr>
              <p:cNvSpPr/>
              <p:nvPr/>
            </p:nvSpPr>
            <p:spPr bwMode="auto">
              <a:xfrm>
                <a:off x="8446294" y="2201069"/>
                <a:ext cx="146050" cy="203200"/>
              </a:xfrm>
              <a:custGeom>
                <a:avLst/>
                <a:gdLst>
                  <a:gd name="T0" fmla="*/ 0 w 33"/>
                  <a:gd name="T1" fmla="*/ 36 h 46"/>
                  <a:gd name="T2" fmla="*/ 4 w 33"/>
                  <a:gd name="T3" fmla="*/ 5 h 46"/>
                  <a:gd name="T4" fmla="*/ 10 w 33"/>
                  <a:gd name="T5" fmla="*/ 1 h 46"/>
                  <a:gd name="T6" fmla="*/ 33 w 33"/>
                  <a:gd name="T7" fmla="*/ 6 h 46"/>
                  <a:gd name="T8" fmla="*/ 33 w 33"/>
                  <a:gd name="T9" fmla="*/ 8 h 46"/>
                  <a:gd name="T10" fmla="*/ 26 w 33"/>
                  <a:gd name="T11" fmla="*/ 14 h 46"/>
                  <a:gd name="T12" fmla="*/ 18 w 33"/>
                  <a:gd name="T13" fmla="*/ 14 h 46"/>
                  <a:gd name="T14" fmla="*/ 7 w 33"/>
                  <a:gd name="T15" fmla="*/ 46 h 46"/>
                  <a:gd name="T16" fmla="*/ 0 w 33"/>
                  <a:gd name="T17" fmla="*/ 3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6">
                    <a:moveTo>
                      <a:pt x="0" y="36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5" y="2"/>
                      <a:pt x="7" y="0"/>
                      <a:pt x="10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11"/>
                      <a:pt x="30" y="14"/>
                      <a:pt x="26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24" y="39"/>
                      <a:pt x="7" y="46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ş1ïḋe">
                <a:extLst>
                  <a:ext uri="{FF2B5EF4-FFF2-40B4-BE49-F238E27FC236}">
                    <a16:creationId xmlns:a16="http://schemas.microsoft.com/office/drawing/2014/main" id="{B26A0DFD-E811-4EB4-B08B-15E2CF0CDCB4}"/>
                  </a:ext>
                </a:extLst>
              </p:cNvPr>
              <p:cNvSpPr/>
              <p:nvPr/>
            </p:nvSpPr>
            <p:spPr bwMode="auto">
              <a:xfrm>
                <a:off x="7236619" y="2072482"/>
                <a:ext cx="1298575" cy="1079500"/>
              </a:xfrm>
              <a:custGeom>
                <a:avLst/>
                <a:gdLst>
                  <a:gd name="T0" fmla="*/ 0 w 818"/>
                  <a:gd name="T1" fmla="*/ 273 h 680"/>
                  <a:gd name="T2" fmla="*/ 513 w 818"/>
                  <a:gd name="T3" fmla="*/ 680 h 680"/>
                  <a:gd name="T4" fmla="*/ 818 w 818"/>
                  <a:gd name="T5" fmla="*/ 209 h 680"/>
                  <a:gd name="T6" fmla="*/ 756 w 818"/>
                  <a:gd name="T7" fmla="*/ 148 h 680"/>
                  <a:gd name="T8" fmla="*/ 480 w 818"/>
                  <a:gd name="T9" fmla="*/ 521 h 680"/>
                  <a:gd name="T10" fmla="*/ 70 w 818"/>
                  <a:gd name="T11" fmla="*/ 0 h 680"/>
                  <a:gd name="T12" fmla="*/ 0 w 818"/>
                  <a:gd name="T13" fmla="*/ 27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8" h="680">
                    <a:moveTo>
                      <a:pt x="0" y="273"/>
                    </a:moveTo>
                    <a:lnTo>
                      <a:pt x="513" y="680"/>
                    </a:lnTo>
                    <a:lnTo>
                      <a:pt x="818" y="209"/>
                    </a:lnTo>
                    <a:lnTo>
                      <a:pt x="756" y="148"/>
                    </a:lnTo>
                    <a:lnTo>
                      <a:pt x="480" y="521"/>
                    </a:lnTo>
                    <a:lnTo>
                      <a:pt x="70" y="0"/>
                    </a:lnTo>
                    <a:lnTo>
                      <a:pt x="0" y="273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Sľidê">
                <a:extLst>
                  <a:ext uri="{FF2B5EF4-FFF2-40B4-BE49-F238E27FC236}">
                    <a16:creationId xmlns:a16="http://schemas.microsoft.com/office/drawing/2014/main" id="{CB02BBCF-2C6A-4F92-93A4-873F98FB138B}"/>
                  </a:ext>
                </a:extLst>
              </p:cNvPr>
              <p:cNvSpPr/>
              <p:nvPr/>
            </p:nvSpPr>
            <p:spPr bwMode="auto">
              <a:xfrm>
                <a:off x="7236619" y="2072482"/>
                <a:ext cx="1298575" cy="1079500"/>
              </a:xfrm>
              <a:custGeom>
                <a:avLst/>
                <a:gdLst>
                  <a:gd name="T0" fmla="*/ 0 w 818"/>
                  <a:gd name="T1" fmla="*/ 273 h 680"/>
                  <a:gd name="T2" fmla="*/ 513 w 818"/>
                  <a:gd name="T3" fmla="*/ 680 h 680"/>
                  <a:gd name="T4" fmla="*/ 818 w 818"/>
                  <a:gd name="T5" fmla="*/ 209 h 680"/>
                  <a:gd name="T6" fmla="*/ 756 w 818"/>
                  <a:gd name="T7" fmla="*/ 148 h 680"/>
                  <a:gd name="T8" fmla="*/ 480 w 818"/>
                  <a:gd name="T9" fmla="*/ 521 h 680"/>
                  <a:gd name="T10" fmla="*/ 70 w 818"/>
                  <a:gd name="T11" fmla="*/ 0 h 680"/>
                  <a:gd name="T12" fmla="*/ 0 w 818"/>
                  <a:gd name="T13" fmla="*/ 27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8" h="680">
                    <a:moveTo>
                      <a:pt x="0" y="273"/>
                    </a:moveTo>
                    <a:lnTo>
                      <a:pt x="513" y="680"/>
                    </a:lnTo>
                    <a:lnTo>
                      <a:pt x="818" y="209"/>
                    </a:lnTo>
                    <a:lnTo>
                      <a:pt x="756" y="148"/>
                    </a:lnTo>
                    <a:lnTo>
                      <a:pt x="480" y="521"/>
                    </a:lnTo>
                    <a:lnTo>
                      <a:pt x="70" y="0"/>
                    </a:lnTo>
                    <a:lnTo>
                      <a:pt x="0" y="27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śļíďè">
                <a:extLst>
                  <a:ext uri="{FF2B5EF4-FFF2-40B4-BE49-F238E27FC236}">
                    <a16:creationId xmlns:a16="http://schemas.microsoft.com/office/drawing/2014/main" id="{3DD34274-59A8-4CAD-BAFE-CD5AC8784984}"/>
                  </a:ext>
                </a:extLst>
              </p:cNvPr>
              <p:cNvSpPr/>
              <p:nvPr/>
            </p:nvSpPr>
            <p:spPr bwMode="auto">
              <a:xfrm>
                <a:off x="7347744" y="2072482"/>
                <a:ext cx="195263" cy="247650"/>
              </a:xfrm>
              <a:custGeom>
                <a:avLst/>
                <a:gdLst>
                  <a:gd name="T0" fmla="*/ 0 w 123"/>
                  <a:gd name="T1" fmla="*/ 0 h 156"/>
                  <a:gd name="T2" fmla="*/ 0 w 123"/>
                  <a:gd name="T3" fmla="*/ 0 h 156"/>
                  <a:gd name="T4" fmla="*/ 0 w 123"/>
                  <a:gd name="T5" fmla="*/ 0 h 156"/>
                  <a:gd name="T6" fmla="*/ 0 w 123"/>
                  <a:gd name="T7" fmla="*/ 0 h 156"/>
                  <a:gd name="T8" fmla="*/ 123 w 123"/>
                  <a:gd name="T9" fmla="*/ 156 h 156"/>
                  <a:gd name="T10" fmla="*/ 123 w 123"/>
                  <a:gd name="T11" fmla="*/ 156 h 156"/>
                  <a:gd name="T12" fmla="*/ 0 w 123"/>
                  <a:gd name="T13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5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3" y="156"/>
                    </a:lnTo>
                    <a:lnTo>
                      <a:pt x="123" y="1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Sļíḓè">
                <a:extLst>
                  <a:ext uri="{FF2B5EF4-FFF2-40B4-BE49-F238E27FC236}">
                    <a16:creationId xmlns:a16="http://schemas.microsoft.com/office/drawing/2014/main" id="{0BA03C5F-8DAA-4E20-A82E-86B445AF695C}"/>
                  </a:ext>
                </a:extLst>
              </p:cNvPr>
              <p:cNvSpPr/>
              <p:nvPr/>
            </p:nvSpPr>
            <p:spPr bwMode="auto">
              <a:xfrm>
                <a:off x="7347744" y="2072482"/>
                <a:ext cx="195263" cy="247650"/>
              </a:xfrm>
              <a:custGeom>
                <a:avLst/>
                <a:gdLst>
                  <a:gd name="T0" fmla="*/ 0 w 123"/>
                  <a:gd name="T1" fmla="*/ 0 h 156"/>
                  <a:gd name="T2" fmla="*/ 0 w 123"/>
                  <a:gd name="T3" fmla="*/ 0 h 156"/>
                  <a:gd name="T4" fmla="*/ 0 w 123"/>
                  <a:gd name="T5" fmla="*/ 0 h 156"/>
                  <a:gd name="T6" fmla="*/ 0 w 123"/>
                  <a:gd name="T7" fmla="*/ 0 h 156"/>
                  <a:gd name="T8" fmla="*/ 123 w 123"/>
                  <a:gd name="T9" fmla="*/ 156 h 156"/>
                  <a:gd name="T10" fmla="*/ 123 w 123"/>
                  <a:gd name="T11" fmla="*/ 156 h 156"/>
                  <a:gd name="T12" fmla="*/ 0 w 123"/>
                  <a:gd name="T13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5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3" y="156"/>
                    </a:lnTo>
                    <a:lnTo>
                      <a:pt x="123" y="15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śļíḋè">
                <a:extLst>
                  <a:ext uri="{FF2B5EF4-FFF2-40B4-BE49-F238E27FC236}">
                    <a16:creationId xmlns:a16="http://schemas.microsoft.com/office/drawing/2014/main" id="{ECCA43AE-629E-4B0C-A32F-2E295FAA764E}"/>
                  </a:ext>
                </a:extLst>
              </p:cNvPr>
              <p:cNvSpPr/>
              <p:nvPr/>
            </p:nvSpPr>
            <p:spPr bwMode="auto">
              <a:xfrm>
                <a:off x="7325519" y="2072482"/>
                <a:ext cx="217488" cy="641350"/>
              </a:xfrm>
              <a:custGeom>
                <a:avLst/>
                <a:gdLst>
                  <a:gd name="T0" fmla="*/ 5 w 49"/>
                  <a:gd name="T1" fmla="*/ 0 h 145"/>
                  <a:gd name="T2" fmla="*/ 5 w 49"/>
                  <a:gd name="T3" fmla="*/ 0 h 145"/>
                  <a:gd name="T4" fmla="*/ 0 w 49"/>
                  <a:gd name="T5" fmla="*/ 114 h 145"/>
                  <a:gd name="T6" fmla="*/ 39 w 49"/>
                  <a:gd name="T7" fmla="*/ 145 h 145"/>
                  <a:gd name="T8" fmla="*/ 49 w 49"/>
                  <a:gd name="T9" fmla="*/ 56 h 145"/>
                  <a:gd name="T10" fmla="*/ 5 w 49"/>
                  <a:gd name="T1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45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4" y="31"/>
                      <a:pt x="12" y="80"/>
                      <a:pt x="0" y="114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46" y="119"/>
                      <a:pt x="49" y="56"/>
                      <a:pt x="49" y="56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C0CF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ṩḻiḑé">
                <a:extLst>
                  <a:ext uri="{FF2B5EF4-FFF2-40B4-BE49-F238E27FC236}">
                    <a16:creationId xmlns:a16="http://schemas.microsoft.com/office/drawing/2014/main" id="{4D5310A9-9092-4E34-8080-92C90EC91967}"/>
                  </a:ext>
                </a:extLst>
              </p:cNvPr>
              <p:cNvSpPr/>
              <p:nvPr/>
            </p:nvSpPr>
            <p:spPr bwMode="auto">
              <a:xfrm>
                <a:off x="5779294" y="3067844"/>
                <a:ext cx="203200" cy="247650"/>
              </a:xfrm>
              <a:custGeom>
                <a:avLst/>
                <a:gdLst>
                  <a:gd name="T0" fmla="*/ 14 w 46"/>
                  <a:gd name="T1" fmla="*/ 0 h 56"/>
                  <a:gd name="T2" fmla="*/ 17 w 46"/>
                  <a:gd name="T3" fmla="*/ 20 h 56"/>
                  <a:gd name="T4" fmla="*/ 21 w 46"/>
                  <a:gd name="T5" fmla="*/ 26 h 56"/>
                  <a:gd name="T6" fmla="*/ 26 w 46"/>
                  <a:gd name="T7" fmla="*/ 29 h 56"/>
                  <a:gd name="T8" fmla="*/ 19 w 46"/>
                  <a:gd name="T9" fmla="*/ 44 h 56"/>
                  <a:gd name="T10" fmla="*/ 13 w 46"/>
                  <a:gd name="T11" fmla="*/ 39 h 56"/>
                  <a:gd name="T12" fmla="*/ 0 w 46"/>
                  <a:gd name="T13" fmla="*/ 39 h 56"/>
                  <a:gd name="T14" fmla="*/ 15 w 46"/>
                  <a:gd name="T15" fmla="*/ 52 h 56"/>
                  <a:gd name="T16" fmla="*/ 26 w 46"/>
                  <a:gd name="T17" fmla="*/ 53 h 56"/>
                  <a:gd name="T18" fmla="*/ 41 w 46"/>
                  <a:gd name="T19" fmla="*/ 41 h 56"/>
                  <a:gd name="T20" fmla="*/ 44 w 46"/>
                  <a:gd name="T21" fmla="*/ 30 h 56"/>
                  <a:gd name="T22" fmla="*/ 35 w 46"/>
                  <a:gd name="T23" fmla="*/ 1 h 56"/>
                  <a:gd name="T24" fmla="*/ 14 w 4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56">
                    <a:moveTo>
                      <a:pt x="14" y="0"/>
                    </a:move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2"/>
                      <a:pt x="19" y="25"/>
                      <a:pt x="21" y="26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9" y="36"/>
                      <a:pt x="4" y="36"/>
                      <a:pt x="0" y="3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8" y="55"/>
                      <a:pt x="23" y="56"/>
                      <a:pt x="26" y="53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4" y="39"/>
                      <a:pt x="46" y="34"/>
                      <a:pt x="44" y="30"/>
                    </a:cubicBezTo>
                    <a:cubicBezTo>
                      <a:pt x="35" y="1"/>
                      <a:pt x="35" y="1"/>
                      <a:pt x="35" y="1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sḻíḋe">
                <a:extLst>
                  <a:ext uri="{FF2B5EF4-FFF2-40B4-BE49-F238E27FC236}">
                    <a16:creationId xmlns:a16="http://schemas.microsoft.com/office/drawing/2014/main" id="{5B38100E-03ED-4C89-BBE7-BB20D46A2960}"/>
                  </a:ext>
                </a:extLst>
              </p:cNvPr>
              <p:cNvSpPr/>
              <p:nvPr/>
            </p:nvSpPr>
            <p:spPr bwMode="auto">
              <a:xfrm>
                <a:off x="5677694" y="1975644"/>
                <a:ext cx="1150938" cy="1114425"/>
              </a:xfrm>
              <a:custGeom>
                <a:avLst/>
                <a:gdLst>
                  <a:gd name="T0" fmla="*/ 725 w 725"/>
                  <a:gd name="T1" fmla="*/ 0 h 702"/>
                  <a:gd name="T2" fmla="*/ 0 w 725"/>
                  <a:gd name="T3" fmla="*/ 106 h 702"/>
                  <a:gd name="T4" fmla="*/ 86 w 725"/>
                  <a:gd name="T5" fmla="*/ 702 h 702"/>
                  <a:gd name="T6" fmla="*/ 181 w 725"/>
                  <a:gd name="T7" fmla="*/ 702 h 702"/>
                  <a:gd name="T8" fmla="*/ 136 w 725"/>
                  <a:gd name="T9" fmla="*/ 209 h 702"/>
                  <a:gd name="T10" fmla="*/ 597 w 725"/>
                  <a:gd name="T11" fmla="*/ 231 h 702"/>
                  <a:gd name="T12" fmla="*/ 725 w 725"/>
                  <a:gd name="T13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5" h="702">
                    <a:moveTo>
                      <a:pt x="725" y="0"/>
                    </a:moveTo>
                    <a:lnTo>
                      <a:pt x="0" y="106"/>
                    </a:lnTo>
                    <a:lnTo>
                      <a:pt x="86" y="702"/>
                    </a:lnTo>
                    <a:lnTo>
                      <a:pt x="181" y="702"/>
                    </a:lnTo>
                    <a:lnTo>
                      <a:pt x="136" y="209"/>
                    </a:lnTo>
                    <a:lnTo>
                      <a:pt x="597" y="231"/>
                    </a:lnTo>
                    <a:lnTo>
                      <a:pt x="725" y="0"/>
                    </a:lnTo>
                    <a:close/>
                  </a:path>
                </a:pathLst>
              </a:custGeom>
              <a:solidFill>
                <a:srgbClr val="FFF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ïṣľiḋè">
                <a:extLst>
                  <a:ext uri="{FF2B5EF4-FFF2-40B4-BE49-F238E27FC236}">
                    <a16:creationId xmlns:a16="http://schemas.microsoft.com/office/drawing/2014/main" id="{079510B1-CF0A-4191-A3B7-4D9D3CEB5ED0}"/>
                  </a:ext>
                </a:extLst>
              </p:cNvPr>
              <p:cNvSpPr/>
              <p:nvPr/>
            </p:nvSpPr>
            <p:spPr bwMode="auto">
              <a:xfrm>
                <a:off x="6212681" y="1953419"/>
                <a:ext cx="1179513" cy="1817688"/>
              </a:xfrm>
              <a:custGeom>
                <a:avLst/>
                <a:gdLst>
                  <a:gd name="T0" fmla="*/ 249 w 266"/>
                  <a:gd name="T1" fmla="*/ 144 h 411"/>
                  <a:gd name="T2" fmla="*/ 211 w 266"/>
                  <a:gd name="T3" fmla="*/ 236 h 411"/>
                  <a:gd name="T4" fmla="*/ 196 w 266"/>
                  <a:gd name="T5" fmla="*/ 346 h 411"/>
                  <a:gd name="T6" fmla="*/ 0 w 266"/>
                  <a:gd name="T7" fmla="*/ 324 h 411"/>
                  <a:gd name="T8" fmla="*/ 17 w 266"/>
                  <a:gd name="T9" fmla="*/ 274 h 411"/>
                  <a:gd name="T10" fmla="*/ 139 w 266"/>
                  <a:gd name="T11" fmla="*/ 5 h 411"/>
                  <a:gd name="T12" fmla="*/ 256 w 266"/>
                  <a:gd name="T13" fmla="*/ 27 h 411"/>
                  <a:gd name="T14" fmla="*/ 249 w 266"/>
                  <a:gd name="T15" fmla="*/ 144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6" h="411">
                    <a:moveTo>
                      <a:pt x="249" y="144"/>
                    </a:moveTo>
                    <a:cubicBezTo>
                      <a:pt x="239" y="170"/>
                      <a:pt x="223" y="197"/>
                      <a:pt x="211" y="236"/>
                    </a:cubicBezTo>
                    <a:cubicBezTo>
                      <a:pt x="202" y="265"/>
                      <a:pt x="196" y="300"/>
                      <a:pt x="196" y="346"/>
                    </a:cubicBezTo>
                    <a:cubicBezTo>
                      <a:pt x="171" y="371"/>
                      <a:pt x="114" y="411"/>
                      <a:pt x="0" y="324"/>
                    </a:cubicBezTo>
                    <a:cubicBezTo>
                      <a:pt x="6" y="306"/>
                      <a:pt x="12" y="290"/>
                      <a:pt x="17" y="274"/>
                    </a:cubicBezTo>
                    <a:cubicBezTo>
                      <a:pt x="55" y="161"/>
                      <a:pt x="78" y="110"/>
                      <a:pt x="139" y="5"/>
                    </a:cubicBezTo>
                    <a:cubicBezTo>
                      <a:pt x="170" y="0"/>
                      <a:pt x="217" y="11"/>
                      <a:pt x="256" y="27"/>
                    </a:cubicBezTo>
                    <a:cubicBezTo>
                      <a:pt x="266" y="58"/>
                      <a:pt x="263" y="110"/>
                      <a:pt x="249" y="144"/>
                    </a:cubicBezTo>
                  </a:path>
                </a:pathLst>
              </a:custGeom>
              <a:solidFill>
                <a:srgbClr val="FFF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ṧľïḋé">
                <a:extLst>
                  <a:ext uri="{FF2B5EF4-FFF2-40B4-BE49-F238E27FC236}">
                    <a16:creationId xmlns:a16="http://schemas.microsoft.com/office/drawing/2014/main" id="{76FBAF6F-F0FB-41B8-B3E5-5AB9C2E51F5C}"/>
                  </a:ext>
                </a:extLst>
              </p:cNvPr>
              <p:cNvSpPr/>
              <p:nvPr/>
            </p:nvSpPr>
            <p:spPr bwMode="auto">
              <a:xfrm>
                <a:off x="6212681" y="2997994"/>
                <a:ext cx="935038" cy="623888"/>
              </a:xfrm>
              <a:custGeom>
                <a:avLst/>
                <a:gdLst>
                  <a:gd name="T0" fmla="*/ 211 w 211"/>
                  <a:gd name="T1" fmla="*/ 0 h 141"/>
                  <a:gd name="T2" fmla="*/ 67 w 211"/>
                  <a:gd name="T3" fmla="*/ 44 h 141"/>
                  <a:gd name="T4" fmla="*/ 17 w 211"/>
                  <a:gd name="T5" fmla="*/ 38 h 141"/>
                  <a:gd name="T6" fmla="*/ 17 w 211"/>
                  <a:gd name="T7" fmla="*/ 38 h 141"/>
                  <a:gd name="T8" fmla="*/ 0 w 211"/>
                  <a:gd name="T9" fmla="*/ 88 h 141"/>
                  <a:gd name="T10" fmla="*/ 124 w 211"/>
                  <a:gd name="T11" fmla="*/ 141 h 141"/>
                  <a:gd name="T12" fmla="*/ 196 w 211"/>
                  <a:gd name="T13" fmla="*/ 110 h 141"/>
                  <a:gd name="T14" fmla="*/ 211 w 211"/>
                  <a:gd name="T1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41">
                    <a:moveTo>
                      <a:pt x="211" y="0"/>
                    </a:moveTo>
                    <a:cubicBezTo>
                      <a:pt x="174" y="25"/>
                      <a:pt x="121" y="44"/>
                      <a:pt x="67" y="44"/>
                    </a:cubicBezTo>
                    <a:cubicBezTo>
                      <a:pt x="51" y="44"/>
                      <a:pt x="34" y="42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2" y="54"/>
                      <a:pt x="6" y="70"/>
                      <a:pt x="0" y="88"/>
                    </a:cubicBezTo>
                    <a:cubicBezTo>
                      <a:pt x="53" y="128"/>
                      <a:pt x="93" y="141"/>
                      <a:pt x="124" y="141"/>
                    </a:cubicBezTo>
                    <a:cubicBezTo>
                      <a:pt x="160" y="141"/>
                      <a:pt x="183" y="123"/>
                      <a:pt x="196" y="110"/>
                    </a:cubicBezTo>
                    <a:cubicBezTo>
                      <a:pt x="196" y="64"/>
                      <a:pt x="202" y="29"/>
                      <a:pt x="211" y="0"/>
                    </a:cubicBezTo>
                  </a:path>
                </a:pathLst>
              </a:custGeom>
              <a:solidFill>
                <a:srgbClr val="E5E4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ï$1îde">
                <a:extLst>
                  <a:ext uri="{FF2B5EF4-FFF2-40B4-BE49-F238E27FC236}">
                    <a16:creationId xmlns:a16="http://schemas.microsoft.com/office/drawing/2014/main" id="{4090AF02-2E6C-43E8-A1FF-C573B3E326CF}"/>
                  </a:ext>
                </a:extLst>
              </p:cNvPr>
              <p:cNvSpPr/>
              <p:nvPr/>
            </p:nvSpPr>
            <p:spPr bwMode="auto">
              <a:xfrm>
                <a:off x="6873081" y="2005807"/>
                <a:ext cx="407988" cy="1349375"/>
              </a:xfrm>
              <a:custGeom>
                <a:avLst/>
                <a:gdLst>
                  <a:gd name="T0" fmla="*/ 92 w 92"/>
                  <a:gd name="T1" fmla="*/ 9 h 305"/>
                  <a:gd name="T2" fmla="*/ 83 w 92"/>
                  <a:gd name="T3" fmla="*/ 30 h 305"/>
                  <a:gd name="T4" fmla="*/ 46 w 92"/>
                  <a:gd name="T5" fmla="*/ 268 h 305"/>
                  <a:gd name="T6" fmla="*/ 9 w 92"/>
                  <a:gd name="T7" fmla="*/ 305 h 305"/>
                  <a:gd name="T8" fmla="*/ 0 w 92"/>
                  <a:gd name="T9" fmla="*/ 255 h 305"/>
                  <a:gd name="T10" fmla="*/ 70 w 92"/>
                  <a:gd name="T11" fmla="*/ 27 h 305"/>
                  <a:gd name="T12" fmla="*/ 62 w 92"/>
                  <a:gd name="T13" fmla="*/ 0 h 305"/>
                  <a:gd name="T14" fmla="*/ 92 w 92"/>
                  <a:gd name="T15" fmla="*/ 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305">
                    <a:moveTo>
                      <a:pt x="92" y="9"/>
                    </a:move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30"/>
                      <a:pt x="80" y="192"/>
                      <a:pt x="46" y="268"/>
                    </a:cubicBezTo>
                    <a:cubicBezTo>
                      <a:pt x="9" y="305"/>
                      <a:pt x="9" y="305"/>
                      <a:pt x="9" y="305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0" y="255"/>
                      <a:pt x="75" y="76"/>
                      <a:pt x="70" y="2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80" y="5"/>
                      <a:pt x="92" y="9"/>
                    </a:cubicBezTo>
                    <a:close/>
                  </a:path>
                </a:pathLst>
              </a:custGeom>
              <a:solidFill>
                <a:srgbClr val="00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íşḷiḍé">
                <a:extLst>
                  <a:ext uri="{FF2B5EF4-FFF2-40B4-BE49-F238E27FC236}">
                    <a16:creationId xmlns:a16="http://schemas.microsoft.com/office/drawing/2014/main" id="{33E1138D-0905-4717-BEE1-20888905AFFE}"/>
                  </a:ext>
                </a:extLst>
              </p:cNvPr>
              <p:cNvSpPr/>
              <p:nvPr/>
            </p:nvSpPr>
            <p:spPr bwMode="auto">
              <a:xfrm>
                <a:off x="6593681" y="2067719"/>
                <a:ext cx="227013" cy="301625"/>
              </a:xfrm>
              <a:custGeom>
                <a:avLst/>
                <a:gdLst>
                  <a:gd name="T0" fmla="*/ 131 w 143"/>
                  <a:gd name="T1" fmla="*/ 0 h 190"/>
                  <a:gd name="T2" fmla="*/ 23 w 143"/>
                  <a:gd name="T3" fmla="*/ 159 h 190"/>
                  <a:gd name="T4" fmla="*/ 9 w 143"/>
                  <a:gd name="T5" fmla="*/ 76 h 190"/>
                  <a:gd name="T6" fmla="*/ 0 w 143"/>
                  <a:gd name="T7" fmla="*/ 78 h 190"/>
                  <a:gd name="T8" fmla="*/ 17 w 143"/>
                  <a:gd name="T9" fmla="*/ 190 h 190"/>
                  <a:gd name="T10" fmla="*/ 143 w 143"/>
                  <a:gd name="T11" fmla="*/ 6 h 190"/>
                  <a:gd name="T12" fmla="*/ 131 w 143"/>
                  <a:gd name="T13" fmla="*/ 0 h 190"/>
                  <a:gd name="T14" fmla="*/ 131 w 143"/>
                  <a:gd name="T1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90">
                    <a:moveTo>
                      <a:pt x="131" y="0"/>
                    </a:moveTo>
                    <a:lnTo>
                      <a:pt x="23" y="159"/>
                    </a:lnTo>
                    <a:lnTo>
                      <a:pt x="9" y="76"/>
                    </a:lnTo>
                    <a:lnTo>
                      <a:pt x="0" y="78"/>
                    </a:lnTo>
                    <a:lnTo>
                      <a:pt x="17" y="190"/>
                    </a:lnTo>
                    <a:lnTo>
                      <a:pt x="143" y="6"/>
                    </a:lnTo>
                    <a:lnTo>
                      <a:pt x="131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şļïḋê">
                <a:extLst>
                  <a:ext uri="{FF2B5EF4-FFF2-40B4-BE49-F238E27FC236}">
                    <a16:creationId xmlns:a16="http://schemas.microsoft.com/office/drawing/2014/main" id="{B705CC6C-0CB1-4905-8A98-BD2D753B48AB}"/>
                  </a:ext>
                </a:extLst>
              </p:cNvPr>
              <p:cNvSpPr/>
              <p:nvPr/>
            </p:nvSpPr>
            <p:spPr bwMode="auto">
              <a:xfrm>
                <a:off x="6904831" y="1874044"/>
                <a:ext cx="304800" cy="171450"/>
              </a:xfrm>
              <a:custGeom>
                <a:avLst/>
                <a:gdLst>
                  <a:gd name="T0" fmla="*/ 39 w 192"/>
                  <a:gd name="T1" fmla="*/ 0 h 108"/>
                  <a:gd name="T2" fmla="*/ 192 w 192"/>
                  <a:gd name="T3" fmla="*/ 53 h 108"/>
                  <a:gd name="T4" fmla="*/ 125 w 192"/>
                  <a:gd name="T5" fmla="*/ 108 h 108"/>
                  <a:gd name="T6" fmla="*/ 0 w 192"/>
                  <a:gd name="T7" fmla="*/ 55 h 108"/>
                  <a:gd name="T8" fmla="*/ 39 w 192"/>
                  <a:gd name="T9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08">
                    <a:moveTo>
                      <a:pt x="39" y="0"/>
                    </a:moveTo>
                    <a:lnTo>
                      <a:pt x="192" y="53"/>
                    </a:lnTo>
                    <a:lnTo>
                      <a:pt x="125" y="108"/>
                    </a:lnTo>
                    <a:lnTo>
                      <a:pt x="0" y="5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ísḷíḍe">
                <a:extLst>
                  <a:ext uri="{FF2B5EF4-FFF2-40B4-BE49-F238E27FC236}">
                    <a16:creationId xmlns:a16="http://schemas.microsoft.com/office/drawing/2014/main" id="{5D656929-A999-48C8-966A-7FC087CB42ED}"/>
                  </a:ext>
                </a:extLst>
              </p:cNvPr>
              <p:cNvSpPr/>
              <p:nvPr/>
            </p:nvSpPr>
            <p:spPr bwMode="auto">
              <a:xfrm>
                <a:off x="7147719" y="1958182"/>
                <a:ext cx="66675" cy="65088"/>
              </a:xfrm>
              <a:custGeom>
                <a:avLst/>
                <a:gdLst>
                  <a:gd name="T0" fmla="*/ 39 w 42"/>
                  <a:gd name="T1" fmla="*/ 0 h 41"/>
                  <a:gd name="T2" fmla="*/ 42 w 42"/>
                  <a:gd name="T3" fmla="*/ 41 h 41"/>
                  <a:gd name="T4" fmla="*/ 0 w 42"/>
                  <a:gd name="T5" fmla="*/ 30 h 41"/>
                  <a:gd name="T6" fmla="*/ 39 w 42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1">
                    <a:moveTo>
                      <a:pt x="39" y="0"/>
                    </a:moveTo>
                    <a:lnTo>
                      <a:pt x="42" y="41"/>
                    </a:lnTo>
                    <a:lnTo>
                      <a:pt x="0" y="3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BFCD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ŝ1idè">
                <a:extLst>
                  <a:ext uri="{FF2B5EF4-FFF2-40B4-BE49-F238E27FC236}">
                    <a16:creationId xmlns:a16="http://schemas.microsoft.com/office/drawing/2014/main" id="{BD40CCC4-3F30-4ABB-AACB-39455EA8745A}"/>
                  </a:ext>
                </a:extLst>
              </p:cNvPr>
              <p:cNvSpPr/>
              <p:nvPr/>
            </p:nvSpPr>
            <p:spPr bwMode="auto">
              <a:xfrm>
                <a:off x="7214394" y="1966119"/>
                <a:ext cx="66675" cy="79375"/>
              </a:xfrm>
              <a:custGeom>
                <a:avLst/>
                <a:gdLst>
                  <a:gd name="T0" fmla="*/ 17 w 42"/>
                  <a:gd name="T1" fmla="*/ 0 h 50"/>
                  <a:gd name="T2" fmla="*/ 0 w 42"/>
                  <a:gd name="T3" fmla="*/ 36 h 50"/>
                  <a:gd name="T4" fmla="*/ 42 w 42"/>
                  <a:gd name="T5" fmla="*/ 50 h 50"/>
                  <a:gd name="T6" fmla="*/ 17 w 42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50">
                    <a:moveTo>
                      <a:pt x="17" y="0"/>
                    </a:moveTo>
                    <a:lnTo>
                      <a:pt x="0" y="36"/>
                    </a:lnTo>
                    <a:lnTo>
                      <a:pt x="42" y="5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BFCD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ïš1íḋè">
                <a:extLst>
                  <a:ext uri="{FF2B5EF4-FFF2-40B4-BE49-F238E27FC236}">
                    <a16:creationId xmlns:a16="http://schemas.microsoft.com/office/drawing/2014/main" id="{8183AB1C-43EF-498D-A228-0DCEA61791E2}"/>
                  </a:ext>
                </a:extLst>
              </p:cNvPr>
              <p:cNvSpPr/>
              <p:nvPr/>
            </p:nvSpPr>
            <p:spPr bwMode="auto">
              <a:xfrm>
                <a:off x="7241381" y="1958182"/>
                <a:ext cx="131763" cy="127000"/>
              </a:xfrm>
              <a:custGeom>
                <a:avLst/>
                <a:gdLst>
                  <a:gd name="T0" fmla="*/ 42 w 83"/>
                  <a:gd name="T1" fmla="*/ 0 h 80"/>
                  <a:gd name="T2" fmla="*/ 0 w 83"/>
                  <a:gd name="T3" fmla="*/ 5 h 80"/>
                  <a:gd name="T4" fmla="*/ 39 w 83"/>
                  <a:gd name="T5" fmla="*/ 80 h 80"/>
                  <a:gd name="T6" fmla="*/ 83 w 83"/>
                  <a:gd name="T7" fmla="*/ 67 h 80"/>
                  <a:gd name="T8" fmla="*/ 42 w 83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80">
                    <a:moveTo>
                      <a:pt x="42" y="0"/>
                    </a:moveTo>
                    <a:lnTo>
                      <a:pt x="0" y="5"/>
                    </a:lnTo>
                    <a:lnTo>
                      <a:pt x="39" y="80"/>
                    </a:lnTo>
                    <a:lnTo>
                      <a:pt x="83" y="6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íśḻïḓè">
              <a:extLst>
                <a:ext uri="{FF2B5EF4-FFF2-40B4-BE49-F238E27FC236}">
                  <a16:creationId xmlns:a16="http://schemas.microsoft.com/office/drawing/2014/main" id="{77E915D3-6D51-47A9-9323-9E0FB47225B8}"/>
                </a:ext>
              </a:extLst>
            </p:cNvPr>
            <p:cNvSpPr txBox="1"/>
            <p:nvPr/>
          </p:nvSpPr>
          <p:spPr>
            <a:xfrm>
              <a:off x="685803" y="2324891"/>
              <a:ext cx="382269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ş1ïḋè">
              <a:extLst>
                <a:ext uri="{FF2B5EF4-FFF2-40B4-BE49-F238E27FC236}">
                  <a16:creationId xmlns:a16="http://schemas.microsoft.com/office/drawing/2014/main" id="{966B9E45-7BED-4069-801D-DBFB247E5668}"/>
                </a:ext>
              </a:extLst>
            </p:cNvPr>
            <p:cNvSpPr txBox="1"/>
            <p:nvPr/>
          </p:nvSpPr>
          <p:spPr>
            <a:xfrm>
              <a:off x="685801" y="3177051"/>
              <a:ext cx="3822699" cy="14171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grpSp>
          <p:nvGrpSpPr>
            <p:cNvPr id="9" name="ïṩļîďé">
              <a:extLst>
                <a:ext uri="{FF2B5EF4-FFF2-40B4-BE49-F238E27FC236}">
                  <a16:creationId xmlns:a16="http://schemas.microsoft.com/office/drawing/2014/main" id="{75CD1BBA-AA2A-4EB9-906D-C35925E1B9D0}"/>
                </a:ext>
              </a:extLst>
            </p:cNvPr>
            <p:cNvGrpSpPr/>
            <p:nvPr/>
          </p:nvGrpSpPr>
          <p:grpSpPr>
            <a:xfrm>
              <a:off x="8394817" y="1347204"/>
              <a:ext cx="3130685" cy="2070729"/>
              <a:chOff x="8394817" y="1347204"/>
              <a:chExt cx="3130685" cy="2070729"/>
            </a:xfrm>
          </p:grpSpPr>
          <p:sp>
            <p:nvSpPr>
              <p:cNvPr id="14" name="ïśļîḑe">
                <a:extLst>
                  <a:ext uri="{FF2B5EF4-FFF2-40B4-BE49-F238E27FC236}">
                    <a16:creationId xmlns:a16="http://schemas.microsoft.com/office/drawing/2014/main" id="{462C13B4-0A49-485E-B7BC-7B5056723415}"/>
                  </a:ext>
                </a:extLst>
              </p:cNvPr>
              <p:cNvSpPr txBox="1"/>
              <p:nvPr/>
            </p:nvSpPr>
            <p:spPr>
              <a:xfrm>
                <a:off x="8394817" y="2531827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5" name="îṥḷïḓè">
                <a:extLst>
                  <a:ext uri="{FF2B5EF4-FFF2-40B4-BE49-F238E27FC236}">
                    <a16:creationId xmlns:a16="http://schemas.microsoft.com/office/drawing/2014/main" id="{F40BE0B4-9C70-4686-A79B-B9328CD828DD}"/>
                  </a:ext>
                </a:extLst>
              </p:cNvPr>
              <p:cNvSpPr/>
              <p:nvPr/>
            </p:nvSpPr>
            <p:spPr>
              <a:xfrm>
                <a:off x="8736015" y="1843314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ïśḻíḋé">
                <a:extLst>
                  <a:ext uri="{FF2B5EF4-FFF2-40B4-BE49-F238E27FC236}">
                    <a16:creationId xmlns:a16="http://schemas.microsoft.com/office/drawing/2014/main" id="{01FBAEE8-343E-4855-89B4-266444AF861E}"/>
                  </a:ext>
                </a:extLst>
              </p:cNvPr>
              <p:cNvSpPr/>
              <p:nvPr/>
            </p:nvSpPr>
            <p:spPr bwMode="auto">
              <a:xfrm>
                <a:off x="9749063" y="1347204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íSļîḋê">
              <a:extLst>
                <a:ext uri="{FF2B5EF4-FFF2-40B4-BE49-F238E27FC236}">
                  <a16:creationId xmlns:a16="http://schemas.microsoft.com/office/drawing/2014/main" id="{62B92B53-D01F-426A-B472-AF24E76573DB}"/>
                </a:ext>
              </a:extLst>
            </p:cNvPr>
            <p:cNvGrpSpPr/>
            <p:nvPr/>
          </p:nvGrpSpPr>
          <p:grpSpPr>
            <a:xfrm>
              <a:off x="8394817" y="4076071"/>
              <a:ext cx="3130685" cy="2070729"/>
              <a:chOff x="8394817" y="3676928"/>
              <a:chExt cx="3130685" cy="2070729"/>
            </a:xfrm>
          </p:grpSpPr>
          <p:sp>
            <p:nvSpPr>
              <p:cNvPr id="11" name="íṡḷiḍê">
                <a:extLst>
                  <a:ext uri="{FF2B5EF4-FFF2-40B4-BE49-F238E27FC236}">
                    <a16:creationId xmlns:a16="http://schemas.microsoft.com/office/drawing/2014/main" id="{F5C1FFEB-FFBE-4F45-AC28-BB8A59C794DD}"/>
                  </a:ext>
                </a:extLst>
              </p:cNvPr>
              <p:cNvSpPr txBox="1"/>
              <p:nvPr/>
            </p:nvSpPr>
            <p:spPr>
              <a:xfrm>
                <a:off x="8394817" y="4861551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" name="ïṩlídé">
                <a:extLst>
                  <a:ext uri="{FF2B5EF4-FFF2-40B4-BE49-F238E27FC236}">
                    <a16:creationId xmlns:a16="http://schemas.microsoft.com/office/drawing/2014/main" id="{31FEEA70-31EF-4352-88FF-E3C79754080E}"/>
                  </a:ext>
                </a:extLst>
              </p:cNvPr>
              <p:cNvSpPr/>
              <p:nvPr/>
            </p:nvSpPr>
            <p:spPr>
              <a:xfrm>
                <a:off x="8736015" y="4173038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i$ľïḋê">
                <a:extLst>
                  <a:ext uri="{FF2B5EF4-FFF2-40B4-BE49-F238E27FC236}">
                    <a16:creationId xmlns:a16="http://schemas.microsoft.com/office/drawing/2014/main" id="{03782078-F1C4-4DA5-BB16-FF0A6E01016E}"/>
                  </a:ext>
                </a:extLst>
              </p:cNvPr>
              <p:cNvSpPr/>
              <p:nvPr/>
            </p:nvSpPr>
            <p:spPr bwMode="auto">
              <a:xfrm>
                <a:off x="9749063" y="3676928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65915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D185A1-8AC3-417F-8E70-A589985AA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CD3416A-86E5-4960-B5CB-4D9C55A5F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11048DA-6C71-4FB0-B3C7-1DAAD565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3476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41B9D4C-6A44-4321-8B32-7720C731A5C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47204"/>
            <a:ext cx="10852402" cy="4799596"/>
            <a:chOff x="673100" y="1347204"/>
            <a:chExt cx="10852402" cy="4799596"/>
          </a:xfrm>
        </p:grpSpPr>
        <p:grpSp>
          <p:nvGrpSpPr>
            <p:cNvPr id="6" name="íŝļîďè">
              <a:extLst>
                <a:ext uri="{FF2B5EF4-FFF2-40B4-BE49-F238E27FC236}">
                  <a16:creationId xmlns:a16="http://schemas.microsoft.com/office/drawing/2014/main" id="{004C66A0-951E-486E-891A-01774E5D0F10}"/>
                </a:ext>
              </a:extLst>
            </p:cNvPr>
            <p:cNvGrpSpPr/>
            <p:nvPr/>
          </p:nvGrpSpPr>
          <p:grpSpPr>
            <a:xfrm>
              <a:off x="5587718" y="2425585"/>
              <a:ext cx="1016564" cy="2006831"/>
              <a:chOff x="5587718" y="2425585"/>
              <a:chExt cx="1016564" cy="2006831"/>
            </a:xfrm>
          </p:grpSpPr>
          <p:grpSp>
            <p:nvGrpSpPr>
              <p:cNvPr id="31" name="íṧļïḋê">
                <a:extLst>
                  <a:ext uri="{FF2B5EF4-FFF2-40B4-BE49-F238E27FC236}">
                    <a16:creationId xmlns:a16="http://schemas.microsoft.com/office/drawing/2014/main" id="{4A2F8724-A245-42BB-B277-9701602444D2}"/>
                  </a:ext>
                </a:extLst>
              </p:cNvPr>
              <p:cNvGrpSpPr/>
              <p:nvPr/>
            </p:nvGrpSpPr>
            <p:grpSpPr>
              <a:xfrm>
                <a:off x="5692878" y="3400519"/>
                <a:ext cx="730655" cy="1031897"/>
                <a:chOff x="5692878" y="3400519"/>
                <a:chExt cx="730655" cy="1031897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9" name="iṥḻïďé">
                  <a:extLst>
                    <a:ext uri="{FF2B5EF4-FFF2-40B4-BE49-F238E27FC236}">
                      <a16:creationId xmlns:a16="http://schemas.microsoft.com/office/drawing/2014/main" id="{1EA5CFF6-AA25-4C71-82F4-C674CE0AFD4E}"/>
                    </a:ext>
                  </a:extLst>
                </p:cNvPr>
                <p:cNvSpPr/>
                <p:nvPr/>
              </p:nvSpPr>
              <p:spPr bwMode="auto">
                <a:xfrm>
                  <a:off x="6131052" y="3408188"/>
                  <a:ext cx="292481" cy="348347"/>
                </a:xfrm>
                <a:custGeom>
                  <a:avLst/>
                  <a:gdLst>
                    <a:gd name="T0" fmla="*/ 107 w 112"/>
                    <a:gd name="T1" fmla="*/ 25 h 134"/>
                    <a:gd name="T2" fmla="*/ 107 w 112"/>
                    <a:gd name="T3" fmla="*/ 6 h 134"/>
                    <a:gd name="T4" fmla="*/ 107 w 112"/>
                    <a:gd name="T5" fmla="*/ 6 h 134"/>
                    <a:gd name="T6" fmla="*/ 88 w 112"/>
                    <a:gd name="T7" fmla="*/ 6 h 134"/>
                    <a:gd name="T8" fmla="*/ 6 w 112"/>
                    <a:gd name="T9" fmla="*/ 110 h 134"/>
                    <a:gd name="T10" fmla="*/ 6 w 112"/>
                    <a:gd name="T11" fmla="*/ 129 h 134"/>
                    <a:gd name="T12" fmla="*/ 6 w 112"/>
                    <a:gd name="T13" fmla="*/ 129 h 134"/>
                    <a:gd name="T14" fmla="*/ 25 w 112"/>
                    <a:gd name="T15" fmla="*/ 129 h 134"/>
                    <a:gd name="T16" fmla="*/ 107 w 112"/>
                    <a:gd name="T17" fmla="*/ 25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2" h="134">
                      <a:moveTo>
                        <a:pt x="107" y="25"/>
                      </a:moveTo>
                      <a:cubicBezTo>
                        <a:pt x="112" y="20"/>
                        <a:pt x="112" y="11"/>
                        <a:pt x="107" y="6"/>
                      </a:cubicBezTo>
                      <a:cubicBezTo>
                        <a:pt x="107" y="6"/>
                        <a:pt x="107" y="6"/>
                        <a:pt x="107" y="6"/>
                      </a:cubicBezTo>
                      <a:cubicBezTo>
                        <a:pt x="101" y="0"/>
                        <a:pt x="93" y="0"/>
                        <a:pt x="88" y="6"/>
                      </a:cubicBezTo>
                      <a:cubicBezTo>
                        <a:pt x="6" y="110"/>
                        <a:pt x="6" y="110"/>
                        <a:pt x="6" y="110"/>
                      </a:cubicBezTo>
                      <a:cubicBezTo>
                        <a:pt x="0" y="115"/>
                        <a:pt x="0" y="123"/>
                        <a:pt x="6" y="129"/>
                      </a:cubicBezTo>
                      <a:cubicBezTo>
                        <a:pt x="6" y="129"/>
                        <a:pt x="6" y="129"/>
                        <a:pt x="6" y="129"/>
                      </a:cubicBezTo>
                      <a:cubicBezTo>
                        <a:pt x="11" y="134"/>
                        <a:pt x="20" y="134"/>
                        <a:pt x="25" y="129"/>
                      </a:cubicBezTo>
                      <a:lnTo>
                        <a:pt x="107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0" name="î$ḻîḍé">
                  <a:extLst>
                    <a:ext uri="{FF2B5EF4-FFF2-40B4-BE49-F238E27FC236}">
                      <a16:creationId xmlns:a16="http://schemas.microsoft.com/office/drawing/2014/main" id="{A419796B-A341-4420-9145-E4F716CA01A4}"/>
                    </a:ext>
                  </a:extLst>
                </p:cNvPr>
                <p:cNvSpPr/>
                <p:nvPr/>
              </p:nvSpPr>
              <p:spPr bwMode="auto">
                <a:xfrm>
                  <a:off x="5692878" y="3400519"/>
                  <a:ext cx="294672" cy="345061"/>
                </a:xfrm>
                <a:custGeom>
                  <a:avLst/>
                  <a:gdLst>
                    <a:gd name="T0" fmla="*/ 24 w 113"/>
                    <a:gd name="T1" fmla="*/ 5 h 133"/>
                    <a:gd name="T2" fmla="*/ 5 w 113"/>
                    <a:gd name="T3" fmla="*/ 6 h 133"/>
                    <a:gd name="T4" fmla="*/ 5 w 113"/>
                    <a:gd name="T5" fmla="*/ 6 h 133"/>
                    <a:gd name="T6" fmla="*/ 6 w 113"/>
                    <a:gd name="T7" fmla="*/ 25 h 133"/>
                    <a:gd name="T8" fmla="*/ 89 w 113"/>
                    <a:gd name="T9" fmla="*/ 127 h 133"/>
                    <a:gd name="T10" fmla="*/ 108 w 113"/>
                    <a:gd name="T11" fmla="*/ 127 h 133"/>
                    <a:gd name="T12" fmla="*/ 108 w 113"/>
                    <a:gd name="T13" fmla="*/ 127 h 133"/>
                    <a:gd name="T14" fmla="*/ 108 w 113"/>
                    <a:gd name="T15" fmla="*/ 108 h 133"/>
                    <a:gd name="T16" fmla="*/ 24 w 113"/>
                    <a:gd name="T17" fmla="*/ 5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3" h="133">
                      <a:moveTo>
                        <a:pt x="24" y="5"/>
                      </a:moveTo>
                      <a:cubicBezTo>
                        <a:pt x="19" y="0"/>
                        <a:pt x="10" y="0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0" y="11"/>
                        <a:pt x="0" y="20"/>
                        <a:pt x="6" y="25"/>
                      </a:cubicBezTo>
                      <a:cubicBezTo>
                        <a:pt x="89" y="127"/>
                        <a:pt x="89" y="127"/>
                        <a:pt x="89" y="127"/>
                      </a:cubicBezTo>
                      <a:cubicBezTo>
                        <a:pt x="94" y="133"/>
                        <a:pt x="103" y="132"/>
                        <a:pt x="108" y="127"/>
                      </a:cubicBezTo>
                      <a:cubicBezTo>
                        <a:pt x="108" y="127"/>
                        <a:pt x="108" y="127"/>
                        <a:pt x="108" y="127"/>
                      </a:cubicBezTo>
                      <a:cubicBezTo>
                        <a:pt x="113" y="122"/>
                        <a:pt x="113" y="113"/>
                        <a:pt x="108" y="108"/>
                      </a:cubicBezTo>
                      <a:lnTo>
                        <a:pt x="24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1" name="iśḷîḑe">
                  <a:extLst>
                    <a:ext uri="{FF2B5EF4-FFF2-40B4-BE49-F238E27FC236}">
                      <a16:creationId xmlns:a16="http://schemas.microsoft.com/office/drawing/2014/main" id="{29512D8B-D677-4EAE-8820-893815EB25DC}"/>
                    </a:ext>
                  </a:extLst>
                </p:cNvPr>
                <p:cNvSpPr/>
                <p:nvPr/>
              </p:nvSpPr>
              <p:spPr bwMode="auto">
                <a:xfrm>
                  <a:off x="5959070" y="3429000"/>
                  <a:ext cx="209228" cy="20813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2" name="i$ļïḋê">
                  <a:extLst>
                    <a:ext uri="{FF2B5EF4-FFF2-40B4-BE49-F238E27FC236}">
                      <a16:creationId xmlns:a16="http://schemas.microsoft.com/office/drawing/2014/main" id="{671174D3-D4C9-41DD-8244-228821A0FA19}"/>
                    </a:ext>
                  </a:extLst>
                </p:cNvPr>
                <p:cNvSpPr/>
                <p:nvPr/>
              </p:nvSpPr>
              <p:spPr bwMode="auto">
                <a:xfrm>
                  <a:off x="6081759" y="3972335"/>
                  <a:ext cx="96398" cy="460081"/>
                </a:xfrm>
                <a:custGeom>
                  <a:avLst/>
                  <a:gdLst>
                    <a:gd name="T0" fmla="*/ 0 w 37"/>
                    <a:gd name="T1" fmla="*/ 159 h 177"/>
                    <a:gd name="T2" fmla="*/ 19 w 37"/>
                    <a:gd name="T3" fmla="*/ 177 h 177"/>
                    <a:gd name="T4" fmla="*/ 19 w 37"/>
                    <a:gd name="T5" fmla="*/ 177 h 177"/>
                    <a:gd name="T6" fmla="*/ 37 w 37"/>
                    <a:gd name="T7" fmla="*/ 159 h 177"/>
                    <a:gd name="T8" fmla="*/ 37 w 37"/>
                    <a:gd name="T9" fmla="*/ 19 h 177"/>
                    <a:gd name="T10" fmla="*/ 19 w 37"/>
                    <a:gd name="T11" fmla="*/ 0 h 177"/>
                    <a:gd name="T12" fmla="*/ 19 w 37"/>
                    <a:gd name="T13" fmla="*/ 0 h 177"/>
                    <a:gd name="T14" fmla="*/ 0 w 37"/>
                    <a:gd name="T15" fmla="*/ 19 h 177"/>
                    <a:gd name="T16" fmla="*/ 0 w 37"/>
                    <a:gd name="T17" fmla="*/ 15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177">
                      <a:moveTo>
                        <a:pt x="0" y="159"/>
                      </a:moveTo>
                      <a:cubicBezTo>
                        <a:pt x="0" y="169"/>
                        <a:pt x="8" y="177"/>
                        <a:pt x="19" y="177"/>
                      </a:cubicBezTo>
                      <a:cubicBezTo>
                        <a:pt x="19" y="177"/>
                        <a:pt x="19" y="177"/>
                        <a:pt x="19" y="177"/>
                      </a:cubicBezTo>
                      <a:cubicBezTo>
                        <a:pt x="29" y="177"/>
                        <a:pt x="37" y="169"/>
                        <a:pt x="37" y="159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7" y="9"/>
                        <a:pt x="2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0" y="9"/>
                        <a:pt x="0" y="19"/>
                      </a:cubicBezTo>
                      <a:lnTo>
                        <a:pt x="0" y="1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3" name="íśļíďe">
                  <a:extLst>
                    <a:ext uri="{FF2B5EF4-FFF2-40B4-BE49-F238E27FC236}">
                      <a16:creationId xmlns:a16="http://schemas.microsoft.com/office/drawing/2014/main" id="{1F3072A8-AB24-4360-9F77-FAD9A3130D19}"/>
                    </a:ext>
                  </a:extLst>
                </p:cNvPr>
                <p:cNvSpPr/>
                <p:nvPr/>
              </p:nvSpPr>
              <p:spPr bwMode="auto">
                <a:xfrm>
                  <a:off x="5945925" y="3972335"/>
                  <a:ext cx="99685" cy="460081"/>
                </a:xfrm>
                <a:custGeom>
                  <a:avLst/>
                  <a:gdLst>
                    <a:gd name="T0" fmla="*/ 0 w 38"/>
                    <a:gd name="T1" fmla="*/ 159 h 177"/>
                    <a:gd name="T2" fmla="*/ 19 w 38"/>
                    <a:gd name="T3" fmla="*/ 177 h 177"/>
                    <a:gd name="T4" fmla="*/ 19 w 38"/>
                    <a:gd name="T5" fmla="*/ 177 h 177"/>
                    <a:gd name="T6" fmla="*/ 38 w 38"/>
                    <a:gd name="T7" fmla="*/ 159 h 177"/>
                    <a:gd name="T8" fmla="*/ 38 w 38"/>
                    <a:gd name="T9" fmla="*/ 19 h 177"/>
                    <a:gd name="T10" fmla="*/ 19 w 38"/>
                    <a:gd name="T11" fmla="*/ 0 h 177"/>
                    <a:gd name="T12" fmla="*/ 19 w 38"/>
                    <a:gd name="T13" fmla="*/ 0 h 177"/>
                    <a:gd name="T14" fmla="*/ 0 w 38"/>
                    <a:gd name="T15" fmla="*/ 19 h 177"/>
                    <a:gd name="T16" fmla="*/ 0 w 38"/>
                    <a:gd name="T17" fmla="*/ 15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177">
                      <a:moveTo>
                        <a:pt x="0" y="159"/>
                      </a:moveTo>
                      <a:cubicBezTo>
                        <a:pt x="0" y="169"/>
                        <a:pt x="8" y="177"/>
                        <a:pt x="19" y="177"/>
                      </a:cubicBezTo>
                      <a:cubicBezTo>
                        <a:pt x="19" y="177"/>
                        <a:pt x="19" y="177"/>
                        <a:pt x="19" y="177"/>
                      </a:cubicBezTo>
                      <a:cubicBezTo>
                        <a:pt x="29" y="177"/>
                        <a:pt x="38" y="169"/>
                        <a:pt x="38" y="159"/>
                      </a:cubicBez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8" y="9"/>
                        <a:pt x="2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0" y="9"/>
                        <a:pt x="0" y="19"/>
                      </a:cubicBezTo>
                      <a:lnTo>
                        <a:pt x="0" y="1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4" name="íṣľíḍé">
                  <a:extLst>
                    <a:ext uri="{FF2B5EF4-FFF2-40B4-BE49-F238E27FC236}">
                      <a16:creationId xmlns:a16="http://schemas.microsoft.com/office/drawing/2014/main" id="{4DED3E1C-2B04-4060-9642-116E56C96CED}"/>
                    </a:ext>
                  </a:extLst>
                </p:cNvPr>
                <p:cNvSpPr/>
                <p:nvPr/>
              </p:nvSpPr>
              <p:spPr bwMode="auto">
                <a:xfrm>
                  <a:off x="5791467" y="3644801"/>
                  <a:ext cx="535668" cy="395452"/>
                </a:xfrm>
                <a:custGeom>
                  <a:avLst/>
                  <a:gdLst>
                    <a:gd name="T0" fmla="*/ 57 w 205"/>
                    <a:gd name="T1" fmla="*/ 129 h 152"/>
                    <a:gd name="T2" fmla="*/ 96 w 205"/>
                    <a:gd name="T3" fmla="*/ 152 h 152"/>
                    <a:gd name="T4" fmla="*/ 112 w 205"/>
                    <a:gd name="T5" fmla="*/ 152 h 152"/>
                    <a:gd name="T6" fmla="*/ 150 w 205"/>
                    <a:gd name="T7" fmla="*/ 129 h 152"/>
                    <a:gd name="T8" fmla="*/ 150 w 205"/>
                    <a:gd name="T9" fmla="*/ 31 h 152"/>
                    <a:gd name="T10" fmla="*/ 112 w 205"/>
                    <a:gd name="T11" fmla="*/ 1 h 152"/>
                    <a:gd name="T12" fmla="*/ 96 w 205"/>
                    <a:gd name="T13" fmla="*/ 1 h 152"/>
                    <a:gd name="T14" fmla="*/ 57 w 205"/>
                    <a:gd name="T15" fmla="*/ 29 h 152"/>
                    <a:gd name="T16" fmla="*/ 57 w 205"/>
                    <a:gd name="T17" fmla="*/ 129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152">
                      <a:moveTo>
                        <a:pt x="57" y="129"/>
                      </a:moveTo>
                      <a:cubicBezTo>
                        <a:pt x="57" y="151"/>
                        <a:pt x="74" y="152"/>
                        <a:pt x="96" y="152"/>
                      </a:cubicBezTo>
                      <a:cubicBezTo>
                        <a:pt x="112" y="152"/>
                        <a:pt x="112" y="152"/>
                        <a:pt x="112" y="152"/>
                      </a:cubicBezTo>
                      <a:cubicBezTo>
                        <a:pt x="133" y="152"/>
                        <a:pt x="150" y="151"/>
                        <a:pt x="150" y="129"/>
                      </a:cubicBezTo>
                      <a:cubicBezTo>
                        <a:pt x="150" y="31"/>
                        <a:pt x="150" y="31"/>
                        <a:pt x="150" y="31"/>
                      </a:cubicBezTo>
                      <a:cubicBezTo>
                        <a:pt x="205" y="1"/>
                        <a:pt x="133" y="1"/>
                        <a:pt x="112" y="1"/>
                      </a:cubicBezTo>
                      <a:cubicBezTo>
                        <a:pt x="96" y="1"/>
                        <a:pt x="96" y="1"/>
                        <a:pt x="96" y="1"/>
                      </a:cubicBezTo>
                      <a:cubicBezTo>
                        <a:pt x="74" y="1"/>
                        <a:pt x="0" y="0"/>
                        <a:pt x="57" y="29"/>
                      </a:cubicBezTo>
                      <a:lnTo>
                        <a:pt x="57" y="1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5" name="ísḷîḑé">
                  <a:extLst>
                    <a:ext uri="{FF2B5EF4-FFF2-40B4-BE49-F238E27FC236}">
                      <a16:creationId xmlns:a16="http://schemas.microsoft.com/office/drawing/2014/main" id="{908D8E10-D4D8-4F4C-BFBD-C407CCB19A69}"/>
                    </a:ext>
                  </a:extLst>
                </p:cNvPr>
                <p:cNvSpPr/>
                <p:nvPr/>
              </p:nvSpPr>
              <p:spPr bwMode="auto">
                <a:xfrm>
                  <a:off x="6047799" y="3665613"/>
                  <a:ext cx="26290" cy="2629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6" name="ïs1ïḍé">
                  <a:extLst>
                    <a:ext uri="{FF2B5EF4-FFF2-40B4-BE49-F238E27FC236}">
                      <a16:creationId xmlns:a16="http://schemas.microsoft.com/office/drawing/2014/main" id="{D0952D7C-05B1-4E19-8999-AA8C5B62CC04}"/>
                    </a:ext>
                  </a:extLst>
                </p:cNvPr>
                <p:cNvSpPr/>
                <p:nvPr/>
              </p:nvSpPr>
              <p:spPr bwMode="auto">
                <a:xfrm>
                  <a:off x="6026986" y="3684236"/>
                  <a:ext cx="62440" cy="267285"/>
                </a:xfrm>
                <a:custGeom>
                  <a:avLst/>
                  <a:gdLst>
                    <a:gd name="T0" fmla="*/ 11 w 24"/>
                    <a:gd name="T1" fmla="*/ 0 h 103"/>
                    <a:gd name="T2" fmla="*/ 0 w 24"/>
                    <a:gd name="T3" fmla="*/ 90 h 103"/>
                    <a:gd name="T4" fmla="*/ 13 w 24"/>
                    <a:gd name="T5" fmla="*/ 103 h 103"/>
                    <a:gd name="T6" fmla="*/ 24 w 24"/>
                    <a:gd name="T7" fmla="*/ 90 h 103"/>
                    <a:gd name="T8" fmla="*/ 14 w 24"/>
                    <a:gd name="T9" fmla="*/ 0 h 103"/>
                    <a:gd name="T10" fmla="*/ 11 w 24"/>
                    <a:gd name="T1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103">
                      <a:moveTo>
                        <a:pt x="11" y="0"/>
                      </a:move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13" y="103"/>
                        <a:pt x="13" y="103"/>
                        <a:pt x="13" y="103"/>
                      </a:cubicBezTo>
                      <a:cubicBezTo>
                        <a:pt x="24" y="90"/>
                        <a:pt x="24" y="90"/>
                        <a:pt x="24" y="9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2" y="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32" name="íS1ïdê">
                <a:extLst>
                  <a:ext uri="{FF2B5EF4-FFF2-40B4-BE49-F238E27FC236}">
                    <a16:creationId xmlns:a16="http://schemas.microsoft.com/office/drawing/2014/main" id="{0DFA20D4-6AC7-46A3-891D-D8C71494E51B}"/>
                  </a:ext>
                </a:extLst>
              </p:cNvPr>
              <p:cNvSpPr/>
              <p:nvPr/>
            </p:nvSpPr>
            <p:spPr bwMode="auto">
              <a:xfrm>
                <a:off x="5744364" y="2649053"/>
                <a:ext cx="627684" cy="624395"/>
              </a:xfrm>
              <a:custGeom>
                <a:avLst/>
                <a:gdLst>
                  <a:gd name="T0" fmla="*/ 120 w 240"/>
                  <a:gd name="T1" fmla="*/ 240 h 240"/>
                  <a:gd name="T2" fmla="*/ 0 w 240"/>
                  <a:gd name="T3" fmla="*/ 120 h 240"/>
                  <a:gd name="T4" fmla="*/ 120 w 240"/>
                  <a:gd name="T5" fmla="*/ 0 h 240"/>
                  <a:gd name="T6" fmla="*/ 240 w 240"/>
                  <a:gd name="T7" fmla="*/ 120 h 240"/>
                  <a:gd name="T8" fmla="*/ 120 w 240"/>
                  <a:gd name="T9" fmla="*/ 240 h 240"/>
                  <a:gd name="T10" fmla="*/ 120 w 240"/>
                  <a:gd name="T11" fmla="*/ 10 h 240"/>
                  <a:gd name="T12" fmla="*/ 10 w 240"/>
                  <a:gd name="T13" fmla="*/ 120 h 240"/>
                  <a:gd name="T14" fmla="*/ 120 w 240"/>
                  <a:gd name="T15" fmla="*/ 230 h 240"/>
                  <a:gd name="T16" fmla="*/ 230 w 240"/>
                  <a:gd name="T17" fmla="*/ 120 h 240"/>
                  <a:gd name="T18" fmla="*/ 120 w 240"/>
                  <a:gd name="T19" fmla="*/ 1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240">
                    <a:moveTo>
                      <a:pt x="120" y="240"/>
                    </a:moveTo>
                    <a:cubicBezTo>
                      <a:pt x="54" y="240"/>
                      <a:pt x="0" y="186"/>
                      <a:pt x="0" y="120"/>
                    </a:cubicBezTo>
                    <a:cubicBezTo>
                      <a:pt x="0" y="53"/>
                      <a:pt x="54" y="0"/>
                      <a:pt x="120" y="0"/>
                    </a:cubicBezTo>
                    <a:cubicBezTo>
                      <a:pt x="186" y="0"/>
                      <a:pt x="240" y="53"/>
                      <a:pt x="240" y="120"/>
                    </a:cubicBezTo>
                    <a:cubicBezTo>
                      <a:pt x="240" y="186"/>
                      <a:pt x="186" y="240"/>
                      <a:pt x="120" y="240"/>
                    </a:cubicBezTo>
                    <a:close/>
                    <a:moveTo>
                      <a:pt x="120" y="10"/>
                    </a:moveTo>
                    <a:cubicBezTo>
                      <a:pt x="59" y="10"/>
                      <a:pt x="10" y="59"/>
                      <a:pt x="10" y="120"/>
                    </a:cubicBezTo>
                    <a:cubicBezTo>
                      <a:pt x="10" y="180"/>
                      <a:pt x="59" y="230"/>
                      <a:pt x="120" y="230"/>
                    </a:cubicBezTo>
                    <a:cubicBezTo>
                      <a:pt x="181" y="230"/>
                      <a:pt x="230" y="180"/>
                      <a:pt x="230" y="120"/>
                    </a:cubicBezTo>
                    <a:cubicBezTo>
                      <a:pt x="230" y="59"/>
                      <a:pt x="181" y="10"/>
                      <a:pt x="120" y="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ï$liḑé">
                <a:extLst>
                  <a:ext uri="{FF2B5EF4-FFF2-40B4-BE49-F238E27FC236}">
                    <a16:creationId xmlns:a16="http://schemas.microsoft.com/office/drawing/2014/main" id="{7FA02D99-9656-4013-ABA9-E2589022860D}"/>
                  </a:ext>
                </a:extLst>
              </p:cNvPr>
              <p:cNvSpPr/>
              <p:nvPr/>
            </p:nvSpPr>
            <p:spPr bwMode="auto">
              <a:xfrm>
                <a:off x="5744364" y="2787077"/>
                <a:ext cx="627684" cy="346156"/>
              </a:xfrm>
              <a:custGeom>
                <a:avLst/>
                <a:gdLst>
                  <a:gd name="T0" fmla="*/ 120 w 240"/>
                  <a:gd name="T1" fmla="*/ 133 h 133"/>
                  <a:gd name="T2" fmla="*/ 0 w 240"/>
                  <a:gd name="T3" fmla="*/ 67 h 133"/>
                  <a:gd name="T4" fmla="*/ 120 w 240"/>
                  <a:gd name="T5" fmla="*/ 0 h 133"/>
                  <a:gd name="T6" fmla="*/ 240 w 240"/>
                  <a:gd name="T7" fmla="*/ 67 h 133"/>
                  <a:gd name="T8" fmla="*/ 120 w 240"/>
                  <a:gd name="T9" fmla="*/ 133 h 133"/>
                  <a:gd name="T10" fmla="*/ 120 w 240"/>
                  <a:gd name="T11" fmla="*/ 10 h 133"/>
                  <a:gd name="T12" fmla="*/ 10 w 240"/>
                  <a:gd name="T13" fmla="*/ 67 h 133"/>
                  <a:gd name="T14" fmla="*/ 120 w 240"/>
                  <a:gd name="T15" fmla="*/ 123 h 133"/>
                  <a:gd name="T16" fmla="*/ 230 w 240"/>
                  <a:gd name="T17" fmla="*/ 67 h 133"/>
                  <a:gd name="T18" fmla="*/ 120 w 240"/>
                  <a:gd name="T19" fmla="*/ 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133">
                    <a:moveTo>
                      <a:pt x="120" y="133"/>
                    </a:moveTo>
                    <a:cubicBezTo>
                      <a:pt x="53" y="133"/>
                      <a:pt x="0" y="104"/>
                      <a:pt x="0" y="67"/>
                    </a:cubicBezTo>
                    <a:cubicBezTo>
                      <a:pt x="0" y="29"/>
                      <a:pt x="53" y="0"/>
                      <a:pt x="120" y="0"/>
                    </a:cubicBezTo>
                    <a:cubicBezTo>
                      <a:pt x="187" y="0"/>
                      <a:pt x="240" y="29"/>
                      <a:pt x="240" y="67"/>
                    </a:cubicBezTo>
                    <a:cubicBezTo>
                      <a:pt x="240" y="104"/>
                      <a:pt x="187" y="133"/>
                      <a:pt x="120" y="133"/>
                    </a:cubicBezTo>
                    <a:close/>
                    <a:moveTo>
                      <a:pt x="120" y="10"/>
                    </a:moveTo>
                    <a:cubicBezTo>
                      <a:pt x="60" y="10"/>
                      <a:pt x="10" y="36"/>
                      <a:pt x="10" y="67"/>
                    </a:cubicBezTo>
                    <a:cubicBezTo>
                      <a:pt x="10" y="97"/>
                      <a:pt x="60" y="123"/>
                      <a:pt x="120" y="123"/>
                    </a:cubicBezTo>
                    <a:cubicBezTo>
                      <a:pt x="180" y="123"/>
                      <a:pt x="230" y="97"/>
                      <a:pt x="230" y="67"/>
                    </a:cubicBezTo>
                    <a:cubicBezTo>
                      <a:pt x="230" y="36"/>
                      <a:pt x="180" y="10"/>
                      <a:pt x="120" y="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iślïḋé">
                <a:extLst>
                  <a:ext uri="{FF2B5EF4-FFF2-40B4-BE49-F238E27FC236}">
                    <a16:creationId xmlns:a16="http://schemas.microsoft.com/office/drawing/2014/main" id="{CBB3D441-5468-43AB-8192-3C00ACDA423A}"/>
                  </a:ext>
                </a:extLst>
              </p:cNvPr>
              <p:cNvSpPr/>
              <p:nvPr/>
            </p:nvSpPr>
            <p:spPr bwMode="auto">
              <a:xfrm>
                <a:off x="5883484" y="2649053"/>
                <a:ext cx="349444" cy="624395"/>
              </a:xfrm>
              <a:custGeom>
                <a:avLst/>
                <a:gdLst>
                  <a:gd name="T0" fmla="*/ 67 w 134"/>
                  <a:gd name="T1" fmla="*/ 240 h 240"/>
                  <a:gd name="T2" fmla="*/ 0 w 134"/>
                  <a:gd name="T3" fmla="*/ 120 h 240"/>
                  <a:gd name="T4" fmla="*/ 67 w 134"/>
                  <a:gd name="T5" fmla="*/ 0 h 240"/>
                  <a:gd name="T6" fmla="*/ 134 w 134"/>
                  <a:gd name="T7" fmla="*/ 120 h 240"/>
                  <a:gd name="T8" fmla="*/ 67 w 134"/>
                  <a:gd name="T9" fmla="*/ 240 h 240"/>
                  <a:gd name="T10" fmla="*/ 67 w 134"/>
                  <a:gd name="T11" fmla="*/ 10 h 240"/>
                  <a:gd name="T12" fmla="*/ 10 w 134"/>
                  <a:gd name="T13" fmla="*/ 120 h 240"/>
                  <a:gd name="T14" fmla="*/ 67 w 134"/>
                  <a:gd name="T15" fmla="*/ 230 h 240"/>
                  <a:gd name="T16" fmla="*/ 124 w 134"/>
                  <a:gd name="T17" fmla="*/ 120 h 240"/>
                  <a:gd name="T18" fmla="*/ 67 w 134"/>
                  <a:gd name="T19" fmla="*/ 1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4" h="240">
                    <a:moveTo>
                      <a:pt x="67" y="240"/>
                    </a:moveTo>
                    <a:cubicBezTo>
                      <a:pt x="30" y="240"/>
                      <a:pt x="0" y="187"/>
                      <a:pt x="0" y="120"/>
                    </a:cubicBezTo>
                    <a:cubicBezTo>
                      <a:pt x="0" y="52"/>
                      <a:pt x="30" y="0"/>
                      <a:pt x="67" y="0"/>
                    </a:cubicBezTo>
                    <a:cubicBezTo>
                      <a:pt x="104" y="0"/>
                      <a:pt x="134" y="52"/>
                      <a:pt x="134" y="120"/>
                    </a:cubicBezTo>
                    <a:cubicBezTo>
                      <a:pt x="134" y="187"/>
                      <a:pt x="104" y="240"/>
                      <a:pt x="67" y="240"/>
                    </a:cubicBezTo>
                    <a:close/>
                    <a:moveTo>
                      <a:pt x="67" y="10"/>
                    </a:moveTo>
                    <a:cubicBezTo>
                      <a:pt x="36" y="10"/>
                      <a:pt x="10" y="60"/>
                      <a:pt x="10" y="120"/>
                    </a:cubicBezTo>
                    <a:cubicBezTo>
                      <a:pt x="10" y="179"/>
                      <a:pt x="36" y="230"/>
                      <a:pt x="67" y="230"/>
                    </a:cubicBezTo>
                    <a:cubicBezTo>
                      <a:pt x="98" y="230"/>
                      <a:pt x="124" y="179"/>
                      <a:pt x="124" y="120"/>
                    </a:cubicBezTo>
                    <a:cubicBezTo>
                      <a:pt x="124" y="60"/>
                      <a:pt x="98" y="10"/>
                      <a:pt x="67" y="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íŝḻiḋé">
                <a:extLst>
                  <a:ext uri="{FF2B5EF4-FFF2-40B4-BE49-F238E27FC236}">
                    <a16:creationId xmlns:a16="http://schemas.microsoft.com/office/drawing/2014/main" id="{87AB83B4-EB7B-4E81-AE96-65B6CF497E26}"/>
                  </a:ext>
                </a:extLst>
              </p:cNvPr>
              <p:cNvSpPr/>
              <p:nvPr/>
            </p:nvSpPr>
            <p:spPr bwMode="auto">
              <a:xfrm>
                <a:off x="5757510" y="2951392"/>
                <a:ext cx="606871" cy="2519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íṡļïḋe">
                <a:extLst>
                  <a:ext uri="{FF2B5EF4-FFF2-40B4-BE49-F238E27FC236}">
                    <a16:creationId xmlns:a16="http://schemas.microsoft.com/office/drawing/2014/main" id="{421A6DD7-C754-4E06-A341-2C51492AA685}"/>
                  </a:ext>
                </a:extLst>
              </p:cNvPr>
              <p:cNvSpPr/>
              <p:nvPr/>
            </p:nvSpPr>
            <p:spPr bwMode="auto">
              <a:xfrm>
                <a:off x="6040131" y="2657817"/>
                <a:ext cx="26290" cy="6024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îṣḷïďê">
                <a:extLst>
                  <a:ext uri="{FF2B5EF4-FFF2-40B4-BE49-F238E27FC236}">
                    <a16:creationId xmlns:a16="http://schemas.microsoft.com/office/drawing/2014/main" id="{21A783A2-488F-45A6-BFCA-E48972A42F7A}"/>
                  </a:ext>
                </a:extLst>
              </p:cNvPr>
              <p:cNvSpPr/>
              <p:nvPr/>
            </p:nvSpPr>
            <p:spPr bwMode="auto">
              <a:xfrm>
                <a:off x="5587718" y="2425585"/>
                <a:ext cx="937692" cy="910304"/>
              </a:xfrm>
              <a:custGeom>
                <a:avLst/>
                <a:gdLst>
                  <a:gd name="T0" fmla="*/ 319 w 359"/>
                  <a:gd name="T1" fmla="*/ 115 h 350"/>
                  <a:gd name="T2" fmla="*/ 149 w 359"/>
                  <a:gd name="T3" fmla="*/ 308 h 350"/>
                  <a:gd name="T4" fmla="*/ 50 w 359"/>
                  <a:gd name="T5" fmla="*/ 213 h 350"/>
                  <a:gd name="T6" fmla="*/ 145 w 359"/>
                  <a:gd name="T7" fmla="*/ 254 h 350"/>
                  <a:gd name="T8" fmla="*/ 264 w 359"/>
                  <a:gd name="T9" fmla="*/ 95 h 350"/>
                  <a:gd name="T10" fmla="*/ 221 w 359"/>
                  <a:gd name="T11" fmla="*/ 78 h 350"/>
                  <a:gd name="T12" fmla="*/ 343 w 359"/>
                  <a:gd name="T13" fmla="*/ 0 h 350"/>
                  <a:gd name="T14" fmla="*/ 359 w 359"/>
                  <a:gd name="T15" fmla="*/ 135 h 350"/>
                  <a:gd name="T16" fmla="*/ 319 w 359"/>
                  <a:gd name="T17" fmla="*/ 11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9" h="350">
                    <a:moveTo>
                      <a:pt x="319" y="115"/>
                    </a:moveTo>
                    <a:cubicBezTo>
                      <a:pt x="284" y="192"/>
                      <a:pt x="225" y="270"/>
                      <a:pt x="149" y="308"/>
                    </a:cubicBezTo>
                    <a:cubicBezTo>
                      <a:pt x="63" y="350"/>
                      <a:pt x="0" y="300"/>
                      <a:pt x="50" y="213"/>
                    </a:cubicBezTo>
                    <a:cubicBezTo>
                      <a:pt x="3" y="296"/>
                      <a:pt x="102" y="288"/>
                      <a:pt x="145" y="254"/>
                    </a:cubicBezTo>
                    <a:cubicBezTo>
                      <a:pt x="200" y="211"/>
                      <a:pt x="233" y="155"/>
                      <a:pt x="264" y="95"/>
                    </a:cubicBezTo>
                    <a:cubicBezTo>
                      <a:pt x="253" y="89"/>
                      <a:pt x="233" y="83"/>
                      <a:pt x="221" y="78"/>
                    </a:cubicBezTo>
                    <a:cubicBezTo>
                      <a:pt x="258" y="61"/>
                      <a:pt x="309" y="24"/>
                      <a:pt x="343" y="0"/>
                    </a:cubicBezTo>
                    <a:cubicBezTo>
                      <a:pt x="345" y="39"/>
                      <a:pt x="353" y="90"/>
                      <a:pt x="359" y="135"/>
                    </a:cubicBezTo>
                    <a:cubicBezTo>
                      <a:pt x="344" y="126"/>
                      <a:pt x="330" y="120"/>
                      <a:pt x="319" y="1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8" name="iṥļîḍe">
                <a:extLst>
                  <a:ext uri="{FF2B5EF4-FFF2-40B4-BE49-F238E27FC236}">
                    <a16:creationId xmlns:a16="http://schemas.microsoft.com/office/drawing/2014/main" id="{69C7FBD9-FD8A-48B8-9AFB-8D55526C05C5}"/>
                  </a:ext>
                </a:extLst>
              </p:cNvPr>
              <p:cNvSpPr/>
              <p:nvPr/>
            </p:nvSpPr>
            <p:spPr bwMode="auto">
              <a:xfrm>
                <a:off x="6183635" y="2891145"/>
                <a:ext cx="420647" cy="494039"/>
              </a:xfrm>
              <a:custGeom>
                <a:avLst/>
                <a:gdLst>
                  <a:gd name="T0" fmla="*/ 0 w 161"/>
                  <a:gd name="T1" fmla="*/ 163 h 190"/>
                  <a:gd name="T2" fmla="*/ 71 w 161"/>
                  <a:gd name="T3" fmla="*/ 0 h 190"/>
                  <a:gd name="T4" fmla="*/ 24 w 161"/>
                  <a:gd name="T5" fmla="*/ 190 h 190"/>
                  <a:gd name="T6" fmla="*/ 37 w 161"/>
                  <a:gd name="T7" fmla="*/ 170 h 190"/>
                  <a:gd name="T8" fmla="*/ 0 w 161"/>
                  <a:gd name="T9" fmla="*/ 16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90">
                    <a:moveTo>
                      <a:pt x="0" y="163"/>
                    </a:moveTo>
                    <a:cubicBezTo>
                      <a:pt x="54" y="151"/>
                      <a:pt x="151" y="43"/>
                      <a:pt x="71" y="0"/>
                    </a:cubicBezTo>
                    <a:cubicBezTo>
                      <a:pt x="161" y="48"/>
                      <a:pt x="97" y="163"/>
                      <a:pt x="24" y="190"/>
                    </a:cubicBezTo>
                    <a:cubicBezTo>
                      <a:pt x="29" y="185"/>
                      <a:pt x="32" y="175"/>
                      <a:pt x="37" y="170"/>
                    </a:cubicBezTo>
                    <a:cubicBezTo>
                      <a:pt x="25" y="168"/>
                      <a:pt x="12" y="166"/>
                      <a:pt x="0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7" name="ísļiḓè">
              <a:extLst>
                <a:ext uri="{FF2B5EF4-FFF2-40B4-BE49-F238E27FC236}">
                  <a16:creationId xmlns:a16="http://schemas.microsoft.com/office/drawing/2014/main" id="{55554AA8-A003-4E2F-8E55-B05B5044DEA8}"/>
                </a:ext>
              </a:extLst>
            </p:cNvPr>
            <p:cNvSpPr/>
            <p:nvPr/>
          </p:nvSpPr>
          <p:spPr bwMode="auto">
            <a:xfrm>
              <a:off x="4520330" y="1520090"/>
              <a:ext cx="2515036" cy="1219791"/>
            </a:xfrm>
            <a:custGeom>
              <a:avLst/>
              <a:gdLst>
                <a:gd name="T0" fmla="*/ 13 w 241"/>
                <a:gd name="T1" fmla="*/ 117 h 117"/>
                <a:gd name="T2" fmla="*/ 103 w 241"/>
                <a:gd name="T3" fmla="*/ 104 h 117"/>
                <a:gd name="T4" fmla="*/ 76 w 241"/>
                <a:gd name="T5" fmla="*/ 84 h 117"/>
                <a:gd name="T6" fmla="*/ 152 w 241"/>
                <a:gd name="T7" fmla="*/ 58 h 117"/>
                <a:gd name="T8" fmla="*/ 204 w 241"/>
                <a:gd name="T9" fmla="*/ 70 h 117"/>
                <a:gd name="T10" fmla="*/ 205 w 241"/>
                <a:gd name="T11" fmla="*/ 71 h 117"/>
                <a:gd name="T12" fmla="*/ 200 w 241"/>
                <a:gd name="T13" fmla="*/ 32 h 117"/>
                <a:gd name="T14" fmla="*/ 241 w 241"/>
                <a:gd name="T15" fmla="*/ 26 h 117"/>
                <a:gd name="T16" fmla="*/ 228 w 241"/>
                <a:gd name="T17" fmla="*/ 19 h 117"/>
                <a:gd name="T18" fmla="*/ 137 w 241"/>
                <a:gd name="T19" fmla="*/ 2 h 117"/>
                <a:gd name="T20" fmla="*/ 29 w 241"/>
                <a:gd name="T21" fmla="*/ 49 h 117"/>
                <a:gd name="T22" fmla="*/ 0 w 241"/>
                <a:gd name="T23" fmla="*/ 27 h 117"/>
                <a:gd name="T24" fmla="*/ 13 w 241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7">
                  <a:moveTo>
                    <a:pt x="13" y="117"/>
                  </a:moveTo>
                  <a:cubicBezTo>
                    <a:pt x="103" y="104"/>
                    <a:pt x="103" y="104"/>
                    <a:pt x="103" y="10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97" y="67"/>
                    <a:pt x="124" y="58"/>
                    <a:pt x="152" y="58"/>
                  </a:cubicBezTo>
                  <a:cubicBezTo>
                    <a:pt x="169" y="58"/>
                    <a:pt x="187" y="62"/>
                    <a:pt x="204" y="70"/>
                  </a:cubicBezTo>
                  <a:cubicBezTo>
                    <a:pt x="205" y="70"/>
                    <a:pt x="205" y="70"/>
                    <a:pt x="205" y="71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37" y="24"/>
                    <a:pt x="233" y="21"/>
                    <a:pt x="228" y="19"/>
                  </a:cubicBezTo>
                  <a:cubicBezTo>
                    <a:pt x="199" y="5"/>
                    <a:pt x="168" y="0"/>
                    <a:pt x="137" y="2"/>
                  </a:cubicBezTo>
                  <a:cubicBezTo>
                    <a:pt x="97" y="6"/>
                    <a:pt x="59" y="22"/>
                    <a:pt x="29" y="49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13" y="1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íSḻíḍê">
              <a:extLst>
                <a:ext uri="{FF2B5EF4-FFF2-40B4-BE49-F238E27FC236}">
                  <a16:creationId xmlns:a16="http://schemas.microsoft.com/office/drawing/2014/main" id="{A5550FAB-78FA-4963-A994-FBC61503D76F}"/>
                </a:ext>
              </a:extLst>
            </p:cNvPr>
            <p:cNvSpPr/>
            <p:nvPr/>
          </p:nvSpPr>
          <p:spPr bwMode="auto">
            <a:xfrm>
              <a:off x="4198406" y="2478317"/>
              <a:ext cx="1219792" cy="2515034"/>
            </a:xfrm>
            <a:custGeom>
              <a:avLst/>
              <a:gdLst>
                <a:gd name="T0" fmla="*/ 117 w 117"/>
                <a:gd name="T1" fmla="*/ 228 h 241"/>
                <a:gd name="T2" fmla="*/ 104 w 117"/>
                <a:gd name="T3" fmla="*/ 139 h 241"/>
                <a:gd name="T4" fmla="*/ 83 w 117"/>
                <a:gd name="T5" fmla="*/ 166 h 241"/>
                <a:gd name="T6" fmla="*/ 58 w 117"/>
                <a:gd name="T7" fmla="*/ 99 h 241"/>
                <a:gd name="T8" fmla="*/ 70 w 117"/>
                <a:gd name="T9" fmla="*/ 37 h 241"/>
                <a:gd name="T10" fmla="*/ 70 w 117"/>
                <a:gd name="T11" fmla="*/ 36 h 241"/>
                <a:gd name="T12" fmla="*/ 31 w 117"/>
                <a:gd name="T13" fmla="*/ 42 h 241"/>
                <a:gd name="T14" fmla="*/ 26 w 117"/>
                <a:gd name="T15" fmla="*/ 0 h 241"/>
                <a:gd name="T16" fmla="*/ 19 w 117"/>
                <a:gd name="T17" fmla="*/ 13 h 241"/>
                <a:gd name="T18" fmla="*/ 2 w 117"/>
                <a:gd name="T19" fmla="*/ 102 h 241"/>
                <a:gd name="T20" fmla="*/ 49 w 117"/>
                <a:gd name="T21" fmla="*/ 212 h 241"/>
                <a:gd name="T22" fmla="*/ 27 w 117"/>
                <a:gd name="T23" fmla="*/ 241 h 241"/>
                <a:gd name="T24" fmla="*/ 117 w 117"/>
                <a:gd name="T25" fmla="*/ 2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1">
                  <a:moveTo>
                    <a:pt x="117" y="228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69" y="146"/>
                    <a:pt x="60" y="123"/>
                    <a:pt x="58" y="99"/>
                  </a:cubicBezTo>
                  <a:cubicBezTo>
                    <a:pt x="57" y="78"/>
                    <a:pt x="60" y="57"/>
                    <a:pt x="70" y="37"/>
                  </a:cubicBezTo>
                  <a:cubicBezTo>
                    <a:pt x="70" y="37"/>
                    <a:pt x="70" y="37"/>
                    <a:pt x="70" y="3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5"/>
                    <a:pt x="21" y="9"/>
                    <a:pt x="19" y="13"/>
                  </a:cubicBezTo>
                  <a:cubicBezTo>
                    <a:pt x="5" y="42"/>
                    <a:pt x="0" y="73"/>
                    <a:pt x="2" y="102"/>
                  </a:cubicBezTo>
                  <a:cubicBezTo>
                    <a:pt x="5" y="143"/>
                    <a:pt x="21" y="182"/>
                    <a:pt x="49" y="212"/>
                  </a:cubicBezTo>
                  <a:cubicBezTo>
                    <a:pt x="27" y="241"/>
                    <a:pt x="27" y="241"/>
                    <a:pt x="27" y="241"/>
                  </a:cubicBezTo>
                  <a:lnTo>
                    <a:pt x="117" y="2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ïsḷîḑé">
              <a:extLst>
                <a:ext uri="{FF2B5EF4-FFF2-40B4-BE49-F238E27FC236}">
                  <a16:creationId xmlns:a16="http://schemas.microsoft.com/office/drawing/2014/main" id="{991A3B56-B65F-4434-A601-1A98A0E9C958}"/>
                </a:ext>
              </a:extLst>
            </p:cNvPr>
            <p:cNvSpPr/>
            <p:nvPr/>
          </p:nvSpPr>
          <p:spPr bwMode="auto">
            <a:xfrm>
              <a:off x="5156636" y="4105545"/>
              <a:ext cx="2515036" cy="1232366"/>
            </a:xfrm>
            <a:custGeom>
              <a:avLst/>
              <a:gdLst>
                <a:gd name="T0" fmla="*/ 241 w 241"/>
                <a:gd name="T1" fmla="*/ 90 h 118"/>
                <a:gd name="T2" fmla="*/ 228 w 241"/>
                <a:gd name="T3" fmla="*/ 0 h 118"/>
                <a:gd name="T4" fmla="*/ 138 w 241"/>
                <a:gd name="T5" fmla="*/ 13 h 118"/>
                <a:gd name="T6" fmla="*/ 165 w 241"/>
                <a:gd name="T7" fmla="*/ 33 h 118"/>
                <a:gd name="T8" fmla="*/ 96 w 241"/>
                <a:gd name="T9" fmla="*/ 59 h 118"/>
                <a:gd name="T10" fmla="*/ 37 w 241"/>
                <a:gd name="T11" fmla="*/ 47 h 118"/>
                <a:gd name="T12" fmla="*/ 36 w 241"/>
                <a:gd name="T13" fmla="*/ 46 h 118"/>
                <a:gd name="T14" fmla="*/ 42 w 241"/>
                <a:gd name="T15" fmla="*/ 85 h 118"/>
                <a:gd name="T16" fmla="*/ 0 w 241"/>
                <a:gd name="T17" fmla="*/ 91 h 118"/>
                <a:gd name="T18" fmla="*/ 13 w 241"/>
                <a:gd name="T19" fmla="*/ 98 h 118"/>
                <a:gd name="T20" fmla="*/ 112 w 241"/>
                <a:gd name="T21" fmla="*/ 114 h 118"/>
                <a:gd name="T22" fmla="*/ 212 w 241"/>
                <a:gd name="T23" fmla="*/ 68 h 118"/>
                <a:gd name="T24" fmla="*/ 241 w 241"/>
                <a:gd name="T25" fmla="*/ 9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8">
                  <a:moveTo>
                    <a:pt x="241" y="9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45" y="48"/>
                    <a:pt x="121" y="57"/>
                    <a:pt x="96" y="59"/>
                  </a:cubicBezTo>
                  <a:cubicBezTo>
                    <a:pt x="76" y="60"/>
                    <a:pt x="56" y="56"/>
                    <a:pt x="37" y="47"/>
                  </a:cubicBezTo>
                  <a:cubicBezTo>
                    <a:pt x="36" y="47"/>
                    <a:pt x="36" y="47"/>
                    <a:pt x="36" y="4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" y="93"/>
                    <a:pt x="8" y="96"/>
                    <a:pt x="13" y="98"/>
                  </a:cubicBezTo>
                  <a:cubicBezTo>
                    <a:pt x="45" y="113"/>
                    <a:pt x="79" y="118"/>
                    <a:pt x="112" y="114"/>
                  </a:cubicBezTo>
                  <a:cubicBezTo>
                    <a:pt x="149" y="109"/>
                    <a:pt x="184" y="93"/>
                    <a:pt x="212" y="68"/>
                  </a:cubicBezTo>
                  <a:lnTo>
                    <a:pt x="241" y="9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ís1iḑê">
              <a:extLst>
                <a:ext uri="{FF2B5EF4-FFF2-40B4-BE49-F238E27FC236}">
                  <a16:creationId xmlns:a16="http://schemas.microsoft.com/office/drawing/2014/main" id="{AA8664BC-9D00-49CA-80DE-41FB18D0AC40}"/>
                </a:ext>
              </a:extLst>
            </p:cNvPr>
            <p:cNvSpPr/>
            <p:nvPr/>
          </p:nvSpPr>
          <p:spPr bwMode="auto">
            <a:xfrm>
              <a:off x="6773803" y="1852074"/>
              <a:ext cx="1219792" cy="2504973"/>
            </a:xfrm>
            <a:custGeom>
              <a:avLst/>
              <a:gdLst>
                <a:gd name="T0" fmla="*/ 0 w 117"/>
                <a:gd name="T1" fmla="*/ 13 h 240"/>
                <a:gd name="T2" fmla="*/ 13 w 117"/>
                <a:gd name="T3" fmla="*/ 102 h 240"/>
                <a:gd name="T4" fmla="*/ 34 w 117"/>
                <a:gd name="T5" fmla="*/ 75 h 240"/>
                <a:gd name="T6" fmla="*/ 59 w 117"/>
                <a:gd name="T7" fmla="*/ 143 h 240"/>
                <a:gd name="T8" fmla="*/ 47 w 117"/>
                <a:gd name="T9" fmla="*/ 204 h 240"/>
                <a:gd name="T10" fmla="*/ 47 w 117"/>
                <a:gd name="T11" fmla="*/ 205 h 240"/>
                <a:gd name="T12" fmla="*/ 86 w 117"/>
                <a:gd name="T13" fmla="*/ 199 h 240"/>
                <a:gd name="T14" fmla="*/ 92 w 117"/>
                <a:gd name="T15" fmla="*/ 240 h 240"/>
                <a:gd name="T16" fmla="*/ 98 w 117"/>
                <a:gd name="T17" fmla="*/ 228 h 240"/>
                <a:gd name="T18" fmla="*/ 115 w 117"/>
                <a:gd name="T19" fmla="*/ 139 h 240"/>
                <a:gd name="T20" fmla="*/ 68 w 117"/>
                <a:gd name="T21" fmla="*/ 29 h 240"/>
                <a:gd name="T22" fmla="*/ 90 w 117"/>
                <a:gd name="T23" fmla="*/ 0 h 240"/>
                <a:gd name="T24" fmla="*/ 0 w 117"/>
                <a:gd name="T25" fmla="*/ 1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0">
                  <a:moveTo>
                    <a:pt x="0" y="13"/>
                  </a:moveTo>
                  <a:cubicBezTo>
                    <a:pt x="13" y="102"/>
                    <a:pt x="13" y="102"/>
                    <a:pt x="13" y="102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9" y="95"/>
                    <a:pt x="58" y="118"/>
                    <a:pt x="59" y="143"/>
                  </a:cubicBezTo>
                  <a:cubicBezTo>
                    <a:pt x="60" y="163"/>
                    <a:pt x="57" y="184"/>
                    <a:pt x="47" y="204"/>
                  </a:cubicBezTo>
                  <a:cubicBezTo>
                    <a:pt x="47" y="204"/>
                    <a:pt x="47" y="204"/>
                    <a:pt x="47" y="205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94" y="236"/>
                    <a:pt x="96" y="232"/>
                    <a:pt x="98" y="228"/>
                  </a:cubicBezTo>
                  <a:cubicBezTo>
                    <a:pt x="112" y="199"/>
                    <a:pt x="117" y="168"/>
                    <a:pt x="115" y="139"/>
                  </a:cubicBezTo>
                  <a:cubicBezTo>
                    <a:pt x="112" y="98"/>
                    <a:pt x="96" y="59"/>
                    <a:pt x="68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ïsľíḑé">
              <a:extLst>
                <a:ext uri="{FF2B5EF4-FFF2-40B4-BE49-F238E27FC236}">
                  <a16:creationId xmlns:a16="http://schemas.microsoft.com/office/drawing/2014/main" id="{461A6BEF-4C52-4FE7-927A-B60298A51B78}"/>
                </a:ext>
              </a:extLst>
            </p:cNvPr>
            <p:cNvSpPr txBox="1"/>
            <p:nvPr/>
          </p:nvSpPr>
          <p:spPr>
            <a:xfrm>
              <a:off x="4734610" y="2121636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iŝlîďe">
              <a:extLst>
                <a:ext uri="{FF2B5EF4-FFF2-40B4-BE49-F238E27FC236}">
                  <a16:creationId xmlns:a16="http://schemas.microsoft.com/office/drawing/2014/main" id="{B91AEA77-3BE1-4493-8086-B12D05F73119}"/>
                </a:ext>
              </a:extLst>
            </p:cNvPr>
            <p:cNvSpPr txBox="1"/>
            <p:nvPr/>
          </p:nvSpPr>
          <p:spPr>
            <a:xfrm>
              <a:off x="4734610" y="4341681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02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ï$ḷiḑe">
              <a:extLst>
                <a:ext uri="{FF2B5EF4-FFF2-40B4-BE49-F238E27FC236}">
                  <a16:creationId xmlns:a16="http://schemas.microsoft.com/office/drawing/2014/main" id="{FF3A8DD2-AD4F-479B-A0F3-DC09E0501581}"/>
                </a:ext>
              </a:extLst>
            </p:cNvPr>
            <p:cNvSpPr txBox="1"/>
            <p:nvPr/>
          </p:nvSpPr>
          <p:spPr>
            <a:xfrm>
              <a:off x="6957851" y="4341681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03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i$liḋé">
              <a:extLst>
                <a:ext uri="{FF2B5EF4-FFF2-40B4-BE49-F238E27FC236}">
                  <a16:creationId xmlns:a16="http://schemas.microsoft.com/office/drawing/2014/main" id="{DAD03343-2FDC-40EC-9BC5-EF987D85D380}"/>
                </a:ext>
              </a:extLst>
            </p:cNvPr>
            <p:cNvSpPr txBox="1"/>
            <p:nvPr/>
          </p:nvSpPr>
          <p:spPr>
            <a:xfrm>
              <a:off x="6957851" y="2121636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04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5" name="íśľïḋê">
              <a:extLst>
                <a:ext uri="{FF2B5EF4-FFF2-40B4-BE49-F238E27FC236}">
                  <a16:creationId xmlns:a16="http://schemas.microsoft.com/office/drawing/2014/main" id="{688F223F-AAC1-4CDB-B30D-1AB293302A01}"/>
                </a:ext>
              </a:extLst>
            </p:cNvPr>
            <p:cNvGrpSpPr/>
            <p:nvPr/>
          </p:nvGrpSpPr>
          <p:grpSpPr>
            <a:xfrm>
              <a:off x="8394817" y="1347204"/>
              <a:ext cx="3130685" cy="2070729"/>
              <a:chOff x="8394817" y="1347204"/>
              <a:chExt cx="3130685" cy="2070729"/>
            </a:xfrm>
          </p:grpSpPr>
          <p:sp>
            <p:nvSpPr>
              <p:cNvPr id="28" name="iŝ1ïḋè">
                <a:extLst>
                  <a:ext uri="{FF2B5EF4-FFF2-40B4-BE49-F238E27FC236}">
                    <a16:creationId xmlns:a16="http://schemas.microsoft.com/office/drawing/2014/main" id="{A3BE5FCB-69E8-47A0-B651-EC9913BF0DBC}"/>
                  </a:ext>
                </a:extLst>
              </p:cNvPr>
              <p:cNvSpPr txBox="1"/>
              <p:nvPr/>
            </p:nvSpPr>
            <p:spPr>
              <a:xfrm>
                <a:off x="8394817" y="2531827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9" name="i$ļîḋé">
                <a:extLst>
                  <a:ext uri="{FF2B5EF4-FFF2-40B4-BE49-F238E27FC236}">
                    <a16:creationId xmlns:a16="http://schemas.microsoft.com/office/drawing/2014/main" id="{933DF9E4-E3B4-459D-857A-D12C47610634}"/>
                  </a:ext>
                </a:extLst>
              </p:cNvPr>
              <p:cNvSpPr/>
              <p:nvPr/>
            </p:nvSpPr>
            <p:spPr>
              <a:xfrm>
                <a:off x="8736015" y="1843314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ïšľiḋé">
                <a:extLst>
                  <a:ext uri="{FF2B5EF4-FFF2-40B4-BE49-F238E27FC236}">
                    <a16:creationId xmlns:a16="http://schemas.microsoft.com/office/drawing/2014/main" id="{D8E4416E-7B15-4772-A626-7A6B77B0FB46}"/>
                  </a:ext>
                </a:extLst>
              </p:cNvPr>
              <p:cNvSpPr/>
              <p:nvPr/>
            </p:nvSpPr>
            <p:spPr bwMode="auto">
              <a:xfrm>
                <a:off x="9749063" y="1347204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6" name="ïşļidè">
              <a:extLst>
                <a:ext uri="{FF2B5EF4-FFF2-40B4-BE49-F238E27FC236}">
                  <a16:creationId xmlns:a16="http://schemas.microsoft.com/office/drawing/2014/main" id="{8D1E403C-8740-47B1-9E80-401CD62783F6}"/>
                </a:ext>
              </a:extLst>
            </p:cNvPr>
            <p:cNvGrpSpPr/>
            <p:nvPr/>
          </p:nvGrpSpPr>
          <p:grpSpPr>
            <a:xfrm>
              <a:off x="8394817" y="4076071"/>
              <a:ext cx="3130685" cy="2070729"/>
              <a:chOff x="8394817" y="4076071"/>
              <a:chExt cx="3130685" cy="2070729"/>
            </a:xfrm>
          </p:grpSpPr>
          <p:sp>
            <p:nvSpPr>
              <p:cNvPr id="25" name="îslîḑè">
                <a:extLst>
                  <a:ext uri="{FF2B5EF4-FFF2-40B4-BE49-F238E27FC236}">
                    <a16:creationId xmlns:a16="http://schemas.microsoft.com/office/drawing/2014/main" id="{8658AC2D-1D77-475C-A879-BCF69646021D}"/>
                  </a:ext>
                </a:extLst>
              </p:cNvPr>
              <p:cNvSpPr txBox="1"/>
              <p:nvPr/>
            </p:nvSpPr>
            <p:spPr>
              <a:xfrm>
                <a:off x="8394817" y="5260694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ïSļïďè">
                <a:extLst>
                  <a:ext uri="{FF2B5EF4-FFF2-40B4-BE49-F238E27FC236}">
                    <a16:creationId xmlns:a16="http://schemas.microsoft.com/office/drawing/2014/main" id="{AE9B37D5-AC4C-4B0D-93DC-0432F74F41A2}"/>
                  </a:ext>
                </a:extLst>
              </p:cNvPr>
              <p:cNvSpPr/>
              <p:nvPr/>
            </p:nvSpPr>
            <p:spPr>
              <a:xfrm>
                <a:off x="8736015" y="4572181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ïṧḻîḍê">
                <a:extLst>
                  <a:ext uri="{FF2B5EF4-FFF2-40B4-BE49-F238E27FC236}">
                    <a16:creationId xmlns:a16="http://schemas.microsoft.com/office/drawing/2014/main" id="{F2C13648-6580-4CC6-A570-2F32B595FB01}"/>
                  </a:ext>
                </a:extLst>
              </p:cNvPr>
              <p:cNvSpPr/>
              <p:nvPr/>
            </p:nvSpPr>
            <p:spPr bwMode="auto">
              <a:xfrm>
                <a:off x="9749063" y="4076071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íṡlíḑè">
              <a:extLst>
                <a:ext uri="{FF2B5EF4-FFF2-40B4-BE49-F238E27FC236}">
                  <a16:creationId xmlns:a16="http://schemas.microsoft.com/office/drawing/2014/main" id="{06DC196E-BE61-4737-98A5-296C1DE7ACBE}"/>
                </a:ext>
              </a:extLst>
            </p:cNvPr>
            <p:cNvGrpSpPr>
              <a:grpSpLocks/>
            </p:cNvGrpSpPr>
            <p:nvPr/>
          </p:nvGrpSpPr>
          <p:grpSpPr>
            <a:xfrm>
              <a:off x="673100" y="4076071"/>
              <a:ext cx="3130685" cy="2070729"/>
              <a:chOff x="8394817" y="1347204"/>
              <a:chExt cx="3130685" cy="2070729"/>
            </a:xfrm>
          </p:grpSpPr>
          <p:sp>
            <p:nvSpPr>
              <p:cNvPr id="22" name="îṡľïḑé">
                <a:extLst>
                  <a:ext uri="{FF2B5EF4-FFF2-40B4-BE49-F238E27FC236}">
                    <a16:creationId xmlns:a16="http://schemas.microsoft.com/office/drawing/2014/main" id="{C6171777-17FA-493E-ABBA-17EE4B81D3F8}"/>
                  </a:ext>
                </a:extLst>
              </p:cNvPr>
              <p:cNvSpPr txBox="1"/>
              <p:nvPr/>
            </p:nvSpPr>
            <p:spPr>
              <a:xfrm>
                <a:off x="8394817" y="2531827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3" name="î$ḻiḍé">
                <a:extLst>
                  <a:ext uri="{FF2B5EF4-FFF2-40B4-BE49-F238E27FC236}">
                    <a16:creationId xmlns:a16="http://schemas.microsoft.com/office/drawing/2014/main" id="{EE85B36D-735F-4FFC-BD9B-20374F59E214}"/>
                  </a:ext>
                </a:extLst>
              </p:cNvPr>
              <p:cNvSpPr/>
              <p:nvPr/>
            </p:nvSpPr>
            <p:spPr>
              <a:xfrm>
                <a:off x="8736015" y="1843314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îSḻíḍe">
                <a:extLst>
                  <a:ext uri="{FF2B5EF4-FFF2-40B4-BE49-F238E27FC236}">
                    <a16:creationId xmlns:a16="http://schemas.microsoft.com/office/drawing/2014/main" id="{BF2B2483-84E8-4084-AC31-074E9AF34645}"/>
                  </a:ext>
                </a:extLst>
              </p:cNvPr>
              <p:cNvSpPr/>
              <p:nvPr/>
            </p:nvSpPr>
            <p:spPr bwMode="auto">
              <a:xfrm>
                <a:off x="9749063" y="1347204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i$ľiḋê">
              <a:extLst>
                <a:ext uri="{FF2B5EF4-FFF2-40B4-BE49-F238E27FC236}">
                  <a16:creationId xmlns:a16="http://schemas.microsoft.com/office/drawing/2014/main" id="{C147F873-EB2A-49B6-9E4A-6225984013D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73100" y="1347204"/>
              <a:ext cx="3130685" cy="2070729"/>
              <a:chOff x="8394817" y="4076071"/>
              <a:chExt cx="3130685" cy="2070729"/>
            </a:xfrm>
          </p:grpSpPr>
          <p:sp>
            <p:nvSpPr>
              <p:cNvPr id="19" name="íṣ1îďè">
                <a:extLst>
                  <a:ext uri="{FF2B5EF4-FFF2-40B4-BE49-F238E27FC236}">
                    <a16:creationId xmlns:a16="http://schemas.microsoft.com/office/drawing/2014/main" id="{319D5EFE-ED84-4120-82C2-B69CCD883F90}"/>
                  </a:ext>
                </a:extLst>
              </p:cNvPr>
              <p:cNvSpPr txBox="1"/>
              <p:nvPr/>
            </p:nvSpPr>
            <p:spPr>
              <a:xfrm>
                <a:off x="8394817" y="5260694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ï$liďè">
                <a:extLst>
                  <a:ext uri="{FF2B5EF4-FFF2-40B4-BE49-F238E27FC236}">
                    <a16:creationId xmlns:a16="http://schemas.microsoft.com/office/drawing/2014/main" id="{5776F453-6247-4A0E-AD30-10ED7E1A5738}"/>
                  </a:ext>
                </a:extLst>
              </p:cNvPr>
              <p:cNvSpPr/>
              <p:nvPr/>
            </p:nvSpPr>
            <p:spPr>
              <a:xfrm>
                <a:off x="8736015" y="4572181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îsľîḑê">
                <a:extLst>
                  <a:ext uri="{FF2B5EF4-FFF2-40B4-BE49-F238E27FC236}">
                    <a16:creationId xmlns:a16="http://schemas.microsoft.com/office/drawing/2014/main" id="{620D1770-2821-465C-B89E-504032138290}"/>
                  </a:ext>
                </a:extLst>
              </p:cNvPr>
              <p:cNvSpPr/>
              <p:nvPr/>
            </p:nvSpPr>
            <p:spPr bwMode="auto">
              <a:xfrm>
                <a:off x="9749063" y="4076071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9642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11" name="ïsļîḓé">
            <a:extLst>
              <a:ext uri="{FF2B5EF4-FFF2-40B4-BE49-F238E27FC236}">
                <a16:creationId xmlns:a16="http://schemas.microsoft.com/office/drawing/2014/main" id="{DCF05958-9434-4211-B3C5-061E4F683C3F}"/>
              </a:ext>
            </a:extLst>
          </p:cNvPr>
          <p:cNvGrpSpPr/>
          <p:nvPr/>
        </p:nvGrpSpPr>
        <p:grpSpPr>
          <a:xfrm>
            <a:off x="8090828" y="4441585"/>
            <a:ext cx="2299050" cy="902050"/>
            <a:chOff x="9029821" y="2934358"/>
            <a:chExt cx="2457329" cy="964152"/>
          </a:xfrm>
        </p:grpSpPr>
        <p:sp>
          <p:nvSpPr>
            <p:cNvPr id="29" name="îṡ1íďé">
              <a:extLst>
                <a:ext uri="{FF2B5EF4-FFF2-40B4-BE49-F238E27FC236}">
                  <a16:creationId xmlns:a16="http://schemas.microsoft.com/office/drawing/2014/main" id="{7ED5C9CA-4742-4777-855A-21F6A7824B12}"/>
                </a:ext>
              </a:extLst>
            </p:cNvPr>
            <p:cNvSpPr txBox="1"/>
            <p:nvPr/>
          </p:nvSpPr>
          <p:spPr>
            <a:xfrm>
              <a:off x="9029821" y="3308954"/>
              <a:ext cx="2457329" cy="58955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900" dirty="0"/>
                <a:t>Copy paste fonts. Choose the only option to retain text.</a:t>
              </a:r>
            </a:p>
          </p:txBody>
        </p:sp>
        <p:sp>
          <p:nvSpPr>
            <p:cNvPr id="30" name="íšľídè">
              <a:extLst>
                <a:ext uri="{FF2B5EF4-FFF2-40B4-BE49-F238E27FC236}">
                  <a16:creationId xmlns:a16="http://schemas.microsoft.com/office/drawing/2014/main" id="{9A8B7A70-969F-4667-A9C4-8CC8A7BFC304}"/>
                </a:ext>
              </a:extLst>
            </p:cNvPr>
            <p:cNvSpPr/>
            <p:nvPr/>
          </p:nvSpPr>
          <p:spPr>
            <a:xfrm>
              <a:off x="9029821" y="2934358"/>
              <a:ext cx="2457329" cy="374596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lvl="0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  <p:grpSp>
        <p:nvGrpSpPr>
          <p:cNvPr id="12" name="ïšḻïḓè">
            <a:extLst>
              <a:ext uri="{FF2B5EF4-FFF2-40B4-BE49-F238E27FC236}">
                <a16:creationId xmlns:a16="http://schemas.microsoft.com/office/drawing/2014/main" id="{A0406786-D40A-4258-A8FB-D281442C7651}"/>
              </a:ext>
            </a:extLst>
          </p:cNvPr>
          <p:cNvGrpSpPr/>
          <p:nvPr/>
        </p:nvGrpSpPr>
        <p:grpSpPr>
          <a:xfrm>
            <a:off x="1721563" y="4441585"/>
            <a:ext cx="2252538" cy="902050"/>
            <a:chOff x="609599" y="2934358"/>
            <a:chExt cx="2407615" cy="964152"/>
          </a:xfrm>
        </p:grpSpPr>
        <p:sp>
          <p:nvSpPr>
            <p:cNvPr id="27" name="ïṡ1iḓé">
              <a:extLst>
                <a:ext uri="{FF2B5EF4-FFF2-40B4-BE49-F238E27FC236}">
                  <a16:creationId xmlns:a16="http://schemas.microsoft.com/office/drawing/2014/main" id="{DDC59DAB-83F5-4595-A5A6-A6FCC2C041C7}"/>
                </a:ext>
              </a:extLst>
            </p:cNvPr>
            <p:cNvSpPr txBox="1"/>
            <p:nvPr/>
          </p:nvSpPr>
          <p:spPr>
            <a:xfrm>
              <a:off x="609599" y="3308954"/>
              <a:ext cx="2407615" cy="58955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900" dirty="0"/>
                <a:t>Copy paste fonts. Choose the only option to retain text.</a:t>
              </a:r>
            </a:p>
          </p:txBody>
        </p:sp>
        <p:sp>
          <p:nvSpPr>
            <p:cNvPr id="28" name="íSḷïḓê">
              <a:extLst>
                <a:ext uri="{FF2B5EF4-FFF2-40B4-BE49-F238E27FC236}">
                  <a16:creationId xmlns:a16="http://schemas.microsoft.com/office/drawing/2014/main" id="{C7BFCDC4-00F8-4CF6-BD65-19C940B784C7}"/>
                </a:ext>
              </a:extLst>
            </p:cNvPr>
            <p:cNvSpPr/>
            <p:nvPr/>
          </p:nvSpPr>
          <p:spPr>
            <a:xfrm>
              <a:off x="609599" y="2934358"/>
              <a:ext cx="2407615" cy="374596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lvl="0" algn="r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  <p:grpSp>
        <p:nvGrpSpPr>
          <p:cNvPr id="13" name="iṣlïḓè">
            <a:extLst>
              <a:ext uri="{FF2B5EF4-FFF2-40B4-BE49-F238E27FC236}">
                <a16:creationId xmlns:a16="http://schemas.microsoft.com/office/drawing/2014/main" id="{F094F1C9-8BB0-4FB3-8139-FFB210720094}"/>
              </a:ext>
            </a:extLst>
          </p:cNvPr>
          <p:cNvGrpSpPr/>
          <p:nvPr/>
        </p:nvGrpSpPr>
        <p:grpSpPr>
          <a:xfrm>
            <a:off x="8881940" y="2766939"/>
            <a:ext cx="2299050" cy="902050"/>
            <a:chOff x="9029821" y="2934358"/>
            <a:chExt cx="2457329" cy="964152"/>
          </a:xfrm>
        </p:grpSpPr>
        <p:sp>
          <p:nvSpPr>
            <p:cNvPr id="25" name="iṧļíḋê">
              <a:extLst>
                <a:ext uri="{FF2B5EF4-FFF2-40B4-BE49-F238E27FC236}">
                  <a16:creationId xmlns:a16="http://schemas.microsoft.com/office/drawing/2014/main" id="{DD6DE64A-DE16-4ABB-852F-2F76033D9E66}"/>
                </a:ext>
              </a:extLst>
            </p:cNvPr>
            <p:cNvSpPr txBox="1"/>
            <p:nvPr/>
          </p:nvSpPr>
          <p:spPr>
            <a:xfrm>
              <a:off x="9029821" y="3308954"/>
              <a:ext cx="2457329" cy="58955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900" dirty="0"/>
                <a:t>Copy paste fonts. Choose the only option to retain text.</a:t>
              </a:r>
            </a:p>
          </p:txBody>
        </p:sp>
        <p:sp>
          <p:nvSpPr>
            <p:cNvPr id="26" name="ïs1ïḍè">
              <a:extLst>
                <a:ext uri="{FF2B5EF4-FFF2-40B4-BE49-F238E27FC236}">
                  <a16:creationId xmlns:a16="http://schemas.microsoft.com/office/drawing/2014/main" id="{90EF315B-1E5F-403C-A0F5-4D26E3AB11D9}"/>
                </a:ext>
              </a:extLst>
            </p:cNvPr>
            <p:cNvSpPr/>
            <p:nvPr/>
          </p:nvSpPr>
          <p:spPr>
            <a:xfrm>
              <a:off x="9029821" y="2934358"/>
              <a:ext cx="2457329" cy="374596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lvl="0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  <p:grpSp>
        <p:nvGrpSpPr>
          <p:cNvPr id="14" name="ïṡľîḓé">
            <a:extLst>
              <a:ext uri="{FF2B5EF4-FFF2-40B4-BE49-F238E27FC236}">
                <a16:creationId xmlns:a16="http://schemas.microsoft.com/office/drawing/2014/main" id="{3BEFF454-F627-4234-A751-71C62247CA01}"/>
              </a:ext>
            </a:extLst>
          </p:cNvPr>
          <p:cNvGrpSpPr/>
          <p:nvPr/>
        </p:nvGrpSpPr>
        <p:grpSpPr>
          <a:xfrm>
            <a:off x="1011010" y="2766939"/>
            <a:ext cx="2252538" cy="902050"/>
            <a:chOff x="609599" y="2934358"/>
            <a:chExt cx="2407615" cy="964152"/>
          </a:xfrm>
        </p:grpSpPr>
        <p:sp>
          <p:nvSpPr>
            <p:cNvPr id="23" name="ïślíḓè">
              <a:extLst>
                <a:ext uri="{FF2B5EF4-FFF2-40B4-BE49-F238E27FC236}">
                  <a16:creationId xmlns:a16="http://schemas.microsoft.com/office/drawing/2014/main" id="{8D836021-85CE-4C76-B14C-1B879AFF5684}"/>
                </a:ext>
              </a:extLst>
            </p:cNvPr>
            <p:cNvSpPr txBox="1"/>
            <p:nvPr/>
          </p:nvSpPr>
          <p:spPr>
            <a:xfrm>
              <a:off x="609599" y="3308954"/>
              <a:ext cx="2407615" cy="58955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900" dirty="0"/>
                <a:t>Copy paste fonts. Choose the only option to retain text.</a:t>
              </a:r>
            </a:p>
          </p:txBody>
        </p:sp>
        <p:sp>
          <p:nvSpPr>
            <p:cNvPr id="24" name="îSļiḓê">
              <a:extLst>
                <a:ext uri="{FF2B5EF4-FFF2-40B4-BE49-F238E27FC236}">
                  <a16:creationId xmlns:a16="http://schemas.microsoft.com/office/drawing/2014/main" id="{B24ECFAA-AFE2-43B2-B7EA-C4227DDB7C98}"/>
                </a:ext>
              </a:extLst>
            </p:cNvPr>
            <p:cNvSpPr/>
            <p:nvPr/>
          </p:nvSpPr>
          <p:spPr>
            <a:xfrm>
              <a:off x="609599" y="2934358"/>
              <a:ext cx="2407615" cy="340055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lvl="0" algn="r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  <p:grpSp>
        <p:nvGrpSpPr>
          <p:cNvPr id="15" name="iṣ1iḋé">
            <a:extLst>
              <a:ext uri="{FF2B5EF4-FFF2-40B4-BE49-F238E27FC236}">
                <a16:creationId xmlns:a16="http://schemas.microsoft.com/office/drawing/2014/main" id="{08D6F40F-6035-4499-90D9-309B194FCEDB}"/>
              </a:ext>
            </a:extLst>
          </p:cNvPr>
          <p:cNvGrpSpPr/>
          <p:nvPr/>
        </p:nvGrpSpPr>
        <p:grpSpPr>
          <a:xfrm>
            <a:off x="5074692" y="1411625"/>
            <a:ext cx="1890803" cy="1049761"/>
            <a:chOff x="5122025" y="254932"/>
            <a:chExt cx="2020976" cy="1122032"/>
          </a:xfrm>
        </p:grpSpPr>
        <p:sp>
          <p:nvSpPr>
            <p:cNvPr id="21" name="ï$1iḋè">
              <a:extLst>
                <a:ext uri="{FF2B5EF4-FFF2-40B4-BE49-F238E27FC236}">
                  <a16:creationId xmlns:a16="http://schemas.microsoft.com/office/drawing/2014/main" id="{2BEBF600-C52B-44D1-BCD5-C5626AFEC40C}"/>
                </a:ext>
              </a:extLst>
            </p:cNvPr>
            <p:cNvSpPr txBox="1"/>
            <p:nvPr/>
          </p:nvSpPr>
          <p:spPr>
            <a:xfrm>
              <a:off x="5122026" y="750318"/>
              <a:ext cx="2020975" cy="62664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900" dirty="0"/>
                <a:t>Copy paste fonts. Choose the only option to retain text.</a:t>
              </a:r>
            </a:p>
          </p:txBody>
        </p:sp>
        <p:sp>
          <p:nvSpPr>
            <p:cNvPr id="22" name="ïṣļiḋe">
              <a:extLst>
                <a:ext uri="{FF2B5EF4-FFF2-40B4-BE49-F238E27FC236}">
                  <a16:creationId xmlns:a16="http://schemas.microsoft.com/office/drawing/2014/main" id="{25A5CDF0-B1AB-4A35-8693-B3B5280006DC}"/>
                </a:ext>
              </a:extLst>
            </p:cNvPr>
            <p:cNvSpPr/>
            <p:nvPr/>
          </p:nvSpPr>
          <p:spPr>
            <a:xfrm>
              <a:off x="5122025" y="254932"/>
              <a:ext cx="2020976" cy="495386"/>
            </a:xfrm>
            <a:prstGeom prst="rect">
              <a:avLst/>
            </a:prstGeom>
          </p:spPr>
          <p:txBody>
            <a:bodyPr wrap="none" lIns="90000" tIns="46800" rIns="90000" bIns="4680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597551" y="2533043"/>
            <a:ext cx="4869828" cy="3332431"/>
            <a:chOff x="3713736" y="2352766"/>
            <a:chExt cx="4869828" cy="3332431"/>
          </a:xfrm>
        </p:grpSpPr>
        <p:grpSp>
          <p:nvGrpSpPr>
            <p:cNvPr id="36" name="组合 35"/>
            <p:cNvGrpSpPr/>
            <p:nvPr/>
          </p:nvGrpSpPr>
          <p:grpSpPr>
            <a:xfrm>
              <a:off x="3713736" y="2352766"/>
              <a:ext cx="2247773" cy="3047264"/>
              <a:chOff x="3713736" y="2352766"/>
              <a:chExt cx="2247773" cy="3047264"/>
            </a:xfrm>
          </p:grpSpPr>
          <p:sp>
            <p:nvSpPr>
              <p:cNvPr id="8" name="îs1iḋe">
                <a:extLst>
                  <a:ext uri="{FF2B5EF4-FFF2-40B4-BE49-F238E27FC236}">
                    <a16:creationId xmlns:a16="http://schemas.microsoft.com/office/drawing/2014/main" id="{CA135673-B15F-4FA3-99DD-5B4BDB03F668}"/>
                  </a:ext>
                </a:extLst>
              </p:cNvPr>
              <p:cNvSpPr/>
              <p:nvPr/>
            </p:nvSpPr>
            <p:spPr>
              <a:xfrm flipH="1">
                <a:off x="3713736" y="2352766"/>
                <a:ext cx="2247773" cy="173579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išḷîḍé">
                <a:extLst>
                  <a:ext uri="{FF2B5EF4-FFF2-40B4-BE49-F238E27FC236}">
                    <a16:creationId xmlns:a16="http://schemas.microsoft.com/office/drawing/2014/main" id="{3F746FA1-1542-43E9-BA23-B02663B67193}"/>
                  </a:ext>
                </a:extLst>
              </p:cNvPr>
              <p:cNvSpPr/>
              <p:nvPr/>
            </p:nvSpPr>
            <p:spPr>
              <a:xfrm flipH="1" flipV="1">
                <a:off x="4486914" y="4261308"/>
                <a:ext cx="1474595" cy="113872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isļíḑê">
                <a:extLst>
                  <a:ext uri="{FF2B5EF4-FFF2-40B4-BE49-F238E27FC236}">
                    <a16:creationId xmlns:a16="http://schemas.microsoft.com/office/drawing/2014/main" id="{40913234-4443-480E-8A34-C4ED8AC91CA7}"/>
                  </a:ext>
                </a:extLst>
              </p:cNvPr>
              <p:cNvSpPr/>
              <p:nvPr/>
            </p:nvSpPr>
            <p:spPr bwMode="auto">
              <a:xfrm>
                <a:off x="4338828" y="3102170"/>
                <a:ext cx="482929" cy="408110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šlíḋé">
                <a:extLst>
                  <a:ext uri="{FF2B5EF4-FFF2-40B4-BE49-F238E27FC236}">
                    <a16:creationId xmlns:a16="http://schemas.microsoft.com/office/drawing/2014/main" id="{A7790B61-193B-4BD4-8B30-66CE0CB81112}"/>
                  </a:ext>
                </a:extLst>
              </p:cNvPr>
              <p:cNvSpPr/>
              <p:nvPr/>
            </p:nvSpPr>
            <p:spPr bwMode="auto">
              <a:xfrm>
                <a:off x="4880501" y="4611776"/>
                <a:ext cx="462041" cy="390458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6335791" y="2352766"/>
              <a:ext cx="2247773" cy="3047264"/>
              <a:chOff x="6335791" y="2352766"/>
              <a:chExt cx="2247773" cy="3047264"/>
            </a:xfrm>
          </p:grpSpPr>
          <p:sp>
            <p:nvSpPr>
              <p:cNvPr id="7" name="îṡļïḑê">
                <a:extLst>
                  <a:ext uri="{FF2B5EF4-FFF2-40B4-BE49-F238E27FC236}">
                    <a16:creationId xmlns:a16="http://schemas.microsoft.com/office/drawing/2014/main" id="{4BD08603-F352-4316-A438-FCC158235B69}"/>
                  </a:ext>
                </a:extLst>
              </p:cNvPr>
              <p:cNvSpPr/>
              <p:nvPr/>
            </p:nvSpPr>
            <p:spPr>
              <a:xfrm>
                <a:off x="6335791" y="2352766"/>
                <a:ext cx="2247773" cy="173579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îṣļîdê">
                <a:extLst>
                  <a:ext uri="{FF2B5EF4-FFF2-40B4-BE49-F238E27FC236}">
                    <a16:creationId xmlns:a16="http://schemas.microsoft.com/office/drawing/2014/main" id="{A1DBC894-A209-4A4D-B83E-CC1BFC66338D}"/>
                  </a:ext>
                </a:extLst>
              </p:cNvPr>
              <p:cNvSpPr/>
              <p:nvPr/>
            </p:nvSpPr>
            <p:spPr>
              <a:xfrm flipV="1">
                <a:off x="6335791" y="4261308"/>
                <a:ext cx="1474595" cy="113872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Sḻïḋè">
                <a:extLst>
                  <a:ext uri="{FF2B5EF4-FFF2-40B4-BE49-F238E27FC236}">
                    <a16:creationId xmlns:a16="http://schemas.microsoft.com/office/drawing/2014/main" id="{99AC980D-9FEC-4E16-874E-8AA957F13214}"/>
                  </a:ext>
                </a:extLst>
              </p:cNvPr>
              <p:cNvSpPr/>
              <p:nvPr/>
            </p:nvSpPr>
            <p:spPr bwMode="auto">
              <a:xfrm>
                <a:off x="6964361" y="4592481"/>
                <a:ext cx="507705" cy="429047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ş1ïḑe">
                <a:extLst>
                  <a:ext uri="{FF2B5EF4-FFF2-40B4-BE49-F238E27FC236}">
                    <a16:creationId xmlns:a16="http://schemas.microsoft.com/office/drawing/2014/main" id="{92FB016B-59ED-4533-8992-59F8B6EBBA63}"/>
                  </a:ext>
                </a:extLst>
              </p:cNvPr>
              <p:cNvSpPr/>
              <p:nvPr/>
            </p:nvSpPr>
            <p:spPr bwMode="auto">
              <a:xfrm>
                <a:off x="7461690" y="3122712"/>
                <a:ext cx="434310" cy="367023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605725" y="2459240"/>
              <a:ext cx="1085850" cy="3225957"/>
              <a:chOff x="5991014" y="2459240"/>
              <a:chExt cx="1085850" cy="3225957"/>
            </a:xfrm>
          </p:grpSpPr>
          <p:grpSp>
            <p:nvGrpSpPr>
              <p:cNvPr id="6" name="îŝḻíḋé">
                <a:extLst>
                  <a:ext uri="{FF2B5EF4-FFF2-40B4-BE49-F238E27FC236}">
                    <a16:creationId xmlns:a16="http://schemas.microsoft.com/office/drawing/2014/main" id="{DE99E9C4-5CCE-47CC-BF02-0D55737FF523}"/>
                  </a:ext>
                </a:extLst>
              </p:cNvPr>
              <p:cNvGrpSpPr/>
              <p:nvPr/>
            </p:nvGrpSpPr>
            <p:grpSpPr>
              <a:xfrm>
                <a:off x="5991014" y="2459240"/>
                <a:ext cx="1085850" cy="3225957"/>
                <a:chOff x="5438775" y="1724025"/>
                <a:chExt cx="1085850" cy="3448050"/>
              </a:xfrm>
            </p:grpSpPr>
            <p:cxnSp>
              <p:nvCxnSpPr>
                <p:cNvPr id="31" name="直接连接符 30">
                  <a:extLst>
                    <a:ext uri="{FF2B5EF4-FFF2-40B4-BE49-F238E27FC236}">
                      <a16:creationId xmlns:a16="http://schemas.microsoft.com/office/drawing/2014/main" id="{B6E57C8B-527E-4FCD-A88B-7FEDBBC57B05}"/>
                    </a:ext>
                  </a:extLst>
                </p:cNvPr>
                <p:cNvCxnSpPr/>
                <p:nvPr/>
              </p:nvCxnSpPr>
              <p:spPr>
                <a:xfrm>
                  <a:off x="5981700" y="2200275"/>
                  <a:ext cx="0" cy="2771775"/>
                </a:xfrm>
                <a:prstGeom prst="lin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işḻiḑé">
                  <a:extLst>
                    <a:ext uri="{FF2B5EF4-FFF2-40B4-BE49-F238E27FC236}">
                      <a16:creationId xmlns:a16="http://schemas.microsoft.com/office/drawing/2014/main" id="{6647E2DB-6D93-42D1-8471-2C7E9E266FD5}"/>
                    </a:ext>
                  </a:extLst>
                </p:cNvPr>
                <p:cNvSpPr/>
                <p:nvPr/>
              </p:nvSpPr>
              <p:spPr>
                <a:xfrm>
                  <a:off x="5438775" y="1724025"/>
                  <a:ext cx="1085850" cy="1085850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ŝlíḓé">
                  <a:extLst>
                    <a:ext uri="{FF2B5EF4-FFF2-40B4-BE49-F238E27FC236}">
                      <a16:creationId xmlns:a16="http://schemas.microsoft.com/office/drawing/2014/main" id="{D3F69E29-E55A-41B4-A2E0-80B16E2A457A}"/>
                    </a:ext>
                  </a:extLst>
                </p:cNvPr>
                <p:cNvSpPr/>
                <p:nvPr/>
              </p:nvSpPr>
              <p:spPr>
                <a:xfrm>
                  <a:off x="5781675" y="4772025"/>
                  <a:ext cx="400050" cy="400050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0" name="ïšḻîďê">
                <a:extLst>
                  <a:ext uri="{FF2B5EF4-FFF2-40B4-BE49-F238E27FC236}">
                    <a16:creationId xmlns:a16="http://schemas.microsoft.com/office/drawing/2014/main" id="{2130B927-276C-4300-9609-B45AE2739240}"/>
                  </a:ext>
                </a:extLst>
              </p:cNvPr>
              <p:cNvSpPr/>
              <p:nvPr/>
            </p:nvSpPr>
            <p:spPr bwMode="auto">
              <a:xfrm>
                <a:off x="6294576" y="2764915"/>
                <a:ext cx="478726" cy="404558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0006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DAD407-D92C-4DA4-ABB9-12A5CE60C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F9BED0B-42F1-4C19-AE24-5E6AFF93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41D3D2-D224-4074-AD50-7932A3AC7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29</a:t>
            </a:fld>
            <a:endParaRPr lang="zh-CN" altLang="en-US"/>
          </a:p>
        </p:txBody>
      </p:sp>
      <p:grpSp>
        <p:nvGrpSpPr>
          <p:cNvPr id="5" name="2238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2C7A68E-F554-45AD-A154-68638519A3A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97719"/>
            <a:ext cx="10845800" cy="5460281"/>
            <a:chOff x="673100" y="1397719"/>
            <a:chExt cx="10845800" cy="5460281"/>
          </a:xfrm>
        </p:grpSpPr>
        <p:grpSp>
          <p:nvGrpSpPr>
            <p:cNvPr id="6" name="ï$ḻîḓé">
              <a:extLst>
                <a:ext uri="{FF2B5EF4-FFF2-40B4-BE49-F238E27FC236}">
                  <a16:creationId xmlns:a16="http://schemas.microsoft.com/office/drawing/2014/main" id="{3F7BECA2-E37A-4195-A08A-40AAA25087A5}"/>
                </a:ext>
              </a:extLst>
            </p:cNvPr>
            <p:cNvGrpSpPr/>
            <p:nvPr/>
          </p:nvGrpSpPr>
          <p:grpSpPr>
            <a:xfrm>
              <a:off x="3533570" y="1995340"/>
              <a:ext cx="5796237" cy="4862660"/>
              <a:chOff x="3533570" y="1995340"/>
              <a:chExt cx="5796237" cy="4862660"/>
            </a:xfrm>
          </p:grpSpPr>
          <p:sp>
            <p:nvSpPr>
              <p:cNvPr id="41" name="íśľîḍé">
                <a:extLst>
                  <a:ext uri="{FF2B5EF4-FFF2-40B4-BE49-F238E27FC236}">
                    <a16:creationId xmlns:a16="http://schemas.microsoft.com/office/drawing/2014/main" id="{03F16DB9-2727-42F0-9FC9-9BF60A8525BA}"/>
                  </a:ext>
                </a:extLst>
              </p:cNvPr>
              <p:cNvSpPr/>
              <p:nvPr/>
            </p:nvSpPr>
            <p:spPr>
              <a:xfrm>
                <a:off x="3533570" y="5706356"/>
                <a:ext cx="5796237" cy="1151644"/>
              </a:xfrm>
              <a:custGeom>
                <a:avLst/>
                <a:gdLst>
                  <a:gd name="connsiteX0" fmla="*/ 1301308 w 5796237"/>
                  <a:gd name="connsiteY0" fmla="*/ 0 h 1151644"/>
                  <a:gd name="connsiteX1" fmla="*/ 1329524 w 5796237"/>
                  <a:gd name="connsiteY1" fmla="*/ 0 h 1151644"/>
                  <a:gd name="connsiteX2" fmla="*/ 1356007 w 5796237"/>
                  <a:gd name="connsiteY2" fmla="*/ 432 h 1151644"/>
                  <a:gd name="connsiteX3" fmla="*/ 1382490 w 5796237"/>
                  <a:gd name="connsiteY3" fmla="*/ 3033 h 1151644"/>
                  <a:gd name="connsiteX4" fmla="*/ 1408547 w 5796237"/>
                  <a:gd name="connsiteY4" fmla="*/ 6075 h 1151644"/>
                  <a:gd name="connsiteX5" fmla="*/ 1434148 w 5796237"/>
                  <a:gd name="connsiteY5" fmla="*/ 11286 h 1151644"/>
                  <a:gd name="connsiteX6" fmla="*/ 1460205 w 5796237"/>
                  <a:gd name="connsiteY6" fmla="*/ 16939 h 1151644"/>
                  <a:gd name="connsiteX7" fmla="*/ 1484955 w 5796237"/>
                  <a:gd name="connsiteY7" fmla="*/ 23887 h 1151644"/>
                  <a:gd name="connsiteX8" fmla="*/ 1509279 w 5796237"/>
                  <a:gd name="connsiteY8" fmla="*/ 31709 h 1151644"/>
                  <a:gd name="connsiteX9" fmla="*/ 1533147 w 5796237"/>
                  <a:gd name="connsiteY9" fmla="*/ 41267 h 1151644"/>
                  <a:gd name="connsiteX10" fmla="*/ 1556164 w 5796237"/>
                  <a:gd name="connsiteY10" fmla="*/ 51258 h 1151644"/>
                  <a:gd name="connsiteX11" fmla="*/ 1578755 w 5796237"/>
                  <a:gd name="connsiteY11" fmla="*/ 62554 h 1151644"/>
                  <a:gd name="connsiteX12" fmla="*/ 1600890 w 5796237"/>
                  <a:gd name="connsiteY12" fmla="*/ 75155 h 1151644"/>
                  <a:gd name="connsiteX13" fmla="*/ 1622599 w 5796237"/>
                  <a:gd name="connsiteY13" fmla="*/ 88178 h 1151644"/>
                  <a:gd name="connsiteX14" fmla="*/ 1643001 w 5796237"/>
                  <a:gd name="connsiteY14" fmla="*/ 102516 h 1151644"/>
                  <a:gd name="connsiteX15" fmla="*/ 1663433 w 5796237"/>
                  <a:gd name="connsiteY15" fmla="*/ 117727 h 1151644"/>
                  <a:gd name="connsiteX16" fmla="*/ 1682527 w 5796237"/>
                  <a:gd name="connsiteY16" fmla="*/ 134234 h 1151644"/>
                  <a:gd name="connsiteX17" fmla="*/ 1701196 w 5796237"/>
                  <a:gd name="connsiteY17" fmla="*/ 151173 h 1151644"/>
                  <a:gd name="connsiteX18" fmla="*/ 1718983 w 5796237"/>
                  <a:gd name="connsiteY18" fmla="*/ 168553 h 1151644"/>
                  <a:gd name="connsiteX19" fmla="*/ 1735919 w 5796237"/>
                  <a:gd name="connsiteY19" fmla="*/ 187229 h 1151644"/>
                  <a:gd name="connsiteX20" fmla="*/ 1752003 w 5796237"/>
                  <a:gd name="connsiteY20" fmla="*/ 205914 h 1151644"/>
                  <a:gd name="connsiteX21" fmla="*/ 1767205 w 5796237"/>
                  <a:gd name="connsiteY21" fmla="*/ 226327 h 1151644"/>
                  <a:gd name="connsiteX22" fmla="*/ 1781526 w 5796237"/>
                  <a:gd name="connsiteY22" fmla="*/ 246750 h 1151644"/>
                  <a:gd name="connsiteX23" fmla="*/ 1794540 w 5796237"/>
                  <a:gd name="connsiteY23" fmla="*/ 268900 h 1151644"/>
                  <a:gd name="connsiteX24" fmla="*/ 1807127 w 5796237"/>
                  <a:gd name="connsiteY24" fmla="*/ 290618 h 1151644"/>
                  <a:gd name="connsiteX25" fmla="*/ 1818438 w 5796237"/>
                  <a:gd name="connsiteY25" fmla="*/ 313209 h 1151644"/>
                  <a:gd name="connsiteX26" fmla="*/ 1828837 w 5796237"/>
                  <a:gd name="connsiteY26" fmla="*/ 336232 h 1151644"/>
                  <a:gd name="connsiteX27" fmla="*/ 1838414 w 5796237"/>
                  <a:gd name="connsiteY27" fmla="*/ 360129 h 1151644"/>
                  <a:gd name="connsiteX28" fmla="*/ 1846228 w 5796237"/>
                  <a:gd name="connsiteY28" fmla="*/ 384457 h 1151644"/>
                  <a:gd name="connsiteX29" fmla="*/ 1853161 w 5796237"/>
                  <a:gd name="connsiteY29" fmla="*/ 409218 h 1151644"/>
                  <a:gd name="connsiteX30" fmla="*/ 1859667 w 5796237"/>
                  <a:gd name="connsiteY30" fmla="*/ 433978 h 1151644"/>
                  <a:gd name="connsiteX31" fmla="*/ 1864441 w 5796237"/>
                  <a:gd name="connsiteY31" fmla="*/ 460044 h 1151644"/>
                  <a:gd name="connsiteX32" fmla="*/ 1868363 w 5796237"/>
                  <a:gd name="connsiteY32" fmla="*/ 486109 h 1151644"/>
                  <a:gd name="connsiteX33" fmla="*/ 1870096 w 5796237"/>
                  <a:gd name="connsiteY33" fmla="*/ 512607 h 1151644"/>
                  <a:gd name="connsiteX34" fmla="*/ 1883140 w 5796237"/>
                  <a:gd name="connsiteY34" fmla="*/ 502616 h 1151644"/>
                  <a:gd name="connsiteX35" fmla="*/ 1897035 w 5796237"/>
                  <a:gd name="connsiteY35" fmla="*/ 492194 h 1151644"/>
                  <a:gd name="connsiteX36" fmla="*/ 1910049 w 5796237"/>
                  <a:gd name="connsiteY36" fmla="*/ 482203 h 1151644"/>
                  <a:gd name="connsiteX37" fmla="*/ 1923944 w 5796237"/>
                  <a:gd name="connsiteY37" fmla="*/ 473076 h 1151644"/>
                  <a:gd name="connsiteX38" fmla="*/ 1938265 w 5796237"/>
                  <a:gd name="connsiteY38" fmla="*/ 463518 h 1151644"/>
                  <a:gd name="connsiteX39" fmla="*/ 1952160 w 5796237"/>
                  <a:gd name="connsiteY39" fmla="*/ 454832 h 1151644"/>
                  <a:gd name="connsiteX40" fmla="*/ 1966480 w 5796237"/>
                  <a:gd name="connsiteY40" fmla="*/ 446147 h 1151644"/>
                  <a:gd name="connsiteX41" fmla="*/ 1981257 w 5796237"/>
                  <a:gd name="connsiteY41" fmla="*/ 437894 h 1151644"/>
                  <a:gd name="connsiteX42" fmla="*/ 1996004 w 5796237"/>
                  <a:gd name="connsiteY42" fmla="*/ 429640 h 1151644"/>
                  <a:gd name="connsiteX43" fmla="*/ 2010781 w 5796237"/>
                  <a:gd name="connsiteY43" fmla="*/ 422251 h 1151644"/>
                  <a:gd name="connsiteX44" fmla="*/ 2025983 w 5796237"/>
                  <a:gd name="connsiteY44" fmla="*/ 414861 h 1151644"/>
                  <a:gd name="connsiteX45" fmla="*/ 2041611 w 5796237"/>
                  <a:gd name="connsiteY45" fmla="*/ 407913 h 1151644"/>
                  <a:gd name="connsiteX46" fmla="*/ 2057240 w 5796237"/>
                  <a:gd name="connsiteY46" fmla="*/ 400964 h 1151644"/>
                  <a:gd name="connsiteX47" fmla="*/ 2072868 w 5796237"/>
                  <a:gd name="connsiteY47" fmla="*/ 394880 h 1151644"/>
                  <a:gd name="connsiteX48" fmla="*/ 2088496 w 5796237"/>
                  <a:gd name="connsiteY48" fmla="*/ 388363 h 1151644"/>
                  <a:gd name="connsiteX49" fmla="*/ 2104124 w 5796237"/>
                  <a:gd name="connsiteY49" fmla="*/ 382720 h 1151644"/>
                  <a:gd name="connsiteX50" fmla="*/ 2120209 w 5796237"/>
                  <a:gd name="connsiteY50" fmla="*/ 377068 h 1151644"/>
                  <a:gd name="connsiteX51" fmla="*/ 2136688 w 5796237"/>
                  <a:gd name="connsiteY51" fmla="*/ 372288 h 1151644"/>
                  <a:gd name="connsiteX52" fmla="*/ 2152772 w 5796237"/>
                  <a:gd name="connsiteY52" fmla="*/ 367077 h 1151644"/>
                  <a:gd name="connsiteX53" fmla="*/ 2169708 w 5796237"/>
                  <a:gd name="connsiteY53" fmla="*/ 362739 h 1151644"/>
                  <a:gd name="connsiteX54" fmla="*/ 2185762 w 5796237"/>
                  <a:gd name="connsiteY54" fmla="*/ 358392 h 1151644"/>
                  <a:gd name="connsiteX55" fmla="*/ 2202698 w 5796237"/>
                  <a:gd name="connsiteY55" fmla="*/ 354486 h 1151644"/>
                  <a:gd name="connsiteX56" fmla="*/ 2219633 w 5796237"/>
                  <a:gd name="connsiteY56" fmla="*/ 351444 h 1151644"/>
                  <a:gd name="connsiteX57" fmla="*/ 2236995 w 5796237"/>
                  <a:gd name="connsiteY57" fmla="*/ 348401 h 1151644"/>
                  <a:gd name="connsiteX58" fmla="*/ 2253930 w 5796237"/>
                  <a:gd name="connsiteY58" fmla="*/ 345791 h 1151644"/>
                  <a:gd name="connsiteX59" fmla="*/ 2271748 w 5796237"/>
                  <a:gd name="connsiteY59" fmla="*/ 343190 h 1151644"/>
                  <a:gd name="connsiteX60" fmla="*/ 2289109 w 5796237"/>
                  <a:gd name="connsiteY60" fmla="*/ 341453 h 1151644"/>
                  <a:gd name="connsiteX61" fmla="*/ 2306470 w 5796237"/>
                  <a:gd name="connsiteY61" fmla="*/ 340148 h 1151644"/>
                  <a:gd name="connsiteX62" fmla="*/ 2324288 w 5796237"/>
                  <a:gd name="connsiteY62" fmla="*/ 338843 h 1151644"/>
                  <a:gd name="connsiteX63" fmla="*/ 2342075 w 5796237"/>
                  <a:gd name="connsiteY63" fmla="*/ 338411 h 1151644"/>
                  <a:gd name="connsiteX64" fmla="*/ 2359892 w 5796237"/>
                  <a:gd name="connsiteY64" fmla="*/ 337537 h 1151644"/>
                  <a:gd name="connsiteX65" fmla="*/ 2377679 w 5796237"/>
                  <a:gd name="connsiteY65" fmla="*/ 337537 h 1151644"/>
                  <a:gd name="connsiteX66" fmla="*/ 2412432 w 5796237"/>
                  <a:gd name="connsiteY66" fmla="*/ 338843 h 1151644"/>
                  <a:gd name="connsiteX67" fmla="*/ 2446729 w 5796237"/>
                  <a:gd name="connsiteY67" fmla="*/ 341453 h 1151644"/>
                  <a:gd name="connsiteX68" fmla="*/ 2480600 w 5796237"/>
                  <a:gd name="connsiteY68" fmla="*/ 345359 h 1151644"/>
                  <a:gd name="connsiteX69" fmla="*/ 2514015 w 5796237"/>
                  <a:gd name="connsiteY69" fmla="*/ 351002 h 1151644"/>
                  <a:gd name="connsiteX70" fmla="*/ 2547461 w 5796237"/>
                  <a:gd name="connsiteY70" fmla="*/ 357519 h 1151644"/>
                  <a:gd name="connsiteX71" fmla="*/ 2580025 w 5796237"/>
                  <a:gd name="connsiteY71" fmla="*/ 365772 h 1151644"/>
                  <a:gd name="connsiteX72" fmla="*/ 2611707 w 5796237"/>
                  <a:gd name="connsiteY72" fmla="*/ 375331 h 1151644"/>
                  <a:gd name="connsiteX73" fmla="*/ 2642994 w 5796237"/>
                  <a:gd name="connsiteY73" fmla="*/ 385763 h 1151644"/>
                  <a:gd name="connsiteX74" fmla="*/ 2673825 w 5796237"/>
                  <a:gd name="connsiteY74" fmla="*/ 397922 h 1151644"/>
                  <a:gd name="connsiteX75" fmla="*/ 2703774 w 5796237"/>
                  <a:gd name="connsiteY75" fmla="*/ 410955 h 1151644"/>
                  <a:gd name="connsiteX76" fmla="*/ 2732871 w 5796237"/>
                  <a:gd name="connsiteY76" fmla="*/ 425293 h 1151644"/>
                  <a:gd name="connsiteX77" fmla="*/ 2761939 w 5796237"/>
                  <a:gd name="connsiteY77" fmla="*/ 440494 h 1151644"/>
                  <a:gd name="connsiteX78" fmla="*/ 2789729 w 5796237"/>
                  <a:gd name="connsiteY78" fmla="*/ 457443 h 1151644"/>
                  <a:gd name="connsiteX79" fmla="*/ 2817519 w 5796237"/>
                  <a:gd name="connsiteY79" fmla="*/ 474813 h 1151644"/>
                  <a:gd name="connsiteX80" fmla="*/ 2843576 w 5796237"/>
                  <a:gd name="connsiteY80" fmla="*/ 493499 h 1151644"/>
                  <a:gd name="connsiteX81" fmla="*/ 2869208 w 5796237"/>
                  <a:gd name="connsiteY81" fmla="*/ 513912 h 1151644"/>
                  <a:gd name="connsiteX82" fmla="*/ 2894383 w 5796237"/>
                  <a:gd name="connsiteY82" fmla="*/ 534334 h 1151644"/>
                  <a:gd name="connsiteX83" fmla="*/ 2911769 w 5796237"/>
                  <a:gd name="connsiteY83" fmla="*/ 550448 h 1151644"/>
                  <a:gd name="connsiteX84" fmla="*/ 2923107 w 5796237"/>
                  <a:gd name="connsiteY84" fmla="*/ 552578 h 1151644"/>
                  <a:gd name="connsiteX85" fmla="*/ 2923107 w 5796237"/>
                  <a:gd name="connsiteY85" fmla="*/ 548231 h 1151644"/>
                  <a:gd name="connsiteX86" fmla="*/ 2923107 w 5796237"/>
                  <a:gd name="connsiteY86" fmla="*/ 543020 h 1151644"/>
                  <a:gd name="connsiteX87" fmla="*/ 2924415 w 5796237"/>
                  <a:gd name="connsiteY87" fmla="*/ 514785 h 1151644"/>
                  <a:gd name="connsiteX88" fmla="*/ 2926148 w 5796237"/>
                  <a:gd name="connsiteY88" fmla="*/ 486982 h 1151644"/>
                  <a:gd name="connsiteX89" fmla="*/ 2930040 w 5796237"/>
                  <a:gd name="connsiteY89" fmla="*/ 459180 h 1151644"/>
                  <a:gd name="connsiteX90" fmla="*/ 2935695 w 5796237"/>
                  <a:gd name="connsiteY90" fmla="*/ 432241 h 1151644"/>
                  <a:gd name="connsiteX91" fmla="*/ 2941776 w 5796237"/>
                  <a:gd name="connsiteY91" fmla="*/ 405744 h 1151644"/>
                  <a:gd name="connsiteX92" fmla="*/ 2949164 w 5796237"/>
                  <a:gd name="connsiteY92" fmla="*/ 380110 h 1151644"/>
                  <a:gd name="connsiteX93" fmla="*/ 2957830 w 5796237"/>
                  <a:gd name="connsiteY93" fmla="*/ 354486 h 1151644"/>
                  <a:gd name="connsiteX94" fmla="*/ 2967833 w 5796237"/>
                  <a:gd name="connsiteY94" fmla="*/ 329716 h 1151644"/>
                  <a:gd name="connsiteX95" fmla="*/ 2979113 w 5796237"/>
                  <a:gd name="connsiteY95" fmla="*/ 305829 h 1151644"/>
                  <a:gd name="connsiteX96" fmla="*/ 2991701 w 5796237"/>
                  <a:gd name="connsiteY96" fmla="*/ 281932 h 1151644"/>
                  <a:gd name="connsiteX97" fmla="*/ 3005596 w 5796237"/>
                  <a:gd name="connsiteY97" fmla="*/ 259341 h 1151644"/>
                  <a:gd name="connsiteX98" fmla="*/ 3019917 w 5796237"/>
                  <a:gd name="connsiteY98" fmla="*/ 236749 h 1151644"/>
                  <a:gd name="connsiteX99" fmla="*/ 3035545 w 5796237"/>
                  <a:gd name="connsiteY99" fmla="*/ 215463 h 1151644"/>
                  <a:gd name="connsiteX100" fmla="*/ 3051630 w 5796237"/>
                  <a:gd name="connsiteY100" fmla="*/ 194618 h 1151644"/>
                  <a:gd name="connsiteX101" fmla="*/ 3069417 w 5796237"/>
                  <a:gd name="connsiteY101" fmla="*/ 175501 h 1151644"/>
                  <a:gd name="connsiteX102" fmla="*/ 3087234 w 5796237"/>
                  <a:gd name="connsiteY102" fmla="*/ 156384 h 1151644"/>
                  <a:gd name="connsiteX103" fmla="*/ 3106754 w 5796237"/>
                  <a:gd name="connsiteY103" fmla="*/ 138572 h 1151644"/>
                  <a:gd name="connsiteX104" fmla="*/ 3126730 w 5796237"/>
                  <a:gd name="connsiteY104" fmla="*/ 121633 h 1151644"/>
                  <a:gd name="connsiteX105" fmla="*/ 3148014 w 5796237"/>
                  <a:gd name="connsiteY105" fmla="*/ 105126 h 1151644"/>
                  <a:gd name="connsiteX106" fmla="*/ 3169297 w 5796237"/>
                  <a:gd name="connsiteY106" fmla="*/ 90356 h 1151644"/>
                  <a:gd name="connsiteX107" fmla="*/ 3191858 w 5796237"/>
                  <a:gd name="connsiteY107" fmla="*/ 76450 h 1151644"/>
                  <a:gd name="connsiteX108" fmla="*/ 3214875 w 5796237"/>
                  <a:gd name="connsiteY108" fmla="*/ 63417 h 1151644"/>
                  <a:gd name="connsiteX109" fmla="*/ 3238773 w 5796237"/>
                  <a:gd name="connsiteY109" fmla="*/ 51258 h 1151644"/>
                  <a:gd name="connsiteX110" fmla="*/ 3263067 w 5796237"/>
                  <a:gd name="connsiteY110" fmla="*/ 40826 h 1151644"/>
                  <a:gd name="connsiteX111" fmla="*/ 3288273 w 5796237"/>
                  <a:gd name="connsiteY111" fmla="*/ 31277 h 1151644"/>
                  <a:gd name="connsiteX112" fmla="*/ 3313874 w 5796237"/>
                  <a:gd name="connsiteY112" fmla="*/ 22582 h 1151644"/>
                  <a:gd name="connsiteX113" fmla="*/ 3339931 w 5796237"/>
                  <a:gd name="connsiteY113" fmla="*/ 15634 h 1151644"/>
                  <a:gd name="connsiteX114" fmla="*/ 3366414 w 5796237"/>
                  <a:gd name="connsiteY114" fmla="*/ 9549 h 1151644"/>
                  <a:gd name="connsiteX115" fmla="*/ 3393353 w 5796237"/>
                  <a:gd name="connsiteY115" fmla="*/ 4770 h 1151644"/>
                  <a:gd name="connsiteX116" fmla="*/ 3420687 w 5796237"/>
                  <a:gd name="connsiteY116" fmla="*/ 1737 h 1151644"/>
                  <a:gd name="connsiteX117" fmla="*/ 3448933 w 5796237"/>
                  <a:gd name="connsiteY117" fmla="*/ 0 h 1151644"/>
                  <a:gd name="connsiteX118" fmla="*/ 3477149 w 5796237"/>
                  <a:gd name="connsiteY118" fmla="*/ 0 h 1151644"/>
                  <a:gd name="connsiteX119" fmla="*/ 3503632 w 5796237"/>
                  <a:gd name="connsiteY119" fmla="*/ 432 h 1151644"/>
                  <a:gd name="connsiteX120" fmla="*/ 3530115 w 5796237"/>
                  <a:gd name="connsiteY120" fmla="*/ 3033 h 1151644"/>
                  <a:gd name="connsiteX121" fmla="*/ 3556172 w 5796237"/>
                  <a:gd name="connsiteY121" fmla="*/ 6075 h 1151644"/>
                  <a:gd name="connsiteX122" fmla="*/ 3581773 w 5796237"/>
                  <a:gd name="connsiteY122" fmla="*/ 11286 h 1151644"/>
                  <a:gd name="connsiteX123" fmla="*/ 3607830 w 5796237"/>
                  <a:gd name="connsiteY123" fmla="*/ 16939 h 1151644"/>
                  <a:gd name="connsiteX124" fmla="*/ 3632580 w 5796237"/>
                  <a:gd name="connsiteY124" fmla="*/ 23887 h 1151644"/>
                  <a:gd name="connsiteX125" fmla="*/ 3656904 w 5796237"/>
                  <a:gd name="connsiteY125" fmla="*/ 31709 h 1151644"/>
                  <a:gd name="connsiteX126" fmla="*/ 3680772 w 5796237"/>
                  <a:gd name="connsiteY126" fmla="*/ 41267 h 1151644"/>
                  <a:gd name="connsiteX127" fmla="*/ 3703789 w 5796237"/>
                  <a:gd name="connsiteY127" fmla="*/ 51258 h 1151644"/>
                  <a:gd name="connsiteX128" fmla="*/ 3726380 w 5796237"/>
                  <a:gd name="connsiteY128" fmla="*/ 62554 h 1151644"/>
                  <a:gd name="connsiteX129" fmla="*/ 3748515 w 5796237"/>
                  <a:gd name="connsiteY129" fmla="*/ 75155 h 1151644"/>
                  <a:gd name="connsiteX130" fmla="*/ 3770224 w 5796237"/>
                  <a:gd name="connsiteY130" fmla="*/ 88178 h 1151644"/>
                  <a:gd name="connsiteX131" fmla="*/ 3790626 w 5796237"/>
                  <a:gd name="connsiteY131" fmla="*/ 102516 h 1151644"/>
                  <a:gd name="connsiteX132" fmla="*/ 3811058 w 5796237"/>
                  <a:gd name="connsiteY132" fmla="*/ 117727 h 1151644"/>
                  <a:gd name="connsiteX133" fmla="*/ 3830152 w 5796237"/>
                  <a:gd name="connsiteY133" fmla="*/ 134234 h 1151644"/>
                  <a:gd name="connsiteX134" fmla="*/ 3848821 w 5796237"/>
                  <a:gd name="connsiteY134" fmla="*/ 151173 h 1151644"/>
                  <a:gd name="connsiteX135" fmla="*/ 3866608 w 5796237"/>
                  <a:gd name="connsiteY135" fmla="*/ 168553 h 1151644"/>
                  <a:gd name="connsiteX136" fmla="*/ 3883544 w 5796237"/>
                  <a:gd name="connsiteY136" fmla="*/ 187229 h 1151644"/>
                  <a:gd name="connsiteX137" fmla="*/ 3899628 w 5796237"/>
                  <a:gd name="connsiteY137" fmla="*/ 205914 h 1151644"/>
                  <a:gd name="connsiteX138" fmla="*/ 3914830 w 5796237"/>
                  <a:gd name="connsiteY138" fmla="*/ 226327 h 1151644"/>
                  <a:gd name="connsiteX139" fmla="*/ 3929151 w 5796237"/>
                  <a:gd name="connsiteY139" fmla="*/ 246750 h 1151644"/>
                  <a:gd name="connsiteX140" fmla="*/ 3942165 w 5796237"/>
                  <a:gd name="connsiteY140" fmla="*/ 268900 h 1151644"/>
                  <a:gd name="connsiteX141" fmla="*/ 3954752 w 5796237"/>
                  <a:gd name="connsiteY141" fmla="*/ 290618 h 1151644"/>
                  <a:gd name="connsiteX142" fmla="*/ 3966063 w 5796237"/>
                  <a:gd name="connsiteY142" fmla="*/ 313209 h 1151644"/>
                  <a:gd name="connsiteX143" fmla="*/ 3976462 w 5796237"/>
                  <a:gd name="connsiteY143" fmla="*/ 336232 h 1151644"/>
                  <a:gd name="connsiteX144" fmla="*/ 3986039 w 5796237"/>
                  <a:gd name="connsiteY144" fmla="*/ 360129 h 1151644"/>
                  <a:gd name="connsiteX145" fmla="*/ 3993853 w 5796237"/>
                  <a:gd name="connsiteY145" fmla="*/ 384457 h 1151644"/>
                  <a:gd name="connsiteX146" fmla="*/ 4000786 w 5796237"/>
                  <a:gd name="connsiteY146" fmla="*/ 409218 h 1151644"/>
                  <a:gd name="connsiteX147" fmla="*/ 4007292 w 5796237"/>
                  <a:gd name="connsiteY147" fmla="*/ 433978 h 1151644"/>
                  <a:gd name="connsiteX148" fmla="*/ 4012066 w 5796237"/>
                  <a:gd name="connsiteY148" fmla="*/ 460044 h 1151644"/>
                  <a:gd name="connsiteX149" fmla="*/ 4015988 w 5796237"/>
                  <a:gd name="connsiteY149" fmla="*/ 486109 h 1151644"/>
                  <a:gd name="connsiteX150" fmla="*/ 4017721 w 5796237"/>
                  <a:gd name="connsiteY150" fmla="*/ 512607 h 1151644"/>
                  <a:gd name="connsiteX151" fmla="*/ 4030765 w 5796237"/>
                  <a:gd name="connsiteY151" fmla="*/ 502616 h 1151644"/>
                  <a:gd name="connsiteX152" fmla="*/ 4044660 w 5796237"/>
                  <a:gd name="connsiteY152" fmla="*/ 492194 h 1151644"/>
                  <a:gd name="connsiteX153" fmla="*/ 4057674 w 5796237"/>
                  <a:gd name="connsiteY153" fmla="*/ 482203 h 1151644"/>
                  <a:gd name="connsiteX154" fmla="*/ 4071569 w 5796237"/>
                  <a:gd name="connsiteY154" fmla="*/ 473076 h 1151644"/>
                  <a:gd name="connsiteX155" fmla="*/ 4085890 w 5796237"/>
                  <a:gd name="connsiteY155" fmla="*/ 463518 h 1151644"/>
                  <a:gd name="connsiteX156" fmla="*/ 4099785 w 5796237"/>
                  <a:gd name="connsiteY156" fmla="*/ 454832 h 1151644"/>
                  <a:gd name="connsiteX157" fmla="*/ 4114105 w 5796237"/>
                  <a:gd name="connsiteY157" fmla="*/ 446147 h 1151644"/>
                  <a:gd name="connsiteX158" fmla="*/ 4128882 w 5796237"/>
                  <a:gd name="connsiteY158" fmla="*/ 437894 h 1151644"/>
                  <a:gd name="connsiteX159" fmla="*/ 4143629 w 5796237"/>
                  <a:gd name="connsiteY159" fmla="*/ 429640 h 1151644"/>
                  <a:gd name="connsiteX160" fmla="*/ 4158406 w 5796237"/>
                  <a:gd name="connsiteY160" fmla="*/ 422251 h 1151644"/>
                  <a:gd name="connsiteX161" fmla="*/ 4173608 w 5796237"/>
                  <a:gd name="connsiteY161" fmla="*/ 414861 h 1151644"/>
                  <a:gd name="connsiteX162" fmla="*/ 4189236 w 5796237"/>
                  <a:gd name="connsiteY162" fmla="*/ 407913 h 1151644"/>
                  <a:gd name="connsiteX163" fmla="*/ 4204865 w 5796237"/>
                  <a:gd name="connsiteY163" fmla="*/ 400964 h 1151644"/>
                  <a:gd name="connsiteX164" fmla="*/ 4220493 w 5796237"/>
                  <a:gd name="connsiteY164" fmla="*/ 394880 h 1151644"/>
                  <a:gd name="connsiteX165" fmla="*/ 4236121 w 5796237"/>
                  <a:gd name="connsiteY165" fmla="*/ 388363 h 1151644"/>
                  <a:gd name="connsiteX166" fmla="*/ 4251749 w 5796237"/>
                  <a:gd name="connsiteY166" fmla="*/ 382720 h 1151644"/>
                  <a:gd name="connsiteX167" fmla="*/ 4267834 w 5796237"/>
                  <a:gd name="connsiteY167" fmla="*/ 377068 h 1151644"/>
                  <a:gd name="connsiteX168" fmla="*/ 4284313 w 5796237"/>
                  <a:gd name="connsiteY168" fmla="*/ 372288 h 1151644"/>
                  <a:gd name="connsiteX169" fmla="*/ 4300397 w 5796237"/>
                  <a:gd name="connsiteY169" fmla="*/ 367077 h 1151644"/>
                  <a:gd name="connsiteX170" fmla="*/ 4317333 w 5796237"/>
                  <a:gd name="connsiteY170" fmla="*/ 362739 h 1151644"/>
                  <a:gd name="connsiteX171" fmla="*/ 4333387 w 5796237"/>
                  <a:gd name="connsiteY171" fmla="*/ 358392 h 1151644"/>
                  <a:gd name="connsiteX172" fmla="*/ 4350323 w 5796237"/>
                  <a:gd name="connsiteY172" fmla="*/ 354486 h 1151644"/>
                  <a:gd name="connsiteX173" fmla="*/ 4367258 w 5796237"/>
                  <a:gd name="connsiteY173" fmla="*/ 351444 h 1151644"/>
                  <a:gd name="connsiteX174" fmla="*/ 4384620 w 5796237"/>
                  <a:gd name="connsiteY174" fmla="*/ 348401 h 1151644"/>
                  <a:gd name="connsiteX175" fmla="*/ 4401555 w 5796237"/>
                  <a:gd name="connsiteY175" fmla="*/ 345791 h 1151644"/>
                  <a:gd name="connsiteX176" fmla="*/ 4419373 w 5796237"/>
                  <a:gd name="connsiteY176" fmla="*/ 343190 h 1151644"/>
                  <a:gd name="connsiteX177" fmla="*/ 4436734 w 5796237"/>
                  <a:gd name="connsiteY177" fmla="*/ 341453 h 1151644"/>
                  <a:gd name="connsiteX178" fmla="*/ 4454095 w 5796237"/>
                  <a:gd name="connsiteY178" fmla="*/ 340148 h 1151644"/>
                  <a:gd name="connsiteX179" fmla="*/ 4471913 w 5796237"/>
                  <a:gd name="connsiteY179" fmla="*/ 338843 h 1151644"/>
                  <a:gd name="connsiteX180" fmla="*/ 4489700 w 5796237"/>
                  <a:gd name="connsiteY180" fmla="*/ 338411 h 1151644"/>
                  <a:gd name="connsiteX181" fmla="*/ 4507517 w 5796237"/>
                  <a:gd name="connsiteY181" fmla="*/ 337537 h 1151644"/>
                  <a:gd name="connsiteX182" fmla="*/ 4525304 w 5796237"/>
                  <a:gd name="connsiteY182" fmla="*/ 337537 h 1151644"/>
                  <a:gd name="connsiteX183" fmla="*/ 4560057 w 5796237"/>
                  <a:gd name="connsiteY183" fmla="*/ 338843 h 1151644"/>
                  <a:gd name="connsiteX184" fmla="*/ 4594354 w 5796237"/>
                  <a:gd name="connsiteY184" fmla="*/ 341453 h 1151644"/>
                  <a:gd name="connsiteX185" fmla="*/ 4628225 w 5796237"/>
                  <a:gd name="connsiteY185" fmla="*/ 345359 h 1151644"/>
                  <a:gd name="connsiteX186" fmla="*/ 4661640 w 5796237"/>
                  <a:gd name="connsiteY186" fmla="*/ 351002 h 1151644"/>
                  <a:gd name="connsiteX187" fmla="*/ 4695086 w 5796237"/>
                  <a:gd name="connsiteY187" fmla="*/ 357519 h 1151644"/>
                  <a:gd name="connsiteX188" fmla="*/ 4727650 w 5796237"/>
                  <a:gd name="connsiteY188" fmla="*/ 365772 h 1151644"/>
                  <a:gd name="connsiteX189" fmla="*/ 4759332 w 5796237"/>
                  <a:gd name="connsiteY189" fmla="*/ 375331 h 1151644"/>
                  <a:gd name="connsiteX190" fmla="*/ 4790619 w 5796237"/>
                  <a:gd name="connsiteY190" fmla="*/ 385763 h 1151644"/>
                  <a:gd name="connsiteX191" fmla="*/ 4821450 w 5796237"/>
                  <a:gd name="connsiteY191" fmla="*/ 397922 h 1151644"/>
                  <a:gd name="connsiteX192" fmla="*/ 4851399 w 5796237"/>
                  <a:gd name="connsiteY192" fmla="*/ 410955 h 1151644"/>
                  <a:gd name="connsiteX193" fmla="*/ 4880496 w 5796237"/>
                  <a:gd name="connsiteY193" fmla="*/ 425293 h 1151644"/>
                  <a:gd name="connsiteX194" fmla="*/ 4909564 w 5796237"/>
                  <a:gd name="connsiteY194" fmla="*/ 440494 h 1151644"/>
                  <a:gd name="connsiteX195" fmla="*/ 4937354 w 5796237"/>
                  <a:gd name="connsiteY195" fmla="*/ 457443 h 1151644"/>
                  <a:gd name="connsiteX196" fmla="*/ 4965144 w 5796237"/>
                  <a:gd name="connsiteY196" fmla="*/ 474813 h 1151644"/>
                  <a:gd name="connsiteX197" fmla="*/ 4991201 w 5796237"/>
                  <a:gd name="connsiteY197" fmla="*/ 493499 h 1151644"/>
                  <a:gd name="connsiteX198" fmla="*/ 5016833 w 5796237"/>
                  <a:gd name="connsiteY198" fmla="*/ 513912 h 1151644"/>
                  <a:gd name="connsiteX199" fmla="*/ 5042008 w 5796237"/>
                  <a:gd name="connsiteY199" fmla="*/ 534334 h 1151644"/>
                  <a:gd name="connsiteX200" fmla="*/ 5065907 w 5796237"/>
                  <a:gd name="connsiteY200" fmla="*/ 556484 h 1151644"/>
                  <a:gd name="connsiteX201" fmla="*/ 5088893 w 5796237"/>
                  <a:gd name="connsiteY201" fmla="*/ 579076 h 1151644"/>
                  <a:gd name="connsiteX202" fmla="*/ 5111484 w 5796237"/>
                  <a:gd name="connsiteY202" fmla="*/ 602531 h 1151644"/>
                  <a:gd name="connsiteX203" fmla="*/ 5132767 w 5796237"/>
                  <a:gd name="connsiteY203" fmla="*/ 627301 h 1151644"/>
                  <a:gd name="connsiteX204" fmla="*/ 5152744 w 5796237"/>
                  <a:gd name="connsiteY204" fmla="*/ 652061 h 1151644"/>
                  <a:gd name="connsiteX205" fmla="*/ 5171412 w 5796237"/>
                  <a:gd name="connsiteY205" fmla="*/ 678558 h 1151644"/>
                  <a:gd name="connsiteX206" fmla="*/ 5189625 w 5796237"/>
                  <a:gd name="connsiteY206" fmla="*/ 705488 h 1151644"/>
                  <a:gd name="connsiteX207" fmla="*/ 5207017 w 5796237"/>
                  <a:gd name="connsiteY207" fmla="*/ 733732 h 1151644"/>
                  <a:gd name="connsiteX208" fmla="*/ 5222645 w 5796237"/>
                  <a:gd name="connsiteY208" fmla="*/ 761966 h 1151644"/>
                  <a:gd name="connsiteX209" fmla="*/ 5237847 w 5796237"/>
                  <a:gd name="connsiteY209" fmla="*/ 791074 h 1151644"/>
                  <a:gd name="connsiteX210" fmla="*/ 5251287 w 5796237"/>
                  <a:gd name="connsiteY210" fmla="*/ 820614 h 1151644"/>
                  <a:gd name="connsiteX211" fmla="*/ 5263874 w 5796237"/>
                  <a:gd name="connsiteY211" fmla="*/ 851459 h 1151644"/>
                  <a:gd name="connsiteX212" fmla="*/ 5275185 w 5796237"/>
                  <a:gd name="connsiteY212" fmla="*/ 882735 h 1151644"/>
                  <a:gd name="connsiteX213" fmla="*/ 5284732 w 5796237"/>
                  <a:gd name="connsiteY213" fmla="*/ 914012 h 1151644"/>
                  <a:gd name="connsiteX214" fmla="*/ 5293428 w 5796237"/>
                  <a:gd name="connsiteY214" fmla="*/ 946594 h 1151644"/>
                  <a:gd name="connsiteX215" fmla="*/ 5313830 w 5796237"/>
                  <a:gd name="connsiteY215" fmla="*/ 943552 h 1151644"/>
                  <a:gd name="connsiteX216" fmla="*/ 5335083 w 5796237"/>
                  <a:gd name="connsiteY216" fmla="*/ 941815 h 1151644"/>
                  <a:gd name="connsiteX217" fmla="*/ 5355941 w 5796237"/>
                  <a:gd name="connsiteY217" fmla="*/ 940951 h 1151644"/>
                  <a:gd name="connsiteX218" fmla="*/ 5377224 w 5796237"/>
                  <a:gd name="connsiteY218" fmla="*/ 940509 h 1151644"/>
                  <a:gd name="connsiteX219" fmla="*/ 5393278 w 5796237"/>
                  <a:gd name="connsiteY219" fmla="*/ 940951 h 1151644"/>
                  <a:gd name="connsiteX220" fmla="*/ 5408907 w 5796237"/>
                  <a:gd name="connsiteY220" fmla="*/ 941815 h 1151644"/>
                  <a:gd name="connsiteX221" fmla="*/ 5424535 w 5796237"/>
                  <a:gd name="connsiteY221" fmla="*/ 943552 h 1151644"/>
                  <a:gd name="connsiteX222" fmla="*/ 5440163 w 5796237"/>
                  <a:gd name="connsiteY222" fmla="*/ 944857 h 1151644"/>
                  <a:gd name="connsiteX223" fmla="*/ 5455791 w 5796237"/>
                  <a:gd name="connsiteY223" fmla="*/ 947467 h 1151644"/>
                  <a:gd name="connsiteX224" fmla="*/ 5471450 w 5796237"/>
                  <a:gd name="connsiteY224" fmla="*/ 949636 h 1151644"/>
                  <a:gd name="connsiteX225" fmla="*/ 5486622 w 5796237"/>
                  <a:gd name="connsiteY225" fmla="*/ 953110 h 1151644"/>
                  <a:gd name="connsiteX226" fmla="*/ 5501399 w 5796237"/>
                  <a:gd name="connsiteY226" fmla="*/ 956585 h 1151644"/>
                  <a:gd name="connsiteX227" fmla="*/ 5515719 w 5796237"/>
                  <a:gd name="connsiteY227" fmla="*/ 960491 h 1151644"/>
                  <a:gd name="connsiteX228" fmla="*/ 5530922 w 5796237"/>
                  <a:gd name="connsiteY228" fmla="*/ 964838 h 1151644"/>
                  <a:gd name="connsiteX229" fmla="*/ 5545243 w 5796237"/>
                  <a:gd name="connsiteY229" fmla="*/ 969617 h 1151644"/>
                  <a:gd name="connsiteX230" fmla="*/ 5559594 w 5796237"/>
                  <a:gd name="connsiteY230" fmla="*/ 974828 h 1151644"/>
                  <a:gd name="connsiteX231" fmla="*/ 5573489 w 5796237"/>
                  <a:gd name="connsiteY231" fmla="*/ 980481 h 1151644"/>
                  <a:gd name="connsiteX232" fmla="*/ 5587810 w 5796237"/>
                  <a:gd name="connsiteY232" fmla="*/ 986124 h 1151644"/>
                  <a:gd name="connsiteX233" fmla="*/ 5600823 w 5796237"/>
                  <a:gd name="connsiteY233" fmla="*/ 992209 h 1151644"/>
                  <a:gd name="connsiteX234" fmla="*/ 5614719 w 5796237"/>
                  <a:gd name="connsiteY234" fmla="*/ 999157 h 1151644"/>
                  <a:gd name="connsiteX235" fmla="*/ 5627762 w 5796237"/>
                  <a:gd name="connsiteY235" fmla="*/ 1006105 h 1151644"/>
                  <a:gd name="connsiteX236" fmla="*/ 5640776 w 5796237"/>
                  <a:gd name="connsiteY236" fmla="*/ 1013495 h 1151644"/>
                  <a:gd name="connsiteX237" fmla="*/ 5653363 w 5796237"/>
                  <a:gd name="connsiteY237" fmla="*/ 1021748 h 1151644"/>
                  <a:gd name="connsiteX238" fmla="*/ 5665951 w 5796237"/>
                  <a:gd name="connsiteY238" fmla="*/ 1029138 h 1151644"/>
                  <a:gd name="connsiteX239" fmla="*/ 5678539 w 5796237"/>
                  <a:gd name="connsiteY239" fmla="*/ 1038255 h 1151644"/>
                  <a:gd name="connsiteX240" fmla="*/ 5690275 w 5796237"/>
                  <a:gd name="connsiteY240" fmla="*/ 1046941 h 1151644"/>
                  <a:gd name="connsiteX241" fmla="*/ 5702437 w 5796237"/>
                  <a:gd name="connsiteY241" fmla="*/ 1056067 h 1151644"/>
                  <a:gd name="connsiteX242" fmla="*/ 5714143 w 5796237"/>
                  <a:gd name="connsiteY242" fmla="*/ 1065626 h 1151644"/>
                  <a:gd name="connsiteX243" fmla="*/ 5725454 w 5796237"/>
                  <a:gd name="connsiteY243" fmla="*/ 1075185 h 1151644"/>
                  <a:gd name="connsiteX244" fmla="*/ 5735853 w 5796237"/>
                  <a:gd name="connsiteY244" fmla="*/ 1085175 h 1151644"/>
                  <a:gd name="connsiteX245" fmla="*/ 5746737 w 5796237"/>
                  <a:gd name="connsiteY245" fmla="*/ 1095598 h 1151644"/>
                  <a:gd name="connsiteX246" fmla="*/ 5757136 w 5796237"/>
                  <a:gd name="connsiteY246" fmla="*/ 1106461 h 1151644"/>
                  <a:gd name="connsiteX247" fmla="*/ 5767139 w 5796237"/>
                  <a:gd name="connsiteY247" fmla="*/ 1116884 h 1151644"/>
                  <a:gd name="connsiteX248" fmla="*/ 5777112 w 5796237"/>
                  <a:gd name="connsiteY248" fmla="*/ 1128179 h 1151644"/>
                  <a:gd name="connsiteX249" fmla="*/ 5786659 w 5796237"/>
                  <a:gd name="connsiteY249" fmla="*/ 1139475 h 1151644"/>
                  <a:gd name="connsiteX250" fmla="*/ 5796237 w 5796237"/>
                  <a:gd name="connsiteY250" fmla="*/ 1151644 h 1151644"/>
                  <a:gd name="connsiteX251" fmla="*/ 3648612 w 5796237"/>
                  <a:gd name="connsiteY251" fmla="*/ 1151644 h 1151644"/>
                  <a:gd name="connsiteX252" fmla="*/ 2147625 w 5796237"/>
                  <a:gd name="connsiteY252" fmla="*/ 1151644 h 1151644"/>
                  <a:gd name="connsiteX253" fmla="*/ 0 w 5796237"/>
                  <a:gd name="connsiteY253" fmla="*/ 1151644 h 1151644"/>
                  <a:gd name="connsiteX254" fmla="*/ 3010 w 5796237"/>
                  <a:gd name="connsiteY254" fmla="*/ 1119494 h 1151644"/>
                  <a:gd name="connsiteX255" fmla="*/ 7358 w 5796237"/>
                  <a:gd name="connsiteY255" fmla="*/ 1088217 h 1151644"/>
                  <a:gd name="connsiteX256" fmla="*/ 13865 w 5796237"/>
                  <a:gd name="connsiteY256" fmla="*/ 1056941 h 1151644"/>
                  <a:gd name="connsiteX257" fmla="*/ 21253 w 5796237"/>
                  <a:gd name="connsiteY257" fmla="*/ 1026096 h 1151644"/>
                  <a:gd name="connsiteX258" fmla="*/ 30800 w 5796237"/>
                  <a:gd name="connsiteY258" fmla="*/ 996556 h 1151644"/>
                  <a:gd name="connsiteX259" fmla="*/ 40804 w 5796237"/>
                  <a:gd name="connsiteY259" fmla="*/ 967448 h 1151644"/>
                  <a:gd name="connsiteX260" fmla="*/ 52510 w 5796237"/>
                  <a:gd name="connsiteY260" fmla="*/ 938341 h 1151644"/>
                  <a:gd name="connsiteX261" fmla="*/ 65554 w 5796237"/>
                  <a:gd name="connsiteY261" fmla="*/ 910106 h 1151644"/>
                  <a:gd name="connsiteX262" fmla="*/ 79874 w 5796237"/>
                  <a:gd name="connsiteY262" fmla="*/ 883167 h 1151644"/>
                  <a:gd name="connsiteX263" fmla="*/ 95077 w 5796237"/>
                  <a:gd name="connsiteY263" fmla="*/ 857102 h 1151644"/>
                  <a:gd name="connsiteX264" fmla="*/ 112013 w 5796237"/>
                  <a:gd name="connsiteY264" fmla="*/ 831478 h 1151644"/>
                  <a:gd name="connsiteX265" fmla="*/ 129374 w 5796237"/>
                  <a:gd name="connsiteY265" fmla="*/ 806276 h 1151644"/>
                  <a:gd name="connsiteX266" fmla="*/ 148043 w 5796237"/>
                  <a:gd name="connsiteY266" fmla="*/ 782379 h 1151644"/>
                  <a:gd name="connsiteX267" fmla="*/ 168019 w 5796237"/>
                  <a:gd name="connsiteY267" fmla="*/ 759356 h 1151644"/>
                  <a:gd name="connsiteX268" fmla="*/ 188877 w 5796237"/>
                  <a:gd name="connsiteY268" fmla="*/ 737206 h 1151644"/>
                  <a:gd name="connsiteX269" fmla="*/ 210586 w 5796237"/>
                  <a:gd name="connsiteY269" fmla="*/ 715920 h 1151644"/>
                  <a:gd name="connsiteX270" fmla="*/ 234028 w 5796237"/>
                  <a:gd name="connsiteY270" fmla="*/ 695939 h 1151644"/>
                  <a:gd name="connsiteX271" fmla="*/ 257471 w 5796237"/>
                  <a:gd name="connsiteY271" fmla="*/ 677253 h 1151644"/>
                  <a:gd name="connsiteX272" fmla="*/ 282220 w 5796237"/>
                  <a:gd name="connsiteY272" fmla="*/ 659009 h 1151644"/>
                  <a:gd name="connsiteX273" fmla="*/ 307821 w 5796237"/>
                  <a:gd name="connsiteY273" fmla="*/ 642071 h 1151644"/>
                  <a:gd name="connsiteX274" fmla="*/ 333879 w 5796237"/>
                  <a:gd name="connsiteY274" fmla="*/ 626427 h 1151644"/>
                  <a:gd name="connsiteX275" fmla="*/ 360817 w 5796237"/>
                  <a:gd name="connsiteY275" fmla="*/ 612089 h 1151644"/>
                  <a:gd name="connsiteX276" fmla="*/ 388152 w 5796237"/>
                  <a:gd name="connsiteY276" fmla="*/ 599057 h 1151644"/>
                  <a:gd name="connsiteX277" fmla="*/ 416398 w 5796237"/>
                  <a:gd name="connsiteY277" fmla="*/ 586897 h 1151644"/>
                  <a:gd name="connsiteX278" fmla="*/ 445921 w 5796237"/>
                  <a:gd name="connsiteY278" fmla="*/ 576465 h 1151644"/>
                  <a:gd name="connsiteX279" fmla="*/ 475445 w 5796237"/>
                  <a:gd name="connsiteY279" fmla="*/ 566916 h 1151644"/>
                  <a:gd name="connsiteX280" fmla="*/ 505819 w 5796237"/>
                  <a:gd name="connsiteY280" fmla="*/ 559526 h 1151644"/>
                  <a:gd name="connsiteX281" fmla="*/ 536650 w 5796237"/>
                  <a:gd name="connsiteY281" fmla="*/ 553010 h 1151644"/>
                  <a:gd name="connsiteX282" fmla="*/ 567937 w 5796237"/>
                  <a:gd name="connsiteY282" fmla="*/ 548231 h 1151644"/>
                  <a:gd name="connsiteX283" fmla="*/ 599619 w 5796237"/>
                  <a:gd name="connsiteY283" fmla="*/ 544325 h 1151644"/>
                  <a:gd name="connsiteX284" fmla="*/ 631757 w 5796237"/>
                  <a:gd name="connsiteY284" fmla="*/ 542588 h 1151644"/>
                  <a:gd name="connsiteX285" fmla="*/ 663896 w 5796237"/>
                  <a:gd name="connsiteY285" fmla="*/ 541714 h 1151644"/>
                  <a:gd name="connsiteX286" fmla="*/ 678642 w 5796237"/>
                  <a:gd name="connsiteY286" fmla="*/ 541714 h 1151644"/>
                  <a:gd name="connsiteX287" fmla="*/ 692963 w 5796237"/>
                  <a:gd name="connsiteY287" fmla="*/ 542588 h 1151644"/>
                  <a:gd name="connsiteX288" fmla="*/ 706432 w 5796237"/>
                  <a:gd name="connsiteY288" fmla="*/ 543883 h 1151644"/>
                  <a:gd name="connsiteX289" fmla="*/ 720327 w 5796237"/>
                  <a:gd name="connsiteY289" fmla="*/ 545188 h 1151644"/>
                  <a:gd name="connsiteX290" fmla="*/ 734648 w 5796237"/>
                  <a:gd name="connsiteY290" fmla="*/ 546494 h 1151644"/>
                  <a:gd name="connsiteX291" fmla="*/ 748543 w 5796237"/>
                  <a:gd name="connsiteY291" fmla="*/ 548231 h 1151644"/>
                  <a:gd name="connsiteX292" fmla="*/ 761587 w 5796237"/>
                  <a:gd name="connsiteY292" fmla="*/ 549968 h 1151644"/>
                  <a:gd name="connsiteX293" fmla="*/ 775482 w 5796237"/>
                  <a:gd name="connsiteY293" fmla="*/ 552578 h 1151644"/>
                  <a:gd name="connsiteX294" fmla="*/ 775482 w 5796237"/>
                  <a:gd name="connsiteY294" fmla="*/ 548231 h 1151644"/>
                  <a:gd name="connsiteX295" fmla="*/ 775482 w 5796237"/>
                  <a:gd name="connsiteY295" fmla="*/ 543020 h 1151644"/>
                  <a:gd name="connsiteX296" fmla="*/ 776790 w 5796237"/>
                  <a:gd name="connsiteY296" fmla="*/ 514785 h 1151644"/>
                  <a:gd name="connsiteX297" fmla="*/ 778523 w 5796237"/>
                  <a:gd name="connsiteY297" fmla="*/ 486982 h 1151644"/>
                  <a:gd name="connsiteX298" fmla="*/ 782415 w 5796237"/>
                  <a:gd name="connsiteY298" fmla="*/ 459180 h 1151644"/>
                  <a:gd name="connsiteX299" fmla="*/ 788070 w 5796237"/>
                  <a:gd name="connsiteY299" fmla="*/ 432241 h 1151644"/>
                  <a:gd name="connsiteX300" fmla="*/ 794151 w 5796237"/>
                  <a:gd name="connsiteY300" fmla="*/ 405744 h 1151644"/>
                  <a:gd name="connsiteX301" fmla="*/ 801539 w 5796237"/>
                  <a:gd name="connsiteY301" fmla="*/ 380110 h 1151644"/>
                  <a:gd name="connsiteX302" fmla="*/ 810205 w 5796237"/>
                  <a:gd name="connsiteY302" fmla="*/ 354486 h 1151644"/>
                  <a:gd name="connsiteX303" fmla="*/ 820208 w 5796237"/>
                  <a:gd name="connsiteY303" fmla="*/ 329716 h 1151644"/>
                  <a:gd name="connsiteX304" fmla="*/ 831488 w 5796237"/>
                  <a:gd name="connsiteY304" fmla="*/ 305829 h 1151644"/>
                  <a:gd name="connsiteX305" fmla="*/ 844076 w 5796237"/>
                  <a:gd name="connsiteY305" fmla="*/ 281932 h 1151644"/>
                  <a:gd name="connsiteX306" fmla="*/ 857971 w 5796237"/>
                  <a:gd name="connsiteY306" fmla="*/ 259341 h 1151644"/>
                  <a:gd name="connsiteX307" fmla="*/ 872292 w 5796237"/>
                  <a:gd name="connsiteY307" fmla="*/ 236749 h 1151644"/>
                  <a:gd name="connsiteX308" fmla="*/ 887920 w 5796237"/>
                  <a:gd name="connsiteY308" fmla="*/ 215463 h 1151644"/>
                  <a:gd name="connsiteX309" fmla="*/ 904005 w 5796237"/>
                  <a:gd name="connsiteY309" fmla="*/ 194618 h 1151644"/>
                  <a:gd name="connsiteX310" fmla="*/ 921792 w 5796237"/>
                  <a:gd name="connsiteY310" fmla="*/ 175501 h 1151644"/>
                  <a:gd name="connsiteX311" fmla="*/ 939609 w 5796237"/>
                  <a:gd name="connsiteY311" fmla="*/ 156384 h 1151644"/>
                  <a:gd name="connsiteX312" fmla="*/ 959129 w 5796237"/>
                  <a:gd name="connsiteY312" fmla="*/ 138572 h 1151644"/>
                  <a:gd name="connsiteX313" fmla="*/ 979105 w 5796237"/>
                  <a:gd name="connsiteY313" fmla="*/ 121633 h 1151644"/>
                  <a:gd name="connsiteX314" fmla="*/ 1000389 w 5796237"/>
                  <a:gd name="connsiteY314" fmla="*/ 105126 h 1151644"/>
                  <a:gd name="connsiteX315" fmla="*/ 1021672 w 5796237"/>
                  <a:gd name="connsiteY315" fmla="*/ 90356 h 1151644"/>
                  <a:gd name="connsiteX316" fmla="*/ 1044233 w 5796237"/>
                  <a:gd name="connsiteY316" fmla="*/ 76450 h 1151644"/>
                  <a:gd name="connsiteX317" fmla="*/ 1067250 w 5796237"/>
                  <a:gd name="connsiteY317" fmla="*/ 63417 h 1151644"/>
                  <a:gd name="connsiteX318" fmla="*/ 1091148 w 5796237"/>
                  <a:gd name="connsiteY318" fmla="*/ 51258 h 1151644"/>
                  <a:gd name="connsiteX319" fmla="*/ 1115442 w 5796237"/>
                  <a:gd name="connsiteY319" fmla="*/ 40826 h 1151644"/>
                  <a:gd name="connsiteX320" fmla="*/ 1140648 w 5796237"/>
                  <a:gd name="connsiteY320" fmla="*/ 31277 h 1151644"/>
                  <a:gd name="connsiteX321" fmla="*/ 1166249 w 5796237"/>
                  <a:gd name="connsiteY321" fmla="*/ 22582 h 1151644"/>
                  <a:gd name="connsiteX322" fmla="*/ 1192306 w 5796237"/>
                  <a:gd name="connsiteY322" fmla="*/ 15634 h 1151644"/>
                  <a:gd name="connsiteX323" fmla="*/ 1218789 w 5796237"/>
                  <a:gd name="connsiteY323" fmla="*/ 9549 h 1151644"/>
                  <a:gd name="connsiteX324" fmla="*/ 1245728 w 5796237"/>
                  <a:gd name="connsiteY324" fmla="*/ 4770 h 1151644"/>
                  <a:gd name="connsiteX325" fmla="*/ 1273062 w 5796237"/>
                  <a:gd name="connsiteY325" fmla="*/ 1737 h 1151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</a:cxnLst>
                <a:rect l="l" t="t" r="r" b="b"/>
                <a:pathLst>
                  <a:path w="5796237" h="1151644">
                    <a:moveTo>
                      <a:pt x="1301308" y="0"/>
                    </a:moveTo>
                    <a:lnTo>
                      <a:pt x="1329524" y="0"/>
                    </a:lnTo>
                    <a:lnTo>
                      <a:pt x="1356007" y="432"/>
                    </a:lnTo>
                    <a:lnTo>
                      <a:pt x="1382490" y="3033"/>
                    </a:lnTo>
                    <a:lnTo>
                      <a:pt x="1408547" y="6075"/>
                    </a:lnTo>
                    <a:lnTo>
                      <a:pt x="1434148" y="11286"/>
                    </a:lnTo>
                    <a:lnTo>
                      <a:pt x="1460205" y="16939"/>
                    </a:lnTo>
                    <a:lnTo>
                      <a:pt x="1484955" y="23887"/>
                    </a:lnTo>
                    <a:lnTo>
                      <a:pt x="1509279" y="31709"/>
                    </a:lnTo>
                    <a:lnTo>
                      <a:pt x="1533147" y="41267"/>
                    </a:lnTo>
                    <a:lnTo>
                      <a:pt x="1556164" y="51258"/>
                    </a:lnTo>
                    <a:lnTo>
                      <a:pt x="1578755" y="62554"/>
                    </a:lnTo>
                    <a:lnTo>
                      <a:pt x="1600890" y="75155"/>
                    </a:lnTo>
                    <a:lnTo>
                      <a:pt x="1622599" y="88178"/>
                    </a:lnTo>
                    <a:lnTo>
                      <a:pt x="1643001" y="102516"/>
                    </a:lnTo>
                    <a:lnTo>
                      <a:pt x="1663433" y="117727"/>
                    </a:lnTo>
                    <a:lnTo>
                      <a:pt x="1682527" y="134234"/>
                    </a:lnTo>
                    <a:lnTo>
                      <a:pt x="1701196" y="151173"/>
                    </a:lnTo>
                    <a:lnTo>
                      <a:pt x="1718983" y="168553"/>
                    </a:lnTo>
                    <a:lnTo>
                      <a:pt x="1735919" y="187229"/>
                    </a:lnTo>
                    <a:lnTo>
                      <a:pt x="1752003" y="205914"/>
                    </a:lnTo>
                    <a:lnTo>
                      <a:pt x="1767205" y="226327"/>
                    </a:lnTo>
                    <a:lnTo>
                      <a:pt x="1781526" y="246750"/>
                    </a:lnTo>
                    <a:lnTo>
                      <a:pt x="1794540" y="268900"/>
                    </a:lnTo>
                    <a:lnTo>
                      <a:pt x="1807127" y="290618"/>
                    </a:lnTo>
                    <a:lnTo>
                      <a:pt x="1818438" y="313209"/>
                    </a:lnTo>
                    <a:lnTo>
                      <a:pt x="1828837" y="336232"/>
                    </a:lnTo>
                    <a:lnTo>
                      <a:pt x="1838414" y="360129"/>
                    </a:lnTo>
                    <a:lnTo>
                      <a:pt x="1846228" y="384457"/>
                    </a:lnTo>
                    <a:lnTo>
                      <a:pt x="1853161" y="409218"/>
                    </a:lnTo>
                    <a:lnTo>
                      <a:pt x="1859667" y="433978"/>
                    </a:lnTo>
                    <a:lnTo>
                      <a:pt x="1864441" y="460044"/>
                    </a:lnTo>
                    <a:lnTo>
                      <a:pt x="1868363" y="486109"/>
                    </a:lnTo>
                    <a:lnTo>
                      <a:pt x="1870096" y="512607"/>
                    </a:lnTo>
                    <a:lnTo>
                      <a:pt x="1883140" y="502616"/>
                    </a:lnTo>
                    <a:lnTo>
                      <a:pt x="1897035" y="492194"/>
                    </a:lnTo>
                    <a:lnTo>
                      <a:pt x="1910049" y="482203"/>
                    </a:lnTo>
                    <a:lnTo>
                      <a:pt x="1923944" y="473076"/>
                    </a:lnTo>
                    <a:lnTo>
                      <a:pt x="1938265" y="463518"/>
                    </a:lnTo>
                    <a:lnTo>
                      <a:pt x="1952160" y="454832"/>
                    </a:lnTo>
                    <a:lnTo>
                      <a:pt x="1966480" y="446147"/>
                    </a:lnTo>
                    <a:lnTo>
                      <a:pt x="1981257" y="437894"/>
                    </a:lnTo>
                    <a:lnTo>
                      <a:pt x="1996004" y="429640"/>
                    </a:lnTo>
                    <a:lnTo>
                      <a:pt x="2010781" y="422251"/>
                    </a:lnTo>
                    <a:lnTo>
                      <a:pt x="2025983" y="414861"/>
                    </a:lnTo>
                    <a:lnTo>
                      <a:pt x="2041611" y="407913"/>
                    </a:lnTo>
                    <a:lnTo>
                      <a:pt x="2057240" y="400964"/>
                    </a:lnTo>
                    <a:lnTo>
                      <a:pt x="2072868" y="394880"/>
                    </a:lnTo>
                    <a:lnTo>
                      <a:pt x="2088496" y="388363"/>
                    </a:lnTo>
                    <a:lnTo>
                      <a:pt x="2104124" y="382720"/>
                    </a:lnTo>
                    <a:lnTo>
                      <a:pt x="2120209" y="377068"/>
                    </a:lnTo>
                    <a:lnTo>
                      <a:pt x="2136688" y="372288"/>
                    </a:lnTo>
                    <a:lnTo>
                      <a:pt x="2152772" y="367077"/>
                    </a:lnTo>
                    <a:lnTo>
                      <a:pt x="2169708" y="362739"/>
                    </a:lnTo>
                    <a:lnTo>
                      <a:pt x="2185762" y="358392"/>
                    </a:lnTo>
                    <a:lnTo>
                      <a:pt x="2202698" y="354486"/>
                    </a:lnTo>
                    <a:lnTo>
                      <a:pt x="2219633" y="351444"/>
                    </a:lnTo>
                    <a:lnTo>
                      <a:pt x="2236995" y="348401"/>
                    </a:lnTo>
                    <a:lnTo>
                      <a:pt x="2253930" y="345791"/>
                    </a:lnTo>
                    <a:lnTo>
                      <a:pt x="2271748" y="343190"/>
                    </a:lnTo>
                    <a:lnTo>
                      <a:pt x="2289109" y="341453"/>
                    </a:lnTo>
                    <a:lnTo>
                      <a:pt x="2306470" y="340148"/>
                    </a:lnTo>
                    <a:lnTo>
                      <a:pt x="2324288" y="338843"/>
                    </a:lnTo>
                    <a:lnTo>
                      <a:pt x="2342075" y="338411"/>
                    </a:lnTo>
                    <a:lnTo>
                      <a:pt x="2359892" y="337537"/>
                    </a:lnTo>
                    <a:lnTo>
                      <a:pt x="2377679" y="337537"/>
                    </a:lnTo>
                    <a:lnTo>
                      <a:pt x="2412432" y="338843"/>
                    </a:lnTo>
                    <a:lnTo>
                      <a:pt x="2446729" y="341453"/>
                    </a:lnTo>
                    <a:lnTo>
                      <a:pt x="2480600" y="345359"/>
                    </a:lnTo>
                    <a:lnTo>
                      <a:pt x="2514015" y="351002"/>
                    </a:lnTo>
                    <a:lnTo>
                      <a:pt x="2547461" y="357519"/>
                    </a:lnTo>
                    <a:lnTo>
                      <a:pt x="2580025" y="365772"/>
                    </a:lnTo>
                    <a:lnTo>
                      <a:pt x="2611707" y="375331"/>
                    </a:lnTo>
                    <a:lnTo>
                      <a:pt x="2642994" y="385763"/>
                    </a:lnTo>
                    <a:lnTo>
                      <a:pt x="2673825" y="397922"/>
                    </a:lnTo>
                    <a:lnTo>
                      <a:pt x="2703774" y="410955"/>
                    </a:lnTo>
                    <a:lnTo>
                      <a:pt x="2732871" y="425293"/>
                    </a:lnTo>
                    <a:lnTo>
                      <a:pt x="2761939" y="440494"/>
                    </a:lnTo>
                    <a:lnTo>
                      <a:pt x="2789729" y="457443"/>
                    </a:lnTo>
                    <a:lnTo>
                      <a:pt x="2817519" y="474813"/>
                    </a:lnTo>
                    <a:lnTo>
                      <a:pt x="2843576" y="493499"/>
                    </a:lnTo>
                    <a:lnTo>
                      <a:pt x="2869208" y="513912"/>
                    </a:lnTo>
                    <a:lnTo>
                      <a:pt x="2894383" y="534334"/>
                    </a:lnTo>
                    <a:lnTo>
                      <a:pt x="2911769" y="550448"/>
                    </a:lnTo>
                    <a:lnTo>
                      <a:pt x="2923107" y="552578"/>
                    </a:lnTo>
                    <a:lnTo>
                      <a:pt x="2923107" y="548231"/>
                    </a:lnTo>
                    <a:lnTo>
                      <a:pt x="2923107" y="543020"/>
                    </a:lnTo>
                    <a:lnTo>
                      <a:pt x="2924415" y="514785"/>
                    </a:lnTo>
                    <a:lnTo>
                      <a:pt x="2926148" y="486982"/>
                    </a:lnTo>
                    <a:lnTo>
                      <a:pt x="2930040" y="459180"/>
                    </a:lnTo>
                    <a:lnTo>
                      <a:pt x="2935695" y="432241"/>
                    </a:lnTo>
                    <a:lnTo>
                      <a:pt x="2941776" y="405744"/>
                    </a:lnTo>
                    <a:lnTo>
                      <a:pt x="2949164" y="380110"/>
                    </a:lnTo>
                    <a:lnTo>
                      <a:pt x="2957830" y="354486"/>
                    </a:lnTo>
                    <a:lnTo>
                      <a:pt x="2967833" y="329716"/>
                    </a:lnTo>
                    <a:lnTo>
                      <a:pt x="2979113" y="305829"/>
                    </a:lnTo>
                    <a:lnTo>
                      <a:pt x="2991701" y="281932"/>
                    </a:lnTo>
                    <a:lnTo>
                      <a:pt x="3005596" y="259341"/>
                    </a:lnTo>
                    <a:lnTo>
                      <a:pt x="3019917" y="236749"/>
                    </a:lnTo>
                    <a:lnTo>
                      <a:pt x="3035545" y="215463"/>
                    </a:lnTo>
                    <a:lnTo>
                      <a:pt x="3051630" y="194618"/>
                    </a:lnTo>
                    <a:lnTo>
                      <a:pt x="3069417" y="175501"/>
                    </a:lnTo>
                    <a:lnTo>
                      <a:pt x="3087234" y="156384"/>
                    </a:lnTo>
                    <a:lnTo>
                      <a:pt x="3106754" y="138572"/>
                    </a:lnTo>
                    <a:lnTo>
                      <a:pt x="3126730" y="121633"/>
                    </a:lnTo>
                    <a:lnTo>
                      <a:pt x="3148014" y="105126"/>
                    </a:lnTo>
                    <a:lnTo>
                      <a:pt x="3169297" y="90356"/>
                    </a:lnTo>
                    <a:lnTo>
                      <a:pt x="3191858" y="76450"/>
                    </a:lnTo>
                    <a:lnTo>
                      <a:pt x="3214875" y="63417"/>
                    </a:lnTo>
                    <a:lnTo>
                      <a:pt x="3238773" y="51258"/>
                    </a:lnTo>
                    <a:lnTo>
                      <a:pt x="3263067" y="40826"/>
                    </a:lnTo>
                    <a:lnTo>
                      <a:pt x="3288273" y="31277"/>
                    </a:lnTo>
                    <a:lnTo>
                      <a:pt x="3313874" y="22582"/>
                    </a:lnTo>
                    <a:lnTo>
                      <a:pt x="3339931" y="15634"/>
                    </a:lnTo>
                    <a:lnTo>
                      <a:pt x="3366414" y="9549"/>
                    </a:lnTo>
                    <a:lnTo>
                      <a:pt x="3393353" y="4770"/>
                    </a:lnTo>
                    <a:lnTo>
                      <a:pt x="3420687" y="1737"/>
                    </a:lnTo>
                    <a:lnTo>
                      <a:pt x="3448933" y="0"/>
                    </a:lnTo>
                    <a:lnTo>
                      <a:pt x="3477149" y="0"/>
                    </a:lnTo>
                    <a:lnTo>
                      <a:pt x="3503632" y="432"/>
                    </a:lnTo>
                    <a:lnTo>
                      <a:pt x="3530115" y="3033"/>
                    </a:lnTo>
                    <a:lnTo>
                      <a:pt x="3556172" y="6075"/>
                    </a:lnTo>
                    <a:lnTo>
                      <a:pt x="3581773" y="11286"/>
                    </a:lnTo>
                    <a:lnTo>
                      <a:pt x="3607830" y="16939"/>
                    </a:lnTo>
                    <a:lnTo>
                      <a:pt x="3632580" y="23887"/>
                    </a:lnTo>
                    <a:lnTo>
                      <a:pt x="3656904" y="31709"/>
                    </a:lnTo>
                    <a:lnTo>
                      <a:pt x="3680772" y="41267"/>
                    </a:lnTo>
                    <a:lnTo>
                      <a:pt x="3703789" y="51258"/>
                    </a:lnTo>
                    <a:lnTo>
                      <a:pt x="3726380" y="62554"/>
                    </a:lnTo>
                    <a:lnTo>
                      <a:pt x="3748515" y="75155"/>
                    </a:lnTo>
                    <a:lnTo>
                      <a:pt x="3770224" y="88178"/>
                    </a:lnTo>
                    <a:lnTo>
                      <a:pt x="3790626" y="102516"/>
                    </a:lnTo>
                    <a:lnTo>
                      <a:pt x="3811058" y="117727"/>
                    </a:lnTo>
                    <a:lnTo>
                      <a:pt x="3830152" y="134234"/>
                    </a:lnTo>
                    <a:lnTo>
                      <a:pt x="3848821" y="151173"/>
                    </a:lnTo>
                    <a:lnTo>
                      <a:pt x="3866608" y="168553"/>
                    </a:lnTo>
                    <a:lnTo>
                      <a:pt x="3883544" y="187229"/>
                    </a:lnTo>
                    <a:lnTo>
                      <a:pt x="3899628" y="205914"/>
                    </a:lnTo>
                    <a:lnTo>
                      <a:pt x="3914830" y="226327"/>
                    </a:lnTo>
                    <a:lnTo>
                      <a:pt x="3929151" y="246750"/>
                    </a:lnTo>
                    <a:lnTo>
                      <a:pt x="3942165" y="268900"/>
                    </a:lnTo>
                    <a:lnTo>
                      <a:pt x="3954752" y="290618"/>
                    </a:lnTo>
                    <a:lnTo>
                      <a:pt x="3966063" y="313209"/>
                    </a:lnTo>
                    <a:lnTo>
                      <a:pt x="3976462" y="336232"/>
                    </a:lnTo>
                    <a:lnTo>
                      <a:pt x="3986039" y="360129"/>
                    </a:lnTo>
                    <a:lnTo>
                      <a:pt x="3993853" y="384457"/>
                    </a:lnTo>
                    <a:lnTo>
                      <a:pt x="4000786" y="409218"/>
                    </a:lnTo>
                    <a:lnTo>
                      <a:pt x="4007292" y="433978"/>
                    </a:lnTo>
                    <a:lnTo>
                      <a:pt x="4012066" y="460044"/>
                    </a:lnTo>
                    <a:lnTo>
                      <a:pt x="4015988" y="486109"/>
                    </a:lnTo>
                    <a:lnTo>
                      <a:pt x="4017721" y="512607"/>
                    </a:lnTo>
                    <a:lnTo>
                      <a:pt x="4030765" y="502616"/>
                    </a:lnTo>
                    <a:lnTo>
                      <a:pt x="4044660" y="492194"/>
                    </a:lnTo>
                    <a:lnTo>
                      <a:pt x="4057674" y="482203"/>
                    </a:lnTo>
                    <a:lnTo>
                      <a:pt x="4071569" y="473076"/>
                    </a:lnTo>
                    <a:lnTo>
                      <a:pt x="4085890" y="463518"/>
                    </a:lnTo>
                    <a:lnTo>
                      <a:pt x="4099785" y="454832"/>
                    </a:lnTo>
                    <a:lnTo>
                      <a:pt x="4114105" y="446147"/>
                    </a:lnTo>
                    <a:lnTo>
                      <a:pt x="4128882" y="437894"/>
                    </a:lnTo>
                    <a:lnTo>
                      <a:pt x="4143629" y="429640"/>
                    </a:lnTo>
                    <a:lnTo>
                      <a:pt x="4158406" y="422251"/>
                    </a:lnTo>
                    <a:lnTo>
                      <a:pt x="4173608" y="414861"/>
                    </a:lnTo>
                    <a:lnTo>
                      <a:pt x="4189236" y="407913"/>
                    </a:lnTo>
                    <a:lnTo>
                      <a:pt x="4204865" y="400964"/>
                    </a:lnTo>
                    <a:lnTo>
                      <a:pt x="4220493" y="394880"/>
                    </a:lnTo>
                    <a:lnTo>
                      <a:pt x="4236121" y="388363"/>
                    </a:lnTo>
                    <a:lnTo>
                      <a:pt x="4251749" y="382720"/>
                    </a:lnTo>
                    <a:lnTo>
                      <a:pt x="4267834" y="377068"/>
                    </a:lnTo>
                    <a:lnTo>
                      <a:pt x="4284313" y="372288"/>
                    </a:lnTo>
                    <a:lnTo>
                      <a:pt x="4300397" y="367077"/>
                    </a:lnTo>
                    <a:lnTo>
                      <a:pt x="4317333" y="362739"/>
                    </a:lnTo>
                    <a:lnTo>
                      <a:pt x="4333387" y="358392"/>
                    </a:lnTo>
                    <a:lnTo>
                      <a:pt x="4350323" y="354486"/>
                    </a:lnTo>
                    <a:lnTo>
                      <a:pt x="4367258" y="351444"/>
                    </a:lnTo>
                    <a:lnTo>
                      <a:pt x="4384620" y="348401"/>
                    </a:lnTo>
                    <a:lnTo>
                      <a:pt x="4401555" y="345791"/>
                    </a:lnTo>
                    <a:lnTo>
                      <a:pt x="4419373" y="343190"/>
                    </a:lnTo>
                    <a:lnTo>
                      <a:pt x="4436734" y="341453"/>
                    </a:lnTo>
                    <a:lnTo>
                      <a:pt x="4454095" y="340148"/>
                    </a:lnTo>
                    <a:lnTo>
                      <a:pt x="4471913" y="338843"/>
                    </a:lnTo>
                    <a:lnTo>
                      <a:pt x="4489700" y="338411"/>
                    </a:lnTo>
                    <a:lnTo>
                      <a:pt x="4507517" y="337537"/>
                    </a:lnTo>
                    <a:lnTo>
                      <a:pt x="4525304" y="337537"/>
                    </a:lnTo>
                    <a:lnTo>
                      <a:pt x="4560057" y="338843"/>
                    </a:lnTo>
                    <a:lnTo>
                      <a:pt x="4594354" y="341453"/>
                    </a:lnTo>
                    <a:lnTo>
                      <a:pt x="4628225" y="345359"/>
                    </a:lnTo>
                    <a:lnTo>
                      <a:pt x="4661640" y="351002"/>
                    </a:lnTo>
                    <a:lnTo>
                      <a:pt x="4695086" y="357519"/>
                    </a:lnTo>
                    <a:lnTo>
                      <a:pt x="4727650" y="365772"/>
                    </a:lnTo>
                    <a:lnTo>
                      <a:pt x="4759332" y="375331"/>
                    </a:lnTo>
                    <a:lnTo>
                      <a:pt x="4790619" y="385763"/>
                    </a:lnTo>
                    <a:lnTo>
                      <a:pt x="4821450" y="397922"/>
                    </a:lnTo>
                    <a:lnTo>
                      <a:pt x="4851399" y="410955"/>
                    </a:lnTo>
                    <a:lnTo>
                      <a:pt x="4880496" y="425293"/>
                    </a:lnTo>
                    <a:lnTo>
                      <a:pt x="4909564" y="440494"/>
                    </a:lnTo>
                    <a:lnTo>
                      <a:pt x="4937354" y="457443"/>
                    </a:lnTo>
                    <a:lnTo>
                      <a:pt x="4965144" y="474813"/>
                    </a:lnTo>
                    <a:lnTo>
                      <a:pt x="4991201" y="493499"/>
                    </a:lnTo>
                    <a:lnTo>
                      <a:pt x="5016833" y="513912"/>
                    </a:lnTo>
                    <a:lnTo>
                      <a:pt x="5042008" y="534334"/>
                    </a:lnTo>
                    <a:lnTo>
                      <a:pt x="5065907" y="556484"/>
                    </a:lnTo>
                    <a:lnTo>
                      <a:pt x="5088893" y="579076"/>
                    </a:lnTo>
                    <a:lnTo>
                      <a:pt x="5111484" y="602531"/>
                    </a:lnTo>
                    <a:lnTo>
                      <a:pt x="5132767" y="627301"/>
                    </a:lnTo>
                    <a:lnTo>
                      <a:pt x="5152744" y="652061"/>
                    </a:lnTo>
                    <a:lnTo>
                      <a:pt x="5171412" y="678558"/>
                    </a:lnTo>
                    <a:lnTo>
                      <a:pt x="5189625" y="705488"/>
                    </a:lnTo>
                    <a:lnTo>
                      <a:pt x="5207017" y="733732"/>
                    </a:lnTo>
                    <a:lnTo>
                      <a:pt x="5222645" y="761966"/>
                    </a:lnTo>
                    <a:lnTo>
                      <a:pt x="5237847" y="791074"/>
                    </a:lnTo>
                    <a:lnTo>
                      <a:pt x="5251287" y="820614"/>
                    </a:lnTo>
                    <a:lnTo>
                      <a:pt x="5263874" y="851459"/>
                    </a:lnTo>
                    <a:lnTo>
                      <a:pt x="5275185" y="882735"/>
                    </a:lnTo>
                    <a:lnTo>
                      <a:pt x="5284732" y="914012"/>
                    </a:lnTo>
                    <a:lnTo>
                      <a:pt x="5293428" y="946594"/>
                    </a:lnTo>
                    <a:lnTo>
                      <a:pt x="5313830" y="943552"/>
                    </a:lnTo>
                    <a:lnTo>
                      <a:pt x="5335083" y="941815"/>
                    </a:lnTo>
                    <a:lnTo>
                      <a:pt x="5355941" y="940951"/>
                    </a:lnTo>
                    <a:lnTo>
                      <a:pt x="5377224" y="940509"/>
                    </a:lnTo>
                    <a:lnTo>
                      <a:pt x="5393278" y="940951"/>
                    </a:lnTo>
                    <a:lnTo>
                      <a:pt x="5408907" y="941815"/>
                    </a:lnTo>
                    <a:lnTo>
                      <a:pt x="5424535" y="943552"/>
                    </a:lnTo>
                    <a:lnTo>
                      <a:pt x="5440163" y="944857"/>
                    </a:lnTo>
                    <a:lnTo>
                      <a:pt x="5455791" y="947467"/>
                    </a:lnTo>
                    <a:lnTo>
                      <a:pt x="5471450" y="949636"/>
                    </a:lnTo>
                    <a:lnTo>
                      <a:pt x="5486622" y="953110"/>
                    </a:lnTo>
                    <a:lnTo>
                      <a:pt x="5501399" y="956585"/>
                    </a:lnTo>
                    <a:lnTo>
                      <a:pt x="5515719" y="960491"/>
                    </a:lnTo>
                    <a:lnTo>
                      <a:pt x="5530922" y="964838"/>
                    </a:lnTo>
                    <a:lnTo>
                      <a:pt x="5545243" y="969617"/>
                    </a:lnTo>
                    <a:lnTo>
                      <a:pt x="5559594" y="974828"/>
                    </a:lnTo>
                    <a:lnTo>
                      <a:pt x="5573489" y="980481"/>
                    </a:lnTo>
                    <a:lnTo>
                      <a:pt x="5587810" y="986124"/>
                    </a:lnTo>
                    <a:lnTo>
                      <a:pt x="5600823" y="992209"/>
                    </a:lnTo>
                    <a:lnTo>
                      <a:pt x="5614719" y="999157"/>
                    </a:lnTo>
                    <a:lnTo>
                      <a:pt x="5627762" y="1006105"/>
                    </a:lnTo>
                    <a:lnTo>
                      <a:pt x="5640776" y="1013495"/>
                    </a:lnTo>
                    <a:lnTo>
                      <a:pt x="5653363" y="1021748"/>
                    </a:lnTo>
                    <a:lnTo>
                      <a:pt x="5665951" y="1029138"/>
                    </a:lnTo>
                    <a:lnTo>
                      <a:pt x="5678539" y="1038255"/>
                    </a:lnTo>
                    <a:lnTo>
                      <a:pt x="5690275" y="1046941"/>
                    </a:lnTo>
                    <a:lnTo>
                      <a:pt x="5702437" y="1056067"/>
                    </a:lnTo>
                    <a:lnTo>
                      <a:pt x="5714143" y="1065626"/>
                    </a:lnTo>
                    <a:lnTo>
                      <a:pt x="5725454" y="1075185"/>
                    </a:lnTo>
                    <a:lnTo>
                      <a:pt x="5735853" y="1085175"/>
                    </a:lnTo>
                    <a:lnTo>
                      <a:pt x="5746737" y="1095598"/>
                    </a:lnTo>
                    <a:lnTo>
                      <a:pt x="5757136" y="1106461"/>
                    </a:lnTo>
                    <a:lnTo>
                      <a:pt x="5767139" y="1116884"/>
                    </a:lnTo>
                    <a:lnTo>
                      <a:pt x="5777112" y="1128179"/>
                    </a:lnTo>
                    <a:lnTo>
                      <a:pt x="5786659" y="1139475"/>
                    </a:lnTo>
                    <a:lnTo>
                      <a:pt x="5796237" y="1151644"/>
                    </a:lnTo>
                    <a:lnTo>
                      <a:pt x="3648612" y="1151644"/>
                    </a:lnTo>
                    <a:lnTo>
                      <a:pt x="2147625" y="1151644"/>
                    </a:lnTo>
                    <a:lnTo>
                      <a:pt x="0" y="1151644"/>
                    </a:lnTo>
                    <a:lnTo>
                      <a:pt x="3010" y="1119494"/>
                    </a:lnTo>
                    <a:lnTo>
                      <a:pt x="7358" y="1088217"/>
                    </a:lnTo>
                    <a:lnTo>
                      <a:pt x="13865" y="1056941"/>
                    </a:lnTo>
                    <a:lnTo>
                      <a:pt x="21253" y="1026096"/>
                    </a:lnTo>
                    <a:lnTo>
                      <a:pt x="30800" y="996556"/>
                    </a:lnTo>
                    <a:lnTo>
                      <a:pt x="40804" y="967448"/>
                    </a:lnTo>
                    <a:lnTo>
                      <a:pt x="52510" y="938341"/>
                    </a:lnTo>
                    <a:lnTo>
                      <a:pt x="65554" y="910106"/>
                    </a:lnTo>
                    <a:lnTo>
                      <a:pt x="79874" y="883167"/>
                    </a:lnTo>
                    <a:lnTo>
                      <a:pt x="95077" y="857102"/>
                    </a:lnTo>
                    <a:lnTo>
                      <a:pt x="112013" y="831478"/>
                    </a:lnTo>
                    <a:lnTo>
                      <a:pt x="129374" y="806276"/>
                    </a:lnTo>
                    <a:lnTo>
                      <a:pt x="148043" y="782379"/>
                    </a:lnTo>
                    <a:lnTo>
                      <a:pt x="168019" y="759356"/>
                    </a:lnTo>
                    <a:lnTo>
                      <a:pt x="188877" y="737206"/>
                    </a:lnTo>
                    <a:lnTo>
                      <a:pt x="210586" y="715920"/>
                    </a:lnTo>
                    <a:lnTo>
                      <a:pt x="234028" y="695939"/>
                    </a:lnTo>
                    <a:lnTo>
                      <a:pt x="257471" y="677253"/>
                    </a:lnTo>
                    <a:lnTo>
                      <a:pt x="282220" y="659009"/>
                    </a:lnTo>
                    <a:lnTo>
                      <a:pt x="307821" y="642071"/>
                    </a:lnTo>
                    <a:lnTo>
                      <a:pt x="333879" y="626427"/>
                    </a:lnTo>
                    <a:lnTo>
                      <a:pt x="360817" y="612089"/>
                    </a:lnTo>
                    <a:lnTo>
                      <a:pt x="388152" y="599057"/>
                    </a:lnTo>
                    <a:lnTo>
                      <a:pt x="416398" y="586897"/>
                    </a:lnTo>
                    <a:lnTo>
                      <a:pt x="445921" y="576465"/>
                    </a:lnTo>
                    <a:lnTo>
                      <a:pt x="475445" y="566916"/>
                    </a:lnTo>
                    <a:lnTo>
                      <a:pt x="505819" y="559526"/>
                    </a:lnTo>
                    <a:lnTo>
                      <a:pt x="536650" y="553010"/>
                    </a:lnTo>
                    <a:lnTo>
                      <a:pt x="567937" y="548231"/>
                    </a:lnTo>
                    <a:lnTo>
                      <a:pt x="599619" y="544325"/>
                    </a:lnTo>
                    <a:lnTo>
                      <a:pt x="631757" y="542588"/>
                    </a:lnTo>
                    <a:lnTo>
                      <a:pt x="663896" y="541714"/>
                    </a:lnTo>
                    <a:lnTo>
                      <a:pt x="678642" y="541714"/>
                    </a:lnTo>
                    <a:lnTo>
                      <a:pt x="692963" y="542588"/>
                    </a:lnTo>
                    <a:lnTo>
                      <a:pt x="706432" y="543883"/>
                    </a:lnTo>
                    <a:lnTo>
                      <a:pt x="720327" y="545188"/>
                    </a:lnTo>
                    <a:lnTo>
                      <a:pt x="734648" y="546494"/>
                    </a:lnTo>
                    <a:lnTo>
                      <a:pt x="748543" y="548231"/>
                    </a:lnTo>
                    <a:lnTo>
                      <a:pt x="761587" y="549968"/>
                    </a:lnTo>
                    <a:lnTo>
                      <a:pt x="775482" y="552578"/>
                    </a:lnTo>
                    <a:lnTo>
                      <a:pt x="775482" y="548231"/>
                    </a:lnTo>
                    <a:lnTo>
                      <a:pt x="775482" y="543020"/>
                    </a:lnTo>
                    <a:lnTo>
                      <a:pt x="776790" y="514785"/>
                    </a:lnTo>
                    <a:lnTo>
                      <a:pt x="778523" y="486982"/>
                    </a:lnTo>
                    <a:lnTo>
                      <a:pt x="782415" y="459180"/>
                    </a:lnTo>
                    <a:lnTo>
                      <a:pt x="788070" y="432241"/>
                    </a:lnTo>
                    <a:lnTo>
                      <a:pt x="794151" y="405744"/>
                    </a:lnTo>
                    <a:lnTo>
                      <a:pt x="801539" y="380110"/>
                    </a:lnTo>
                    <a:lnTo>
                      <a:pt x="810205" y="354486"/>
                    </a:lnTo>
                    <a:lnTo>
                      <a:pt x="820208" y="329716"/>
                    </a:lnTo>
                    <a:lnTo>
                      <a:pt x="831488" y="305829"/>
                    </a:lnTo>
                    <a:lnTo>
                      <a:pt x="844076" y="281932"/>
                    </a:lnTo>
                    <a:lnTo>
                      <a:pt x="857971" y="259341"/>
                    </a:lnTo>
                    <a:lnTo>
                      <a:pt x="872292" y="236749"/>
                    </a:lnTo>
                    <a:lnTo>
                      <a:pt x="887920" y="215463"/>
                    </a:lnTo>
                    <a:lnTo>
                      <a:pt x="904005" y="194618"/>
                    </a:lnTo>
                    <a:lnTo>
                      <a:pt x="921792" y="175501"/>
                    </a:lnTo>
                    <a:lnTo>
                      <a:pt x="939609" y="156384"/>
                    </a:lnTo>
                    <a:lnTo>
                      <a:pt x="959129" y="138572"/>
                    </a:lnTo>
                    <a:lnTo>
                      <a:pt x="979105" y="121633"/>
                    </a:lnTo>
                    <a:lnTo>
                      <a:pt x="1000389" y="105126"/>
                    </a:lnTo>
                    <a:lnTo>
                      <a:pt x="1021672" y="90356"/>
                    </a:lnTo>
                    <a:lnTo>
                      <a:pt x="1044233" y="76450"/>
                    </a:lnTo>
                    <a:lnTo>
                      <a:pt x="1067250" y="63417"/>
                    </a:lnTo>
                    <a:lnTo>
                      <a:pt x="1091148" y="51258"/>
                    </a:lnTo>
                    <a:lnTo>
                      <a:pt x="1115442" y="40826"/>
                    </a:lnTo>
                    <a:lnTo>
                      <a:pt x="1140648" y="31277"/>
                    </a:lnTo>
                    <a:lnTo>
                      <a:pt x="1166249" y="22582"/>
                    </a:lnTo>
                    <a:lnTo>
                      <a:pt x="1192306" y="15634"/>
                    </a:lnTo>
                    <a:lnTo>
                      <a:pt x="1218789" y="9549"/>
                    </a:lnTo>
                    <a:lnTo>
                      <a:pt x="1245728" y="4770"/>
                    </a:lnTo>
                    <a:lnTo>
                      <a:pt x="1273062" y="1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Clr>
                    <a:srgbClr val="000000"/>
                  </a:buClr>
                </a:pPr>
                <a:endParaRPr/>
              </a:p>
            </p:txBody>
          </p:sp>
          <p:grpSp>
            <p:nvGrpSpPr>
              <p:cNvPr id="42" name="isļîḋe">
                <a:extLst>
                  <a:ext uri="{FF2B5EF4-FFF2-40B4-BE49-F238E27FC236}">
                    <a16:creationId xmlns:a16="http://schemas.microsoft.com/office/drawing/2014/main" id="{542DC01E-618E-4A28-B385-22047F029E0C}"/>
                  </a:ext>
                </a:extLst>
              </p:cNvPr>
              <p:cNvGrpSpPr/>
              <p:nvPr/>
            </p:nvGrpSpPr>
            <p:grpSpPr>
              <a:xfrm>
                <a:off x="4914809" y="1995340"/>
                <a:ext cx="2141700" cy="3826148"/>
                <a:chOff x="4579121" y="1312715"/>
                <a:chExt cx="2141700" cy="3826148"/>
              </a:xfrm>
            </p:grpSpPr>
            <p:grpSp>
              <p:nvGrpSpPr>
                <p:cNvPr id="43" name="îṣļiḋê">
                  <a:extLst>
                    <a:ext uri="{FF2B5EF4-FFF2-40B4-BE49-F238E27FC236}">
                      <a16:creationId xmlns:a16="http://schemas.microsoft.com/office/drawing/2014/main" id="{2537C448-7CBB-4FBB-B4A2-99D71DF50B44}"/>
                    </a:ext>
                  </a:extLst>
                </p:cNvPr>
                <p:cNvGrpSpPr/>
                <p:nvPr/>
              </p:nvGrpSpPr>
              <p:grpSpPr>
                <a:xfrm rot="2700000">
                  <a:off x="5268520" y="3313871"/>
                  <a:ext cx="694467" cy="695599"/>
                  <a:chOff x="12814296" y="5689600"/>
                  <a:chExt cx="1947868" cy="195103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" name="îṩḷïḑé">
                    <a:extLst>
                      <a:ext uri="{FF2B5EF4-FFF2-40B4-BE49-F238E27FC236}">
                        <a16:creationId xmlns:a16="http://schemas.microsoft.com/office/drawing/2014/main" id="{ED3226D2-943C-45AB-8440-4A2BC193287C}"/>
                      </a:ext>
                    </a:extLst>
                  </p:cNvPr>
                  <p:cNvSpPr/>
                  <p:nvPr/>
                </p:nvSpPr>
                <p:spPr>
                  <a:xfrm>
                    <a:off x="12814296" y="5689600"/>
                    <a:ext cx="1495422" cy="149701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77" y="100530"/>
                        </a:moveTo>
                        <a:lnTo>
                          <a:pt x="100499" y="3372"/>
                        </a:lnTo>
                        <a:lnTo>
                          <a:pt x="101327" y="2735"/>
                        </a:lnTo>
                        <a:lnTo>
                          <a:pt x="102156" y="2099"/>
                        </a:lnTo>
                        <a:lnTo>
                          <a:pt x="102984" y="1527"/>
                        </a:lnTo>
                        <a:lnTo>
                          <a:pt x="103749" y="1081"/>
                        </a:lnTo>
                        <a:lnTo>
                          <a:pt x="104705" y="636"/>
                        </a:lnTo>
                        <a:lnTo>
                          <a:pt x="105597" y="318"/>
                        </a:lnTo>
                        <a:lnTo>
                          <a:pt x="106553" y="190"/>
                        </a:lnTo>
                        <a:lnTo>
                          <a:pt x="107445" y="0"/>
                        </a:lnTo>
                        <a:lnTo>
                          <a:pt x="108337" y="0"/>
                        </a:lnTo>
                        <a:lnTo>
                          <a:pt x="109166" y="0"/>
                        </a:lnTo>
                        <a:lnTo>
                          <a:pt x="110122" y="190"/>
                        </a:lnTo>
                        <a:lnTo>
                          <a:pt x="110950" y="318"/>
                        </a:lnTo>
                        <a:lnTo>
                          <a:pt x="111651" y="699"/>
                        </a:lnTo>
                        <a:lnTo>
                          <a:pt x="112480" y="1081"/>
                        </a:lnTo>
                        <a:lnTo>
                          <a:pt x="113117" y="1527"/>
                        </a:lnTo>
                        <a:lnTo>
                          <a:pt x="113882" y="2163"/>
                        </a:lnTo>
                        <a:lnTo>
                          <a:pt x="117833" y="6108"/>
                        </a:lnTo>
                        <a:lnTo>
                          <a:pt x="118470" y="6871"/>
                        </a:lnTo>
                        <a:lnTo>
                          <a:pt x="118916" y="7507"/>
                        </a:lnTo>
                        <a:lnTo>
                          <a:pt x="119298" y="8335"/>
                        </a:lnTo>
                        <a:lnTo>
                          <a:pt x="119681" y="9034"/>
                        </a:lnTo>
                        <a:lnTo>
                          <a:pt x="119808" y="9862"/>
                        </a:lnTo>
                        <a:lnTo>
                          <a:pt x="119936" y="10816"/>
                        </a:lnTo>
                        <a:lnTo>
                          <a:pt x="120000" y="11643"/>
                        </a:lnTo>
                        <a:lnTo>
                          <a:pt x="119936" y="12534"/>
                        </a:lnTo>
                        <a:lnTo>
                          <a:pt x="119808" y="13488"/>
                        </a:lnTo>
                        <a:lnTo>
                          <a:pt x="119681" y="14379"/>
                        </a:lnTo>
                        <a:lnTo>
                          <a:pt x="119298" y="15334"/>
                        </a:lnTo>
                        <a:lnTo>
                          <a:pt x="118916" y="16097"/>
                        </a:lnTo>
                        <a:lnTo>
                          <a:pt x="118470" y="17051"/>
                        </a:lnTo>
                        <a:lnTo>
                          <a:pt x="117896" y="17879"/>
                        </a:lnTo>
                        <a:lnTo>
                          <a:pt x="117259" y="18706"/>
                        </a:lnTo>
                        <a:lnTo>
                          <a:pt x="116622" y="19406"/>
                        </a:lnTo>
                        <a:lnTo>
                          <a:pt x="19437" y="116627"/>
                        </a:lnTo>
                        <a:lnTo>
                          <a:pt x="18736" y="117327"/>
                        </a:lnTo>
                        <a:lnTo>
                          <a:pt x="17907" y="117963"/>
                        </a:lnTo>
                        <a:lnTo>
                          <a:pt x="17079" y="118536"/>
                        </a:lnTo>
                        <a:lnTo>
                          <a:pt x="16123" y="118981"/>
                        </a:lnTo>
                        <a:lnTo>
                          <a:pt x="15231" y="119363"/>
                        </a:lnTo>
                        <a:lnTo>
                          <a:pt x="14275" y="119618"/>
                        </a:lnTo>
                        <a:lnTo>
                          <a:pt x="13510" y="119936"/>
                        </a:lnTo>
                        <a:lnTo>
                          <a:pt x="12554" y="120000"/>
                        </a:lnTo>
                        <a:lnTo>
                          <a:pt x="11662" y="120000"/>
                        </a:lnTo>
                        <a:lnTo>
                          <a:pt x="10706" y="120000"/>
                        </a:lnTo>
                        <a:lnTo>
                          <a:pt x="9877" y="119809"/>
                        </a:lnTo>
                        <a:lnTo>
                          <a:pt x="9049" y="119618"/>
                        </a:lnTo>
                        <a:lnTo>
                          <a:pt x="8220" y="119363"/>
                        </a:lnTo>
                        <a:lnTo>
                          <a:pt x="7519" y="118918"/>
                        </a:lnTo>
                        <a:lnTo>
                          <a:pt x="6755" y="118472"/>
                        </a:lnTo>
                        <a:lnTo>
                          <a:pt x="6117" y="117900"/>
                        </a:lnTo>
                        <a:lnTo>
                          <a:pt x="2103" y="113828"/>
                        </a:lnTo>
                        <a:lnTo>
                          <a:pt x="1529" y="113191"/>
                        </a:lnTo>
                        <a:lnTo>
                          <a:pt x="1083" y="112492"/>
                        </a:lnTo>
                        <a:lnTo>
                          <a:pt x="637" y="111728"/>
                        </a:lnTo>
                        <a:lnTo>
                          <a:pt x="382" y="110901"/>
                        </a:lnTo>
                        <a:lnTo>
                          <a:pt x="63" y="110074"/>
                        </a:lnTo>
                        <a:lnTo>
                          <a:pt x="0" y="109247"/>
                        </a:lnTo>
                        <a:lnTo>
                          <a:pt x="0" y="108356"/>
                        </a:lnTo>
                        <a:lnTo>
                          <a:pt x="0" y="107401"/>
                        </a:lnTo>
                        <a:lnTo>
                          <a:pt x="63" y="106511"/>
                        </a:lnTo>
                        <a:lnTo>
                          <a:pt x="382" y="105620"/>
                        </a:lnTo>
                        <a:lnTo>
                          <a:pt x="637" y="104793"/>
                        </a:lnTo>
                        <a:lnTo>
                          <a:pt x="1019" y="103838"/>
                        </a:lnTo>
                        <a:lnTo>
                          <a:pt x="1465" y="102948"/>
                        </a:lnTo>
                        <a:lnTo>
                          <a:pt x="2039" y="102120"/>
                        </a:lnTo>
                        <a:lnTo>
                          <a:pt x="2676" y="101293"/>
                        </a:lnTo>
                        <a:lnTo>
                          <a:pt x="3377" y="1005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3" name="îṡ1îḍé">
                    <a:extLst>
                      <a:ext uri="{FF2B5EF4-FFF2-40B4-BE49-F238E27FC236}">
                        <a16:creationId xmlns:a16="http://schemas.microsoft.com/office/drawing/2014/main" id="{22F4F959-AB4E-4C79-9B7C-DAE3F9F14C2F}"/>
                      </a:ext>
                    </a:extLst>
                  </p:cNvPr>
                  <p:cNvSpPr/>
                  <p:nvPr/>
                </p:nvSpPr>
                <p:spPr>
                  <a:xfrm>
                    <a:off x="13039725" y="5916610"/>
                    <a:ext cx="1495423" cy="149859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77" y="100487"/>
                        </a:moveTo>
                        <a:lnTo>
                          <a:pt x="100562" y="3432"/>
                        </a:lnTo>
                        <a:lnTo>
                          <a:pt x="101327" y="2733"/>
                        </a:lnTo>
                        <a:lnTo>
                          <a:pt x="102156" y="2097"/>
                        </a:lnTo>
                        <a:lnTo>
                          <a:pt x="102984" y="1588"/>
                        </a:lnTo>
                        <a:lnTo>
                          <a:pt x="103876" y="1144"/>
                        </a:lnTo>
                        <a:lnTo>
                          <a:pt x="104705" y="762"/>
                        </a:lnTo>
                        <a:lnTo>
                          <a:pt x="105597" y="381"/>
                        </a:lnTo>
                        <a:lnTo>
                          <a:pt x="106553" y="190"/>
                        </a:lnTo>
                        <a:lnTo>
                          <a:pt x="107445" y="127"/>
                        </a:lnTo>
                        <a:lnTo>
                          <a:pt x="108401" y="0"/>
                        </a:lnTo>
                        <a:lnTo>
                          <a:pt x="109229" y="127"/>
                        </a:lnTo>
                        <a:lnTo>
                          <a:pt x="110122" y="190"/>
                        </a:lnTo>
                        <a:lnTo>
                          <a:pt x="110950" y="381"/>
                        </a:lnTo>
                        <a:lnTo>
                          <a:pt x="111779" y="762"/>
                        </a:lnTo>
                        <a:lnTo>
                          <a:pt x="112480" y="1144"/>
                        </a:lnTo>
                        <a:lnTo>
                          <a:pt x="113244" y="1652"/>
                        </a:lnTo>
                        <a:lnTo>
                          <a:pt x="113882" y="2224"/>
                        </a:lnTo>
                        <a:lnTo>
                          <a:pt x="117833" y="6228"/>
                        </a:lnTo>
                        <a:lnTo>
                          <a:pt x="118470" y="6864"/>
                        </a:lnTo>
                        <a:lnTo>
                          <a:pt x="118916" y="7500"/>
                        </a:lnTo>
                        <a:lnTo>
                          <a:pt x="119298" y="8326"/>
                        </a:lnTo>
                        <a:lnTo>
                          <a:pt x="119681" y="9088"/>
                        </a:lnTo>
                        <a:lnTo>
                          <a:pt x="119872" y="9915"/>
                        </a:lnTo>
                        <a:lnTo>
                          <a:pt x="120000" y="10805"/>
                        </a:lnTo>
                        <a:lnTo>
                          <a:pt x="120000" y="11631"/>
                        </a:lnTo>
                        <a:lnTo>
                          <a:pt x="120000" y="12584"/>
                        </a:lnTo>
                        <a:lnTo>
                          <a:pt x="119872" y="13474"/>
                        </a:lnTo>
                        <a:lnTo>
                          <a:pt x="119681" y="14427"/>
                        </a:lnTo>
                        <a:lnTo>
                          <a:pt x="119362" y="15317"/>
                        </a:lnTo>
                        <a:lnTo>
                          <a:pt x="118916" y="16207"/>
                        </a:lnTo>
                        <a:lnTo>
                          <a:pt x="118470" y="17033"/>
                        </a:lnTo>
                        <a:lnTo>
                          <a:pt x="117896" y="17860"/>
                        </a:lnTo>
                        <a:lnTo>
                          <a:pt x="117259" y="18686"/>
                        </a:lnTo>
                        <a:lnTo>
                          <a:pt x="116622" y="19512"/>
                        </a:lnTo>
                        <a:lnTo>
                          <a:pt x="19437" y="116504"/>
                        </a:lnTo>
                        <a:lnTo>
                          <a:pt x="18736" y="117266"/>
                        </a:lnTo>
                        <a:lnTo>
                          <a:pt x="17907" y="117902"/>
                        </a:lnTo>
                        <a:lnTo>
                          <a:pt x="17079" y="118474"/>
                        </a:lnTo>
                        <a:lnTo>
                          <a:pt x="16123" y="118919"/>
                        </a:lnTo>
                        <a:lnTo>
                          <a:pt x="15231" y="119300"/>
                        </a:lnTo>
                        <a:lnTo>
                          <a:pt x="14402" y="119555"/>
                        </a:lnTo>
                        <a:lnTo>
                          <a:pt x="13510" y="119809"/>
                        </a:lnTo>
                        <a:lnTo>
                          <a:pt x="12554" y="119936"/>
                        </a:lnTo>
                        <a:lnTo>
                          <a:pt x="11662" y="120000"/>
                        </a:lnTo>
                        <a:lnTo>
                          <a:pt x="10706" y="119936"/>
                        </a:lnTo>
                        <a:lnTo>
                          <a:pt x="9877" y="119809"/>
                        </a:lnTo>
                        <a:lnTo>
                          <a:pt x="9113" y="119555"/>
                        </a:lnTo>
                        <a:lnTo>
                          <a:pt x="8284" y="119300"/>
                        </a:lnTo>
                        <a:lnTo>
                          <a:pt x="7519" y="118792"/>
                        </a:lnTo>
                        <a:lnTo>
                          <a:pt x="6818" y="118347"/>
                        </a:lnTo>
                        <a:lnTo>
                          <a:pt x="6117" y="117775"/>
                        </a:lnTo>
                        <a:lnTo>
                          <a:pt x="2103" y="113771"/>
                        </a:lnTo>
                        <a:lnTo>
                          <a:pt x="1529" y="113135"/>
                        </a:lnTo>
                        <a:lnTo>
                          <a:pt x="1083" y="112372"/>
                        </a:lnTo>
                        <a:lnTo>
                          <a:pt x="637" y="111673"/>
                        </a:lnTo>
                        <a:lnTo>
                          <a:pt x="382" y="110847"/>
                        </a:lnTo>
                        <a:lnTo>
                          <a:pt x="191" y="110021"/>
                        </a:lnTo>
                        <a:lnTo>
                          <a:pt x="0" y="109194"/>
                        </a:lnTo>
                        <a:lnTo>
                          <a:pt x="0" y="108241"/>
                        </a:lnTo>
                        <a:lnTo>
                          <a:pt x="0" y="107351"/>
                        </a:lnTo>
                        <a:lnTo>
                          <a:pt x="191" y="106461"/>
                        </a:lnTo>
                        <a:lnTo>
                          <a:pt x="382" y="105635"/>
                        </a:lnTo>
                        <a:lnTo>
                          <a:pt x="637" y="104682"/>
                        </a:lnTo>
                        <a:lnTo>
                          <a:pt x="1019" y="103792"/>
                        </a:lnTo>
                        <a:lnTo>
                          <a:pt x="1465" y="102966"/>
                        </a:lnTo>
                        <a:lnTo>
                          <a:pt x="2039" y="102012"/>
                        </a:lnTo>
                        <a:lnTo>
                          <a:pt x="2676" y="101186"/>
                        </a:lnTo>
                        <a:lnTo>
                          <a:pt x="3377" y="10048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4" name="ï$1îḍe">
                    <a:extLst>
                      <a:ext uri="{FF2B5EF4-FFF2-40B4-BE49-F238E27FC236}">
                        <a16:creationId xmlns:a16="http://schemas.microsoft.com/office/drawing/2014/main" id="{AA394DD6-5339-4347-ADE2-8193AB9E2744}"/>
                      </a:ext>
                    </a:extLst>
                  </p:cNvPr>
                  <p:cNvSpPr/>
                  <p:nvPr/>
                </p:nvSpPr>
                <p:spPr>
                  <a:xfrm>
                    <a:off x="13266741" y="6142038"/>
                    <a:ext cx="1495423" cy="149859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75" y="100423"/>
                        </a:moveTo>
                        <a:lnTo>
                          <a:pt x="100509" y="3495"/>
                        </a:lnTo>
                        <a:lnTo>
                          <a:pt x="101273" y="2733"/>
                        </a:lnTo>
                        <a:lnTo>
                          <a:pt x="102101" y="2097"/>
                        </a:lnTo>
                        <a:lnTo>
                          <a:pt x="102929" y="1525"/>
                        </a:lnTo>
                        <a:lnTo>
                          <a:pt x="103821" y="1080"/>
                        </a:lnTo>
                        <a:lnTo>
                          <a:pt x="104649" y="699"/>
                        </a:lnTo>
                        <a:lnTo>
                          <a:pt x="105605" y="381"/>
                        </a:lnTo>
                        <a:lnTo>
                          <a:pt x="106496" y="190"/>
                        </a:lnTo>
                        <a:lnTo>
                          <a:pt x="107388" y="63"/>
                        </a:lnTo>
                        <a:lnTo>
                          <a:pt x="108343" y="0"/>
                        </a:lnTo>
                        <a:lnTo>
                          <a:pt x="109171" y="63"/>
                        </a:lnTo>
                        <a:lnTo>
                          <a:pt x="110063" y="190"/>
                        </a:lnTo>
                        <a:lnTo>
                          <a:pt x="110891" y="444"/>
                        </a:lnTo>
                        <a:lnTo>
                          <a:pt x="111719" y="699"/>
                        </a:lnTo>
                        <a:lnTo>
                          <a:pt x="112484" y="1080"/>
                        </a:lnTo>
                        <a:lnTo>
                          <a:pt x="113184" y="1652"/>
                        </a:lnTo>
                        <a:lnTo>
                          <a:pt x="113821" y="2161"/>
                        </a:lnTo>
                        <a:lnTo>
                          <a:pt x="117834" y="6228"/>
                        </a:lnTo>
                        <a:lnTo>
                          <a:pt x="118407" y="6864"/>
                        </a:lnTo>
                        <a:lnTo>
                          <a:pt x="118853" y="7563"/>
                        </a:lnTo>
                        <a:lnTo>
                          <a:pt x="119235" y="8326"/>
                        </a:lnTo>
                        <a:lnTo>
                          <a:pt x="119617" y="9152"/>
                        </a:lnTo>
                        <a:lnTo>
                          <a:pt x="119808" y="9978"/>
                        </a:lnTo>
                        <a:lnTo>
                          <a:pt x="120000" y="10805"/>
                        </a:lnTo>
                        <a:lnTo>
                          <a:pt x="120000" y="11694"/>
                        </a:lnTo>
                        <a:lnTo>
                          <a:pt x="120000" y="12521"/>
                        </a:lnTo>
                        <a:lnTo>
                          <a:pt x="119808" y="13474"/>
                        </a:lnTo>
                        <a:lnTo>
                          <a:pt x="119617" y="14364"/>
                        </a:lnTo>
                        <a:lnTo>
                          <a:pt x="119363" y="15317"/>
                        </a:lnTo>
                        <a:lnTo>
                          <a:pt x="118980" y="16207"/>
                        </a:lnTo>
                        <a:lnTo>
                          <a:pt x="118407" y="17033"/>
                        </a:lnTo>
                        <a:lnTo>
                          <a:pt x="117834" y="17860"/>
                        </a:lnTo>
                        <a:lnTo>
                          <a:pt x="117324" y="18686"/>
                        </a:lnTo>
                        <a:lnTo>
                          <a:pt x="116560" y="19512"/>
                        </a:lnTo>
                        <a:lnTo>
                          <a:pt x="19426" y="116504"/>
                        </a:lnTo>
                        <a:lnTo>
                          <a:pt x="18726" y="117203"/>
                        </a:lnTo>
                        <a:lnTo>
                          <a:pt x="17898" y="117838"/>
                        </a:lnTo>
                        <a:lnTo>
                          <a:pt x="17070" y="118411"/>
                        </a:lnTo>
                        <a:lnTo>
                          <a:pt x="16178" y="118855"/>
                        </a:lnTo>
                        <a:lnTo>
                          <a:pt x="15350" y="119237"/>
                        </a:lnTo>
                        <a:lnTo>
                          <a:pt x="14394" y="119491"/>
                        </a:lnTo>
                        <a:lnTo>
                          <a:pt x="13503" y="119809"/>
                        </a:lnTo>
                        <a:lnTo>
                          <a:pt x="12547" y="119872"/>
                        </a:lnTo>
                        <a:lnTo>
                          <a:pt x="11656" y="120000"/>
                        </a:lnTo>
                        <a:lnTo>
                          <a:pt x="10828" y="119872"/>
                        </a:lnTo>
                        <a:lnTo>
                          <a:pt x="9936" y="119809"/>
                        </a:lnTo>
                        <a:lnTo>
                          <a:pt x="9108" y="119491"/>
                        </a:lnTo>
                        <a:lnTo>
                          <a:pt x="8280" y="119237"/>
                        </a:lnTo>
                        <a:lnTo>
                          <a:pt x="7515" y="118855"/>
                        </a:lnTo>
                        <a:lnTo>
                          <a:pt x="6815" y="118347"/>
                        </a:lnTo>
                        <a:lnTo>
                          <a:pt x="6178" y="117775"/>
                        </a:lnTo>
                        <a:lnTo>
                          <a:pt x="2229" y="113771"/>
                        </a:lnTo>
                        <a:lnTo>
                          <a:pt x="1592" y="113072"/>
                        </a:lnTo>
                        <a:lnTo>
                          <a:pt x="1082" y="112372"/>
                        </a:lnTo>
                        <a:lnTo>
                          <a:pt x="636" y="111610"/>
                        </a:lnTo>
                        <a:lnTo>
                          <a:pt x="382" y="110783"/>
                        </a:lnTo>
                        <a:lnTo>
                          <a:pt x="191" y="109957"/>
                        </a:lnTo>
                        <a:lnTo>
                          <a:pt x="0" y="109131"/>
                        </a:lnTo>
                        <a:lnTo>
                          <a:pt x="0" y="108241"/>
                        </a:lnTo>
                        <a:lnTo>
                          <a:pt x="0" y="107415"/>
                        </a:lnTo>
                        <a:lnTo>
                          <a:pt x="191" y="106525"/>
                        </a:lnTo>
                        <a:lnTo>
                          <a:pt x="382" y="105572"/>
                        </a:lnTo>
                        <a:lnTo>
                          <a:pt x="636" y="104682"/>
                        </a:lnTo>
                        <a:lnTo>
                          <a:pt x="1019" y="103728"/>
                        </a:lnTo>
                        <a:lnTo>
                          <a:pt x="1592" y="102902"/>
                        </a:lnTo>
                        <a:lnTo>
                          <a:pt x="2101" y="102076"/>
                        </a:lnTo>
                        <a:lnTo>
                          <a:pt x="2675" y="101250"/>
                        </a:lnTo>
                        <a:lnTo>
                          <a:pt x="3375" y="1004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5" name="ïṩlïďè">
                    <a:extLst>
                      <a:ext uri="{FF2B5EF4-FFF2-40B4-BE49-F238E27FC236}">
                        <a16:creationId xmlns:a16="http://schemas.microsoft.com/office/drawing/2014/main" id="{468DB76E-DB39-43C2-BFE3-4049C674BFAE}"/>
                      </a:ext>
                    </a:extLst>
                  </p:cNvPr>
                  <p:cNvSpPr/>
                  <p:nvPr/>
                </p:nvSpPr>
                <p:spPr>
                  <a:xfrm>
                    <a:off x="13687425" y="6564313"/>
                    <a:ext cx="969964" cy="97155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235" y="0"/>
                        </a:moveTo>
                        <a:lnTo>
                          <a:pt x="0" y="112261"/>
                        </a:lnTo>
                        <a:lnTo>
                          <a:pt x="1670" y="113926"/>
                        </a:lnTo>
                        <a:lnTo>
                          <a:pt x="3636" y="115297"/>
                        </a:lnTo>
                        <a:lnTo>
                          <a:pt x="5798" y="116473"/>
                        </a:lnTo>
                        <a:lnTo>
                          <a:pt x="7960" y="117551"/>
                        </a:lnTo>
                        <a:lnTo>
                          <a:pt x="10221" y="118432"/>
                        </a:lnTo>
                        <a:lnTo>
                          <a:pt x="12579" y="119020"/>
                        </a:lnTo>
                        <a:lnTo>
                          <a:pt x="15135" y="119608"/>
                        </a:lnTo>
                        <a:lnTo>
                          <a:pt x="17690" y="119804"/>
                        </a:lnTo>
                        <a:lnTo>
                          <a:pt x="20343" y="120000"/>
                        </a:lnTo>
                        <a:lnTo>
                          <a:pt x="23095" y="119804"/>
                        </a:lnTo>
                        <a:lnTo>
                          <a:pt x="25945" y="119706"/>
                        </a:lnTo>
                        <a:lnTo>
                          <a:pt x="28697" y="119314"/>
                        </a:lnTo>
                        <a:lnTo>
                          <a:pt x="31744" y="118824"/>
                        </a:lnTo>
                        <a:lnTo>
                          <a:pt x="34692" y="118138"/>
                        </a:lnTo>
                        <a:lnTo>
                          <a:pt x="37641" y="117355"/>
                        </a:lnTo>
                        <a:lnTo>
                          <a:pt x="40589" y="116473"/>
                        </a:lnTo>
                        <a:lnTo>
                          <a:pt x="43734" y="115297"/>
                        </a:lnTo>
                        <a:lnTo>
                          <a:pt x="46683" y="114220"/>
                        </a:lnTo>
                        <a:lnTo>
                          <a:pt x="49828" y="112751"/>
                        </a:lnTo>
                        <a:lnTo>
                          <a:pt x="52972" y="111379"/>
                        </a:lnTo>
                        <a:lnTo>
                          <a:pt x="55921" y="109812"/>
                        </a:lnTo>
                        <a:lnTo>
                          <a:pt x="58968" y="108244"/>
                        </a:lnTo>
                        <a:lnTo>
                          <a:pt x="62014" y="106383"/>
                        </a:lnTo>
                        <a:lnTo>
                          <a:pt x="65061" y="104620"/>
                        </a:lnTo>
                        <a:lnTo>
                          <a:pt x="67911" y="102759"/>
                        </a:lnTo>
                        <a:lnTo>
                          <a:pt x="70859" y="100604"/>
                        </a:lnTo>
                        <a:lnTo>
                          <a:pt x="73710" y="98644"/>
                        </a:lnTo>
                        <a:lnTo>
                          <a:pt x="76560" y="96391"/>
                        </a:lnTo>
                        <a:lnTo>
                          <a:pt x="79410" y="94138"/>
                        </a:lnTo>
                        <a:lnTo>
                          <a:pt x="81965" y="91885"/>
                        </a:lnTo>
                        <a:lnTo>
                          <a:pt x="84619" y="89436"/>
                        </a:lnTo>
                        <a:lnTo>
                          <a:pt x="87076" y="87085"/>
                        </a:lnTo>
                        <a:lnTo>
                          <a:pt x="89631" y="84538"/>
                        </a:lnTo>
                        <a:lnTo>
                          <a:pt x="91891" y="81991"/>
                        </a:lnTo>
                        <a:lnTo>
                          <a:pt x="94250" y="79346"/>
                        </a:lnTo>
                        <a:lnTo>
                          <a:pt x="96511" y="76604"/>
                        </a:lnTo>
                        <a:lnTo>
                          <a:pt x="98673" y="73763"/>
                        </a:lnTo>
                        <a:lnTo>
                          <a:pt x="100737" y="70922"/>
                        </a:lnTo>
                        <a:lnTo>
                          <a:pt x="102702" y="67983"/>
                        </a:lnTo>
                        <a:lnTo>
                          <a:pt x="104766" y="65044"/>
                        </a:lnTo>
                        <a:lnTo>
                          <a:pt x="106535" y="62106"/>
                        </a:lnTo>
                        <a:lnTo>
                          <a:pt x="108304" y="58971"/>
                        </a:lnTo>
                        <a:lnTo>
                          <a:pt x="109975" y="56032"/>
                        </a:lnTo>
                        <a:lnTo>
                          <a:pt x="111547" y="52897"/>
                        </a:lnTo>
                        <a:lnTo>
                          <a:pt x="112923" y="49959"/>
                        </a:lnTo>
                        <a:lnTo>
                          <a:pt x="114201" y="46824"/>
                        </a:lnTo>
                        <a:lnTo>
                          <a:pt x="115479" y="43689"/>
                        </a:lnTo>
                        <a:lnTo>
                          <a:pt x="116461" y="40751"/>
                        </a:lnTo>
                        <a:lnTo>
                          <a:pt x="117444" y="37616"/>
                        </a:lnTo>
                        <a:lnTo>
                          <a:pt x="118132" y="34677"/>
                        </a:lnTo>
                        <a:lnTo>
                          <a:pt x="118918" y="31738"/>
                        </a:lnTo>
                        <a:lnTo>
                          <a:pt x="119410" y="28897"/>
                        </a:lnTo>
                        <a:lnTo>
                          <a:pt x="119705" y="26057"/>
                        </a:lnTo>
                        <a:lnTo>
                          <a:pt x="120000" y="23216"/>
                        </a:lnTo>
                        <a:lnTo>
                          <a:pt x="120000" y="20375"/>
                        </a:lnTo>
                        <a:lnTo>
                          <a:pt x="119901" y="17828"/>
                        </a:lnTo>
                        <a:lnTo>
                          <a:pt x="119606" y="15183"/>
                        </a:lnTo>
                        <a:lnTo>
                          <a:pt x="119115" y="12734"/>
                        </a:lnTo>
                        <a:lnTo>
                          <a:pt x="118427" y="10383"/>
                        </a:lnTo>
                        <a:lnTo>
                          <a:pt x="117641" y="8130"/>
                        </a:lnTo>
                        <a:lnTo>
                          <a:pt x="116658" y="5877"/>
                        </a:lnTo>
                        <a:lnTo>
                          <a:pt x="115380" y="3820"/>
                        </a:lnTo>
                        <a:lnTo>
                          <a:pt x="113906" y="1861"/>
                        </a:lnTo>
                        <a:lnTo>
                          <a:pt x="11223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</p:grpSp>
            <p:sp>
              <p:nvSpPr>
                <p:cNvPr id="44" name="işḷíḑé">
                  <a:extLst>
                    <a:ext uri="{FF2B5EF4-FFF2-40B4-BE49-F238E27FC236}">
                      <a16:creationId xmlns:a16="http://schemas.microsoft.com/office/drawing/2014/main" id="{5DF66372-CD61-4938-9972-C649B026A4E9}"/>
                    </a:ext>
                  </a:extLst>
                </p:cNvPr>
                <p:cNvSpPr/>
                <p:nvPr/>
              </p:nvSpPr>
              <p:spPr>
                <a:xfrm rot="2700000">
                  <a:off x="4838602" y="1888054"/>
                  <a:ext cx="1555901" cy="15581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5401" y="93873"/>
                      </a:moveTo>
                      <a:lnTo>
                        <a:pt x="37693" y="94526"/>
                      </a:lnTo>
                      <a:lnTo>
                        <a:pt x="39919" y="95202"/>
                      </a:lnTo>
                      <a:lnTo>
                        <a:pt x="42058" y="95856"/>
                      </a:lnTo>
                      <a:lnTo>
                        <a:pt x="44154" y="96509"/>
                      </a:lnTo>
                      <a:lnTo>
                        <a:pt x="46162" y="97185"/>
                      </a:lnTo>
                      <a:lnTo>
                        <a:pt x="48126" y="97839"/>
                      </a:lnTo>
                      <a:lnTo>
                        <a:pt x="50047" y="98492"/>
                      </a:lnTo>
                      <a:lnTo>
                        <a:pt x="51858" y="99146"/>
                      </a:lnTo>
                      <a:lnTo>
                        <a:pt x="53648" y="99822"/>
                      </a:lnTo>
                      <a:lnTo>
                        <a:pt x="55372" y="100475"/>
                      </a:lnTo>
                      <a:lnTo>
                        <a:pt x="57075" y="101129"/>
                      </a:lnTo>
                      <a:lnTo>
                        <a:pt x="58712" y="101804"/>
                      </a:lnTo>
                      <a:lnTo>
                        <a:pt x="60283" y="102458"/>
                      </a:lnTo>
                      <a:lnTo>
                        <a:pt x="61833" y="103155"/>
                      </a:lnTo>
                      <a:lnTo>
                        <a:pt x="63339" y="103809"/>
                      </a:lnTo>
                      <a:lnTo>
                        <a:pt x="64779" y="104506"/>
                      </a:lnTo>
                      <a:lnTo>
                        <a:pt x="66198" y="105160"/>
                      </a:lnTo>
                      <a:lnTo>
                        <a:pt x="67573" y="105857"/>
                      </a:lnTo>
                      <a:lnTo>
                        <a:pt x="68926" y="106533"/>
                      </a:lnTo>
                      <a:lnTo>
                        <a:pt x="70236" y="107230"/>
                      </a:lnTo>
                      <a:lnTo>
                        <a:pt x="71546" y="107928"/>
                      </a:lnTo>
                      <a:lnTo>
                        <a:pt x="72790" y="108647"/>
                      </a:lnTo>
                      <a:lnTo>
                        <a:pt x="74056" y="109344"/>
                      </a:lnTo>
                      <a:lnTo>
                        <a:pt x="75234" y="110063"/>
                      </a:lnTo>
                      <a:lnTo>
                        <a:pt x="77635" y="111545"/>
                      </a:lnTo>
                      <a:lnTo>
                        <a:pt x="79927" y="113005"/>
                      </a:lnTo>
                      <a:lnTo>
                        <a:pt x="82197" y="114552"/>
                      </a:lnTo>
                      <a:lnTo>
                        <a:pt x="84423" y="116121"/>
                      </a:lnTo>
                      <a:lnTo>
                        <a:pt x="85012" y="116557"/>
                      </a:lnTo>
                      <a:lnTo>
                        <a:pt x="85842" y="117101"/>
                      </a:lnTo>
                      <a:lnTo>
                        <a:pt x="86802" y="117733"/>
                      </a:lnTo>
                      <a:lnTo>
                        <a:pt x="87850" y="118387"/>
                      </a:lnTo>
                      <a:lnTo>
                        <a:pt x="88373" y="118692"/>
                      </a:lnTo>
                      <a:lnTo>
                        <a:pt x="88919" y="118975"/>
                      </a:lnTo>
                      <a:lnTo>
                        <a:pt x="89487" y="119259"/>
                      </a:lnTo>
                      <a:lnTo>
                        <a:pt x="89989" y="119498"/>
                      </a:lnTo>
                      <a:lnTo>
                        <a:pt x="90512" y="119673"/>
                      </a:lnTo>
                      <a:lnTo>
                        <a:pt x="90993" y="119825"/>
                      </a:lnTo>
                      <a:lnTo>
                        <a:pt x="91451" y="119956"/>
                      </a:lnTo>
                      <a:lnTo>
                        <a:pt x="91866" y="120000"/>
                      </a:lnTo>
                      <a:lnTo>
                        <a:pt x="92149" y="120000"/>
                      </a:lnTo>
                      <a:lnTo>
                        <a:pt x="92499" y="119934"/>
                      </a:lnTo>
                      <a:lnTo>
                        <a:pt x="92913" y="119782"/>
                      </a:lnTo>
                      <a:lnTo>
                        <a:pt x="93350" y="119542"/>
                      </a:lnTo>
                      <a:lnTo>
                        <a:pt x="93917" y="119215"/>
                      </a:lnTo>
                      <a:lnTo>
                        <a:pt x="94550" y="118692"/>
                      </a:lnTo>
                      <a:lnTo>
                        <a:pt x="95292" y="118038"/>
                      </a:lnTo>
                      <a:lnTo>
                        <a:pt x="96165" y="117232"/>
                      </a:lnTo>
                      <a:lnTo>
                        <a:pt x="106664" y="106707"/>
                      </a:lnTo>
                      <a:lnTo>
                        <a:pt x="117206" y="96161"/>
                      </a:lnTo>
                      <a:lnTo>
                        <a:pt x="118057" y="95289"/>
                      </a:lnTo>
                      <a:lnTo>
                        <a:pt x="118712" y="94570"/>
                      </a:lnTo>
                      <a:lnTo>
                        <a:pt x="119192" y="93916"/>
                      </a:lnTo>
                      <a:lnTo>
                        <a:pt x="119519" y="93372"/>
                      </a:lnTo>
                      <a:lnTo>
                        <a:pt x="119781" y="92892"/>
                      </a:lnTo>
                      <a:lnTo>
                        <a:pt x="119912" y="92500"/>
                      </a:lnTo>
                      <a:lnTo>
                        <a:pt x="119978" y="92173"/>
                      </a:lnTo>
                      <a:lnTo>
                        <a:pt x="120000" y="91868"/>
                      </a:lnTo>
                      <a:lnTo>
                        <a:pt x="119934" y="91454"/>
                      </a:lnTo>
                      <a:lnTo>
                        <a:pt x="119847" y="91018"/>
                      </a:lnTo>
                      <a:lnTo>
                        <a:pt x="119694" y="90517"/>
                      </a:lnTo>
                      <a:lnTo>
                        <a:pt x="119497" y="90016"/>
                      </a:lnTo>
                      <a:lnTo>
                        <a:pt x="119236" y="89471"/>
                      </a:lnTo>
                      <a:lnTo>
                        <a:pt x="118995" y="88948"/>
                      </a:lnTo>
                      <a:lnTo>
                        <a:pt x="118690" y="88382"/>
                      </a:lnTo>
                      <a:lnTo>
                        <a:pt x="118406" y="87837"/>
                      </a:lnTo>
                      <a:lnTo>
                        <a:pt x="117730" y="86813"/>
                      </a:lnTo>
                      <a:lnTo>
                        <a:pt x="117118" y="85832"/>
                      </a:lnTo>
                      <a:lnTo>
                        <a:pt x="116551" y="85048"/>
                      </a:lnTo>
                      <a:lnTo>
                        <a:pt x="116093" y="84416"/>
                      </a:lnTo>
                      <a:lnTo>
                        <a:pt x="114565" y="82193"/>
                      </a:lnTo>
                      <a:lnTo>
                        <a:pt x="113015" y="79927"/>
                      </a:lnTo>
                      <a:lnTo>
                        <a:pt x="111509" y="77639"/>
                      </a:lnTo>
                      <a:lnTo>
                        <a:pt x="110069" y="75264"/>
                      </a:lnTo>
                      <a:lnTo>
                        <a:pt x="109348" y="74043"/>
                      </a:lnTo>
                      <a:lnTo>
                        <a:pt x="108628" y="72823"/>
                      </a:lnTo>
                      <a:lnTo>
                        <a:pt x="107930" y="71538"/>
                      </a:lnTo>
                      <a:lnTo>
                        <a:pt x="107231" y="70252"/>
                      </a:lnTo>
                      <a:lnTo>
                        <a:pt x="106555" y="68944"/>
                      </a:lnTo>
                      <a:lnTo>
                        <a:pt x="105856" y="67593"/>
                      </a:lnTo>
                      <a:lnTo>
                        <a:pt x="105158" y="66221"/>
                      </a:lnTo>
                      <a:lnTo>
                        <a:pt x="104481" y="64783"/>
                      </a:lnTo>
                      <a:lnTo>
                        <a:pt x="103805" y="63323"/>
                      </a:lnTo>
                      <a:lnTo>
                        <a:pt x="103128" y="61819"/>
                      </a:lnTo>
                      <a:lnTo>
                        <a:pt x="102451" y="60272"/>
                      </a:lnTo>
                      <a:lnTo>
                        <a:pt x="101797" y="58703"/>
                      </a:lnTo>
                      <a:lnTo>
                        <a:pt x="101142" y="57069"/>
                      </a:lnTo>
                      <a:lnTo>
                        <a:pt x="100487" y="55413"/>
                      </a:lnTo>
                      <a:lnTo>
                        <a:pt x="99832" y="53648"/>
                      </a:lnTo>
                      <a:lnTo>
                        <a:pt x="99156" y="51883"/>
                      </a:lnTo>
                      <a:lnTo>
                        <a:pt x="98501" y="50030"/>
                      </a:lnTo>
                      <a:lnTo>
                        <a:pt x="97846" y="48156"/>
                      </a:lnTo>
                      <a:lnTo>
                        <a:pt x="97191" y="46173"/>
                      </a:lnTo>
                      <a:lnTo>
                        <a:pt x="96515" y="44169"/>
                      </a:lnTo>
                      <a:lnTo>
                        <a:pt x="95860" y="42077"/>
                      </a:lnTo>
                      <a:lnTo>
                        <a:pt x="95205" y="39920"/>
                      </a:lnTo>
                      <a:lnTo>
                        <a:pt x="94550" y="37719"/>
                      </a:lnTo>
                      <a:lnTo>
                        <a:pt x="93874" y="35431"/>
                      </a:lnTo>
                      <a:lnTo>
                        <a:pt x="93415" y="33862"/>
                      </a:lnTo>
                      <a:lnTo>
                        <a:pt x="92870" y="32315"/>
                      </a:lnTo>
                      <a:lnTo>
                        <a:pt x="92346" y="30811"/>
                      </a:lnTo>
                      <a:lnTo>
                        <a:pt x="91735" y="29329"/>
                      </a:lnTo>
                      <a:lnTo>
                        <a:pt x="91080" y="27891"/>
                      </a:lnTo>
                      <a:lnTo>
                        <a:pt x="90425" y="26475"/>
                      </a:lnTo>
                      <a:lnTo>
                        <a:pt x="89705" y="25059"/>
                      </a:lnTo>
                      <a:lnTo>
                        <a:pt x="88941" y="23708"/>
                      </a:lnTo>
                      <a:lnTo>
                        <a:pt x="88155" y="22378"/>
                      </a:lnTo>
                      <a:lnTo>
                        <a:pt x="87304" y="21093"/>
                      </a:lnTo>
                      <a:lnTo>
                        <a:pt x="86431" y="19807"/>
                      </a:lnTo>
                      <a:lnTo>
                        <a:pt x="85514" y="18587"/>
                      </a:lnTo>
                      <a:lnTo>
                        <a:pt x="84576" y="17388"/>
                      </a:lnTo>
                      <a:lnTo>
                        <a:pt x="83572" y="16233"/>
                      </a:lnTo>
                      <a:lnTo>
                        <a:pt x="82568" y="15100"/>
                      </a:lnTo>
                      <a:lnTo>
                        <a:pt x="81498" y="13989"/>
                      </a:lnTo>
                      <a:lnTo>
                        <a:pt x="79708" y="12289"/>
                      </a:lnTo>
                      <a:lnTo>
                        <a:pt x="77875" y="10699"/>
                      </a:lnTo>
                      <a:lnTo>
                        <a:pt x="75976" y="9239"/>
                      </a:lnTo>
                      <a:lnTo>
                        <a:pt x="74012" y="7866"/>
                      </a:lnTo>
                      <a:lnTo>
                        <a:pt x="72004" y="6602"/>
                      </a:lnTo>
                      <a:lnTo>
                        <a:pt x="69930" y="5469"/>
                      </a:lnTo>
                      <a:lnTo>
                        <a:pt x="67857" y="4445"/>
                      </a:lnTo>
                      <a:lnTo>
                        <a:pt x="65696" y="3486"/>
                      </a:lnTo>
                      <a:lnTo>
                        <a:pt x="63514" y="2680"/>
                      </a:lnTo>
                      <a:lnTo>
                        <a:pt x="61331" y="1982"/>
                      </a:lnTo>
                      <a:lnTo>
                        <a:pt x="59083" y="1394"/>
                      </a:lnTo>
                      <a:lnTo>
                        <a:pt x="56857" y="893"/>
                      </a:lnTo>
                      <a:lnTo>
                        <a:pt x="54587" y="501"/>
                      </a:lnTo>
                      <a:lnTo>
                        <a:pt x="52295" y="217"/>
                      </a:lnTo>
                      <a:lnTo>
                        <a:pt x="50003" y="65"/>
                      </a:lnTo>
                      <a:lnTo>
                        <a:pt x="47733" y="0"/>
                      </a:lnTo>
                      <a:lnTo>
                        <a:pt x="45441" y="65"/>
                      </a:lnTo>
                      <a:lnTo>
                        <a:pt x="43150" y="217"/>
                      </a:lnTo>
                      <a:lnTo>
                        <a:pt x="40858" y="501"/>
                      </a:lnTo>
                      <a:lnTo>
                        <a:pt x="38588" y="893"/>
                      </a:lnTo>
                      <a:lnTo>
                        <a:pt x="36362" y="1394"/>
                      </a:lnTo>
                      <a:lnTo>
                        <a:pt x="34136" y="1982"/>
                      </a:lnTo>
                      <a:lnTo>
                        <a:pt x="31931" y="2680"/>
                      </a:lnTo>
                      <a:lnTo>
                        <a:pt x="29770" y="3486"/>
                      </a:lnTo>
                      <a:lnTo>
                        <a:pt x="27631" y="4445"/>
                      </a:lnTo>
                      <a:lnTo>
                        <a:pt x="25514" y="5469"/>
                      </a:lnTo>
                      <a:lnTo>
                        <a:pt x="23441" y="6602"/>
                      </a:lnTo>
                      <a:lnTo>
                        <a:pt x="21433" y="7866"/>
                      </a:lnTo>
                      <a:lnTo>
                        <a:pt x="19490" y="9239"/>
                      </a:lnTo>
                      <a:lnTo>
                        <a:pt x="17591" y="10699"/>
                      </a:lnTo>
                      <a:lnTo>
                        <a:pt x="15758" y="12289"/>
                      </a:lnTo>
                      <a:lnTo>
                        <a:pt x="13946" y="13967"/>
                      </a:lnTo>
                      <a:lnTo>
                        <a:pt x="12288" y="15754"/>
                      </a:lnTo>
                      <a:lnTo>
                        <a:pt x="10694" y="17606"/>
                      </a:lnTo>
                      <a:lnTo>
                        <a:pt x="9210" y="19480"/>
                      </a:lnTo>
                      <a:lnTo>
                        <a:pt x="7857" y="21463"/>
                      </a:lnTo>
                      <a:lnTo>
                        <a:pt x="6591" y="23490"/>
                      </a:lnTo>
                      <a:lnTo>
                        <a:pt x="5478" y="25516"/>
                      </a:lnTo>
                      <a:lnTo>
                        <a:pt x="4430" y="27630"/>
                      </a:lnTo>
                      <a:lnTo>
                        <a:pt x="3492" y="29765"/>
                      </a:lnTo>
                      <a:lnTo>
                        <a:pt x="2662" y="31944"/>
                      </a:lnTo>
                      <a:lnTo>
                        <a:pt x="1942" y="34145"/>
                      </a:lnTo>
                      <a:lnTo>
                        <a:pt x="1353" y="36368"/>
                      </a:lnTo>
                      <a:lnTo>
                        <a:pt x="873" y="38590"/>
                      </a:lnTo>
                      <a:lnTo>
                        <a:pt x="502" y="40900"/>
                      </a:lnTo>
                      <a:lnTo>
                        <a:pt x="218" y="43145"/>
                      </a:lnTo>
                      <a:lnTo>
                        <a:pt x="65" y="45454"/>
                      </a:lnTo>
                      <a:lnTo>
                        <a:pt x="0" y="47742"/>
                      </a:lnTo>
                      <a:lnTo>
                        <a:pt x="65" y="50030"/>
                      </a:lnTo>
                      <a:lnTo>
                        <a:pt x="218" y="52340"/>
                      </a:lnTo>
                      <a:lnTo>
                        <a:pt x="502" y="54585"/>
                      </a:lnTo>
                      <a:lnTo>
                        <a:pt x="873" y="56851"/>
                      </a:lnTo>
                      <a:lnTo>
                        <a:pt x="1353" y="59117"/>
                      </a:lnTo>
                      <a:lnTo>
                        <a:pt x="1942" y="61340"/>
                      </a:lnTo>
                      <a:lnTo>
                        <a:pt x="2662" y="63540"/>
                      </a:lnTo>
                      <a:lnTo>
                        <a:pt x="3492" y="65719"/>
                      </a:lnTo>
                      <a:lnTo>
                        <a:pt x="4430" y="67855"/>
                      </a:lnTo>
                      <a:lnTo>
                        <a:pt x="5478" y="69969"/>
                      </a:lnTo>
                      <a:lnTo>
                        <a:pt x="6591" y="71995"/>
                      </a:lnTo>
                      <a:lnTo>
                        <a:pt x="7857" y="74022"/>
                      </a:lnTo>
                      <a:lnTo>
                        <a:pt x="9210" y="75961"/>
                      </a:lnTo>
                      <a:lnTo>
                        <a:pt x="10694" y="77879"/>
                      </a:lnTo>
                      <a:lnTo>
                        <a:pt x="12266" y="79731"/>
                      </a:lnTo>
                      <a:lnTo>
                        <a:pt x="13946" y="81496"/>
                      </a:lnTo>
                      <a:lnTo>
                        <a:pt x="15060" y="82564"/>
                      </a:lnTo>
                      <a:lnTo>
                        <a:pt x="16216" y="83609"/>
                      </a:lnTo>
                      <a:lnTo>
                        <a:pt x="17373" y="84568"/>
                      </a:lnTo>
                      <a:lnTo>
                        <a:pt x="18574" y="85549"/>
                      </a:lnTo>
                      <a:lnTo>
                        <a:pt x="19796" y="86464"/>
                      </a:lnTo>
                      <a:lnTo>
                        <a:pt x="21062" y="87336"/>
                      </a:lnTo>
                      <a:lnTo>
                        <a:pt x="22371" y="88164"/>
                      </a:lnTo>
                      <a:lnTo>
                        <a:pt x="23703" y="88970"/>
                      </a:lnTo>
                      <a:lnTo>
                        <a:pt x="25056" y="89733"/>
                      </a:lnTo>
                      <a:lnTo>
                        <a:pt x="26431" y="90430"/>
                      </a:lnTo>
                      <a:lnTo>
                        <a:pt x="27850" y="91105"/>
                      </a:lnTo>
                      <a:lnTo>
                        <a:pt x="29334" y="91737"/>
                      </a:lnTo>
                      <a:lnTo>
                        <a:pt x="30796" y="92326"/>
                      </a:lnTo>
                      <a:lnTo>
                        <a:pt x="32280" y="92892"/>
                      </a:lnTo>
                      <a:lnTo>
                        <a:pt x="33830" y="93415"/>
                      </a:lnTo>
                      <a:lnTo>
                        <a:pt x="35401" y="9387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45" name="îṩļíḑê">
                  <a:extLst>
                    <a:ext uri="{FF2B5EF4-FFF2-40B4-BE49-F238E27FC236}">
                      <a16:creationId xmlns:a16="http://schemas.microsoft.com/office/drawing/2014/main" id="{2D344BF3-E3ED-4E93-91AF-1BEC57C6BFB8}"/>
                    </a:ext>
                  </a:extLst>
                </p:cNvPr>
                <p:cNvSpPr/>
                <p:nvPr/>
              </p:nvSpPr>
              <p:spPr>
                <a:xfrm rot="2700000">
                  <a:off x="5113045" y="2652514"/>
                  <a:ext cx="955387" cy="8869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7903" y="77624"/>
                      </a:moveTo>
                      <a:lnTo>
                        <a:pt x="116411" y="77126"/>
                      </a:lnTo>
                      <a:lnTo>
                        <a:pt x="114918" y="76513"/>
                      </a:lnTo>
                      <a:lnTo>
                        <a:pt x="113426" y="75900"/>
                      </a:lnTo>
                      <a:lnTo>
                        <a:pt x="111969" y="75287"/>
                      </a:lnTo>
                      <a:lnTo>
                        <a:pt x="108984" y="73984"/>
                      </a:lnTo>
                      <a:lnTo>
                        <a:pt x="106070" y="72605"/>
                      </a:lnTo>
                      <a:lnTo>
                        <a:pt x="103192" y="71149"/>
                      </a:lnTo>
                      <a:lnTo>
                        <a:pt x="100349" y="69655"/>
                      </a:lnTo>
                      <a:lnTo>
                        <a:pt x="97471" y="68160"/>
                      </a:lnTo>
                      <a:lnTo>
                        <a:pt x="94663" y="66628"/>
                      </a:lnTo>
                      <a:lnTo>
                        <a:pt x="90470" y="64291"/>
                      </a:lnTo>
                      <a:lnTo>
                        <a:pt x="86277" y="61915"/>
                      </a:lnTo>
                      <a:lnTo>
                        <a:pt x="82084" y="59501"/>
                      </a:lnTo>
                      <a:lnTo>
                        <a:pt x="77927" y="56973"/>
                      </a:lnTo>
                      <a:lnTo>
                        <a:pt x="73840" y="54367"/>
                      </a:lnTo>
                      <a:lnTo>
                        <a:pt x="69789" y="51724"/>
                      </a:lnTo>
                      <a:lnTo>
                        <a:pt x="65809" y="49003"/>
                      </a:lnTo>
                      <a:lnTo>
                        <a:pt x="61865" y="46168"/>
                      </a:lnTo>
                      <a:lnTo>
                        <a:pt x="58418" y="43639"/>
                      </a:lnTo>
                      <a:lnTo>
                        <a:pt x="55007" y="41034"/>
                      </a:lnTo>
                      <a:lnTo>
                        <a:pt x="53301" y="39731"/>
                      </a:lnTo>
                      <a:lnTo>
                        <a:pt x="51631" y="38352"/>
                      </a:lnTo>
                      <a:lnTo>
                        <a:pt x="49925" y="36896"/>
                      </a:lnTo>
                      <a:lnTo>
                        <a:pt x="48291" y="35478"/>
                      </a:lnTo>
                      <a:lnTo>
                        <a:pt x="46727" y="33984"/>
                      </a:lnTo>
                      <a:lnTo>
                        <a:pt x="45164" y="32490"/>
                      </a:lnTo>
                      <a:lnTo>
                        <a:pt x="43636" y="30919"/>
                      </a:lnTo>
                      <a:lnTo>
                        <a:pt x="42143" y="29310"/>
                      </a:lnTo>
                      <a:lnTo>
                        <a:pt x="40722" y="27662"/>
                      </a:lnTo>
                      <a:lnTo>
                        <a:pt x="39336" y="25977"/>
                      </a:lnTo>
                      <a:lnTo>
                        <a:pt x="38057" y="24176"/>
                      </a:lnTo>
                      <a:lnTo>
                        <a:pt x="36849" y="22413"/>
                      </a:lnTo>
                      <a:lnTo>
                        <a:pt x="36031" y="21187"/>
                      </a:lnTo>
                      <a:lnTo>
                        <a:pt x="35321" y="19923"/>
                      </a:lnTo>
                      <a:lnTo>
                        <a:pt x="34646" y="18620"/>
                      </a:lnTo>
                      <a:lnTo>
                        <a:pt x="34042" y="17241"/>
                      </a:lnTo>
                      <a:lnTo>
                        <a:pt x="33757" y="16551"/>
                      </a:lnTo>
                      <a:lnTo>
                        <a:pt x="33509" y="15862"/>
                      </a:lnTo>
                      <a:lnTo>
                        <a:pt x="33295" y="15134"/>
                      </a:lnTo>
                      <a:lnTo>
                        <a:pt x="33118" y="14406"/>
                      </a:lnTo>
                      <a:lnTo>
                        <a:pt x="32940" y="13678"/>
                      </a:lnTo>
                      <a:lnTo>
                        <a:pt x="32833" y="12988"/>
                      </a:lnTo>
                      <a:lnTo>
                        <a:pt x="32762" y="12183"/>
                      </a:lnTo>
                      <a:lnTo>
                        <a:pt x="32762" y="11494"/>
                      </a:lnTo>
                      <a:lnTo>
                        <a:pt x="32691" y="10689"/>
                      </a:lnTo>
                      <a:lnTo>
                        <a:pt x="32762" y="9885"/>
                      </a:lnTo>
                      <a:lnTo>
                        <a:pt x="32833" y="9042"/>
                      </a:lnTo>
                      <a:lnTo>
                        <a:pt x="33011" y="8237"/>
                      </a:lnTo>
                      <a:lnTo>
                        <a:pt x="33153" y="7394"/>
                      </a:lnTo>
                      <a:lnTo>
                        <a:pt x="33366" y="6551"/>
                      </a:lnTo>
                      <a:lnTo>
                        <a:pt x="33651" y="5747"/>
                      </a:lnTo>
                      <a:lnTo>
                        <a:pt x="33970" y="4904"/>
                      </a:lnTo>
                      <a:lnTo>
                        <a:pt x="34326" y="4137"/>
                      </a:lnTo>
                      <a:lnTo>
                        <a:pt x="34752" y="3409"/>
                      </a:lnTo>
                      <a:lnTo>
                        <a:pt x="35214" y="2758"/>
                      </a:lnTo>
                      <a:lnTo>
                        <a:pt x="35712" y="2107"/>
                      </a:lnTo>
                      <a:lnTo>
                        <a:pt x="36280" y="1532"/>
                      </a:lnTo>
                      <a:lnTo>
                        <a:pt x="36884" y="1034"/>
                      </a:lnTo>
                      <a:lnTo>
                        <a:pt x="37488" y="651"/>
                      </a:lnTo>
                      <a:lnTo>
                        <a:pt x="38235" y="306"/>
                      </a:lnTo>
                      <a:lnTo>
                        <a:pt x="38625" y="191"/>
                      </a:lnTo>
                      <a:lnTo>
                        <a:pt x="39087" y="114"/>
                      </a:lnTo>
                      <a:lnTo>
                        <a:pt x="39514" y="38"/>
                      </a:lnTo>
                      <a:lnTo>
                        <a:pt x="39905" y="0"/>
                      </a:lnTo>
                      <a:lnTo>
                        <a:pt x="40331" y="0"/>
                      </a:lnTo>
                      <a:lnTo>
                        <a:pt x="40722" y="38"/>
                      </a:lnTo>
                      <a:lnTo>
                        <a:pt x="41184" y="38"/>
                      </a:lnTo>
                      <a:lnTo>
                        <a:pt x="41610" y="153"/>
                      </a:lnTo>
                      <a:lnTo>
                        <a:pt x="42428" y="383"/>
                      </a:lnTo>
                      <a:lnTo>
                        <a:pt x="43174" y="689"/>
                      </a:lnTo>
                      <a:lnTo>
                        <a:pt x="43956" y="1111"/>
                      </a:lnTo>
                      <a:lnTo>
                        <a:pt x="44702" y="1609"/>
                      </a:lnTo>
                      <a:lnTo>
                        <a:pt x="45448" y="2107"/>
                      </a:lnTo>
                      <a:lnTo>
                        <a:pt x="46159" y="2681"/>
                      </a:lnTo>
                      <a:lnTo>
                        <a:pt x="46834" y="3295"/>
                      </a:lnTo>
                      <a:lnTo>
                        <a:pt x="47438" y="3984"/>
                      </a:lnTo>
                      <a:lnTo>
                        <a:pt x="48042" y="4674"/>
                      </a:lnTo>
                      <a:lnTo>
                        <a:pt x="48611" y="5363"/>
                      </a:lnTo>
                      <a:lnTo>
                        <a:pt x="49108" y="6053"/>
                      </a:lnTo>
                      <a:lnTo>
                        <a:pt x="49570" y="6743"/>
                      </a:lnTo>
                      <a:lnTo>
                        <a:pt x="50139" y="7662"/>
                      </a:lnTo>
                      <a:lnTo>
                        <a:pt x="50707" y="8659"/>
                      </a:lnTo>
                      <a:lnTo>
                        <a:pt x="51205" y="9731"/>
                      </a:lnTo>
                      <a:lnTo>
                        <a:pt x="51667" y="10689"/>
                      </a:lnTo>
                      <a:lnTo>
                        <a:pt x="52129" y="11800"/>
                      </a:lnTo>
                      <a:lnTo>
                        <a:pt x="52555" y="12911"/>
                      </a:lnTo>
                      <a:lnTo>
                        <a:pt x="52839" y="14022"/>
                      </a:lnTo>
                      <a:lnTo>
                        <a:pt x="53159" y="15134"/>
                      </a:lnTo>
                      <a:lnTo>
                        <a:pt x="53408" y="16245"/>
                      </a:lnTo>
                      <a:lnTo>
                        <a:pt x="53621" y="17394"/>
                      </a:lnTo>
                      <a:lnTo>
                        <a:pt x="53763" y="18544"/>
                      </a:lnTo>
                      <a:lnTo>
                        <a:pt x="53870" y="19731"/>
                      </a:lnTo>
                      <a:lnTo>
                        <a:pt x="53941" y="20881"/>
                      </a:lnTo>
                      <a:lnTo>
                        <a:pt x="53870" y="22030"/>
                      </a:lnTo>
                      <a:lnTo>
                        <a:pt x="53834" y="23180"/>
                      </a:lnTo>
                      <a:lnTo>
                        <a:pt x="53657" y="24291"/>
                      </a:lnTo>
                      <a:lnTo>
                        <a:pt x="53479" y="25402"/>
                      </a:lnTo>
                      <a:lnTo>
                        <a:pt x="53159" y="26475"/>
                      </a:lnTo>
                      <a:lnTo>
                        <a:pt x="52804" y="27509"/>
                      </a:lnTo>
                      <a:lnTo>
                        <a:pt x="52342" y="28544"/>
                      </a:lnTo>
                      <a:lnTo>
                        <a:pt x="51844" y="29616"/>
                      </a:lnTo>
                      <a:lnTo>
                        <a:pt x="51311" y="30613"/>
                      </a:lnTo>
                      <a:lnTo>
                        <a:pt x="50707" y="31609"/>
                      </a:lnTo>
                      <a:lnTo>
                        <a:pt x="50103" y="32605"/>
                      </a:lnTo>
                      <a:lnTo>
                        <a:pt x="49392" y="33524"/>
                      </a:lnTo>
                      <a:lnTo>
                        <a:pt x="48717" y="34406"/>
                      </a:lnTo>
                      <a:lnTo>
                        <a:pt x="48007" y="35287"/>
                      </a:lnTo>
                      <a:lnTo>
                        <a:pt x="47225" y="36168"/>
                      </a:lnTo>
                      <a:lnTo>
                        <a:pt x="45732" y="37777"/>
                      </a:lnTo>
                      <a:lnTo>
                        <a:pt x="44204" y="39272"/>
                      </a:lnTo>
                      <a:lnTo>
                        <a:pt x="43387" y="40000"/>
                      </a:lnTo>
                      <a:lnTo>
                        <a:pt x="42570" y="40727"/>
                      </a:lnTo>
                      <a:lnTo>
                        <a:pt x="41646" y="41417"/>
                      </a:lnTo>
                      <a:lnTo>
                        <a:pt x="40722" y="42107"/>
                      </a:lnTo>
                      <a:lnTo>
                        <a:pt x="39798" y="42720"/>
                      </a:lnTo>
                      <a:lnTo>
                        <a:pt x="38839" y="43256"/>
                      </a:lnTo>
                      <a:lnTo>
                        <a:pt x="37879" y="43793"/>
                      </a:lnTo>
                      <a:lnTo>
                        <a:pt x="36849" y="44291"/>
                      </a:lnTo>
                      <a:lnTo>
                        <a:pt x="35818" y="44674"/>
                      </a:lnTo>
                      <a:lnTo>
                        <a:pt x="34788" y="45095"/>
                      </a:lnTo>
                      <a:lnTo>
                        <a:pt x="33722" y="45363"/>
                      </a:lnTo>
                      <a:lnTo>
                        <a:pt x="32656" y="45593"/>
                      </a:lnTo>
                      <a:lnTo>
                        <a:pt x="31554" y="45747"/>
                      </a:lnTo>
                      <a:lnTo>
                        <a:pt x="30488" y="45785"/>
                      </a:lnTo>
                      <a:lnTo>
                        <a:pt x="29351" y="45785"/>
                      </a:lnTo>
                      <a:lnTo>
                        <a:pt x="28285" y="45747"/>
                      </a:lnTo>
                      <a:lnTo>
                        <a:pt x="27183" y="45593"/>
                      </a:lnTo>
                      <a:lnTo>
                        <a:pt x="26046" y="45287"/>
                      </a:lnTo>
                      <a:lnTo>
                        <a:pt x="24980" y="44980"/>
                      </a:lnTo>
                      <a:lnTo>
                        <a:pt x="23950" y="44597"/>
                      </a:lnTo>
                      <a:lnTo>
                        <a:pt x="22919" y="44137"/>
                      </a:lnTo>
                      <a:lnTo>
                        <a:pt x="21960" y="43601"/>
                      </a:lnTo>
                      <a:lnTo>
                        <a:pt x="21036" y="42988"/>
                      </a:lnTo>
                      <a:lnTo>
                        <a:pt x="20112" y="42298"/>
                      </a:lnTo>
                      <a:lnTo>
                        <a:pt x="19224" y="41609"/>
                      </a:lnTo>
                      <a:lnTo>
                        <a:pt x="18406" y="40804"/>
                      </a:lnTo>
                      <a:lnTo>
                        <a:pt x="17660" y="40000"/>
                      </a:lnTo>
                      <a:lnTo>
                        <a:pt x="16949" y="39118"/>
                      </a:lnTo>
                      <a:lnTo>
                        <a:pt x="16203" y="38122"/>
                      </a:lnTo>
                      <a:lnTo>
                        <a:pt x="15599" y="37126"/>
                      </a:lnTo>
                      <a:lnTo>
                        <a:pt x="15031" y="36053"/>
                      </a:lnTo>
                      <a:lnTo>
                        <a:pt x="14533" y="34980"/>
                      </a:lnTo>
                      <a:lnTo>
                        <a:pt x="14213" y="34176"/>
                      </a:lnTo>
                      <a:lnTo>
                        <a:pt x="13965" y="33371"/>
                      </a:lnTo>
                      <a:lnTo>
                        <a:pt x="13751" y="32528"/>
                      </a:lnTo>
                      <a:lnTo>
                        <a:pt x="13609" y="31647"/>
                      </a:lnTo>
                      <a:lnTo>
                        <a:pt x="13574" y="30766"/>
                      </a:lnTo>
                      <a:lnTo>
                        <a:pt x="13503" y="29885"/>
                      </a:lnTo>
                      <a:lnTo>
                        <a:pt x="13574" y="29003"/>
                      </a:lnTo>
                      <a:lnTo>
                        <a:pt x="13645" y="28122"/>
                      </a:lnTo>
                      <a:lnTo>
                        <a:pt x="13822" y="27279"/>
                      </a:lnTo>
                      <a:lnTo>
                        <a:pt x="14071" y="26475"/>
                      </a:lnTo>
                      <a:lnTo>
                        <a:pt x="14391" y="25670"/>
                      </a:lnTo>
                      <a:lnTo>
                        <a:pt x="14782" y="24904"/>
                      </a:lnTo>
                      <a:lnTo>
                        <a:pt x="15244" y="24252"/>
                      </a:lnTo>
                      <a:lnTo>
                        <a:pt x="15812" y="23601"/>
                      </a:lnTo>
                      <a:lnTo>
                        <a:pt x="16132" y="23295"/>
                      </a:lnTo>
                      <a:lnTo>
                        <a:pt x="16416" y="23026"/>
                      </a:lnTo>
                      <a:lnTo>
                        <a:pt x="16772" y="22758"/>
                      </a:lnTo>
                      <a:lnTo>
                        <a:pt x="17127" y="22528"/>
                      </a:lnTo>
                      <a:lnTo>
                        <a:pt x="17482" y="22375"/>
                      </a:lnTo>
                      <a:lnTo>
                        <a:pt x="17909" y="22145"/>
                      </a:lnTo>
                      <a:lnTo>
                        <a:pt x="18264" y="22030"/>
                      </a:lnTo>
                      <a:lnTo>
                        <a:pt x="18691" y="21877"/>
                      </a:lnTo>
                      <a:lnTo>
                        <a:pt x="19437" y="21685"/>
                      </a:lnTo>
                      <a:lnTo>
                        <a:pt x="20254" y="21647"/>
                      </a:lnTo>
                      <a:lnTo>
                        <a:pt x="21071" y="21685"/>
                      </a:lnTo>
                      <a:lnTo>
                        <a:pt x="21853" y="21800"/>
                      </a:lnTo>
                      <a:lnTo>
                        <a:pt x="22671" y="21992"/>
                      </a:lnTo>
                      <a:lnTo>
                        <a:pt x="23417" y="22260"/>
                      </a:lnTo>
                      <a:lnTo>
                        <a:pt x="24234" y="22528"/>
                      </a:lnTo>
                      <a:lnTo>
                        <a:pt x="25016" y="22911"/>
                      </a:lnTo>
                      <a:lnTo>
                        <a:pt x="25726" y="23371"/>
                      </a:lnTo>
                      <a:lnTo>
                        <a:pt x="26437" y="23793"/>
                      </a:lnTo>
                      <a:lnTo>
                        <a:pt x="27183" y="24291"/>
                      </a:lnTo>
                      <a:lnTo>
                        <a:pt x="27787" y="24865"/>
                      </a:lnTo>
                      <a:lnTo>
                        <a:pt x="28392" y="25402"/>
                      </a:lnTo>
                      <a:lnTo>
                        <a:pt x="28960" y="25977"/>
                      </a:lnTo>
                      <a:lnTo>
                        <a:pt x="29920" y="27011"/>
                      </a:lnTo>
                      <a:lnTo>
                        <a:pt x="30808" y="28122"/>
                      </a:lnTo>
                      <a:lnTo>
                        <a:pt x="31625" y="29310"/>
                      </a:lnTo>
                      <a:lnTo>
                        <a:pt x="32371" y="30613"/>
                      </a:lnTo>
                      <a:lnTo>
                        <a:pt x="33118" y="31915"/>
                      </a:lnTo>
                      <a:lnTo>
                        <a:pt x="33722" y="33295"/>
                      </a:lnTo>
                      <a:lnTo>
                        <a:pt x="34326" y="34674"/>
                      </a:lnTo>
                      <a:lnTo>
                        <a:pt x="34859" y="36168"/>
                      </a:lnTo>
                      <a:lnTo>
                        <a:pt x="35321" y="37662"/>
                      </a:lnTo>
                      <a:lnTo>
                        <a:pt x="35712" y="39157"/>
                      </a:lnTo>
                      <a:lnTo>
                        <a:pt x="36031" y="40651"/>
                      </a:lnTo>
                      <a:lnTo>
                        <a:pt x="36280" y="42145"/>
                      </a:lnTo>
                      <a:lnTo>
                        <a:pt x="36493" y="43678"/>
                      </a:lnTo>
                      <a:lnTo>
                        <a:pt x="36600" y="45134"/>
                      </a:lnTo>
                      <a:lnTo>
                        <a:pt x="36636" y="46628"/>
                      </a:lnTo>
                      <a:lnTo>
                        <a:pt x="36636" y="48045"/>
                      </a:lnTo>
                      <a:lnTo>
                        <a:pt x="36529" y="49042"/>
                      </a:lnTo>
                      <a:lnTo>
                        <a:pt x="36422" y="50114"/>
                      </a:lnTo>
                      <a:lnTo>
                        <a:pt x="36209" y="51034"/>
                      </a:lnTo>
                      <a:lnTo>
                        <a:pt x="35960" y="52030"/>
                      </a:lnTo>
                      <a:lnTo>
                        <a:pt x="35712" y="52988"/>
                      </a:lnTo>
                      <a:lnTo>
                        <a:pt x="35356" y="53869"/>
                      </a:lnTo>
                      <a:lnTo>
                        <a:pt x="34930" y="54750"/>
                      </a:lnTo>
                      <a:lnTo>
                        <a:pt x="34468" y="55632"/>
                      </a:lnTo>
                      <a:lnTo>
                        <a:pt x="33970" y="56398"/>
                      </a:lnTo>
                      <a:lnTo>
                        <a:pt x="33402" y="57164"/>
                      </a:lnTo>
                      <a:lnTo>
                        <a:pt x="32798" y="57892"/>
                      </a:lnTo>
                      <a:lnTo>
                        <a:pt x="32123" y="58544"/>
                      </a:lnTo>
                      <a:lnTo>
                        <a:pt x="31412" y="59233"/>
                      </a:lnTo>
                      <a:lnTo>
                        <a:pt x="30630" y="59770"/>
                      </a:lnTo>
                      <a:lnTo>
                        <a:pt x="29813" y="60268"/>
                      </a:lnTo>
                      <a:lnTo>
                        <a:pt x="28996" y="60766"/>
                      </a:lnTo>
                      <a:lnTo>
                        <a:pt x="28498" y="60996"/>
                      </a:lnTo>
                      <a:lnTo>
                        <a:pt x="27930" y="61226"/>
                      </a:lnTo>
                      <a:lnTo>
                        <a:pt x="27432" y="61379"/>
                      </a:lnTo>
                      <a:lnTo>
                        <a:pt x="26899" y="61532"/>
                      </a:lnTo>
                      <a:lnTo>
                        <a:pt x="25798" y="61762"/>
                      </a:lnTo>
                      <a:lnTo>
                        <a:pt x="24696" y="61915"/>
                      </a:lnTo>
                      <a:lnTo>
                        <a:pt x="23594" y="61915"/>
                      </a:lnTo>
                      <a:lnTo>
                        <a:pt x="22457" y="61915"/>
                      </a:lnTo>
                      <a:lnTo>
                        <a:pt x="21320" y="61839"/>
                      </a:lnTo>
                      <a:lnTo>
                        <a:pt x="20219" y="61609"/>
                      </a:lnTo>
                      <a:lnTo>
                        <a:pt x="19082" y="61379"/>
                      </a:lnTo>
                      <a:lnTo>
                        <a:pt x="18015" y="61034"/>
                      </a:lnTo>
                      <a:lnTo>
                        <a:pt x="16878" y="60727"/>
                      </a:lnTo>
                      <a:lnTo>
                        <a:pt x="15812" y="60344"/>
                      </a:lnTo>
                      <a:lnTo>
                        <a:pt x="14746" y="59885"/>
                      </a:lnTo>
                      <a:lnTo>
                        <a:pt x="13716" y="59425"/>
                      </a:lnTo>
                      <a:lnTo>
                        <a:pt x="12721" y="58965"/>
                      </a:lnTo>
                      <a:lnTo>
                        <a:pt x="11761" y="58505"/>
                      </a:lnTo>
                      <a:lnTo>
                        <a:pt x="10162" y="57624"/>
                      </a:lnTo>
                      <a:lnTo>
                        <a:pt x="8279" y="56475"/>
                      </a:lnTo>
                      <a:lnTo>
                        <a:pt x="7213" y="55747"/>
                      </a:lnTo>
                      <a:lnTo>
                        <a:pt x="6183" y="55019"/>
                      </a:lnTo>
                      <a:lnTo>
                        <a:pt x="5152" y="54252"/>
                      </a:lnTo>
                      <a:lnTo>
                        <a:pt x="4157" y="53371"/>
                      </a:lnTo>
                      <a:lnTo>
                        <a:pt x="3233" y="52490"/>
                      </a:lnTo>
                      <a:lnTo>
                        <a:pt x="2345" y="51532"/>
                      </a:lnTo>
                      <a:lnTo>
                        <a:pt x="1954" y="51111"/>
                      </a:lnTo>
                      <a:lnTo>
                        <a:pt x="1599" y="50613"/>
                      </a:lnTo>
                      <a:lnTo>
                        <a:pt x="1208" y="50114"/>
                      </a:lnTo>
                      <a:lnTo>
                        <a:pt x="923" y="49616"/>
                      </a:lnTo>
                      <a:lnTo>
                        <a:pt x="675" y="49118"/>
                      </a:lnTo>
                      <a:lnTo>
                        <a:pt x="461" y="48544"/>
                      </a:lnTo>
                      <a:lnTo>
                        <a:pt x="248" y="48045"/>
                      </a:lnTo>
                      <a:lnTo>
                        <a:pt x="142" y="47547"/>
                      </a:lnTo>
                      <a:lnTo>
                        <a:pt x="35" y="47011"/>
                      </a:lnTo>
                      <a:lnTo>
                        <a:pt x="0" y="46513"/>
                      </a:lnTo>
                      <a:lnTo>
                        <a:pt x="35" y="45977"/>
                      </a:lnTo>
                      <a:lnTo>
                        <a:pt x="142" y="45402"/>
                      </a:lnTo>
                      <a:lnTo>
                        <a:pt x="248" y="45019"/>
                      </a:lnTo>
                      <a:lnTo>
                        <a:pt x="390" y="44674"/>
                      </a:lnTo>
                      <a:lnTo>
                        <a:pt x="568" y="44367"/>
                      </a:lnTo>
                      <a:lnTo>
                        <a:pt x="817" y="44099"/>
                      </a:lnTo>
                      <a:lnTo>
                        <a:pt x="1030" y="43793"/>
                      </a:lnTo>
                      <a:lnTo>
                        <a:pt x="1314" y="43601"/>
                      </a:lnTo>
                      <a:lnTo>
                        <a:pt x="1634" y="43371"/>
                      </a:lnTo>
                      <a:lnTo>
                        <a:pt x="1989" y="43180"/>
                      </a:lnTo>
                      <a:lnTo>
                        <a:pt x="2345" y="43103"/>
                      </a:lnTo>
                      <a:lnTo>
                        <a:pt x="2700" y="42911"/>
                      </a:lnTo>
                      <a:lnTo>
                        <a:pt x="3127" y="42873"/>
                      </a:lnTo>
                      <a:lnTo>
                        <a:pt x="3517" y="42758"/>
                      </a:lnTo>
                      <a:lnTo>
                        <a:pt x="4406" y="42720"/>
                      </a:lnTo>
                      <a:lnTo>
                        <a:pt x="5330" y="42643"/>
                      </a:lnTo>
                      <a:lnTo>
                        <a:pt x="6254" y="42720"/>
                      </a:lnTo>
                      <a:lnTo>
                        <a:pt x="7106" y="42796"/>
                      </a:lnTo>
                      <a:lnTo>
                        <a:pt x="8030" y="42911"/>
                      </a:lnTo>
                      <a:lnTo>
                        <a:pt x="8883" y="43103"/>
                      </a:lnTo>
                      <a:lnTo>
                        <a:pt x="10447" y="43409"/>
                      </a:lnTo>
                      <a:lnTo>
                        <a:pt x="11548" y="43754"/>
                      </a:lnTo>
                      <a:lnTo>
                        <a:pt x="12934" y="44176"/>
                      </a:lnTo>
                      <a:lnTo>
                        <a:pt x="14284" y="44750"/>
                      </a:lnTo>
                      <a:lnTo>
                        <a:pt x="15599" y="45363"/>
                      </a:lnTo>
                      <a:lnTo>
                        <a:pt x="16949" y="45977"/>
                      </a:lnTo>
                      <a:lnTo>
                        <a:pt x="18229" y="46666"/>
                      </a:lnTo>
                      <a:lnTo>
                        <a:pt x="19508" y="47471"/>
                      </a:lnTo>
                      <a:lnTo>
                        <a:pt x="20716" y="48275"/>
                      </a:lnTo>
                      <a:lnTo>
                        <a:pt x="21960" y="49118"/>
                      </a:lnTo>
                      <a:lnTo>
                        <a:pt x="24341" y="50919"/>
                      </a:lnTo>
                      <a:lnTo>
                        <a:pt x="26721" y="52796"/>
                      </a:lnTo>
                      <a:lnTo>
                        <a:pt x="28996" y="54750"/>
                      </a:lnTo>
                      <a:lnTo>
                        <a:pt x="31199" y="56628"/>
                      </a:lnTo>
                      <a:lnTo>
                        <a:pt x="33757" y="58850"/>
                      </a:lnTo>
                      <a:lnTo>
                        <a:pt x="36209" y="61111"/>
                      </a:lnTo>
                      <a:lnTo>
                        <a:pt x="38697" y="63486"/>
                      </a:lnTo>
                      <a:lnTo>
                        <a:pt x="41042" y="65862"/>
                      </a:lnTo>
                      <a:lnTo>
                        <a:pt x="43387" y="68275"/>
                      </a:lnTo>
                      <a:lnTo>
                        <a:pt x="45697" y="70766"/>
                      </a:lnTo>
                      <a:lnTo>
                        <a:pt x="47936" y="73295"/>
                      </a:lnTo>
                      <a:lnTo>
                        <a:pt x="50139" y="75862"/>
                      </a:lnTo>
                      <a:lnTo>
                        <a:pt x="52377" y="78505"/>
                      </a:lnTo>
                      <a:lnTo>
                        <a:pt x="54652" y="81149"/>
                      </a:lnTo>
                      <a:lnTo>
                        <a:pt x="56784" y="83869"/>
                      </a:lnTo>
                      <a:lnTo>
                        <a:pt x="58987" y="86628"/>
                      </a:lnTo>
                      <a:lnTo>
                        <a:pt x="61154" y="89348"/>
                      </a:lnTo>
                      <a:lnTo>
                        <a:pt x="63251" y="92107"/>
                      </a:lnTo>
                      <a:lnTo>
                        <a:pt x="65383" y="94865"/>
                      </a:lnTo>
                      <a:lnTo>
                        <a:pt x="67551" y="97624"/>
                      </a:lnTo>
                      <a:lnTo>
                        <a:pt x="69647" y="100344"/>
                      </a:lnTo>
                      <a:lnTo>
                        <a:pt x="71779" y="103103"/>
                      </a:lnTo>
                      <a:lnTo>
                        <a:pt x="73947" y="105862"/>
                      </a:lnTo>
                      <a:lnTo>
                        <a:pt x="76079" y="108582"/>
                      </a:lnTo>
                      <a:lnTo>
                        <a:pt x="78282" y="111264"/>
                      </a:lnTo>
                      <a:lnTo>
                        <a:pt x="80485" y="113984"/>
                      </a:lnTo>
                      <a:lnTo>
                        <a:pt x="82724" y="116628"/>
                      </a:lnTo>
                      <a:lnTo>
                        <a:pt x="84998" y="119233"/>
                      </a:lnTo>
                      <a:lnTo>
                        <a:pt x="85140" y="119463"/>
                      </a:lnTo>
                      <a:lnTo>
                        <a:pt x="85140" y="119616"/>
                      </a:lnTo>
                      <a:lnTo>
                        <a:pt x="85105" y="119770"/>
                      </a:lnTo>
                      <a:lnTo>
                        <a:pt x="84927" y="119885"/>
                      </a:lnTo>
                      <a:lnTo>
                        <a:pt x="84678" y="119961"/>
                      </a:lnTo>
                      <a:lnTo>
                        <a:pt x="84429" y="120000"/>
                      </a:lnTo>
                      <a:lnTo>
                        <a:pt x="84074" y="120000"/>
                      </a:lnTo>
                      <a:lnTo>
                        <a:pt x="83719" y="120000"/>
                      </a:lnTo>
                      <a:lnTo>
                        <a:pt x="82937" y="119885"/>
                      </a:lnTo>
                      <a:lnTo>
                        <a:pt x="82191" y="119655"/>
                      </a:lnTo>
                      <a:lnTo>
                        <a:pt x="81800" y="119578"/>
                      </a:lnTo>
                      <a:lnTo>
                        <a:pt x="81516" y="119386"/>
                      </a:lnTo>
                      <a:lnTo>
                        <a:pt x="81267" y="119272"/>
                      </a:lnTo>
                      <a:lnTo>
                        <a:pt x="81054" y="119118"/>
                      </a:lnTo>
                      <a:lnTo>
                        <a:pt x="78602" y="116245"/>
                      </a:lnTo>
                      <a:lnTo>
                        <a:pt x="76185" y="113371"/>
                      </a:lnTo>
                      <a:lnTo>
                        <a:pt x="73769" y="110459"/>
                      </a:lnTo>
                      <a:lnTo>
                        <a:pt x="71424" y="107509"/>
                      </a:lnTo>
                      <a:lnTo>
                        <a:pt x="69079" y="104521"/>
                      </a:lnTo>
                      <a:lnTo>
                        <a:pt x="66733" y="101532"/>
                      </a:lnTo>
                      <a:lnTo>
                        <a:pt x="64424" y="98582"/>
                      </a:lnTo>
                      <a:lnTo>
                        <a:pt x="62114" y="95593"/>
                      </a:lnTo>
                      <a:lnTo>
                        <a:pt x="59769" y="92605"/>
                      </a:lnTo>
                      <a:lnTo>
                        <a:pt x="57459" y="89616"/>
                      </a:lnTo>
                      <a:lnTo>
                        <a:pt x="55114" y="86628"/>
                      </a:lnTo>
                      <a:lnTo>
                        <a:pt x="52804" y="83639"/>
                      </a:lnTo>
                      <a:lnTo>
                        <a:pt x="50387" y="80727"/>
                      </a:lnTo>
                      <a:lnTo>
                        <a:pt x="48007" y="77854"/>
                      </a:lnTo>
                      <a:lnTo>
                        <a:pt x="45590" y="74980"/>
                      </a:lnTo>
                      <a:lnTo>
                        <a:pt x="43067" y="72107"/>
                      </a:lnTo>
                      <a:lnTo>
                        <a:pt x="40438" y="69157"/>
                      </a:lnTo>
                      <a:lnTo>
                        <a:pt x="37702" y="66283"/>
                      </a:lnTo>
                      <a:lnTo>
                        <a:pt x="34894" y="63524"/>
                      </a:lnTo>
                      <a:lnTo>
                        <a:pt x="32016" y="60842"/>
                      </a:lnTo>
                      <a:lnTo>
                        <a:pt x="29102" y="58160"/>
                      </a:lnTo>
                      <a:lnTo>
                        <a:pt x="26153" y="55632"/>
                      </a:lnTo>
                      <a:lnTo>
                        <a:pt x="24660" y="54367"/>
                      </a:lnTo>
                      <a:lnTo>
                        <a:pt x="23132" y="53141"/>
                      </a:lnTo>
                      <a:lnTo>
                        <a:pt x="21533" y="51915"/>
                      </a:lnTo>
                      <a:lnTo>
                        <a:pt x="20005" y="50766"/>
                      </a:lnTo>
                      <a:lnTo>
                        <a:pt x="18620" y="49731"/>
                      </a:lnTo>
                      <a:lnTo>
                        <a:pt x="17198" y="48735"/>
                      </a:lnTo>
                      <a:lnTo>
                        <a:pt x="15706" y="47777"/>
                      </a:lnTo>
                      <a:lnTo>
                        <a:pt x="14213" y="46896"/>
                      </a:lnTo>
                      <a:lnTo>
                        <a:pt x="13467" y="46513"/>
                      </a:lnTo>
                      <a:lnTo>
                        <a:pt x="12650" y="46168"/>
                      </a:lnTo>
                      <a:lnTo>
                        <a:pt x="11868" y="45862"/>
                      </a:lnTo>
                      <a:lnTo>
                        <a:pt x="11051" y="45593"/>
                      </a:lnTo>
                      <a:lnTo>
                        <a:pt x="10233" y="45363"/>
                      </a:lnTo>
                      <a:lnTo>
                        <a:pt x="9416" y="45134"/>
                      </a:lnTo>
                      <a:lnTo>
                        <a:pt x="8599" y="45019"/>
                      </a:lnTo>
                      <a:lnTo>
                        <a:pt x="7710" y="44980"/>
                      </a:lnTo>
                      <a:lnTo>
                        <a:pt x="7106" y="44980"/>
                      </a:lnTo>
                      <a:lnTo>
                        <a:pt x="6538" y="45019"/>
                      </a:lnTo>
                      <a:lnTo>
                        <a:pt x="6076" y="45172"/>
                      </a:lnTo>
                      <a:lnTo>
                        <a:pt x="5685" y="45363"/>
                      </a:lnTo>
                      <a:lnTo>
                        <a:pt x="5330" y="45593"/>
                      </a:lnTo>
                      <a:lnTo>
                        <a:pt x="5010" y="45862"/>
                      </a:lnTo>
                      <a:lnTo>
                        <a:pt x="4797" y="46168"/>
                      </a:lnTo>
                      <a:lnTo>
                        <a:pt x="4655" y="46551"/>
                      </a:lnTo>
                      <a:lnTo>
                        <a:pt x="4548" y="46973"/>
                      </a:lnTo>
                      <a:lnTo>
                        <a:pt x="4512" y="47394"/>
                      </a:lnTo>
                      <a:lnTo>
                        <a:pt x="4512" y="47854"/>
                      </a:lnTo>
                      <a:lnTo>
                        <a:pt x="4619" y="48352"/>
                      </a:lnTo>
                      <a:lnTo>
                        <a:pt x="4690" y="48773"/>
                      </a:lnTo>
                      <a:lnTo>
                        <a:pt x="4903" y="49272"/>
                      </a:lnTo>
                      <a:lnTo>
                        <a:pt x="5152" y="49770"/>
                      </a:lnTo>
                      <a:lnTo>
                        <a:pt x="5472" y="50268"/>
                      </a:lnTo>
                      <a:lnTo>
                        <a:pt x="5934" y="50919"/>
                      </a:lnTo>
                      <a:lnTo>
                        <a:pt x="6431" y="51609"/>
                      </a:lnTo>
                      <a:lnTo>
                        <a:pt x="6964" y="52260"/>
                      </a:lnTo>
                      <a:lnTo>
                        <a:pt x="7568" y="52873"/>
                      </a:lnTo>
                      <a:lnTo>
                        <a:pt x="8137" y="53486"/>
                      </a:lnTo>
                      <a:lnTo>
                        <a:pt x="8812" y="54099"/>
                      </a:lnTo>
                      <a:lnTo>
                        <a:pt x="9452" y="54636"/>
                      </a:lnTo>
                      <a:lnTo>
                        <a:pt x="10127" y="55172"/>
                      </a:lnTo>
                      <a:lnTo>
                        <a:pt x="10838" y="55747"/>
                      </a:lnTo>
                      <a:lnTo>
                        <a:pt x="11548" y="56245"/>
                      </a:lnTo>
                      <a:lnTo>
                        <a:pt x="12330" y="56743"/>
                      </a:lnTo>
                      <a:lnTo>
                        <a:pt x="13112" y="57164"/>
                      </a:lnTo>
                      <a:lnTo>
                        <a:pt x="13858" y="57547"/>
                      </a:lnTo>
                      <a:lnTo>
                        <a:pt x="14640" y="57969"/>
                      </a:lnTo>
                      <a:lnTo>
                        <a:pt x="15457" y="58275"/>
                      </a:lnTo>
                      <a:lnTo>
                        <a:pt x="16274" y="58620"/>
                      </a:lnTo>
                      <a:lnTo>
                        <a:pt x="17092" y="58888"/>
                      </a:lnTo>
                      <a:lnTo>
                        <a:pt x="17909" y="59118"/>
                      </a:lnTo>
                      <a:lnTo>
                        <a:pt x="18726" y="59272"/>
                      </a:lnTo>
                      <a:lnTo>
                        <a:pt x="19543" y="59386"/>
                      </a:lnTo>
                      <a:lnTo>
                        <a:pt x="20361" y="59501"/>
                      </a:lnTo>
                      <a:lnTo>
                        <a:pt x="21178" y="59501"/>
                      </a:lnTo>
                      <a:lnTo>
                        <a:pt x="21995" y="59501"/>
                      </a:lnTo>
                      <a:lnTo>
                        <a:pt x="22777" y="59386"/>
                      </a:lnTo>
                      <a:lnTo>
                        <a:pt x="23594" y="59272"/>
                      </a:lnTo>
                      <a:lnTo>
                        <a:pt x="24341" y="59042"/>
                      </a:lnTo>
                      <a:lnTo>
                        <a:pt x="25122" y="58773"/>
                      </a:lnTo>
                      <a:lnTo>
                        <a:pt x="25833" y="58467"/>
                      </a:lnTo>
                      <a:lnTo>
                        <a:pt x="26615" y="58045"/>
                      </a:lnTo>
                      <a:lnTo>
                        <a:pt x="27254" y="57624"/>
                      </a:lnTo>
                      <a:lnTo>
                        <a:pt x="28001" y="57126"/>
                      </a:lnTo>
                      <a:lnTo>
                        <a:pt x="28605" y="56513"/>
                      </a:lnTo>
                      <a:lnTo>
                        <a:pt x="29102" y="55977"/>
                      </a:lnTo>
                      <a:lnTo>
                        <a:pt x="29564" y="55402"/>
                      </a:lnTo>
                      <a:lnTo>
                        <a:pt x="29991" y="54865"/>
                      </a:lnTo>
                      <a:lnTo>
                        <a:pt x="30381" y="54252"/>
                      </a:lnTo>
                      <a:lnTo>
                        <a:pt x="30701" y="53639"/>
                      </a:lnTo>
                      <a:lnTo>
                        <a:pt x="31021" y="53026"/>
                      </a:lnTo>
                      <a:lnTo>
                        <a:pt x="31305" y="52375"/>
                      </a:lnTo>
                      <a:lnTo>
                        <a:pt x="31519" y="51724"/>
                      </a:lnTo>
                      <a:lnTo>
                        <a:pt x="31732" y="51034"/>
                      </a:lnTo>
                      <a:lnTo>
                        <a:pt x="31909" y="50344"/>
                      </a:lnTo>
                      <a:lnTo>
                        <a:pt x="32087" y="49616"/>
                      </a:lnTo>
                      <a:lnTo>
                        <a:pt x="32194" y="48927"/>
                      </a:lnTo>
                      <a:lnTo>
                        <a:pt x="32300" y="48237"/>
                      </a:lnTo>
                      <a:lnTo>
                        <a:pt x="32336" y="47471"/>
                      </a:lnTo>
                      <a:lnTo>
                        <a:pt x="32371" y="46743"/>
                      </a:lnTo>
                      <a:lnTo>
                        <a:pt x="32371" y="46015"/>
                      </a:lnTo>
                      <a:lnTo>
                        <a:pt x="32336" y="44521"/>
                      </a:lnTo>
                      <a:lnTo>
                        <a:pt x="32194" y="43026"/>
                      </a:lnTo>
                      <a:lnTo>
                        <a:pt x="31981" y="41532"/>
                      </a:lnTo>
                      <a:lnTo>
                        <a:pt x="31732" y="40114"/>
                      </a:lnTo>
                      <a:lnTo>
                        <a:pt x="31376" y="38659"/>
                      </a:lnTo>
                      <a:lnTo>
                        <a:pt x="30950" y="37279"/>
                      </a:lnTo>
                      <a:lnTo>
                        <a:pt x="30559" y="35977"/>
                      </a:lnTo>
                      <a:lnTo>
                        <a:pt x="30097" y="34674"/>
                      </a:lnTo>
                      <a:lnTo>
                        <a:pt x="29458" y="33256"/>
                      </a:lnTo>
                      <a:lnTo>
                        <a:pt x="28818" y="31762"/>
                      </a:lnTo>
                      <a:lnTo>
                        <a:pt x="28072" y="30268"/>
                      </a:lnTo>
                      <a:lnTo>
                        <a:pt x="27326" y="28773"/>
                      </a:lnTo>
                      <a:lnTo>
                        <a:pt x="26899" y="28122"/>
                      </a:lnTo>
                      <a:lnTo>
                        <a:pt x="26437" y="27432"/>
                      </a:lnTo>
                      <a:lnTo>
                        <a:pt x="25940" y="26781"/>
                      </a:lnTo>
                      <a:lnTo>
                        <a:pt x="25442" y="26168"/>
                      </a:lnTo>
                      <a:lnTo>
                        <a:pt x="24909" y="25632"/>
                      </a:lnTo>
                      <a:lnTo>
                        <a:pt x="24305" y="25057"/>
                      </a:lnTo>
                      <a:lnTo>
                        <a:pt x="23737" y="24559"/>
                      </a:lnTo>
                      <a:lnTo>
                        <a:pt x="23061" y="24137"/>
                      </a:lnTo>
                      <a:lnTo>
                        <a:pt x="22671" y="23984"/>
                      </a:lnTo>
                      <a:lnTo>
                        <a:pt x="22315" y="23908"/>
                      </a:lnTo>
                      <a:lnTo>
                        <a:pt x="21960" y="23908"/>
                      </a:lnTo>
                      <a:lnTo>
                        <a:pt x="21533" y="23984"/>
                      </a:lnTo>
                      <a:lnTo>
                        <a:pt x="21178" y="24137"/>
                      </a:lnTo>
                      <a:lnTo>
                        <a:pt x="20823" y="24291"/>
                      </a:lnTo>
                      <a:lnTo>
                        <a:pt x="20467" y="24559"/>
                      </a:lnTo>
                      <a:lnTo>
                        <a:pt x="20148" y="24904"/>
                      </a:lnTo>
                      <a:lnTo>
                        <a:pt x="19863" y="25249"/>
                      </a:lnTo>
                      <a:lnTo>
                        <a:pt x="19543" y="25555"/>
                      </a:lnTo>
                      <a:lnTo>
                        <a:pt x="19295" y="25977"/>
                      </a:lnTo>
                      <a:lnTo>
                        <a:pt x="19046" y="26360"/>
                      </a:lnTo>
                      <a:lnTo>
                        <a:pt x="18620" y="27126"/>
                      </a:lnTo>
                      <a:lnTo>
                        <a:pt x="18300" y="27777"/>
                      </a:lnTo>
                      <a:lnTo>
                        <a:pt x="18122" y="28390"/>
                      </a:lnTo>
                      <a:lnTo>
                        <a:pt x="17944" y="29003"/>
                      </a:lnTo>
                      <a:lnTo>
                        <a:pt x="17838" y="29655"/>
                      </a:lnTo>
                      <a:lnTo>
                        <a:pt x="17802" y="30268"/>
                      </a:lnTo>
                      <a:lnTo>
                        <a:pt x="17767" y="30919"/>
                      </a:lnTo>
                      <a:lnTo>
                        <a:pt x="17767" y="31609"/>
                      </a:lnTo>
                      <a:lnTo>
                        <a:pt x="17802" y="32260"/>
                      </a:lnTo>
                      <a:lnTo>
                        <a:pt x="17909" y="32911"/>
                      </a:lnTo>
                      <a:lnTo>
                        <a:pt x="18051" y="33601"/>
                      </a:lnTo>
                      <a:lnTo>
                        <a:pt x="18229" y="34252"/>
                      </a:lnTo>
                      <a:lnTo>
                        <a:pt x="18406" y="34865"/>
                      </a:lnTo>
                      <a:lnTo>
                        <a:pt x="18620" y="35517"/>
                      </a:lnTo>
                      <a:lnTo>
                        <a:pt x="18868" y="36168"/>
                      </a:lnTo>
                      <a:lnTo>
                        <a:pt x="19188" y="36781"/>
                      </a:lnTo>
                      <a:lnTo>
                        <a:pt x="19508" y="37394"/>
                      </a:lnTo>
                      <a:lnTo>
                        <a:pt x="19792" y="38007"/>
                      </a:lnTo>
                      <a:lnTo>
                        <a:pt x="20219" y="38544"/>
                      </a:lnTo>
                      <a:lnTo>
                        <a:pt x="20574" y="39118"/>
                      </a:lnTo>
                      <a:lnTo>
                        <a:pt x="20965" y="39655"/>
                      </a:lnTo>
                      <a:lnTo>
                        <a:pt x="21427" y="40153"/>
                      </a:lnTo>
                      <a:lnTo>
                        <a:pt x="21889" y="40651"/>
                      </a:lnTo>
                      <a:lnTo>
                        <a:pt x="22351" y="41111"/>
                      </a:lnTo>
                      <a:lnTo>
                        <a:pt x="22813" y="41532"/>
                      </a:lnTo>
                      <a:lnTo>
                        <a:pt x="23346" y="41915"/>
                      </a:lnTo>
                      <a:lnTo>
                        <a:pt x="23843" y="42260"/>
                      </a:lnTo>
                      <a:lnTo>
                        <a:pt x="24412" y="42605"/>
                      </a:lnTo>
                      <a:lnTo>
                        <a:pt x="24909" y="42873"/>
                      </a:lnTo>
                      <a:lnTo>
                        <a:pt x="25478" y="43103"/>
                      </a:lnTo>
                      <a:lnTo>
                        <a:pt x="26046" y="43295"/>
                      </a:lnTo>
                      <a:lnTo>
                        <a:pt x="26615" y="43486"/>
                      </a:lnTo>
                      <a:lnTo>
                        <a:pt x="27183" y="43601"/>
                      </a:lnTo>
                      <a:lnTo>
                        <a:pt x="27787" y="43639"/>
                      </a:lnTo>
                      <a:lnTo>
                        <a:pt x="28392" y="43639"/>
                      </a:lnTo>
                      <a:lnTo>
                        <a:pt x="28996" y="43639"/>
                      </a:lnTo>
                      <a:lnTo>
                        <a:pt x="29635" y="43601"/>
                      </a:lnTo>
                      <a:lnTo>
                        <a:pt x="30239" y="43486"/>
                      </a:lnTo>
                      <a:lnTo>
                        <a:pt x="30808" y="43371"/>
                      </a:lnTo>
                      <a:lnTo>
                        <a:pt x="31412" y="43180"/>
                      </a:lnTo>
                      <a:lnTo>
                        <a:pt x="32016" y="42988"/>
                      </a:lnTo>
                      <a:lnTo>
                        <a:pt x="32656" y="42796"/>
                      </a:lnTo>
                      <a:lnTo>
                        <a:pt x="33828" y="42260"/>
                      </a:lnTo>
                      <a:lnTo>
                        <a:pt x="34930" y="41647"/>
                      </a:lnTo>
                      <a:lnTo>
                        <a:pt x="36067" y="40996"/>
                      </a:lnTo>
                      <a:lnTo>
                        <a:pt x="37204" y="40229"/>
                      </a:lnTo>
                      <a:lnTo>
                        <a:pt x="38270" y="39386"/>
                      </a:lnTo>
                      <a:lnTo>
                        <a:pt x="39301" y="38505"/>
                      </a:lnTo>
                      <a:lnTo>
                        <a:pt x="40260" y="37547"/>
                      </a:lnTo>
                      <a:lnTo>
                        <a:pt x="41255" y="36628"/>
                      </a:lnTo>
                      <a:lnTo>
                        <a:pt x="42143" y="35632"/>
                      </a:lnTo>
                      <a:lnTo>
                        <a:pt x="43032" y="34674"/>
                      </a:lnTo>
                      <a:lnTo>
                        <a:pt x="43849" y="33678"/>
                      </a:lnTo>
                      <a:lnTo>
                        <a:pt x="44631" y="32758"/>
                      </a:lnTo>
                      <a:lnTo>
                        <a:pt x="45342" y="31762"/>
                      </a:lnTo>
                      <a:lnTo>
                        <a:pt x="45981" y="30766"/>
                      </a:lnTo>
                      <a:lnTo>
                        <a:pt x="46621" y="29770"/>
                      </a:lnTo>
                      <a:lnTo>
                        <a:pt x="47189" y="28773"/>
                      </a:lnTo>
                      <a:lnTo>
                        <a:pt x="47687" y="27739"/>
                      </a:lnTo>
                      <a:lnTo>
                        <a:pt x="48149" y="26666"/>
                      </a:lnTo>
                      <a:lnTo>
                        <a:pt x="48540" y="25632"/>
                      </a:lnTo>
                      <a:lnTo>
                        <a:pt x="48859" y="24559"/>
                      </a:lnTo>
                      <a:lnTo>
                        <a:pt x="49108" y="23486"/>
                      </a:lnTo>
                      <a:lnTo>
                        <a:pt x="49321" y="22375"/>
                      </a:lnTo>
                      <a:lnTo>
                        <a:pt x="49464" y="21264"/>
                      </a:lnTo>
                      <a:lnTo>
                        <a:pt x="49535" y="20114"/>
                      </a:lnTo>
                      <a:lnTo>
                        <a:pt x="49535" y="18927"/>
                      </a:lnTo>
                      <a:lnTo>
                        <a:pt x="49464" y="17739"/>
                      </a:lnTo>
                      <a:lnTo>
                        <a:pt x="49321" y="16513"/>
                      </a:lnTo>
                      <a:lnTo>
                        <a:pt x="49108" y="15287"/>
                      </a:lnTo>
                      <a:lnTo>
                        <a:pt x="48824" y="14022"/>
                      </a:lnTo>
                      <a:lnTo>
                        <a:pt x="48469" y="12796"/>
                      </a:lnTo>
                      <a:lnTo>
                        <a:pt x="48042" y="11609"/>
                      </a:lnTo>
                      <a:lnTo>
                        <a:pt x="47580" y="10421"/>
                      </a:lnTo>
                      <a:lnTo>
                        <a:pt x="47083" y="9272"/>
                      </a:lnTo>
                      <a:lnTo>
                        <a:pt x="46514" y="8122"/>
                      </a:lnTo>
                      <a:lnTo>
                        <a:pt x="45910" y="7011"/>
                      </a:lnTo>
                      <a:lnTo>
                        <a:pt x="45235" y="5938"/>
                      </a:lnTo>
                      <a:lnTo>
                        <a:pt x="44631" y="5057"/>
                      </a:lnTo>
                      <a:lnTo>
                        <a:pt x="43956" y="4252"/>
                      </a:lnTo>
                      <a:lnTo>
                        <a:pt x="43245" y="3486"/>
                      </a:lnTo>
                      <a:lnTo>
                        <a:pt x="42428" y="2758"/>
                      </a:lnTo>
                      <a:lnTo>
                        <a:pt x="42214" y="2567"/>
                      </a:lnTo>
                      <a:lnTo>
                        <a:pt x="42001" y="2490"/>
                      </a:lnTo>
                      <a:lnTo>
                        <a:pt x="41788" y="2413"/>
                      </a:lnTo>
                      <a:lnTo>
                        <a:pt x="41610" y="2413"/>
                      </a:lnTo>
                      <a:lnTo>
                        <a:pt x="41397" y="2490"/>
                      </a:lnTo>
                      <a:lnTo>
                        <a:pt x="41184" y="2528"/>
                      </a:lnTo>
                      <a:lnTo>
                        <a:pt x="40971" y="2643"/>
                      </a:lnTo>
                      <a:lnTo>
                        <a:pt x="40793" y="2758"/>
                      </a:lnTo>
                      <a:lnTo>
                        <a:pt x="40438" y="3065"/>
                      </a:lnTo>
                      <a:lnTo>
                        <a:pt x="40047" y="3409"/>
                      </a:lnTo>
                      <a:lnTo>
                        <a:pt x="39692" y="3793"/>
                      </a:lnTo>
                      <a:lnTo>
                        <a:pt x="39443" y="4176"/>
                      </a:lnTo>
                      <a:lnTo>
                        <a:pt x="38945" y="4865"/>
                      </a:lnTo>
                      <a:lnTo>
                        <a:pt x="38519" y="5555"/>
                      </a:lnTo>
                      <a:lnTo>
                        <a:pt x="38164" y="6283"/>
                      </a:lnTo>
                      <a:lnTo>
                        <a:pt x="37879" y="7049"/>
                      </a:lnTo>
                      <a:lnTo>
                        <a:pt x="37595" y="7816"/>
                      </a:lnTo>
                      <a:lnTo>
                        <a:pt x="37417" y="8659"/>
                      </a:lnTo>
                      <a:lnTo>
                        <a:pt x="37240" y="9501"/>
                      </a:lnTo>
                      <a:lnTo>
                        <a:pt x="37133" y="10306"/>
                      </a:lnTo>
                      <a:lnTo>
                        <a:pt x="37098" y="11149"/>
                      </a:lnTo>
                      <a:lnTo>
                        <a:pt x="37026" y="11992"/>
                      </a:lnTo>
                      <a:lnTo>
                        <a:pt x="37098" y="12796"/>
                      </a:lnTo>
                      <a:lnTo>
                        <a:pt x="37204" y="13639"/>
                      </a:lnTo>
                      <a:lnTo>
                        <a:pt x="37311" y="14482"/>
                      </a:lnTo>
                      <a:lnTo>
                        <a:pt x="37453" y="15287"/>
                      </a:lnTo>
                      <a:lnTo>
                        <a:pt x="37666" y="16053"/>
                      </a:lnTo>
                      <a:lnTo>
                        <a:pt x="37915" y="16858"/>
                      </a:lnTo>
                      <a:lnTo>
                        <a:pt x="38235" y="17777"/>
                      </a:lnTo>
                      <a:lnTo>
                        <a:pt x="38590" y="18735"/>
                      </a:lnTo>
                      <a:lnTo>
                        <a:pt x="38981" y="19655"/>
                      </a:lnTo>
                      <a:lnTo>
                        <a:pt x="39443" y="20613"/>
                      </a:lnTo>
                      <a:lnTo>
                        <a:pt x="39905" y="21494"/>
                      </a:lnTo>
                      <a:lnTo>
                        <a:pt x="40438" y="22375"/>
                      </a:lnTo>
                      <a:lnTo>
                        <a:pt x="40971" y="23180"/>
                      </a:lnTo>
                      <a:lnTo>
                        <a:pt x="41504" y="24061"/>
                      </a:lnTo>
                      <a:lnTo>
                        <a:pt x="42712" y="25747"/>
                      </a:lnTo>
                      <a:lnTo>
                        <a:pt x="43991" y="27394"/>
                      </a:lnTo>
                      <a:lnTo>
                        <a:pt x="45342" y="28927"/>
                      </a:lnTo>
                      <a:lnTo>
                        <a:pt x="46763" y="30498"/>
                      </a:lnTo>
                      <a:lnTo>
                        <a:pt x="48255" y="31915"/>
                      </a:lnTo>
                      <a:lnTo>
                        <a:pt x="49783" y="33371"/>
                      </a:lnTo>
                      <a:lnTo>
                        <a:pt x="51311" y="34750"/>
                      </a:lnTo>
                      <a:lnTo>
                        <a:pt x="52839" y="36053"/>
                      </a:lnTo>
                      <a:lnTo>
                        <a:pt x="55931" y="38659"/>
                      </a:lnTo>
                      <a:lnTo>
                        <a:pt x="58951" y="41034"/>
                      </a:lnTo>
                      <a:lnTo>
                        <a:pt x="60906" y="42605"/>
                      </a:lnTo>
                      <a:lnTo>
                        <a:pt x="62896" y="44099"/>
                      </a:lnTo>
                      <a:lnTo>
                        <a:pt x="64885" y="45593"/>
                      </a:lnTo>
                      <a:lnTo>
                        <a:pt x="66911" y="47011"/>
                      </a:lnTo>
                      <a:lnTo>
                        <a:pt x="68972" y="48429"/>
                      </a:lnTo>
                      <a:lnTo>
                        <a:pt x="71033" y="49885"/>
                      </a:lnTo>
                      <a:lnTo>
                        <a:pt x="73058" y="51264"/>
                      </a:lnTo>
                      <a:lnTo>
                        <a:pt x="75155" y="52643"/>
                      </a:lnTo>
                      <a:lnTo>
                        <a:pt x="79348" y="55287"/>
                      </a:lnTo>
                      <a:lnTo>
                        <a:pt x="83612" y="57892"/>
                      </a:lnTo>
                      <a:lnTo>
                        <a:pt x="87841" y="60383"/>
                      </a:lnTo>
                      <a:lnTo>
                        <a:pt x="92140" y="62873"/>
                      </a:lnTo>
                      <a:lnTo>
                        <a:pt x="95339" y="64636"/>
                      </a:lnTo>
                      <a:lnTo>
                        <a:pt x="98501" y="66475"/>
                      </a:lnTo>
                      <a:lnTo>
                        <a:pt x="101770" y="68237"/>
                      </a:lnTo>
                      <a:lnTo>
                        <a:pt x="105039" y="69961"/>
                      </a:lnTo>
                      <a:lnTo>
                        <a:pt x="108380" y="71609"/>
                      </a:lnTo>
                      <a:lnTo>
                        <a:pt x="111684" y="73141"/>
                      </a:lnTo>
                      <a:lnTo>
                        <a:pt x="113355" y="73869"/>
                      </a:lnTo>
                      <a:lnTo>
                        <a:pt x="115025" y="74597"/>
                      </a:lnTo>
                      <a:lnTo>
                        <a:pt x="116659" y="75210"/>
                      </a:lnTo>
                      <a:lnTo>
                        <a:pt x="118365" y="75785"/>
                      </a:lnTo>
                      <a:lnTo>
                        <a:pt x="118756" y="75977"/>
                      </a:lnTo>
                      <a:lnTo>
                        <a:pt x="119111" y="76168"/>
                      </a:lnTo>
                      <a:lnTo>
                        <a:pt x="119431" y="76360"/>
                      </a:lnTo>
                      <a:lnTo>
                        <a:pt x="119680" y="76590"/>
                      </a:lnTo>
                      <a:lnTo>
                        <a:pt x="119822" y="76781"/>
                      </a:lnTo>
                      <a:lnTo>
                        <a:pt x="119928" y="77011"/>
                      </a:lnTo>
                      <a:lnTo>
                        <a:pt x="119999" y="77164"/>
                      </a:lnTo>
                      <a:lnTo>
                        <a:pt x="119999" y="77394"/>
                      </a:lnTo>
                      <a:lnTo>
                        <a:pt x="119928" y="77586"/>
                      </a:lnTo>
                      <a:lnTo>
                        <a:pt x="119786" y="77662"/>
                      </a:lnTo>
                      <a:lnTo>
                        <a:pt x="119644" y="77777"/>
                      </a:lnTo>
                      <a:lnTo>
                        <a:pt x="119360" y="77854"/>
                      </a:lnTo>
                      <a:lnTo>
                        <a:pt x="119076" y="77854"/>
                      </a:lnTo>
                      <a:lnTo>
                        <a:pt x="118756" y="77854"/>
                      </a:lnTo>
                      <a:lnTo>
                        <a:pt x="118365" y="77777"/>
                      </a:lnTo>
                      <a:lnTo>
                        <a:pt x="117903" y="776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  <p:grpSp>
              <p:nvGrpSpPr>
                <p:cNvPr id="46" name="î$ḷîḑe">
                  <a:extLst>
                    <a:ext uri="{FF2B5EF4-FFF2-40B4-BE49-F238E27FC236}">
                      <a16:creationId xmlns:a16="http://schemas.microsoft.com/office/drawing/2014/main" id="{142BF873-EC32-4059-8592-75BA47CAD025}"/>
                    </a:ext>
                  </a:extLst>
                </p:cNvPr>
                <p:cNvGrpSpPr/>
                <p:nvPr/>
              </p:nvGrpSpPr>
              <p:grpSpPr>
                <a:xfrm>
                  <a:off x="5186032" y="4035076"/>
                  <a:ext cx="927875" cy="1103787"/>
                  <a:chOff x="5135538" y="4162455"/>
                  <a:chExt cx="1028864" cy="1223920"/>
                </a:xfrm>
              </p:grpSpPr>
              <p:sp>
                <p:nvSpPr>
                  <p:cNvPr id="49" name="i$ļiḓé">
                    <a:extLst>
                      <a:ext uri="{FF2B5EF4-FFF2-40B4-BE49-F238E27FC236}">
                        <a16:creationId xmlns:a16="http://schemas.microsoft.com/office/drawing/2014/main" id="{D72FCA6B-47A5-46A8-8D1D-F784D4F63D6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523" y="4312496"/>
                    <a:ext cx="1118894" cy="10288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61340" y="114087"/>
                        </a:moveTo>
                        <a:lnTo>
                          <a:pt x="61685" y="114295"/>
                        </a:lnTo>
                        <a:lnTo>
                          <a:pt x="61992" y="114378"/>
                        </a:lnTo>
                        <a:lnTo>
                          <a:pt x="62260" y="114462"/>
                        </a:lnTo>
                        <a:lnTo>
                          <a:pt x="62605" y="114462"/>
                        </a:lnTo>
                        <a:lnTo>
                          <a:pt x="62950" y="114462"/>
                        </a:lnTo>
                        <a:lnTo>
                          <a:pt x="63256" y="114337"/>
                        </a:lnTo>
                        <a:lnTo>
                          <a:pt x="63563" y="114212"/>
                        </a:lnTo>
                        <a:lnTo>
                          <a:pt x="63831" y="114045"/>
                        </a:lnTo>
                        <a:lnTo>
                          <a:pt x="64099" y="113879"/>
                        </a:lnTo>
                        <a:lnTo>
                          <a:pt x="64329" y="113629"/>
                        </a:lnTo>
                        <a:lnTo>
                          <a:pt x="64521" y="113337"/>
                        </a:lnTo>
                        <a:lnTo>
                          <a:pt x="64712" y="113004"/>
                        </a:lnTo>
                        <a:lnTo>
                          <a:pt x="64865" y="112713"/>
                        </a:lnTo>
                        <a:lnTo>
                          <a:pt x="64980" y="112338"/>
                        </a:lnTo>
                        <a:lnTo>
                          <a:pt x="65019" y="112005"/>
                        </a:lnTo>
                        <a:lnTo>
                          <a:pt x="65095" y="111630"/>
                        </a:lnTo>
                        <a:lnTo>
                          <a:pt x="65019" y="110131"/>
                        </a:lnTo>
                        <a:lnTo>
                          <a:pt x="64980" y="108674"/>
                        </a:lnTo>
                        <a:lnTo>
                          <a:pt x="64865" y="107258"/>
                        </a:lnTo>
                        <a:lnTo>
                          <a:pt x="64750" y="105801"/>
                        </a:lnTo>
                        <a:lnTo>
                          <a:pt x="64597" y="104427"/>
                        </a:lnTo>
                        <a:lnTo>
                          <a:pt x="64367" y="103053"/>
                        </a:lnTo>
                        <a:lnTo>
                          <a:pt x="64137" y="101679"/>
                        </a:lnTo>
                        <a:lnTo>
                          <a:pt x="63869" y="100305"/>
                        </a:lnTo>
                        <a:lnTo>
                          <a:pt x="63563" y="98972"/>
                        </a:lnTo>
                        <a:lnTo>
                          <a:pt x="63218" y="97640"/>
                        </a:lnTo>
                        <a:lnTo>
                          <a:pt x="62873" y="96391"/>
                        </a:lnTo>
                        <a:lnTo>
                          <a:pt x="62490" y="95142"/>
                        </a:lnTo>
                        <a:lnTo>
                          <a:pt x="61685" y="92643"/>
                        </a:lnTo>
                        <a:lnTo>
                          <a:pt x="60804" y="90312"/>
                        </a:lnTo>
                        <a:lnTo>
                          <a:pt x="63754" y="92977"/>
                        </a:lnTo>
                        <a:lnTo>
                          <a:pt x="66743" y="95475"/>
                        </a:lnTo>
                        <a:lnTo>
                          <a:pt x="69655" y="97807"/>
                        </a:lnTo>
                        <a:lnTo>
                          <a:pt x="72490" y="99972"/>
                        </a:lnTo>
                        <a:lnTo>
                          <a:pt x="75249" y="102012"/>
                        </a:lnTo>
                        <a:lnTo>
                          <a:pt x="78007" y="103886"/>
                        </a:lnTo>
                        <a:lnTo>
                          <a:pt x="80613" y="105676"/>
                        </a:lnTo>
                        <a:lnTo>
                          <a:pt x="83180" y="107258"/>
                        </a:lnTo>
                        <a:lnTo>
                          <a:pt x="85670" y="108757"/>
                        </a:lnTo>
                        <a:lnTo>
                          <a:pt x="88084" y="110131"/>
                        </a:lnTo>
                        <a:lnTo>
                          <a:pt x="90459" y="111380"/>
                        </a:lnTo>
                        <a:lnTo>
                          <a:pt x="92720" y="112546"/>
                        </a:lnTo>
                        <a:lnTo>
                          <a:pt x="94865" y="113546"/>
                        </a:lnTo>
                        <a:lnTo>
                          <a:pt x="96973" y="114503"/>
                        </a:lnTo>
                        <a:lnTo>
                          <a:pt x="98965" y="115378"/>
                        </a:lnTo>
                        <a:lnTo>
                          <a:pt x="100881" y="116127"/>
                        </a:lnTo>
                        <a:lnTo>
                          <a:pt x="102720" y="116793"/>
                        </a:lnTo>
                        <a:lnTo>
                          <a:pt x="104444" y="117335"/>
                        </a:lnTo>
                        <a:lnTo>
                          <a:pt x="106091" y="117876"/>
                        </a:lnTo>
                        <a:lnTo>
                          <a:pt x="107624" y="118292"/>
                        </a:lnTo>
                        <a:lnTo>
                          <a:pt x="109080" y="118667"/>
                        </a:lnTo>
                        <a:lnTo>
                          <a:pt x="110383" y="119042"/>
                        </a:lnTo>
                        <a:lnTo>
                          <a:pt x="111609" y="119250"/>
                        </a:lnTo>
                        <a:lnTo>
                          <a:pt x="112720" y="119458"/>
                        </a:lnTo>
                        <a:lnTo>
                          <a:pt x="114636" y="119750"/>
                        </a:lnTo>
                        <a:lnTo>
                          <a:pt x="116053" y="119916"/>
                        </a:lnTo>
                        <a:lnTo>
                          <a:pt x="117011" y="120000"/>
                        </a:lnTo>
                        <a:lnTo>
                          <a:pt x="117432" y="120000"/>
                        </a:lnTo>
                        <a:lnTo>
                          <a:pt x="117509" y="120000"/>
                        </a:lnTo>
                        <a:lnTo>
                          <a:pt x="117624" y="120000"/>
                        </a:lnTo>
                        <a:lnTo>
                          <a:pt x="117892" y="119916"/>
                        </a:lnTo>
                        <a:lnTo>
                          <a:pt x="118237" y="119875"/>
                        </a:lnTo>
                        <a:lnTo>
                          <a:pt x="118505" y="119750"/>
                        </a:lnTo>
                        <a:lnTo>
                          <a:pt x="118735" y="119625"/>
                        </a:lnTo>
                        <a:lnTo>
                          <a:pt x="119003" y="119458"/>
                        </a:lnTo>
                        <a:lnTo>
                          <a:pt x="119233" y="119208"/>
                        </a:lnTo>
                        <a:lnTo>
                          <a:pt x="119386" y="118959"/>
                        </a:lnTo>
                        <a:lnTo>
                          <a:pt x="119616" y="118709"/>
                        </a:lnTo>
                        <a:lnTo>
                          <a:pt x="119693" y="118417"/>
                        </a:lnTo>
                        <a:lnTo>
                          <a:pt x="119808" y="118043"/>
                        </a:lnTo>
                        <a:lnTo>
                          <a:pt x="119923" y="117751"/>
                        </a:lnTo>
                        <a:lnTo>
                          <a:pt x="119923" y="117418"/>
                        </a:lnTo>
                        <a:lnTo>
                          <a:pt x="120000" y="117043"/>
                        </a:lnTo>
                        <a:lnTo>
                          <a:pt x="119923" y="116668"/>
                        </a:lnTo>
                        <a:lnTo>
                          <a:pt x="119808" y="116377"/>
                        </a:lnTo>
                        <a:lnTo>
                          <a:pt x="119693" y="116002"/>
                        </a:lnTo>
                        <a:lnTo>
                          <a:pt x="119118" y="114712"/>
                        </a:lnTo>
                        <a:lnTo>
                          <a:pt x="118429" y="113379"/>
                        </a:lnTo>
                        <a:lnTo>
                          <a:pt x="117739" y="112047"/>
                        </a:lnTo>
                        <a:lnTo>
                          <a:pt x="117011" y="110673"/>
                        </a:lnTo>
                        <a:lnTo>
                          <a:pt x="115363" y="107841"/>
                        </a:lnTo>
                        <a:lnTo>
                          <a:pt x="113601" y="104927"/>
                        </a:lnTo>
                        <a:lnTo>
                          <a:pt x="111647" y="101970"/>
                        </a:lnTo>
                        <a:lnTo>
                          <a:pt x="109616" y="98889"/>
                        </a:lnTo>
                        <a:lnTo>
                          <a:pt x="107471" y="95850"/>
                        </a:lnTo>
                        <a:lnTo>
                          <a:pt x="105249" y="92768"/>
                        </a:lnTo>
                        <a:lnTo>
                          <a:pt x="102950" y="89729"/>
                        </a:lnTo>
                        <a:lnTo>
                          <a:pt x="100613" y="86648"/>
                        </a:lnTo>
                        <a:lnTo>
                          <a:pt x="98314" y="83650"/>
                        </a:lnTo>
                        <a:lnTo>
                          <a:pt x="95977" y="80693"/>
                        </a:lnTo>
                        <a:lnTo>
                          <a:pt x="93678" y="77820"/>
                        </a:lnTo>
                        <a:lnTo>
                          <a:pt x="91417" y="74989"/>
                        </a:lnTo>
                        <a:lnTo>
                          <a:pt x="89195" y="72366"/>
                        </a:lnTo>
                        <a:lnTo>
                          <a:pt x="87049" y="69826"/>
                        </a:lnTo>
                        <a:lnTo>
                          <a:pt x="88888" y="70617"/>
                        </a:lnTo>
                        <a:lnTo>
                          <a:pt x="90689" y="71325"/>
                        </a:lnTo>
                        <a:lnTo>
                          <a:pt x="92452" y="71991"/>
                        </a:lnTo>
                        <a:lnTo>
                          <a:pt x="94214" y="72657"/>
                        </a:lnTo>
                        <a:lnTo>
                          <a:pt x="97471" y="73740"/>
                        </a:lnTo>
                        <a:lnTo>
                          <a:pt x="100459" y="74656"/>
                        </a:lnTo>
                        <a:lnTo>
                          <a:pt x="103065" y="75364"/>
                        </a:lnTo>
                        <a:lnTo>
                          <a:pt x="105019" y="75905"/>
                        </a:lnTo>
                        <a:lnTo>
                          <a:pt x="106398" y="76280"/>
                        </a:lnTo>
                        <a:lnTo>
                          <a:pt x="107088" y="76405"/>
                        </a:lnTo>
                        <a:lnTo>
                          <a:pt x="107471" y="76446"/>
                        </a:lnTo>
                        <a:lnTo>
                          <a:pt x="107777" y="76488"/>
                        </a:lnTo>
                        <a:lnTo>
                          <a:pt x="108122" y="76446"/>
                        </a:lnTo>
                        <a:lnTo>
                          <a:pt x="108467" y="76321"/>
                        </a:lnTo>
                        <a:lnTo>
                          <a:pt x="108773" y="76155"/>
                        </a:lnTo>
                        <a:lnTo>
                          <a:pt x="109118" y="75947"/>
                        </a:lnTo>
                        <a:lnTo>
                          <a:pt x="109386" y="75655"/>
                        </a:lnTo>
                        <a:lnTo>
                          <a:pt x="109655" y="75364"/>
                        </a:lnTo>
                        <a:lnTo>
                          <a:pt x="109846" y="75072"/>
                        </a:lnTo>
                        <a:lnTo>
                          <a:pt x="110000" y="74698"/>
                        </a:lnTo>
                        <a:lnTo>
                          <a:pt x="110114" y="74365"/>
                        </a:lnTo>
                        <a:lnTo>
                          <a:pt x="110114" y="73907"/>
                        </a:lnTo>
                        <a:lnTo>
                          <a:pt x="110153" y="73573"/>
                        </a:lnTo>
                        <a:lnTo>
                          <a:pt x="110114" y="73199"/>
                        </a:lnTo>
                        <a:lnTo>
                          <a:pt x="110000" y="72782"/>
                        </a:lnTo>
                        <a:lnTo>
                          <a:pt x="109885" y="72408"/>
                        </a:lnTo>
                        <a:lnTo>
                          <a:pt x="107011" y="66412"/>
                        </a:lnTo>
                        <a:lnTo>
                          <a:pt x="104061" y="60791"/>
                        </a:lnTo>
                        <a:lnTo>
                          <a:pt x="101072" y="55419"/>
                        </a:lnTo>
                        <a:lnTo>
                          <a:pt x="98045" y="50381"/>
                        </a:lnTo>
                        <a:lnTo>
                          <a:pt x="94865" y="45718"/>
                        </a:lnTo>
                        <a:lnTo>
                          <a:pt x="91724" y="41263"/>
                        </a:lnTo>
                        <a:lnTo>
                          <a:pt x="88582" y="37182"/>
                        </a:lnTo>
                        <a:lnTo>
                          <a:pt x="85440" y="33351"/>
                        </a:lnTo>
                        <a:lnTo>
                          <a:pt x="82260" y="29729"/>
                        </a:lnTo>
                        <a:lnTo>
                          <a:pt x="79118" y="26439"/>
                        </a:lnTo>
                        <a:lnTo>
                          <a:pt x="75977" y="23358"/>
                        </a:lnTo>
                        <a:lnTo>
                          <a:pt x="72796" y="20610"/>
                        </a:lnTo>
                        <a:lnTo>
                          <a:pt x="69770" y="18029"/>
                        </a:lnTo>
                        <a:lnTo>
                          <a:pt x="66743" y="15614"/>
                        </a:lnTo>
                        <a:lnTo>
                          <a:pt x="63754" y="13532"/>
                        </a:lnTo>
                        <a:lnTo>
                          <a:pt x="60881" y="11533"/>
                        </a:lnTo>
                        <a:lnTo>
                          <a:pt x="58084" y="9784"/>
                        </a:lnTo>
                        <a:lnTo>
                          <a:pt x="55363" y="8244"/>
                        </a:lnTo>
                        <a:lnTo>
                          <a:pt x="52796" y="6870"/>
                        </a:lnTo>
                        <a:lnTo>
                          <a:pt x="50268" y="5662"/>
                        </a:lnTo>
                        <a:lnTo>
                          <a:pt x="47892" y="4580"/>
                        </a:lnTo>
                        <a:lnTo>
                          <a:pt x="45670" y="3622"/>
                        </a:lnTo>
                        <a:lnTo>
                          <a:pt x="43563" y="2831"/>
                        </a:lnTo>
                        <a:lnTo>
                          <a:pt x="41647" y="2165"/>
                        </a:lnTo>
                        <a:lnTo>
                          <a:pt x="39885" y="1582"/>
                        </a:lnTo>
                        <a:lnTo>
                          <a:pt x="38275" y="1165"/>
                        </a:lnTo>
                        <a:lnTo>
                          <a:pt x="36896" y="791"/>
                        </a:lnTo>
                        <a:lnTo>
                          <a:pt x="35670" y="499"/>
                        </a:lnTo>
                        <a:lnTo>
                          <a:pt x="33908" y="124"/>
                        </a:lnTo>
                        <a:lnTo>
                          <a:pt x="33103" y="0"/>
                        </a:lnTo>
                        <a:lnTo>
                          <a:pt x="32796" y="0"/>
                        </a:lnTo>
                        <a:lnTo>
                          <a:pt x="32528" y="0"/>
                        </a:lnTo>
                        <a:lnTo>
                          <a:pt x="32260" y="83"/>
                        </a:lnTo>
                        <a:lnTo>
                          <a:pt x="31992" y="124"/>
                        </a:lnTo>
                        <a:lnTo>
                          <a:pt x="31724" y="249"/>
                        </a:lnTo>
                        <a:lnTo>
                          <a:pt x="31494" y="374"/>
                        </a:lnTo>
                        <a:lnTo>
                          <a:pt x="31226" y="624"/>
                        </a:lnTo>
                        <a:lnTo>
                          <a:pt x="31034" y="791"/>
                        </a:lnTo>
                        <a:lnTo>
                          <a:pt x="27586" y="4496"/>
                        </a:lnTo>
                        <a:lnTo>
                          <a:pt x="28735" y="5287"/>
                        </a:lnTo>
                        <a:lnTo>
                          <a:pt x="29885" y="6120"/>
                        </a:lnTo>
                        <a:lnTo>
                          <a:pt x="31034" y="7036"/>
                        </a:lnTo>
                        <a:lnTo>
                          <a:pt x="32260" y="8036"/>
                        </a:lnTo>
                        <a:lnTo>
                          <a:pt x="33409" y="9118"/>
                        </a:lnTo>
                        <a:lnTo>
                          <a:pt x="34674" y="10326"/>
                        </a:lnTo>
                        <a:lnTo>
                          <a:pt x="35900" y="11575"/>
                        </a:lnTo>
                        <a:lnTo>
                          <a:pt x="37126" y="12990"/>
                        </a:lnTo>
                        <a:lnTo>
                          <a:pt x="38314" y="14489"/>
                        </a:lnTo>
                        <a:lnTo>
                          <a:pt x="39616" y="16030"/>
                        </a:lnTo>
                        <a:lnTo>
                          <a:pt x="40804" y="17779"/>
                        </a:lnTo>
                        <a:lnTo>
                          <a:pt x="41992" y="19569"/>
                        </a:lnTo>
                        <a:lnTo>
                          <a:pt x="43180" y="21568"/>
                        </a:lnTo>
                        <a:lnTo>
                          <a:pt x="44329" y="23608"/>
                        </a:lnTo>
                        <a:lnTo>
                          <a:pt x="45517" y="25815"/>
                        </a:lnTo>
                        <a:lnTo>
                          <a:pt x="46590" y="28188"/>
                        </a:lnTo>
                        <a:lnTo>
                          <a:pt x="46666" y="28396"/>
                        </a:lnTo>
                        <a:lnTo>
                          <a:pt x="46704" y="28688"/>
                        </a:lnTo>
                        <a:lnTo>
                          <a:pt x="46666" y="29021"/>
                        </a:lnTo>
                        <a:lnTo>
                          <a:pt x="46513" y="29229"/>
                        </a:lnTo>
                        <a:lnTo>
                          <a:pt x="46321" y="29479"/>
                        </a:lnTo>
                        <a:lnTo>
                          <a:pt x="46130" y="29604"/>
                        </a:lnTo>
                        <a:lnTo>
                          <a:pt x="45823" y="29687"/>
                        </a:lnTo>
                        <a:lnTo>
                          <a:pt x="45555" y="29687"/>
                        </a:lnTo>
                        <a:lnTo>
                          <a:pt x="44789" y="29479"/>
                        </a:lnTo>
                        <a:lnTo>
                          <a:pt x="43026" y="29021"/>
                        </a:lnTo>
                        <a:lnTo>
                          <a:pt x="41877" y="28646"/>
                        </a:lnTo>
                        <a:lnTo>
                          <a:pt x="40613" y="28230"/>
                        </a:lnTo>
                        <a:lnTo>
                          <a:pt x="39233" y="27689"/>
                        </a:lnTo>
                        <a:lnTo>
                          <a:pt x="37854" y="27147"/>
                        </a:lnTo>
                        <a:lnTo>
                          <a:pt x="39501" y="29146"/>
                        </a:lnTo>
                        <a:lnTo>
                          <a:pt x="41264" y="31353"/>
                        </a:lnTo>
                        <a:lnTo>
                          <a:pt x="43065" y="33643"/>
                        </a:lnTo>
                        <a:lnTo>
                          <a:pt x="44827" y="35975"/>
                        </a:lnTo>
                        <a:lnTo>
                          <a:pt x="46551" y="38390"/>
                        </a:lnTo>
                        <a:lnTo>
                          <a:pt x="48084" y="40721"/>
                        </a:lnTo>
                        <a:lnTo>
                          <a:pt x="48773" y="41845"/>
                        </a:lnTo>
                        <a:lnTo>
                          <a:pt x="49425" y="42928"/>
                        </a:lnTo>
                        <a:lnTo>
                          <a:pt x="49961" y="44011"/>
                        </a:lnTo>
                        <a:lnTo>
                          <a:pt x="50459" y="44968"/>
                        </a:lnTo>
                        <a:lnTo>
                          <a:pt x="50536" y="45301"/>
                        </a:lnTo>
                        <a:lnTo>
                          <a:pt x="50574" y="45510"/>
                        </a:lnTo>
                        <a:lnTo>
                          <a:pt x="50536" y="45759"/>
                        </a:lnTo>
                        <a:lnTo>
                          <a:pt x="50421" y="46051"/>
                        </a:lnTo>
                        <a:lnTo>
                          <a:pt x="50268" y="46259"/>
                        </a:lnTo>
                        <a:lnTo>
                          <a:pt x="50076" y="46426"/>
                        </a:lnTo>
                        <a:lnTo>
                          <a:pt x="49846" y="46467"/>
                        </a:lnTo>
                        <a:lnTo>
                          <a:pt x="49655" y="46551"/>
                        </a:lnTo>
                        <a:lnTo>
                          <a:pt x="49578" y="46551"/>
                        </a:lnTo>
                        <a:lnTo>
                          <a:pt x="49042" y="46467"/>
                        </a:lnTo>
                        <a:lnTo>
                          <a:pt x="47777" y="46301"/>
                        </a:lnTo>
                        <a:lnTo>
                          <a:pt x="46819" y="46134"/>
                        </a:lnTo>
                        <a:lnTo>
                          <a:pt x="45785" y="45884"/>
                        </a:lnTo>
                        <a:lnTo>
                          <a:pt x="44559" y="45510"/>
                        </a:lnTo>
                        <a:lnTo>
                          <a:pt x="43180" y="45052"/>
                        </a:lnTo>
                        <a:lnTo>
                          <a:pt x="41647" y="44385"/>
                        </a:lnTo>
                        <a:lnTo>
                          <a:pt x="40000" y="43678"/>
                        </a:lnTo>
                        <a:lnTo>
                          <a:pt x="38237" y="42720"/>
                        </a:lnTo>
                        <a:lnTo>
                          <a:pt x="36283" y="41554"/>
                        </a:lnTo>
                        <a:lnTo>
                          <a:pt x="34291" y="40305"/>
                        </a:lnTo>
                        <a:lnTo>
                          <a:pt x="32145" y="38723"/>
                        </a:lnTo>
                        <a:lnTo>
                          <a:pt x="31034" y="37890"/>
                        </a:lnTo>
                        <a:lnTo>
                          <a:pt x="29961" y="37015"/>
                        </a:lnTo>
                        <a:lnTo>
                          <a:pt x="28773" y="36016"/>
                        </a:lnTo>
                        <a:lnTo>
                          <a:pt x="27586" y="35017"/>
                        </a:lnTo>
                        <a:lnTo>
                          <a:pt x="27969" y="35933"/>
                        </a:lnTo>
                        <a:lnTo>
                          <a:pt x="28237" y="36891"/>
                        </a:lnTo>
                        <a:lnTo>
                          <a:pt x="28582" y="37848"/>
                        </a:lnTo>
                        <a:lnTo>
                          <a:pt x="28773" y="38848"/>
                        </a:lnTo>
                        <a:lnTo>
                          <a:pt x="29003" y="39930"/>
                        </a:lnTo>
                        <a:lnTo>
                          <a:pt x="29157" y="41013"/>
                        </a:lnTo>
                        <a:lnTo>
                          <a:pt x="29233" y="42095"/>
                        </a:lnTo>
                        <a:lnTo>
                          <a:pt x="29272" y="43219"/>
                        </a:lnTo>
                        <a:lnTo>
                          <a:pt x="29233" y="43553"/>
                        </a:lnTo>
                        <a:lnTo>
                          <a:pt x="29118" y="43761"/>
                        </a:lnTo>
                        <a:lnTo>
                          <a:pt x="28965" y="43969"/>
                        </a:lnTo>
                        <a:lnTo>
                          <a:pt x="28773" y="44136"/>
                        </a:lnTo>
                        <a:lnTo>
                          <a:pt x="28505" y="44260"/>
                        </a:lnTo>
                        <a:lnTo>
                          <a:pt x="28275" y="44260"/>
                        </a:lnTo>
                        <a:lnTo>
                          <a:pt x="28084" y="44260"/>
                        </a:lnTo>
                        <a:lnTo>
                          <a:pt x="27777" y="44136"/>
                        </a:lnTo>
                        <a:lnTo>
                          <a:pt x="27011" y="43594"/>
                        </a:lnTo>
                        <a:lnTo>
                          <a:pt x="25249" y="42512"/>
                        </a:lnTo>
                        <a:lnTo>
                          <a:pt x="24137" y="41721"/>
                        </a:lnTo>
                        <a:lnTo>
                          <a:pt x="22835" y="40846"/>
                        </a:lnTo>
                        <a:lnTo>
                          <a:pt x="21379" y="39805"/>
                        </a:lnTo>
                        <a:lnTo>
                          <a:pt x="19923" y="38681"/>
                        </a:lnTo>
                        <a:lnTo>
                          <a:pt x="18352" y="37432"/>
                        </a:lnTo>
                        <a:lnTo>
                          <a:pt x="16704" y="36016"/>
                        </a:lnTo>
                        <a:lnTo>
                          <a:pt x="15095" y="34517"/>
                        </a:lnTo>
                        <a:lnTo>
                          <a:pt x="13448" y="32977"/>
                        </a:lnTo>
                        <a:lnTo>
                          <a:pt x="11915" y="31353"/>
                        </a:lnTo>
                        <a:lnTo>
                          <a:pt x="10421" y="29687"/>
                        </a:lnTo>
                        <a:lnTo>
                          <a:pt x="9693" y="28771"/>
                        </a:lnTo>
                        <a:lnTo>
                          <a:pt x="8965" y="27855"/>
                        </a:lnTo>
                        <a:lnTo>
                          <a:pt x="8390" y="26981"/>
                        </a:lnTo>
                        <a:lnTo>
                          <a:pt x="7701" y="26023"/>
                        </a:lnTo>
                        <a:lnTo>
                          <a:pt x="1034" y="33226"/>
                        </a:lnTo>
                        <a:lnTo>
                          <a:pt x="766" y="33560"/>
                        </a:lnTo>
                        <a:lnTo>
                          <a:pt x="536" y="33934"/>
                        </a:lnTo>
                        <a:lnTo>
                          <a:pt x="383" y="34351"/>
                        </a:lnTo>
                        <a:lnTo>
                          <a:pt x="268" y="34850"/>
                        </a:lnTo>
                        <a:lnTo>
                          <a:pt x="0" y="38556"/>
                        </a:lnTo>
                        <a:lnTo>
                          <a:pt x="38" y="42220"/>
                        </a:lnTo>
                        <a:lnTo>
                          <a:pt x="498" y="45926"/>
                        </a:lnTo>
                        <a:lnTo>
                          <a:pt x="1264" y="49548"/>
                        </a:lnTo>
                        <a:lnTo>
                          <a:pt x="2298" y="53129"/>
                        </a:lnTo>
                        <a:lnTo>
                          <a:pt x="3678" y="56752"/>
                        </a:lnTo>
                        <a:lnTo>
                          <a:pt x="5325" y="60291"/>
                        </a:lnTo>
                        <a:lnTo>
                          <a:pt x="7164" y="63705"/>
                        </a:lnTo>
                        <a:lnTo>
                          <a:pt x="9272" y="67120"/>
                        </a:lnTo>
                        <a:lnTo>
                          <a:pt x="11532" y="70492"/>
                        </a:lnTo>
                        <a:lnTo>
                          <a:pt x="13946" y="73740"/>
                        </a:lnTo>
                        <a:lnTo>
                          <a:pt x="16551" y="76946"/>
                        </a:lnTo>
                        <a:lnTo>
                          <a:pt x="19233" y="80069"/>
                        </a:lnTo>
                        <a:lnTo>
                          <a:pt x="21992" y="83067"/>
                        </a:lnTo>
                        <a:lnTo>
                          <a:pt x="24865" y="85940"/>
                        </a:lnTo>
                        <a:lnTo>
                          <a:pt x="27777" y="88771"/>
                        </a:lnTo>
                        <a:lnTo>
                          <a:pt x="30727" y="91478"/>
                        </a:lnTo>
                        <a:lnTo>
                          <a:pt x="33639" y="94059"/>
                        </a:lnTo>
                        <a:lnTo>
                          <a:pt x="36551" y="96433"/>
                        </a:lnTo>
                        <a:lnTo>
                          <a:pt x="39386" y="98806"/>
                        </a:lnTo>
                        <a:lnTo>
                          <a:pt x="42183" y="100929"/>
                        </a:lnTo>
                        <a:lnTo>
                          <a:pt x="44904" y="102970"/>
                        </a:lnTo>
                        <a:lnTo>
                          <a:pt x="47432" y="104927"/>
                        </a:lnTo>
                        <a:lnTo>
                          <a:pt x="49846" y="106634"/>
                        </a:lnTo>
                        <a:lnTo>
                          <a:pt x="54214" y="109590"/>
                        </a:lnTo>
                        <a:lnTo>
                          <a:pt x="57701" y="111880"/>
                        </a:lnTo>
                        <a:lnTo>
                          <a:pt x="60114" y="113379"/>
                        </a:lnTo>
                        <a:lnTo>
                          <a:pt x="61340" y="114087"/>
                        </a:lnTo>
                        <a:close/>
                      </a:path>
                    </a:pathLst>
                  </a:custGeom>
                  <a:solidFill>
                    <a:srgbClr val="FF6500"/>
                  </a:solidFill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0" name="iṣļïďe">
                    <a:extLst>
                      <a:ext uri="{FF2B5EF4-FFF2-40B4-BE49-F238E27FC236}">
                        <a16:creationId xmlns:a16="http://schemas.microsoft.com/office/drawing/2014/main" id="{8C277119-D8C1-438C-A416-CCED14555F1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132726" y="4246573"/>
                    <a:ext cx="1034490" cy="95125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61340" y="114087"/>
                        </a:moveTo>
                        <a:lnTo>
                          <a:pt x="61685" y="114295"/>
                        </a:lnTo>
                        <a:lnTo>
                          <a:pt x="61992" y="114378"/>
                        </a:lnTo>
                        <a:lnTo>
                          <a:pt x="62260" y="114462"/>
                        </a:lnTo>
                        <a:lnTo>
                          <a:pt x="62605" y="114462"/>
                        </a:lnTo>
                        <a:lnTo>
                          <a:pt x="62950" y="114462"/>
                        </a:lnTo>
                        <a:lnTo>
                          <a:pt x="63256" y="114337"/>
                        </a:lnTo>
                        <a:lnTo>
                          <a:pt x="63563" y="114212"/>
                        </a:lnTo>
                        <a:lnTo>
                          <a:pt x="63831" y="114045"/>
                        </a:lnTo>
                        <a:lnTo>
                          <a:pt x="64099" y="113879"/>
                        </a:lnTo>
                        <a:lnTo>
                          <a:pt x="64329" y="113629"/>
                        </a:lnTo>
                        <a:lnTo>
                          <a:pt x="64521" y="113337"/>
                        </a:lnTo>
                        <a:lnTo>
                          <a:pt x="64712" y="113004"/>
                        </a:lnTo>
                        <a:lnTo>
                          <a:pt x="64865" y="112713"/>
                        </a:lnTo>
                        <a:lnTo>
                          <a:pt x="64980" y="112338"/>
                        </a:lnTo>
                        <a:lnTo>
                          <a:pt x="65019" y="112005"/>
                        </a:lnTo>
                        <a:lnTo>
                          <a:pt x="65095" y="111630"/>
                        </a:lnTo>
                        <a:lnTo>
                          <a:pt x="65019" y="110131"/>
                        </a:lnTo>
                        <a:lnTo>
                          <a:pt x="64980" y="108674"/>
                        </a:lnTo>
                        <a:lnTo>
                          <a:pt x="64865" y="107258"/>
                        </a:lnTo>
                        <a:lnTo>
                          <a:pt x="64750" y="105801"/>
                        </a:lnTo>
                        <a:lnTo>
                          <a:pt x="64597" y="104427"/>
                        </a:lnTo>
                        <a:lnTo>
                          <a:pt x="64367" y="103053"/>
                        </a:lnTo>
                        <a:lnTo>
                          <a:pt x="64137" y="101679"/>
                        </a:lnTo>
                        <a:lnTo>
                          <a:pt x="63869" y="100305"/>
                        </a:lnTo>
                        <a:lnTo>
                          <a:pt x="63563" y="98972"/>
                        </a:lnTo>
                        <a:lnTo>
                          <a:pt x="63218" y="97640"/>
                        </a:lnTo>
                        <a:lnTo>
                          <a:pt x="62873" y="96391"/>
                        </a:lnTo>
                        <a:lnTo>
                          <a:pt x="62490" y="95142"/>
                        </a:lnTo>
                        <a:lnTo>
                          <a:pt x="61685" y="92643"/>
                        </a:lnTo>
                        <a:lnTo>
                          <a:pt x="60804" y="90312"/>
                        </a:lnTo>
                        <a:lnTo>
                          <a:pt x="63754" y="92977"/>
                        </a:lnTo>
                        <a:lnTo>
                          <a:pt x="66743" y="95475"/>
                        </a:lnTo>
                        <a:lnTo>
                          <a:pt x="69655" y="97807"/>
                        </a:lnTo>
                        <a:lnTo>
                          <a:pt x="72490" y="99972"/>
                        </a:lnTo>
                        <a:lnTo>
                          <a:pt x="75249" y="102012"/>
                        </a:lnTo>
                        <a:lnTo>
                          <a:pt x="78007" y="103886"/>
                        </a:lnTo>
                        <a:lnTo>
                          <a:pt x="80613" y="105676"/>
                        </a:lnTo>
                        <a:lnTo>
                          <a:pt x="83180" y="107258"/>
                        </a:lnTo>
                        <a:lnTo>
                          <a:pt x="85670" y="108757"/>
                        </a:lnTo>
                        <a:lnTo>
                          <a:pt x="88084" y="110131"/>
                        </a:lnTo>
                        <a:lnTo>
                          <a:pt x="90459" y="111380"/>
                        </a:lnTo>
                        <a:lnTo>
                          <a:pt x="92720" y="112546"/>
                        </a:lnTo>
                        <a:lnTo>
                          <a:pt x="94865" y="113546"/>
                        </a:lnTo>
                        <a:lnTo>
                          <a:pt x="96973" y="114503"/>
                        </a:lnTo>
                        <a:lnTo>
                          <a:pt x="98965" y="115378"/>
                        </a:lnTo>
                        <a:lnTo>
                          <a:pt x="100881" y="116127"/>
                        </a:lnTo>
                        <a:lnTo>
                          <a:pt x="102720" y="116793"/>
                        </a:lnTo>
                        <a:lnTo>
                          <a:pt x="104444" y="117335"/>
                        </a:lnTo>
                        <a:lnTo>
                          <a:pt x="106091" y="117876"/>
                        </a:lnTo>
                        <a:lnTo>
                          <a:pt x="107624" y="118292"/>
                        </a:lnTo>
                        <a:lnTo>
                          <a:pt x="109080" y="118667"/>
                        </a:lnTo>
                        <a:lnTo>
                          <a:pt x="110383" y="119042"/>
                        </a:lnTo>
                        <a:lnTo>
                          <a:pt x="111609" y="119250"/>
                        </a:lnTo>
                        <a:lnTo>
                          <a:pt x="112720" y="119458"/>
                        </a:lnTo>
                        <a:lnTo>
                          <a:pt x="114636" y="119750"/>
                        </a:lnTo>
                        <a:lnTo>
                          <a:pt x="116053" y="119916"/>
                        </a:lnTo>
                        <a:lnTo>
                          <a:pt x="117011" y="120000"/>
                        </a:lnTo>
                        <a:lnTo>
                          <a:pt x="117432" y="120000"/>
                        </a:lnTo>
                        <a:lnTo>
                          <a:pt x="117509" y="120000"/>
                        </a:lnTo>
                        <a:lnTo>
                          <a:pt x="117624" y="120000"/>
                        </a:lnTo>
                        <a:lnTo>
                          <a:pt x="117892" y="119916"/>
                        </a:lnTo>
                        <a:lnTo>
                          <a:pt x="118237" y="119875"/>
                        </a:lnTo>
                        <a:lnTo>
                          <a:pt x="118505" y="119750"/>
                        </a:lnTo>
                        <a:lnTo>
                          <a:pt x="118735" y="119625"/>
                        </a:lnTo>
                        <a:lnTo>
                          <a:pt x="119003" y="119458"/>
                        </a:lnTo>
                        <a:lnTo>
                          <a:pt x="119233" y="119208"/>
                        </a:lnTo>
                        <a:lnTo>
                          <a:pt x="119386" y="118959"/>
                        </a:lnTo>
                        <a:lnTo>
                          <a:pt x="119616" y="118709"/>
                        </a:lnTo>
                        <a:lnTo>
                          <a:pt x="119693" y="118417"/>
                        </a:lnTo>
                        <a:lnTo>
                          <a:pt x="119808" y="118043"/>
                        </a:lnTo>
                        <a:lnTo>
                          <a:pt x="119923" y="117751"/>
                        </a:lnTo>
                        <a:lnTo>
                          <a:pt x="119923" y="117418"/>
                        </a:lnTo>
                        <a:lnTo>
                          <a:pt x="120000" y="117043"/>
                        </a:lnTo>
                        <a:lnTo>
                          <a:pt x="119923" y="116668"/>
                        </a:lnTo>
                        <a:lnTo>
                          <a:pt x="119808" y="116377"/>
                        </a:lnTo>
                        <a:lnTo>
                          <a:pt x="119693" y="116002"/>
                        </a:lnTo>
                        <a:lnTo>
                          <a:pt x="119118" y="114712"/>
                        </a:lnTo>
                        <a:lnTo>
                          <a:pt x="118429" y="113379"/>
                        </a:lnTo>
                        <a:lnTo>
                          <a:pt x="117739" y="112047"/>
                        </a:lnTo>
                        <a:lnTo>
                          <a:pt x="117011" y="110673"/>
                        </a:lnTo>
                        <a:lnTo>
                          <a:pt x="115363" y="107841"/>
                        </a:lnTo>
                        <a:lnTo>
                          <a:pt x="113601" y="104927"/>
                        </a:lnTo>
                        <a:lnTo>
                          <a:pt x="111647" y="101970"/>
                        </a:lnTo>
                        <a:lnTo>
                          <a:pt x="109616" y="98889"/>
                        </a:lnTo>
                        <a:lnTo>
                          <a:pt x="107471" y="95850"/>
                        </a:lnTo>
                        <a:lnTo>
                          <a:pt x="105249" y="92768"/>
                        </a:lnTo>
                        <a:lnTo>
                          <a:pt x="102950" y="89729"/>
                        </a:lnTo>
                        <a:lnTo>
                          <a:pt x="100613" y="86648"/>
                        </a:lnTo>
                        <a:lnTo>
                          <a:pt x="98314" y="83650"/>
                        </a:lnTo>
                        <a:lnTo>
                          <a:pt x="95977" y="80693"/>
                        </a:lnTo>
                        <a:lnTo>
                          <a:pt x="93678" y="77820"/>
                        </a:lnTo>
                        <a:lnTo>
                          <a:pt x="91417" y="74989"/>
                        </a:lnTo>
                        <a:lnTo>
                          <a:pt x="89195" y="72366"/>
                        </a:lnTo>
                        <a:lnTo>
                          <a:pt x="87049" y="69826"/>
                        </a:lnTo>
                        <a:lnTo>
                          <a:pt x="88888" y="70617"/>
                        </a:lnTo>
                        <a:lnTo>
                          <a:pt x="90689" y="71325"/>
                        </a:lnTo>
                        <a:lnTo>
                          <a:pt x="92452" y="71991"/>
                        </a:lnTo>
                        <a:lnTo>
                          <a:pt x="94214" y="72657"/>
                        </a:lnTo>
                        <a:lnTo>
                          <a:pt x="97471" y="73740"/>
                        </a:lnTo>
                        <a:lnTo>
                          <a:pt x="100459" y="74656"/>
                        </a:lnTo>
                        <a:lnTo>
                          <a:pt x="103065" y="75364"/>
                        </a:lnTo>
                        <a:lnTo>
                          <a:pt x="105019" y="75905"/>
                        </a:lnTo>
                        <a:lnTo>
                          <a:pt x="106398" y="76280"/>
                        </a:lnTo>
                        <a:lnTo>
                          <a:pt x="107088" y="76405"/>
                        </a:lnTo>
                        <a:lnTo>
                          <a:pt x="107471" y="76446"/>
                        </a:lnTo>
                        <a:lnTo>
                          <a:pt x="107777" y="76488"/>
                        </a:lnTo>
                        <a:lnTo>
                          <a:pt x="108122" y="76446"/>
                        </a:lnTo>
                        <a:lnTo>
                          <a:pt x="108467" y="76321"/>
                        </a:lnTo>
                        <a:lnTo>
                          <a:pt x="108773" y="76155"/>
                        </a:lnTo>
                        <a:lnTo>
                          <a:pt x="109118" y="75947"/>
                        </a:lnTo>
                        <a:lnTo>
                          <a:pt x="109386" y="75655"/>
                        </a:lnTo>
                        <a:lnTo>
                          <a:pt x="109655" y="75364"/>
                        </a:lnTo>
                        <a:lnTo>
                          <a:pt x="109846" y="75072"/>
                        </a:lnTo>
                        <a:lnTo>
                          <a:pt x="110000" y="74698"/>
                        </a:lnTo>
                        <a:lnTo>
                          <a:pt x="110114" y="74365"/>
                        </a:lnTo>
                        <a:lnTo>
                          <a:pt x="110114" y="73907"/>
                        </a:lnTo>
                        <a:lnTo>
                          <a:pt x="110153" y="73573"/>
                        </a:lnTo>
                        <a:lnTo>
                          <a:pt x="110114" y="73199"/>
                        </a:lnTo>
                        <a:lnTo>
                          <a:pt x="110000" y="72782"/>
                        </a:lnTo>
                        <a:lnTo>
                          <a:pt x="109885" y="72408"/>
                        </a:lnTo>
                        <a:lnTo>
                          <a:pt x="107011" y="66412"/>
                        </a:lnTo>
                        <a:lnTo>
                          <a:pt x="104061" y="60791"/>
                        </a:lnTo>
                        <a:lnTo>
                          <a:pt x="101072" y="55419"/>
                        </a:lnTo>
                        <a:lnTo>
                          <a:pt x="98045" y="50381"/>
                        </a:lnTo>
                        <a:lnTo>
                          <a:pt x="94865" y="45718"/>
                        </a:lnTo>
                        <a:lnTo>
                          <a:pt x="91724" y="41263"/>
                        </a:lnTo>
                        <a:lnTo>
                          <a:pt x="88582" y="37182"/>
                        </a:lnTo>
                        <a:lnTo>
                          <a:pt x="85440" y="33351"/>
                        </a:lnTo>
                        <a:lnTo>
                          <a:pt x="82260" y="29729"/>
                        </a:lnTo>
                        <a:lnTo>
                          <a:pt x="79118" y="26439"/>
                        </a:lnTo>
                        <a:lnTo>
                          <a:pt x="75977" y="23358"/>
                        </a:lnTo>
                        <a:lnTo>
                          <a:pt x="72796" y="20610"/>
                        </a:lnTo>
                        <a:lnTo>
                          <a:pt x="69770" y="18029"/>
                        </a:lnTo>
                        <a:lnTo>
                          <a:pt x="66743" y="15614"/>
                        </a:lnTo>
                        <a:lnTo>
                          <a:pt x="63754" y="13532"/>
                        </a:lnTo>
                        <a:lnTo>
                          <a:pt x="60881" y="11533"/>
                        </a:lnTo>
                        <a:lnTo>
                          <a:pt x="58084" y="9784"/>
                        </a:lnTo>
                        <a:lnTo>
                          <a:pt x="55363" y="8244"/>
                        </a:lnTo>
                        <a:lnTo>
                          <a:pt x="52796" y="6870"/>
                        </a:lnTo>
                        <a:lnTo>
                          <a:pt x="50268" y="5662"/>
                        </a:lnTo>
                        <a:lnTo>
                          <a:pt x="47892" y="4580"/>
                        </a:lnTo>
                        <a:lnTo>
                          <a:pt x="45670" y="3622"/>
                        </a:lnTo>
                        <a:lnTo>
                          <a:pt x="43563" y="2831"/>
                        </a:lnTo>
                        <a:lnTo>
                          <a:pt x="41647" y="2165"/>
                        </a:lnTo>
                        <a:lnTo>
                          <a:pt x="39885" y="1582"/>
                        </a:lnTo>
                        <a:lnTo>
                          <a:pt x="38275" y="1165"/>
                        </a:lnTo>
                        <a:lnTo>
                          <a:pt x="36896" y="791"/>
                        </a:lnTo>
                        <a:lnTo>
                          <a:pt x="35670" y="499"/>
                        </a:lnTo>
                        <a:lnTo>
                          <a:pt x="33908" y="124"/>
                        </a:lnTo>
                        <a:lnTo>
                          <a:pt x="33103" y="0"/>
                        </a:lnTo>
                        <a:lnTo>
                          <a:pt x="32796" y="0"/>
                        </a:lnTo>
                        <a:lnTo>
                          <a:pt x="32528" y="0"/>
                        </a:lnTo>
                        <a:lnTo>
                          <a:pt x="32260" y="83"/>
                        </a:lnTo>
                        <a:lnTo>
                          <a:pt x="31992" y="124"/>
                        </a:lnTo>
                        <a:lnTo>
                          <a:pt x="31724" y="249"/>
                        </a:lnTo>
                        <a:lnTo>
                          <a:pt x="31494" y="374"/>
                        </a:lnTo>
                        <a:lnTo>
                          <a:pt x="31226" y="624"/>
                        </a:lnTo>
                        <a:lnTo>
                          <a:pt x="31034" y="791"/>
                        </a:lnTo>
                        <a:lnTo>
                          <a:pt x="27586" y="4496"/>
                        </a:lnTo>
                        <a:lnTo>
                          <a:pt x="28735" y="5287"/>
                        </a:lnTo>
                        <a:lnTo>
                          <a:pt x="29885" y="6120"/>
                        </a:lnTo>
                        <a:lnTo>
                          <a:pt x="31034" y="7036"/>
                        </a:lnTo>
                        <a:lnTo>
                          <a:pt x="32260" y="8036"/>
                        </a:lnTo>
                        <a:lnTo>
                          <a:pt x="33409" y="9118"/>
                        </a:lnTo>
                        <a:lnTo>
                          <a:pt x="34674" y="10326"/>
                        </a:lnTo>
                        <a:lnTo>
                          <a:pt x="35900" y="11575"/>
                        </a:lnTo>
                        <a:lnTo>
                          <a:pt x="37126" y="12990"/>
                        </a:lnTo>
                        <a:lnTo>
                          <a:pt x="38314" y="14489"/>
                        </a:lnTo>
                        <a:lnTo>
                          <a:pt x="39616" y="16030"/>
                        </a:lnTo>
                        <a:lnTo>
                          <a:pt x="40804" y="17779"/>
                        </a:lnTo>
                        <a:lnTo>
                          <a:pt x="41992" y="19569"/>
                        </a:lnTo>
                        <a:lnTo>
                          <a:pt x="43180" y="21568"/>
                        </a:lnTo>
                        <a:lnTo>
                          <a:pt x="44329" y="23608"/>
                        </a:lnTo>
                        <a:lnTo>
                          <a:pt x="45517" y="25815"/>
                        </a:lnTo>
                        <a:lnTo>
                          <a:pt x="46590" y="28188"/>
                        </a:lnTo>
                        <a:lnTo>
                          <a:pt x="46666" y="28396"/>
                        </a:lnTo>
                        <a:lnTo>
                          <a:pt x="46704" y="28688"/>
                        </a:lnTo>
                        <a:lnTo>
                          <a:pt x="46666" y="29021"/>
                        </a:lnTo>
                        <a:lnTo>
                          <a:pt x="46513" y="29229"/>
                        </a:lnTo>
                        <a:lnTo>
                          <a:pt x="46321" y="29479"/>
                        </a:lnTo>
                        <a:lnTo>
                          <a:pt x="46130" y="29604"/>
                        </a:lnTo>
                        <a:lnTo>
                          <a:pt x="45823" y="29687"/>
                        </a:lnTo>
                        <a:lnTo>
                          <a:pt x="45555" y="29687"/>
                        </a:lnTo>
                        <a:lnTo>
                          <a:pt x="44789" y="29479"/>
                        </a:lnTo>
                        <a:lnTo>
                          <a:pt x="43026" y="29021"/>
                        </a:lnTo>
                        <a:lnTo>
                          <a:pt x="41877" y="28646"/>
                        </a:lnTo>
                        <a:lnTo>
                          <a:pt x="40613" y="28230"/>
                        </a:lnTo>
                        <a:lnTo>
                          <a:pt x="39233" y="27689"/>
                        </a:lnTo>
                        <a:lnTo>
                          <a:pt x="37854" y="27147"/>
                        </a:lnTo>
                        <a:lnTo>
                          <a:pt x="39501" y="29146"/>
                        </a:lnTo>
                        <a:lnTo>
                          <a:pt x="41264" y="31353"/>
                        </a:lnTo>
                        <a:lnTo>
                          <a:pt x="43065" y="33643"/>
                        </a:lnTo>
                        <a:lnTo>
                          <a:pt x="44827" y="35975"/>
                        </a:lnTo>
                        <a:lnTo>
                          <a:pt x="46551" y="38390"/>
                        </a:lnTo>
                        <a:lnTo>
                          <a:pt x="48084" y="40721"/>
                        </a:lnTo>
                        <a:lnTo>
                          <a:pt x="48773" y="41845"/>
                        </a:lnTo>
                        <a:lnTo>
                          <a:pt x="49425" y="42928"/>
                        </a:lnTo>
                        <a:lnTo>
                          <a:pt x="49961" y="44011"/>
                        </a:lnTo>
                        <a:lnTo>
                          <a:pt x="50459" y="44968"/>
                        </a:lnTo>
                        <a:lnTo>
                          <a:pt x="50536" y="45301"/>
                        </a:lnTo>
                        <a:lnTo>
                          <a:pt x="50574" y="45510"/>
                        </a:lnTo>
                        <a:lnTo>
                          <a:pt x="50536" y="45759"/>
                        </a:lnTo>
                        <a:lnTo>
                          <a:pt x="50421" y="46051"/>
                        </a:lnTo>
                        <a:lnTo>
                          <a:pt x="50268" y="46259"/>
                        </a:lnTo>
                        <a:lnTo>
                          <a:pt x="50076" y="46426"/>
                        </a:lnTo>
                        <a:lnTo>
                          <a:pt x="49846" y="46467"/>
                        </a:lnTo>
                        <a:lnTo>
                          <a:pt x="49655" y="46551"/>
                        </a:lnTo>
                        <a:lnTo>
                          <a:pt x="49578" y="46551"/>
                        </a:lnTo>
                        <a:lnTo>
                          <a:pt x="49042" y="46467"/>
                        </a:lnTo>
                        <a:lnTo>
                          <a:pt x="47777" y="46301"/>
                        </a:lnTo>
                        <a:lnTo>
                          <a:pt x="46819" y="46134"/>
                        </a:lnTo>
                        <a:lnTo>
                          <a:pt x="45785" y="45884"/>
                        </a:lnTo>
                        <a:lnTo>
                          <a:pt x="44559" y="45510"/>
                        </a:lnTo>
                        <a:lnTo>
                          <a:pt x="43180" y="45052"/>
                        </a:lnTo>
                        <a:lnTo>
                          <a:pt x="41647" y="44385"/>
                        </a:lnTo>
                        <a:lnTo>
                          <a:pt x="40000" y="43678"/>
                        </a:lnTo>
                        <a:lnTo>
                          <a:pt x="38237" y="42720"/>
                        </a:lnTo>
                        <a:lnTo>
                          <a:pt x="36283" y="41554"/>
                        </a:lnTo>
                        <a:lnTo>
                          <a:pt x="34291" y="40305"/>
                        </a:lnTo>
                        <a:lnTo>
                          <a:pt x="32145" y="38723"/>
                        </a:lnTo>
                        <a:lnTo>
                          <a:pt x="31034" y="37890"/>
                        </a:lnTo>
                        <a:lnTo>
                          <a:pt x="29961" y="37015"/>
                        </a:lnTo>
                        <a:lnTo>
                          <a:pt x="28773" y="36016"/>
                        </a:lnTo>
                        <a:lnTo>
                          <a:pt x="27586" y="35017"/>
                        </a:lnTo>
                        <a:lnTo>
                          <a:pt x="27969" y="35933"/>
                        </a:lnTo>
                        <a:lnTo>
                          <a:pt x="28237" y="36891"/>
                        </a:lnTo>
                        <a:lnTo>
                          <a:pt x="28582" y="37848"/>
                        </a:lnTo>
                        <a:lnTo>
                          <a:pt x="28773" y="38848"/>
                        </a:lnTo>
                        <a:lnTo>
                          <a:pt x="29003" y="39930"/>
                        </a:lnTo>
                        <a:lnTo>
                          <a:pt x="29157" y="41013"/>
                        </a:lnTo>
                        <a:lnTo>
                          <a:pt x="29233" y="42095"/>
                        </a:lnTo>
                        <a:lnTo>
                          <a:pt x="29272" y="43219"/>
                        </a:lnTo>
                        <a:lnTo>
                          <a:pt x="29233" y="43553"/>
                        </a:lnTo>
                        <a:lnTo>
                          <a:pt x="29118" y="43761"/>
                        </a:lnTo>
                        <a:lnTo>
                          <a:pt x="28965" y="43969"/>
                        </a:lnTo>
                        <a:lnTo>
                          <a:pt x="28773" y="44136"/>
                        </a:lnTo>
                        <a:lnTo>
                          <a:pt x="28505" y="44260"/>
                        </a:lnTo>
                        <a:lnTo>
                          <a:pt x="28275" y="44260"/>
                        </a:lnTo>
                        <a:lnTo>
                          <a:pt x="28084" y="44260"/>
                        </a:lnTo>
                        <a:lnTo>
                          <a:pt x="27777" y="44136"/>
                        </a:lnTo>
                        <a:lnTo>
                          <a:pt x="27011" y="43594"/>
                        </a:lnTo>
                        <a:lnTo>
                          <a:pt x="25249" y="42512"/>
                        </a:lnTo>
                        <a:lnTo>
                          <a:pt x="24137" y="41721"/>
                        </a:lnTo>
                        <a:lnTo>
                          <a:pt x="22835" y="40846"/>
                        </a:lnTo>
                        <a:lnTo>
                          <a:pt x="21379" y="39805"/>
                        </a:lnTo>
                        <a:lnTo>
                          <a:pt x="19923" y="38681"/>
                        </a:lnTo>
                        <a:lnTo>
                          <a:pt x="18352" y="37432"/>
                        </a:lnTo>
                        <a:lnTo>
                          <a:pt x="16704" y="36016"/>
                        </a:lnTo>
                        <a:lnTo>
                          <a:pt x="15095" y="34517"/>
                        </a:lnTo>
                        <a:lnTo>
                          <a:pt x="13448" y="32977"/>
                        </a:lnTo>
                        <a:lnTo>
                          <a:pt x="11915" y="31353"/>
                        </a:lnTo>
                        <a:lnTo>
                          <a:pt x="10421" y="29687"/>
                        </a:lnTo>
                        <a:lnTo>
                          <a:pt x="9693" y="28771"/>
                        </a:lnTo>
                        <a:lnTo>
                          <a:pt x="8965" y="27855"/>
                        </a:lnTo>
                        <a:lnTo>
                          <a:pt x="8390" y="26981"/>
                        </a:lnTo>
                        <a:lnTo>
                          <a:pt x="7701" y="26023"/>
                        </a:lnTo>
                        <a:lnTo>
                          <a:pt x="1034" y="33226"/>
                        </a:lnTo>
                        <a:lnTo>
                          <a:pt x="766" y="33560"/>
                        </a:lnTo>
                        <a:lnTo>
                          <a:pt x="536" y="33934"/>
                        </a:lnTo>
                        <a:lnTo>
                          <a:pt x="383" y="34351"/>
                        </a:lnTo>
                        <a:lnTo>
                          <a:pt x="268" y="34850"/>
                        </a:lnTo>
                        <a:lnTo>
                          <a:pt x="0" y="38556"/>
                        </a:lnTo>
                        <a:lnTo>
                          <a:pt x="38" y="42220"/>
                        </a:lnTo>
                        <a:lnTo>
                          <a:pt x="498" y="45926"/>
                        </a:lnTo>
                        <a:lnTo>
                          <a:pt x="1264" y="49548"/>
                        </a:lnTo>
                        <a:lnTo>
                          <a:pt x="2298" y="53129"/>
                        </a:lnTo>
                        <a:lnTo>
                          <a:pt x="3678" y="56752"/>
                        </a:lnTo>
                        <a:lnTo>
                          <a:pt x="5325" y="60291"/>
                        </a:lnTo>
                        <a:lnTo>
                          <a:pt x="7164" y="63705"/>
                        </a:lnTo>
                        <a:lnTo>
                          <a:pt x="9272" y="67120"/>
                        </a:lnTo>
                        <a:lnTo>
                          <a:pt x="11532" y="70492"/>
                        </a:lnTo>
                        <a:lnTo>
                          <a:pt x="13946" y="73740"/>
                        </a:lnTo>
                        <a:lnTo>
                          <a:pt x="16551" y="76946"/>
                        </a:lnTo>
                        <a:lnTo>
                          <a:pt x="19233" y="80069"/>
                        </a:lnTo>
                        <a:lnTo>
                          <a:pt x="21992" y="83067"/>
                        </a:lnTo>
                        <a:lnTo>
                          <a:pt x="24865" y="85940"/>
                        </a:lnTo>
                        <a:lnTo>
                          <a:pt x="27777" y="88771"/>
                        </a:lnTo>
                        <a:lnTo>
                          <a:pt x="30727" y="91478"/>
                        </a:lnTo>
                        <a:lnTo>
                          <a:pt x="33639" y="94059"/>
                        </a:lnTo>
                        <a:lnTo>
                          <a:pt x="36551" y="96433"/>
                        </a:lnTo>
                        <a:lnTo>
                          <a:pt x="39386" y="98806"/>
                        </a:lnTo>
                        <a:lnTo>
                          <a:pt x="42183" y="100929"/>
                        </a:lnTo>
                        <a:lnTo>
                          <a:pt x="44904" y="102970"/>
                        </a:lnTo>
                        <a:lnTo>
                          <a:pt x="47432" y="104927"/>
                        </a:lnTo>
                        <a:lnTo>
                          <a:pt x="49846" y="106634"/>
                        </a:lnTo>
                        <a:lnTo>
                          <a:pt x="54214" y="109590"/>
                        </a:lnTo>
                        <a:lnTo>
                          <a:pt x="57701" y="111880"/>
                        </a:lnTo>
                        <a:lnTo>
                          <a:pt x="60114" y="113379"/>
                        </a:lnTo>
                        <a:lnTo>
                          <a:pt x="61340" y="114087"/>
                        </a:lnTo>
                        <a:close/>
                      </a:path>
                    </a:pathLst>
                  </a:custGeom>
                  <a:solidFill>
                    <a:srgbClr val="FF8C00"/>
                  </a:solidFill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1" name="išḷiḓê">
                    <a:extLst>
                      <a:ext uri="{FF2B5EF4-FFF2-40B4-BE49-F238E27FC236}">
                        <a16:creationId xmlns:a16="http://schemas.microsoft.com/office/drawing/2014/main" id="{2A05FE75-AA06-49D4-9B04-AE1693F1F9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160121" y="4201993"/>
                    <a:ext cx="982805" cy="9037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61340" y="114087"/>
                        </a:moveTo>
                        <a:lnTo>
                          <a:pt x="61685" y="114295"/>
                        </a:lnTo>
                        <a:lnTo>
                          <a:pt x="61992" y="114378"/>
                        </a:lnTo>
                        <a:lnTo>
                          <a:pt x="62260" y="114462"/>
                        </a:lnTo>
                        <a:lnTo>
                          <a:pt x="62605" y="114462"/>
                        </a:lnTo>
                        <a:lnTo>
                          <a:pt x="62950" y="114462"/>
                        </a:lnTo>
                        <a:lnTo>
                          <a:pt x="63256" y="114337"/>
                        </a:lnTo>
                        <a:lnTo>
                          <a:pt x="63563" y="114212"/>
                        </a:lnTo>
                        <a:lnTo>
                          <a:pt x="63831" y="114045"/>
                        </a:lnTo>
                        <a:lnTo>
                          <a:pt x="64099" y="113879"/>
                        </a:lnTo>
                        <a:lnTo>
                          <a:pt x="64329" y="113629"/>
                        </a:lnTo>
                        <a:lnTo>
                          <a:pt x="64521" y="113337"/>
                        </a:lnTo>
                        <a:lnTo>
                          <a:pt x="64712" y="113004"/>
                        </a:lnTo>
                        <a:lnTo>
                          <a:pt x="64865" y="112713"/>
                        </a:lnTo>
                        <a:lnTo>
                          <a:pt x="64980" y="112338"/>
                        </a:lnTo>
                        <a:lnTo>
                          <a:pt x="65019" y="112005"/>
                        </a:lnTo>
                        <a:lnTo>
                          <a:pt x="65095" y="111630"/>
                        </a:lnTo>
                        <a:lnTo>
                          <a:pt x="65019" y="110131"/>
                        </a:lnTo>
                        <a:lnTo>
                          <a:pt x="64980" y="108674"/>
                        </a:lnTo>
                        <a:lnTo>
                          <a:pt x="64865" y="107258"/>
                        </a:lnTo>
                        <a:lnTo>
                          <a:pt x="64750" y="105801"/>
                        </a:lnTo>
                        <a:lnTo>
                          <a:pt x="64597" y="104427"/>
                        </a:lnTo>
                        <a:lnTo>
                          <a:pt x="64367" y="103053"/>
                        </a:lnTo>
                        <a:lnTo>
                          <a:pt x="64137" y="101679"/>
                        </a:lnTo>
                        <a:lnTo>
                          <a:pt x="63869" y="100305"/>
                        </a:lnTo>
                        <a:lnTo>
                          <a:pt x="63563" y="98972"/>
                        </a:lnTo>
                        <a:lnTo>
                          <a:pt x="63218" y="97640"/>
                        </a:lnTo>
                        <a:lnTo>
                          <a:pt x="62873" y="96391"/>
                        </a:lnTo>
                        <a:lnTo>
                          <a:pt x="62490" y="95142"/>
                        </a:lnTo>
                        <a:lnTo>
                          <a:pt x="61685" y="92643"/>
                        </a:lnTo>
                        <a:lnTo>
                          <a:pt x="60804" y="90312"/>
                        </a:lnTo>
                        <a:lnTo>
                          <a:pt x="63754" y="92977"/>
                        </a:lnTo>
                        <a:lnTo>
                          <a:pt x="66743" y="95475"/>
                        </a:lnTo>
                        <a:lnTo>
                          <a:pt x="69655" y="97807"/>
                        </a:lnTo>
                        <a:lnTo>
                          <a:pt x="72490" y="99972"/>
                        </a:lnTo>
                        <a:lnTo>
                          <a:pt x="75249" y="102012"/>
                        </a:lnTo>
                        <a:lnTo>
                          <a:pt x="78007" y="103886"/>
                        </a:lnTo>
                        <a:lnTo>
                          <a:pt x="80613" y="105676"/>
                        </a:lnTo>
                        <a:lnTo>
                          <a:pt x="83180" y="107258"/>
                        </a:lnTo>
                        <a:lnTo>
                          <a:pt x="85670" y="108757"/>
                        </a:lnTo>
                        <a:lnTo>
                          <a:pt x="88084" y="110131"/>
                        </a:lnTo>
                        <a:lnTo>
                          <a:pt x="90459" y="111380"/>
                        </a:lnTo>
                        <a:lnTo>
                          <a:pt x="92720" y="112546"/>
                        </a:lnTo>
                        <a:lnTo>
                          <a:pt x="94865" y="113546"/>
                        </a:lnTo>
                        <a:lnTo>
                          <a:pt x="96973" y="114503"/>
                        </a:lnTo>
                        <a:lnTo>
                          <a:pt x="98965" y="115378"/>
                        </a:lnTo>
                        <a:lnTo>
                          <a:pt x="100881" y="116127"/>
                        </a:lnTo>
                        <a:lnTo>
                          <a:pt x="102720" y="116793"/>
                        </a:lnTo>
                        <a:lnTo>
                          <a:pt x="104444" y="117335"/>
                        </a:lnTo>
                        <a:lnTo>
                          <a:pt x="106091" y="117876"/>
                        </a:lnTo>
                        <a:lnTo>
                          <a:pt x="107624" y="118292"/>
                        </a:lnTo>
                        <a:lnTo>
                          <a:pt x="109080" y="118667"/>
                        </a:lnTo>
                        <a:lnTo>
                          <a:pt x="110383" y="119042"/>
                        </a:lnTo>
                        <a:lnTo>
                          <a:pt x="111609" y="119250"/>
                        </a:lnTo>
                        <a:lnTo>
                          <a:pt x="112720" y="119458"/>
                        </a:lnTo>
                        <a:lnTo>
                          <a:pt x="114636" y="119750"/>
                        </a:lnTo>
                        <a:lnTo>
                          <a:pt x="116053" y="119916"/>
                        </a:lnTo>
                        <a:lnTo>
                          <a:pt x="117011" y="120000"/>
                        </a:lnTo>
                        <a:lnTo>
                          <a:pt x="117432" y="120000"/>
                        </a:lnTo>
                        <a:lnTo>
                          <a:pt x="117509" y="120000"/>
                        </a:lnTo>
                        <a:lnTo>
                          <a:pt x="117624" y="120000"/>
                        </a:lnTo>
                        <a:lnTo>
                          <a:pt x="117892" y="119916"/>
                        </a:lnTo>
                        <a:lnTo>
                          <a:pt x="118237" y="119875"/>
                        </a:lnTo>
                        <a:lnTo>
                          <a:pt x="118505" y="119750"/>
                        </a:lnTo>
                        <a:lnTo>
                          <a:pt x="118735" y="119625"/>
                        </a:lnTo>
                        <a:lnTo>
                          <a:pt x="119003" y="119458"/>
                        </a:lnTo>
                        <a:lnTo>
                          <a:pt x="119233" y="119208"/>
                        </a:lnTo>
                        <a:lnTo>
                          <a:pt x="119386" y="118959"/>
                        </a:lnTo>
                        <a:lnTo>
                          <a:pt x="119616" y="118709"/>
                        </a:lnTo>
                        <a:lnTo>
                          <a:pt x="119693" y="118417"/>
                        </a:lnTo>
                        <a:lnTo>
                          <a:pt x="119808" y="118043"/>
                        </a:lnTo>
                        <a:lnTo>
                          <a:pt x="119923" y="117751"/>
                        </a:lnTo>
                        <a:lnTo>
                          <a:pt x="119923" y="117418"/>
                        </a:lnTo>
                        <a:lnTo>
                          <a:pt x="120000" y="117043"/>
                        </a:lnTo>
                        <a:lnTo>
                          <a:pt x="119923" y="116668"/>
                        </a:lnTo>
                        <a:lnTo>
                          <a:pt x="119808" y="116377"/>
                        </a:lnTo>
                        <a:lnTo>
                          <a:pt x="119693" y="116002"/>
                        </a:lnTo>
                        <a:lnTo>
                          <a:pt x="119118" y="114712"/>
                        </a:lnTo>
                        <a:lnTo>
                          <a:pt x="118429" y="113379"/>
                        </a:lnTo>
                        <a:lnTo>
                          <a:pt x="117739" y="112047"/>
                        </a:lnTo>
                        <a:lnTo>
                          <a:pt x="117011" y="110673"/>
                        </a:lnTo>
                        <a:lnTo>
                          <a:pt x="115363" y="107841"/>
                        </a:lnTo>
                        <a:lnTo>
                          <a:pt x="113601" y="104927"/>
                        </a:lnTo>
                        <a:lnTo>
                          <a:pt x="111647" y="101970"/>
                        </a:lnTo>
                        <a:lnTo>
                          <a:pt x="109616" y="98889"/>
                        </a:lnTo>
                        <a:lnTo>
                          <a:pt x="107471" y="95850"/>
                        </a:lnTo>
                        <a:lnTo>
                          <a:pt x="105249" y="92768"/>
                        </a:lnTo>
                        <a:lnTo>
                          <a:pt x="102950" y="89729"/>
                        </a:lnTo>
                        <a:lnTo>
                          <a:pt x="100613" y="86648"/>
                        </a:lnTo>
                        <a:lnTo>
                          <a:pt x="98314" y="83650"/>
                        </a:lnTo>
                        <a:lnTo>
                          <a:pt x="95977" y="80693"/>
                        </a:lnTo>
                        <a:lnTo>
                          <a:pt x="93678" y="77820"/>
                        </a:lnTo>
                        <a:lnTo>
                          <a:pt x="91417" y="74989"/>
                        </a:lnTo>
                        <a:lnTo>
                          <a:pt x="89195" y="72366"/>
                        </a:lnTo>
                        <a:lnTo>
                          <a:pt x="87049" y="69826"/>
                        </a:lnTo>
                        <a:lnTo>
                          <a:pt x="88888" y="70617"/>
                        </a:lnTo>
                        <a:lnTo>
                          <a:pt x="90689" y="71325"/>
                        </a:lnTo>
                        <a:lnTo>
                          <a:pt x="92452" y="71991"/>
                        </a:lnTo>
                        <a:lnTo>
                          <a:pt x="94214" y="72657"/>
                        </a:lnTo>
                        <a:lnTo>
                          <a:pt x="97471" y="73740"/>
                        </a:lnTo>
                        <a:lnTo>
                          <a:pt x="100459" y="74656"/>
                        </a:lnTo>
                        <a:lnTo>
                          <a:pt x="103065" y="75364"/>
                        </a:lnTo>
                        <a:lnTo>
                          <a:pt x="105019" y="75905"/>
                        </a:lnTo>
                        <a:lnTo>
                          <a:pt x="106398" y="76280"/>
                        </a:lnTo>
                        <a:lnTo>
                          <a:pt x="107088" y="76405"/>
                        </a:lnTo>
                        <a:lnTo>
                          <a:pt x="107471" y="76446"/>
                        </a:lnTo>
                        <a:lnTo>
                          <a:pt x="107777" y="76488"/>
                        </a:lnTo>
                        <a:lnTo>
                          <a:pt x="108122" y="76446"/>
                        </a:lnTo>
                        <a:lnTo>
                          <a:pt x="108467" y="76321"/>
                        </a:lnTo>
                        <a:lnTo>
                          <a:pt x="108773" y="76155"/>
                        </a:lnTo>
                        <a:lnTo>
                          <a:pt x="109118" y="75947"/>
                        </a:lnTo>
                        <a:lnTo>
                          <a:pt x="109386" y="75655"/>
                        </a:lnTo>
                        <a:lnTo>
                          <a:pt x="109655" y="75364"/>
                        </a:lnTo>
                        <a:lnTo>
                          <a:pt x="109846" y="75072"/>
                        </a:lnTo>
                        <a:lnTo>
                          <a:pt x="110000" y="74698"/>
                        </a:lnTo>
                        <a:lnTo>
                          <a:pt x="110114" y="74365"/>
                        </a:lnTo>
                        <a:lnTo>
                          <a:pt x="110114" y="73907"/>
                        </a:lnTo>
                        <a:lnTo>
                          <a:pt x="110153" y="73573"/>
                        </a:lnTo>
                        <a:lnTo>
                          <a:pt x="110114" y="73199"/>
                        </a:lnTo>
                        <a:lnTo>
                          <a:pt x="110000" y="72782"/>
                        </a:lnTo>
                        <a:lnTo>
                          <a:pt x="109885" y="72408"/>
                        </a:lnTo>
                        <a:lnTo>
                          <a:pt x="107011" y="66412"/>
                        </a:lnTo>
                        <a:lnTo>
                          <a:pt x="104061" y="60791"/>
                        </a:lnTo>
                        <a:lnTo>
                          <a:pt x="101072" y="55419"/>
                        </a:lnTo>
                        <a:lnTo>
                          <a:pt x="98045" y="50381"/>
                        </a:lnTo>
                        <a:lnTo>
                          <a:pt x="94865" y="45718"/>
                        </a:lnTo>
                        <a:lnTo>
                          <a:pt x="91724" y="41263"/>
                        </a:lnTo>
                        <a:lnTo>
                          <a:pt x="88582" y="37182"/>
                        </a:lnTo>
                        <a:lnTo>
                          <a:pt x="85440" y="33351"/>
                        </a:lnTo>
                        <a:lnTo>
                          <a:pt x="82260" y="29729"/>
                        </a:lnTo>
                        <a:lnTo>
                          <a:pt x="79118" y="26439"/>
                        </a:lnTo>
                        <a:lnTo>
                          <a:pt x="75977" y="23358"/>
                        </a:lnTo>
                        <a:lnTo>
                          <a:pt x="72796" y="20610"/>
                        </a:lnTo>
                        <a:lnTo>
                          <a:pt x="69770" y="18029"/>
                        </a:lnTo>
                        <a:lnTo>
                          <a:pt x="66743" y="15614"/>
                        </a:lnTo>
                        <a:lnTo>
                          <a:pt x="63754" y="13532"/>
                        </a:lnTo>
                        <a:lnTo>
                          <a:pt x="60881" y="11533"/>
                        </a:lnTo>
                        <a:lnTo>
                          <a:pt x="58084" y="9784"/>
                        </a:lnTo>
                        <a:lnTo>
                          <a:pt x="55363" y="8244"/>
                        </a:lnTo>
                        <a:lnTo>
                          <a:pt x="52796" y="6870"/>
                        </a:lnTo>
                        <a:lnTo>
                          <a:pt x="50268" y="5662"/>
                        </a:lnTo>
                        <a:lnTo>
                          <a:pt x="47892" y="4580"/>
                        </a:lnTo>
                        <a:lnTo>
                          <a:pt x="45670" y="3622"/>
                        </a:lnTo>
                        <a:lnTo>
                          <a:pt x="43563" y="2831"/>
                        </a:lnTo>
                        <a:lnTo>
                          <a:pt x="41647" y="2165"/>
                        </a:lnTo>
                        <a:lnTo>
                          <a:pt x="39885" y="1582"/>
                        </a:lnTo>
                        <a:lnTo>
                          <a:pt x="38275" y="1165"/>
                        </a:lnTo>
                        <a:lnTo>
                          <a:pt x="36896" y="791"/>
                        </a:lnTo>
                        <a:lnTo>
                          <a:pt x="35670" y="499"/>
                        </a:lnTo>
                        <a:lnTo>
                          <a:pt x="33908" y="124"/>
                        </a:lnTo>
                        <a:lnTo>
                          <a:pt x="33103" y="0"/>
                        </a:lnTo>
                        <a:lnTo>
                          <a:pt x="32796" y="0"/>
                        </a:lnTo>
                        <a:lnTo>
                          <a:pt x="32528" y="0"/>
                        </a:lnTo>
                        <a:lnTo>
                          <a:pt x="32260" y="83"/>
                        </a:lnTo>
                        <a:lnTo>
                          <a:pt x="31992" y="124"/>
                        </a:lnTo>
                        <a:lnTo>
                          <a:pt x="31724" y="249"/>
                        </a:lnTo>
                        <a:lnTo>
                          <a:pt x="31494" y="374"/>
                        </a:lnTo>
                        <a:lnTo>
                          <a:pt x="31226" y="624"/>
                        </a:lnTo>
                        <a:lnTo>
                          <a:pt x="31034" y="791"/>
                        </a:lnTo>
                        <a:lnTo>
                          <a:pt x="27586" y="4496"/>
                        </a:lnTo>
                        <a:lnTo>
                          <a:pt x="28735" y="5287"/>
                        </a:lnTo>
                        <a:lnTo>
                          <a:pt x="29885" y="6120"/>
                        </a:lnTo>
                        <a:lnTo>
                          <a:pt x="31034" y="7036"/>
                        </a:lnTo>
                        <a:lnTo>
                          <a:pt x="32260" y="8036"/>
                        </a:lnTo>
                        <a:lnTo>
                          <a:pt x="33409" y="9118"/>
                        </a:lnTo>
                        <a:lnTo>
                          <a:pt x="34674" y="10326"/>
                        </a:lnTo>
                        <a:lnTo>
                          <a:pt x="35900" y="11575"/>
                        </a:lnTo>
                        <a:lnTo>
                          <a:pt x="37126" y="12990"/>
                        </a:lnTo>
                        <a:lnTo>
                          <a:pt x="38314" y="14489"/>
                        </a:lnTo>
                        <a:lnTo>
                          <a:pt x="39616" y="16030"/>
                        </a:lnTo>
                        <a:lnTo>
                          <a:pt x="40804" y="17779"/>
                        </a:lnTo>
                        <a:lnTo>
                          <a:pt x="41992" y="19569"/>
                        </a:lnTo>
                        <a:lnTo>
                          <a:pt x="43180" y="21568"/>
                        </a:lnTo>
                        <a:lnTo>
                          <a:pt x="44329" y="23608"/>
                        </a:lnTo>
                        <a:lnTo>
                          <a:pt x="45517" y="25815"/>
                        </a:lnTo>
                        <a:lnTo>
                          <a:pt x="46590" y="28188"/>
                        </a:lnTo>
                        <a:lnTo>
                          <a:pt x="46666" y="28396"/>
                        </a:lnTo>
                        <a:lnTo>
                          <a:pt x="46704" y="28688"/>
                        </a:lnTo>
                        <a:lnTo>
                          <a:pt x="46666" y="29021"/>
                        </a:lnTo>
                        <a:lnTo>
                          <a:pt x="46513" y="29229"/>
                        </a:lnTo>
                        <a:lnTo>
                          <a:pt x="46321" y="29479"/>
                        </a:lnTo>
                        <a:lnTo>
                          <a:pt x="46130" y="29604"/>
                        </a:lnTo>
                        <a:lnTo>
                          <a:pt x="45823" y="29687"/>
                        </a:lnTo>
                        <a:lnTo>
                          <a:pt x="45555" y="29687"/>
                        </a:lnTo>
                        <a:lnTo>
                          <a:pt x="44789" y="29479"/>
                        </a:lnTo>
                        <a:lnTo>
                          <a:pt x="43026" y="29021"/>
                        </a:lnTo>
                        <a:lnTo>
                          <a:pt x="41877" y="28646"/>
                        </a:lnTo>
                        <a:lnTo>
                          <a:pt x="40613" y="28230"/>
                        </a:lnTo>
                        <a:lnTo>
                          <a:pt x="39233" y="27689"/>
                        </a:lnTo>
                        <a:lnTo>
                          <a:pt x="37854" y="27147"/>
                        </a:lnTo>
                        <a:lnTo>
                          <a:pt x="39501" y="29146"/>
                        </a:lnTo>
                        <a:lnTo>
                          <a:pt x="41264" y="31353"/>
                        </a:lnTo>
                        <a:lnTo>
                          <a:pt x="43065" y="33643"/>
                        </a:lnTo>
                        <a:lnTo>
                          <a:pt x="44827" y="35975"/>
                        </a:lnTo>
                        <a:lnTo>
                          <a:pt x="46551" y="38390"/>
                        </a:lnTo>
                        <a:lnTo>
                          <a:pt x="48084" y="40721"/>
                        </a:lnTo>
                        <a:lnTo>
                          <a:pt x="48773" y="41845"/>
                        </a:lnTo>
                        <a:lnTo>
                          <a:pt x="49425" y="42928"/>
                        </a:lnTo>
                        <a:lnTo>
                          <a:pt x="49961" y="44011"/>
                        </a:lnTo>
                        <a:lnTo>
                          <a:pt x="50459" y="44968"/>
                        </a:lnTo>
                        <a:lnTo>
                          <a:pt x="50536" y="45301"/>
                        </a:lnTo>
                        <a:lnTo>
                          <a:pt x="50574" y="45510"/>
                        </a:lnTo>
                        <a:lnTo>
                          <a:pt x="50536" y="45759"/>
                        </a:lnTo>
                        <a:lnTo>
                          <a:pt x="50421" y="46051"/>
                        </a:lnTo>
                        <a:lnTo>
                          <a:pt x="50268" y="46259"/>
                        </a:lnTo>
                        <a:lnTo>
                          <a:pt x="50076" y="46426"/>
                        </a:lnTo>
                        <a:lnTo>
                          <a:pt x="49846" y="46467"/>
                        </a:lnTo>
                        <a:lnTo>
                          <a:pt x="49655" y="46551"/>
                        </a:lnTo>
                        <a:lnTo>
                          <a:pt x="49578" y="46551"/>
                        </a:lnTo>
                        <a:lnTo>
                          <a:pt x="49042" y="46467"/>
                        </a:lnTo>
                        <a:lnTo>
                          <a:pt x="47777" y="46301"/>
                        </a:lnTo>
                        <a:lnTo>
                          <a:pt x="46819" y="46134"/>
                        </a:lnTo>
                        <a:lnTo>
                          <a:pt x="45785" y="45884"/>
                        </a:lnTo>
                        <a:lnTo>
                          <a:pt x="44559" y="45510"/>
                        </a:lnTo>
                        <a:lnTo>
                          <a:pt x="43180" y="45052"/>
                        </a:lnTo>
                        <a:lnTo>
                          <a:pt x="41647" y="44385"/>
                        </a:lnTo>
                        <a:lnTo>
                          <a:pt x="40000" y="43678"/>
                        </a:lnTo>
                        <a:lnTo>
                          <a:pt x="38237" y="42720"/>
                        </a:lnTo>
                        <a:lnTo>
                          <a:pt x="36283" y="41554"/>
                        </a:lnTo>
                        <a:lnTo>
                          <a:pt x="34291" y="40305"/>
                        </a:lnTo>
                        <a:lnTo>
                          <a:pt x="32145" y="38723"/>
                        </a:lnTo>
                        <a:lnTo>
                          <a:pt x="31034" y="37890"/>
                        </a:lnTo>
                        <a:lnTo>
                          <a:pt x="29961" y="37015"/>
                        </a:lnTo>
                        <a:lnTo>
                          <a:pt x="28773" y="36016"/>
                        </a:lnTo>
                        <a:lnTo>
                          <a:pt x="27586" y="35017"/>
                        </a:lnTo>
                        <a:lnTo>
                          <a:pt x="27969" y="35933"/>
                        </a:lnTo>
                        <a:lnTo>
                          <a:pt x="28237" y="36891"/>
                        </a:lnTo>
                        <a:lnTo>
                          <a:pt x="28582" y="37848"/>
                        </a:lnTo>
                        <a:lnTo>
                          <a:pt x="28773" y="38848"/>
                        </a:lnTo>
                        <a:lnTo>
                          <a:pt x="29003" y="39930"/>
                        </a:lnTo>
                        <a:lnTo>
                          <a:pt x="29157" y="41013"/>
                        </a:lnTo>
                        <a:lnTo>
                          <a:pt x="29233" y="42095"/>
                        </a:lnTo>
                        <a:lnTo>
                          <a:pt x="29272" y="43219"/>
                        </a:lnTo>
                        <a:lnTo>
                          <a:pt x="29233" y="43553"/>
                        </a:lnTo>
                        <a:lnTo>
                          <a:pt x="29118" y="43761"/>
                        </a:lnTo>
                        <a:lnTo>
                          <a:pt x="28965" y="43969"/>
                        </a:lnTo>
                        <a:lnTo>
                          <a:pt x="28773" y="44136"/>
                        </a:lnTo>
                        <a:lnTo>
                          <a:pt x="28505" y="44260"/>
                        </a:lnTo>
                        <a:lnTo>
                          <a:pt x="28275" y="44260"/>
                        </a:lnTo>
                        <a:lnTo>
                          <a:pt x="28084" y="44260"/>
                        </a:lnTo>
                        <a:lnTo>
                          <a:pt x="27777" y="44136"/>
                        </a:lnTo>
                        <a:lnTo>
                          <a:pt x="27011" y="43594"/>
                        </a:lnTo>
                        <a:lnTo>
                          <a:pt x="25249" y="42512"/>
                        </a:lnTo>
                        <a:lnTo>
                          <a:pt x="24137" y="41721"/>
                        </a:lnTo>
                        <a:lnTo>
                          <a:pt x="22835" y="40846"/>
                        </a:lnTo>
                        <a:lnTo>
                          <a:pt x="21379" y="39805"/>
                        </a:lnTo>
                        <a:lnTo>
                          <a:pt x="19923" y="38681"/>
                        </a:lnTo>
                        <a:lnTo>
                          <a:pt x="18352" y="37432"/>
                        </a:lnTo>
                        <a:lnTo>
                          <a:pt x="16704" y="36016"/>
                        </a:lnTo>
                        <a:lnTo>
                          <a:pt x="15095" y="34517"/>
                        </a:lnTo>
                        <a:lnTo>
                          <a:pt x="13448" y="32977"/>
                        </a:lnTo>
                        <a:lnTo>
                          <a:pt x="11915" y="31353"/>
                        </a:lnTo>
                        <a:lnTo>
                          <a:pt x="10421" y="29687"/>
                        </a:lnTo>
                        <a:lnTo>
                          <a:pt x="9693" y="28771"/>
                        </a:lnTo>
                        <a:lnTo>
                          <a:pt x="8965" y="27855"/>
                        </a:lnTo>
                        <a:lnTo>
                          <a:pt x="8390" y="26981"/>
                        </a:lnTo>
                        <a:lnTo>
                          <a:pt x="7701" y="26023"/>
                        </a:lnTo>
                        <a:lnTo>
                          <a:pt x="1034" y="33226"/>
                        </a:lnTo>
                        <a:lnTo>
                          <a:pt x="766" y="33560"/>
                        </a:lnTo>
                        <a:lnTo>
                          <a:pt x="536" y="33934"/>
                        </a:lnTo>
                        <a:lnTo>
                          <a:pt x="383" y="34351"/>
                        </a:lnTo>
                        <a:lnTo>
                          <a:pt x="268" y="34850"/>
                        </a:lnTo>
                        <a:lnTo>
                          <a:pt x="0" y="38556"/>
                        </a:lnTo>
                        <a:lnTo>
                          <a:pt x="38" y="42220"/>
                        </a:lnTo>
                        <a:lnTo>
                          <a:pt x="498" y="45926"/>
                        </a:lnTo>
                        <a:lnTo>
                          <a:pt x="1264" y="49548"/>
                        </a:lnTo>
                        <a:lnTo>
                          <a:pt x="2298" y="53129"/>
                        </a:lnTo>
                        <a:lnTo>
                          <a:pt x="3678" y="56752"/>
                        </a:lnTo>
                        <a:lnTo>
                          <a:pt x="5325" y="60291"/>
                        </a:lnTo>
                        <a:lnTo>
                          <a:pt x="7164" y="63705"/>
                        </a:lnTo>
                        <a:lnTo>
                          <a:pt x="9272" y="67120"/>
                        </a:lnTo>
                        <a:lnTo>
                          <a:pt x="11532" y="70492"/>
                        </a:lnTo>
                        <a:lnTo>
                          <a:pt x="13946" y="73740"/>
                        </a:lnTo>
                        <a:lnTo>
                          <a:pt x="16551" y="76946"/>
                        </a:lnTo>
                        <a:lnTo>
                          <a:pt x="19233" y="80069"/>
                        </a:lnTo>
                        <a:lnTo>
                          <a:pt x="21992" y="83067"/>
                        </a:lnTo>
                        <a:lnTo>
                          <a:pt x="24865" y="85940"/>
                        </a:lnTo>
                        <a:lnTo>
                          <a:pt x="27777" y="88771"/>
                        </a:lnTo>
                        <a:lnTo>
                          <a:pt x="30727" y="91478"/>
                        </a:lnTo>
                        <a:lnTo>
                          <a:pt x="33639" y="94059"/>
                        </a:lnTo>
                        <a:lnTo>
                          <a:pt x="36551" y="96433"/>
                        </a:lnTo>
                        <a:lnTo>
                          <a:pt x="39386" y="98806"/>
                        </a:lnTo>
                        <a:lnTo>
                          <a:pt x="42183" y="100929"/>
                        </a:lnTo>
                        <a:lnTo>
                          <a:pt x="44904" y="102970"/>
                        </a:lnTo>
                        <a:lnTo>
                          <a:pt x="47432" y="104927"/>
                        </a:lnTo>
                        <a:lnTo>
                          <a:pt x="49846" y="106634"/>
                        </a:lnTo>
                        <a:lnTo>
                          <a:pt x="54214" y="109590"/>
                        </a:lnTo>
                        <a:lnTo>
                          <a:pt x="57701" y="111880"/>
                        </a:lnTo>
                        <a:lnTo>
                          <a:pt x="60114" y="113379"/>
                        </a:lnTo>
                        <a:lnTo>
                          <a:pt x="61340" y="114087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</p:grpSp>
            <p:sp>
              <p:nvSpPr>
                <p:cNvPr id="47" name="íṧļíḓé">
                  <a:extLst>
                    <a:ext uri="{FF2B5EF4-FFF2-40B4-BE49-F238E27FC236}">
                      <a16:creationId xmlns:a16="http://schemas.microsoft.com/office/drawing/2014/main" id="{E96E0703-A735-45E8-94E9-C2FC2DD2244A}"/>
                    </a:ext>
                  </a:extLst>
                </p:cNvPr>
                <p:cNvSpPr/>
                <p:nvPr/>
              </p:nvSpPr>
              <p:spPr>
                <a:xfrm rot="2700000">
                  <a:off x="5833244" y="2264417"/>
                  <a:ext cx="355440" cy="3231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751" y="23747"/>
                      </a:moveTo>
                      <a:lnTo>
                        <a:pt x="14331" y="23537"/>
                      </a:lnTo>
                      <a:lnTo>
                        <a:pt x="18057" y="23432"/>
                      </a:lnTo>
                      <a:lnTo>
                        <a:pt x="20063" y="23537"/>
                      </a:lnTo>
                      <a:lnTo>
                        <a:pt x="22452" y="23537"/>
                      </a:lnTo>
                      <a:lnTo>
                        <a:pt x="24936" y="23852"/>
                      </a:lnTo>
                      <a:lnTo>
                        <a:pt x="27515" y="24168"/>
                      </a:lnTo>
                      <a:lnTo>
                        <a:pt x="30382" y="24693"/>
                      </a:lnTo>
                      <a:lnTo>
                        <a:pt x="33343" y="25429"/>
                      </a:lnTo>
                      <a:lnTo>
                        <a:pt x="36305" y="26164"/>
                      </a:lnTo>
                      <a:lnTo>
                        <a:pt x="39554" y="27110"/>
                      </a:lnTo>
                      <a:lnTo>
                        <a:pt x="42802" y="28266"/>
                      </a:lnTo>
                      <a:lnTo>
                        <a:pt x="46146" y="29632"/>
                      </a:lnTo>
                      <a:lnTo>
                        <a:pt x="49394" y="31313"/>
                      </a:lnTo>
                      <a:lnTo>
                        <a:pt x="52834" y="33099"/>
                      </a:lnTo>
                      <a:lnTo>
                        <a:pt x="56178" y="35306"/>
                      </a:lnTo>
                      <a:lnTo>
                        <a:pt x="59617" y="37723"/>
                      </a:lnTo>
                      <a:lnTo>
                        <a:pt x="63057" y="40455"/>
                      </a:lnTo>
                      <a:lnTo>
                        <a:pt x="66305" y="43397"/>
                      </a:lnTo>
                      <a:lnTo>
                        <a:pt x="69745" y="46760"/>
                      </a:lnTo>
                      <a:lnTo>
                        <a:pt x="72898" y="50542"/>
                      </a:lnTo>
                      <a:lnTo>
                        <a:pt x="76146" y="54640"/>
                      </a:lnTo>
                      <a:lnTo>
                        <a:pt x="79299" y="59159"/>
                      </a:lnTo>
                      <a:lnTo>
                        <a:pt x="82261" y="64098"/>
                      </a:lnTo>
                      <a:lnTo>
                        <a:pt x="85222" y="69352"/>
                      </a:lnTo>
                      <a:lnTo>
                        <a:pt x="87802" y="75131"/>
                      </a:lnTo>
                      <a:lnTo>
                        <a:pt x="90382" y="81225"/>
                      </a:lnTo>
                      <a:lnTo>
                        <a:pt x="92866" y="87845"/>
                      </a:lnTo>
                      <a:lnTo>
                        <a:pt x="95063" y="94991"/>
                      </a:lnTo>
                      <a:lnTo>
                        <a:pt x="96974" y="102661"/>
                      </a:lnTo>
                      <a:lnTo>
                        <a:pt x="98980" y="110753"/>
                      </a:lnTo>
                      <a:lnTo>
                        <a:pt x="99171" y="111908"/>
                      </a:lnTo>
                      <a:lnTo>
                        <a:pt x="99649" y="112959"/>
                      </a:lnTo>
                      <a:lnTo>
                        <a:pt x="100031" y="114010"/>
                      </a:lnTo>
                      <a:lnTo>
                        <a:pt x="100605" y="115166"/>
                      </a:lnTo>
                      <a:lnTo>
                        <a:pt x="101273" y="116007"/>
                      </a:lnTo>
                      <a:lnTo>
                        <a:pt x="101942" y="116742"/>
                      </a:lnTo>
                      <a:lnTo>
                        <a:pt x="102802" y="117583"/>
                      </a:lnTo>
                      <a:lnTo>
                        <a:pt x="103662" y="118108"/>
                      </a:lnTo>
                      <a:lnTo>
                        <a:pt x="104426" y="118739"/>
                      </a:lnTo>
                      <a:lnTo>
                        <a:pt x="105382" y="119264"/>
                      </a:lnTo>
                      <a:lnTo>
                        <a:pt x="106337" y="119474"/>
                      </a:lnTo>
                      <a:lnTo>
                        <a:pt x="107292" y="119789"/>
                      </a:lnTo>
                      <a:lnTo>
                        <a:pt x="108439" y="120000"/>
                      </a:lnTo>
                      <a:lnTo>
                        <a:pt x="109490" y="120000"/>
                      </a:lnTo>
                      <a:lnTo>
                        <a:pt x="110636" y="120000"/>
                      </a:lnTo>
                      <a:lnTo>
                        <a:pt x="111592" y="119789"/>
                      </a:lnTo>
                      <a:lnTo>
                        <a:pt x="113121" y="119264"/>
                      </a:lnTo>
                      <a:lnTo>
                        <a:pt x="114458" y="118633"/>
                      </a:lnTo>
                      <a:lnTo>
                        <a:pt x="115700" y="117688"/>
                      </a:lnTo>
                      <a:lnTo>
                        <a:pt x="116942" y="116637"/>
                      </a:lnTo>
                      <a:lnTo>
                        <a:pt x="117802" y="115586"/>
                      </a:lnTo>
                      <a:lnTo>
                        <a:pt x="118471" y="114325"/>
                      </a:lnTo>
                      <a:lnTo>
                        <a:pt x="119140" y="112959"/>
                      </a:lnTo>
                      <a:lnTo>
                        <a:pt x="119617" y="111593"/>
                      </a:lnTo>
                      <a:lnTo>
                        <a:pt x="119808" y="110227"/>
                      </a:lnTo>
                      <a:lnTo>
                        <a:pt x="120000" y="108756"/>
                      </a:lnTo>
                      <a:lnTo>
                        <a:pt x="120000" y="107285"/>
                      </a:lnTo>
                      <a:lnTo>
                        <a:pt x="119808" y="105709"/>
                      </a:lnTo>
                      <a:lnTo>
                        <a:pt x="117611" y="95726"/>
                      </a:lnTo>
                      <a:lnTo>
                        <a:pt x="115031" y="86479"/>
                      </a:lnTo>
                      <a:lnTo>
                        <a:pt x="112452" y="77863"/>
                      </a:lnTo>
                      <a:lnTo>
                        <a:pt x="109394" y="69772"/>
                      </a:lnTo>
                      <a:lnTo>
                        <a:pt x="106050" y="62206"/>
                      </a:lnTo>
                      <a:lnTo>
                        <a:pt x="102802" y="55271"/>
                      </a:lnTo>
                      <a:lnTo>
                        <a:pt x="99076" y="48861"/>
                      </a:lnTo>
                      <a:lnTo>
                        <a:pt x="95350" y="42977"/>
                      </a:lnTo>
                      <a:lnTo>
                        <a:pt x="91528" y="37513"/>
                      </a:lnTo>
                      <a:lnTo>
                        <a:pt x="87515" y="32574"/>
                      </a:lnTo>
                      <a:lnTo>
                        <a:pt x="83407" y="27950"/>
                      </a:lnTo>
                      <a:lnTo>
                        <a:pt x="79108" y="23852"/>
                      </a:lnTo>
                      <a:lnTo>
                        <a:pt x="74904" y="20280"/>
                      </a:lnTo>
                      <a:lnTo>
                        <a:pt x="70605" y="16917"/>
                      </a:lnTo>
                      <a:lnTo>
                        <a:pt x="66210" y="14080"/>
                      </a:lnTo>
                      <a:lnTo>
                        <a:pt x="61910" y="11453"/>
                      </a:lnTo>
                      <a:lnTo>
                        <a:pt x="57707" y="9141"/>
                      </a:lnTo>
                      <a:lnTo>
                        <a:pt x="53407" y="7250"/>
                      </a:lnTo>
                      <a:lnTo>
                        <a:pt x="49108" y="5569"/>
                      </a:lnTo>
                      <a:lnTo>
                        <a:pt x="45191" y="4203"/>
                      </a:lnTo>
                      <a:lnTo>
                        <a:pt x="40987" y="2942"/>
                      </a:lnTo>
                      <a:lnTo>
                        <a:pt x="37165" y="2101"/>
                      </a:lnTo>
                      <a:lnTo>
                        <a:pt x="33439" y="1260"/>
                      </a:lnTo>
                      <a:lnTo>
                        <a:pt x="29904" y="735"/>
                      </a:lnTo>
                      <a:lnTo>
                        <a:pt x="26464" y="420"/>
                      </a:lnTo>
                      <a:lnTo>
                        <a:pt x="23312" y="105"/>
                      </a:lnTo>
                      <a:lnTo>
                        <a:pt x="20350" y="0"/>
                      </a:lnTo>
                      <a:lnTo>
                        <a:pt x="17675" y="0"/>
                      </a:lnTo>
                      <a:lnTo>
                        <a:pt x="12993" y="105"/>
                      </a:lnTo>
                      <a:lnTo>
                        <a:pt x="9649" y="210"/>
                      </a:lnTo>
                      <a:lnTo>
                        <a:pt x="8598" y="525"/>
                      </a:lnTo>
                      <a:lnTo>
                        <a:pt x="7452" y="840"/>
                      </a:lnTo>
                      <a:lnTo>
                        <a:pt x="6496" y="1155"/>
                      </a:lnTo>
                      <a:lnTo>
                        <a:pt x="5541" y="1576"/>
                      </a:lnTo>
                      <a:lnTo>
                        <a:pt x="4681" y="2206"/>
                      </a:lnTo>
                      <a:lnTo>
                        <a:pt x="3917" y="2942"/>
                      </a:lnTo>
                      <a:lnTo>
                        <a:pt x="3057" y="3782"/>
                      </a:lnTo>
                      <a:lnTo>
                        <a:pt x="2388" y="4518"/>
                      </a:lnTo>
                      <a:lnTo>
                        <a:pt x="1815" y="5359"/>
                      </a:lnTo>
                      <a:lnTo>
                        <a:pt x="1242" y="6514"/>
                      </a:lnTo>
                      <a:lnTo>
                        <a:pt x="859" y="7565"/>
                      </a:lnTo>
                      <a:lnTo>
                        <a:pt x="477" y="8616"/>
                      </a:lnTo>
                      <a:lnTo>
                        <a:pt x="191" y="9667"/>
                      </a:lnTo>
                      <a:lnTo>
                        <a:pt x="0" y="10823"/>
                      </a:lnTo>
                      <a:lnTo>
                        <a:pt x="0" y="11873"/>
                      </a:lnTo>
                      <a:lnTo>
                        <a:pt x="0" y="13134"/>
                      </a:lnTo>
                      <a:lnTo>
                        <a:pt x="191" y="14395"/>
                      </a:lnTo>
                      <a:lnTo>
                        <a:pt x="477" y="15551"/>
                      </a:lnTo>
                      <a:lnTo>
                        <a:pt x="859" y="16602"/>
                      </a:lnTo>
                      <a:lnTo>
                        <a:pt x="1242" y="17653"/>
                      </a:lnTo>
                      <a:lnTo>
                        <a:pt x="1815" y="18598"/>
                      </a:lnTo>
                      <a:lnTo>
                        <a:pt x="2388" y="19544"/>
                      </a:lnTo>
                      <a:lnTo>
                        <a:pt x="3057" y="20385"/>
                      </a:lnTo>
                      <a:lnTo>
                        <a:pt x="3917" y="21120"/>
                      </a:lnTo>
                      <a:lnTo>
                        <a:pt x="4681" y="21751"/>
                      </a:lnTo>
                      <a:lnTo>
                        <a:pt x="5541" y="22381"/>
                      </a:lnTo>
                      <a:lnTo>
                        <a:pt x="6496" y="23012"/>
                      </a:lnTo>
                      <a:lnTo>
                        <a:pt x="7452" y="23327"/>
                      </a:lnTo>
                      <a:lnTo>
                        <a:pt x="8407" y="23537"/>
                      </a:lnTo>
                      <a:lnTo>
                        <a:pt x="9554" y="23747"/>
                      </a:lnTo>
                      <a:lnTo>
                        <a:pt x="10605" y="23852"/>
                      </a:lnTo>
                      <a:lnTo>
                        <a:pt x="11751" y="2374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48" name="ïsḷîḓê">
                  <a:extLst>
                    <a:ext uri="{FF2B5EF4-FFF2-40B4-BE49-F238E27FC236}">
                      <a16:creationId xmlns:a16="http://schemas.microsoft.com/office/drawing/2014/main" id="{3C415534-F7FB-4F7F-BD9D-261304B85D8D}"/>
                    </a:ext>
                  </a:extLst>
                </p:cNvPr>
                <p:cNvSpPr/>
                <p:nvPr/>
              </p:nvSpPr>
              <p:spPr>
                <a:xfrm rot="2700000">
                  <a:off x="4581102" y="1310734"/>
                  <a:ext cx="2137738" cy="2141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0571" y="116685"/>
                      </a:moveTo>
                      <a:lnTo>
                        <a:pt x="39046" y="116273"/>
                      </a:lnTo>
                      <a:lnTo>
                        <a:pt x="42239" y="104205"/>
                      </a:lnTo>
                      <a:lnTo>
                        <a:pt x="42239" y="104205"/>
                      </a:lnTo>
                      <a:lnTo>
                        <a:pt x="42319" y="103951"/>
                      </a:lnTo>
                      <a:lnTo>
                        <a:pt x="42398" y="103713"/>
                      </a:lnTo>
                      <a:lnTo>
                        <a:pt x="42525" y="103507"/>
                      </a:lnTo>
                      <a:lnTo>
                        <a:pt x="42652" y="103301"/>
                      </a:lnTo>
                      <a:lnTo>
                        <a:pt x="42795" y="103095"/>
                      </a:lnTo>
                      <a:lnTo>
                        <a:pt x="42954" y="102920"/>
                      </a:lnTo>
                      <a:lnTo>
                        <a:pt x="43113" y="102761"/>
                      </a:lnTo>
                      <a:lnTo>
                        <a:pt x="43320" y="102603"/>
                      </a:lnTo>
                      <a:lnTo>
                        <a:pt x="43510" y="102460"/>
                      </a:lnTo>
                      <a:lnTo>
                        <a:pt x="43701" y="102349"/>
                      </a:lnTo>
                      <a:lnTo>
                        <a:pt x="43907" y="102238"/>
                      </a:lnTo>
                      <a:lnTo>
                        <a:pt x="44146" y="102159"/>
                      </a:lnTo>
                      <a:lnTo>
                        <a:pt x="44368" y="102095"/>
                      </a:lnTo>
                      <a:lnTo>
                        <a:pt x="44606" y="102048"/>
                      </a:lnTo>
                      <a:lnTo>
                        <a:pt x="44845" y="102000"/>
                      </a:lnTo>
                      <a:lnTo>
                        <a:pt x="45099" y="102000"/>
                      </a:lnTo>
                      <a:lnTo>
                        <a:pt x="45289" y="102000"/>
                      </a:lnTo>
                      <a:lnTo>
                        <a:pt x="45464" y="102032"/>
                      </a:lnTo>
                      <a:lnTo>
                        <a:pt x="45671" y="102048"/>
                      </a:lnTo>
                      <a:lnTo>
                        <a:pt x="45861" y="102095"/>
                      </a:lnTo>
                      <a:lnTo>
                        <a:pt x="45861" y="102095"/>
                      </a:lnTo>
                      <a:lnTo>
                        <a:pt x="46115" y="102159"/>
                      </a:lnTo>
                      <a:lnTo>
                        <a:pt x="46338" y="102286"/>
                      </a:lnTo>
                      <a:lnTo>
                        <a:pt x="46544" y="102365"/>
                      </a:lnTo>
                      <a:lnTo>
                        <a:pt x="46767" y="102508"/>
                      </a:lnTo>
                      <a:lnTo>
                        <a:pt x="46957" y="102650"/>
                      </a:lnTo>
                      <a:lnTo>
                        <a:pt x="47132" y="102809"/>
                      </a:lnTo>
                      <a:lnTo>
                        <a:pt x="47307" y="102984"/>
                      </a:lnTo>
                      <a:lnTo>
                        <a:pt x="47466" y="103174"/>
                      </a:lnTo>
                      <a:lnTo>
                        <a:pt x="47593" y="103380"/>
                      </a:lnTo>
                      <a:lnTo>
                        <a:pt x="47704" y="103586"/>
                      </a:lnTo>
                      <a:lnTo>
                        <a:pt x="47831" y="103792"/>
                      </a:lnTo>
                      <a:lnTo>
                        <a:pt x="47895" y="104014"/>
                      </a:lnTo>
                      <a:lnTo>
                        <a:pt x="47958" y="104252"/>
                      </a:lnTo>
                      <a:lnTo>
                        <a:pt x="48038" y="104474"/>
                      </a:lnTo>
                      <a:lnTo>
                        <a:pt x="48054" y="104728"/>
                      </a:lnTo>
                      <a:lnTo>
                        <a:pt x="48054" y="104950"/>
                      </a:lnTo>
                      <a:lnTo>
                        <a:pt x="48054" y="105156"/>
                      </a:lnTo>
                      <a:lnTo>
                        <a:pt x="48038" y="105346"/>
                      </a:lnTo>
                      <a:lnTo>
                        <a:pt x="48006" y="105521"/>
                      </a:lnTo>
                      <a:lnTo>
                        <a:pt x="47958" y="105711"/>
                      </a:lnTo>
                      <a:lnTo>
                        <a:pt x="44765" y="117811"/>
                      </a:lnTo>
                      <a:lnTo>
                        <a:pt x="44765" y="117811"/>
                      </a:lnTo>
                      <a:lnTo>
                        <a:pt x="44718" y="117985"/>
                      </a:lnTo>
                      <a:lnTo>
                        <a:pt x="44654" y="118176"/>
                      </a:lnTo>
                      <a:lnTo>
                        <a:pt x="44559" y="118350"/>
                      </a:lnTo>
                      <a:lnTo>
                        <a:pt x="44463" y="118509"/>
                      </a:lnTo>
                      <a:lnTo>
                        <a:pt x="44368" y="118699"/>
                      </a:lnTo>
                      <a:lnTo>
                        <a:pt x="44257" y="118842"/>
                      </a:lnTo>
                      <a:lnTo>
                        <a:pt x="44146" y="119000"/>
                      </a:lnTo>
                      <a:lnTo>
                        <a:pt x="44003" y="119127"/>
                      </a:lnTo>
                      <a:lnTo>
                        <a:pt x="43796" y="119318"/>
                      </a:lnTo>
                      <a:lnTo>
                        <a:pt x="43542" y="119508"/>
                      </a:lnTo>
                      <a:lnTo>
                        <a:pt x="43320" y="119635"/>
                      </a:lnTo>
                      <a:lnTo>
                        <a:pt x="43050" y="119777"/>
                      </a:lnTo>
                      <a:lnTo>
                        <a:pt x="42764" y="119873"/>
                      </a:lnTo>
                      <a:lnTo>
                        <a:pt x="42494" y="119936"/>
                      </a:lnTo>
                      <a:lnTo>
                        <a:pt x="42192" y="119984"/>
                      </a:lnTo>
                      <a:lnTo>
                        <a:pt x="41906" y="120000"/>
                      </a:lnTo>
                      <a:lnTo>
                        <a:pt x="41715" y="120000"/>
                      </a:lnTo>
                      <a:lnTo>
                        <a:pt x="41540" y="119984"/>
                      </a:lnTo>
                      <a:lnTo>
                        <a:pt x="41334" y="119936"/>
                      </a:lnTo>
                      <a:lnTo>
                        <a:pt x="41143" y="119904"/>
                      </a:lnTo>
                      <a:lnTo>
                        <a:pt x="40921" y="119825"/>
                      </a:lnTo>
                      <a:lnTo>
                        <a:pt x="40667" y="119730"/>
                      </a:lnTo>
                      <a:lnTo>
                        <a:pt x="40460" y="119619"/>
                      </a:lnTo>
                      <a:lnTo>
                        <a:pt x="40254" y="119508"/>
                      </a:lnTo>
                      <a:lnTo>
                        <a:pt x="40047" y="119333"/>
                      </a:lnTo>
                      <a:lnTo>
                        <a:pt x="39872" y="119175"/>
                      </a:lnTo>
                      <a:lnTo>
                        <a:pt x="39698" y="119016"/>
                      </a:lnTo>
                      <a:lnTo>
                        <a:pt x="39539" y="118842"/>
                      </a:lnTo>
                      <a:lnTo>
                        <a:pt x="39412" y="118636"/>
                      </a:lnTo>
                      <a:lnTo>
                        <a:pt x="39301" y="118430"/>
                      </a:lnTo>
                      <a:lnTo>
                        <a:pt x="39173" y="118223"/>
                      </a:lnTo>
                      <a:lnTo>
                        <a:pt x="39110" y="117985"/>
                      </a:lnTo>
                      <a:lnTo>
                        <a:pt x="39046" y="117763"/>
                      </a:lnTo>
                      <a:lnTo>
                        <a:pt x="38999" y="117526"/>
                      </a:lnTo>
                      <a:lnTo>
                        <a:pt x="38951" y="117288"/>
                      </a:lnTo>
                      <a:lnTo>
                        <a:pt x="38951" y="117034"/>
                      </a:lnTo>
                      <a:lnTo>
                        <a:pt x="38951" y="116844"/>
                      </a:lnTo>
                      <a:lnTo>
                        <a:pt x="38967" y="116669"/>
                      </a:lnTo>
                      <a:lnTo>
                        <a:pt x="38999" y="116479"/>
                      </a:lnTo>
                      <a:lnTo>
                        <a:pt x="39046" y="116273"/>
                      </a:lnTo>
                      <a:lnTo>
                        <a:pt x="39046" y="116273"/>
                      </a:lnTo>
                      <a:lnTo>
                        <a:pt x="39046" y="116273"/>
                      </a:lnTo>
                      <a:lnTo>
                        <a:pt x="40571" y="116685"/>
                      </a:lnTo>
                      <a:close/>
                      <a:moveTo>
                        <a:pt x="29038" y="30622"/>
                      </a:moveTo>
                      <a:lnTo>
                        <a:pt x="30166" y="31748"/>
                      </a:lnTo>
                      <a:lnTo>
                        <a:pt x="29944" y="31954"/>
                      </a:lnTo>
                      <a:lnTo>
                        <a:pt x="29706" y="32128"/>
                      </a:lnTo>
                      <a:lnTo>
                        <a:pt x="29436" y="32271"/>
                      </a:lnTo>
                      <a:lnTo>
                        <a:pt x="29181" y="32414"/>
                      </a:lnTo>
                      <a:lnTo>
                        <a:pt x="28911" y="32493"/>
                      </a:lnTo>
                      <a:lnTo>
                        <a:pt x="28641" y="32573"/>
                      </a:lnTo>
                      <a:lnTo>
                        <a:pt x="28355" y="32620"/>
                      </a:lnTo>
                      <a:lnTo>
                        <a:pt x="28069" y="32620"/>
                      </a:lnTo>
                      <a:lnTo>
                        <a:pt x="27783" y="32620"/>
                      </a:lnTo>
                      <a:lnTo>
                        <a:pt x="27513" y="32573"/>
                      </a:lnTo>
                      <a:lnTo>
                        <a:pt x="27212" y="32493"/>
                      </a:lnTo>
                      <a:lnTo>
                        <a:pt x="26957" y="32414"/>
                      </a:lnTo>
                      <a:lnTo>
                        <a:pt x="26687" y="32271"/>
                      </a:lnTo>
                      <a:lnTo>
                        <a:pt x="26433" y="32128"/>
                      </a:lnTo>
                      <a:lnTo>
                        <a:pt x="26179" y="31954"/>
                      </a:lnTo>
                      <a:lnTo>
                        <a:pt x="25972" y="31748"/>
                      </a:lnTo>
                      <a:lnTo>
                        <a:pt x="17156" y="22947"/>
                      </a:lnTo>
                      <a:lnTo>
                        <a:pt x="17124" y="22915"/>
                      </a:lnTo>
                      <a:lnTo>
                        <a:pt x="16918" y="22693"/>
                      </a:lnTo>
                      <a:lnTo>
                        <a:pt x="16759" y="22439"/>
                      </a:lnTo>
                      <a:lnTo>
                        <a:pt x="16600" y="22185"/>
                      </a:lnTo>
                      <a:lnTo>
                        <a:pt x="16489" y="21932"/>
                      </a:lnTo>
                      <a:lnTo>
                        <a:pt x="16378" y="21662"/>
                      </a:lnTo>
                      <a:lnTo>
                        <a:pt x="16330" y="21392"/>
                      </a:lnTo>
                      <a:lnTo>
                        <a:pt x="16282" y="21091"/>
                      </a:lnTo>
                      <a:lnTo>
                        <a:pt x="16250" y="20806"/>
                      </a:lnTo>
                      <a:lnTo>
                        <a:pt x="16282" y="20536"/>
                      </a:lnTo>
                      <a:lnTo>
                        <a:pt x="16298" y="20235"/>
                      </a:lnTo>
                      <a:lnTo>
                        <a:pt x="16378" y="19965"/>
                      </a:lnTo>
                      <a:lnTo>
                        <a:pt x="16489" y="19696"/>
                      </a:lnTo>
                      <a:lnTo>
                        <a:pt x="16600" y="19442"/>
                      </a:lnTo>
                      <a:lnTo>
                        <a:pt x="16743" y="19188"/>
                      </a:lnTo>
                      <a:lnTo>
                        <a:pt x="16918" y="18934"/>
                      </a:lnTo>
                      <a:lnTo>
                        <a:pt x="17124" y="18728"/>
                      </a:lnTo>
                      <a:lnTo>
                        <a:pt x="17124" y="18728"/>
                      </a:lnTo>
                      <a:lnTo>
                        <a:pt x="17362" y="18522"/>
                      </a:lnTo>
                      <a:lnTo>
                        <a:pt x="17585" y="18348"/>
                      </a:lnTo>
                      <a:lnTo>
                        <a:pt x="17839" y="18205"/>
                      </a:lnTo>
                      <a:lnTo>
                        <a:pt x="18109" y="18062"/>
                      </a:lnTo>
                      <a:lnTo>
                        <a:pt x="18379" y="17983"/>
                      </a:lnTo>
                      <a:lnTo>
                        <a:pt x="18665" y="17904"/>
                      </a:lnTo>
                      <a:lnTo>
                        <a:pt x="18935" y="17856"/>
                      </a:lnTo>
                      <a:lnTo>
                        <a:pt x="19237" y="17856"/>
                      </a:lnTo>
                      <a:lnTo>
                        <a:pt x="19507" y="17856"/>
                      </a:lnTo>
                      <a:lnTo>
                        <a:pt x="19777" y="17904"/>
                      </a:lnTo>
                      <a:lnTo>
                        <a:pt x="20063" y="17983"/>
                      </a:lnTo>
                      <a:lnTo>
                        <a:pt x="20333" y="18062"/>
                      </a:lnTo>
                      <a:lnTo>
                        <a:pt x="20603" y="18205"/>
                      </a:lnTo>
                      <a:lnTo>
                        <a:pt x="20857" y="18348"/>
                      </a:lnTo>
                      <a:lnTo>
                        <a:pt x="21080" y="18522"/>
                      </a:lnTo>
                      <a:lnTo>
                        <a:pt x="21318" y="18728"/>
                      </a:lnTo>
                      <a:lnTo>
                        <a:pt x="30166" y="27561"/>
                      </a:lnTo>
                      <a:lnTo>
                        <a:pt x="30166" y="27561"/>
                      </a:lnTo>
                      <a:lnTo>
                        <a:pt x="30373" y="27783"/>
                      </a:lnTo>
                      <a:lnTo>
                        <a:pt x="30532" y="28021"/>
                      </a:lnTo>
                      <a:lnTo>
                        <a:pt x="30691" y="28291"/>
                      </a:lnTo>
                      <a:lnTo>
                        <a:pt x="30802" y="28544"/>
                      </a:lnTo>
                      <a:lnTo>
                        <a:pt x="30897" y="28814"/>
                      </a:lnTo>
                      <a:lnTo>
                        <a:pt x="30961" y="29100"/>
                      </a:lnTo>
                      <a:lnTo>
                        <a:pt x="31008" y="29369"/>
                      </a:lnTo>
                      <a:lnTo>
                        <a:pt x="31040" y="29670"/>
                      </a:lnTo>
                      <a:lnTo>
                        <a:pt x="31008" y="29940"/>
                      </a:lnTo>
                      <a:lnTo>
                        <a:pt x="30961" y="30210"/>
                      </a:lnTo>
                      <a:lnTo>
                        <a:pt x="30897" y="30511"/>
                      </a:lnTo>
                      <a:lnTo>
                        <a:pt x="30802" y="30765"/>
                      </a:lnTo>
                      <a:lnTo>
                        <a:pt x="30691" y="31034"/>
                      </a:lnTo>
                      <a:lnTo>
                        <a:pt x="30532" y="31288"/>
                      </a:lnTo>
                      <a:lnTo>
                        <a:pt x="30373" y="31542"/>
                      </a:lnTo>
                      <a:lnTo>
                        <a:pt x="30166" y="31748"/>
                      </a:lnTo>
                      <a:lnTo>
                        <a:pt x="30166" y="31748"/>
                      </a:lnTo>
                      <a:lnTo>
                        <a:pt x="29038" y="30622"/>
                      </a:lnTo>
                      <a:close/>
                      <a:moveTo>
                        <a:pt x="90262" y="31954"/>
                      </a:moveTo>
                      <a:lnTo>
                        <a:pt x="89134" y="33064"/>
                      </a:lnTo>
                      <a:lnTo>
                        <a:pt x="88927" y="32874"/>
                      </a:lnTo>
                      <a:lnTo>
                        <a:pt x="88752" y="32620"/>
                      </a:lnTo>
                      <a:lnTo>
                        <a:pt x="88610" y="32366"/>
                      </a:lnTo>
                      <a:lnTo>
                        <a:pt x="88482" y="32081"/>
                      </a:lnTo>
                      <a:lnTo>
                        <a:pt x="88387" y="31843"/>
                      </a:lnTo>
                      <a:lnTo>
                        <a:pt x="88308" y="31542"/>
                      </a:lnTo>
                      <a:lnTo>
                        <a:pt x="88292" y="31272"/>
                      </a:lnTo>
                      <a:lnTo>
                        <a:pt x="88276" y="30987"/>
                      </a:lnTo>
                      <a:lnTo>
                        <a:pt x="88292" y="30701"/>
                      </a:lnTo>
                      <a:lnTo>
                        <a:pt x="88308" y="30416"/>
                      </a:lnTo>
                      <a:lnTo>
                        <a:pt x="88387" y="30146"/>
                      </a:lnTo>
                      <a:lnTo>
                        <a:pt x="88482" y="29877"/>
                      </a:lnTo>
                      <a:lnTo>
                        <a:pt x="88610" y="29623"/>
                      </a:lnTo>
                      <a:lnTo>
                        <a:pt x="88752" y="29337"/>
                      </a:lnTo>
                      <a:lnTo>
                        <a:pt x="88927" y="29115"/>
                      </a:lnTo>
                      <a:lnTo>
                        <a:pt x="89134" y="28893"/>
                      </a:lnTo>
                      <a:lnTo>
                        <a:pt x="97950" y="20108"/>
                      </a:lnTo>
                      <a:lnTo>
                        <a:pt x="97966" y="20060"/>
                      </a:lnTo>
                      <a:lnTo>
                        <a:pt x="98204" y="19854"/>
                      </a:lnTo>
                      <a:lnTo>
                        <a:pt x="98427" y="19696"/>
                      </a:lnTo>
                      <a:lnTo>
                        <a:pt x="98681" y="19537"/>
                      </a:lnTo>
                      <a:lnTo>
                        <a:pt x="98951" y="19426"/>
                      </a:lnTo>
                      <a:lnTo>
                        <a:pt x="99221" y="19331"/>
                      </a:lnTo>
                      <a:lnTo>
                        <a:pt x="99507" y="19252"/>
                      </a:lnTo>
                      <a:lnTo>
                        <a:pt x="99777" y="19220"/>
                      </a:lnTo>
                      <a:lnTo>
                        <a:pt x="100047" y="19188"/>
                      </a:lnTo>
                      <a:lnTo>
                        <a:pt x="100349" y="19220"/>
                      </a:lnTo>
                      <a:lnTo>
                        <a:pt x="100619" y="19252"/>
                      </a:lnTo>
                      <a:lnTo>
                        <a:pt x="100889" y="19331"/>
                      </a:lnTo>
                      <a:lnTo>
                        <a:pt x="101175" y="19426"/>
                      </a:lnTo>
                      <a:lnTo>
                        <a:pt x="101445" y="19537"/>
                      </a:lnTo>
                      <a:lnTo>
                        <a:pt x="101699" y="19696"/>
                      </a:lnTo>
                      <a:lnTo>
                        <a:pt x="101922" y="19854"/>
                      </a:lnTo>
                      <a:lnTo>
                        <a:pt x="102160" y="20060"/>
                      </a:lnTo>
                      <a:lnTo>
                        <a:pt x="102160" y="20076"/>
                      </a:lnTo>
                      <a:lnTo>
                        <a:pt x="102160" y="20060"/>
                      </a:lnTo>
                      <a:lnTo>
                        <a:pt x="102366" y="20282"/>
                      </a:lnTo>
                      <a:lnTo>
                        <a:pt x="102541" y="20520"/>
                      </a:lnTo>
                      <a:lnTo>
                        <a:pt x="102684" y="20790"/>
                      </a:lnTo>
                      <a:lnTo>
                        <a:pt x="102811" y="21044"/>
                      </a:lnTo>
                      <a:lnTo>
                        <a:pt x="102907" y="21313"/>
                      </a:lnTo>
                      <a:lnTo>
                        <a:pt x="102986" y="21599"/>
                      </a:lnTo>
                      <a:lnTo>
                        <a:pt x="103002" y="21868"/>
                      </a:lnTo>
                      <a:lnTo>
                        <a:pt x="103018" y="22169"/>
                      </a:lnTo>
                      <a:lnTo>
                        <a:pt x="103002" y="22439"/>
                      </a:lnTo>
                      <a:lnTo>
                        <a:pt x="102986" y="22709"/>
                      </a:lnTo>
                      <a:lnTo>
                        <a:pt x="102907" y="23010"/>
                      </a:lnTo>
                      <a:lnTo>
                        <a:pt x="102811" y="23264"/>
                      </a:lnTo>
                      <a:lnTo>
                        <a:pt x="102684" y="23533"/>
                      </a:lnTo>
                      <a:lnTo>
                        <a:pt x="102541" y="23787"/>
                      </a:lnTo>
                      <a:lnTo>
                        <a:pt x="102366" y="24041"/>
                      </a:lnTo>
                      <a:lnTo>
                        <a:pt x="102160" y="24247"/>
                      </a:lnTo>
                      <a:lnTo>
                        <a:pt x="93328" y="33064"/>
                      </a:lnTo>
                      <a:lnTo>
                        <a:pt x="93328" y="33064"/>
                      </a:lnTo>
                      <a:lnTo>
                        <a:pt x="93089" y="33270"/>
                      </a:lnTo>
                      <a:lnTo>
                        <a:pt x="92867" y="33461"/>
                      </a:lnTo>
                      <a:lnTo>
                        <a:pt x="92613" y="33603"/>
                      </a:lnTo>
                      <a:lnTo>
                        <a:pt x="92343" y="33730"/>
                      </a:lnTo>
                      <a:lnTo>
                        <a:pt x="92073" y="33825"/>
                      </a:lnTo>
                      <a:lnTo>
                        <a:pt x="91787" y="33889"/>
                      </a:lnTo>
                      <a:lnTo>
                        <a:pt x="91517" y="33936"/>
                      </a:lnTo>
                      <a:lnTo>
                        <a:pt x="91247" y="33936"/>
                      </a:lnTo>
                      <a:lnTo>
                        <a:pt x="90945" y="33936"/>
                      </a:lnTo>
                      <a:lnTo>
                        <a:pt x="90675" y="33889"/>
                      </a:lnTo>
                      <a:lnTo>
                        <a:pt x="90405" y="33825"/>
                      </a:lnTo>
                      <a:lnTo>
                        <a:pt x="90119" y="33730"/>
                      </a:lnTo>
                      <a:lnTo>
                        <a:pt x="89849" y="33603"/>
                      </a:lnTo>
                      <a:lnTo>
                        <a:pt x="89594" y="33461"/>
                      </a:lnTo>
                      <a:lnTo>
                        <a:pt x="89372" y="33270"/>
                      </a:lnTo>
                      <a:lnTo>
                        <a:pt x="89134" y="33064"/>
                      </a:lnTo>
                      <a:lnTo>
                        <a:pt x="89166" y="33096"/>
                      </a:lnTo>
                      <a:lnTo>
                        <a:pt x="89134" y="33064"/>
                      </a:lnTo>
                      <a:lnTo>
                        <a:pt x="90262" y="31954"/>
                      </a:lnTo>
                      <a:close/>
                      <a:moveTo>
                        <a:pt x="73216" y="16080"/>
                      </a:moveTo>
                      <a:lnTo>
                        <a:pt x="71691" y="15668"/>
                      </a:lnTo>
                      <a:lnTo>
                        <a:pt x="74884" y="3599"/>
                      </a:lnTo>
                      <a:lnTo>
                        <a:pt x="74868" y="3599"/>
                      </a:lnTo>
                      <a:lnTo>
                        <a:pt x="74964" y="3361"/>
                      </a:lnTo>
                      <a:lnTo>
                        <a:pt x="75043" y="3139"/>
                      </a:lnTo>
                      <a:lnTo>
                        <a:pt x="75154" y="2902"/>
                      </a:lnTo>
                      <a:lnTo>
                        <a:pt x="75281" y="2695"/>
                      </a:lnTo>
                      <a:lnTo>
                        <a:pt x="75440" y="2489"/>
                      </a:lnTo>
                      <a:lnTo>
                        <a:pt x="75599" y="2315"/>
                      </a:lnTo>
                      <a:lnTo>
                        <a:pt x="75758" y="2156"/>
                      </a:lnTo>
                      <a:lnTo>
                        <a:pt x="75933" y="1998"/>
                      </a:lnTo>
                      <a:lnTo>
                        <a:pt x="76139" y="1855"/>
                      </a:lnTo>
                      <a:lnTo>
                        <a:pt x="76346" y="1744"/>
                      </a:lnTo>
                      <a:lnTo>
                        <a:pt x="76552" y="1649"/>
                      </a:lnTo>
                      <a:lnTo>
                        <a:pt x="76791" y="1554"/>
                      </a:lnTo>
                      <a:lnTo>
                        <a:pt x="77013" y="1490"/>
                      </a:lnTo>
                      <a:lnTo>
                        <a:pt x="77251" y="1443"/>
                      </a:lnTo>
                      <a:lnTo>
                        <a:pt x="77490" y="1395"/>
                      </a:lnTo>
                      <a:lnTo>
                        <a:pt x="77744" y="1395"/>
                      </a:lnTo>
                      <a:lnTo>
                        <a:pt x="77934" y="1395"/>
                      </a:lnTo>
                      <a:lnTo>
                        <a:pt x="78109" y="1427"/>
                      </a:lnTo>
                      <a:lnTo>
                        <a:pt x="78316" y="1443"/>
                      </a:lnTo>
                      <a:lnTo>
                        <a:pt x="78506" y="1490"/>
                      </a:lnTo>
                      <a:lnTo>
                        <a:pt x="78506" y="1490"/>
                      </a:lnTo>
                      <a:lnTo>
                        <a:pt x="78729" y="1585"/>
                      </a:lnTo>
                      <a:lnTo>
                        <a:pt x="78983" y="1665"/>
                      </a:lnTo>
                      <a:lnTo>
                        <a:pt x="79189" y="1791"/>
                      </a:lnTo>
                      <a:lnTo>
                        <a:pt x="79396" y="1902"/>
                      </a:lnTo>
                      <a:lnTo>
                        <a:pt x="79602" y="2061"/>
                      </a:lnTo>
                      <a:lnTo>
                        <a:pt x="79777" y="2220"/>
                      </a:lnTo>
                      <a:lnTo>
                        <a:pt x="79936" y="2378"/>
                      </a:lnTo>
                      <a:lnTo>
                        <a:pt x="80111" y="2569"/>
                      </a:lnTo>
                      <a:lnTo>
                        <a:pt x="80238" y="2775"/>
                      </a:lnTo>
                      <a:lnTo>
                        <a:pt x="80349" y="2981"/>
                      </a:lnTo>
                      <a:lnTo>
                        <a:pt x="80444" y="3187"/>
                      </a:lnTo>
                      <a:lnTo>
                        <a:pt x="80540" y="3409"/>
                      </a:lnTo>
                      <a:lnTo>
                        <a:pt x="80603" y="3631"/>
                      </a:lnTo>
                      <a:lnTo>
                        <a:pt x="80651" y="3869"/>
                      </a:lnTo>
                      <a:lnTo>
                        <a:pt x="80698" y="4123"/>
                      </a:lnTo>
                      <a:lnTo>
                        <a:pt x="80698" y="4376"/>
                      </a:lnTo>
                      <a:lnTo>
                        <a:pt x="80698" y="4551"/>
                      </a:lnTo>
                      <a:lnTo>
                        <a:pt x="80683" y="4741"/>
                      </a:lnTo>
                      <a:lnTo>
                        <a:pt x="80651" y="4916"/>
                      </a:lnTo>
                      <a:lnTo>
                        <a:pt x="80603" y="5122"/>
                      </a:lnTo>
                      <a:lnTo>
                        <a:pt x="77410" y="17206"/>
                      </a:lnTo>
                      <a:lnTo>
                        <a:pt x="77410" y="17206"/>
                      </a:lnTo>
                      <a:lnTo>
                        <a:pt x="77362" y="17380"/>
                      </a:lnTo>
                      <a:lnTo>
                        <a:pt x="77283" y="17571"/>
                      </a:lnTo>
                      <a:lnTo>
                        <a:pt x="77204" y="17745"/>
                      </a:lnTo>
                      <a:lnTo>
                        <a:pt x="77108" y="17935"/>
                      </a:lnTo>
                      <a:lnTo>
                        <a:pt x="77013" y="18094"/>
                      </a:lnTo>
                      <a:lnTo>
                        <a:pt x="76902" y="18252"/>
                      </a:lnTo>
                      <a:lnTo>
                        <a:pt x="76759" y="18395"/>
                      </a:lnTo>
                      <a:lnTo>
                        <a:pt x="76648" y="18522"/>
                      </a:lnTo>
                      <a:lnTo>
                        <a:pt x="76648" y="18522"/>
                      </a:lnTo>
                      <a:lnTo>
                        <a:pt x="76648" y="18522"/>
                      </a:lnTo>
                      <a:lnTo>
                        <a:pt x="76425" y="18728"/>
                      </a:lnTo>
                      <a:lnTo>
                        <a:pt x="76187" y="18887"/>
                      </a:lnTo>
                      <a:lnTo>
                        <a:pt x="75933" y="19045"/>
                      </a:lnTo>
                      <a:lnTo>
                        <a:pt x="75694" y="19172"/>
                      </a:lnTo>
                      <a:lnTo>
                        <a:pt x="75409" y="19252"/>
                      </a:lnTo>
                      <a:lnTo>
                        <a:pt x="75138" y="19347"/>
                      </a:lnTo>
                      <a:lnTo>
                        <a:pt x="74837" y="19378"/>
                      </a:lnTo>
                      <a:lnTo>
                        <a:pt x="74551" y="19394"/>
                      </a:lnTo>
                      <a:lnTo>
                        <a:pt x="74360" y="19394"/>
                      </a:lnTo>
                      <a:lnTo>
                        <a:pt x="74185" y="19378"/>
                      </a:lnTo>
                      <a:lnTo>
                        <a:pt x="73979" y="19347"/>
                      </a:lnTo>
                      <a:lnTo>
                        <a:pt x="73788" y="19299"/>
                      </a:lnTo>
                      <a:lnTo>
                        <a:pt x="73534" y="19220"/>
                      </a:lnTo>
                      <a:lnTo>
                        <a:pt x="73312" y="19125"/>
                      </a:lnTo>
                      <a:lnTo>
                        <a:pt x="73105" y="19014"/>
                      </a:lnTo>
                      <a:lnTo>
                        <a:pt x="72867" y="18887"/>
                      </a:lnTo>
                      <a:lnTo>
                        <a:pt x="72692" y="18728"/>
                      </a:lnTo>
                      <a:lnTo>
                        <a:pt x="72501" y="18570"/>
                      </a:lnTo>
                      <a:lnTo>
                        <a:pt x="72343" y="18411"/>
                      </a:lnTo>
                      <a:lnTo>
                        <a:pt x="72184" y="18237"/>
                      </a:lnTo>
                      <a:lnTo>
                        <a:pt x="72057" y="18030"/>
                      </a:lnTo>
                      <a:lnTo>
                        <a:pt x="71930" y="17824"/>
                      </a:lnTo>
                      <a:lnTo>
                        <a:pt x="71818" y="17618"/>
                      </a:lnTo>
                      <a:lnTo>
                        <a:pt x="71755" y="17380"/>
                      </a:lnTo>
                      <a:lnTo>
                        <a:pt x="71691" y="17158"/>
                      </a:lnTo>
                      <a:lnTo>
                        <a:pt x="71612" y="16920"/>
                      </a:lnTo>
                      <a:lnTo>
                        <a:pt x="71596" y="16667"/>
                      </a:lnTo>
                      <a:lnTo>
                        <a:pt x="71596" y="16445"/>
                      </a:lnTo>
                      <a:lnTo>
                        <a:pt x="71596" y="16238"/>
                      </a:lnTo>
                      <a:lnTo>
                        <a:pt x="71612" y="16064"/>
                      </a:lnTo>
                      <a:lnTo>
                        <a:pt x="71644" y="15874"/>
                      </a:lnTo>
                      <a:lnTo>
                        <a:pt x="71691" y="15668"/>
                      </a:lnTo>
                      <a:lnTo>
                        <a:pt x="71660" y="15763"/>
                      </a:lnTo>
                      <a:lnTo>
                        <a:pt x="71691" y="15668"/>
                      </a:lnTo>
                      <a:lnTo>
                        <a:pt x="73216" y="16080"/>
                      </a:lnTo>
                      <a:close/>
                      <a:moveTo>
                        <a:pt x="51278" y="14668"/>
                      </a:moveTo>
                      <a:lnTo>
                        <a:pt x="52819" y="14256"/>
                      </a:lnTo>
                      <a:lnTo>
                        <a:pt x="52851" y="14431"/>
                      </a:lnTo>
                      <a:lnTo>
                        <a:pt x="52883" y="14637"/>
                      </a:lnTo>
                      <a:lnTo>
                        <a:pt x="52899" y="14843"/>
                      </a:lnTo>
                      <a:lnTo>
                        <a:pt x="52899" y="15033"/>
                      </a:lnTo>
                      <a:lnTo>
                        <a:pt x="52899" y="15319"/>
                      </a:lnTo>
                      <a:lnTo>
                        <a:pt x="52851" y="15620"/>
                      </a:lnTo>
                      <a:lnTo>
                        <a:pt x="52787" y="15890"/>
                      </a:lnTo>
                      <a:lnTo>
                        <a:pt x="52676" y="16175"/>
                      </a:lnTo>
                      <a:lnTo>
                        <a:pt x="52565" y="16429"/>
                      </a:lnTo>
                      <a:lnTo>
                        <a:pt x="52406" y="16667"/>
                      </a:lnTo>
                      <a:lnTo>
                        <a:pt x="52247" y="16904"/>
                      </a:lnTo>
                      <a:lnTo>
                        <a:pt x="52041" y="17126"/>
                      </a:lnTo>
                      <a:lnTo>
                        <a:pt x="52041" y="17126"/>
                      </a:lnTo>
                      <a:lnTo>
                        <a:pt x="51898" y="17238"/>
                      </a:lnTo>
                      <a:lnTo>
                        <a:pt x="51755" y="17364"/>
                      </a:lnTo>
                      <a:lnTo>
                        <a:pt x="51596" y="17475"/>
                      </a:lnTo>
                      <a:lnTo>
                        <a:pt x="51437" y="17586"/>
                      </a:lnTo>
                      <a:lnTo>
                        <a:pt x="51278" y="17682"/>
                      </a:lnTo>
                      <a:lnTo>
                        <a:pt x="51104" y="17745"/>
                      </a:lnTo>
                      <a:lnTo>
                        <a:pt x="50913" y="17824"/>
                      </a:lnTo>
                      <a:lnTo>
                        <a:pt x="50738" y="17888"/>
                      </a:lnTo>
                      <a:lnTo>
                        <a:pt x="50532" y="17935"/>
                      </a:lnTo>
                      <a:lnTo>
                        <a:pt x="50341" y="17951"/>
                      </a:lnTo>
                      <a:lnTo>
                        <a:pt x="50135" y="17983"/>
                      </a:lnTo>
                      <a:lnTo>
                        <a:pt x="49960" y="17983"/>
                      </a:lnTo>
                      <a:lnTo>
                        <a:pt x="49706" y="17983"/>
                      </a:lnTo>
                      <a:lnTo>
                        <a:pt x="49467" y="17951"/>
                      </a:lnTo>
                      <a:lnTo>
                        <a:pt x="49229" y="17904"/>
                      </a:lnTo>
                      <a:lnTo>
                        <a:pt x="48991" y="17840"/>
                      </a:lnTo>
                      <a:lnTo>
                        <a:pt x="48784" y="17745"/>
                      </a:lnTo>
                      <a:lnTo>
                        <a:pt x="48562" y="17634"/>
                      </a:lnTo>
                      <a:lnTo>
                        <a:pt x="48355" y="17523"/>
                      </a:lnTo>
                      <a:lnTo>
                        <a:pt x="48165" y="17380"/>
                      </a:lnTo>
                      <a:lnTo>
                        <a:pt x="47990" y="17238"/>
                      </a:lnTo>
                      <a:lnTo>
                        <a:pt x="47799" y="17079"/>
                      </a:lnTo>
                      <a:lnTo>
                        <a:pt x="47640" y="16904"/>
                      </a:lnTo>
                      <a:lnTo>
                        <a:pt x="47513" y="16698"/>
                      </a:lnTo>
                      <a:lnTo>
                        <a:pt x="47370" y="16492"/>
                      </a:lnTo>
                      <a:lnTo>
                        <a:pt x="47259" y="16286"/>
                      </a:lnTo>
                      <a:lnTo>
                        <a:pt x="47164" y="16064"/>
                      </a:lnTo>
                      <a:lnTo>
                        <a:pt x="47100" y="15810"/>
                      </a:lnTo>
                      <a:lnTo>
                        <a:pt x="43796" y="3758"/>
                      </a:lnTo>
                      <a:lnTo>
                        <a:pt x="43796" y="3758"/>
                      </a:lnTo>
                      <a:lnTo>
                        <a:pt x="43749" y="3552"/>
                      </a:lnTo>
                      <a:lnTo>
                        <a:pt x="43701" y="3361"/>
                      </a:lnTo>
                      <a:lnTo>
                        <a:pt x="43685" y="3155"/>
                      </a:lnTo>
                      <a:lnTo>
                        <a:pt x="43685" y="2981"/>
                      </a:lnTo>
                      <a:lnTo>
                        <a:pt x="43701" y="2727"/>
                      </a:lnTo>
                      <a:lnTo>
                        <a:pt x="43733" y="2473"/>
                      </a:lnTo>
                      <a:lnTo>
                        <a:pt x="43780" y="2236"/>
                      </a:lnTo>
                      <a:lnTo>
                        <a:pt x="43844" y="2014"/>
                      </a:lnTo>
                      <a:lnTo>
                        <a:pt x="43939" y="1807"/>
                      </a:lnTo>
                      <a:lnTo>
                        <a:pt x="44034" y="1585"/>
                      </a:lnTo>
                      <a:lnTo>
                        <a:pt x="44146" y="1379"/>
                      </a:lnTo>
                      <a:lnTo>
                        <a:pt x="44273" y="1189"/>
                      </a:lnTo>
                      <a:lnTo>
                        <a:pt x="44447" y="1014"/>
                      </a:lnTo>
                      <a:lnTo>
                        <a:pt x="44606" y="824"/>
                      </a:lnTo>
                      <a:lnTo>
                        <a:pt x="44781" y="666"/>
                      </a:lnTo>
                      <a:lnTo>
                        <a:pt x="44972" y="523"/>
                      </a:lnTo>
                      <a:lnTo>
                        <a:pt x="45178" y="396"/>
                      </a:lnTo>
                      <a:lnTo>
                        <a:pt x="45401" y="269"/>
                      </a:lnTo>
                      <a:lnTo>
                        <a:pt x="45623" y="190"/>
                      </a:lnTo>
                      <a:lnTo>
                        <a:pt x="45877" y="111"/>
                      </a:lnTo>
                      <a:lnTo>
                        <a:pt x="45877" y="111"/>
                      </a:lnTo>
                      <a:lnTo>
                        <a:pt x="45877" y="111"/>
                      </a:lnTo>
                      <a:lnTo>
                        <a:pt x="46068" y="63"/>
                      </a:lnTo>
                      <a:lnTo>
                        <a:pt x="46274" y="31"/>
                      </a:lnTo>
                      <a:lnTo>
                        <a:pt x="46449" y="31"/>
                      </a:lnTo>
                      <a:lnTo>
                        <a:pt x="46656" y="0"/>
                      </a:lnTo>
                      <a:lnTo>
                        <a:pt x="46894" y="31"/>
                      </a:lnTo>
                      <a:lnTo>
                        <a:pt x="47132" y="47"/>
                      </a:lnTo>
                      <a:lnTo>
                        <a:pt x="47370" y="95"/>
                      </a:lnTo>
                      <a:lnTo>
                        <a:pt x="47593" y="158"/>
                      </a:lnTo>
                      <a:lnTo>
                        <a:pt x="47831" y="253"/>
                      </a:lnTo>
                      <a:lnTo>
                        <a:pt x="48038" y="348"/>
                      </a:lnTo>
                      <a:lnTo>
                        <a:pt x="48244" y="459"/>
                      </a:lnTo>
                      <a:lnTo>
                        <a:pt x="48451" y="602"/>
                      </a:lnTo>
                      <a:lnTo>
                        <a:pt x="48625" y="761"/>
                      </a:lnTo>
                      <a:lnTo>
                        <a:pt x="48784" y="919"/>
                      </a:lnTo>
                      <a:lnTo>
                        <a:pt x="48943" y="1094"/>
                      </a:lnTo>
                      <a:lnTo>
                        <a:pt x="49086" y="1300"/>
                      </a:lnTo>
                      <a:lnTo>
                        <a:pt x="49229" y="1506"/>
                      </a:lnTo>
                      <a:lnTo>
                        <a:pt x="49340" y="1712"/>
                      </a:lnTo>
                      <a:lnTo>
                        <a:pt x="49420" y="1950"/>
                      </a:lnTo>
                      <a:lnTo>
                        <a:pt x="49515" y="2204"/>
                      </a:lnTo>
                      <a:lnTo>
                        <a:pt x="52819" y="14256"/>
                      </a:lnTo>
                      <a:lnTo>
                        <a:pt x="52819" y="14256"/>
                      </a:lnTo>
                      <a:lnTo>
                        <a:pt x="51278" y="14668"/>
                      </a:lnTo>
                      <a:close/>
                      <a:moveTo>
                        <a:pt x="104606" y="45513"/>
                      </a:moveTo>
                      <a:lnTo>
                        <a:pt x="104193" y="43975"/>
                      </a:lnTo>
                      <a:lnTo>
                        <a:pt x="116298" y="40787"/>
                      </a:lnTo>
                      <a:lnTo>
                        <a:pt x="116266" y="40787"/>
                      </a:lnTo>
                      <a:lnTo>
                        <a:pt x="116473" y="40740"/>
                      </a:lnTo>
                      <a:lnTo>
                        <a:pt x="116664" y="40708"/>
                      </a:lnTo>
                      <a:lnTo>
                        <a:pt x="116838" y="40692"/>
                      </a:lnTo>
                      <a:lnTo>
                        <a:pt x="117029" y="40692"/>
                      </a:lnTo>
                      <a:lnTo>
                        <a:pt x="117283" y="40692"/>
                      </a:lnTo>
                      <a:lnTo>
                        <a:pt x="117521" y="40740"/>
                      </a:lnTo>
                      <a:lnTo>
                        <a:pt x="117760" y="40787"/>
                      </a:lnTo>
                      <a:lnTo>
                        <a:pt x="117982" y="40851"/>
                      </a:lnTo>
                      <a:lnTo>
                        <a:pt x="118220" y="40946"/>
                      </a:lnTo>
                      <a:lnTo>
                        <a:pt x="118427" y="41025"/>
                      </a:lnTo>
                      <a:lnTo>
                        <a:pt x="118617" y="41152"/>
                      </a:lnTo>
                      <a:lnTo>
                        <a:pt x="118824" y="41279"/>
                      </a:lnTo>
                      <a:lnTo>
                        <a:pt x="119015" y="41437"/>
                      </a:lnTo>
                      <a:lnTo>
                        <a:pt x="119173" y="41596"/>
                      </a:lnTo>
                      <a:lnTo>
                        <a:pt x="119332" y="41786"/>
                      </a:lnTo>
                      <a:lnTo>
                        <a:pt x="119491" y="41992"/>
                      </a:lnTo>
                      <a:lnTo>
                        <a:pt x="119602" y="42199"/>
                      </a:lnTo>
                      <a:lnTo>
                        <a:pt x="119729" y="42421"/>
                      </a:lnTo>
                      <a:lnTo>
                        <a:pt x="119809" y="42658"/>
                      </a:lnTo>
                      <a:lnTo>
                        <a:pt x="119904" y="42880"/>
                      </a:lnTo>
                      <a:lnTo>
                        <a:pt x="119904" y="42880"/>
                      </a:lnTo>
                      <a:lnTo>
                        <a:pt x="119952" y="43087"/>
                      </a:lnTo>
                      <a:lnTo>
                        <a:pt x="119968" y="43277"/>
                      </a:lnTo>
                      <a:lnTo>
                        <a:pt x="120000" y="43451"/>
                      </a:lnTo>
                      <a:lnTo>
                        <a:pt x="120000" y="43657"/>
                      </a:lnTo>
                      <a:lnTo>
                        <a:pt x="119968" y="43959"/>
                      </a:lnTo>
                      <a:lnTo>
                        <a:pt x="119936" y="44228"/>
                      </a:lnTo>
                      <a:lnTo>
                        <a:pt x="119857" y="44530"/>
                      </a:lnTo>
                      <a:lnTo>
                        <a:pt x="119761" y="44783"/>
                      </a:lnTo>
                      <a:lnTo>
                        <a:pt x="119650" y="45053"/>
                      </a:lnTo>
                      <a:lnTo>
                        <a:pt x="119491" y="45307"/>
                      </a:lnTo>
                      <a:lnTo>
                        <a:pt x="119332" y="45529"/>
                      </a:lnTo>
                      <a:lnTo>
                        <a:pt x="119126" y="45735"/>
                      </a:lnTo>
                      <a:lnTo>
                        <a:pt x="119126" y="45735"/>
                      </a:lnTo>
                      <a:lnTo>
                        <a:pt x="119126" y="45735"/>
                      </a:lnTo>
                      <a:lnTo>
                        <a:pt x="118999" y="45878"/>
                      </a:lnTo>
                      <a:lnTo>
                        <a:pt x="118856" y="45989"/>
                      </a:lnTo>
                      <a:lnTo>
                        <a:pt x="118697" y="46116"/>
                      </a:lnTo>
                      <a:lnTo>
                        <a:pt x="118538" y="46227"/>
                      </a:lnTo>
                      <a:lnTo>
                        <a:pt x="118347" y="46322"/>
                      </a:lnTo>
                      <a:lnTo>
                        <a:pt x="118173" y="46385"/>
                      </a:lnTo>
                      <a:lnTo>
                        <a:pt x="117982" y="46449"/>
                      </a:lnTo>
                      <a:lnTo>
                        <a:pt x="117807" y="46512"/>
                      </a:lnTo>
                      <a:lnTo>
                        <a:pt x="117807" y="46512"/>
                      </a:lnTo>
                      <a:lnTo>
                        <a:pt x="105718" y="49700"/>
                      </a:lnTo>
                      <a:lnTo>
                        <a:pt x="105718" y="49700"/>
                      </a:lnTo>
                      <a:lnTo>
                        <a:pt x="105512" y="49747"/>
                      </a:lnTo>
                      <a:lnTo>
                        <a:pt x="105337" y="49763"/>
                      </a:lnTo>
                      <a:lnTo>
                        <a:pt x="105146" y="49795"/>
                      </a:lnTo>
                      <a:lnTo>
                        <a:pt x="104940" y="49811"/>
                      </a:lnTo>
                      <a:lnTo>
                        <a:pt x="104718" y="49795"/>
                      </a:lnTo>
                      <a:lnTo>
                        <a:pt x="104463" y="49763"/>
                      </a:lnTo>
                      <a:lnTo>
                        <a:pt x="104241" y="49715"/>
                      </a:lnTo>
                      <a:lnTo>
                        <a:pt x="104003" y="49652"/>
                      </a:lnTo>
                      <a:lnTo>
                        <a:pt x="103780" y="49557"/>
                      </a:lnTo>
                      <a:lnTo>
                        <a:pt x="103574" y="49446"/>
                      </a:lnTo>
                      <a:lnTo>
                        <a:pt x="103367" y="49335"/>
                      </a:lnTo>
                      <a:lnTo>
                        <a:pt x="103161" y="49192"/>
                      </a:lnTo>
                      <a:lnTo>
                        <a:pt x="102986" y="49065"/>
                      </a:lnTo>
                      <a:lnTo>
                        <a:pt x="102811" y="48875"/>
                      </a:lnTo>
                      <a:lnTo>
                        <a:pt x="102652" y="48700"/>
                      </a:lnTo>
                      <a:lnTo>
                        <a:pt x="102494" y="48510"/>
                      </a:lnTo>
                      <a:lnTo>
                        <a:pt x="102382" y="48304"/>
                      </a:lnTo>
                      <a:lnTo>
                        <a:pt x="102271" y="48082"/>
                      </a:lnTo>
                      <a:lnTo>
                        <a:pt x="102176" y="47844"/>
                      </a:lnTo>
                      <a:lnTo>
                        <a:pt x="102081" y="47590"/>
                      </a:lnTo>
                      <a:lnTo>
                        <a:pt x="102081" y="47590"/>
                      </a:lnTo>
                      <a:lnTo>
                        <a:pt x="102081" y="47590"/>
                      </a:lnTo>
                      <a:lnTo>
                        <a:pt x="102033" y="47416"/>
                      </a:lnTo>
                      <a:lnTo>
                        <a:pt x="102017" y="47226"/>
                      </a:lnTo>
                      <a:lnTo>
                        <a:pt x="102001" y="47019"/>
                      </a:lnTo>
                      <a:lnTo>
                        <a:pt x="102001" y="46845"/>
                      </a:lnTo>
                      <a:lnTo>
                        <a:pt x="102001" y="46591"/>
                      </a:lnTo>
                      <a:lnTo>
                        <a:pt x="102033" y="46353"/>
                      </a:lnTo>
                      <a:lnTo>
                        <a:pt x="102081" y="46116"/>
                      </a:lnTo>
                      <a:lnTo>
                        <a:pt x="102160" y="45878"/>
                      </a:lnTo>
                      <a:lnTo>
                        <a:pt x="102239" y="45671"/>
                      </a:lnTo>
                      <a:lnTo>
                        <a:pt x="102335" y="45449"/>
                      </a:lnTo>
                      <a:lnTo>
                        <a:pt x="102446" y="45243"/>
                      </a:lnTo>
                      <a:lnTo>
                        <a:pt x="102589" y="45053"/>
                      </a:lnTo>
                      <a:lnTo>
                        <a:pt x="102748" y="44879"/>
                      </a:lnTo>
                      <a:lnTo>
                        <a:pt x="102907" y="44688"/>
                      </a:lnTo>
                      <a:lnTo>
                        <a:pt x="103097" y="44530"/>
                      </a:lnTo>
                      <a:lnTo>
                        <a:pt x="103304" y="44387"/>
                      </a:lnTo>
                      <a:lnTo>
                        <a:pt x="103510" y="44260"/>
                      </a:lnTo>
                      <a:lnTo>
                        <a:pt x="103733" y="44149"/>
                      </a:lnTo>
                      <a:lnTo>
                        <a:pt x="103955" y="44054"/>
                      </a:lnTo>
                      <a:lnTo>
                        <a:pt x="104193" y="43975"/>
                      </a:lnTo>
                      <a:lnTo>
                        <a:pt x="104606" y="45513"/>
                      </a:lnTo>
                      <a:close/>
                      <a:moveTo>
                        <a:pt x="16330" y="52062"/>
                      </a:moveTo>
                      <a:lnTo>
                        <a:pt x="17855" y="52459"/>
                      </a:lnTo>
                      <a:lnTo>
                        <a:pt x="17807" y="52649"/>
                      </a:lnTo>
                      <a:lnTo>
                        <a:pt x="17744" y="52839"/>
                      </a:lnTo>
                      <a:lnTo>
                        <a:pt x="17648" y="53014"/>
                      </a:lnTo>
                      <a:lnTo>
                        <a:pt x="17569" y="53172"/>
                      </a:lnTo>
                      <a:lnTo>
                        <a:pt x="17474" y="53331"/>
                      </a:lnTo>
                      <a:lnTo>
                        <a:pt x="17362" y="53490"/>
                      </a:lnTo>
                      <a:lnTo>
                        <a:pt x="17235" y="53632"/>
                      </a:lnTo>
                      <a:lnTo>
                        <a:pt x="17108" y="53775"/>
                      </a:lnTo>
                      <a:lnTo>
                        <a:pt x="16902" y="53981"/>
                      </a:lnTo>
                      <a:lnTo>
                        <a:pt x="16648" y="54140"/>
                      </a:lnTo>
                      <a:lnTo>
                        <a:pt x="16425" y="54298"/>
                      </a:lnTo>
                      <a:lnTo>
                        <a:pt x="16139" y="54409"/>
                      </a:lnTo>
                      <a:lnTo>
                        <a:pt x="15869" y="54520"/>
                      </a:lnTo>
                      <a:lnTo>
                        <a:pt x="15599" y="54600"/>
                      </a:lnTo>
                      <a:lnTo>
                        <a:pt x="15297" y="54631"/>
                      </a:lnTo>
                      <a:lnTo>
                        <a:pt x="14996" y="54631"/>
                      </a:lnTo>
                      <a:lnTo>
                        <a:pt x="14821" y="54631"/>
                      </a:lnTo>
                      <a:lnTo>
                        <a:pt x="14614" y="54616"/>
                      </a:lnTo>
                      <a:lnTo>
                        <a:pt x="14424" y="54600"/>
                      </a:lnTo>
                      <a:lnTo>
                        <a:pt x="14217" y="54552"/>
                      </a:lnTo>
                      <a:lnTo>
                        <a:pt x="2160" y="51254"/>
                      </a:lnTo>
                      <a:lnTo>
                        <a:pt x="1938" y="51158"/>
                      </a:lnTo>
                      <a:lnTo>
                        <a:pt x="1683" y="51063"/>
                      </a:lnTo>
                      <a:lnTo>
                        <a:pt x="1477" y="50952"/>
                      </a:lnTo>
                      <a:lnTo>
                        <a:pt x="1270" y="50841"/>
                      </a:lnTo>
                      <a:lnTo>
                        <a:pt x="1064" y="50683"/>
                      </a:lnTo>
                      <a:lnTo>
                        <a:pt x="889" y="50524"/>
                      </a:lnTo>
                      <a:lnTo>
                        <a:pt x="730" y="50366"/>
                      </a:lnTo>
                      <a:lnTo>
                        <a:pt x="587" y="50175"/>
                      </a:lnTo>
                      <a:lnTo>
                        <a:pt x="444" y="49969"/>
                      </a:lnTo>
                      <a:lnTo>
                        <a:pt x="333" y="49763"/>
                      </a:lnTo>
                      <a:lnTo>
                        <a:pt x="222" y="49557"/>
                      </a:lnTo>
                      <a:lnTo>
                        <a:pt x="127" y="49335"/>
                      </a:lnTo>
                      <a:lnTo>
                        <a:pt x="63" y="49097"/>
                      </a:lnTo>
                      <a:lnTo>
                        <a:pt x="15" y="48875"/>
                      </a:lnTo>
                      <a:lnTo>
                        <a:pt x="0" y="48621"/>
                      </a:lnTo>
                      <a:lnTo>
                        <a:pt x="0" y="48399"/>
                      </a:lnTo>
                      <a:lnTo>
                        <a:pt x="0" y="48193"/>
                      </a:lnTo>
                      <a:lnTo>
                        <a:pt x="15" y="48003"/>
                      </a:lnTo>
                      <a:lnTo>
                        <a:pt x="47" y="47797"/>
                      </a:lnTo>
                      <a:lnTo>
                        <a:pt x="79" y="47622"/>
                      </a:lnTo>
                      <a:lnTo>
                        <a:pt x="79" y="47622"/>
                      </a:lnTo>
                      <a:lnTo>
                        <a:pt x="158" y="47368"/>
                      </a:lnTo>
                      <a:lnTo>
                        <a:pt x="270" y="47130"/>
                      </a:lnTo>
                      <a:lnTo>
                        <a:pt x="381" y="46924"/>
                      </a:lnTo>
                      <a:lnTo>
                        <a:pt x="492" y="46718"/>
                      </a:lnTo>
                      <a:lnTo>
                        <a:pt x="651" y="46512"/>
                      </a:lnTo>
                      <a:lnTo>
                        <a:pt x="810" y="46338"/>
                      </a:lnTo>
                      <a:lnTo>
                        <a:pt x="984" y="46179"/>
                      </a:lnTo>
                      <a:lnTo>
                        <a:pt x="1159" y="46020"/>
                      </a:lnTo>
                      <a:lnTo>
                        <a:pt x="1366" y="45909"/>
                      </a:lnTo>
                      <a:lnTo>
                        <a:pt x="1572" y="45767"/>
                      </a:lnTo>
                      <a:lnTo>
                        <a:pt x="1779" y="45671"/>
                      </a:lnTo>
                      <a:lnTo>
                        <a:pt x="2001" y="45576"/>
                      </a:lnTo>
                      <a:lnTo>
                        <a:pt x="2239" y="45513"/>
                      </a:lnTo>
                      <a:lnTo>
                        <a:pt x="2462" y="45465"/>
                      </a:lnTo>
                      <a:lnTo>
                        <a:pt x="2700" y="45449"/>
                      </a:lnTo>
                      <a:lnTo>
                        <a:pt x="2938" y="45418"/>
                      </a:lnTo>
                      <a:lnTo>
                        <a:pt x="3145" y="45449"/>
                      </a:lnTo>
                      <a:lnTo>
                        <a:pt x="3335" y="45449"/>
                      </a:lnTo>
                      <a:lnTo>
                        <a:pt x="3542" y="45497"/>
                      </a:lnTo>
                      <a:lnTo>
                        <a:pt x="3717" y="45529"/>
                      </a:lnTo>
                      <a:lnTo>
                        <a:pt x="15774" y="48827"/>
                      </a:lnTo>
                      <a:lnTo>
                        <a:pt x="15774" y="48827"/>
                      </a:lnTo>
                      <a:lnTo>
                        <a:pt x="16028" y="48891"/>
                      </a:lnTo>
                      <a:lnTo>
                        <a:pt x="16250" y="49018"/>
                      </a:lnTo>
                      <a:lnTo>
                        <a:pt x="16489" y="49097"/>
                      </a:lnTo>
                      <a:lnTo>
                        <a:pt x="16695" y="49240"/>
                      </a:lnTo>
                      <a:lnTo>
                        <a:pt x="16870" y="49398"/>
                      </a:lnTo>
                      <a:lnTo>
                        <a:pt x="17061" y="49541"/>
                      </a:lnTo>
                      <a:lnTo>
                        <a:pt x="17220" y="49715"/>
                      </a:lnTo>
                      <a:lnTo>
                        <a:pt x="17378" y="49906"/>
                      </a:lnTo>
                      <a:lnTo>
                        <a:pt x="17521" y="50112"/>
                      </a:lnTo>
                      <a:lnTo>
                        <a:pt x="17633" y="50286"/>
                      </a:lnTo>
                      <a:lnTo>
                        <a:pt x="17728" y="50524"/>
                      </a:lnTo>
                      <a:lnTo>
                        <a:pt x="17807" y="50746"/>
                      </a:lnTo>
                      <a:lnTo>
                        <a:pt x="17887" y="50984"/>
                      </a:lnTo>
                      <a:lnTo>
                        <a:pt x="17934" y="51206"/>
                      </a:lnTo>
                      <a:lnTo>
                        <a:pt x="17950" y="51444"/>
                      </a:lnTo>
                      <a:lnTo>
                        <a:pt x="17966" y="51682"/>
                      </a:lnTo>
                      <a:lnTo>
                        <a:pt x="17966" y="51872"/>
                      </a:lnTo>
                      <a:lnTo>
                        <a:pt x="17950" y="52078"/>
                      </a:lnTo>
                      <a:lnTo>
                        <a:pt x="17903" y="52284"/>
                      </a:lnTo>
                      <a:lnTo>
                        <a:pt x="17855" y="52459"/>
                      </a:lnTo>
                      <a:lnTo>
                        <a:pt x="17855" y="52459"/>
                      </a:lnTo>
                      <a:lnTo>
                        <a:pt x="16330" y="52062"/>
                      </a:lnTo>
                      <a:close/>
                      <a:moveTo>
                        <a:pt x="17378" y="77261"/>
                      </a:moveTo>
                      <a:lnTo>
                        <a:pt x="18522" y="78371"/>
                      </a:lnTo>
                      <a:lnTo>
                        <a:pt x="18363" y="78514"/>
                      </a:lnTo>
                      <a:lnTo>
                        <a:pt x="18220" y="78625"/>
                      </a:lnTo>
                      <a:lnTo>
                        <a:pt x="18061" y="78752"/>
                      </a:lnTo>
                      <a:lnTo>
                        <a:pt x="17903" y="78831"/>
                      </a:lnTo>
                      <a:lnTo>
                        <a:pt x="17744" y="78926"/>
                      </a:lnTo>
                      <a:lnTo>
                        <a:pt x="17569" y="79022"/>
                      </a:lnTo>
                      <a:lnTo>
                        <a:pt x="17378" y="79085"/>
                      </a:lnTo>
                      <a:lnTo>
                        <a:pt x="17172" y="79133"/>
                      </a:lnTo>
                      <a:lnTo>
                        <a:pt x="17172" y="79133"/>
                      </a:lnTo>
                      <a:lnTo>
                        <a:pt x="5099" y="82336"/>
                      </a:lnTo>
                      <a:lnTo>
                        <a:pt x="4908" y="82384"/>
                      </a:lnTo>
                      <a:lnTo>
                        <a:pt x="4702" y="82399"/>
                      </a:lnTo>
                      <a:lnTo>
                        <a:pt x="4527" y="82431"/>
                      </a:lnTo>
                      <a:lnTo>
                        <a:pt x="4336" y="82431"/>
                      </a:lnTo>
                      <a:lnTo>
                        <a:pt x="4082" y="82431"/>
                      </a:lnTo>
                      <a:lnTo>
                        <a:pt x="3860" y="82399"/>
                      </a:lnTo>
                      <a:lnTo>
                        <a:pt x="3606" y="82336"/>
                      </a:lnTo>
                      <a:lnTo>
                        <a:pt x="3383" y="82273"/>
                      </a:lnTo>
                      <a:lnTo>
                        <a:pt x="3145" y="82193"/>
                      </a:lnTo>
                      <a:lnTo>
                        <a:pt x="2938" y="82082"/>
                      </a:lnTo>
                      <a:lnTo>
                        <a:pt x="2732" y="81971"/>
                      </a:lnTo>
                      <a:lnTo>
                        <a:pt x="2557" y="81828"/>
                      </a:lnTo>
                      <a:lnTo>
                        <a:pt x="2366" y="81670"/>
                      </a:lnTo>
                      <a:lnTo>
                        <a:pt x="2192" y="81511"/>
                      </a:lnTo>
                      <a:lnTo>
                        <a:pt x="2033" y="81337"/>
                      </a:lnTo>
                      <a:lnTo>
                        <a:pt x="1890" y="81131"/>
                      </a:lnTo>
                      <a:lnTo>
                        <a:pt x="1763" y="80925"/>
                      </a:lnTo>
                      <a:lnTo>
                        <a:pt x="1636" y="80718"/>
                      </a:lnTo>
                      <a:lnTo>
                        <a:pt x="1556" y="80481"/>
                      </a:lnTo>
                      <a:lnTo>
                        <a:pt x="1477" y="80227"/>
                      </a:lnTo>
                      <a:lnTo>
                        <a:pt x="1477" y="80227"/>
                      </a:lnTo>
                      <a:lnTo>
                        <a:pt x="1429" y="80052"/>
                      </a:lnTo>
                      <a:lnTo>
                        <a:pt x="1382" y="79846"/>
                      </a:lnTo>
                      <a:lnTo>
                        <a:pt x="1382" y="79656"/>
                      </a:lnTo>
                      <a:lnTo>
                        <a:pt x="1366" y="79481"/>
                      </a:lnTo>
                      <a:lnTo>
                        <a:pt x="1382" y="79228"/>
                      </a:lnTo>
                      <a:lnTo>
                        <a:pt x="1413" y="78974"/>
                      </a:lnTo>
                      <a:lnTo>
                        <a:pt x="1461" y="78752"/>
                      </a:lnTo>
                      <a:lnTo>
                        <a:pt x="1525" y="78514"/>
                      </a:lnTo>
                      <a:lnTo>
                        <a:pt x="1620" y="78292"/>
                      </a:lnTo>
                      <a:lnTo>
                        <a:pt x="1731" y="78086"/>
                      </a:lnTo>
                      <a:lnTo>
                        <a:pt x="1842" y="77880"/>
                      </a:lnTo>
                      <a:lnTo>
                        <a:pt x="1985" y="77674"/>
                      </a:lnTo>
                      <a:lnTo>
                        <a:pt x="2128" y="77483"/>
                      </a:lnTo>
                      <a:lnTo>
                        <a:pt x="2303" y="77325"/>
                      </a:lnTo>
                      <a:lnTo>
                        <a:pt x="2494" y="77166"/>
                      </a:lnTo>
                      <a:lnTo>
                        <a:pt x="2668" y="77023"/>
                      </a:lnTo>
                      <a:lnTo>
                        <a:pt x="2875" y="76897"/>
                      </a:lnTo>
                      <a:lnTo>
                        <a:pt x="3097" y="76786"/>
                      </a:lnTo>
                      <a:lnTo>
                        <a:pt x="3335" y="76690"/>
                      </a:lnTo>
                      <a:lnTo>
                        <a:pt x="3590" y="76611"/>
                      </a:lnTo>
                      <a:lnTo>
                        <a:pt x="3590" y="76611"/>
                      </a:lnTo>
                      <a:lnTo>
                        <a:pt x="15663" y="73424"/>
                      </a:lnTo>
                      <a:lnTo>
                        <a:pt x="15663" y="73424"/>
                      </a:lnTo>
                      <a:lnTo>
                        <a:pt x="15853" y="73376"/>
                      </a:lnTo>
                      <a:lnTo>
                        <a:pt x="16028" y="73344"/>
                      </a:lnTo>
                      <a:lnTo>
                        <a:pt x="16235" y="73328"/>
                      </a:lnTo>
                      <a:lnTo>
                        <a:pt x="16425" y="73328"/>
                      </a:lnTo>
                      <a:lnTo>
                        <a:pt x="16664" y="73328"/>
                      </a:lnTo>
                      <a:lnTo>
                        <a:pt x="16902" y="73376"/>
                      </a:lnTo>
                      <a:lnTo>
                        <a:pt x="17156" y="73424"/>
                      </a:lnTo>
                      <a:lnTo>
                        <a:pt x="17378" y="73487"/>
                      </a:lnTo>
                      <a:lnTo>
                        <a:pt x="17585" y="73550"/>
                      </a:lnTo>
                      <a:lnTo>
                        <a:pt x="17807" y="73661"/>
                      </a:lnTo>
                      <a:lnTo>
                        <a:pt x="18014" y="73788"/>
                      </a:lnTo>
                      <a:lnTo>
                        <a:pt x="18204" y="73915"/>
                      </a:lnTo>
                      <a:lnTo>
                        <a:pt x="18379" y="74074"/>
                      </a:lnTo>
                      <a:lnTo>
                        <a:pt x="18570" y="74232"/>
                      </a:lnTo>
                      <a:lnTo>
                        <a:pt x="18729" y="74423"/>
                      </a:lnTo>
                      <a:lnTo>
                        <a:pt x="18872" y="74629"/>
                      </a:lnTo>
                      <a:lnTo>
                        <a:pt x="18999" y="74835"/>
                      </a:lnTo>
                      <a:lnTo>
                        <a:pt x="19110" y="75041"/>
                      </a:lnTo>
                      <a:lnTo>
                        <a:pt x="19205" y="75295"/>
                      </a:lnTo>
                      <a:lnTo>
                        <a:pt x="19285" y="75517"/>
                      </a:lnTo>
                      <a:lnTo>
                        <a:pt x="19285" y="75469"/>
                      </a:lnTo>
                      <a:lnTo>
                        <a:pt x="19285" y="75517"/>
                      </a:lnTo>
                      <a:lnTo>
                        <a:pt x="19316" y="75707"/>
                      </a:lnTo>
                      <a:lnTo>
                        <a:pt x="19348" y="75913"/>
                      </a:lnTo>
                      <a:lnTo>
                        <a:pt x="19364" y="76088"/>
                      </a:lnTo>
                      <a:lnTo>
                        <a:pt x="19364" y="76278"/>
                      </a:lnTo>
                      <a:lnTo>
                        <a:pt x="19364" y="76579"/>
                      </a:lnTo>
                      <a:lnTo>
                        <a:pt x="19316" y="76865"/>
                      </a:lnTo>
                      <a:lnTo>
                        <a:pt x="19253" y="77150"/>
                      </a:lnTo>
                      <a:lnTo>
                        <a:pt x="19142" y="77420"/>
                      </a:lnTo>
                      <a:lnTo>
                        <a:pt x="19030" y="77689"/>
                      </a:lnTo>
                      <a:lnTo>
                        <a:pt x="18888" y="77927"/>
                      </a:lnTo>
                      <a:lnTo>
                        <a:pt x="18713" y="78165"/>
                      </a:lnTo>
                      <a:lnTo>
                        <a:pt x="18522" y="78371"/>
                      </a:lnTo>
                      <a:lnTo>
                        <a:pt x="17378" y="77261"/>
                      </a:lnTo>
                      <a:close/>
                      <a:moveTo>
                        <a:pt x="18522" y="101747"/>
                      </a:moveTo>
                      <a:lnTo>
                        <a:pt x="17394" y="100605"/>
                      </a:lnTo>
                      <a:lnTo>
                        <a:pt x="26227" y="91788"/>
                      </a:lnTo>
                      <a:lnTo>
                        <a:pt x="26465" y="91581"/>
                      </a:lnTo>
                      <a:lnTo>
                        <a:pt x="26687" y="91423"/>
                      </a:lnTo>
                      <a:lnTo>
                        <a:pt x="26942" y="91248"/>
                      </a:lnTo>
                      <a:lnTo>
                        <a:pt x="27212" y="91137"/>
                      </a:lnTo>
                      <a:lnTo>
                        <a:pt x="27498" y="91042"/>
                      </a:lnTo>
                      <a:lnTo>
                        <a:pt x="27768" y="90979"/>
                      </a:lnTo>
                      <a:lnTo>
                        <a:pt x="28038" y="90931"/>
                      </a:lnTo>
                      <a:lnTo>
                        <a:pt x="28308" y="90915"/>
                      </a:lnTo>
                      <a:lnTo>
                        <a:pt x="28610" y="90931"/>
                      </a:lnTo>
                      <a:lnTo>
                        <a:pt x="28880" y="90979"/>
                      </a:lnTo>
                      <a:lnTo>
                        <a:pt x="29166" y="91042"/>
                      </a:lnTo>
                      <a:lnTo>
                        <a:pt x="29436" y="91137"/>
                      </a:lnTo>
                      <a:lnTo>
                        <a:pt x="29706" y="91248"/>
                      </a:lnTo>
                      <a:lnTo>
                        <a:pt x="29960" y="91423"/>
                      </a:lnTo>
                      <a:lnTo>
                        <a:pt x="30182" y="91597"/>
                      </a:lnTo>
                      <a:lnTo>
                        <a:pt x="30420" y="91788"/>
                      </a:lnTo>
                      <a:lnTo>
                        <a:pt x="30627" y="92010"/>
                      </a:lnTo>
                      <a:lnTo>
                        <a:pt x="30802" y="92263"/>
                      </a:lnTo>
                      <a:lnTo>
                        <a:pt x="30945" y="92517"/>
                      </a:lnTo>
                      <a:lnTo>
                        <a:pt x="31088" y="92771"/>
                      </a:lnTo>
                      <a:lnTo>
                        <a:pt x="31167" y="93040"/>
                      </a:lnTo>
                      <a:lnTo>
                        <a:pt x="31247" y="93310"/>
                      </a:lnTo>
                      <a:lnTo>
                        <a:pt x="31262" y="93611"/>
                      </a:lnTo>
                      <a:lnTo>
                        <a:pt x="31294" y="93881"/>
                      </a:lnTo>
                      <a:lnTo>
                        <a:pt x="31262" y="94166"/>
                      </a:lnTo>
                      <a:lnTo>
                        <a:pt x="31247" y="94452"/>
                      </a:lnTo>
                      <a:lnTo>
                        <a:pt x="31167" y="94737"/>
                      </a:lnTo>
                      <a:lnTo>
                        <a:pt x="31088" y="95007"/>
                      </a:lnTo>
                      <a:lnTo>
                        <a:pt x="30945" y="95261"/>
                      </a:lnTo>
                      <a:lnTo>
                        <a:pt x="30802" y="95514"/>
                      </a:lnTo>
                      <a:lnTo>
                        <a:pt x="30627" y="95768"/>
                      </a:lnTo>
                      <a:lnTo>
                        <a:pt x="30420" y="95974"/>
                      </a:lnTo>
                      <a:lnTo>
                        <a:pt x="21588" y="104823"/>
                      </a:lnTo>
                      <a:lnTo>
                        <a:pt x="21366" y="104998"/>
                      </a:lnTo>
                      <a:lnTo>
                        <a:pt x="21127" y="105188"/>
                      </a:lnTo>
                      <a:lnTo>
                        <a:pt x="20873" y="105346"/>
                      </a:lnTo>
                      <a:lnTo>
                        <a:pt x="20603" y="105457"/>
                      </a:lnTo>
                      <a:lnTo>
                        <a:pt x="20333" y="105553"/>
                      </a:lnTo>
                      <a:lnTo>
                        <a:pt x="20063" y="105616"/>
                      </a:lnTo>
                      <a:lnTo>
                        <a:pt x="19777" y="105664"/>
                      </a:lnTo>
                      <a:lnTo>
                        <a:pt x="19507" y="105664"/>
                      </a:lnTo>
                      <a:lnTo>
                        <a:pt x="19205" y="105664"/>
                      </a:lnTo>
                      <a:lnTo>
                        <a:pt x="18935" y="105616"/>
                      </a:lnTo>
                      <a:lnTo>
                        <a:pt x="18665" y="105553"/>
                      </a:lnTo>
                      <a:lnTo>
                        <a:pt x="18379" y="105457"/>
                      </a:lnTo>
                      <a:lnTo>
                        <a:pt x="18109" y="105346"/>
                      </a:lnTo>
                      <a:lnTo>
                        <a:pt x="17855" y="105188"/>
                      </a:lnTo>
                      <a:lnTo>
                        <a:pt x="17633" y="104998"/>
                      </a:lnTo>
                      <a:lnTo>
                        <a:pt x="17394" y="104823"/>
                      </a:lnTo>
                      <a:lnTo>
                        <a:pt x="17204" y="104585"/>
                      </a:lnTo>
                      <a:lnTo>
                        <a:pt x="17013" y="104331"/>
                      </a:lnTo>
                      <a:lnTo>
                        <a:pt x="16870" y="104078"/>
                      </a:lnTo>
                      <a:lnTo>
                        <a:pt x="16743" y="103840"/>
                      </a:lnTo>
                      <a:lnTo>
                        <a:pt x="16648" y="103554"/>
                      </a:lnTo>
                      <a:lnTo>
                        <a:pt x="16584" y="103285"/>
                      </a:lnTo>
                      <a:lnTo>
                        <a:pt x="16552" y="102984"/>
                      </a:lnTo>
                      <a:lnTo>
                        <a:pt x="16536" y="102714"/>
                      </a:lnTo>
                      <a:lnTo>
                        <a:pt x="16552" y="102444"/>
                      </a:lnTo>
                      <a:lnTo>
                        <a:pt x="16584" y="102143"/>
                      </a:lnTo>
                      <a:lnTo>
                        <a:pt x="16648" y="101873"/>
                      </a:lnTo>
                      <a:lnTo>
                        <a:pt x="16743" y="101588"/>
                      </a:lnTo>
                      <a:lnTo>
                        <a:pt x="16870" y="101334"/>
                      </a:lnTo>
                      <a:lnTo>
                        <a:pt x="17013" y="101096"/>
                      </a:lnTo>
                      <a:lnTo>
                        <a:pt x="17204" y="100843"/>
                      </a:lnTo>
                      <a:lnTo>
                        <a:pt x="17394" y="100605"/>
                      </a:lnTo>
                      <a:lnTo>
                        <a:pt x="18522" y="101747"/>
                      </a:lnTo>
                      <a:close/>
                    </a:path>
                  </a:pathLst>
                </a:custGeom>
                <a:solidFill>
                  <a:srgbClr val="FFC819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</p:grpSp>
        </p:grpSp>
        <p:grpSp>
          <p:nvGrpSpPr>
            <p:cNvPr id="7" name="îṡlïḓè">
              <a:extLst>
                <a:ext uri="{FF2B5EF4-FFF2-40B4-BE49-F238E27FC236}">
                  <a16:creationId xmlns:a16="http://schemas.microsoft.com/office/drawing/2014/main" id="{9782CBBF-0DA6-4E13-AD06-E30591DB27DC}"/>
                </a:ext>
              </a:extLst>
            </p:cNvPr>
            <p:cNvGrpSpPr/>
            <p:nvPr/>
          </p:nvGrpSpPr>
          <p:grpSpPr>
            <a:xfrm>
              <a:off x="673100" y="1397719"/>
              <a:ext cx="2978621" cy="1000125"/>
              <a:chOff x="673100" y="1397719"/>
              <a:chExt cx="2978621" cy="1000125"/>
            </a:xfrm>
          </p:grpSpPr>
          <p:sp>
            <p:nvSpPr>
              <p:cNvPr id="37" name="iŝļiḋè">
                <a:extLst>
                  <a:ext uri="{FF2B5EF4-FFF2-40B4-BE49-F238E27FC236}">
                    <a16:creationId xmlns:a16="http://schemas.microsoft.com/office/drawing/2014/main" id="{69847E1E-7156-4AA4-8454-5B230D896813}"/>
                  </a:ext>
                </a:extLst>
              </p:cNvPr>
              <p:cNvSpPr/>
              <p:nvPr/>
            </p:nvSpPr>
            <p:spPr>
              <a:xfrm>
                <a:off x="673100" y="157861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1"/>
                    </a:solidFill>
                  </a:rPr>
                  <a:t>1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8" name="işlíḓè">
                <a:extLst>
                  <a:ext uri="{FF2B5EF4-FFF2-40B4-BE49-F238E27FC236}">
                    <a16:creationId xmlns:a16="http://schemas.microsoft.com/office/drawing/2014/main" id="{1EA9BB32-A7EC-4D6E-9919-CDD48B886CA1}"/>
                  </a:ext>
                </a:extLst>
              </p:cNvPr>
              <p:cNvGrpSpPr/>
              <p:nvPr/>
            </p:nvGrpSpPr>
            <p:grpSpPr>
              <a:xfrm>
                <a:off x="1170124" y="139771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39" name="îṧḷï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40" name="ïśḻíḋê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8" name="íşlïďè">
              <a:extLst>
                <a:ext uri="{FF2B5EF4-FFF2-40B4-BE49-F238E27FC236}">
                  <a16:creationId xmlns:a16="http://schemas.microsoft.com/office/drawing/2014/main" id="{E53AF894-85C0-44EA-8E3A-DA20AF663DC6}"/>
                </a:ext>
              </a:extLst>
            </p:cNvPr>
            <p:cNvGrpSpPr/>
            <p:nvPr/>
          </p:nvGrpSpPr>
          <p:grpSpPr>
            <a:xfrm>
              <a:off x="673100" y="2627178"/>
              <a:ext cx="2978621" cy="1000125"/>
              <a:chOff x="673100" y="2627178"/>
              <a:chExt cx="2978621" cy="1000125"/>
            </a:xfrm>
          </p:grpSpPr>
          <p:sp>
            <p:nvSpPr>
              <p:cNvPr id="33" name="ïṣḷîďê">
                <a:extLst>
                  <a:ext uri="{FF2B5EF4-FFF2-40B4-BE49-F238E27FC236}">
                    <a16:creationId xmlns:a16="http://schemas.microsoft.com/office/drawing/2014/main" id="{FB21C473-9E5A-4081-9C2A-A03C3A980219}"/>
                  </a:ext>
                </a:extLst>
              </p:cNvPr>
              <p:cNvSpPr/>
              <p:nvPr/>
            </p:nvSpPr>
            <p:spPr>
              <a:xfrm>
                <a:off x="673100" y="2808069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1"/>
                    </a:solidFill>
                  </a:rPr>
                  <a:t>2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4" name="iṣḻíďè">
                <a:extLst>
                  <a:ext uri="{FF2B5EF4-FFF2-40B4-BE49-F238E27FC236}">
                    <a16:creationId xmlns:a16="http://schemas.microsoft.com/office/drawing/2014/main" id="{726887EA-64AA-4B9E-8B1A-0BF93412E8CC}"/>
                  </a:ext>
                </a:extLst>
              </p:cNvPr>
              <p:cNvGrpSpPr/>
              <p:nvPr/>
            </p:nvGrpSpPr>
            <p:grpSpPr>
              <a:xfrm>
                <a:off x="1170124" y="2627178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35" name="íšľïḋ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6" name="ïṩḻîḓ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9" name="ïSḷïḋé">
              <a:extLst>
                <a:ext uri="{FF2B5EF4-FFF2-40B4-BE49-F238E27FC236}">
                  <a16:creationId xmlns:a16="http://schemas.microsoft.com/office/drawing/2014/main" id="{7528C2FF-D71C-4482-B875-74FC8780685B}"/>
                </a:ext>
              </a:extLst>
            </p:cNvPr>
            <p:cNvGrpSpPr/>
            <p:nvPr/>
          </p:nvGrpSpPr>
          <p:grpSpPr>
            <a:xfrm>
              <a:off x="673100" y="3856639"/>
              <a:ext cx="2978621" cy="1000125"/>
              <a:chOff x="673100" y="3856639"/>
              <a:chExt cx="2978621" cy="1000125"/>
            </a:xfrm>
          </p:grpSpPr>
          <p:sp>
            <p:nvSpPr>
              <p:cNvPr id="29" name="îsļíḍê">
                <a:extLst>
                  <a:ext uri="{FF2B5EF4-FFF2-40B4-BE49-F238E27FC236}">
                    <a16:creationId xmlns:a16="http://schemas.microsoft.com/office/drawing/2014/main" id="{B5F89368-84B3-426A-AE1F-7E1116F4962D}"/>
                  </a:ext>
                </a:extLst>
              </p:cNvPr>
              <p:cNvSpPr/>
              <p:nvPr/>
            </p:nvSpPr>
            <p:spPr>
              <a:xfrm>
                <a:off x="673100" y="403753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1"/>
                    </a:solidFill>
                  </a:rPr>
                  <a:t>3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0" name="îṡḷïďè">
                <a:extLst>
                  <a:ext uri="{FF2B5EF4-FFF2-40B4-BE49-F238E27FC236}">
                    <a16:creationId xmlns:a16="http://schemas.microsoft.com/office/drawing/2014/main" id="{2F05AC5F-3813-4233-8862-B580616FB3EE}"/>
                  </a:ext>
                </a:extLst>
              </p:cNvPr>
              <p:cNvGrpSpPr/>
              <p:nvPr/>
            </p:nvGrpSpPr>
            <p:grpSpPr>
              <a:xfrm>
                <a:off x="1170124" y="385663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31" name="íṣḻíḑ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2" name="îṩḻïḓe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F0D822EB-1E57-41C6-9213-F9C941C166FF}"/>
                </a:ext>
              </a:extLst>
            </p:cNvPr>
            <p:cNvCxnSpPr/>
            <p:nvPr/>
          </p:nvCxnSpPr>
          <p:spPr>
            <a:xfrm>
              <a:off x="1257300" y="2512511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959B028-E1B7-49BD-866A-CC2DD07DC0C0}"/>
                </a:ext>
              </a:extLst>
            </p:cNvPr>
            <p:cNvCxnSpPr/>
            <p:nvPr/>
          </p:nvCxnSpPr>
          <p:spPr>
            <a:xfrm>
              <a:off x="1257300" y="3741970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íśľiḑè">
              <a:extLst>
                <a:ext uri="{FF2B5EF4-FFF2-40B4-BE49-F238E27FC236}">
                  <a16:creationId xmlns:a16="http://schemas.microsoft.com/office/drawing/2014/main" id="{0C71680E-EED9-41D3-93D2-DFE5C8D16545}"/>
                </a:ext>
              </a:extLst>
            </p:cNvPr>
            <p:cNvGrpSpPr/>
            <p:nvPr/>
          </p:nvGrpSpPr>
          <p:grpSpPr>
            <a:xfrm>
              <a:off x="8540279" y="1397719"/>
              <a:ext cx="2978621" cy="1000125"/>
              <a:chOff x="8540279" y="1397719"/>
              <a:chExt cx="2978621" cy="1000125"/>
            </a:xfrm>
          </p:grpSpPr>
          <p:sp>
            <p:nvSpPr>
              <p:cNvPr id="25" name="iṡḷîḑè">
                <a:extLst>
                  <a:ext uri="{FF2B5EF4-FFF2-40B4-BE49-F238E27FC236}">
                    <a16:creationId xmlns:a16="http://schemas.microsoft.com/office/drawing/2014/main" id="{9BB314CA-44B2-4EBE-A1AB-220DEB050B1E}"/>
                  </a:ext>
                </a:extLst>
              </p:cNvPr>
              <p:cNvSpPr/>
              <p:nvPr/>
            </p:nvSpPr>
            <p:spPr>
              <a:xfrm>
                <a:off x="8540279" y="157861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2"/>
                    </a:solidFill>
                  </a:rPr>
                  <a:t>4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26" name="ïṡḻíḑe">
                <a:extLst>
                  <a:ext uri="{FF2B5EF4-FFF2-40B4-BE49-F238E27FC236}">
                    <a16:creationId xmlns:a16="http://schemas.microsoft.com/office/drawing/2014/main" id="{246B8A73-57D8-4534-9604-C3BBF13C8AAF}"/>
                  </a:ext>
                </a:extLst>
              </p:cNvPr>
              <p:cNvGrpSpPr/>
              <p:nvPr/>
            </p:nvGrpSpPr>
            <p:grpSpPr>
              <a:xfrm>
                <a:off x="9037303" y="139771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27" name="ïṧļi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8" name="ísľîḓe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13" name="îṣlíḍê">
              <a:extLst>
                <a:ext uri="{FF2B5EF4-FFF2-40B4-BE49-F238E27FC236}">
                  <a16:creationId xmlns:a16="http://schemas.microsoft.com/office/drawing/2014/main" id="{23CBE62D-4DFE-4240-9D72-9930D5BBBEA1}"/>
                </a:ext>
              </a:extLst>
            </p:cNvPr>
            <p:cNvGrpSpPr/>
            <p:nvPr/>
          </p:nvGrpSpPr>
          <p:grpSpPr>
            <a:xfrm>
              <a:off x="8540279" y="2627178"/>
              <a:ext cx="2978621" cy="1000125"/>
              <a:chOff x="8540279" y="2627178"/>
              <a:chExt cx="2978621" cy="1000125"/>
            </a:xfrm>
          </p:grpSpPr>
          <p:sp>
            <p:nvSpPr>
              <p:cNvPr id="21" name="íślïḍè">
                <a:extLst>
                  <a:ext uri="{FF2B5EF4-FFF2-40B4-BE49-F238E27FC236}">
                    <a16:creationId xmlns:a16="http://schemas.microsoft.com/office/drawing/2014/main" id="{F991B876-2D4B-4D4C-AAA9-EDFC1FE2380A}"/>
                  </a:ext>
                </a:extLst>
              </p:cNvPr>
              <p:cNvSpPr/>
              <p:nvPr/>
            </p:nvSpPr>
            <p:spPr>
              <a:xfrm>
                <a:off x="8540279" y="2808069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2"/>
                    </a:solidFill>
                  </a:rPr>
                  <a:t>5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22" name="ísľïďé">
                <a:extLst>
                  <a:ext uri="{FF2B5EF4-FFF2-40B4-BE49-F238E27FC236}">
                    <a16:creationId xmlns:a16="http://schemas.microsoft.com/office/drawing/2014/main" id="{81229C63-0533-4A49-BBDA-4BC65BA3B3E9}"/>
                  </a:ext>
                </a:extLst>
              </p:cNvPr>
              <p:cNvGrpSpPr/>
              <p:nvPr/>
            </p:nvGrpSpPr>
            <p:grpSpPr>
              <a:xfrm>
                <a:off x="9037303" y="2627178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23" name="ïslïḋê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4" name="ïšḷîḑ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14" name="í$ḷîḑè">
              <a:extLst>
                <a:ext uri="{FF2B5EF4-FFF2-40B4-BE49-F238E27FC236}">
                  <a16:creationId xmlns:a16="http://schemas.microsoft.com/office/drawing/2014/main" id="{05D02AD0-A319-47D9-9008-3114A08751A7}"/>
                </a:ext>
              </a:extLst>
            </p:cNvPr>
            <p:cNvGrpSpPr/>
            <p:nvPr/>
          </p:nvGrpSpPr>
          <p:grpSpPr>
            <a:xfrm>
              <a:off x="8540279" y="3856639"/>
              <a:ext cx="2978621" cy="1000125"/>
              <a:chOff x="8540279" y="3856639"/>
              <a:chExt cx="2978621" cy="1000125"/>
            </a:xfrm>
          </p:grpSpPr>
          <p:sp>
            <p:nvSpPr>
              <p:cNvPr id="17" name="íşļiḑé">
                <a:extLst>
                  <a:ext uri="{FF2B5EF4-FFF2-40B4-BE49-F238E27FC236}">
                    <a16:creationId xmlns:a16="http://schemas.microsoft.com/office/drawing/2014/main" id="{CA3280CD-E708-470B-9DA4-DB240514CAF6}"/>
                  </a:ext>
                </a:extLst>
              </p:cNvPr>
              <p:cNvSpPr/>
              <p:nvPr/>
            </p:nvSpPr>
            <p:spPr>
              <a:xfrm>
                <a:off x="8540279" y="403753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2"/>
                    </a:solidFill>
                  </a:rPr>
                  <a:t>6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18" name="îṣ1îḑé">
                <a:extLst>
                  <a:ext uri="{FF2B5EF4-FFF2-40B4-BE49-F238E27FC236}">
                    <a16:creationId xmlns:a16="http://schemas.microsoft.com/office/drawing/2014/main" id="{1A0A7D20-8BA0-40CF-845C-52BC88F8594D}"/>
                  </a:ext>
                </a:extLst>
              </p:cNvPr>
              <p:cNvGrpSpPr/>
              <p:nvPr/>
            </p:nvGrpSpPr>
            <p:grpSpPr>
              <a:xfrm>
                <a:off x="9037303" y="385663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19" name="í$ļî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0" name="işḷïḓ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640EF176-79E7-44D9-AA06-85BAB259C44F}"/>
                </a:ext>
              </a:extLst>
            </p:cNvPr>
            <p:cNvCxnSpPr/>
            <p:nvPr/>
          </p:nvCxnSpPr>
          <p:spPr>
            <a:xfrm>
              <a:off x="9124479" y="2512511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038F644-BF63-4773-9BA0-9D889794C88D}"/>
                </a:ext>
              </a:extLst>
            </p:cNvPr>
            <p:cNvCxnSpPr/>
            <p:nvPr/>
          </p:nvCxnSpPr>
          <p:spPr>
            <a:xfrm>
              <a:off x="9124479" y="3741970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210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91073" y="1331536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849DF0-9EEB-417C-B57F-9C9000076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27E407-CC76-45CE-AB77-24B53B185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6FCEFA-9CBF-4999-AD83-BA57C0BEE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176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A651C6D-5A10-4AB1-8094-2C926E2D237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9053" y="0"/>
            <a:ext cx="12208518" cy="6146800"/>
            <a:chOff x="-9053" y="0"/>
            <a:chExt cx="12208518" cy="6146800"/>
          </a:xfrm>
        </p:grpSpPr>
        <p:sp>
          <p:nvSpPr>
            <p:cNvPr id="6" name="iş1iḓè">
              <a:extLst>
                <a:ext uri="{FF2B5EF4-FFF2-40B4-BE49-F238E27FC236}">
                  <a16:creationId xmlns:a16="http://schemas.microsoft.com/office/drawing/2014/main" id="{CBC6AF1C-E75B-48C9-A897-9029845194BE}"/>
                </a:ext>
              </a:extLst>
            </p:cNvPr>
            <p:cNvSpPr/>
            <p:nvPr/>
          </p:nvSpPr>
          <p:spPr bwMode="auto">
            <a:xfrm flipV="1">
              <a:off x="5934467" y="3529695"/>
              <a:ext cx="321478" cy="277134"/>
            </a:xfrm>
            <a:prstGeom prst="triangle">
              <a:avLst/>
            </a:prstGeom>
            <a:solidFill>
              <a:schemeClr val="bg1">
                <a:lumMod val="95000"/>
                <a:alpha val="9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zh-CN" altLang="en-US" dirty="0"/>
            </a:p>
          </p:txBody>
        </p:sp>
        <p:sp>
          <p:nvSpPr>
            <p:cNvPr id="7" name="isḷîḓè">
              <a:extLst>
                <a:ext uri="{FF2B5EF4-FFF2-40B4-BE49-F238E27FC236}">
                  <a16:creationId xmlns:a16="http://schemas.microsoft.com/office/drawing/2014/main" id="{F4ABA705-11BA-448A-B8ED-2BFBEDFA3348}"/>
                </a:ext>
              </a:extLst>
            </p:cNvPr>
            <p:cNvSpPr/>
            <p:nvPr/>
          </p:nvSpPr>
          <p:spPr>
            <a:xfrm>
              <a:off x="-9053" y="0"/>
              <a:ext cx="12208518" cy="3529694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altLang="zh-CN" dirty="0"/>
            </a:p>
          </p:txBody>
        </p:sp>
        <p:sp>
          <p:nvSpPr>
            <p:cNvPr id="8" name="íşḷîḍé">
              <a:extLst>
                <a:ext uri="{FF2B5EF4-FFF2-40B4-BE49-F238E27FC236}">
                  <a16:creationId xmlns:a16="http://schemas.microsoft.com/office/drawing/2014/main" id="{6F666D54-322E-42F3-A19C-B5912D9E0691}"/>
                </a:ext>
              </a:extLst>
            </p:cNvPr>
            <p:cNvSpPr/>
            <p:nvPr/>
          </p:nvSpPr>
          <p:spPr>
            <a:xfrm>
              <a:off x="668335" y="0"/>
              <a:ext cx="10853742" cy="352969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endParaRPr lang="en-US" altLang="zh-CN" dirty="0"/>
            </a:p>
          </p:txBody>
        </p:sp>
        <p:sp>
          <p:nvSpPr>
            <p:cNvPr id="9" name="ïş1îḓé">
              <a:extLst>
                <a:ext uri="{FF2B5EF4-FFF2-40B4-BE49-F238E27FC236}">
                  <a16:creationId xmlns:a16="http://schemas.microsoft.com/office/drawing/2014/main" id="{651DF00F-EA8F-4483-8654-CB9568A2DDEE}"/>
                </a:ext>
              </a:extLst>
            </p:cNvPr>
            <p:cNvSpPr txBox="1"/>
            <p:nvPr/>
          </p:nvSpPr>
          <p:spPr>
            <a:xfrm>
              <a:off x="673099" y="1619317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0" name="ïṩľîḋe">
              <a:extLst>
                <a:ext uri="{FF2B5EF4-FFF2-40B4-BE49-F238E27FC236}">
                  <a16:creationId xmlns:a16="http://schemas.microsoft.com/office/drawing/2014/main" id="{3121413A-9C38-461A-BFA1-BEB52310627D}"/>
                </a:ext>
              </a:extLst>
            </p:cNvPr>
            <p:cNvSpPr txBox="1"/>
            <p:nvPr/>
          </p:nvSpPr>
          <p:spPr>
            <a:xfrm>
              <a:off x="673101" y="2201243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11" name="íṧľiḋe">
              <a:extLst>
                <a:ext uri="{FF2B5EF4-FFF2-40B4-BE49-F238E27FC236}">
                  <a16:creationId xmlns:a16="http://schemas.microsoft.com/office/drawing/2014/main" id="{0B729D1C-8751-4AD1-91E5-7FAB49369150}"/>
                </a:ext>
              </a:extLst>
            </p:cNvPr>
            <p:cNvGrpSpPr/>
            <p:nvPr/>
          </p:nvGrpSpPr>
          <p:grpSpPr>
            <a:xfrm>
              <a:off x="669925" y="4318000"/>
              <a:ext cx="10848975" cy="1828800"/>
              <a:chOff x="669925" y="4318000"/>
              <a:chExt cx="10848975" cy="1828800"/>
            </a:xfrm>
          </p:grpSpPr>
          <p:grpSp>
            <p:nvGrpSpPr>
              <p:cNvPr id="12" name="íSļiďe">
                <a:extLst>
                  <a:ext uri="{FF2B5EF4-FFF2-40B4-BE49-F238E27FC236}">
                    <a16:creationId xmlns:a16="http://schemas.microsoft.com/office/drawing/2014/main" id="{30BB1755-7E76-4DA5-8CCE-C9FC3893350A}"/>
                  </a:ext>
                </a:extLst>
              </p:cNvPr>
              <p:cNvGrpSpPr/>
              <p:nvPr/>
            </p:nvGrpSpPr>
            <p:grpSpPr>
              <a:xfrm>
                <a:off x="669925" y="4318000"/>
                <a:ext cx="2501075" cy="1828800"/>
                <a:chOff x="669925" y="4318000"/>
                <a:chExt cx="2501075" cy="1828800"/>
              </a:xfrm>
            </p:grpSpPr>
            <p:sp>
              <p:nvSpPr>
                <p:cNvPr id="25" name="iṧľïḋé">
                  <a:extLst>
                    <a:ext uri="{FF2B5EF4-FFF2-40B4-BE49-F238E27FC236}">
                      <a16:creationId xmlns:a16="http://schemas.microsoft.com/office/drawing/2014/main" id="{42F76EA4-F326-40DB-BE64-4AB435768C72}"/>
                    </a:ext>
                  </a:extLst>
                </p:cNvPr>
                <p:cNvSpPr/>
                <p:nvPr/>
              </p:nvSpPr>
              <p:spPr bwMode="auto">
                <a:xfrm>
                  <a:off x="1706828" y="4318000"/>
                  <a:ext cx="427269" cy="438424"/>
                </a:xfrm>
                <a:custGeom>
                  <a:avLst/>
                  <a:gdLst>
                    <a:gd name="T0" fmla="*/ 4313 w 5734"/>
                    <a:gd name="T1" fmla="*/ 3918 h 5892"/>
                    <a:gd name="T2" fmla="*/ 5734 w 5734"/>
                    <a:gd name="T3" fmla="*/ 2497 h 5892"/>
                    <a:gd name="T4" fmla="*/ 4313 w 5734"/>
                    <a:gd name="T5" fmla="*/ 1076 h 5892"/>
                    <a:gd name="T6" fmla="*/ 4149 w 5734"/>
                    <a:gd name="T7" fmla="*/ 1085 h 5892"/>
                    <a:gd name="T8" fmla="*/ 3733 w 5734"/>
                    <a:gd name="T9" fmla="*/ 378 h 5892"/>
                    <a:gd name="T10" fmla="*/ 2768 w 5734"/>
                    <a:gd name="T11" fmla="*/ 0 h 5892"/>
                    <a:gd name="T12" fmla="*/ 1389 w 5734"/>
                    <a:gd name="T13" fmla="*/ 1076 h 5892"/>
                    <a:gd name="T14" fmla="*/ 0 w 5734"/>
                    <a:gd name="T15" fmla="*/ 2497 h 5892"/>
                    <a:gd name="T16" fmla="*/ 1421 w 5734"/>
                    <a:gd name="T17" fmla="*/ 3918 h 5892"/>
                    <a:gd name="T18" fmla="*/ 2140 w 5734"/>
                    <a:gd name="T19" fmla="*/ 3918 h 5892"/>
                    <a:gd name="T20" fmla="*/ 2140 w 5734"/>
                    <a:gd name="T21" fmla="*/ 4472 h 5892"/>
                    <a:gd name="T22" fmla="*/ 1315 w 5734"/>
                    <a:gd name="T23" fmla="*/ 4472 h 5892"/>
                    <a:gd name="T24" fmla="*/ 954 w 5734"/>
                    <a:gd name="T25" fmla="*/ 4259 h 5892"/>
                    <a:gd name="T26" fmla="*/ 540 w 5734"/>
                    <a:gd name="T27" fmla="*/ 4672 h 5892"/>
                    <a:gd name="T28" fmla="*/ 954 w 5734"/>
                    <a:gd name="T29" fmla="*/ 5086 h 5892"/>
                    <a:gd name="T30" fmla="*/ 1315 w 5734"/>
                    <a:gd name="T31" fmla="*/ 4872 h 5892"/>
                    <a:gd name="T32" fmla="*/ 2340 w 5734"/>
                    <a:gd name="T33" fmla="*/ 4872 h 5892"/>
                    <a:gd name="T34" fmla="*/ 2540 w 5734"/>
                    <a:gd name="T35" fmla="*/ 4672 h 5892"/>
                    <a:gd name="T36" fmla="*/ 2540 w 5734"/>
                    <a:gd name="T37" fmla="*/ 3918 h 5892"/>
                    <a:gd name="T38" fmla="*/ 2667 w 5734"/>
                    <a:gd name="T39" fmla="*/ 3918 h 5892"/>
                    <a:gd name="T40" fmla="*/ 2667 w 5734"/>
                    <a:gd name="T41" fmla="*/ 5117 h 5892"/>
                    <a:gd name="T42" fmla="*/ 2454 w 5734"/>
                    <a:gd name="T43" fmla="*/ 5479 h 5892"/>
                    <a:gd name="T44" fmla="*/ 2867 w 5734"/>
                    <a:gd name="T45" fmla="*/ 5892 h 5892"/>
                    <a:gd name="T46" fmla="*/ 3280 w 5734"/>
                    <a:gd name="T47" fmla="*/ 5479 h 5892"/>
                    <a:gd name="T48" fmla="*/ 3067 w 5734"/>
                    <a:gd name="T49" fmla="*/ 5117 h 5892"/>
                    <a:gd name="T50" fmla="*/ 3067 w 5734"/>
                    <a:gd name="T51" fmla="*/ 3918 h 5892"/>
                    <a:gd name="T52" fmla="*/ 3194 w 5734"/>
                    <a:gd name="T53" fmla="*/ 3918 h 5892"/>
                    <a:gd name="T54" fmla="*/ 3194 w 5734"/>
                    <a:gd name="T55" fmla="*/ 4691 h 5892"/>
                    <a:gd name="T56" fmla="*/ 3394 w 5734"/>
                    <a:gd name="T57" fmla="*/ 4891 h 5892"/>
                    <a:gd name="T58" fmla="*/ 4430 w 5734"/>
                    <a:gd name="T59" fmla="*/ 4891 h 5892"/>
                    <a:gd name="T60" fmla="*/ 4780 w 5734"/>
                    <a:gd name="T61" fmla="*/ 5085 h 5892"/>
                    <a:gd name="T62" fmla="*/ 5194 w 5734"/>
                    <a:gd name="T63" fmla="*/ 4672 h 5892"/>
                    <a:gd name="T64" fmla="*/ 4780 w 5734"/>
                    <a:gd name="T65" fmla="*/ 4259 h 5892"/>
                    <a:gd name="T66" fmla="*/ 4409 w 5734"/>
                    <a:gd name="T67" fmla="*/ 4491 h 5892"/>
                    <a:gd name="T68" fmla="*/ 3594 w 5734"/>
                    <a:gd name="T69" fmla="*/ 4491 h 5892"/>
                    <a:gd name="T70" fmla="*/ 3594 w 5734"/>
                    <a:gd name="T71" fmla="*/ 3918 h 5892"/>
                    <a:gd name="T72" fmla="*/ 4313 w 5734"/>
                    <a:gd name="T73" fmla="*/ 3918 h 5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734" h="5892">
                      <a:moveTo>
                        <a:pt x="4313" y="3918"/>
                      </a:moveTo>
                      <a:cubicBezTo>
                        <a:pt x="5096" y="3918"/>
                        <a:pt x="5734" y="3280"/>
                        <a:pt x="5734" y="2497"/>
                      </a:cubicBezTo>
                      <a:cubicBezTo>
                        <a:pt x="5734" y="1713"/>
                        <a:pt x="5096" y="1076"/>
                        <a:pt x="4313" y="1076"/>
                      </a:cubicBezTo>
                      <a:cubicBezTo>
                        <a:pt x="4258" y="1076"/>
                        <a:pt x="4203" y="1079"/>
                        <a:pt x="4149" y="1085"/>
                      </a:cubicBezTo>
                      <a:cubicBezTo>
                        <a:pt x="4084" y="816"/>
                        <a:pt x="3940" y="570"/>
                        <a:pt x="3733" y="378"/>
                      </a:cubicBezTo>
                      <a:cubicBezTo>
                        <a:pt x="3470" y="134"/>
                        <a:pt x="3127" y="0"/>
                        <a:pt x="2768" y="0"/>
                      </a:cubicBezTo>
                      <a:cubicBezTo>
                        <a:pt x="2107" y="0"/>
                        <a:pt x="1544" y="451"/>
                        <a:pt x="1389" y="1076"/>
                      </a:cubicBezTo>
                      <a:cubicBezTo>
                        <a:pt x="620" y="1093"/>
                        <a:pt x="0" y="1724"/>
                        <a:pt x="0" y="2497"/>
                      </a:cubicBezTo>
                      <a:cubicBezTo>
                        <a:pt x="0" y="3281"/>
                        <a:pt x="638" y="3918"/>
                        <a:pt x="1421" y="3918"/>
                      </a:cubicBezTo>
                      <a:lnTo>
                        <a:pt x="2140" y="3918"/>
                      </a:lnTo>
                      <a:lnTo>
                        <a:pt x="2140" y="4472"/>
                      </a:lnTo>
                      <a:lnTo>
                        <a:pt x="1315" y="4472"/>
                      </a:lnTo>
                      <a:cubicBezTo>
                        <a:pt x="1245" y="4345"/>
                        <a:pt x="1109" y="4259"/>
                        <a:pt x="954" y="4259"/>
                      </a:cubicBezTo>
                      <a:cubicBezTo>
                        <a:pt x="726" y="4259"/>
                        <a:pt x="540" y="4444"/>
                        <a:pt x="540" y="4672"/>
                      </a:cubicBezTo>
                      <a:cubicBezTo>
                        <a:pt x="540" y="4900"/>
                        <a:pt x="726" y="5086"/>
                        <a:pt x="954" y="5086"/>
                      </a:cubicBezTo>
                      <a:cubicBezTo>
                        <a:pt x="1109" y="5086"/>
                        <a:pt x="1245" y="4999"/>
                        <a:pt x="1315" y="4872"/>
                      </a:cubicBezTo>
                      <a:lnTo>
                        <a:pt x="2340" y="4872"/>
                      </a:lnTo>
                      <a:cubicBezTo>
                        <a:pt x="2451" y="4872"/>
                        <a:pt x="2540" y="4783"/>
                        <a:pt x="2540" y="4672"/>
                      </a:cubicBezTo>
                      <a:lnTo>
                        <a:pt x="2540" y="3918"/>
                      </a:lnTo>
                      <a:lnTo>
                        <a:pt x="2667" y="3918"/>
                      </a:lnTo>
                      <a:lnTo>
                        <a:pt x="2667" y="5117"/>
                      </a:lnTo>
                      <a:cubicBezTo>
                        <a:pt x="2540" y="5188"/>
                        <a:pt x="2454" y="5323"/>
                        <a:pt x="2454" y="5479"/>
                      </a:cubicBezTo>
                      <a:cubicBezTo>
                        <a:pt x="2454" y="5707"/>
                        <a:pt x="2639" y="5892"/>
                        <a:pt x="2867" y="5892"/>
                      </a:cubicBezTo>
                      <a:cubicBezTo>
                        <a:pt x="3095" y="5892"/>
                        <a:pt x="3280" y="5707"/>
                        <a:pt x="3280" y="5479"/>
                      </a:cubicBezTo>
                      <a:cubicBezTo>
                        <a:pt x="3280" y="5323"/>
                        <a:pt x="3194" y="5188"/>
                        <a:pt x="3067" y="5117"/>
                      </a:cubicBezTo>
                      <a:lnTo>
                        <a:pt x="3067" y="3918"/>
                      </a:lnTo>
                      <a:lnTo>
                        <a:pt x="3194" y="3918"/>
                      </a:lnTo>
                      <a:lnTo>
                        <a:pt x="3194" y="4691"/>
                      </a:lnTo>
                      <a:cubicBezTo>
                        <a:pt x="3194" y="4802"/>
                        <a:pt x="3283" y="4891"/>
                        <a:pt x="3394" y="4891"/>
                      </a:cubicBezTo>
                      <a:lnTo>
                        <a:pt x="4430" y="4891"/>
                      </a:lnTo>
                      <a:cubicBezTo>
                        <a:pt x="4503" y="5008"/>
                        <a:pt x="4633" y="5085"/>
                        <a:pt x="4780" y="5085"/>
                      </a:cubicBezTo>
                      <a:cubicBezTo>
                        <a:pt x="5008" y="5085"/>
                        <a:pt x="5194" y="4900"/>
                        <a:pt x="5194" y="4672"/>
                      </a:cubicBezTo>
                      <a:cubicBezTo>
                        <a:pt x="5194" y="4444"/>
                        <a:pt x="5008" y="4259"/>
                        <a:pt x="4780" y="4259"/>
                      </a:cubicBezTo>
                      <a:cubicBezTo>
                        <a:pt x="4617" y="4259"/>
                        <a:pt x="4476" y="4354"/>
                        <a:pt x="4409" y="4491"/>
                      </a:cubicBezTo>
                      <a:lnTo>
                        <a:pt x="3594" y="4491"/>
                      </a:lnTo>
                      <a:lnTo>
                        <a:pt x="3594" y="3918"/>
                      </a:lnTo>
                      <a:lnTo>
                        <a:pt x="4313" y="391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26" name="iśḷiḓé">
                  <a:extLst>
                    <a:ext uri="{FF2B5EF4-FFF2-40B4-BE49-F238E27FC236}">
                      <a16:creationId xmlns:a16="http://schemas.microsoft.com/office/drawing/2014/main" id="{8CE0FFF1-7DA1-4C75-9958-F81CF95164C6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4838039"/>
                  <a:ext cx="2501075" cy="44180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i="1" dirty="0"/>
                    <a:t>01.Text here</a:t>
                  </a:r>
                </a:p>
              </p:txBody>
            </p:sp>
            <p:sp>
              <p:nvSpPr>
                <p:cNvPr id="27" name="îšlîḋe">
                  <a:extLst>
                    <a:ext uri="{FF2B5EF4-FFF2-40B4-BE49-F238E27FC236}">
                      <a16:creationId xmlns:a16="http://schemas.microsoft.com/office/drawing/2014/main" id="{312EFD81-3AEA-4F91-87BE-038F9622DF1A}"/>
                    </a:ext>
                  </a:extLst>
                </p:cNvPr>
                <p:cNvSpPr/>
                <p:nvPr/>
              </p:nvSpPr>
              <p:spPr bwMode="auto">
                <a:xfrm>
                  <a:off x="669925" y="5279845"/>
                  <a:ext cx="2501075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3" name="iŝ1îḑé">
                <a:extLst>
                  <a:ext uri="{FF2B5EF4-FFF2-40B4-BE49-F238E27FC236}">
                    <a16:creationId xmlns:a16="http://schemas.microsoft.com/office/drawing/2014/main" id="{91D17E83-D673-47C6-82E6-B312A1EC3398}"/>
                  </a:ext>
                </a:extLst>
              </p:cNvPr>
              <p:cNvGrpSpPr/>
              <p:nvPr/>
            </p:nvGrpSpPr>
            <p:grpSpPr>
              <a:xfrm>
                <a:off x="3452558" y="4318000"/>
                <a:ext cx="2501075" cy="1828800"/>
                <a:chOff x="669925" y="4318000"/>
                <a:chExt cx="2501075" cy="1828800"/>
              </a:xfrm>
            </p:grpSpPr>
            <p:sp>
              <p:nvSpPr>
                <p:cNvPr id="22" name="iš1iďé">
                  <a:extLst>
                    <a:ext uri="{FF2B5EF4-FFF2-40B4-BE49-F238E27FC236}">
                      <a16:creationId xmlns:a16="http://schemas.microsoft.com/office/drawing/2014/main" id="{D5D9D956-BBE9-4CE9-92B0-103F26A22EF6}"/>
                    </a:ext>
                  </a:extLst>
                </p:cNvPr>
                <p:cNvSpPr/>
                <p:nvPr/>
              </p:nvSpPr>
              <p:spPr bwMode="auto">
                <a:xfrm>
                  <a:off x="1706828" y="4318000"/>
                  <a:ext cx="427269" cy="438424"/>
                </a:xfrm>
                <a:custGeom>
                  <a:avLst/>
                  <a:gdLst>
                    <a:gd name="T0" fmla="*/ 4313 w 5734"/>
                    <a:gd name="T1" fmla="*/ 3918 h 5892"/>
                    <a:gd name="T2" fmla="*/ 5734 w 5734"/>
                    <a:gd name="T3" fmla="*/ 2497 h 5892"/>
                    <a:gd name="T4" fmla="*/ 4313 w 5734"/>
                    <a:gd name="T5" fmla="*/ 1076 h 5892"/>
                    <a:gd name="T6" fmla="*/ 4149 w 5734"/>
                    <a:gd name="T7" fmla="*/ 1085 h 5892"/>
                    <a:gd name="T8" fmla="*/ 3733 w 5734"/>
                    <a:gd name="T9" fmla="*/ 378 h 5892"/>
                    <a:gd name="T10" fmla="*/ 2768 w 5734"/>
                    <a:gd name="T11" fmla="*/ 0 h 5892"/>
                    <a:gd name="T12" fmla="*/ 1389 w 5734"/>
                    <a:gd name="T13" fmla="*/ 1076 h 5892"/>
                    <a:gd name="T14" fmla="*/ 0 w 5734"/>
                    <a:gd name="T15" fmla="*/ 2497 h 5892"/>
                    <a:gd name="T16" fmla="*/ 1421 w 5734"/>
                    <a:gd name="T17" fmla="*/ 3918 h 5892"/>
                    <a:gd name="T18" fmla="*/ 2140 w 5734"/>
                    <a:gd name="T19" fmla="*/ 3918 h 5892"/>
                    <a:gd name="T20" fmla="*/ 2140 w 5734"/>
                    <a:gd name="T21" fmla="*/ 4472 h 5892"/>
                    <a:gd name="T22" fmla="*/ 1315 w 5734"/>
                    <a:gd name="T23" fmla="*/ 4472 h 5892"/>
                    <a:gd name="T24" fmla="*/ 954 w 5734"/>
                    <a:gd name="T25" fmla="*/ 4259 h 5892"/>
                    <a:gd name="T26" fmla="*/ 540 w 5734"/>
                    <a:gd name="T27" fmla="*/ 4672 h 5892"/>
                    <a:gd name="T28" fmla="*/ 954 w 5734"/>
                    <a:gd name="T29" fmla="*/ 5086 h 5892"/>
                    <a:gd name="T30" fmla="*/ 1315 w 5734"/>
                    <a:gd name="T31" fmla="*/ 4872 h 5892"/>
                    <a:gd name="T32" fmla="*/ 2340 w 5734"/>
                    <a:gd name="T33" fmla="*/ 4872 h 5892"/>
                    <a:gd name="T34" fmla="*/ 2540 w 5734"/>
                    <a:gd name="T35" fmla="*/ 4672 h 5892"/>
                    <a:gd name="T36" fmla="*/ 2540 w 5734"/>
                    <a:gd name="T37" fmla="*/ 3918 h 5892"/>
                    <a:gd name="T38" fmla="*/ 2667 w 5734"/>
                    <a:gd name="T39" fmla="*/ 3918 h 5892"/>
                    <a:gd name="T40" fmla="*/ 2667 w 5734"/>
                    <a:gd name="T41" fmla="*/ 5117 h 5892"/>
                    <a:gd name="T42" fmla="*/ 2454 w 5734"/>
                    <a:gd name="T43" fmla="*/ 5479 h 5892"/>
                    <a:gd name="T44" fmla="*/ 2867 w 5734"/>
                    <a:gd name="T45" fmla="*/ 5892 h 5892"/>
                    <a:gd name="T46" fmla="*/ 3280 w 5734"/>
                    <a:gd name="T47" fmla="*/ 5479 h 5892"/>
                    <a:gd name="T48" fmla="*/ 3067 w 5734"/>
                    <a:gd name="T49" fmla="*/ 5117 h 5892"/>
                    <a:gd name="T50" fmla="*/ 3067 w 5734"/>
                    <a:gd name="T51" fmla="*/ 3918 h 5892"/>
                    <a:gd name="T52" fmla="*/ 3194 w 5734"/>
                    <a:gd name="T53" fmla="*/ 3918 h 5892"/>
                    <a:gd name="T54" fmla="*/ 3194 w 5734"/>
                    <a:gd name="T55" fmla="*/ 4691 h 5892"/>
                    <a:gd name="T56" fmla="*/ 3394 w 5734"/>
                    <a:gd name="T57" fmla="*/ 4891 h 5892"/>
                    <a:gd name="T58" fmla="*/ 4430 w 5734"/>
                    <a:gd name="T59" fmla="*/ 4891 h 5892"/>
                    <a:gd name="T60" fmla="*/ 4780 w 5734"/>
                    <a:gd name="T61" fmla="*/ 5085 h 5892"/>
                    <a:gd name="T62" fmla="*/ 5194 w 5734"/>
                    <a:gd name="T63" fmla="*/ 4672 h 5892"/>
                    <a:gd name="T64" fmla="*/ 4780 w 5734"/>
                    <a:gd name="T65" fmla="*/ 4259 h 5892"/>
                    <a:gd name="T66" fmla="*/ 4409 w 5734"/>
                    <a:gd name="T67" fmla="*/ 4491 h 5892"/>
                    <a:gd name="T68" fmla="*/ 3594 w 5734"/>
                    <a:gd name="T69" fmla="*/ 4491 h 5892"/>
                    <a:gd name="T70" fmla="*/ 3594 w 5734"/>
                    <a:gd name="T71" fmla="*/ 3918 h 5892"/>
                    <a:gd name="T72" fmla="*/ 4313 w 5734"/>
                    <a:gd name="T73" fmla="*/ 3918 h 5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734" h="5892">
                      <a:moveTo>
                        <a:pt x="4313" y="3918"/>
                      </a:moveTo>
                      <a:cubicBezTo>
                        <a:pt x="5096" y="3918"/>
                        <a:pt x="5734" y="3280"/>
                        <a:pt x="5734" y="2497"/>
                      </a:cubicBezTo>
                      <a:cubicBezTo>
                        <a:pt x="5734" y="1713"/>
                        <a:pt x="5096" y="1076"/>
                        <a:pt x="4313" y="1076"/>
                      </a:cubicBezTo>
                      <a:cubicBezTo>
                        <a:pt x="4258" y="1076"/>
                        <a:pt x="4203" y="1079"/>
                        <a:pt x="4149" y="1085"/>
                      </a:cubicBezTo>
                      <a:cubicBezTo>
                        <a:pt x="4084" y="816"/>
                        <a:pt x="3940" y="570"/>
                        <a:pt x="3733" y="378"/>
                      </a:cubicBezTo>
                      <a:cubicBezTo>
                        <a:pt x="3470" y="134"/>
                        <a:pt x="3127" y="0"/>
                        <a:pt x="2768" y="0"/>
                      </a:cubicBezTo>
                      <a:cubicBezTo>
                        <a:pt x="2107" y="0"/>
                        <a:pt x="1544" y="451"/>
                        <a:pt x="1389" y="1076"/>
                      </a:cubicBezTo>
                      <a:cubicBezTo>
                        <a:pt x="620" y="1093"/>
                        <a:pt x="0" y="1724"/>
                        <a:pt x="0" y="2497"/>
                      </a:cubicBezTo>
                      <a:cubicBezTo>
                        <a:pt x="0" y="3281"/>
                        <a:pt x="638" y="3918"/>
                        <a:pt x="1421" y="3918"/>
                      </a:cubicBezTo>
                      <a:lnTo>
                        <a:pt x="2140" y="3918"/>
                      </a:lnTo>
                      <a:lnTo>
                        <a:pt x="2140" y="4472"/>
                      </a:lnTo>
                      <a:lnTo>
                        <a:pt x="1315" y="4472"/>
                      </a:lnTo>
                      <a:cubicBezTo>
                        <a:pt x="1245" y="4345"/>
                        <a:pt x="1109" y="4259"/>
                        <a:pt x="954" y="4259"/>
                      </a:cubicBezTo>
                      <a:cubicBezTo>
                        <a:pt x="726" y="4259"/>
                        <a:pt x="540" y="4444"/>
                        <a:pt x="540" y="4672"/>
                      </a:cubicBezTo>
                      <a:cubicBezTo>
                        <a:pt x="540" y="4900"/>
                        <a:pt x="726" y="5086"/>
                        <a:pt x="954" y="5086"/>
                      </a:cubicBezTo>
                      <a:cubicBezTo>
                        <a:pt x="1109" y="5086"/>
                        <a:pt x="1245" y="4999"/>
                        <a:pt x="1315" y="4872"/>
                      </a:cubicBezTo>
                      <a:lnTo>
                        <a:pt x="2340" y="4872"/>
                      </a:lnTo>
                      <a:cubicBezTo>
                        <a:pt x="2451" y="4872"/>
                        <a:pt x="2540" y="4783"/>
                        <a:pt x="2540" y="4672"/>
                      </a:cubicBezTo>
                      <a:lnTo>
                        <a:pt x="2540" y="3918"/>
                      </a:lnTo>
                      <a:lnTo>
                        <a:pt x="2667" y="3918"/>
                      </a:lnTo>
                      <a:lnTo>
                        <a:pt x="2667" y="5117"/>
                      </a:lnTo>
                      <a:cubicBezTo>
                        <a:pt x="2540" y="5188"/>
                        <a:pt x="2454" y="5323"/>
                        <a:pt x="2454" y="5479"/>
                      </a:cubicBezTo>
                      <a:cubicBezTo>
                        <a:pt x="2454" y="5707"/>
                        <a:pt x="2639" y="5892"/>
                        <a:pt x="2867" y="5892"/>
                      </a:cubicBezTo>
                      <a:cubicBezTo>
                        <a:pt x="3095" y="5892"/>
                        <a:pt x="3280" y="5707"/>
                        <a:pt x="3280" y="5479"/>
                      </a:cubicBezTo>
                      <a:cubicBezTo>
                        <a:pt x="3280" y="5323"/>
                        <a:pt x="3194" y="5188"/>
                        <a:pt x="3067" y="5117"/>
                      </a:cubicBezTo>
                      <a:lnTo>
                        <a:pt x="3067" y="3918"/>
                      </a:lnTo>
                      <a:lnTo>
                        <a:pt x="3194" y="3918"/>
                      </a:lnTo>
                      <a:lnTo>
                        <a:pt x="3194" y="4691"/>
                      </a:lnTo>
                      <a:cubicBezTo>
                        <a:pt x="3194" y="4802"/>
                        <a:pt x="3283" y="4891"/>
                        <a:pt x="3394" y="4891"/>
                      </a:cubicBezTo>
                      <a:lnTo>
                        <a:pt x="4430" y="4891"/>
                      </a:lnTo>
                      <a:cubicBezTo>
                        <a:pt x="4503" y="5008"/>
                        <a:pt x="4633" y="5085"/>
                        <a:pt x="4780" y="5085"/>
                      </a:cubicBezTo>
                      <a:cubicBezTo>
                        <a:pt x="5008" y="5085"/>
                        <a:pt x="5194" y="4900"/>
                        <a:pt x="5194" y="4672"/>
                      </a:cubicBezTo>
                      <a:cubicBezTo>
                        <a:pt x="5194" y="4444"/>
                        <a:pt x="5008" y="4259"/>
                        <a:pt x="4780" y="4259"/>
                      </a:cubicBezTo>
                      <a:cubicBezTo>
                        <a:pt x="4617" y="4259"/>
                        <a:pt x="4476" y="4354"/>
                        <a:pt x="4409" y="4491"/>
                      </a:cubicBezTo>
                      <a:lnTo>
                        <a:pt x="3594" y="4491"/>
                      </a:lnTo>
                      <a:lnTo>
                        <a:pt x="3594" y="3918"/>
                      </a:lnTo>
                      <a:lnTo>
                        <a:pt x="4313" y="391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23" name="îṩ1íḋè">
                  <a:extLst>
                    <a:ext uri="{FF2B5EF4-FFF2-40B4-BE49-F238E27FC236}">
                      <a16:creationId xmlns:a16="http://schemas.microsoft.com/office/drawing/2014/main" id="{9ACF6EDF-7E36-40E5-BA77-33553755A463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4838039"/>
                  <a:ext cx="2501075" cy="44180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b="1" i="1" dirty="0"/>
                    <a:t>02.Text here</a:t>
                  </a:r>
                </a:p>
              </p:txBody>
            </p:sp>
            <p:sp>
              <p:nvSpPr>
                <p:cNvPr id="24" name="iṣḻîḑê">
                  <a:extLst>
                    <a:ext uri="{FF2B5EF4-FFF2-40B4-BE49-F238E27FC236}">
                      <a16:creationId xmlns:a16="http://schemas.microsoft.com/office/drawing/2014/main" id="{0E8E326B-6061-428E-86F9-6CBA1FD9318C}"/>
                    </a:ext>
                  </a:extLst>
                </p:cNvPr>
                <p:cNvSpPr/>
                <p:nvPr/>
              </p:nvSpPr>
              <p:spPr bwMode="auto">
                <a:xfrm>
                  <a:off x="669925" y="5279845"/>
                  <a:ext cx="2501075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iSľïḓé">
                <a:extLst>
                  <a:ext uri="{FF2B5EF4-FFF2-40B4-BE49-F238E27FC236}">
                    <a16:creationId xmlns:a16="http://schemas.microsoft.com/office/drawing/2014/main" id="{75C2965F-9DFC-4403-80FE-C89AD813D67F}"/>
                  </a:ext>
                </a:extLst>
              </p:cNvPr>
              <p:cNvGrpSpPr/>
              <p:nvPr/>
            </p:nvGrpSpPr>
            <p:grpSpPr>
              <a:xfrm>
                <a:off x="6235191" y="4318000"/>
                <a:ext cx="2501075" cy="1828800"/>
                <a:chOff x="669925" y="4318000"/>
                <a:chExt cx="2501075" cy="1828800"/>
              </a:xfrm>
            </p:grpSpPr>
            <p:sp>
              <p:nvSpPr>
                <p:cNvPr id="19" name="ïṣḷiḍe">
                  <a:extLst>
                    <a:ext uri="{FF2B5EF4-FFF2-40B4-BE49-F238E27FC236}">
                      <a16:creationId xmlns:a16="http://schemas.microsoft.com/office/drawing/2014/main" id="{CCDA4BA1-7ADF-4FD6-8D76-8DD81BE67050}"/>
                    </a:ext>
                  </a:extLst>
                </p:cNvPr>
                <p:cNvSpPr/>
                <p:nvPr/>
              </p:nvSpPr>
              <p:spPr bwMode="auto">
                <a:xfrm>
                  <a:off x="1706828" y="4318000"/>
                  <a:ext cx="427269" cy="438424"/>
                </a:xfrm>
                <a:custGeom>
                  <a:avLst/>
                  <a:gdLst>
                    <a:gd name="T0" fmla="*/ 4313 w 5734"/>
                    <a:gd name="T1" fmla="*/ 3918 h 5892"/>
                    <a:gd name="T2" fmla="*/ 5734 w 5734"/>
                    <a:gd name="T3" fmla="*/ 2497 h 5892"/>
                    <a:gd name="T4" fmla="*/ 4313 w 5734"/>
                    <a:gd name="T5" fmla="*/ 1076 h 5892"/>
                    <a:gd name="T6" fmla="*/ 4149 w 5734"/>
                    <a:gd name="T7" fmla="*/ 1085 h 5892"/>
                    <a:gd name="T8" fmla="*/ 3733 w 5734"/>
                    <a:gd name="T9" fmla="*/ 378 h 5892"/>
                    <a:gd name="T10" fmla="*/ 2768 w 5734"/>
                    <a:gd name="T11" fmla="*/ 0 h 5892"/>
                    <a:gd name="T12" fmla="*/ 1389 w 5734"/>
                    <a:gd name="T13" fmla="*/ 1076 h 5892"/>
                    <a:gd name="T14" fmla="*/ 0 w 5734"/>
                    <a:gd name="T15" fmla="*/ 2497 h 5892"/>
                    <a:gd name="T16" fmla="*/ 1421 w 5734"/>
                    <a:gd name="T17" fmla="*/ 3918 h 5892"/>
                    <a:gd name="T18" fmla="*/ 2140 w 5734"/>
                    <a:gd name="T19" fmla="*/ 3918 h 5892"/>
                    <a:gd name="T20" fmla="*/ 2140 w 5734"/>
                    <a:gd name="T21" fmla="*/ 4472 h 5892"/>
                    <a:gd name="T22" fmla="*/ 1315 w 5734"/>
                    <a:gd name="T23" fmla="*/ 4472 h 5892"/>
                    <a:gd name="T24" fmla="*/ 954 w 5734"/>
                    <a:gd name="T25" fmla="*/ 4259 h 5892"/>
                    <a:gd name="T26" fmla="*/ 540 w 5734"/>
                    <a:gd name="T27" fmla="*/ 4672 h 5892"/>
                    <a:gd name="T28" fmla="*/ 954 w 5734"/>
                    <a:gd name="T29" fmla="*/ 5086 h 5892"/>
                    <a:gd name="T30" fmla="*/ 1315 w 5734"/>
                    <a:gd name="T31" fmla="*/ 4872 h 5892"/>
                    <a:gd name="T32" fmla="*/ 2340 w 5734"/>
                    <a:gd name="T33" fmla="*/ 4872 h 5892"/>
                    <a:gd name="T34" fmla="*/ 2540 w 5734"/>
                    <a:gd name="T35" fmla="*/ 4672 h 5892"/>
                    <a:gd name="T36" fmla="*/ 2540 w 5734"/>
                    <a:gd name="T37" fmla="*/ 3918 h 5892"/>
                    <a:gd name="T38" fmla="*/ 2667 w 5734"/>
                    <a:gd name="T39" fmla="*/ 3918 h 5892"/>
                    <a:gd name="T40" fmla="*/ 2667 w 5734"/>
                    <a:gd name="T41" fmla="*/ 5117 h 5892"/>
                    <a:gd name="T42" fmla="*/ 2454 w 5734"/>
                    <a:gd name="T43" fmla="*/ 5479 h 5892"/>
                    <a:gd name="T44" fmla="*/ 2867 w 5734"/>
                    <a:gd name="T45" fmla="*/ 5892 h 5892"/>
                    <a:gd name="T46" fmla="*/ 3280 w 5734"/>
                    <a:gd name="T47" fmla="*/ 5479 h 5892"/>
                    <a:gd name="T48" fmla="*/ 3067 w 5734"/>
                    <a:gd name="T49" fmla="*/ 5117 h 5892"/>
                    <a:gd name="T50" fmla="*/ 3067 w 5734"/>
                    <a:gd name="T51" fmla="*/ 3918 h 5892"/>
                    <a:gd name="T52" fmla="*/ 3194 w 5734"/>
                    <a:gd name="T53" fmla="*/ 3918 h 5892"/>
                    <a:gd name="T54" fmla="*/ 3194 w 5734"/>
                    <a:gd name="T55" fmla="*/ 4691 h 5892"/>
                    <a:gd name="T56" fmla="*/ 3394 w 5734"/>
                    <a:gd name="T57" fmla="*/ 4891 h 5892"/>
                    <a:gd name="T58" fmla="*/ 4430 w 5734"/>
                    <a:gd name="T59" fmla="*/ 4891 h 5892"/>
                    <a:gd name="T60" fmla="*/ 4780 w 5734"/>
                    <a:gd name="T61" fmla="*/ 5085 h 5892"/>
                    <a:gd name="T62" fmla="*/ 5194 w 5734"/>
                    <a:gd name="T63" fmla="*/ 4672 h 5892"/>
                    <a:gd name="T64" fmla="*/ 4780 w 5734"/>
                    <a:gd name="T65" fmla="*/ 4259 h 5892"/>
                    <a:gd name="T66" fmla="*/ 4409 w 5734"/>
                    <a:gd name="T67" fmla="*/ 4491 h 5892"/>
                    <a:gd name="T68" fmla="*/ 3594 w 5734"/>
                    <a:gd name="T69" fmla="*/ 4491 h 5892"/>
                    <a:gd name="T70" fmla="*/ 3594 w 5734"/>
                    <a:gd name="T71" fmla="*/ 3918 h 5892"/>
                    <a:gd name="T72" fmla="*/ 4313 w 5734"/>
                    <a:gd name="T73" fmla="*/ 3918 h 5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734" h="5892">
                      <a:moveTo>
                        <a:pt x="4313" y="3918"/>
                      </a:moveTo>
                      <a:cubicBezTo>
                        <a:pt x="5096" y="3918"/>
                        <a:pt x="5734" y="3280"/>
                        <a:pt x="5734" y="2497"/>
                      </a:cubicBezTo>
                      <a:cubicBezTo>
                        <a:pt x="5734" y="1713"/>
                        <a:pt x="5096" y="1076"/>
                        <a:pt x="4313" y="1076"/>
                      </a:cubicBezTo>
                      <a:cubicBezTo>
                        <a:pt x="4258" y="1076"/>
                        <a:pt x="4203" y="1079"/>
                        <a:pt x="4149" y="1085"/>
                      </a:cubicBezTo>
                      <a:cubicBezTo>
                        <a:pt x="4084" y="816"/>
                        <a:pt x="3940" y="570"/>
                        <a:pt x="3733" y="378"/>
                      </a:cubicBezTo>
                      <a:cubicBezTo>
                        <a:pt x="3470" y="134"/>
                        <a:pt x="3127" y="0"/>
                        <a:pt x="2768" y="0"/>
                      </a:cubicBezTo>
                      <a:cubicBezTo>
                        <a:pt x="2107" y="0"/>
                        <a:pt x="1544" y="451"/>
                        <a:pt x="1389" y="1076"/>
                      </a:cubicBezTo>
                      <a:cubicBezTo>
                        <a:pt x="620" y="1093"/>
                        <a:pt x="0" y="1724"/>
                        <a:pt x="0" y="2497"/>
                      </a:cubicBezTo>
                      <a:cubicBezTo>
                        <a:pt x="0" y="3281"/>
                        <a:pt x="638" y="3918"/>
                        <a:pt x="1421" y="3918"/>
                      </a:cubicBezTo>
                      <a:lnTo>
                        <a:pt x="2140" y="3918"/>
                      </a:lnTo>
                      <a:lnTo>
                        <a:pt x="2140" y="4472"/>
                      </a:lnTo>
                      <a:lnTo>
                        <a:pt x="1315" y="4472"/>
                      </a:lnTo>
                      <a:cubicBezTo>
                        <a:pt x="1245" y="4345"/>
                        <a:pt x="1109" y="4259"/>
                        <a:pt x="954" y="4259"/>
                      </a:cubicBezTo>
                      <a:cubicBezTo>
                        <a:pt x="726" y="4259"/>
                        <a:pt x="540" y="4444"/>
                        <a:pt x="540" y="4672"/>
                      </a:cubicBezTo>
                      <a:cubicBezTo>
                        <a:pt x="540" y="4900"/>
                        <a:pt x="726" y="5086"/>
                        <a:pt x="954" y="5086"/>
                      </a:cubicBezTo>
                      <a:cubicBezTo>
                        <a:pt x="1109" y="5086"/>
                        <a:pt x="1245" y="4999"/>
                        <a:pt x="1315" y="4872"/>
                      </a:cubicBezTo>
                      <a:lnTo>
                        <a:pt x="2340" y="4872"/>
                      </a:lnTo>
                      <a:cubicBezTo>
                        <a:pt x="2451" y="4872"/>
                        <a:pt x="2540" y="4783"/>
                        <a:pt x="2540" y="4672"/>
                      </a:cubicBezTo>
                      <a:lnTo>
                        <a:pt x="2540" y="3918"/>
                      </a:lnTo>
                      <a:lnTo>
                        <a:pt x="2667" y="3918"/>
                      </a:lnTo>
                      <a:lnTo>
                        <a:pt x="2667" y="5117"/>
                      </a:lnTo>
                      <a:cubicBezTo>
                        <a:pt x="2540" y="5188"/>
                        <a:pt x="2454" y="5323"/>
                        <a:pt x="2454" y="5479"/>
                      </a:cubicBezTo>
                      <a:cubicBezTo>
                        <a:pt x="2454" y="5707"/>
                        <a:pt x="2639" y="5892"/>
                        <a:pt x="2867" y="5892"/>
                      </a:cubicBezTo>
                      <a:cubicBezTo>
                        <a:pt x="3095" y="5892"/>
                        <a:pt x="3280" y="5707"/>
                        <a:pt x="3280" y="5479"/>
                      </a:cubicBezTo>
                      <a:cubicBezTo>
                        <a:pt x="3280" y="5323"/>
                        <a:pt x="3194" y="5188"/>
                        <a:pt x="3067" y="5117"/>
                      </a:cubicBezTo>
                      <a:lnTo>
                        <a:pt x="3067" y="3918"/>
                      </a:lnTo>
                      <a:lnTo>
                        <a:pt x="3194" y="3918"/>
                      </a:lnTo>
                      <a:lnTo>
                        <a:pt x="3194" y="4691"/>
                      </a:lnTo>
                      <a:cubicBezTo>
                        <a:pt x="3194" y="4802"/>
                        <a:pt x="3283" y="4891"/>
                        <a:pt x="3394" y="4891"/>
                      </a:cubicBezTo>
                      <a:lnTo>
                        <a:pt x="4430" y="4891"/>
                      </a:lnTo>
                      <a:cubicBezTo>
                        <a:pt x="4503" y="5008"/>
                        <a:pt x="4633" y="5085"/>
                        <a:pt x="4780" y="5085"/>
                      </a:cubicBezTo>
                      <a:cubicBezTo>
                        <a:pt x="5008" y="5085"/>
                        <a:pt x="5194" y="4900"/>
                        <a:pt x="5194" y="4672"/>
                      </a:cubicBezTo>
                      <a:cubicBezTo>
                        <a:pt x="5194" y="4444"/>
                        <a:pt x="5008" y="4259"/>
                        <a:pt x="4780" y="4259"/>
                      </a:cubicBezTo>
                      <a:cubicBezTo>
                        <a:pt x="4617" y="4259"/>
                        <a:pt x="4476" y="4354"/>
                        <a:pt x="4409" y="4491"/>
                      </a:cubicBezTo>
                      <a:lnTo>
                        <a:pt x="3594" y="4491"/>
                      </a:lnTo>
                      <a:lnTo>
                        <a:pt x="3594" y="3918"/>
                      </a:lnTo>
                      <a:lnTo>
                        <a:pt x="4313" y="391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20" name="ïṧlîďê">
                  <a:extLst>
                    <a:ext uri="{FF2B5EF4-FFF2-40B4-BE49-F238E27FC236}">
                      <a16:creationId xmlns:a16="http://schemas.microsoft.com/office/drawing/2014/main" id="{CBA3040F-CEC8-4BE3-8143-14CBBC6E0ABE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4838039"/>
                  <a:ext cx="2501075" cy="44180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b="1" i="1" dirty="0"/>
                    <a:t>03.Text here</a:t>
                  </a:r>
                </a:p>
              </p:txBody>
            </p:sp>
            <p:sp>
              <p:nvSpPr>
                <p:cNvPr id="21" name="í$líḑè">
                  <a:extLst>
                    <a:ext uri="{FF2B5EF4-FFF2-40B4-BE49-F238E27FC236}">
                      <a16:creationId xmlns:a16="http://schemas.microsoft.com/office/drawing/2014/main" id="{932D23C7-AF47-4055-A722-E48B371B9552}"/>
                    </a:ext>
                  </a:extLst>
                </p:cNvPr>
                <p:cNvSpPr/>
                <p:nvPr/>
              </p:nvSpPr>
              <p:spPr bwMode="auto">
                <a:xfrm>
                  <a:off x="669925" y="5279845"/>
                  <a:ext cx="2501075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5" name="iṥḷiďé">
                <a:extLst>
                  <a:ext uri="{FF2B5EF4-FFF2-40B4-BE49-F238E27FC236}">
                    <a16:creationId xmlns:a16="http://schemas.microsoft.com/office/drawing/2014/main" id="{72605433-785F-41E1-B911-F47BB9D4C62E}"/>
                  </a:ext>
                </a:extLst>
              </p:cNvPr>
              <p:cNvGrpSpPr/>
              <p:nvPr/>
            </p:nvGrpSpPr>
            <p:grpSpPr>
              <a:xfrm>
                <a:off x="9017825" y="4318000"/>
                <a:ext cx="2501075" cy="1828800"/>
                <a:chOff x="669925" y="4318000"/>
                <a:chExt cx="2501075" cy="1828800"/>
              </a:xfrm>
            </p:grpSpPr>
            <p:sp>
              <p:nvSpPr>
                <p:cNvPr id="16" name="išḷïḋé">
                  <a:extLst>
                    <a:ext uri="{FF2B5EF4-FFF2-40B4-BE49-F238E27FC236}">
                      <a16:creationId xmlns:a16="http://schemas.microsoft.com/office/drawing/2014/main" id="{D62D327E-D38F-4E66-BDBB-C3B7D7CDCFB1}"/>
                    </a:ext>
                  </a:extLst>
                </p:cNvPr>
                <p:cNvSpPr/>
                <p:nvPr/>
              </p:nvSpPr>
              <p:spPr bwMode="auto">
                <a:xfrm>
                  <a:off x="1706828" y="4318000"/>
                  <a:ext cx="427269" cy="438424"/>
                </a:xfrm>
                <a:custGeom>
                  <a:avLst/>
                  <a:gdLst>
                    <a:gd name="T0" fmla="*/ 4313 w 5734"/>
                    <a:gd name="T1" fmla="*/ 3918 h 5892"/>
                    <a:gd name="T2" fmla="*/ 5734 w 5734"/>
                    <a:gd name="T3" fmla="*/ 2497 h 5892"/>
                    <a:gd name="T4" fmla="*/ 4313 w 5734"/>
                    <a:gd name="T5" fmla="*/ 1076 h 5892"/>
                    <a:gd name="T6" fmla="*/ 4149 w 5734"/>
                    <a:gd name="T7" fmla="*/ 1085 h 5892"/>
                    <a:gd name="T8" fmla="*/ 3733 w 5734"/>
                    <a:gd name="T9" fmla="*/ 378 h 5892"/>
                    <a:gd name="T10" fmla="*/ 2768 w 5734"/>
                    <a:gd name="T11" fmla="*/ 0 h 5892"/>
                    <a:gd name="T12" fmla="*/ 1389 w 5734"/>
                    <a:gd name="T13" fmla="*/ 1076 h 5892"/>
                    <a:gd name="T14" fmla="*/ 0 w 5734"/>
                    <a:gd name="T15" fmla="*/ 2497 h 5892"/>
                    <a:gd name="T16" fmla="*/ 1421 w 5734"/>
                    <a:gd name="T17" fmla="*/ 3918 h 5892"/>
                    <a:gd name="T18" fmla="*/ 2140 w 5734"/>
                    <a:gd name="T19" fmla="*/ 3918 h 5892"/>
                    <a:gd name="T20" fmla="*/ 2140 w 5734"/>
                    <a:gd name="T21" fmla="*/ 4472 h 5892"/>
                    <a:gd name="T22" fmla="*/ 1315 w 5734"/>
                    <a:gd name="T23" fmla="*/ 4472 h 5892"/>
                    <a:gd name="T24" fmla="*/ 954 w 5734"/>
                    <a:gd name="T25" fmla="*/ 4259 h 5892"/>
                    <a:gd name="T26" fmla="*/ 540 w 5734"/>
                    <a:gd name="T27" fmla="*/ 4672 h 5892"/>
                    <a:gd name="T28" fmla="*/ 954 w 5734"/>
                    <a:gd name="T29" fmla="*/ 5086 h 5892"/>
                    <a:gd name="T30" fmla="*/ 1315 w 5734"/>
                    <a:gd name="T31" fmla="*/ 4872 h 5892"/>
                    <a:gd name="T32" fmla="*/ 2340 w 5734"/>
                    <a:gd name="T33" fmla="*/ 4872 h 5892"/>
                    <a:gd name="T34" fmla="*/ 2540 w 5734"/>
                    <a:gd name="T35" fmla="*/ 4672 h 5892"/>
                    <a:gd name="T36" fmla="*/ 2540 w 5734"/>
                    <a:gd name="T37" fmla="*/ 3918 h 5892"/>
                    <a:gd name="T38" fmla="*/ 2667 w 5734"/>
                    <a:gd name="T39" fmla="*/ 3918 h 5892"/>
                    <a:gd name="T40" fmla="*/ 2667 w 5734"/>
                    <a:gd name="T41" fmla="*/ 5117 h 5892"/>
                    <a:gd name="T42" fmla="*/ 2454 w 5734"/>
                    <a:gd name="T43" fmla="*/ 5479 h 5892"/>
                    <a:gd name="T44" fmla="*/ 2867 w 5734"/>
                    <a:gd name="T45" fmla="*/ 5892 h 5892"/>
                    <a:gd name="T46" fmla="*/ 3280 w 5734"/>
                    <a:gd name="T47" fmla="*/ 5479 h 5892"/>
                    <a:gd name="T48" fmla="*/ 3067 w 5734"/>
                    <a:gd name="T49" fmla="*/ 5117 h 5892"/>
                    <a:gd name="T50" fmla="*/ 3067 w 5734"/>
                    <a:gd name="T51" fmla="*/ 3918 h 5892"/>
                    <a:gd name="T52" fmla="*/ 3194 w 5734"/>
                    <a:gd name="T53" fmla="*/ 3918 h 5892"/>
                    <a:gd name="T54" fmla="*/ 3194 w 5734"/>
                    <a:gd name="T55" fmla="*/ 4691 h 5892"/>
                    <a:gd name="T56" fmla="*/ 3394 w 5734"/>
                    <a:gd name="T57" fmla="*/ 4891 h 5892"/>
                    <a:gd name="T58" fmla="*/ 4430 w 5734"/>
                    <a:gd name="T59" fmla="*/ 4891 h 5892"/>
                    <a:gd name="T60" fmla="*/ 4780 w 5734"/>
                    <a:gd name="T61" fmla="*/ 5085 h 5892"/>
                    <a:gd name="T62" fmla="*/ 5194 w 5734"/>
                    <a:gd name="T63" fmla="*/ 4672 h 5892"/>
                    <a:gd name="T64" fmla="*/ 4780 w 5734"/>
                    <a:gd name="T65" fmla="*/ 4259 h 5892"/>
                    <a:gd name="T66" fmla="*/ 4409 w 5734"/>
                    <a:gd name="T67" fmla="*/ 4491 h 5892"/>
                    <a:gd name="T68" fmla="*/ 3594 w 5734"/>
                    <a:gd name="T69" fmla="*/ 4491 h 5892"/>
                    <a:gd name="T70" fmla="*/ 3594 w 5734"/>
                    <a:gd name="T71" fmla="*/ 3918 h 5892"/>
                    <a:gd name="T72" fmla="*/ 4313 w 5734"/>
                    <a:gd name="T73" fmla="*/ 3918 h 5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734" h="5892">
                      <a:moveTo>
                        <a:pt x="4313" y="3918"/>
                      </a:moveTo>
                      <a:cubicBezTo>
                        <a:pt x="5096" y="3918"/>
                        <a:pt x="5734" y="3280"/>
                        <a:pt x="5734" y="2497"/>
                      </a:cubicBezTo>
                      <a:cubicBezTo>
                        <a:pt x="5734" y="1713"/>
                        <a:pt x="5096" y="1076"/>
                        <a:pt x="4313" y="1076"/>
                      </a:cubicBezTo>
                      <a:cubicBezTo>
                        <a:pt x="4258" y="1076"/>
                        <a:pt x="4203" y="1079"/>
                        <a:pt x="4149" y="1085"/>
                      </a:cubicBezTo>
                      <a:cubicBezTo>
                        <a:pt x="4084" y="816"/>
                        <a:pt x="3940" y="570"/>
                        <a:pt x="3733" y="378"/>
                      </a:cubicBezTo>
                      <a:cubicBezTo>
                        <a:pt x="3470" y="134"/>
                        <a:pt x="3127" y="0"/>
                        <a:pt x="2768" y="0"/>
                      </a:cubicBezTo>
                      <a:cubicBezTo>
                        <a:pt x="2107" y="0"/>
                        <a:pt x="1544" y="451"/>
                        <a:pt x="1389" y="1076"/>
                      </a:cubicBezTo>
                      <a:cubicBezTo>
                        <a:pt x="620" y="1093"/>
                        <a:pt x="0" y="1724"/>
                        <a:pt x="0" y="2497"/>
                      </a:cubicBezTo>
                      <a:cubicBezTo>
                        <a:pt x="0" y="3281"/>
                        <a:pt x="638" y="3918"/>
                        <a:pt x="1421" y="3918"/>
                      </a:cubicBezTo>
                      <a:lnTo>
                        <a:pt x="2140" y="3918"/>
                      </a:lnTo>
                      <a:lnTo>
                        <a:pt x="2140" y="4472"/>
                      </a:lnTo>
                      <a:lnTo>
                        <a:pt x="1315" y="4472"/>
                      </a:lnTo>
                      <a:cubicBezTo>
                        <a:pt x="1245" y="4345"/>
                        <a:pt x="1109" y="4259"/>
                        <a:pt x="954" y="4259"/>
                      </a:cubicBezTo>
                      <a:cubicBezTo>
                        <a:pt x="726" y="4259"/>
                        <a:pt x="540" y="4444"/>
                        <a:pt x="540" y="4672"/>
                      </a:cubicBezTo>
                      <a:cubicBezTo>
                        <a:pt x="540" y="4900"/>
                        <a:pt x="726" y="5086"/>
                        <a:pt x="954" y="5086"/>
                      </a:cubicBezTo>
                      <a:cubicBezTo>
                        <a:pt x="1109" y="5086"/>
                        <a:pt x="1245" y="4999"/>
                        <a:pt x="1315" y="4872"/>
                      </a:cubicBezTo>
                      <a:lnTo>
                        <a:pt x="2340" y="4872"/>
                      </a:lnTo>
                      <a:cubicBezTo>
                        <a:pt x="2451" y="4872"/>
                        <a:pt x="2540" y="4783"/>
                        <a:pt x="2540" y="4672"/>
                      </a:cubicBezTo>
                      <a:lnTo>
                        <a:pt x="2540" y="3918"/>
                      </a:lnTo>
                      <a:lnTo>
                        <a:pt x="2667" y="3918"/>
                      </a:lnTo>
                      <a:lnTo>
                        <a:pt x="2667" y="5117"/>
                      </a:lnTo>
                      <a:cubicBezTo>
                        <a:pt x="2540" y="5188"/>
                        <a:pt x="2454" y="5323"/>
                        <a:pt x="2454" y="5479"/>
                      </a:cubicBezTo>
                      <a:cubicBezTo>
                        <a:pt x="2454" y="5707"/>
                        <a:pt x="2639" y="5892"/>
                        <a:pt x="2867" y="5892"/>
                      </a:cubicBezTo>
                      <a:cubicBezTo>
                        <a:pt x="3095" y="5892"/>
                        <a:pt x="3280" y="5707"/>
                        <a:pt x="3280" y="5479"/>
                      </a:cubicBezTo>
                      <a:cubicBezTo>
                        <a:pt x="3280" y="5323"/>
                        <a:pt x="3194" y="5188"/>
                        <a:pt x="3067" y="5117"/>
                      </a:cubicBezTo>
                      <a:lnTo>
                        <a:pt x="3067" y="3918"/>
                      </a:lnTo>
                      <a:lnTo>
                        <a:pt x="3194" y="3918"/>
                      </a:lnTo>
                      <a:lnTo>
                        <a:pt x="3194" y="4691"/>
                      </a:lnTo>
                      <a:cubicBezTo>
                        <a:pt x="3194" y="4802"/>
                        <a:pt x="3283" y="4891"/>
                        <a:pt x="3394" y="4891"/>
                      </a:cubicBezTo>
                      <a:lnTo>
                        <a:pt x="4430" y="4891"/>
                      </a:lnTo>
                      <a:cubicBezTo>
                        <a:pt x="4503" y="5008"/>
                        <a:pt x="4633" y="5085"/>
                        <a:pt x="4780" y="5085"/>
                      </a:cubicBezTo>
                      <a:cubicBezTo>
                        <a:pt x="5008" y="5085"/>
                        <a:pt x="5194" y="4900"/>
                        <a:pt x="5194" y="4672"/>
                      </a:cubicBezTo>
                      <a:cubicBezTo>
                        <a:pt x="5194" y="4444"/>
                        <a:pt x="5008" y="4259"/>
                        <a:pt x="4780" y="4259"/>
                      </a:cubicBezTo>
                      <a:cubicBezTo>
                        <a:pt x="4617" y="4259"/>
                        <a:pt x="4476" y="4354"/>
                        <a:pt x="4409" y="4491"/>
                      </a:cubicBezTo>
                      <a:lnTo>
                        <a:pt x="3594" y="4491"/>
                      </a:lnTo>
                      <a:lnTo>
                        <a:pt x="3594" y="3918"/>
                      </a:lnTo>
                      <a:lnTo>
                        <a:pt x="4313" y="391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7" name="íŝḻíde">
                  <a:extLst>
                    <a:ext uri="{FF2B5EF4-FFF2-40B4-BE49-F238E27FC236}">
                      <a16:creationId xmlns:a16="http://schemas.microsoft.com/office/drawing/2014/main" id="{432EE56D-E9E5-4681-8453-D60C6665D00F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4838039"/>
                  <a:ext cx="2501075" cy="44180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b="1" i="1" dirty="0"/>
                    <a:t>04.Text here</a:t>
                  </a:r>
                </a:p>
              </p:txBody>
            </p:sp>
            <p:sp>
              <p:nvSpPr>
                <p:cNvPr id="18" name="î$ľíďé">
                  <a:extLst>
                    <a:ext uri="{FF2B5EF4-FFF2-40B4-BE49-F238E27FC236}">
                      <a16:creationId xmlns:a16="http://schemas.microsoft.com/office/drawing/2014/main" id="{775F6981-53E2-4DD3-B730-6314921FCBCE}"/>
                    </a:ext>
                  </a:extLst>
                </p:cNvPr>
                <p:cNvSpPr/>
                <p:nvPr/>
              </p:nvSpPr>
              <p:spPr bwMode="auto">
                <a:xfrm>
                  <a:off x="669925" y="5279845"/>
                  <a:ext cx="2501075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891982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9E71D3-3334-4C08-AE49-DE2228B4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060C6F-EA5D-4B98-BF9A-9651078C6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2C0D6EF-313F-4ADB-BC76-44352EBC5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176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0ADAFB3-DD33-46F0-851B-44679EDF380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72825" y="1268760"/>
            <a:ext cx="11082707" cy="4608512"/>
            <a:chOff x="272825" y="1268760"/>
            <a:chExt cx="11082707" cy="4608512"/>
          </a:xfrm>
        </p:grpSpPr>
        <p:grpSp>
          <p:nvGrpSpPr>
            <p:cNvPr id="6" name="ïṣľiḓe">
              <a:extLst>
                <a:ext uri="{FF2B5EF4-FFF2-40B4-BE49-F238E27FC236}">
                  <a16:creationId xmlns:a16="http://schemas.microsoft.com/office/drawing/2014/main" id="{AE6F955B-A33B-4E88-AF64-DA1D6B9F20B2}"/>
                </a:ext>
              </a:extLst>
            </p:cNvPr>
            <p:cNvGrpSpPr/>
            <p:nvPr/>
          </p:nvGrpSpPr>
          <p:grpSpPr>
            <a:xfrm>
              <a:off x="272825" y="2597426"/>
              <a:ext cx="3765802" cy="2082248"/>
              <a:chOff x="151177" y="1856631"/>
              <a:chExt cx="5859098" cy="3239723"/>
            </a:xfrm>
          </p:grpSpPr>
          <p:grpSp>
            <p:nvGrpSpPr>
              <p:cNvPr id="33" name="íšlîḋe">
                <a:extLst>
                  <a:ext uri="{FF2B5EF4-FFF2-40B4-BE49-F238E27FC236}">
                    <a16:creationId xmlns:a16="http://schemas.microsoft.com/office/drawing/2014/main" id="{CFCB691B-626D-452A-8FCB-EB6CCEC696AB}"/>
                  </a:ext>
                </a:extLst>
              </p:cNvPr>
              <p:cNvGrpSpPr/>
              <p:nvPr/>
            </p:nvGrpSpPr>
            <p:grpSpPr>
              <a:xfrm>
                <a:off x="151177" y="4973435"/>
                <a:ext cx="5859098" cy="122919"/>
                <a:chOff x="-1348120" y="5777968"/>
                <a:chExt cx="9361040" cy="187524"/>
              </a:xfrm>
            </p:grpSpPr>
            <p:sp>
              <p:nvSpPr>
                <p:cNvPr id="40" name="iSḻîḑé">
                  <a:extLst>
                    <a:ext uri="{FF2B5EF4-FFF2-40B4-BE49-F238E27FC236}">
                      <a16:creationId xmlns:a16="http://schemas.microsoft.com/office/drawing/2014/main" id="{3B6932C5-BE4F-4AB0-8B19-2006C8C09B08}"/>
                    </a:ext>
                  </a:extLst>
                </p:cNvPr>
                <p:cNvSpPr/>
                <p:nvPr/>
              </p:nvSpPr>
              <p:spPr>
                <a:xfrm flipV="1">
                  <a:off x="-1348120" y="5928916"/>
                  <a:ext cx="9361040" cy="36576"/>
                </a:xfrm>
                <a:prstGeom prst="trapezoid">
                  <a:avLst>
                    <a:gd name="adj" fmla="val 814192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íšḻîḋè">
                  <a:extLst>
                    <a:ext uri="{FF2B5EF4-FFF2-40B4-BE49-F238E27FC236}">
                      <a16:creationId xmlns:a16="http://schemas.microsoft.com/office/drawing/2014/main" id="{6DE523CC-63B3-48E6-9F77-918AAC10CA09}"/>
                    </a:ext>
                  </a:extLst>
                </p:cNvPr>
                <p:cNvSpPr/>
                <p:nvPr/>
              </p:nvSpPr>
              <p:spPr>
                <a:xfrm>
                  <a:off x="-1348120" y="5777968"/>
                  <a:ext cx="9361040" cy="151090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4" name="îsļíḑê">
                <a:extLst>
                  <a:ext uri="{FF2B5EF4-FFF2-40B4-BE49-F238E27FC236}">
                    <a16:creationId xmlns:a16="http://schemas.microsoft.com/office/drawing/2014/main" id="{E91A3F41-5425-4813-9681-A790D31D5140}"/>
                  </a:ext>
                </a:extLst>
              </p:cNvPr>
              <p:cNvGrpSpPr/>
              <p:nvPr/>
            </p:nvGrpSpPr>
            <p:grpSpPr>
              <a:xfrm>
                <a:off x="661705" y="1856631"/>
                <a:ext cx="4849501" cy="3080807"/>
                <a:chOff x="-358011" y="1139528"/>
                <a:chExt cx="7398304" cy="4700016"/>
              </a:xfrm>
            </p:grpSpPr>
            <p:grpSp>
              <p:nvGrpSpPr>
                <p:cNvPr id="36" name="ïṩḻïḋê">
                  <a:extLst>
                    <a:ext uri="{FF2B5EF4-FFF2-40B4-BE49-F238E27FC236}">
                      <a16:creationId xmlns:a16="http://schemas.microsoft.com/office/drawing/2014/main" id="{0B986FCC-A775-4D48-A1C8-0A91ED12C4F9}"/>
                    </a:ext>
                  </a:extLst>
                </p:cNvPr>
                <p:cNvGrpSpPr/>
                <p:nvPr/>
              </p:nvGrpSpPr>
              <p:grpSpPr>
                <a:xfrm>
                  <a:off x="-358011" y="1139528"/>
                  <a:ext cx="7398304" cy="4700016"/>
                  <a:chOff x="-358011" y="1139528"/>
                  <a:chExt cx="7398304" cy="4700016"/>
                </a:xfrm>
              </p:grpSpPr>
              <p:sp>
                <p:nvSpPr>
                  <p:cNvPr id="38" name="íşlïḓe">
                    <a:extLst>
                      <a:ext uri="{FF2B5EF4-FFF2-40B4-BE49-F238E27FC236}">
                        <a16:creationId xmlns:a16="http://schemas.microsoft.com/office/drawing/2014/main" id="{9B6747C6-8666-4CF8-81C3-2B873EB27950}"/>
                      </a:ext>
                    </a:extLst>
                  </p:cNvPr>
                  <p:cNvSpPr/>
                  <p:nvPr/>
                </p:nvSpPr>
                <p:spPr>
                  <a:xfrm>
                    <a:off x="-358011" y="1160081"/>
                    <a:ext cx="7380821" cy="4658912"/>
                  </a:xfrm>
                  <a:custGeom>
                    <a:avLst/>
                    <a:gdLst>
                      <a:gd name="connsiteX0" fmla="*/ 252028 w 7380820"/>
                      <a:gd name="connsiteY0" fmla="*/ 295230 h 4658912"/>
                      <a:gd name="connsiteX1" fmla="*/ 252028 w 7380820"/>
                      <a:gd name="connsiteY1" fmla="*/ 4363682 h 4658912"/>
                      <a:gd name="connsiteX2" fmla="*/ 7128792 w 7380820"/>
                      <a:gd name="connsiteY2" fmla="*/ 4363682 h 4658912"/>
                      <a:gd name="connsiteX3" fmla="*/ 7128792 w 7380820"/>
                      <a:gd name="connsiteY3" fmla="*/ 295230 h 4658912"/>
                      <a:gd name="connsiteX4" fmla="*/ 264533 w 7380820"/>
                      <a:gd name="connsiteY4" fmla="*/ 0 h 4658912"/>
                      <a:gd name="connsiteX5" fmla="*/ 7116287 w 7380820"/>
                      <a:gd name="connsiteY5" fmla="*/ 0 h 4658912"/>
                      <a:gd name="connsiteX6" fmla="*/ 7380820 w 7380820"/>
                      <a:gd name="connsiteY6" fmla="*/ 264533 h 4658912"/>
                      <a:gd name="connsiteX7" fmla="*/ 7380820 w 7380820"/>
                      <a:gd name="connsiteY7" fmla="*/ 4394379 h 4658912"/>
                      <a:gd name="connsiteX8" fmla="*/ 7116287 w 7380820"/>
                      <a:gd name="connsiteY8" fmla="*/ 4658912 h 4658912"/>
                      <a:gd name="connsiteX9" fmla="*/ 264533 w 7380820"/>
                      <a:gd name="connsiteY9" fmla="*/ 4658912 h 4658912"/>
                      <a:gd name="connsiteX10" fmla="*/ 0 w 7380820"/>
                      <a:gd name="connsiteY10" fmla="*/ 4394379 h 4658912"/>
                      <a:gd name="connsiteX11" fmla="*/ 0 w 7380820"/>
                      <a:gd name="connsiteY11" fmla="*/ 264533 h 4658912"/>
                      <a:gd name="connsiteX12" fmla="*/ 264533 w 7380820"/>
                      <a:gd name="connsiteY12" fmla="*/ 0 h 4658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80820" h="4658912">
                        <a:moveTo>
                          <a:pt x="252028" y="295230"/>
                        </a:moveTo>
                        <a:lnTo>
                          <a:pt x="252028" y="4363682"/>
                        </a:lnTo>
                        <a:lnTo>
                          <a:pt x="7128792" y="4363682"/>
                        </a:lnTo>
                        <a:lnTo>
                          <a:pt x="7128792" y="295230"/>
                        </a:lnTo>
                        <a:close/>
                        <a:moveTo>
                          <a:pt x="264533" y="0"/>
                        </a:moveTo>
                        <a:lnTo>
                          <a:pt x="7116287" y="0"/>
                        </a:lnTo>
                        <a:cubicBezTo>
                          <a:pt x="7262385" y="0"/>
                          <a:pt x="7380820" y="118435"/>
                          <a:pt x="7380820" y="264533"/>
                        </a:cubicBezTo>
                        <a:lnTo>
                          <a:pt x="7380820" y="4394379"/>
                        </a:lnTo>
                        <a:cubicBezTo>
                          <a:pt x="7380820" y="4540477"/>
                          <a:pt x="7262385" y="4658912"/>
                          <a:pt x="7116287" y="4658912"/>
                        </a:cubicBezTo>
                        <a:lnTo>
                          <a:pt x="264533" y="4658912"/>
                        </a:lnTo>
                        <a:cubicBezTo>
                          <a:pt x="118435" y="4658912"/>
                          <a:pt x="0" y="4540477"/>
                          <a:pt x="0" y="4394379"/>
                        </a:cubicBezTo>
                        <a:lnTo>
                          <a:pt x="0" y="264533"/>
                        </a:lnTo>
                        <a:cubicBezTo>
                          <a:pt x="0" y="118435"/>
                          <a:pt x="118435" y="0"/>
                          <a:pt x="26453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îṩḻïdé">
                    <a:extLst>
                      <a:ext uri="{FF2B5EF4-FFF2-40B4-BE49-F238E27FC236}">
                        <a16:creationId xmlns:a16="http://schemas.microsoft.com/office/drawing/2014/main" id="{AF7622C7-2615-4769-893B-78534C17DC28}"/>
                      </a:ext>
                    </a:extLst>
                  </p:cNvPr>
                  <p:cNvSpPr/>
                  <p:nvPr/>
                </p:nvSpPr>
                <p:spPr>
                  <a:xfrm>
                    <a:off x="4509683" y="1139528"/>
                    <a:ext cx="2530610" cy="4700016"/>
                  </a:xfrm>
                  <a:custGeom>
                    <a:avLst/>
                    <a:gdLst>
                      <a:gd name="connsiteX0" fmla="*/ 0 w 2530610"/>
                      <a:gd name="connsiteY0" fmla="*/ 0 h 4700016"/>
                      <a:gd name="connsiteX1" fmla="*/ 2263743 w 2530610"/>
                      <a:gd name="connsiteY1" fmla="*/ 0 h 4700016"/>
                      <a:gd name="connsiteX2" fmla="*/ 2530610 w 2530610"/>
                      <a:gd name="connsiteY2" fmla="*/ 266867 h 4700016"/>
                      <a:gd name="connsiteX3" fmla="*/ 2530610 w 2530610"/>
                      <a:gd name="connsiteY3" fmla="*/ 4433149 h 4700016"/>
                      <a:gd name="connsiteX4" fmla="*/ 2263743 w 2530610"/>
                      <a:gd name="connsiteY4" fmla="*/ 4700016 h 4700016"/>
                      <a:gd name="connsiteX5" fmla="*/ 1961175 w 2530610"/>
                      <a:gd name="connsiteY5" fmla="*/ 4700016 h 4700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530610" h="4700016">
                        <a:moveTo>
                          <a:pt x="0" y="0"/>
                        </a:moveTo>
                        <a:lnTo>
                          <a:pt x="2263743" y="0"/>
                        </a:lnTo>
                        <a:cubicBezTo>
                          <a:pt x="2411130" y="0"/>
                          <a:pt x="2530610" y="119480"/>
                          <a:pt x="2530610" y="266867"/>
                        </a:cubicBezTo>
                        <a:lnTo>
                          <a:pt x="2530610" y="4433149"/>
                        </a:lnTo>
                        <a:cubicBezTo>
                          <a:pt x="2530610" y="4580536"/>
                          <a:pt x="2411130" y="4700016"/>
                          <a:pt x="2263743" y="4700016"/>
                        </a:cubicBezTo>
                        <a:lnTo>
                          <a:pt x="1961175" y="470001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>
                          <a:alpha val="30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0"/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37" name="îsḻiḍe">
                  <a:extLst>
                    <a:ext uri="{FF2B5EF4-FFF2-40B4-BE49-F238E27FC236}">
                      <a16:creationId xmlns:a16="http://schemas.microsoft.com/office/drawing/2014/main" id="{3124262A-F19D-49FE-92B6-D65705097BD9}"/>
                    </a:ext>
                  </a:extLst>
                </p:cNvPr>
                <p:cNvSpPr/>
                <p:nvPr/>
              </p:nvSpPr>
              <p:spPr>
                <a:xfrm>
                  <a:off x="3260392" y="1241052"/>
                  <a:ext cx="144016" cy="144016"/>
                </a:xfrm>
                <a:prstGeom prst="ellipse">
                  <a:avLst/>
                </a:prstGeom>
                <a:gradFill flip="none" rotWithShape="1">
                  <a:gsLst>
                    <a:gs pos="17000">
                      <a:schemeClr val="tx1"/>
                    </a:gs>
                    <a:gs pos="34000">
                      <a:srgbClr val="000000">
                        <a:lumMod val="84000"/>
                        <a:lumOff val="16000"/>
                      </a:srgbClr>
                    </a:gs>
                    <a:gs pos="100000">
                      <a:schemeClr val="bg1">
                        <a:lumMod val="50000"/>
                        <a:lumOff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5" name="iśļïdè">
                <a:extLst>
                  <a:ext uri="{FF2B5EF4-FFF2-40B4-BE49-F238E27FC236}">
                    <a16:creationId xmlns:a16="http://schemas.microsoft.com/office/drawing/2014/main" id="{233F23EE-0EE5-4653-A06E-738876D4423B}"/>
                  </a:ext>
                </a:extLst>
              </p:cNvPr>
              <p:cNvSpPr/>
              <p:nvPr/>
            </p:nvSpPr>
            <p:spPr>
              <a:xfrm>
                <a:off x="813911" y="2037132"/>
                <a:ext cx="4515875" cy="2699819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íšľïḍé">
              <a:extLst>
                <a:ext uri="{FF2B5EF4-FFF2-40B4-BE49-F238E27FC236}">
                  <a16:creationId xmlns:a16="http://schemas.microsoft.com/office/drawing/2014/main" id="{8655D6EA-1CCF-4D31-9D0B-03700DBEDBF6}"/>
                </a:ext>
              </a:extLst>
            </p:cNvPr>
            <p:cNvGrpSpPr/>
            <p:nvPr/>
          </p:nvGrpSpPr>
          <p:grpSpPr>
            <a:xfrm>
              <a:off x="2892218" y="2678399"/>
              <a:ext cx="1814108" cy="1814103"/>
              <a:chOff x="3039123" y="2358733"/>
              <a:chExt cx="1233506" cy="1233504"/>
            </a:xfrm>
          </p:grpSpPr>
          <p:sp>
            <p:nvSpPr>
              <p:cNvPr id="30" name="ïS1ïḓè">
                <a:extLst>
                  <a:ext uri="{FF2B5EF4-FFF2-40B4-BE49-F238E27FC236}">
                    <a16:creationId xmlns:a16="http://schemas.microsoft.com/office/drawing/2014/main" id="{B0A7CDB5-4D26-4208-A9BE-C58D3208FDD2}"/>
                  </a:ext>
                </a:extLst>
              </p:cNvPr>
              <p:cNvSpPr/>
              <p:nvPr/>
            </p:nvSpPr>
            <p:spPr>
              <a:xfrm>
                <a:off x="3039123" y="2358733"/>
                <a:ext cx="1233506" cy="1233504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>
                <a:noFill/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ïśľîḋè">
                <a:extLst>
                  <a:ext uri="{FF2B5EF4-FFF2-40B4-BE49-F238E27FC236}">
                    <a16:creationId xmlns:a16="http://schemas.microsoft.com/office/drawing/2014/main" id="{01CC1ECA-56EA-4E81-94AC-82441F37283E}"/>
                  </a:ext>
                </a:extLst>
              </p:cNvPr>
              <p:cNvSpPr txBox="1"/>
              <p:nvPr/>
            </p:nvSpPr>
            <p:spPr>
              <a:xfrm>
                <a:off x="3136615" y="3024051"/>
                <a:ext cx="1038525" cy="312845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i="1" dirty="0">
                    <a:solidFill>
                      <a:srgbClr val="FFFFFF"/>
                    </a:solidFill>
                  </a:rPr>
                  <a:t>Text here</a:t>
                </a:r>
                <a:endParaRPr lang="zh-CN" altLang="en-US" sz="1600" b="1" i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iṡľîḋè">
                <a:extLst>
                  <a:ext uri="{FF2B5EF4-FFF2-40B4-BE49-F238E27FC236}">
                    <a16:creationId xmlns:a16="http://schemas.microsoft.com/office/drawing/2014/main" id="{A02055C7-BFD7-4106-AEBE-10F6B587D39A}"/>
                  </a:ext>
                </a:extLst>
              </p:cNvPr>
              <p:cNvSpPr/>
              <p:nvPr/>
            </p:nvSpPr>
            <p:spPr bwMode="auto">
              <a:xfrm>
                <a:off x="3492276" y="2633356"/>
                <a:ext cx="347225" cy="347224"/>
              </a:xfrm>
              <a:custGeom>
                <a:avLst/>
                <a:gdLst>
                  <a:gd name="connsiteX0" fmla="*/ 221439 w 347225"/>
                  <a:gd name="connsiteY0" fmla="*/ 95674 h 347224"/>
                  <a:gd name="connsiteX1" fmla="*/ 63832 w 347225"/>
                  <a:gd name="connsiteY1" fmla="*/ 253006 h 347224"/>
                  <a:gd name="connsiteX2" fmla="*/ 74301 w 347225"/>
                  <a:gd name="connsiteY2" fmla="*/ 263457 h 347224"/>
                  <a:gd name="connsiteX3" fmla="*/ 231908 w 347225"/>
                  <a:gd name="connsiteY3" fmla="*/ 106112 h 347224"/>
                  <a:gd name="connsiteX4" fmla="*/ 221268 w 347225"/>
                  <a:gd name="connsiteY4" fmla="*/ 62912 h 347224"/>
                  <a:gd name="connsiteX5" fmla="*/ 284809 w 347225"/>
                  <a:gd name="connsiteY5" fmla="*/ 126343 h 347224"/>
                  <a:gd name="connsiteX6" fmla="*/ 94145 w 347225"/>
                  <a:gd name="connsiteY6" fmla="*/ 316687 h 347224"/>
                  <a:gd name="connsiteX7" fmla="*/ 94145 w 347225"/>
                  <a:gd name="connsiteY7" fmla="*/ 316700 h 347224"/>
                  <a:gd name="connsiteX8" fmla="*/ 94132 w 347225"/>
                  <a:gd name="connsiteY8" fmla="*/ 316700 h 347224"/>
                  <a:gd name="connsiteX9" fmla="*/ 94119 w 347225"/>
                  <a:gd name="connsiteY9" fmla="*/ 316713 h 347224"/>
                  <a:gd name="connsiteX10" fmla="*/ 94119 w 347225"/>
                  <a:gd name="connsiteY10" fmla="*/ 316700 h 347224"/>
                  <a:gd name="connsiteX11" fmla="*/ 0 w 347225"/>
                  <a:gd name="connsiteY11" fmla="*/ 347224 h 347224"/>
                  <a:gd name="connsiteX12" fmla="*/ 30591 w 347225"/>
                  <a:gd name="connsiteY12" fmla="*/ 253270 h 347224"/>
                  <a:gd name="connsiteX13" fmla="*/ 30591 w 347225"/>
                  <a:gd name="connsiteY13" fmla="*/ 253243 h 347224"/>
                  <a:gd name="connsiteX14" fmla="*/ 30617 w 347225"/>
                  <a:gd name="connsiteY14" fmla="*/ 253243 h 347224"/>
                  <a:gd name="connsiteX15" fmla="*/ 284004 w 347225"/>
                  <a:gd name="connsiteY15" fmla="*/ 0 h 347224"/>
                  <a:gd name="connsiteX16" fmla="*/ 347225 w 347225"/>
                  <a:gd name="connsiteY16" fmla="*/ 63096 h 347224"/>
                  <a:gd name="connsiteX17" fmla="*/ 305612 w 347225"/>
                  <a:gd name="connsiteY17" fmla="*/ 104651 h 347224"/>
                  <a:gd name="connsiteX18" fmla="*/ 242391 w 347225"/>
                  <a:gd name="connsiteY18" fmla="*/ 41555 h 34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47225" h="347224">
                    <a:moveTo>
                      <a:pt x="221439" y="95674"/>
                    </a:moveTo>
                    <a:lnTo>
                      <a:pt x="63832" y="253006"/>
                    </a:lnTo>
                    <a:lnTo>
                      <a:pt x="74301" y="263457"/>
                    </a:lnTo>
                    <a:lnTo>
                      <a:pt x="231908" y="106112"/>
                    </a:lnTo>
                    <a:close/>
                    <a:moveTo>
                      <a:pt x="221268" y="62912"/>
                    </a:moveTo>
                    <a:lnTo>
                      <a:pt x="284809" y="126343"/>
                    </a:lnTo>
                    <a:lnTo>
                      <a:pt x="94145" y="316687"/>
                    </a:lnTo>
                    <a:lnTo>
                      <a:pt x="94145" y="316700"/>
                    </a:lnTo>
                    <a:lnTo>
                      <a:pt x="94132" y="316700"/>
                    </a:lnTo>
                    <a:lnTo>
                      <a:pt x="94119" y="316713"/>
                    </a:lnTo>
                    <a:lnTo>
                      <a:pt x="94119" y="316700"/>
                    </a:lnTo>
                    <a:lnTo>
                      <a:pt x="0" y="347224"/>
                    </a:lnTo>
                    <a:lnTo>
                      <a:pt x="30591" y="253270"/>
                    </a:lnTo>
                    <a:lnTo>
                      <a:pt x="30591" y="253243"/>
                    </a:lnTo>
                    <a:lnTo>
                      <a:pt x="30617" y="253243"/>
                    </a:lnTo>
                    <a:close/>
                    <a:moveTo>
                      <a:pt x="284004" y="0"/>
                    </a:moveTo>
                    <a:lnTo>
                      <a:pt x="347225" y="63096"/>
                    </a:lnTo>
                    <a:lnTo>
                      <a:pt x="305612" y="104651"/>
                    </a:lnTo>
                    <a:lnTo>
                      <a:pt x="242391" y="415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8" name="ïSḻiḓè">
              <a:extLst>
                <a:ext uri="{FF2B5EF4-FFF2-40B4-BE49-F238E27FC236}">
                  <a16:creationId xmlns:a16="http://schemas.microsoft.com/office/drawing/2014/main" id="{88B6F280-8937-4443-9DE9-A1AC78B6B134}"/>
                </a:ext>
              </a:extLst>
            </p:cNvPr>
            <p:cNvSpPr/>
            <p:nvPr/>
          </p:nvSpPr>
          <p:spPr>
            <a:xfrm>
              <a:off x="9236885" y="3513716"/>
              <a:ext cx="710980" cy="215729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ïśľïḍe">
              <a:extLst>
                <a:ext uri="{FF2B5EF4-FFF2-40B4-BE49-F238E27FC236}">
                  <a16:creationId xmlns:a16="http://schemas.microsoft.com/office/drawing/2014/main" id="{810AA3E3-F4BD-40A6-8C68-B307A78C6A5E}"/>
                </a:ext>
              </a:extLst>
            </p:cNvPr>
            <p:cNvSpPr/>
            <p:nvPr/>
          </p:nvSpPr>
          <p:spPr>
            <a:xfrm rot="18900000">
              <a:off x="8882732" y="2636811"/>
              <a:ext cx="818844" cy="215729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ïṥḷïďé">
              <a:extLst>
                <a:ext uri="{FF2B5EF4-FFF2-40B4-BE49-F238E27FC236}">
                  <a16:creationId xmlns:a16="http://schemas.microsoft.com/office/drawing/2014/main" id="{71DB7D88-1C89-44D0-AF85-4374DEC7EFC3}"/>
                </a:ext>
              </a:extLst>
            </p:cNvPr>
            <p:cNvSpPr/>
            <p:nvPr/>
          </p:nvSpPr>
          <p:spPr>
            <a:xfrm rot="2700000" flipV="1">
              <a:off x="8882732" y="4319191"/>
              <a:ext cx="818844" cy="215729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11" name="íṡḻidê">
              <a:extLst>
                <a:ext uri="{FF2B5EF4-FFF2-40B4-BE49-F238E27FC236}">
                  <a16:creationId xmlns:a16="http://schemas.microsoft.com/office/drawing/2014/main" id="{4DDDF894-DA0A-4F9A-AAE1-896A956CFFAA}"/>
                </a:ext>
              </a:extLst>
            </p:cNvPr>
            <p:cNvGrpSpPr/>
            <p:nvPr/>
          </p:nvGrpSpPr>
          <p:grpSpPr>
            <a:xfrm>
              <a:off x="5675274" y="2956262"/>
              <a:ext cx="1233506" cy="1233504"/>
              <a:chOff x="5677707" y="2956262"/>
              <a:chExt cx="1233506" cy="1233504"/>
            </a:xfrm>
          </p:grpSpPr>
          <p:sp>
            <p:nvSpPr>
              <p:cNvPr id="27" name="iṣḷîdê">
                <a:extLst>
                  <a:ext uri="{FF2B5EF4-FFF2-40B4-BE49-F238E27FC236}">
                    <a16:creationId xmlns:a16="http://schemas.microsoft.com/office/drawing/2014/main" id="{5B0F7ED1-4985-4D85-B0DB-38814316A1F6}"/>
                  </a:ext>
                </a:extLst>
              </p:cNvPr>
              <p:cNvSpPr/>
              <p:nvPr/>
            </p:nvSpPr>
            <p:spPr>
              <a:xfrm>
                <a:off x="5677707" y="2956262"/>
                <a:ext cx="1233506" cy="123350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$ḻíďe">
                <a:extLst>
                  <a:ext uri="{FF2B5EF4-FFF2-40B4-BE49-F238E27FC236}">
                    <a16:creationId xmlns:a16="http://schemas.microsoft.com/office/drawing/2014/main" id="{48BCF789-DC01-49D1-867D-0516DD91423B}"/>
                  </a:ext>
                </a:extLst>
              </p:cNvPr>
              <p:cNvSpPr txBox="1"/>
              <p:nvPr/>
            </p:nvSpPr>
            <p:spPr>
              <a:xfrm>
                <a:off x="5677707" y="3621580"/>
                <a:ext cx="1233506" cy="312845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/>
              </a:bodyPr>
              <a:lstStyle/>
              <a:p>
                <a:pPr algn="ctr" defTabSz="914354"/>
                <a:r>
                  <a:rPr lang="en-US" altLang="zh-CN" sz="1400" b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îṣ1iḋe">
                <a:extLst>
                  <a:ext uri="{FF2B5EF4-FFF2-40B4-BE49-F238E27FC236}">
                    <a16:creationId xmlns:a16="http://schemas.microsoft.com/office/drawing/2014/main" id="{143FD56E-BFA8-4A6B-8AE9-999255D9C264}"/>
                  </a:ext>
                </a:extLst>
              </p:cNvPr>
              <p:cNvSpPr/>
              <p:nvPr/>
            </p:nvSpPr>
            <p:spPr bwMode="auto">
              <a:xfrm>
                <a:off x="6120846" y="3230881"/>
                <a:ext cx="347228" cy="347229"/>
              </a:xfrm>
              <a:custGeom>
                <a:avLst/>
                <a:gdLst>
                  <a:gd name="connsiteX0" fmla="*/ 299602 w 347228"/>
                  <a:gd name="connsiteY0" fmla="*/ 281654 h 347229"/>
                  <a:gd name="connsiteX1" fmla="*/ 281438 w 347228"/>
                  <a:gd name="connsiteY1" fmla="*/ 299759 h 347229"/>
                  <a:gd name="connsiteX2" fmla="*/ 299602 w 347228"/>
                  <a:gd name="connsiteY2" fmla="*/ 317857 h 347229"/>
                  <a:gd name="connsiteX3" fmla="*/ 317759 w 347228"/>
                  <a:gd name="connsiteY3" fmla="*/ 299759 h 347229"/>
                  <a:gd name="connsiteX4" fmla="*/ 299602 w 347228"/>
                  <a:gd name="connsiteY4" fmla="*/ 281654 h 347229"/>
                  <a:gd name="connsiteX5" fmla="*/ 245668 w 347228"/>
                  <a:gd name="connsiteY5" fmla="*/ 201851 h 347229"/>
                  <a:gd name="connsiteX6" fmla="*/ 303772 w 347228"/>
                  <a:gd name="connsiteY6" fmla="*/ 259773 h 347229"/>
                  <a:gd name="connsiteX7" fmla="*/ 342465 w 347228"/>
                  <a:gd name="connsiteY7" fmla="*/ 288486 h 347229"/>
                  <a:gd name="connsiteX8" fmla="*/ 346621 w 347228"/>
                  <a:gd name="connsiteY8" fmla="*/ 304221 h 347229"/>
                  <a:gd name="connsiteX9" fmla="*/ 303724 w 347228"/>
                  <a:gd name="connsiteY9" fmla="*/ 347229 h 347229"/>
                  <a:gd name="connsiteX10" fmla="*/ 288283 w 347228"/>
                  <a:gd name="connsiteY10" fmla="*/ 343070 h 347229"/>
                  <a:gd name="connsiteX11" fmla="*/ 259200 w 347228"/>
                  <a:gd name="connsiteY11" fmla="*/ 304221 h 347229"/>
                  <a:gd name="connsiteX12" fmla="*/ 197725 w 347228"/>
                  <a:gd name="connsiteY12" fmla="*/ 242934 h 347229"/>
                  <a:gd name="connsiteX13" fmla="*/ 216386 w 347228"/>
                  <a:gd name="connsiteY13" fmla="*/ 231034 h 347229"/>
                  <a:gd name="connsiteX14" fmla="*/ 225436 w 347228"/>
                  <a:gd name="connsiteY14" fmla="*/ 222009 h 347229"/>
                  <a:gd name="connsiteX15" fmla="*/ 235191 w 347228"/>
                  <a:gd name="connsiteY15" fmla="*/ 212283 h 347229"/>
                  <a:gd name="connsiteX16" fmla="*/ 230641 w 347228"/>
                  <a:gd name="connsiteY16" fmla="*/ 203096 h 347229"/>
                  <a:gd name="connsiteX17" fmla="*/ 239885 w 347228"/>
                  <a:gd name="connsiteY17" fmla="*/ 207619 h 347229"/>
                  <a:gd name="connsiteX18" fmla="*/ 290492 w 347228"/>
                  <a:gd name="connsiteY18" fmla="*/ 4 h 347229"/>
                  <a:gd name="connsiteX19" fmla="*/ 313626 w 347228"/>
                  <a:gd name="connsiteY19" fmla="*/ 9551 h 347229"/>
                  <a:gd name="connsiteX20" fmla="*/ 337653 w 347228"/>
                  <a:gd name="connsiteY20" fmla="*/ 33507 h 347229"/>
                  <a:gd name="connsiteX21" fmla="*/ 337653 w 347228"/>
                  <a:gd name="connsiteY21" fmla="*/ 79611 h 347229"/>
                  <a:gd name="connsiteX22" fmla="*/ 234782 w 347228"/>
                  <a:gd name="connsiteY22" fmla="*/ 182151 h 347229"/>
                  <a:gd name="connsiteX23" fmla="*/ 228552 w 347228"/>
                  <a:gd name="connsiteY23" fmla="*/ 180823 h 347229"/>
                  <a:gd name="connsiteX24" fmla="*/ 214762 w 347228"/>
                  <a:gd name="connsiteY24" fmla="*/ 186324 h 347229"/>
                  <a:gd name="connsiteX25" fmla="*/ 210560 w 347228"/>
                  <a:gd name="connsiteY25" fmla="*/ 206282 h 347229"/>
                  <a:gd name="connsiteX26" fmla="*/ 201508 w 347228"/>
                  <a:gd name="connsiteY26" fmla="*/ 215318 h 347229"/>
                  <a:gd name="connsiteX27" fmla="*/ 178357 w 347228"/>
                  <a:gd name="connsiteY27" fmla="*/ 224881 h 347229"/>
                  <a:gd name="connsiteX28" fmla="*/ 155239 w 347228"/>
                  <a:gd name="connsiteY28" fmla="*/ 215334 h 347229"/>
                  <a:gd name="connsiteX29" fmla="*/ 152854 w 347228"/>
                  <a:gd name="connsiteY29" fmla="*/ 212967 h 347229"/>
                  <a:gd name="connsiteX30" fmla="*/ 72679 w 347228"/>
                  <a:gd name="connsiteY30" fmla="*/ 292894 h 347229"/>
                  <a:gd name="connsiteX31" fmla="*/ 64568 w 347228"/>
                  <a:gd name="connsiteY31" fmla="*/ 314419 h 347229"/>
                  <a:gd name="connsiteX32" fmla="*/ 20052 w 347228"/>
                  <a:gd name="connsiteY32" fmla="*/ 345427 h 347229"/>
                  <a:gd name="connsiteX33" fmla="*/ 0 w 347228"/>
                  <a:gd name="connsiteY33" fmla="*/ 325501 h 347229"/>
                  <a:gd name="connsiteX34" fmla="*/ 31229 w 347228"/>
                  <a:gd name="connsiteY34" fmla="*/ 281076 h 347229"/>
                  <a:gd name="connsiteX35" fmla="*/ 52644 w 347228"/>
                  <a:gd name="connsiteY35" fmla="*/ 273000 h 347229"/>
                  <a:gd name="connsiteX36" fmla="*/ 132867 w 347228"/>
                  <a:gd name="connsiteY36" fmla="*/ 193041 h 347229"/>
                  <a:gd name="connsiteX37" fmla="*/ 131196 w 347228"/>
                  <a:gd name="connsiteY37" fmla="*/ 191362 h 347229"/>
                  <a:gd name="connsiteX38" fmla="*/ 131196 w 347228"/>
                  <a:gd name="connsiteY38" fmla="*/ 145257 h 347229"/>
                  <a:gd name="connsiteX39" fmla="*/ 140216 w 347228"/>
                  <a:gd name="connsiteY39" fmla="*/ 136286 h 347229"/>
                  <a:gd name="connsiteX40" fmla="*/ 146641 w 347228"/>
                  <a:gd name="connsiteY40" fmla="*/ 137725 h 347229"/>
                  <a:gd name="connsiteX41" fmla="*/ 160463 w 347228"/>
                  <a:gd name="connsiteY41" fmla="*/ 132208 h 347229"/>
                  <a:gd name="connsiteX42" fmla="*/ 164535 w 347228"/>
                  <a:gd name="connsiteY42" fmla="*/ 112026 h 347229"/>
                  <a:gd name="connsiteX43" fmla="*/ 267358 w 347228"/>
                  <a:gd name="connsiteY43" fmla="*/ 9567 h 347229"/>
                  <a:gd name="connsiteX44" fmla="*/ 290492 w 347228"/>
                  <a:gd name="connsiteY44" fmla="*/ 4 h 347229"/>
                  <a:gd name="connsiteX45" fmla="*/ 74475 w 347228"/>
                  <a:gd name="connsiteY45" fmla="*/ 4 h 347229"/>
                  <a:gd name="connsiteX46" fmla="*/ 154925 w 347228"/>
                  <a:gd name="connsiteY46" fmla="*/ 80174 h 347229"/>
                  <a:gd name="connsiteX47" fmla="*/ 151417 w 347228"/>
                  <a:gd name="connsiteY47" fmla="*/ 96830 h 347229"/>
                  <a:gd name="connsiteX48" fmla="*/ 150427 w 347228"/>
                  <a:gd name="connsiteY48" fmla="*/ 97813 h 347229"/>
                  <a:gd name="connsiteX49" fmla="*/ 140464 w 347228"/>
                  <a:gd name="connsiteY49" fmla="*/ 107751 h 347229"/>
                  <a:gd name="connsiteX50" fmla="*/ 145155 w 347228"/>
                  <a:gd name="connsiteY50" fmla="*/ 116764 h 347229"/>
                  <a:gd name="connsiteX51" fmla="*/ 136125 w 347228"/>
                  <a:gd name="connsiteY51" fmla="*/ 112074 h 347229"/>
                  <a:gd name="connsiteX52" fmla="*/ 126155 w 347228"/>
                  <a:gd name="connsiteY52" fmla="*/ 122012 h 347229"/>
                  <a:gd name="connsiteX53" fmla="*/ 117153 w 347228"/>
                  <a:gd name="connsiteY53" fmla="*/ 130982 h 347229"/>
                  <a:gd name="connsiteX54" fmla="*/ 105225 w 347228"/>
                  <a:gd name="connsiteY54" fmla="*/ 149582 h 347229"/>
                  <a:gd name="connsiteX55" fmla="*/ 103725 w 347228"/>
                  <a:gd name="connsiteY55" fmla="*/ 148090 h 347229"/>
                  <a:gd name="connsiteX56" fmla="*/ 80464 w 347228"/>
                  <a:gd name="connsiteY56" fmla="*/ 154393 h 347229"/>
                  <a:gd name="connsiteX57" fmla="*/ 0 w 347228"/>
                  <a:gd name="connsiteY57" fmla="*/ 74216 h 347229"/>
                  <a:gd name="connsiteX58" fmla="*/ 7259 w 347228"/>
                  <a:gd name="connsiteY58" fmla="*/ 66895 h 347229"/>
                  <a:gd name="connsiteX59" fmla="*/ 55072 w 347228"/>
                  <a:gd name="connsiteY59" fmla="*/ 97031 h 347229"/>
                  <a:gd name="connsiteX60" fmla="*/ 97370 w 347228"/>
                  <a:gd name="connsiteY60" fmla="*/ 54878 h 347229"/>
                  <a:gd name="connsiteX61" fmla="*/ 67137 w 347228"/>
                  <a:gd name="connsiteY61" fmla="*/ 7224 h 347229"/>
                  <a:gd name="connsiteX62" fmla="*/ 74475 w 347228"/>
                  <a:gd name="connsiteY62" fmla="*/ 4 h 347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347228" h="347229">
                    <a:moveTo>
                      <a:pt x="299602" y="281654"/>
                    </a:moveTo>
                    <a:cubicBezTo>
                      <a:pt x="289572" y="281654"/>
                      <a:pt x="281438" y="289758"/>
                      <a:pt x="281438" y="299759"/>
                    </a:cubicBezTo>
                    <a:cubicBezTo>
                      <a:pt x="281438" y="309754"/>
                      <a:pt x="289572" y="317857"/>
                      <a:pt x="299602" y="317857"/>
                    </a:cubicBezTo>
                    <a:cubicBezTo>
                      <a:pt x="309632" y="317857"/>
                      <a:pt x="317759" y="309754"/>
                      <a:pt x="317759" y="299759"/>
                    </a:cubicBezTo>
                    <a:cubicBezTo>
                      <a:pt x="317759" y="289758"/>
                      <a:pt x="309632" y="281654"/>
                      <a:pt x="299602" y="281654"/>
                    </a:cubicBezTo>
                    <a:close/>
                    <a:moveTo>
                      <a:pt x="245668" y="201851"/>
                    </a:moveTo>
                    <a:lnTo>
                      <a:pt x="303772" y="259773"/>
                    </a:lnTo>
                    <a:lnTo>
                      <a:pt x="342465" y="288486"/>
                    </a:lnTo>
                    <a:lnTo>
                      <a:pt x="346621" y="304221"/>
                    </a:lnTo>
                    <a:lnTo>
                      <a:pt x="303724" y="347229"/>
                    </a:lnTo>
                    <a:lnTo>
                      <a:pt x="288283" y="343070"/>
                    </a:lnTo>
                    <a:lnTo>
                      <a:pt x="259200" y="304221"/>
                    </a:lnTo>
                    <a:lnTo>
                      <a:pt x="197725" y="242934"/>
                    </a:lnTo>
                    <a:cubicBezTo>
                      <a:pt x="204646" y="240376"/>
                      <a:pt x="211016" y="236392"/>
                      <a:pt x="216386" y="231034"/>
                    </a:cubicBezTo>
                    <a:lnTo>
                      <a:pt x="225436" y="222009"/>
                    </a:lnTo>
                    <a:lnTo>
                      <a:pt x="235191" y="212283"/>
                    </a:lnTo>
                    <a:lnTo>
                      <a:pt x="230641" y="203096"/>
                    </a:lnTo>
                    <a:lnTo>
                      <a:pt x="239885" y="207619"/>
                    </a:lnTo>
                    <a:close/>
                    <a:moveTo>
                      <a:pt x="290492" y="4"/>
                    </a:moveTo>
                    <a:cubicBezTo>
                      <a:pt x="298863" y="4"/>
                      <a:pt x="307234" y="3186"/>
                      <a:pt x="313626" y="9551"/>
                    </a:cubicBezTo>
                    <a:lnTo>
                      <a:pt x="337653" y="33507"/>
                    </a:lnTo>
                    <a:cubicBezTo>
                      <a:pt x="350420" y="46236"/>
                      <a:pt x="350420" y="66882"/>
                      <a:pt x="337653" y="79611"/>
                    </a:cubicBezTo>
                    <a:lnTo>
                      <a:pt x="234782" y="182151"/>
                    </a:lnTo>
                    <a:cubicBezTo>
                      <a:pt x="232916" y="181239"/>
                      <a:pt x="230758" y="180823"/>
                      <a:pt x="228552" y="180823"/>
                    </a:cubicBezTo>
                    <a:cubicBezTo>
                      <a:pt x="223523" y="180823"/>
                      <a:pt x="218120" y="182966"/>
                      <a:pt x="214762" y="186324"/>
                    </a:cubicBezTo>
                    <a:cubicBezTo>
                      <a:pt x="209879" y="191186"/>
                      <a:pt x="207575" y="200237"/>
                      <a:pt x="210560" y="206282"/>
                    </a:cubicBezTo>
                    <a:lnTo>
                      <a:pt x="201508" y="215318"/>
                    </a:lnTo>
                    <a:cubicBezTo>
                      <a:pt x="195116" y="221699"/>
                      <a:pt x="186728" y="224881"/>
                      <a:pt x="178357" y="224881"/>
                    </a:cubicBezTo>
                    <a:cubicBezTo>
                      <a:pt x="169986" y="224881"/>
                      <a:pt x="161615" y="221699"/>
                      <a:pt x="155239" y="215334"/>
                    </a:cubicBezTo>
                    <a:lnTo>
                      <a:pt x="152854" y="212967"/>
                    </a:lnTo>
                    <a:lnTo>
                      <a:pt x="72679" y="292894"/>
                    </a:lnTo>
                    <a:lnTo>
                      <a:pt x="64568" y="314419"/>
                    </a:lnTo>
                    <a:lnTo>
                      <a:pt x="20052" y="345427"/>
                    </a:lnTo>
                    <a:lnTo>
                      <a:pt x="0" y="325501"/>
                    </a:lnTo>
                    <a:lnTo>
                      <a:pt x="31229" y="281076"/>
                    </a:lnTo>
                    <a:lnTo>
                      <a:pt x="52644" y="273000"/>
                    </a:lnTo>
                    <a:lnTo>
                      <a:pt x="132867" y="193041"/>
                    </a:lnTo>
                    <a:lnTo>
                      <a:pt x="131196" y="191362"/>
                    </a:lnTo>
                    <a:cubicBezTo>
                      <a:pt x="118429" y="178632"/>
                      <a:pt x="118429" y="157987"/>
                      <a:pt x="131196" y="145257"/>
                    </a:cubicBezTo>
                    <a:lnTo>
                      <a:pt x="140216" y="136286"/>
                    </a:lnTo>
                    <a:cubicBezTo>
                      <a:pt x="142115" y="137278"/>
                      <a:pt x="144337" y="137725"/>
                      <a:pt x="146641" y="137725"/>
                    </a:cubicBezTo>
                    <a:cubicBezTo>
                      <a:pt x="151670" y="137725"/>
                      <a:pt x="157072" y="135582"/>
                      <a:pt x="160463" y="132208"/>
                    </a:cubicBezTo>
                    <a:cubicBezTo>
                      <a:pt x="165362" y="127299"/>
                      <a:pt x="167698" y="118103"/>
                      <a:pt x="164535" y="112026"/>
                    </a:cubicBezTo>
                    <a:lnTo>
                      <a:pt x="267358" y="9567"/>
                    </a:lnTo>
                    <a:cubicBezTo>
                      <a:pt x="273733" y="3186"/>
                      <a:pt x="282121" y="4"/>
                      <a:pt x="290492" y="4"/>
                    </a:cubicBezTo>
                    <a:close/>
                    <a:moveTo>
                      <a:pt x="74475" y="4"/>
                    </a:moveTo>
                    <a:cubicBezTo>
                      <a:pt x="115589" y="-484"/>
                      <a:pt x="154925" y="39182"/>
                      <a:pt x="154925" y="80174"/>
                    </a:cubicBezTo>
                    <a:cubicBezTo>
                      <a:pt x="154932" y="85473"/>
                      <a:pt x="153634" y="91116"/>
                      <a:pt x="151417" y="96830"/>
                    </a:cubicBezTo>
                    <a:lnTo>
                      <a:pt x="150427" y="97813"/>
                    </a:lnTo>
                    <a:lnTo>
                      <a:pt x="140464" y="107751"/>
                    </a:lnTo>
                    <a:lnTo>
                      <a:pt x="145155" y="116764"/>
                    </a:lnTo>
                    <a:lnTo>
                      <a:pt x="136125" y="112074"/>
                    </a:lnTo>
                    <a:lnTo>
                      <a:pt x="126155" y="122012"/>
                    </a:lnTo>
                    <a:lnTo>
                      <a:pt x="117153" y="130982"/>
                    </a:lnTo>
                    <a:cubicBezTo>
                      <a:pt x="111687" y="136424"/>
                      <a:pt x="107735" y="142799"/>
                      <a:pt x="105225" y="149582"/>
                    </a:cubicBezTo>
                    <a:lnTo>
                      <a:pt x="103725" y="148090"/>
                    </a:lnTo>
                    <a:cubicBezTo>
                      <a:pt x="95864" y="152027"/>
                      <a:pt x="87909" y="154393"/>
                      <a:pt x="80464" y="154393"/>
                    </a:cubicBezTo>
                    <a:cubicBezTo>
                      <a:pt x="39342" y="154393"/>
                      <a:pt x="502" y="115200"/>
                      <a:pt x="0" y="74216"/>
                    </a:cubicBezTo>
                    <a:cubicBezTo>
                      <a:pt x="7" y="74058"/>
                      <a:pt x="4641" y="69505"/>
                      <a:pt x="7259" y="66895"/>
                    </a:cubicBezTo>
                    <a:cubicBezTo>
                      <a:pt x="40920" y="100459"/>
                      <a:pt x="34322" y="97031"/>
                      <a:pt x="55072" y="97031"/>
                    </a:cubicBezTo>
                    <a:cubicBezTo>
                      <a:pt x="71104" y="97031"/>
                      <a:pt x="97370" y="71218"/>
                      <a:pt x="97370" y="54878"/>
                    </a:cubicBezTo>
                    <a:cubicBezTo>
                      <a:pt x="97370" y="34729"/>
                      <a:pt x="100096" y="40064"/>
                      <a:pt x="67137" y="7224"/>
                    </a:cubicBezTo>
                    <a:cubicBezTo>
                      <a:pt x="69669" y="4700"/>
                      <a:pt x="74317" y="4"/>
                      <a:pt x="7447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2" name="î$1ïďè">
              <a:extLst>
                <a:ext uri="{FF2B5EF4-FFF2-40B4-BE49-F238E27FC236}">
                  <a16:creationId xmlns:a16="http://schemas.microsoft.com/office/drawing/2014/main" id="{1A756742-34D3-496B-8902-DBAEE32B2235}"/>
                </a:ext>
              </a:extLst>
            </p:cNvPr>
            <p:cNvGrpSpPr/>
            <p:nvPr/>
          </p:nvGrpSpPr>
          <p:grpSpPr>
            <a:xfrm>
              <a:off x="7877730" y="2956262"/>
              <a:ext cx="1233507" cy="1233504"/>
              <a:chOff x="7877730" y="2956262"/>
              <a:chExt cx="1233507" cy="1233504"/>
            </a:xfrm>
          </p:grpSpPr>
          <p:sp>
            <p:nvSpPr>
              <p:cNvPr id="24" name="íŝlîḋè">
                <a:extLst>
                  <a:ext uri="{FF2B5EF4-FFF2-40B4-BE49-F238E27FC236}">
                    <a16:creationId xmlns:a16="http://schemas.microsoft.com/office/drawing/2014/main" id="{C2AF04CA-19BE-4372-A2AE-D6F8AA62A0D7}"/>
                  </a:ext>
                </a:extLst>
              </p:cNvPr>
              <p:cNvSpPr/>
              <p:nvPr/>
            </p:nvSpPr>
            <p:spPr>
              <a:xfrm>
                <a:off x="7877730" y="2956262"/>
                <a:ext cx="1233506" cy="123350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ï$ḷíḓê">
                <a:extLst>
                  <a:ext uri="{FF2B5EF4-FFF2-40B4-BE49-F238E27FC236}">
                    <a16:creationId xmlns:a16="http://schemas.microsoft.com/office/drawing/2014/main" id="{DDDFAAEC-F485-4DDF-9F2F-0EDF8403F100}"/>
                  </a:ext>
                </a:extLst>
              </p:cNvPr>
              <p:cNvSpPr txBox="1"/>
              <p:nvPr/>
            </p:nvSpPr>
            <p:spPr>
              <a:xfrm>
                <a:off x="7877731" y="3621580"/>
                <a:ext cx="1233506" cy="312845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/>
              </a:bodyPr>
              <a:lstStyle/>
              <a:p>
                <a:pPr algn="ctr" defTabSz="914354"/>
                <a:r>
                  <a:rPr lang="en-US" altLang="zh-CN" sz="1400" b="1" dirty="0">
                    <a:solidFill>
                      <a:srgbClr val="FFFFFF"/>
                    </a:solidFill>
                  </a:rPr>
                  <a:t>Text</a:t>
                </a:r>
                <a:endParaRPr lang="zh-CN" altLang="en-US" sz="14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î$ľîḑé">
                <a:extLst>
                  <a:ext uri="{FF2B5EF4-FFF2-40B4-BE49-F238E27FC236}">
                    <a16:creationId xmlns:a16="http://schemas.microsoft.com/office/drawing/2014/main" id="{1701E984-9AB7-4D6B-9416-64BD1D2F4726}"/>
                  </a:ext>
                </a:extLst>
              </p:cNvPr>
              <p:cNvSpPr/>
              <p:nvPr/>
            </p:nvSpPr>
            <p:spPr bwMode="auto">
              <a:xfrm>
                <a:off x="8314490" y="3240455"/>
                <a:ext cx="378318" cy="323903"/>
              </a:xfrm>
              <a:custGeom>
                <a:avLst/>
                <a:gdLst>
                  <a:gd name="T0" fmla="*/ 259046022 w 21600"/>
                  <a:gd name="T1" fmla="*/ 121588502 h 21600"/>
                  <a:gd name="T2" fmla="*/ 259046022 w 21600"/>
                  <a:gd name="T3" fmla="*/ 105226481 h 21600"/>
                  <a:gd name="T4" fmla="*/ 239823076 w 21600"/>
                  <a:gd name="T5" fmla="*/ 77110490 h 21600"/>
                  <a:gd name="T6" fmla="*/ 186223862 w 21600"/>
                  <a:gd name="T7" fmla="*/ 43829736 h 21600"/>
                  <a:gd name="T8" fmla="*/ 166165689 w 21600"/>
                  <a:gd name="T9" fmla="*/ 29170478 h 21600"/>
                  <a:gd name="T10" fmla="*/ 159655912 w 21600"/>
                  <a:gd name="T11" fmla="*/ 18378005 h 21600"/>
                  <a:gd name="T12" fmla="*/ 159655912 w 21600"/>
                  <a:gd name="T13" fmla="*/ 18306686 h 21600"/>
                  <a:gd name="T14" fmla="*/ 159655912 w 21600"/>
                  <a:gd name="T15" fmla="*/ 0 h 21600"/>
                  <a:gd name="T16" fmla="*/ 126685736 w 21600"/>
                  <a:gd name="T17" fmla="*/ 0 h 21600"/>
                  <a:gd name="T18" fmla="*/ 126685736 w 21600"/>
                  <a:gd name="T19" fmla="*/ 7010 h 21600"/>
                  <a:gd name="T20" fmla="*/ 126685736 w 21600"/>
                  <a:gd name="T21" fmla="*/ 18314449 h 21600"/>
                  <a:gd name="T22" fmla="*/ 126685736 w 21600"/>
                  <a:gd name="T23" fmla="*/ 18385768 h 21600"/>
                  <a:gd name="T24" fmla="*/ 120175960 w 21600"/>
                  <a:gd name="T25" fmla="*/ 29184405 h 21600"/>
                  <a:gd name="T26" fmla="*/ 100117787 w 21600"/>
                  <a:gd name="T27" fmla="*/ 43844509 h 21600"/>
                  <a:gd name="T28" fmla="*/ 46519839 w 21600"/>
                  <a:gd name="T29" fmla="*/ 77117499 h 21600"/>
                  <a:gd name="T30" fmla="*/ 27296893 w 21600"/>
                  <a:gd name="T31" fmla="*/ 105240491 h 21600"/>
                  <a:gd name="T32" fmla="*/ 27296893 w 21600"/>
                  <a:gd name="T33" fmla="*/ 121595512 h 21600"/>
                  <a:gd name="T34" fmla="*/ 0 w 21600"/>
                  <a:gd name="T35" fmla="*/ 121595512 h 21600"/>
                  <a:gd name="T36" fmla="*/ 43483029 w 21600"/>
                  <a:gd name="T37" fmla="*/ 153864397 h 21600"/>
                  <a:gd name="T38" fmla="*/ 86847348 w 21600"/>
                  <a:gd name="T39" fmla="*/ 121595512 h 21600"/>
                  <a:gd name="T40" fmla="*/ 60280664 w 21600"/>
                  <a:gd name="T41" fmla="*/ 121595512 h 21600"/>
                  <a:gd name="T42" fmla="*/ 60280664 w 21600"/>
                  <a:gd name="T43" fmla="*/ 105240491 h 21600"/>
                  <a:gd name="T44" fmla="*/ 60280664 w 21600"/>
                  <a:gd name="T45" fmla="*/ 105147400 h 21600"/>
                  <a:gd name="T46" fmla="*/ 66723773 w 21600"/>
                  <a:gd name="T47" fmla="*/ 94712354 h 21600"/>
                  <a:gd name="T48" fmla="*/ 86835030 w 21600"/>
                  <a:gd name="T49" fmla="*/ 80194969 h 21600"/>
                  <a:gd name="T50" fmla="*/ 126526262 w 21600"/>
                  <a:gd name="T51" fmla="*/ 56480866 h 21600"/>
                  <a:gd name="T52" fmla="*/ 126526262 w 21600"/>
                  <a:gd name="T53" fmla="*/ 121588502 h 21600"/>
                  <a:gd name="T54" fmla="*/ 99693960 w 21600"/>
                  <a:gd name="T55" fmla="*/ 121588502 h 21600"/>
                  <a:gd name="T56" fmla="*/ 143217743 w 21600"/>
                  <a:gd name="T57" fmla="*/ 153864397 h 21600"/>
                  <a:gd name="T58" fmla="*/ 186661273 w 21600"/>
                  <a:gd name="T59" fmla="*/ 121588502 h 21600"/>
                  <a:gd name="T60" fmla="*/ 159510152 w 21600"/>
                  <a:gd name="T61" fmla="*/ 121588502 h 21600"/>
                  <a:gd name="T62" fmla="*/ 159510152 w 21600"/>
                  <a:gd name="T63" fmla="*/ 56274591 h 21600"/>
                  <a:gd name="T64" fmla="*/ 199520215 w 21600"/>
                  <a:gd name="T65" fmla="*/ 80180289 h 21600"/>
                  <a:gd name="T66" fmla="*/ 219631460 w 21600"/>
                  <a:gd name="T67" fmla="*/ 94704591 h 21600"/>
                  <a:gd name="T68" fmla="*/ 226074569 w 21600"/>
                  <a:gd name="T69" fmla="*/ 105140390 h 21600"/>
                  <a:gd name="T70" fmla="*/ 226074569 w 21600"/>
                  <a:gd name="T71" fmla="*/ 105233481 h 21600"/>
                  <a:gd name="T72" fmla="*/ 226074569 w 21600"/>
                  <a:gd name="T73" fmla="*/ 121588502 h 21600"/>
                  <a:gd name="T74" fmla="*/ 199507778 w 21600"/>
                  <a:gd name="T75" fmla="*/ 121588502 h 21600"/>
                  <a:gd name="T76" fmla="*/ 242872215 w 21600"/>
                  <a:gd name="T77" fmla="*/ 153850470 h 21600"/>
                  <a:gd name="T78" fmla="*/ 286355233 w 21600"/>
                  <a:gd name="T79" fmla="*/ 121588502 h 21600"/>
                  <a:gd name="T80" fmla="*/ 259046022 w 21600"/>
                  <a:gd name="T81" fmla="*/ 121588502 h 21600"/>
                  <a:gd name="T82" fmla="*/ 259046022 w 21600"/>
                  <a:gd name="T83" fmla="*/ 121588502 h 216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21600" h="21600">
                    <a:moveTo>
                      <a:pt x="19540" y="17069"/>
                    </a:moveTo>
                    <a:cubicBezTo>
                      <a:pt x="19540" y="16473"/>
                      <a:pt x="19540" y="15944"/>
                      <a:pt x="19540" y="14772"/>
                    </a:cubicBezTo>
                    <a:cubicBezTo>
                      <a:pt x="19526" y="13214"/>
                      <a:pt x="18865" y="11949"/>
                      <a:pt x="18090" y="10825"/>
                    </a:cubicBezTo>
                    <a:cubicBezTo>
                      <a:pt x="16910" y="9139"/>
                      <a:pt x="15307" y="7618"/>
                      <a:pt x="14047" y="6153"/>
                    </a:cubicBezTo>
                    <a:cubicBezTo>
                      <a:pt x="13419" y="5427"/>
                      <a:pt x="12881" y="4722"/>
                      <a:pt x="12534" y="4095"/>
                    </a:cubicBezTo>
                    <a:cubicBezTo>
                      <a:pt x="12185" y="3471"/>
                      <a:pt x="12043" y="2962"/>
                      <a:pt x="12043" y="2580"/>
                    </a:cubicBezTo>
                    <a:cubicBezTo>
                      <a:pt x="12043" y="2577"/>
                      <a:pt x="12043" y="2573"/>
                      <a:pt x="12043" y="2570"/>
                    </a:cubicBezTo>
                    <a:cubicBezTo>
                      <a:pt x="12043" y="1413"/>
                      <a:pt x="12043" y="589"/>
                      <a:pt x="12043" y="0"/>
                    </a:cubicBezTo>
                    <a:lnTo>
                      <a:pt x="9556" y="0"/>
                    </a:lnTo>
                    <a:cubicBezTo>
                      <a:pt x="9556" y="0"/>
                      <a:pt x="9556" y="1"/>
                      <a:pt x="9556" y="1"/>
                    </a:cubicBezTo>
                    <a:cubicBezTo>
                      <a:pt x="9556" y="591"/>
                      <a:pt x="9556" y="1415"/>
                      <a:pt x="9556" y="2571"/>
                    </a:cubicBezTo>
                    <a:cubicBezTo>
                      <a:pt x="9556" y="2574"/>
                      <a:pt x="9556" y="2578"/>
                      <a:pt x="9556" y="2581"/>
                    </a:cubicBezTo>
                    <a:cubicBezTo>
                      <a:pt x="9556" y="2963"/>
                      <a:pt x="9414" y="3472"/>
                      <a:pt x="9065" y="4097"/>
                    </a:cubicBezTo>
                    <a:cubicBezTo>
                      <a:pt x="8718" y="4723"/>
                      <a:pt x="8180" y="5428"/>
                      <a:pt x="7552" y="6155"/>
                    </a:cubicBezTo>
                    <a:cubicBezTo>
                      <a:pt x="6292" y="7619"/>
                      <a:pt x="4689" y="9140"/>
                      <a:pt x="3509" y="10826"/>
                    </a:cubicBezTo>
                    <a:cubicBezTo>
                      <a:pt x="2734" y="11950"/>
                      <a:pt x="2073" y="13215"/>
                      <a:pt x="2059" y="14774"/>
                    </a:cubicBezTo>
                    <a:cubicBezTo>
                      <a:pt x="2059" y="15946"/>
                      <a:pt x="2059" y="16475"/>
                      <a:pt x="2059" y="17070"/>
                    </a:cubicBezTo>
                    <a:lnTo>
                      <a:pt x="0" y="17070"/>
                    </a:lnTo>
                    <a:lnTo>
                      <a:pt x="3280" y="21600"/>
                    </a:lnTo>
                    <a:lnTo>
                      <a:pt x="6551" y="17070"/>
                    </a:lnTo>
                    <a:lnTo>
                      <a:pt x="4547" y="17070"/>
                    </a:lnTo>
                    <a:cubicBezTo>
                      <a:pt x="4547" y="16475"/>
                      <a:pt x="4547" y="15946"/>
                      <a:pt x="4547" y="14774"/>
                    </a:cubicBezTo>
                    <a:cubicBezTo>
                      <a:pt x="4547" y="14769"/>
                      <a:pt x="4547" y="14765"/>
                      <a:pt x="4547" y="14761"/>
                    </a:cubicBezTo>
                    <a:cubicBezTo>
                      <a:pt x="4547" y="14404"/>
                      <a:pt x="4685" y="13910"/>
                      <a:pt x="5033" y="13296"/>
                    </a:cubicBezTo>
                    <a:cubicBezTo>
                      <a:pt x="5381" y="12679"/>
                      <a:pt x="5919" y="11980"/>
                      <a:pt x="6550" y="11258"/>
                    </a:cubicBezTo>
                    <a:cubicBezTo>
                      <a:pt x="7464" y="10197"/>
                      <a:pt x="8559" y="9102"/>
                      <a:pt x="9544" y="7929"/>
                    </a:cubicBezTo>
                    <a:lnTo>
                      <a:pt x="9544" y="17069"/>
                    </a:lnTo>
                    <a:lnTo>
                      <a:pt x="7520" y="17069"/>
                    </a:lnTo>
                    <a:lnTo>
                      <a:pt x="10803" y="21600"/>
                    </a:lnTo>
                    <a:lnTo>
                      <a:pt x="14080" y="17069"/>
                    </a:lnTo>
                    <a:lnTo>
                      <a:pt x="12032" y="17069"/>
                    </a:lnTo>
                    <a:lnTo>
                      <a:pt x="12032" y="7900"/>
                    </a:lnTo>
                    <a:cubicBezTo>
                      <a:pt x="13023" y="9084"/>
                      <a:pt x="14128" y="10188"/>
                      <a:pt x="15050" y="11256"/>
                    </a:cubicBezTo>
                    <a:cubicBezTo>
                      <a:pt x="15681" y="11979"/>
                      <a:pt x="16219" y="12678"/>
                      <a:pt x="16567" y="13295"/>
                    </a:cubicBezTo>
                    <a:cubicBezTo>
                      <a:pt x="16915" y="13908"/>
                      <a:pt x="17053" y="14403"/>
                      <a:pt x="17053" y="14760"/>
                    </a:cubicBezTo>
                    <a:cubicBezTo>
                      <a:pt x="17053" y="14764"/>
                      <a:pt x="17053" y="14768"/>
                      <a:pt x="17053" y="14773"/>
                    </a:cubicBezTo>
                    <a:cubicBezTo>
                      <a:pt x="17053" y="15945"/>
                      <a:pt x="17053" y="16473"/>
                      <a:pt x="17053" y="17069"/>
                    </a:cubicBezTo>
                    <a:lnTo>
                      <a:pt x="15049" y="17069"/>
                    </a:lnTo>
                    <a:lnTo>
                      <a:pt x="18320" y="21598"/>
                    </a:lnTo>
                    <a:lnTo>
                      <a:pt x="21600" y="17069"/>
                    </a:lnTo>
                    <a:lnTo>
                      <a:pt x="19540" y="17069"/>
                    </a:lnTo>
                    <a:close/>
                    <a:moveTo>
                      <a:pt x="19540" y="17069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3" name="î$1iďé">
              <a:extLst>
                <a:ext uri="{FF2B5EF4-FFF2-40B4-BE49-F238E27FC236}">
                  <a16:creationId xmlns:a16="http://schemas.microsoft.com/office/drawing/2014/main" id="{01157C0E-B827-4C14-85C3-D6F32A0AE2B8}"/>
                </a:ext>
              </a:extLst>
            </p:cNvPr>
            <p:cNvSpPr/>
            <p:nvPr/>
          </p:nvSpPr>
          <p:spPr>
            <a:xfrm>
              <a:off x="9505271" y="1268760"/>
              <a:ext cx="1233506" cy="123350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îśľídê">
              <a:extLst>
                <a:ext uri="{FF2B5EF4-FFF2-40B4-BE49-F238E27FC236}">
                  <a16:creationId xmlns:a16="http://schemas.microsoft.com/office/drawing/2014/main" id="{A579970A-3DB9-4888-A70F-D0706AE67DB1}"/>
                </a:ext>
              </a:extLst>
            </p:cNvPr>
            <p:cNvSpPr txBox="1"/>
            <p:nvPr/>
          </p:nvSpPr>
          <p:spPr>
            <a:xfrm>
              <a:off x="9505272" y="1934078"/>
              <a:ext cx="1233506" cy="31284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ctr" defTabSz="914354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15" name="ïŝlïḍe">
              <a:extLst>
                <a:ext uri="{FF2B5EF4-FFF2-40B4-BE49-F238E27FC236}">
                  <a16:creationId xmlns:a16="http://schemas.microsoft.com/office/drawing/2014/main" id="{7CEE28A5-A5E7-4DC3-B99A-ED4A1E9A333D}"/>
                </a:ext>
              </a:extLst>
            </p:cNvPr>
            <p:cNvSpPr/>
            <p:nvPr/>
          </p:nvSpPr>
          <p:spPr bwMode="auto">
            <a:xfrm>
              <a:off x="9891574" y="1578136"/>
              <a:ext cx="460904" cy="222609"/>
            </a:xfrm>
            <a:custGeom>
              <a:avLst/>
              <a:gdLst>
                <a:gd name="connsiteX0" fmla="*/ 368652 w 460904"/>
                <a:gd name="connsiteY0" fmla="*/ 57862 h 222609"/>
                <a:gd name="connsiteX1" fmla="*/ 403607 w 460904"/>
                <a:gd name="connsiteY1" fmla="*/ 82558 h 222609"/>
                <a:gd name="connsiteX2" fmla="*/ 403994 w 460904"/>
                <a:gd name="connsiteY2" fmla="*/ 105218 h 222609"/>
                <a:gd name="connsiteX3" fmla="*/ 401657 w 460904"/>
                <a:gd name="connsiteY3" fmla="*/ 127419 h 222609"/>
                <a:gd name="connsiteX4" fmla="*/ 385819 w 460904"/>
                <a:gd name="connsiteY4" fmla="*/ 157225 h 222609"/>
                <a:gd name="connsiteX5" fmla="*/ 437852 w 460904"/>
                <a:gd name="connsiteY5" fmla="*/ 179479 h 222609"/>
                <a:gd name="connsiteX6" fmla="*/ 460904 w 460904"/>
                <a:gd name="connsiteY6" fmla="*/ 201063 h 222609"/>
                <a:gd name="connsiteX7" fmla="*/ 460898 w 460904"/>
                <a:gd name="connsiteY7" fmla="*/ 201063 h 222609"/>
                <a:gd name="connsiteX8" fmla="*/ 460898 w 460904"/>
                <a:gd name="connsiteY8" fmla="*/ 220191 h 222609"/>
                <a:gd name="connsiteX9" fmla="*/ 377859 w 460904"/>
                <a:gd name="connsiteY9" fmla="*/ 220198 h 222609"/>
                <a:gd name="connsiteX10" fmla="*/ 377859 w 460904"/>
                <a:gd name="connsiteY10" fmla="*/ 220176 h 222609"/>
                <a:gd name="connsiteX11" fmla="*/ 377859 w 460904"/>
                <a:gd name="connsiteY11" fmla="*/ 193909 h 222609"/>
                <a:gd name="connsiteX12" fmla="*/ 377859 w 460904"/>
                <a:gd name="connsiteY12" fmla="*/ 193818 h 222609"/>
                <a:gd name="connsiteX13" fmla="*/ 377859 w 460904"/>
                <a:gd name="connsiteY13" fmla="*/ 193721 h 222609"/>
                <a:gd name="connsiteX14" fmla="*/ 348223 w 460904"/>
                <a:gd name="connsiteY14" fmla="*/ 153234 h 222609"/>
                <a:gd name="connsiteX15" fmla="*/ 335672 w 460904"/>
                <a:gd name="connsiteY15" fmla="*/ 127486 h 222609"/>
                <a:gd name="connsiteX16" fmla="*/ 333322 w 460904"/>
                <a:gd name="connsiteY16" fmla="*/ 105225 h 222609"/>
                <a:gd name="connsiteX17" fmla="*/ 333692 w 460904"/>
                <a:gd name="connsiteY17" fmla="*/ 82626 h 222609"/>
                <a:gd name="connsiteX18" fmla="*/ 368652 w 460904"/>
                <a:gd name="connsiteY18" fmla="*/ 57862 h 222609"/>
                <a:gd name="connsiteX19" fmla="*/ 92125 w 460904"/>
                <a:gd name="connsiteY19" fmla="*/ 57862 h 222609"/>
                <a:gd name="connsiteX20" fmla="*/ 127200 w 460904"/>
                <a:gd name="connsiteY20" fmla="*/ 82558 h 222609"/>
                <a:gd name="connsiteX21" fmla="*/ 127588 w 460904"/>
                <a:gd name="connsiteY21" fmla="*/ 105210 h 222609"/>
                <a:gd name="connsiteX22" fmla="*/ 125244 w 460904"/>
                <a:gd name="connsiteY22" fmla="*/ 127411 h 222609"/>
                <a:gd name="connsiteX23" fmla="*/ 112286 w 460904"/>
                <a:gd name="connsiteY23" fmla="*/ 153595 h 222609"/>
                <a:gd name="connsiteX24" fmla="*/ 83126 w 460904"/>
                <a:gd name="connsiteY24" fmla="*/ 193683 h 222609"/>
                <a:gd name="connsiteX25" fmla="*/ 83126 w 460904"/>
                <a:gd name="connsiteY25" fmla="*/ 193788 h 222609"/>
                <a:gd name="connsiteX26" fmla="*/ 83126 w 460904"/>
                <a:gd name="connsiteY26" fmla="*/ 193901 h 222609"/>
                <a:gd name="connsiteX27" fmla="*/ 83126 w 460904"/>
                <a:gd name="connsiteY27" fmla="*/ 220183 h 222609"/>
                <a:gd name="connsiteX28" fmla="*/ 0 w 460904"/>
                <a:gd name="connsiteY28" fmla="*/ 220198 h 222609"/>
                <a:gd name="connsiteX29" fmla="*/ 0 w 460904"/>
                <a:gd name="connsiteY29" fmla="*/ 201063 h 222609"/>
                <a:gd name="connsiteX30" fmla="*/ 23042 w 460904"/>
                <a:gd name="connsiteY30" fmla="*/ 179516 h 222609"/>
                <a:gd name="connsiteX31" fmla="*/ 74867 w 460904"/>
                <a:gd name="connsiteY31" fmla="*/ 157300 h 222609"/>
                <a:gd name="connsiteX32" fmla="*/ 59029 w 460904"/>
                <a:gd name="connsiteY32" fmla="*/ 127479 h 222609"/>
                <a:gd name="connsiteX33" fmla="*/ 56668 w 460904"/>
                <a:gd name="connsiteY33" fmla="*/ 105218 h 222609"/>
                <a:gd name="connsiteX34" fmla="*/ 57044 w 460904"/>
                <a:gd name="connsiteY34" fmla="*/ 82626 h 222609"/>
                <a:gd name="connsiteX35" fmla="*/ 92125 w 460904"/>
                <a:gd name="connsiteY35" fmla="*/ 57862 h 222609"/>
                <a:gd name="connsiteX36" fmla="*/ 228545 w 460904"/>
                <a:gd name="connsiteY36" fmla="*/ 0 h 222609"/>
                <a:gd name="connsiteX37" fmla="*/ 276868 w 460904"/>
                <a:gd name="connsiteY37" fmla="*/ 33876 h 222609"/>
                <a:gd name="connsiteX38" fmla="*/ 277399 w 460904"/>
                <a:gd name="connsiteY38" fmla="*/ 64928 h 222609"/>
                <a:gd name="connsiteX39" fmla="*/ 274171 w 460904"/>
                <a:gd name="connsiteY39" fmla="*/ 95392 h 222609"/>
                <a:gd name="connsiteX40" fmla="*/ 252283 w 460904"/>
                <a:gd name="connsiteY40" fmla="*/ 136255 h 222609"/>
                <a:gd name="connsiteX41" fmla="*/ 324214 w 460904"/>
                <a:gd name="connsiteY41" fmla="*/ 166761 h 222609"/>
                <a:gd name="connsiteX42" fmla="*/ 356080 w 460904"/>
                <a:gd name="connsiteY42" fmla="*/ 196370 h 222609"/>
                <a:gd name="connsiteX43" fmla="*/ 356080 w 460904"/>
                <a:gd name="connsiteY43" fmla="*/ 222578 h 222609"/>
                <a:gd name="connsiteX44" fmla="*/ 101623 w 460904"/>
                <a:gd name="connsiteY44" fmla="*/ 222609 h 222609"/>
                <a:gd name="connsiteX45" fmla="*/ 101623 w 460904"/>
                <a:gd name="connsiteY45" fmla="*/ 196370 h 222609"/>
                <a:gd name="connsiteX46" fmla="*/ 133383 w 460904"/>
                <a:gd name="connsiteY46" fmla="*/ 166823 h 222609"/>
                <a:gd name="connsiteX47" fmla="*/ 204772 w 460904"/>
                <a:gd name="connsiteY47" fmla="*/ 136358 h 222609"/>
                <a:gd name="connsiteX48" fmla="*/ 182955 w 460904"/>
                <a:gd name="connsiteY48" fmla="*/ 95464 h 222609"/>
                <a:gd name="connsiteX49" fmla="*/ 179704 w 460904"/>
                <a:gd name="connsiteY49" fmla="*/ 64928 h 222609"/>
                <a:gd name="connsiteX50" fmla="*/ 180210 w 460904"/>
                <a:gd name="connsiteY50" fmla="*/ 33948 h 222609"/>
                <a:gd name="connsiteX51" fmla="*/ 228545 w 460904"/>
                <a:gd name="connsiteY51" fmla="*/ 0 h 222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60904" h="222609">
                  <a:moveTo>
                    <a:pt x="368652" y="57862"/>
                  </a:moveTo>
                  <a:cubicBezTo>
                    <a:pt x="384603" y="57862"/>
                    <a:pt x="398210" y="63206"/>
                    <a:pt x="403607" y="82558"/>
                  </a:cubicBezTo>
                  <a:cubicBezTo>
                    <a:pt x="405199" y="88285"/>
                    <a:pt x="403994" y="98709"/>
                    <a:pt x="403994" y="105218"/>
                  </a:cubicBezTo>
                  <a:cubicBezTo>
                    <a:pt x="403994" y="114003"/>
                    <a:pt x="404471" y="120174"/>
                    <a:pt x="401657" y="127419"/>
                  </a:cubicBezTo>
                  <a:cubicBezTo>
                    <a:pt x="396797" y="139924"/>
                    <a:pt x="392063" y="150476"/>
                    <a:pt x="385819" y="157225"/>
                  </a:cubicBezTo>
                  <a:cubicBezTo>
                    <a:pt x="410243" y="161644"/>
                    <a:pt x="426743" y="174488"/>
                    <a:pt x="437852" y="179479"/>
                  </a:cubicBezTo>
                  <a:cubicBezTo>
                    <a:pt x="460797" y="189760"/>
                    <a:pt x="460904" y="201063"/>
                    <a:pt x="460904" y="201063"/>
                  </a:cubicBezTo>
                  <a:lnTo>
                    <a:pt x="460898" y="201063"/>
                  </a:lnTo>
                  <a:lnTo>
                    <a:pt x="460898" y="220191"/>
                  </a:lnTo>
                  <a:lnTo>
                    <a:pt x="377859" y="220198"/>
                  </a:lnTo>
                  <a:lnTo>
                    <a:pt x="377859" y="220176"/>
                  </a:lnTo>
                  <a:lnTo>
                    <a:pt x="377859" y="193909"/>
                  </a:lnTo>
                  <a:lnTo>
                    <a:pt x="377859" y="193818"/>
                  </a:lnTo>
                  <a:lnTo>
                    <a:pt x="377859" y="193721"/>
                  </a:lnTo>
                  <a:cubicBezTo>
                    <a:pt x="377805" y="187934"/>
                    <a:pt x="375277" y="169701"/>
                    <a:pt x="348223" y="153234"/>
                  </a:cubicBezTo>
                  <a:cubicBezTo>
                    <a:pt x="343543" y="146658"/>
                    <a:pt x="339685" y="137775"/>
                    <a:pt x="335672" y="127486"/>
                  </a:cubicBezTo>
                  <a:cubicBezTo>
                    <a:pt x="332845" y="120226"/>
                    <a:pt x="333322" y="114026"/>
                    <a:pt x="333322" y="105225"/>
                  </a:cubicBezTo>
                  <a:cubicBezTo>
                    <a:pt x="333322" y="98739"/>
                    <a:pt x="332106" y="88338"/>
                    <a:pt x="333692" y="82626"/>
                  </a:cubicBezTo>
                  <a:cubicBezTo>
                    <a:pt x="339070" y="63228"/>
                    <a:pt x="352696" y="57862"/>
                    <a:pt x="368652" y="57862"/>
                  </a:cubicBezTo>
                  <a:close/>
                  <a:moveTo>
                    <a:pt x="92125" y="57862"/>
                  </a:moveTo>
                  <a:cubicBezTo>
                    <a:pt x="108136" y="57862"/>
                    <a:pt x="121786" y="63206"/>
                    <a:pt x="127200" y="82558"/>
                  </a:cubicBezTo>
                  <a:cubicBezTo>
                    <a:pt x="128804" y="88285"/>
                    <a:pt x="127588" y="98709"/>
                    <a:pt x="127588" y="105210"/>
                  </a:cubicBezTo>
                  <a:cubicBezTo>
                    <a:pt x="127588" y="113996"/>
                    <a:pt x="128071" y="120174"/>
                    <a:pt x="125244" y="127411"/>
                  </a:cubicBezTo>
                  <a:cubicBezTo>
                    <a:pt x="121159" y="137880"/>
                    <a:pt x="117158" y="146951"/>
                    <a:pt x="112286" y="153595"/>
                  </a:cubicBezTo>
                  <a:cubicBezTo>
                    <a:pt x="85697" y="169964"/>
                    <a:pt x="83186" y="187949"/>
                    <a:pt x="83126" y="193683"/>
                  </a:cubicBezTo>
                  <a:lnTo>
                    <a:pt x="83126" y="193788"/>
                  </a:lnTo>
                  <a:lnTo>
                    <a:pt x="83126" y="193901"/>
                  </a:lnTo>
                  <a:lnTo>
                    <a:pt x="83126" y="220183"/>
                  </a:lnTo>
                  <a:lnTo>
                    <a:pt x="0" y="220198"/>
                  </a:lnTo>
                  <a:lnTo>
                    <a:pt x="0" y="201063"/>
                  </a:lnTo>
                  <a:cubicBezTo>
                    <a:pt x="0" y="201063"/>
                    <a:pt x="101" y="189805"/>
                    <a:pt x="23042" y="179516"/>
                  </a:cubicBezTo>
                  <a:cubicBezTo>
                    <a:pt x="34127" y="174549"/>
                    <a:pt x="50556" y="161787"/>
                    <a:pt x="74867" y="157300"/>
                  </a:cubicBezTo>
                  <a:cubicBezTo>
                    <a:pt x="68618" y="150581"/>
                    <a:pt x="63949" y="140045"/>
                    <a:pt x="59029" y="127479"/>
                  </a:cubicBezTo>
                  <a:cubicBezTo>
                    <a:pt x="56197" y="120226"/>
                    <a:pt x="56668" y="114018"/>
                    <a:pt x="56668" y="105218"/>
                  </a:cubicBezTo>
                  <a:cubicBezTo>
                    <a:pt x="56668" y="98732"/>
                    <a:pt x="55451" y="88338"/>
                    <a:pt x="57044" y="82626"/>
                  </a:cubicBezTo>
                  <a:cubicBezTo>
                    <a:pt x="62440" y="63228"/>
                    <a:pt x="76108" y="57862"/>
                    <a:pt x="92125" y="57862"/>
                  </a:cubicBezTo>
                  <a:close/>
                  <a:moveTo>
                    <a:pt x="228545" y="0"/>
                  </a:moveTo>
                  <a:cubicBezTo>
                    <a:pt x="250598" y="0"/>
                    <a:pt x="269423" y="7328"/>
                    <a:pt x="276868" y="33876"/>
                  </a:cubicBezTo>
                  <a:cubicBezTo>
                    <a:pt x="279071" y="41729"/>
                    <a:pt x="277399" y="56013"/>
                    <a:pt x="277399" y="64928"/>
                  </a:cubicBezTo>
                  <a:cubicBezTo>
                    <a:pt x="277399" y="76986"/>
                    <a:pt x="278070" y="85457"/>
                    <a:pt x="274171" y="95392"/>
                  </a:cubicBezTo>
                  <a:cubicBezTo>
                    <a:pt x="267444" y="112541"/>
                    <a:pt x="260918" y="127001"/>
                    <a:pt x="252283" y="136255"/>
                  </a:cubicBezTo>
                  <a:cubicBezTo>
                    <a:pt x="286034" y="142315"/>
                    <a:pt x="308841" y="159928"/>
                    <a:pt x="324214" y="166761"/>
                  </a:cubicBezTo>
                  <a:cubicBezTo>
                    <a:pt x="355927" y="180880"/>
                    <a:pt x="356080" y="196370"/>
                    <a:pt x="356080" y="196370"/>
                  </a:cubicBezTo>
                  <a:lnTo>
                    <a:pt x="356080" y="222578"/>
                  </a:lnTo>
                  <a:lnTo>
                    <a:pt x="101623" y="222609"/>
                  </a:lnTo>
                  <a:lnTo>
                    <a:pt x="101623" y="196370"/>
                  </a:lnTo>
                  <a:cubicBezTo>
                    <a:pt x="101623" y="196370"/>
                    <a:pt x="101776" y="180932"/>
                    <a:pt x="133383" y="166823"/>
                  </a:cubicBezTo>
                  <a:cubicBezTo>
                    <a:pt x="148639" y="160011"/>
                    <a:pt x="171281" y="142521"/>
                    <a:pt x="204772" y="136358"/>
                  </a:cubicBezTo>
                  <a:cubicBezTo>
                    <a:pt x="196161" y="127135"/>
                    <a:pt x="189729" y="112696"/>
                    <a:pt x="182955" y="95464"/>
                  </a:cubicBezTo>
                  <a:cubicBezTo>
                    <a:pt x="179044" y="85509"/>
                    <a:pt x="179704" y="77027"/>
                    <a:pt x="179704" y="64928"/>
                  </a:cubicBezTo>
                  <a:cubicBezTo>
                    <a:pt x="179704" y="56044"/>
                    <a:pt x="178019" y="41791"/>
                    <a:pt x="180210" y="33948"/>
                  </a:cubicBezTo>
                  <a:cubicBezTo>
                    <a:pt x="187644" y="7359"/>
                    <a:pt x="206492" y="0"/>
                    <a:pt x="228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îśľíḑê">
              <a:extLst>
                <a:ext uri="{FF2B5EF4-FFF2-40B4-BE49-F238E27FC236}">
                  <a16:creationId xmlns:a16="http://schemas.microsoft.com/office/drawing/2014/main" id="{99AD6E47-6C92-44BA-9C26-5CE23A038B7C}"/>
                </a:ext>
              </a:extLst>
            </p:cNvPr>
            <p:cNvSpPr/>
            <p:nvPr/>
          </p:nvSpPr>
          <p:spPr>
            <a:xfrm>
              <a:off x="10122025" y="2956262"/>
              <a:ext cx="1233506" cy="123350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işľiḓé">
              <a:extLst>
                <a:ext uri="{FF2B5EF4-FFF2-40B4-BE49-F238E27FC236}">
                  <a16:creationId xmlns:a16="http://schemas.microsoft.com/office/drawing/2014/main" id="{6A735D07-CF5D-40ED-A2D6-B9AF806446B5}"/>
                </a:ext>
              </a:extLst>
            </p:cNvPr>
            <p:cNvSpPr txBox="1"/>
            <p:nvPr/>
          </p:nvSpPr>
          <p:spPr>
            <a:xfrm>
              <a:off x="10122026" y="3621580"/>
              <a:ext cx="1233506" cy="31284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ctr" defTabSz="914354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18" name="îS1íḍe">
              <a:extLst>
                <a:ext uri="{FF2B5EF4-FFF2-40B4-BE49-F238E27FC236}">
                  <a16:creationId xmlns:a16="http://schemas.microsoft.com/office/drawing/2014/main" id="{170CC70F-FCAC-4F88-B0A9-F88DD4BB3C59}"/>
                </a:ext>
              </a:extLst>
            </p:cNvPr>
            <p:cNvSpPr/>
            <p:nvPr/>
          </p:nvSpPr>
          <p:spPr bwMode="auto">
            <a:xfrm>
              <a:off x="10508326" y="3316721"/>
              <a:ext cx="460901" cy="232019"/>
            </a:xfrm>
            <a:custGeom>
              <a:avLst/>
              <a:gdLst>
                <a:gd name="connsiteX0" fmla="*/ 370082 w 460901"/>
                <a:gd name="connsiteY0" fmla="*/ 145705 h 232019"/>
                <a:gd name="connsiteX1" fmla="*/ 386772 w 460901"/>
                <a:gd name="connsiteY1" fmla="*/ 148990 h 232019"/>
                <a:gd name="connsiteX2" fmla="*/ 400918 w 460901"/>
                <a:gd name="connsiteY2" fmla="*/ 158346 h 232019"/>
                <a:gd name="connsiteX3" fmla="*/ 410372 w 460901"/>
                <a:gd name="connsiteY3" fmla="*/ 172345 h 232019"/>
                <a:gd name="connsiteX4" fmla="*/ 413691 w 460901"/>
                <a:gd name="connsiteY4" fmla="*/ 188862 h 232019"/>
                <a:gd name="connsiteX5" fmla="*/ 410372 w 460901"/>
                <a:gd name="connsiteY5" fmla="*/ 205379 h 232019"/>
                <a:gd name="connsiteX6" fmla="*/ 400918 w 460901"/>
                <a:gd name="connsiteY6" fmla="*/ 219379 h 232019"/>
                <a:gd name="connsiteX7" fmla="*/ 386772 w 460901"/>
                <a:gd name="connsiteY7" fmla="*/ 228734 h 232019"/>
                <a:gd name="connsiteX8" fmla="*/ 370082 w 460901"/>
                <a:gd name="connsiteY8" fmla="*/ 232019 h 232019"/>
                <a:gd name="connsiteX9" fmla="*/ 353391 w 460901"/>
                <a:gd name="connsiteY9" fmla="*/ 228734 h 232019"/>
                <a:gd name="connsiteX10" fmla="*/ 339245 w 460901"/>
                <a:gd name="connsiteY10" fmla="*/ 219379 h 232019"/>
                <a:gd name="connsiteX11" fmla="*/ 329791 w 460901"/>
                <a:gd name="connsiteY11" fmla="*/ 205379 h 232019"/>
                <a:gd name="connsiteX12" fmla="*/ 326472 w 460901"/>
                <a:gd name="connsiteY12" fmla="*/ 188862 h 232019"/>
                <a:gd name="connsiteX13" fmla="*/ 329791 w 460901"/>
                <a:gd name="connsiteY13" fmla="*/ 172345 h 232019"/>
                <a:gd name="connsiteX14" fmla="*/ 339245 w 460901"/>
                <a:gd name="connsiteY14" fmla="*/ 158346 h 232019"/>
                <a:gd name="connsiteX15" fmla="*/ 353391 w 460901"/>
                <a:gd name="connsiteY15" fmla="*/ 148990 h 232019"/>
                <a:gd name="connsiteX16" fmla="*/ 370082 w 460901"/>
                <a:gd name="connsiteY16" fmla="*/ 145705 h 232019"/>
                <a:gd name="connsiteX17" fmla="*/ 82018 w 460901"/>
                <a:gd name="connsiteY17" fmla="*/ 145705 h 232019"/>
                <a:gd name="connsiteX18" fmla="*/ 98708 w 460901"/>
                <a:gd name="connsiteY18" fmla="*/ 148990 h 232019"/>
                <a:gd name="connsiteX19" fmla="*/ 112854 w 460901"/>
                <a:gd name="connsiteY19" fmla="*/ 158346 h 232019"/>
                <a:gd name="connsiteX20" fmla="*/ 122308 w 460901"/>
                <a:gd name="connsiteY20" fmla="*/ 172345 h 232019"/>
                <a:gd name="connsiteX21" fmla="*/ 125627 w 460901"/>
                <a:gd name="connsiteY21" fmla="*/ 188862 h 232019"/>
                <a:gd name="connsiteX22" fmla="*/ 122308 w 460901"/>
                <a:gd name="connsiteY22" fmla="*/ 205379 h 232019"/>
                <a:gd name="connsiteX23" fmla="*/ 112854 w 460901"/>
                <a:gd name="connsiteY23" fmla="*/ 219379 h 232019"/>
                <a:gd name="connsiteX24" fmla="*/ 98708 w 460901"/>
                <a:gd name="connsiteY24" fmla="*/ 228734 h 232019"/>
                <a:gd name="connsiteX25" fmla="*/ 82018 w 460901"/>
                <a:gd name="connsiteY25" fmla="*/ 232019 h 232019"/>
                <a:gd name="connsiteX26" fmla="*/ 65327 w 460901"/>
                <a:gd name="connsiteY26" fmla="*/ 228734 h 232019"/>
                <a:gd name="connsiteX27" fmla="*/ 51181 w 460901"/>
                <a:gd name="connsiteY27" fmla="*/ 219379 h 232019"/>
                <a:gd name="connsiteX28" fmla="*/ 41727 w 460901"/>
                <a:gd name="connsiteY28" fmla="*/ 205379 h 232019"/>
                <a:gd name="connsiteX29" fmla="*/ 38408 w 460901"/>
                <a:gd name="connsiteY29" fmla="*/ 188862 h 232019"/>
                <a:gd name="connsiteX30" fmla="*/ 41727 w 460901"/>
                <a:gd name="connsiteY30" fmla="*/ 172345 h 232019"/>
                <a:gd name="connsiteX31" fmla="*/ 51181 w 460901"/>
                <a:gd name="connsiteY31" fmla="*/ 158346 h 232019"/>
                <a:gd name="connsiteX32" fmla="*/ 65327 w 460901"/>
                <a:gd name="connsiteY32" fmla="*/ 148990 h 232019"/>
                <a:gd name="connsiteX33" fmla="*/ 82018 w 460901"/>
                <a:gd name="connsiteY33" fmla="*/ 145705 h 232019"/>
                <a:gd name="connsiteX34" fmla="*/ 278589 w 460901"/>
                <a:gd name="connsiteY34" fmla="*/ 19469 h 232019"/>
                <a:gd name="connsiteX35" fmla="*/ 278674 w 460901"/>
                <a:gd name="connsiteY35" fmla="*/ 68334 h 232019"/>
                <a:gd name="connsiteX36" fmla="*/ 372882 w 460901"/>
                <a:gd name="connsiteY36" fmla="*/ 68334 h 232019"/>
                <a:gd name="connsiteX37" fmla="*/ 335327 w 460901"/>
                <a:gd name="connsiteY37" fmla="*/ 19469 h 232019"/>
                <a:gd name="connsiteX38" fmla="*/ 196843 w 460901"/>
                <a:gd name="connsiteY38" fmla="*/ 19469 h 232019"/>
                <a:gd name="connsiteX39" fmla="*/ 148534 w 460901"/>
                <a:gd name="connsiteY39" fmla="*/ 68334 h 232019"/>
                <a:gd name="connsiteX40" fmla="*/ 249655 w 460901"/>
                <a:gd name="connsiteY40" fmla="*/ 68334 h 232019"/>
                <a:gd name="connsiteX41" fmla="*/ 249655 w 460901"/>
                <a:gd name="connsiteY41" fmla="*/ 19469 h 232019"/>
                <a:gd name="connsiteX42" fmla="*/ 184104 w 460901"/>
                <a:gd name="connsiteY42" fmla="*/ 0 h 232019"/>
                <a:gd name="connsiteX43" fmla="*/ 347212 w 460901"/>
                <a:gd name="connsiteY43" fmla="*/ 0 h 232019"/>
                <a:gd name="connsiteX44" fmla="*/ 404355 w 460901"/>
                <a:gd name="connsiteY44" fmla="*/ 72619 h 232019"/>
                <a:gd name="connsiteX45" fmla="*/ 424029 w 460901"/>
                <a:gd name="connsiteY45" fmla="*/ 72619 h 232019"/>
                <a:gd name="connsiteX46" fmla="*/ 460901 w 460901"/>
                <a:gd name="connsiteY46" fmla="*/ 102672 h 232019"/>
                <a:gd name="connsiteX47" fmla="*/ 460901 w 460901"/>
                <a:gd name="connsiteY47" fmla="*/ 165505 h 232019"/>
                <a:gd name="connsiteX48" fmla="*/ 441697 w 460901"/>
                <a:gd name="connsiteY48" fmla="*/ 188776 h 232019"/>
                <a:gd name="connsiteX49" fmla="*/ 372348 w 460901"/>
                <a:gd name="connsiteY49" fmla="*/ 120433 h 232019"/>
                <a:gd name="connsiteX50" fmla="*/ 303000 w 460901"/>
                <a:gd name="connsiteY50" fmla="*/ 188838 h 232019"/>
                <a:gd name="connsiteX51" fmla="*/ 303021 w 460901"/>
                <a:gd name="connsiteY51" fmla="*/ 189258 h 232019"/>
                <a:gd name="connsiteX52" fmla="*/ 155746 w 460901"/>
                <a:gd name="connsiteY52" fmla="*/ 189258 h 232019"/>
                <a:gd name="connsiteX53" fmla="*/ 155767 w 460901"/>
                <a:gd name="connsiteY53" fmla="*/ 188838 h 232019"/>
                <a:gd name="connsiteX54" fmla="*/ 86440 w 460901"/>
                <a:gd name="connsiteY54" fmla="*/ 120433 h 232019"/>
                <a:gd name="connsiteX55" fmla="*/ 17113 w 460901"/>
                <a:gd name="connsiteY55" fmla="*/ 188137 h 232019"/>
                <a:gd name="connsiteX56" fmla="*/ 0 w 460901"/>
                <a:gd name="connsiteY56" fmla="*/ 165513 h 232019"/>
                <a:gd name="connsiteX57" fmla="*/ 0 w 460901"/>
                <a:gd name="connsiteY57" fmla="*/ 108990 h 232019"/>
                <a:gd name="connsiteX58" fmla="*/ 88083 w 460901"/>
                <a:gd name="connsiteY58" fmla="*/ 72619 h 232019"/>
                <a:gd name="connsiteX59" fmla="*/ 109805 w 460901"/>
                <a:gd name="connsiteY59" fmla="*/ 72619 h 232019"/>
                <a:gd name="connsiteX60" fmla="*/ 184104 w 460901"/>
                <a:gd name="connsiteY60" fmla="*/ 0 h 23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60901" h="232019">
                  <a:moveTo>
                    <a:pt x="370082" y="145705"/>
                  </a:moveTo>
                  <a:cubicBezTo>
                    <a:pt x="375792" y="145701"/>
                    <a:pt x="381498" y="146824"/>
                    <a:pt x="386772" y="148990"/>
                  </a:cubicBezTo>
                  <a:cubicBezTo>
                    <a:pt x="392046" y="151148"/>
                    <a:pt x="396884" y="154349"/>
                    <a:pt x="400918" y="158346"/>
                  </a:cubicBezTo>
                  <a:cubicBezTo>
                    <a:pt x="404956" y="162338"/>
                    <a:pt x="408191" y="167126"/>
                    <a:pt x="410372" y="172345"/>
                  </a:cubicBezTo>
                  <a:cubicBezTo>
                    <a:pt x="412560" y="177564"/>
                    <a:pt x="413695" y="183211"/>
                    <a:pt x="413691" y="188862"/>
                  </a:cubicBezTo>
                  <a:cubicBezTo>
                    <a:pt x="413695" y="194513"/>
                    <a:pt x="412560" y="200160"/>
                    <a:pt x="410372" y="205379"/>
                  </a:cubicBezTo>
                  <a:cubicBezTo>
                    <a:pt x="408191" y="210598"/>
                    <a:pt x="404956" y="215386"/>
                    <a:pt x="400918" y="219379"/>
                  </a:cubicBezTo>
                  <a:cubicBezTo>
                    <a:pt x="396884" y="223375"/>
                    <a:pt x="392046" y="226576"/>
                    <a:pt x="386772" y="228734"/>
                  </a:cubicBezTo>
                  <a:cubicBezTo>
                    <a:pt x="381498" y="230900"/>
                    <a:pt x="375792" y="232023"/>
                    <a:pt x="370082" y="232019"/>
                  </a:cubicBezTo>
                  <a:cubicBezTo>
                    <a:pt x="364371" y="232023"/>
                    <a:pt x="358665" y="230900"/>
                    <a:pt x="353391" y="228734"/>
                  </a:cubicBezTo>
                  <a:cubicBezTo>
                    <a:pt x="348117" y="226576"/>
                    <a:pt x="343279" y="223375"/>
                    <a:pt x="339245" y="219379"/>
                  </a:cubicBezTo>
                  <a:cubicBezTo>
                    <a:pt x="335207" y="215386"/>
                    <a:pt x="331972" y="210598"/>
                    <a:pt x="329791" y="205379"/>
                  </a:cubicBezTo>
                  <a:cubicBezTo>
                    <a:pt x="327603" y="200160"/>
                    <a:pt x="326468" y="194513"/>
                    <a:pt x="326472" y="188862"/>
                  </a:cubicBezTo>
                  <a:cubicBezTo>
                    <a:pt x="326468" y="183211"/>
                    <a:pt x="327603" y="177564"/>
                    <a:pt x="329791" y="172345"/>
                  </a:cubicBezTo>
                  <a:cubicBezTo>
                    <a:pt x="331972" y="167126"/>
                    <a:pt x="335207" y="162338"/>
                    <a:pt x="339245" y="158346"/>
                  </a:cubicBezTo>
                  <a:cubicBezTo>
                    <a:pt x="343279" y="154349"/>
                    <a:pt x="348117" y="151148"/>
                    <a:pt x="353391" y="148990"/>
                  </a:cubicBezTo>
                  <a:cubicBezTo>
                    <a:pt x="358665" y="146824"/>
                    <a:pt x="364371" y="145701"/>
                    <a:pt x="370082" y="145705"/>
                  </a:cubicBezTo>
                  <a:close/>
                  <a:moveTo>
                    <a:pt x="82018" y="145705"/>
                  </a:moveTo>
                  <a:cubicBezTo>
                    <a:pt x="87728" y="145701"/>
                    <a:pt x="93434" y="146824"/>
                    <a:pt x="98708" y="148990"/>
                  </a:cubicBezTo>
                  <a:cubicBezTo>
                    <a:pt x="103982" y="151148"/>
                    <a:pt x="108820" y="154349"/>
                    <a:pt x="112854" y="158346"/>
                  </a:cubicBezTo>
                  <a:cubicBezTo>
                    <a:pt x="116892" y="162338"/>
                    <a:pt x="120127" y="167126"/>
                    <a:pt x="122308" y="172345"/>
                  </a:cubicBezTo>
                  <a:cubicBezTo>
                    <a:pt x="124496" y="177564"/>
                    <a:pt x="125631" y="183211"/>
                    <a:pt x="125627" y="188862"/>
                  </a:cubicBezTo>
                  <a:cubicBezTo>
                    <a:pt x="125631" y="194513"/>
                    <a:pt x="124496" y="200160"/>
                    <a:pt x="122308" y="205379"/>
                  </a:cubicBezTo>
                  <a:cubicBezTo>
                    <a:pt x="120127" y="210598"/>
                    <a:pt x="116892" y="215386"/>
                    <a:pt x="112854" y="219379"/>
                  </a:cubicBezTo>
                  <a:cubicBezTo>
                    <a:pt x="108820" y="223375"/>
                    <a:pt x="103982" y="226576"/>
                    <a:pt x="98708" y="228734"/>
                  </a:cubicBezTo>
                  <a:cubicBezTo>
                    <a:pt x="93434" y="230900"/>
                    <a:pt x="87728" y="232023"/>
                    <a:pt x="82018" y="232019"/>
                  </a:cubicBezTo>
                  <a:cubicBezTo>
                    <a:pt x="76307" y="232023"/>
                    <a:pt x="70601" y="230900"/>
                    <a:pt x="65327" y="228734"/>
                  </a:cubicBezTo>
                  <a:cubicBezTo>
                    <a:pt x="60053" y="226576"/>
                    <a:pt x="55215" y="223375"/>
                    <a:pt x="51181" y="219379"/>
                  </a:cubicBezTo>
                  <a:cubicBezTo>
                    <a:pt x="47143" y="215386"/>
                    <a:pt x="43908" y="210598"/>
                    <a:pt x="41727" y="205379"/>
                  </a:cubicBezTo>
                  <a:cubicBezTo>
                    <a:pt x="39539" y="200160"/>
                    <a:pt x="38404" y="194513"/>
                    <a:pt x="38408" y="188862"/>
                  </a:cubicBezTo>
                  <a:cubicBezTo>
                    <a:pt x="38404" y="183211"/>
                    <a:pt x="39539" y="177564"/>
                    <a:pt x="41727" y="172345"/>
                  </a:cubicBezTo>
                  <a:cubicBezTo>
                    <a:pt x="43908" y="167126"/>
                    <a:pt x="47143" y="162338"/>
                    <a:pt x="51181" y="158346"/>
                  </a:cubicBezTo>
                  <a:cubicBezTo>
                    <a:pt x="55215" y="154349"/>
                    <a:pt x="60053" y="151148"/>
                    <a:pt x="65327" y="148990"/>
                  </a:cubicBezTo>
                  <a:cubicBezTo>
                    <a:pt x="70601" y="146824"/>
                    <a:pt x="76307" y="145701"/>
                    <a:pt x="82018" y="145705"/>
                  </a:cubicBezTo>
                  <a:close/>
                  <a:moveTo>
                    <a:pt x="278589" y="19469"/>
                  </a:moveTo>
                  <a:lnTo>
                    <a:pt x="278674" y="68334"/>
                  </a:lnTo>
                  <a:lnTo>
                    <a:pt x="372882" y="68334"/>
                  </a:lnTo>
                  <a:cubicBezTo>
                    <a:pt x="355278" y="41768"/>
                    <a:pt x="343798" y="19469"/>
                    <a:pt x="335327" y="19469"/>
                  </a:cubicBezTo>
                  <a:close/>
                  <a:moveTo>
                    <a:pt x="196843" y="19469"/>
                  </a:moveTo>
                  <a:cubicBezTo>
                    <a:pt x="188351" y="19469"/>
                    <a:pt x="169787" y="43196"/>
                    <a:pt x="148534" y="68334"/>
                  </a:cubicBezTo>
                  <a:lnTo>
                    <a:pt x="249655" y="68334"/>
                  </a:lnTo>
                  <a:lnTo>
                    <a:pt x="249655" y="19469"/>
                  </a:lnTo>
                  <a:close/>
                  <a:moveTo>
                    <a:pt x="184104" y="0"/>
                  </a:moveTo>
                  <a:lnTo>
                    <a:pt x="347212" y="0"/>
                  </a:lnTo>
                  <a:cubicBezTo>
                    <a:pt x="357817" y="0"/>
                    <a:pt x="391275" y="46973"/>
                    <a:pt x="404355" y="72619"/>
                  </a:cubicBezTo>
                  <a:lnTo>
                    <a:pt x="424029" y="72619"/>
                  </a:lnTo>
                  <a:cubicBezTo>
                    <a:pt x="437322" y="72619"/>
                    <a:pt x="460901" y="89564"/>
                    <a:pt x="460901" y="102672"/>
                  </a:cubicBezTo>
                  <a:lnTo>
                    <a:pt x="460901" y="165505"/>
                  </a:lnTo>
                  <a:cubicBezTo>
                    <a:pt x="460901" y="176983"/>
                    <a:pt x="452665" y="186533"/>
                    <a:pt x="441697" y="188776"/>
                  </a:cubicBezTo>
                  <a:cubicBezTo>
                    <a:pt x="441654" y="151082"/>
                    <a:pt x="410565" y="120433"/>
                    <a:pt x="372348" y="120433"/>
                  </a:cubicBezTo>
                  <a:cubicBezTo>
                    <a:pt x="334111" y="120433"/>
                    <a:pt x="303000" y="151117"/>
                    <a:pt x="303000" y="188838"/>
                  </a:cubicBezTo>
                  <a:cubicBezTo>
                    <a:pt x="303000" y="188978"/>
                    <a:pt x="303021" y="189118"/>
                    <a:pt x="303021" y="189258"/>
                  </a:cubicBezTo>
                  <a:lnTo>
                    <a:pt x="155746" y="189258"/>
                  </a:lnTo>
                  <a:cubicBezTo>
                    <a:pt x="155746" y="189118"/>
                    <a:pt x="155767" y="188987"/>
                    <a:pt x="155767" y="188838"/>
                  </a:cubicBezTo>
                  <a:cubicBezTo>
                    <a:pt x="155767" y="151117"/>
                    <a:pt x="124678" y="120433"/>
                    <a:pt x="86440" y="120433"/>
                  </a:cubicBezTo>
                  <a:cubicBezTo>
                    <a:pt x="48437" y="120433"/>
                    <a:pt x="17497" y="150741"/>
                    <a:pt x="17113" y="188137"/>
                  </a:cubicBezTo>
                  <a:cubicBezTo>
                    <a:pt x="7234" y="185175"/>
                    <a:pt x="0" y="176229"/>
                    <a:pt x="0" y="165513"/>
                  </a:cubicBezTo>
                  <a:lnTo>
                    <a:pt x="0" y="108990"/>
                  </a:lnTo>
                  <a:cubicBezTo>
                    <a:pt x="0" y="76229"/>
                    <a:pt x="74790" y="72619"/>
                    <a:pt x="88083" y="72619"/>
                  </a:cubicBezTo>
                  <a:lnTo>
                    <a:pt x="109805" y="72619"/>
                  </a:lnTo>
                  <a:cubicBezTo>
                    <a:pt x="127815" y="46973"/>
                    <a:pt x="173499" y="0"/>
                    <a:pt x="184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iṩḷîdê">
              <a:extLst>
                <a:ext uri="{FF2B5EF4-FFF2-40B4-BE49-F238E27FC236}">
                  <a16:creationId xmlns:a16="http://schemas.microsoft.com/office/drawing/2014/main" id="{7FB77F8A-17D5-4540-A85F-BF5D1845459B}"/>
                </a:ext>
              </a:extLst>
            </p:cNvPr>
            <p:cNvSpPr/>
            <p:nvPr/>
          </p:nvSpPr>
          <p:spPr>
            <a:xfrm>
              <a:off x="9505271" y="4643768"/>
              <a:ext cx="1233506" cy="123350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iṣ1ïḍe">
              <a:extLst>
                <a:ext uri="{FF2B5EF4-FFF2-40B4-BE49-F238E27FC236}">
                  <a16:creationId xmlns:a16="http://schemas.microsoft.com/office/drawing/2014/main" id="{6228708E-7417-43BC-88A4-76BB462F5AEB}"/>
                </a:ext>
              </a:extLst>
            </p:cNvPr>
            <p:cNvSpPr txBox="1"/>
            <p:nvPr/>
          </p:nvSpPr>
          <p:spPr>
            <a:xfrm>
              <a:off x="9505272" y="5309086"/>
              <a:ext cx="1233506" cy="31284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ctr" defTabSz="914354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21" name="íšḷiḋe">
              <a:extLst>
                <a:ext uri="{FF2B5EF4-FFF2-40B4-BE49-F238E27FC236}">
                  <a16:creationId xmlns:a16="http://schemas.microsoft.com/office/drawing/2014/main" id="{B35867BD-35A5-479C-85E4-597905012356}"/>
                </a:ext>
              </a:extLst>
            </p:cNvPr>
            <p:cNvSpPr/>
            <p:nvPr/>
          </p:nvSpPr>
          <p:spPr bwMode="auto">
            <a:xfrm>
              <a:off x="9932689" y="4964560"/>
              <a:ext cx="380908" cy="303174"/>
            </a:xfrm>
            <a:custGeom>
              <a:avLst/>
              <a:gdLst>
                <a:gd name="connsiteX0" fmla="*/ 0 w 380908"/>
                <a:gd name="connsiteY0" fmla="*/ 169831 h 303174"/>
                <a:gd name="connsiteX1" fmla="*/ 150547 w 380908"/>
                <a:gd name="connsiteY1" fmla="*/ 169831 h 303174"/>
                <a:gd name="connsiteX2" fmla="*/ 150547 w 380908"/>
                <a:gd name="connsiteY2" fmla="*/ 193086 h 303174"/>
                <a:gd name="connsiteX3" fmla="*/ 150547 w 380908"/>
                <a:gd name="connsiteY3" fmla="*/ 208995 h 303174"/>
                <a:gd name="connsiteX4" fmla="*/ 166418 w 380908"/>
                <a:gd name="connsiteY4" fmla="*/ 208995 h 303174"/>
                <a:gd name="connsiteX5" fmla="*/ 214384 w 380908"/>
                <a:gd name="connsiteY5" fmla="*/ 208995 h 303174"/>
                <a:gd name="connsiteX6" fmla="*/ 230255 w 380908"/>
                <a:gd name="connsiteY6" fmla="*/ 208995 h 303174"/>
                <a:gd name="connsiteX7" fmla="*/ 230255 w 380908"/>
                <a:gd name="connsiteY7" fmla="*/ 193086 h 303174"/>
                <a:gd name="connsiteX8" fmla="*/ 230273 w 380908"/>
                <a:gd name="connsiteY8" fmla="*/ 193086 h 303174"/>
                <a:gd name="connsiteX9" fmla="*/ 230273 w 380908"/>
                <a:gd name="connsiteY9" fmla="*/ 169831 h 303174"/>
                <a:gd name="connsiteX10" fmla="*/ 380908 w 380908"/>
                <a:gd name="connsiteY10" fmla="*/ 169831 h 303174"/>
                <a:gd name="connsiteX11" fmla="*/ 380908 w 380908"/>
                <a:gd name="connsiteY11" fmla="*/ 284086 h 303174"/>
                <a:gd name="connsiteX12" fmla="*/ 361863 w 380908"/>
                <a:gd name="connsiteY12" fmla="*/ 303174 h 303174"/>
                <a:gd name="connsiteX13" fmla="*/ 19045 w 380908"/>
                <a:gd name="connsiteY13" fmla="*/ 303174 h 303174"/>
                <a:gd name="connsiteX14" fmla="*/ 0 w 380908"/>
                <a:gd name="connsiteY14" fmla="*/ 284086 h 303174"/>
                <a:gd name="connsiteX15" fmla="*/ 169292 w 380908"/>
                <a:gd name="connsiteY15" fmla="*/ 132680 h 303174"/>
                <a:gd name="connsiteX16" fmla="*/ 216906 w 380908"/>
                <a:gd name="connsiteY16" fmla="*/ 132680 h 303174"/>
                <a:gd name="connsiteX17" fmla="*/ 216906 w 380908"/>
                <a:gd name="connsiteY17" fmla="*/ 192386 h 303174"/>
                <a:gd name="connsiteX18" fmla="*/ 169292 w 380908"/>
                <a:gd name="connsiteY18" fmla="*/ 192386 h 303174"/>
                <a:gd name="connsiteX19" fmla="*/ 169821 w 380908"/>
                <a:gd name="connsiteY19" fmla="*/ 26525 h 303174"/>
                <a:gd name="connsiteX20" fmla="*/ 150776 w 380908"/>
                <a:gd name="connsiteY20" fmla="*/ 45619 h 303174"/>
                <a:gd name="connsiteX21" fmla="*/ 150776 w 380908"/>
                <a:gd name="connsiteY21" fmla="*/ 63769 h 303174"/>
                <a:gd name="connsiteX22" fmla="*/ 230132 w 380908"/>
                <a:gd name="connsiteY22" fmla="*/ 63769 h 303174"/>
                <a:gd name="connsiteX23" fmla="*/ 230132 w 380908"/>
                <a:gd name="connsiteY23" fmla="*/ 45619 h 303174"/>
                <a:gd name="connsiteX24" fmla="*/ 211087 w 380908"/>
                <a:gd name="connsiteY24" fmla="*/ 26525 h 303174"/>
                <a:gd name="connsiteX25" fmla="*/ 138079 w 380908"/>
                <a:gd name="connsiteY25" fmla="*/ 0 h 303174"/>
                <a:gd name="connsiteX26" fmla="*/ 242829 w 380908"/>
                <a:gd name="connsiteY26" fmla="*/ 0 h 303174"/>
                <a:gd name="connsiteX27" fmla="*/ 261874 w 380908"/>
                <a:gd name="connsiteY27" fmla="*/ 19093 h 303174"/>
                <a:gd name="connsiteX28" fmla="*/ 261874 w 380908"/>
                <a:gd name="connsiteY28" fmla="*/ 63762 h 303174"/>
                <a:gd name="connsiteX29" fmla="*/ 361863 w 380908"/>
                <a:gd name="connsiteY29" fmla="*/ 63762 h 303174"/>
                <a:gd name="connsiteX30" fmla="*/ 380908 w 380908"/>
                <a:gd name="connsiteY30" fmla="*/ 82855 h 303174"/>
                <a:gd name="connsiteX31" fmla="*/ 380908 w 380908"/>
                <a:gd name="connsiteY31" fmla="*/ 146611 h 303174"/>
                <a:gd name="connsiteX32" fmla="*/ 230273 w 380908"/>
                <a:gd name="connsiteY32" fmla="*/ 146611 h 303174"/>
                <a:gd name="connsiteX33" fmla="*/ 230273 w 380908"/>
                <a:gd name="connsiteY33" fmla="*/ 132343 h 303174"/>
                <a:gd name="connsiteX34" fmla="*/ 230273 w 380908"/>
                <a:gd name="connsiteY34" fmla="*/ 116433 h 303174"/>
                <a:gd name="connsiteX35" fmla="*/ 214402 w 380908"/>
                <a:gd name="connsiteY35" fmla="*/ 116433 h 303174"/>
                <a:gd name="connsiteX36" fmla="*/ 166418 w 380908"/>
                <a:gd name="connsiteY36" fmla="*/ 116433 h 303174"/>
                <a:gd name="connsiteX37" fmla="*/ 150547 w 380908"/>
                <a:gd name="connsiteY37" fmla="*/ 116433 h 303174"/>
                <a:gd name="connsiteX38" fmla="*/ 150547 w 380908"/>
                <a:gd name="connsiteY38" fmla="*/ 132343 h 303174"/>
                <a:gd name="connsiteX39" fmla="*/ 150547 w 380908"/>
                <a:gd name="connsiteY39" fmla="*/ 146611 h 303174"/>
                <a:gd name="connsiteX40" fmla="*/ 0 w 380908"/>
                <a:gd name="connsiteY40" fmla="*/ 146611 h 303174"/>
                <a:gd name="connsiteX41" fmla="*/ 0 w 380908"/>
                <a:gd name="connsiteY41" fmla="*/ 82855 h 303174"/>
                <a:gd name="connsiteX42" fmla="*/ 19045 w 380908"/>
                <a:gd name="connsiteY42" fmla="*/ 63762 h 303174"/>
                <a:gd name="connsiteX43" fmla="*/ 119034 w 380908"/>
                <a:gd name="connsiteY43" fmla="*/ 63762 h 303174"/>
                <a:gd name="connsiteX44" fmla="*/ 119034 w 380908"/>
                <a:gd name="connsiteY44" fmla="*/ 19093 h 303174"/>
                <a:gd name="connsiteX45" fmla="*/ 138079 w 380908"/>
                <a:gd name="connsiteY45" fmla="*/ 0 h 30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80908" h="303174">
                  <a:moveTo>
                    <a:pt x="0" y="169831"/>
                  </a:moveTo>
                  <a:lnTo>
                    <a:pt x="150547" y="169831"/>
                  </a:lnTo>
                  <a:lnTo>
                    <a:pt x="150547" y="193086"/>
                  </a:lnTo>
                  <a:lnTo>
                    <a:pt x="150547" y="208995"/>
                  </a:lnTo>
                  <a:lnTo>
                    <a:pt x="166418" y="208995"/>
                  </a:lnTo>
                  <a:lnTo>
                    <a:pt x="214384" y="208995"/>
                  </a:lnTo>
                  <a:lnTo>
                    <a:pt x="230255" y="208995"/>
                  </a:lnTo>
                  <a:lnTo>
                    <a:pt x="230255" y="193086"/>
                  </a:lnTo>
                  <a:lnTo>
                    <a:pt x="230273" y="193086"/>
                  </a:lnTo>
                  <a:lnTo>
                    <a:pt x="230273" y="169831"/>
                  </a:lnTo>
                  <a:lnTo>
                    <a:pt x="380908" y="169831"/>
                  </a:lnTo>
                  <a:lnTo>
                    <a:pt x="380908" y="284086"/>
                  </a:lnTo>
                  <a:cubicBezTo>
                    <a:pt x="380908" y="294587"/>
                    <a:pt x="372338" y="303174"/>
                    <a:pt x="361863" y="303174"/>
                  </a:cubicBezTo>
                  <a:lnTo>
                    <a:pt x="19045" y="303174"/>
                  </a:lnTo>
                  <a:cubicBezTo>
                    <a:pt x="8570" y="303174"/>
                    <a:pt x="0" y="294581"/>
                    <a:pt x="0" y="284086"/>
                  </a:cubicBezTo>
                  <a:close/>
                  <a:moveTo>
                    <a:pt x="169292" y="132680"/>
                  </a:moveTo>
                  <a:lnTo>
                    <a:pt x="216906" y="132680"/>
                  </a:lnTo>
                  <a:lnTo>
                    <a:pt x="216906" y="192386"/>
                  </a:lnTo>
                  <a:lnTo>
                    <a:pt x="169292" y="192386"/>
                  </a:lnTo>
                  <a:close/>
                  <a:moveTo>
                    <a:pt x="169821" y="26525"/>
                  </a:moveTo>
                  <a:cubicBezTo>
                    <a:pt x="159347" y="26525"/>
                    <a:pt x="150776" y="35119"/>
                    <a:pt x="150776" y="45619"/>
                  </a:cubicBezTo>
                  <a:lnTo>
                    <a:pt x="150776" y="63769"/>
                  </a:lnTo>
                  <a:lnTo>
                    <a:pt x="230132" y="63769"/>
                  </a:lnTo>
                  <a:lnTo>
                    <a:pt x="230132" y="45619"/>
                  </a:lnTo>
                  <a:cubicBezTo>
                    <a:pt x="230132" y="35112"/>
                    <a:pt x="221561" y="26525"/>
                    <a:pt x="211087" y="26525"/>
                  </a:cubicBezTo>
                  <a:close/>
                  <a:moveTo>
                    <a:pt x="138079" y="0"/>
                  </a:moveTo>
                  <a:lnTo>
                    <a:pt x="242829" y="0"/>
                  </a:lnTo>
                  <a:cubicBezTo>
                    <a:pt x="253304" y="0"/>
                    <a:pt x="261874" y="8600"/>
                    <a:pt x="261874" y="19093"/>
                  </a:cubicBezTo>
                  <a:lnTo>
                    <a:pt x="261874" y="63762"/>
                  </a:lnTo>
                  <a:lnTo>
                    <a:pt x="361863" y="63762"/>
                  </a:lnTo>
                  <a:cubicBezTo>
                    <a:pt x="372338" y="63762"/>
                    <a:pt x="380908" y="72362"/>
                    <a:pt x="380908" y="82855"/>
                  </a:cubicBezTo>
                  <a:lnTo>
                    <a:pt x="380908" y="146611"/>
                  </a:lnTo>
                  <a:lnTo>
                    <a:pt x="230273" y="146611"/>
                  </a:lnTo>
                  <a:lnTo>
                    <a:pt x="230273" y="132343"/>
                  </a:lnTo>
                  <a:lnTo>
                    <a:pt x="230273" y="116433"/>
                  </a:lnTo>
                  <a:lnTo>
                    <a:pt x="214402" y="116433"/>
                  </a:lnTo>
                  <a:lnTo>
                    <a:pt x="166418" y="116433"/>
                  </a:lnTo>
                  <a:lnTo>
                    <a:pt x="150547" y="116433"/>
                  </a:lnTo>
                  <a:lnTo>
                    <a:pt x="150547" y="132343"/>
                  </a:lnTo>
                  <a:lnTo>
                    <a:pt x="150547" y="146611"/>
                  </a:lnTo>
                  <a:lnTo>
                    <a:pt x="0" y="146611"/>
                  </a:lnTo>
                  <a:lnTo>
                    <a:pt x="0" y="82855"/>
                  </a:lnTo>
                  <a:cubicBezTo>
                    <a:pt x="0" y="72355"/>
                    <a:pt x="8570" y="63762"/>
                    <a:pt x="19045" y="63762"/>
                  </a:cubicBezTo>
                  <a:lnTo>
                    <a:pt x="119034" y="63762"/>
                  </a:lnTo>
                  <a:lnTo>
                    <a:pt x="119034" y="19093"/>
                  </a:lnTo>
                  <a:cubicBezTo>
                    <a:pt x="119034" y="8593"/>
                    <a:pt x="127604" y="0"/>
                    <a:pt x="1380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iṡļiďê">
              <a:extLst>
                <a:ext uri="{FF2B5EF4-FFF2-40B4-BE49-F238E27FC236}">
                  <a16:creationId xmlns:a16="http://schemas.microsoft.com/office/drawing/2014/main" id="{486ABDDE-2C50-4A23-85AE-DCBE0F504F4C}"/>
                </a:ext>
              </a:extLst>
            </p:cNvPr>
            <p:cNvSpPr/>
            <p:nvPr/>
          </p:nvSpPr>
          <p:spPr>
            <a:xfrm>
              <a:off x="4813576" y="3518887"/>
              <a:ext cx="754448" cy="205388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iṩļîḓê">
              <a:extLst>
                <a:ext uri="{FF2B5EF4-FFF2-40B4-BE49-F238E27FC236}">
                  <a16:creationId xmlns:a16="http://schemas.microsoft.com/office/drawing/2014/main" id="{340B8E8D-AF7A-4FB5-8E07-B587501E63D8}"/>
                </a:ext>
              </a:extLst>
            </p:cNvPr>
            <p:cNvSpPr/>
            <p:nvPr/>
          </p:nvSpPr>
          <p:spPr>
            <a:xfrm>
              <a:off x="7016030" y="3518887"/>
              <a:ext cx="754448" cy="205388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936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Thanks</a:t>
            </a:r>
            <a:br>
              <a:rPr lang="en-US" altLang="zh-CN"/>
            </a:br>
            <a:r>
              <a:rPr lang="en-US" altLang="zh-CN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05E32D3-F97D-4444-85C3-800AAD5285EE}"/>
              </a:ext>
            </a:extLst>
          </p:cNvPr>
          <p:cNvGrpSpPr/>
          <p:nvPr/>
        </p:nvGrpSpPr>
        <p:grpSpPr>
          <a:xfrm>
            <a:off x="3351892" y="1132701"/>
            <a:ext cx="3551553" cy="1643957"/>
            <a:chOff x="3351892" y="1132701"/>
            <a:chExt cx="3551553" cy="1643957"/>
          </a:xfrm>
        </p:grpSpPr>
        <p:sp>
          <p:nvSpPr>
            <p:cNvPr id="32" name="矩形 189">
              <a:extLst>
                <a:ext uri="{FF2B5EF4-FFF2-40B4-BE49-F238E27FC236}">
                  <a16:creationId xmlns:a16="http://schemas.microsoft.com/office/drawing/2014/main" id="{FEBC6BBC-BB54-4927-B452-5451B28DDDA5}"/>
                </a:ext>
              </a:extLst>
            </p:cNvPr>
            <p:cNvSpPr/>
            <p:nvPr/>
          </p:nvSpPr>
          <p:spPr>
            <a:xfrm>
              <a:off x="3351892" y="2453493"/>
              <a:ext cx="33364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defTabSz="914354">
                <a:lnSpc>
                  <a:spcPct val="15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  <a:hlinkClick r:id="rId4"/>
                </a:rPr>
                <a:t>www.islide.cc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190">
              <a:extLst>
                <a:ext uri="{FF2B5EF4-FFF2-40B4-BE49-F238E27FC236}">
                  <a16:creationId xmlns:a16="http://schemas.microsoft.com/office/drawing/2014/main" id="{387C4D2F-DDE4-4325-9289-797FA395D4BE}"/>
                </a:ext>
              </a:extLst>
            </p:cNvPr>
            <p:cNvSpPr/>
            <p:nvPr/>
          </p:nvSpPr>
          <p:spPr>
            <a:xfrm>
              <a:off x="3351892" y="1132701"/>
              <a:ext cx="3551553" cy="1261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t">
              <a:spAutoFit/>
            </a:bodyPr>
            <a:lstStyle/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“一键”美化神器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专业</a:t>
              </a: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素材资源下载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让</a:t>
              </a:r>
              <a:r>
                <a: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设计简单起来！</a:t>
              </a: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All-in-One PowerPoint Optimization Add-in 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 Professional PowerPoint Resources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Make Presentation Design Easy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BF86C5A-46C1-4DD7-84CF-BB20DBAF36B2}"/>
              </a:ext>
            </a:extLst>
          </p:cNvPr>
          <p:cNvGrpSpPr/>
          <p:nvPr/>
        </p:nvGrpSpPr>
        <p:grpSpPr>
          <a:xfrm>
            <a:off x="7381329" y="1128666"/>
            <a:ext cx="1980029" cy="1757843"/>
            <a:chOff x="7381329" y="1128666"/>
            <a:chExt cx="1980029" cy="1757843"/>
          </a:xfrm>
        </p:grpSpPr>
        <p:sp>
          <p:nvSpPr>
            <p:cNvPr id="34" name="矩形 211">
              <a:extLst>
                <a:ext uri="{FF2B5EF4-FFF2-40B4-BE49-F238E27FC236}">
                  <a16:creationId xmlns:a16="http://schemas.microsoft.com/office/drawing/2014/main" id="{7D7628F9-10BB-4B1A-9FD7-13B5C4904AEE}"/>
                </a:ext>
              </a:extLst>
            </p:cNvPr>
            <p:cNvSpPr/>
            <p:nvPr/>
          </p:nvSpPr>
          <p:spPr>
            <a:xfrm>
              <a:off x="7381329" y="2486399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关注官方微信公众号</a:t>
              </a:r>
              <a:b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en-US" altLang="zh-CN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Contact us at support@islide.cc</a:t>
              </a:r>
            </a:p>
          </p:txBody>
        </p:sp>
        <p:grpSp>
          <p:nvGrpSpPr>
            <p:cNvPr id="35" name="组合 212">
              <a:extLst>
                <a:ext uri="{FF2B5EF4-FFF2-40B4-BE49-F238E27FC236}">
                  <a16:creationId xmlns:a16="http://schemas.microsoft.com/office/drawing/2014/main" id="{9D4A6AFC-4EDB-4329-A490-B7F93AD11431}"/>
                </a:ext>
              </a:extLst>
            </p:cNvPr>
            <p:cNvGrpSpPr/>
            <p:nvPr/>
          </p:nvGrpSpPr>
          <p:grpSpPr>
            <a:xfrm>
              <a:off x="7692468" y="1128666"/>
              <a:ext cx="1357733" cy="1357734"/>
              <a:chOff x="4693653" y="1484781"/>
              <a:chExt cx="2329760" cy="2329758"/>
            </a:xfrm>
          </p:grpSpPr>
          <p:pic>
            <p:nvPicPr>
              <p:cNvPr id="36" name="图片 213">
                <a:extLst>
                  <a:ext uri="{FF2B5EF4-FFF2-40B4-BE49-F238E27FC236}">
                    <a16:creationId xmlns:a16="http://schemas.microsoft.com/office/drawing/2014/main" id="{942EAD01-3CC1-4412-880E-B86F17132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3653" y="1484781"/>
                <a:ext cx="2329760" cy="2329758"/>
              </a:xfrm>
              <a:prstGeom prst="rect">
                <a:avLst/>
              </a:prstGeom>
            </p:spPr>
          </p:pic>
          <p:grpSp>
            <p:nvGrpSpPr>
              <p:cNvPr id="37" name="组合 214">
                <a:extLst>
                  <a:ext uri="{FF2B5EF4-FFF2-40B4-BE49-F238E27FC236}">
                    <a16:creationId xmlns:a16="http://schemas.microsoft.com/office/drawing/2014/main" id="{D01E47ED-C402-438D-9A79-BC1163AB6CE1}"/>
                  </a:ext>
                </a:extLst>
              </p:cNvPr>
              <p:cNvGrpSpPr/>
              <p:nvPr/>
            </p:nvGrpSpPr>
            <p:grpSpPr>
              <a:xfrm>
                <a:off x="5497245" y="2228001"/>
                <a:ext cx="722580" cy="722580"/>
                <a:chOff x="5758004" y="2227152"/>
                <a:chExt cx="724278" cy="724278"/>
              </a:xfrm>
            </p:grpSpPr>
            <p:sp>
              <p:nvSpPr>
                <p:cNvPr id="38" name="圆角矩形 215">
                  <a:extLst>
                    <a:ext uri="{FF2B5EF4-FFF2-40B4-BE49-F238E27FC236}">
                      <a16:creationId xmlns:a16="http://schemas.microsoft.com/office/drawing/2014/main" id="{CEE1B0A4-0F49-4D05-B77A-DAF004479898}"/>
                    </a:ext>
                  </a:extLst>
                </p:cNvPr>
                <p:cNvSpPr/>
                <p:nvPr/>
              </p:nvSpPr>
              <p:spPr>
                <a:xfrm>
                  <a:off x="5758004" y="2227152"/>
                  <a:ext cx="724278" cy="724278"/>
                </a:xfrm>
                <a:prstGeom prst="roundRect">
                  <a:avLst>
                    <a:gd name="adj" fmla="val 70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圆角矩形 216">
                  <a:extLst>
                    <a:ext uri="{FF2B5EF4-FFF2-40B4-BE49-F238E27FC236}">
                      <a16:creationId xmlns:a16="http://schemas.microsoft.com/office/drawing/2014/main" id="{9AFDF6F6-5203-42D6-8C4C-E3737A97AB7C}"/>
                    </a:ext>
                  </a:extLst>
                </p:cNvPr>
                <p:cNvSpPr/>
                <p:nvPr/>
              </p:nvSpPr>
              <p:spPr>
                <a:xfrm>
                  <a:off x="5804041" y="2273189"/>
                  <a:ext cx="632205" cy="632205"/>
                </a:xfrm>
                <a:prstGeom prst="roundRect">
                  <a:avLst>
                    <a:gd name="adj" fmla="val 10091"/>
                  </a:avLst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C3A85DFC-ADF1-474C-BF81-0F72CD8A2D8A}"/>
              </a:ext>
            </a:extLst>
          </p:cNvPr>
          <p:cNvCxnSpPr/>
          <p:nvPr/>
        </p:nvCxnSpPr>
        <p:spPr>
          <a:xfrm>
            <a:off x="3007696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9EA76247-2E45-497B-9699-23C3E298E518}"/>
              </a:ext>
            </a:extLst>
          </p:cNvPr>
          <p:cNvCxnSpPr/>
          <p:nvPr/>
        </p:nvCxnSpPr>
        <p:spPr>
          <a:xfrm>
            <a:off x="7247640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107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37EC38-D259-438B-AF8A-610EEA814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7905262-09EA-490A-B35A-2AD8273B5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4B6C4B-AC50-4050-A434-932F4F3C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347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D348641-C411-4CF7-ACA1-7950D654C2A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714286"/>
            <a:ext cx="11518900" cy="3853034"/>
            <a:chOff x="673100" y="1714286"/>
            <a:chExt cx="11518900" cy="3853034"/>
          </a:xfrm>
        </p:grpSpPr>
        <p:grpSp>
          <p:nvGrpSpPr>
            <p:cNvPr id="6" name="ïšļîḍé">
              <a:extLst>
                <a:ext uri="{FF2B5EF4-FFF2-40B4-BE49-F238E27FC236}">
                  <a16:creationId xmlns:a16="http://schemas.microsoft.com/office/drawing/2014/main" id="{FD67C78C-A8B0-45B4-BF0D-D0A33C8F86BF}"/>
                </a:ext>
              </a:extLst>
            </p:cNvPr>
            <p:cNvGrpSpPr/>
            <p:nvPr/>
          </p:nvGrpSpPr>
          <p:grpSpPr>
            <a:xfrm>
              <a:off x="673100" y="1714286"/>
              <a:ext cx="2412937" cy="1681671"/>
              <a:chOff x="673100" y="1714286"/>
              <a:chExt cx="2412937" cy="1681671"/>
            </a:xfrm>
          </p:grpSpPr>
          <p:sp>
            <p:nvSpPr>
              <p:cNvPr id="244" name="iṩḷidê">
                <a:extLst>
                  <a:ext uri="{FF2B5EF4-FFF2-40B4-BE49-F238E27FC236}">
                    <a16:creationId xmlns:a16="http://schemas.microsoft.com/office/drawing/2014/main" id="{56DA1BFE-BD27-4547-9F84-3642CEDA6F62}"/>
                  </a:ext>
                </a:extLst>
              </p:cNvPr>
              <p:cNvSpPr/>
              <p:nvPr/>
            </p:nvSpPr>
            <p:spPr>
              <a:xfrm>
                <a:off x="673100" y="2010254"/>
                <a:ext cx="2412937" cy="959551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5" name="íṡlîḓe">
                <a:extLst>
                  <a:ext uri="{FF2B5EF4-FFF2-40B4-BE49-F238E27FC236}">
                    <a16:creationId xmlns:a16="http://schemas.microsoft.com/office/drawing/2014/main" id="{79246EC2-C740-4EC0-9991-A72EF6D0B33D}"/>
                  </a:ext>
                </a:extLst>
              </p:cNvPr>
              <p:cNvGrpSpPr/>
              <p:nvPr/>
            </p:nvGrpSpPr>
            <p:grpSpPr>
              <a:xfrm>
                <a:off x="780125" y="2396262"/>
                <a:ext cx="2198885" cy="999695"/>
                <a:chOff x="780125" y="2396262"/>
                <a:chExt cx="2198885" cy="999695"/>
              </a:xfrm>
            </p:grpSpPr>
            <p:sp>
              <p:nvSpPr>
                <p:cNvPr id="249" name="îSļiďé">
                  <a:extLst>
                    <a:ext uri="{FF2B5EF4-FFF2-40B4-BE49-F238E27FC236}">
                      <a16:creationId xmlns:a16="http://schemas.microsoft.com/office/drawing/2014/main" id="{677D5A0B-CFB6-41B8-8A73-9EFB25CB65AD}"/>
                    </a:ext>
                  </a:extLst>
                </p:cNvPr>
                <p:cNvSpPr txBox="1"/>
                <p:nvPr/>
              </p:nvSpPr>
              <p:spPr>
                <a:xfrm flipH="1">
                  <a:off x="780125" y="2769193"/>
                  <a:ext cx="2198885" cy="6267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50" name="íṧľiďê">
                  <a:extLst>
                    <a:ext uri="{FF2B5EF4-FFF2-40B4-BE49-F238E27FC236}">
                      <a16:creationId xmlns:a16="http://schemas.microsoft.com/office/drawing/2014/main" id="{9B5F056E-198C-47B3-BC4D-CBD89576D15E}"/>
                    </a:ext>
                  </a:extLst>
                </p:cNvPr>
                <p:cNvSpPr/>
                <p:nvPr/>
              </p:nvSpPr>
              <p:spPr>
                <a:xfrm flipH="1">
                  <a:off x="780125" y="2396262"/>
                  <a:ext cx="2198885" cy="3729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grpSp>
            <p:nvGrpSpPr>
              <p:cNvPr id="246" name="îŝḷïdè">
                <a:extLst>
                  <a:ext uri="{FF2B5EF4-FFF2-40B4-BE49-F238E27FC236}">
                    <a16:creationId xmlns:a16="http://schemas.microsoft.com/office/drawing/2014/main" id="{FE653C82-B47A-45B6-9812-9DD2A0A17B33}"/>
                  </a:ext>
                </a:extLst>
              </p:cNvPr>
              <p:cNvGrpSpPr/>
              <p:nvPr/>
            </p:nvGrpSpPr>
            <p:grpSpPr>
              <a:xfrm>
                <a:off x="1577911" y="1714286"/>
                <a:ext cx="603314" cy="603314"/>
                <a:chOff x="1554356" y="1690731"/>
                <a:chExt cx="650424" cy="650424"/>
              </a:xfrm>
            </p:grpSpPr>
            <p:sp>
              <p:nvSpPr>
                <p:cNvPr id="247" name="íš1ídè">
                  <a:extLst>
                    <a:ext uri="{FF2B5EF4-FFF2-40B4-BE49-F238E27FC236}">
                      <a16:creationId xmlns:a16="http://schemas.microsoft.com/office/drawing/2014/main" id="{28411AAC-29FC-463D-8CD9-0B1ECA69CED6}"/>
                    </a:ext>
                  </a:extLst>
                </p:cNvPr>
                <p:cNvSpPr/>
                <p:nvPr/>
              </p:nvSpPr>
              <p:spPr>
                <a:xfrm>
                  <a:off x="1554356" y="1690731"/>
                  <a:ext cx="650424" cy="650424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islíďé">
                  <a:extLst>
                    <a:ext uri="{FF2B5EF4-FFF2-40B4-BE49-F238E27FC236}">
                      <a16:creationId xmlns:a16="http://schemas.microsoft.com/office/drawing/2014/main" id="{A38864CC-9C38-4A15-A7FA-FE06DA1D5973}"/>
                    </a:ext>
                  </a:extLst>
                </p:cNvPr>
                <p:cNvSpPr/>
                <p:nvPr/>
              </p:nvSpPr>
              <p:spPr>
                <a:xfrm>
                  <a:off x="1708282" y="1839360"/>
                  <a:ext cx="342573" cy="353167"/>
                </a:xfrm>
                <a:custGeom>
                  <a:avLst/>
                  <a:gdLst>
                    <a:gd name="T0" fmla="*/ 5363 w 5499"/>
                    <a:gd name="T1" fmla="*/ 3729 h 5677"/>
                    <a:gd name="T2" fmla="*/ 4520 w 5499"/>
                    <a:gd name="T3" fmla="*/ 2649 h 5677"/>
                    <a:gd name="T4" fmla="*/ 3673 w 5499"/>
                    <a:gd name="T5" fmla="*/ 3040 h 5677"/>
                    <a:gd name="T6" fmla="*/ 3023 w 5499"/>
                    <a:gd name="T7" fmla="*/ 2741 h 5677"/>
                    <a:gd name="T8" fmla="*/ 3454 w 5499"/>
                    <a:gd name="T9" fmla="*/ 1972 h 5677"/>
                    <a:gd name="T10" fmla="*/ 3507 w 5499"/>
                    <a:gd name="T11" fmla="*/ 1328 h 5677"/>
                    <a:gd name="T12" fmla="*/ 2170 w 5499"/>
                    <a:gd name="T13" fmla="*/ 0 h 5677"/>
                    <a:gd name="T14" fmla="*/ 1102 w 5499"/>
                    <a:gd name="T15" fmla="*/ 1508 h 5677"/>
                    <a:gd name="T16" fmla="*/ 1279 w 5499"/>
                    <a:gd name="T17" fmla="*/ 2144 h 5677"/>
                    <a:gd name="T18" fmla="*/ 1534 w 5499"/>
                    <a:gd name="T19" fmla="*/ 2877 h 5677"/>
                    <a:gd name="T20" fmla="*/ 3 w 5499"/>
                    <a:gd name="T21" fmla="*/ 5432 h 5677"/>
                    <a:gd name="T22" fmla="*/ 4372 w 5499"/>
                    <a:gd name="T23" fmla="*/ 5653 h 5677"/>
                    <a:gd name="T24" fmla="*/ 4996 w 5499"/>
                    <a:gd name="T25" fmla="*/ 5161 h 5677"/>
                    <a:gd name="T26" fmla="*/ 5363 w 5499"/>
                    <a:gd name="T27" fmla="*/ 3960 h 5677"/>
                    <a:gd name="T28" fmla="*/ 2075 w 5499"/>
                    <a:gd name="T29" fmla="*/ 3721 h 5677"/>
                    <a:gd name="T30" fmla="*/ 1829 w 5499"/>
                    <a:gd name="T31" fmla="*/ 3415 h 5677"/>
                    <a:gd name="T32" fmla="*/ 1924 w 5499"/>
                    <a:gd name="T33" fmla="*/ 2970 h 5677"/>
                    <a:gd name="T34" fmla="*/ 2135 w 5499"/>
                    <a:gd name="T35" fmla="*/ 3252 h 5677"/>
                    <a:gd name="T36" fmla="*/ 2140 w 5499"/>
                    <a:gd name="T37" fmla="*/ 3663 h 5677"/>
                    <a:gd name="T38" fmla="*/ 2592 w 5499"/>
                    <a:gd name="T39" fmla="*/ 3721 h 5677"/>
                    <a:gd name="T40" fmla="*/ 2492 w 5499"/>
                    <a:gd name="T41" fmla="*/ 3318 h 5677"/>
                    <a:gd name="T42" fmla="*/ 2533 w 5499"/>
                    <a:gd name="T43" fmla="*/ 3090 h 5677"/>
                    <a:gd name="T44" fmla="*/ 2807 w 5499"/>
                    <a:gd name="T45" fmla="*/ 2972 h 5677"/>
                    <a:gd name="T46" fmla="*/ 2825 w 5499"/>
                    <a:gd name="T47" fmla="*/ 3454 h 5677"/>
                    <a:gd name="T48" fmla="*/ 1776 w 5499"/>
                    <a:gd name="T49" fmla="*/ 2351 h 5677"/>
                    <a:gd name="T50" fmla="*/ 1477 w 5499"/>
                    <a:gd name="T51" fmla="*/ 1747 h 5677"/>
                    <a:gd name="T52" fmla="*/ 1513 w 5499"/>
                    <a:gd name="T53" fmla="*/ 1522 h 5677"/>
                    <a:gd name="T54" fmla="*/ 1575 w 5499"/>
                    <a:gd name="T55" fmla="*/ 1348 h 5677"/>
                    <a:gd name="T56" fmla="*/ 2781 w 5499"/>
                    <a:gd name="T57" fmla="*/ 1554 h 5677"/>
                    <a:gd name="T58" fmla="*/ 3119 w 5499"/>
                    <a:gd name="T59" fmla="*/ 1522 h 5677"/>
                    <a:gd name="T60" fmla="*/ 3219 w 5499"/>
                    <a:gd name="T61" fmla="*/ 1693 h 5677"/>
                    <a:gd name="T62" fmla="*/ 3123 w 5499"/>
                    <a:gd name="T63" fmla="*/ 1815 h 5677"/>
                    <a:gd name="T64" fmla="*/ 5035 w 5499"/>
                    <a:gd name="T65" fmla="*/ 4769 h 5677"/>
                    <a:gd name="T66" fmla="*/ 4520 w 5499"/>
                    <a:gd name="T67" fmla="*/ 5367 h 5677"/>
                    <a:gd name="T68" fmla="*/ 3887 w 5499"/>
                    <a:gd name="T69" fmla="*/ 4672 h 5677"/>
                    <a:gd name="T70" fmla="*/ 4121 w 5499"/>
                    <a:gd name="T71" fmla="*/ 4395 h 5677"/>
                    <a:gd name="T72" fmla="*/ 4693 w 5499"/>
                    <a:gd name="T73" fmla="*/ 4475 h 5677"/>
                    <a:gd name="T74" fmla="*/ 3985 w 5499"/>
                    <a:gd name="T75" fmla="*/ 4136 h 5677"/>
                    <a:gd name="T76" fmla="*/ 4355 w 5499"/>
                    <a:gd name="T77" fmla="*/ 3316 h 5677"/>
                    <a:gd name="T78" fmla="*/ 4686 w 5499"/>
                    <a:gd name="T79" fmla="*/ 3124 h 5677"/>
                    <a:gd name="T80" fmla="*/ 5064 w 5499"/>
                    <a:gd name="T81" fmla="*/ 3650 h 5677"/>
                    <a:gd name="T82" fmla="*/ 4693 w 5499"/>
                    <a:gd name="T83" fmla="*/ 3744 h 5677"/>
                    <a:gd name="T84" fmla="*/ 4379 w 5499"/>
                    <a:gd name="T85" fmla="*/ 3819 h 5677"/>
                    <a:gd name="T86" fmla="*/ 5110 w 5499"/>
                    <a:gd name="T87" fmla="*/ 4137 h 5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499" h="5677">
                      <a:moveTo>
                        <a:pt x="5363" y="3960"/>
                      </a:moveTo>
                      <a:cubicBezTo>
                        <a:pt x="5342" y="3930"/>
                        <a:pt x="5320" y="3902"/>
                        <a:pt x="5296" y="3876"/>
                      </a:cubicBezTo>
                      <a:cubicBezTo>
                        <a:pt x="5326" y="3832"/>
                        <a:pt x="5349" y="3782"/>
                        <a:pt x="5363" y="3729"/>
                      </a:cubicBezTo>
                      <a:cubicBezTo>
                        <a:pt x="5405" y="3570"/>
                        <a:pt x="5363" y="3403"/>
                        <a:pt x="5251" y="3283"/>
                      </a:cubicBezTo>
                      <a:cubicBezTo>
                        <a:pt x="5178" y="3205"/>
                        <a:pt x="5093" y="3143"/>
                        <a:pt x="4995" y="3096"/>
                      </a:cubicBezTo>
                      <a:cubicBezTo>
                        <a:pt x="4980" y="2847"/>
                        <a:pt x="4773" y="2649"/>
                        <a:pt x="4520" y="2649"/>
                      </a:cubicBezTo>
                      <a:cubicBezTo>
                        <a:pt x="4272" y="2649"/>
                        <a:pt x="4067" y="2841"/>
                        <a:pt x="4047" y="3085"/>
                      </a:cubicBezTo>
                      <a:cubicBezTo>
                        <a:pt x="4017" y="3098"/>
                        <a:pt x="3989" y="3112"/>
                        <a:pt x="3962" y="3128"/>
                      </a:cubicBezTo>
                      <a:lnTo>
                        <a:pt x="3673" y="3040"/>
                      </a:lnTo>
                      <a:cubicBezTo>
                        <a:pt x="3673" y="3040"/>
                        <a:pt x="3673" y="3041"/>
                        <a:pt x="3673" y="3041"/>
                      </a:cubicBezTo>
                      <a:lnTo>
                        <a:pt x="3133" y="2877"/>
                      </a:lnTo>
                      <a:cubicBezTo>
                        <a:pt x="3116" y="2825"/>
                        <a:pt x="3077" y="2779"/>
                        <a:pt x="3023" y="2741"/>
                      </a:cubicBezTo>
                      <a:cubicBezTo>
                        <a:pt x="3083" y="2675"/>
                        <a:pt x="3133" y="2608"/>
                        <a:pt x="3171" y="2553"/>
                      </a:cubicBezTo>
                      <a:cubicBezTo>
                        <a:pt x="3261" y="2421"/>
                        <a:pt x="3337" y="2280"/>
                        <a:pt x="3389" y="2144"/>
                      </a:cubicBezTo>
                      <a:cubicBezTo>
                        <a:pt x="3414" y="2087"/>
                        <a:pt x="3436" y="2029"/>
                        <a:pt x="3454" y="1972"/>
                      </a:cubicBezTo>
                      <a:cubicBezTo>
                        <a:pt x="3524" y="1914"/>
                        <a:pt x="3565" y="1826"/>
                        <a:pt x="3565" y="1734"/>
                      </a:cubicBezTo>
                      <a:lnTo>
                        <a:pt x="3565" y="1508"/>
                      </a:lnTo>
                      <a:cubicBezTo>
                        <a:pt x="3565" y="1443"/>
                        <a:pt x="3545" y="1380"/>
                        <a:pt x="3507" y="1328"/>
                      </a:cubicBezTo>
                      <a:lnTo>
                        <a:pt x="3507" y="1010"/>
                      </a:lnTo>
                      <a:cubicBezTo>
                        <a:pt x="3507" y="453"/>
                        <a:pt x="3054" y="0"/>
                        <a:pt x="2497" y="0"/>
                      </a:cubicBezTo>
                      <a:lnTo>
                        <a:pt x="2170" y="0"/>
                      </a:lnTo>
                      <a:cubicBezTo>
                        <a:pt x="1613" y="0"/>
                        <a:pt x="1160" y="453"/>
                        <a:pt x="1160" y="1010"/>
                      </a:cubicBezTo>
                      <a:lnTo>
                        <a:pt x="1160" y="1328"/>
                      </a:lnTo>
                      <a:cubicBezTo>
                        <a:pt x="1122" y="1380"/>
                        <a:pt x="1102" y="1444"/>
                        <a:pt x="1102" y="1508"/>
                      </a:cubicBezTo>
                      <a:lnTo>
                        <a:pt x="1102" y="1734"/>
                      </a:lnTo>
                      <a:cubicBezTo>
                        <a:pt x="1102" y="1826"/>
                        <a:pt x="1143" y="1914"/>
                        <a:pt x="1213" y="1972"/>
                      </a:cubicBezTo>
                      <a:cubicBezTo>
                        <a:pt x="1231" y="2029"/>
                        <a:pt x="1253" y="2087"/>
                        <a:pt x="1279" y="2144"/>
                      </a:cubicBezTo>
                      <a:cubicBezTo>
                        <a:pt x="1331" y="2280"/>
                        <a:pt x="1406" y="2421"/>
                        <a:pt x="1496" y="2552"/>
                      </a:cubicBezTo>
                      <a:cubicBezTo>
                        <a:pt x="1534" y="2608"/>
                        <a:pt x="1584" y="2674"/>
                        <a:pt x="1644" y="2740"/>
                      </a:cubicBezTo>
                      <a:cubicBezTo>
                        <a:pt x="1590" y="2779"/>
                        <a:pt x="1551" y="2825"/>
                        <a:pt x="1534" y="2877"/>
                      </a:cubicBezTo>
                      <a:lnTo>
                        <a:pt x="814" y="3095"/>
                      </a:lnTo>
                      <a:cubicBezTo>
                        <a:pt x="307" y="3241"/>
                        <a:pt x="3" y="5432"/>
                        <a:pt x="3" y="5432"/>
                      </a:cubicBezTo>
                      <a:lnTo>
                        <a:pt x="3" y="5432"/>
                      </a:lnTo>
                      <a:cubicBezTo>
                        <a:pt x="1" y="5442"/>
                        <a:pt x="0" y="5452"/>
                        <a:pt x="0" y="5462"/>
                      </a:cubicBezTo>
                      <a:cubicBezTo>
                        <a:pt x="0" y="5567"/>
                        <a:pt x="86" y="5653"/>
                        <a:pt x="191" y="5653"/>
                      </a:cubicBezTo>
                      <a:lnTo>
                        <a:pt x="4372" y="5653"/>
                      </a:lnTo>
                      <a:cubicBezTo>
                        <a:pt x="4418" y="5668"/>
                        <a:pt x="4468" y="5677"/>
                        <a:pt x="4520" y="5677"/>
                      </a:cubicBezTo>
                      <a:cubicBezTo>
                        <a:pt x="4783" y="5677"/>
                        <a:pt x="4996" y="5464"/>
                        <a:pt x="4996" y="5202"/>
                      </a:cubicBezTo>
                      <a:lnTo>
                        <a:pt x="4996" y="5161"/>
                      </a:lnTo>
                      <a:cubicBezTo>
                        <a:pt x="5091" y="5119"/>
                        <a:pt x="5175" y="5063"/>
                        <a:pt x="5248" y="4994"/>
                      </a:cubicBezTo>
                      <a:cubicBezTo>
                        <a:pt x="5412" y="4838"/>
                        <a:pt x="5499" y="4635"/>
                        <a:pt x="5499" y="4406"/>
                      </a:cubicBezTo>
                      <a:cubicBezTo>
                        <a:pt x="5499" y="4239"/>
                        <a:pt x="5453" y="4089"/>
                        <a:pt x="5363" y="3960"/>
                      </a:cubicBezTo>
                      <a:close/>
                      <a:moveTo>
                        <a:pt x="2140" y="3663"/>
                      </a:moveTo>
                      <a:cubicBezTo>
                        <a:pt x="2137" y="3689"/>
                        <a:pt x="2118" y="3711"/>
                        <a:pt x="2093" y="3718"/>
                      </a:cubicBezTo>
                      <a:cubicBezTo>
                        <a:pt x="2087" y="3720"/>
                        <a:pt x="2081" y="3721"/>
                        <a:pt x="2075" y="3721"/>
                      </a:cubicBezTo>
                      <a:cubicBezTo>
                        <a:pt x="2055" y="3721"/>
                        <a:pt x="2036" y="3711"/>
                        <a:pt x="2024" y="3695"/>
                      </a:cubicBezTo>
                      <a:lnTo>
                        <a:pt x="1842" y="3454"/>
                      </a:lnTo>
                      <a:cubicBezTo>
                        <a:pt x="1833" y="3442"/>
                        <a:pt x="1829" y="3429"/>
                        <a:pt x="1829" y="3415"/>
                      </a:cubicBezTo>
                      <a:lnTo>
                        <a:pt x="1829" y="3028"/>
                      </a:lnTo>
                      <a:cubicBezTo>
                        <a:pt x="1829" y="3005"/>
                        <a:pt x="1841" y="2984"/>
                        <a:pt x="1860" y="2972"/>
                      </a:cubicBezTo>
                      <a:cubicBezTo>
                        <a:pt x="1880" y="2961"/>
                        <a:pt x="1904" y="2960"/>
                        <a:pt x="1924" y="2970"/>
                      </a:cubicBezTo>
                      <a:cubicBezTo>
                        <a:pt x="1977" y="2998"/>
                        <a:pt x="2030" y="3017"/>
                        <a:pt x="2081" y="3026"/>
                      </a:cubicBezTo>
                      <a:cubicBezTo>
                        <a:pt x="2112" y="3032"/>
                        <a:pt x="2135" y="3059"/>
                        <a:pt x="2135" y="3090"/>
                      </a:cubicBezTo>
                      <a:lnTo>
                        <a:pt x="2135" y="3252"/>
                      </a:lnTo>
                      <a:cubicBezTo>
                        <a:pt x="2144" y="3255"/>
                        <a:pt x="2152" y="3261"/>
                        <a:pt x="2159" y="3268"/>
                      </a:cubicBezTo>
                      <a:cubicBezTo>
                        <a:pt x="2171" y="3282"/>
                        <a:pt x="2177" y="3300"/>
                        <a:pt x="2175" y="3318"/>
                      </a:cubicBezTo>
                      <a:lnTo>
                        <a:pt x="2140" y="3663"/>
                      </a:lnTo>
                      <a:close/>
                      <a:moveTo>
                        <a:pt x="2825" y="3454"/>
                      </a:moveTo>
                      <a:lnTo>
                        <a:pt x="2644" y="3695"/>
                      </a:lnTo>
                      <a:cubicBezTo>
                        <a:pt x="2631" y="3711"/>
                        <a:pt x="2612" y="3721"/>
                        <a:pt x="2592" y="3721"/>
                      </a:cubicBezTo>
                      <a:cubicBezTo>
                        <a:pt x="2586" y="3721"/>
                        <a:pt x="2580" y="3720"/>
                        <a:pt x="2574" y="3718"/>
                      </a:cubicBezTo>
                      <a:cubicBezTo>
                        <a:pt x="2549" y="3711"/>
                        <a:pt x="2530" y="3689"/>
                        <a:pt x="2527" y="3662"/>
                      </a:cubicBezTo>
                      <a:lnTo>
                        <a:pt x="2492" y="3318"/>
                      </a:lnTo>
                      <a:cubicBezTo>
                        <a:pt x="2490" y="3300"/>
                        <a:pt x="2496" y="3282"/>
                        <a:pt x="2508" y="3268"/>
                      </a:cubicBezTo>
                      <a:cubicBezTo>
                        <a:pt x="2515" y="3261"/>
                        <a:pt x="2523" y="3255"/>
                        <a:pt x="2533" y="3252"/>
                      </a:cubicBezTo>
                      <a:lnTo>
                        <a:pt x="2533" y="3090"/>
                      </a:lnTo>
                      <a:cubicBezTo>
                        <a:pt x="2533" y="3059"/>
                        <a:pt x="2555" y="3032"/>
                        <a:pt x="2586" y="3026"/>
                      </a:cubicBezTo>
                      <a:cubicBezTo>
                        <a:pt x="2637" y="3017"/>
                        <a:pt x="2690" y="2998"/>
                        <a:pt x="2743" y="2971"/>
                      </a:cubicBezTo>
                      <a:cubicBezTo>
                        <a:pt x="2763" y="2960"/>
                        <a:pt x="2787" y="2961"/>
                        <a:pt x="2807" y="2972"/>
                      </a:cubicBezTo>
                      <a:cubicBezTo>
                        <a:pt x="2826" y="2984"/>
                        <a:pt x="2838" y="3005"/>
                        <a:pt x="2838" y="3028"/>
                      </a:cubicBezTo>
                      <a:lnTo>
                        <a:pt x="2838" y="3415"/>
                      </a:lnTo>
                      <a:cubicBezTo>
                        <a:pt x="2838" y="3429"/>
                        <a:pt x="2834" y="3442"/>
                        <a:pt x="2825" y="3454"/>
                      </a:cubicBezTo>
                      <a:close/>
                      <a:moveTo>
                        <a:pt x="2508" y="2684"/>
                      </a:moveTo>
                      <a:lnTo>
                        <a:pt x="2160" y="2684"/>
                      </a:lnTo>
                      <a:cubicBezTo>
                        <a:pt x="2083" y="2684"/>
                        <a:pt x="1934" y="2581"/>
                        <a:pt x="1776" y="2351"/>
                      </a:cubicBezTo>
                      <a:cubicBezTo>
                        <a:pt x="1651" y="2170"/>
                        <a:pt x="1564" y="1970"/>
                        <a:pt x="1544" y="1815"/>
                      </a:cubicBezTo>
                      <a:lnTo>
                        <a:pt x="1540" y="1788"/>
                      </a:lnTo>
                      <a:lnTo>
                        <a:pt x="1477" y="1747"/>
                      </a:lnTo>
                      <a:cubicBezTo>
                        <a:pt x="1459" y="1735"/>
                        <a:pt x="1448" y="1715"/>
                        <a:pt x="1448" y="1693"/>
                      </a:cubicBezTo>
                      <a:lnTo>
                        <a:pt x="1448" y="1586"/>
                      </a:lnTo>
                      <a:cubicBezTo>
                        <a:pt x="1448" y="1551"/>
                        <a:pt x="1477" y="1522"/>
                        <a:pt x="1513" y="1522"/>
                      </a:cubicBezTo>
                      <a:lnTo>
                        <a:pt x="1539" y="1522"/>
                      </a:lnTo>
                      <a:lnTo>
                        <a:pt x="1539" y="1406"/>
                      </a:lnTo>
                      <a:cubicBezTo>
                        <a:pt x="1539" y="1382"/>
                        <a:pt x="1553" y="1359"/>
                        <a:pt x="1575" y="1348"/>
                      </a:cubicBezTo>
                      <a:cubicBezTo>
                        <a:pt x="1664" y="1304"/>
                        <a:pt x="1841" y="1229"/>
                        <a:pt x="2024" y="1229"/>
                      </a:cubicBezTo>
                      <a:cubicBezTo>
                        <a:pt x="2170" y="1229"/>
                        <a:pt x="2292" y="1278"/>
                        <a:pt x="2384" y="1374"/>
                      </a:cubicBezTo>
                      <a:cubicBezTo>
                        <a:pt x="2500" y="1493"/>
                        <a:pt x="2633" y="1554"/>
                        <a:pt x="2781" y="1554"/>
                      </a:cubicBezTo>
                      <a:cubicBezTo>
                        <a:pt x="2864" y="1554"/>
                        <a:pt x="2950" y="1534"/>
                        <a:pt x="3037" y="1495"/>
                      </a:cubicBezTo>
                      <a:cubicBezTo>
                        <a:pt x="3057" y="1486"/>
                        <a:pt x="3080" y="1488"/>
                        <a:pt x="3098" y="1500"/>
                      </a:cubicBezTo>
                      <a:cubicBezTo>
                        <a:pt x="3107" y="1506"/>
                        <a:pt x="3114" y="1513"/>
                        <a:pt x="3119" y="1522"/>
                      </a:cubicBezTo>
                      <a:lnTo>
                        <a:pt x="3154" y="1522"/>
                      </a:lnTo>
                      <a:cubicBezTo>
                        <a:pt x="3190" y="1522"/>
                        <a:pt x="3219" y="1551"/>
                        <a:pt x="3219" y="1586"/>
                      </a:cubicBezTo>
                      <a:lnTo>
                        <a:pt x="3219" y="1693"/>
                      </a:lnTo>
                      <a:cubicBezTo>
                        <a:pt x="3219" y="1715"/>
                        <a:pt x="3208" y="1735"/>
                        <a:pt x="3190" y="1747"/>
                      </a:cubicBezTo>
                      <a:lnTo>
                        <a:pt x="3127" y="1788"/>
                      </a:lnTo>
                      <a:lnTo>
                        <a:pt x="3123" y="1815"/>
                      </a:lnTo>
                      <a:cubicBezTo>
                        <a:pt x="3103" y="1970"/>
                        <a:pt x="3016" y="2170"/>
                        <a:pt x="2891" y="2351"/>
                      </a:cubicBezTo>
                      <a:cubicBezTo>
                        <a:pt x="2733" y="2581"/>
                        <a:pt x="2584" y="2684"/>
                        <a:pt x="2508" y="2684"/>
                      </a:cubicBezTo>
                      <a:close/>
                      <a:moveTo>
                        <a:pt x="5035" y="4769"/>
                      </a:moveTo>
                      <a:cubicBezTo>
                        <a:pt x="4947" y="4852"/>
                        <a:pt x="4830" y="4908"/>
                        <a:pt x="4686" y="4935"/>
                      </a:cubicBezTo>
                      <a:lnTo>
                        <a:pt x="4686" y="5202"/>
                      </a:lnTo>
                      <a:cubicBezTo>
                        <a:pt x="4686" y="5293"/>
                        <a:pt x="4612" y="5367"/>
                        <a:pt x="4520" y="5367"/>
                      </a:cubicBezTo>
                      <a:cubicBezTo>
                        <a:pt x="4429" y="5367"/>
                        <a:pt x="4355" y="5293"/>
                        <a:pt x="4355" y="5202"/>
                      </a:cubicBezTo>
                      <a:lnTo>
                        <a:pt x="4355" y="4944"/>
                      </a:lnTo>
                      <a:cubicBezTo>
                        <a:pt x="4144" y="4915"/>
                        <a:pt x="3987" y="4824"/>
                        <a:pt x="3887" y="4672"/>
                      </a:cubicBezTo>
                      <a:cubicBezTo>
                        <a:pt x="3857" y="4626"/>
                        <a:pt x="3851" y="4567"/>
                        <a:pt x="3873" y="4516"/>
                      </a:cubicBezTo>
                      <a:cubicBezTo>
                        <a:pt x="3895" y="4465"/>
                        <a:pt x="3941" y="4428"/>
                        <a:pt x="3995" y="4418"/>
                      </a:cubicBezTo>
                      <a:lnTo>
                        <a:pt x="4121" y="4395"/>
                      </a:lnTo>
                      <a:cubicBezTo>
                        <a:pt x="4185" y="4383"/>
                        <a:pt x="4250" y="4410"/>
                        <a:pt x="4287" y="4463"/>
                      </a:cubicBezTo>
                      <a:cubicBezTo>
                        <a:pt x="4334" y="4531"/>
                        <a:pt x="4414" y="4565"/>
                        <a:pt x="4524" y="4565"/>
                      </a:cubicBezTo>
                      <a:cubicBezTo>
                        <a:pt x="4693" y="4565"/>
                        <a:pt x="4693" y="4498"/>
                        <a:pt x="4693" y="4475"/>
                      </a:cubicBezTo>
                      <a:cubicBezTo>
                        <a:pt x="4693" y="4443"/>
                        <a:pt x="4681" y="4420"/>
                        <a:pt x="4656" y="4402"/>
                      </a:cubicBezTo>
                      <a:cubicBezTo>
                        <a:pt x="4629" y="4384"/>
                        <a:pt x="4581" y="4367"/>
                        <a:pt x="4512" y="4353"/>
                      </a:cubicBezTo>
                      <a:cubicBezTo>
                        <a:pt x="4237" y="4297"/>
                        <a:pt x="4059" y="4224"/>
                        <a:pt x="3985" y="4136"/>
                      </a:cubicBezTo>
                      <a:cubicBezTo>
                        <a:pt x="3909" y="4048"/>
                        <a:pt x="3872" y="3948"/>
                        <a:pt x="3872" y="3833"/>
                      </a:cubicBezTo>
                      <a:cubicBezTo>
                        <a:pt x="3872" y="3707"/>
                        <a:pt x="3914" y="3595"/>
                        <a:pt x="3995" y="3497"/>
                      </a:cubicBezTo>
                      <a:cubicBezTo>
                        <a:pt x="4074" y="3403"/>
                        <a:pt x="4195" y="3342"/>
                        <a:pt x="4355" y="3316"/>
                      </a:cubicBezTo>
                      <a:lnTo>
                        <a:pt x="4355" y="3124"/>
                      </a:lnTo>
                      <a:cubicBezTo>
                        <a:pt x="4355" y="3033"/>
                        <a:pt x="4429" y="2959"/>
                        <a:pt x="4520" y="2959"/>
                      </a:cubicBezTo>
                      <a:cubicBezTo>
                        <a:pt x="4612" y="2959"/>
                        <a:pt x="4686" y="3033"/>
                        <a:pt x="4686" y="3124"/>
                      </a:cubicBezTo>
                      <a:lnTo>
                        <a:pt x="4686" y="3319"/>
                      </a:lnTo>
                      <a:cubicBezTo>
                        <a:pt x="4829" y="3346"/>
                        <a:pt x="4940" y="3404"/>
                        <a:pt x="5024" y="3494"/>
                      </a:cubicBezTo>
                      <a:cubicBezTo>
                        <a:pt x="5063" y="3536"/>
                        <a:pt x="5078" y="3595"/>
                        <a:pt x="5064" y="3650"/>
                      </a:cubicBezTo>
                      <a:cubicBezTo>
                        <a:pt x="5049" y="3705"/>
                        <a:pt x="5007" y="3749"/>
                        <a:pt x="4953" y="3766"/>
                      </a:cubicBezTo>
                      <a:lnTo>
                        <a:pt x="4867" y="3793"/>
                      </a:lnTo>
                      <a:cubicBezTo>
                        <a:pt x="4805" y="3812"/>
                        <a:pt x="4737" y="3793"/>
                        <a:pt x="4693" y="3744"/>
                      </a:cubicBezTo>
                      <a:cubicBezTo>
                        <a:pt x="4650" y="3696"/>
                        <a:pt x="4586" y="3671"/>
                        <a:pt x="4503" y="3671"/>
                      </a:cubicBezTo>
                      <a:cubicBezTo>
                        <a:pt x="4436" y="3671"/>
                        <a:pt x="4356" y="3687"/>
                        <a:pt x="4356" y="3763"/>
                      </a:cubicBezTo>
                      <a:cubicBezTo>
                        <a:pt x="4356" y="3785"/>
                        <a:pt x="4364" y="3804"/>
                        <a:pt x="4379" y="3819"/>
                      </a:cubicBezTo>
                      <a:cubicBezTo>
                        <a:pt x="4396" y="3835"/>
                        <a:pt x="4444" y="3852"/>
                        <a:pt x="4521" y="3870"/>
                      </a:cubicBezTo>
                      <a:cubicBezTo>
                        <a:pt x="4701" y="3909"/>
                        <a:pt x="4832" y="3945"/>
                        <a:pt x="4910" y="3976"/>
                      </a:cubicBezTo>
                      <a:cubicBezTo>
                        <a:pt x="4990" y="4008"/>
                        <a:pt x="5057" y="4062"/>
                        <a:pt x="5110" y="4137"/>
                      </a:cubicBezTo>
                      <a:cubicBezTo>
                        <a:pt x="5162" y="4213"/>
                        <a:pt x="5189" y="4303"/>
                        <a:pt x="5189" y="4406"/>
                      </a:cubicBezTo>
                      <a:cubicBezTo>
                        <a:pt x="5189" y="4550"/>
                        <a:pt x="5137" y="4672"/>
                        <a:pt x="5035" y="47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" name="íşḷíďê">
              <a:extLst>
                <a:ext uri="{FF2B5EF4-FFF2-40B4-BE49-F238E27FC236}">
                  <a16:creationId xmlns:a16="http://schemas.microsoft.com/office/drawing/2014/main" id="{6C57EAF3-CCC6-4AEB-B505-9023B3797306}"/>
                </a:ext>
              </a:extLst>
            </p:cNvPr>
            <p:cNvGrpSpPr/>
            <p:nvPr/>
          </p:nvGrpSpPr>
          <p:grpSpPr>
            <a:xfrm>
              <a:off x="673100" y="3885649"/>
              <a:ext cx="2412937" cy="1681671"/>
              <a:chOff x="673100" y="3885649"/>
              <a:chExt cx="2412937" cy="1681671"/>
            </a:xfrm>
          </p:grpSpPr>
          <p:sp>
            <p:nvSpPr>
              <p:cNvPr id="237" name="ïś1íde">
                <a:extLst>
                  <a:ext uri="{FF2B5EF4-FFF2-40B4-BE49-F238E27FC236}">
                    <a16:creationId xmlns:a16="http://schemas.microsoft.com/office/drawing/2014/main" id="{E22B27E3-DB06-4A81-9BE6-D9E0E93AC668}"/>
                  </a:ext>
                </a:extLst>
              </p:cNvPr>
              <p:cNvSpPr/>
              <p:nvPr/>
            </p:nvSpPr>
            <p:spPr>
              <a:xfrm>
                <a:off x="673100" y="4181617"/>
                <a:ext cx="2412937" cy="959551"/>
              </a:xfrm>
              <a:prstGeom prst="rect">
                <a:avLst/>
              </a:prstGeom>
              <a:noFill/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8" name="î$ḷïde">
                <a:extLst>
                  <a:ext uri="{FF2B5EF4-FFF2-40B4-BE49-F238E27FC236}">
                    <a16:creationId xmlns:a16="http://schemas.microsoft.com/office/drawing/2014/main" id="{D99A981B-45DA-4296-B3C4-82683B45F3F1}"/>
                  </a:ext>
                </a:extLst>
              </p:cNvPr>
              <p:cNvGrpSpPr/>
              <p:nvPr/>
            </p:nvGrpSpPr>
            <p:grpSpPr>
              <a:xfrm>
                <a:off x="780125" y="4567625"/>
                <a:ext cx="2198885" cy="999695"/>
                <a:chOff x="780125" y="4567625"/>
                <a:chExt cx="2198885" cy="999695"/>
              </a:xfrm>
            </p:grpSpPr>
            <p:sp>
              <p:nvSpPr>
                <p:cNvPr id="242" name="ïŝ1íďê">
                  <a:extLst>
                    <a:ext uri="{FF2B5EF4-FFF2-40B4-BE49-F238E27FC236}">
                      <a16:creationId xmlns:a16="http://schemas.microsoft.com/office/drawing/2014/main" id="{677D5A0B-CFB6-41B8-8A73-9EFB25CB65AD}"/>
                    </a:ext>
                  </a:extLst>
                </p:cNvPr>
                <p:cNvSpPr txBox="1"/>
                <p:nvPr/>
              </p:nvSpPr>
              <p:spPr>
                <a:xfrm flipH="1">
                  <a:off x="780125" y="4940556"/>
                  <a:ext cx="2198885" cy="6267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43" name="íṡḷîḍè">
                  <a:extLst>
                    <a:ext uri="{FF2B5EF4-FFF2-40B4-BE49-F238E27FC236}">
                      <a16:creationId xmlns:a16="http://schemas.microsoft.com/office/drawing/2014/main" id="{9B5F056E-198C-47B3-BC4D-CBD89576D15E}"/>
                    </a:ext>
                  </a:extLst>
                </p:cNvPr>
                <p:cNvSpPr/>
                <p:nvPr/>
              </p:nvSpPr>
              <p:spPr>
                <a:xfrm flipH="1">
                  <a:off x="780125" y="4567625"/>
                  <a:ext cx="2198885" cy="3729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grpSp>
            <p:nvGrpSpPr>
              <p:cNvPr id="239" name="îšliḋe">
                <a:extLst>
                  <a:ext uri="{FF2B5EF4-FFF2-40B4-BE49-F238E27FC236}">
                    <a16:creationId xmlns:a16="http://schemas.microsoft.com/office/drawing/2014/main" id="{DB99CDBE-404C-4BE5-A935-A9DE71FDDB68}"/>
                  </a:ext>
                </a:extLst>
              </p:cNvPr>
              <p:cNvGrpSpPr/>
              <p:nvPr/>
            </p:nvGrpSpPr>
            <p:grpSpPr>
              <a:xfrm>
                <a:off x="1577911" y="3885649"/>
                <a:ext cx="603314" cy="603314"/>
                <a:chOff x="1554356" y="3862094"/>
                <a:chExt cx="650424" cy="650424"/>
              </a:xfrm>
            </p:grpSpPr>
            <p:sp>
              <p:nvSpPr>
                <p:cNvPr id="240" name="iṣ1iḋê">
                  <a:extLst>
                    <a:ext uri="{FF2B5EF4-FFF2-40B4-BE49-F238E27FC236}">
                      <a16:creationId xmlns:a16="http://schemas.microsoft.com/office/drawing/2014/main" id="{DCDF1850-53A8-4A0C-8DC4-8B6272991E9F}"/>
                    </a:ext>
                  </a:extLst>
                </p:cNvPr>
                <p:cNvSpPr/>
                <p:nvPr/>
              </p:nvSpPr>
              <p:spPr>
                <a:xfrm>
                  <a:off x="1554356" y="3862094"/>
                  <a:ext cx="650424" cy="650424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1" name="ïšľíďê">
                  <a:extLst>
                    <a:ext uri="{FF2B5EF4-FFF2-40B4-BE49-F238E27FC236}">
                      <a16:creationId xmlns:a16="http://schemas.microsoft.com/office/drawing/2014/main" id="{D35DFE73-DBBA-4837-9C1B-B5A593EF4051}"/>
                    </a:ext>
                  </a:extLst>
                </p:cNvPr>
                <p:cNvSpPr/>
                <p:nvPr/>
              </p:nvSpPr>
              <p:spPr>
                <a:xfrm>
                  <a:off x="1702985" y="4042325"/>
                  <a:ext cx="353167" cy="289964"/>
                </a:xfrm>
                <a:custGeom>
                  <a:avLst/>
                  <a:gdLst>
                    <a:gd name="connsiteX0" fmla="*/ 305990 w 602948"/>
                    <a:gd name="connsiteY0" fmla="*/ 361013 h 495045"/>
                    <a:gd name="connsiteX1" fmla="*/ 305990 w 602948"/>
                    <a:gd name="connsiteY1" fmla="*/ 408058 h 495045"/>
                    <a:gd name="connsiteX2" fmla="*/ 327282 w 602948"/>
                    <a:gd name="connsiteY2" fmla="*/ 396458 h 495045"/>
                    <a:gd name="connsiteX3" fmla="*/ 329863 w 602948"/>
                    <a:gd name="connsiteY3" fmla="*/ 384213 h 495045"/>
                    <a:gd name="connsiteX4" fmla="*/ 321475 w 602948"/>
                    <a:gd name="connsiteY4" fmla="*/ 367457 h 495045"/>
                    <a:gd name="connsiteX5" fmla="*/ 305990 w 602948"/>
                    <a:gd name="connsiteY5" fmla="*/ 361013 h 495045"/>
                    <a:gd name="connsiteX6" fmla="*/ 297603 w 602948"/>
                    <a:gd name="connsiteY6" fmla="*/ 300435 h 495045"/>
                    <a:gd name="connsiteX7" fmla="*/ 280828 w 602948"/>
                    <a:gd name="connsiteY7" fmla="*/ 307524 h 495045"/>
                    <a:gd name="connsiteX8" fmla="*/ 275666 w 602948"/>
                    <a:gd name="connsiteY8" fmla="*/ 321701 h 495045"/>
                    <a:gd name="connsiteX9" fmla="*/ 281473 w 602948"/>
                    <a:gd name="connsiteY9" fmla="*/ 335235 h 495045"/>
                    <a:gd name="connsiteX10" fmla="*/ 297603 w 602948"/>
                    <a:gd name="connsiteY10" fmla="*/ 342324 h 495045"/>
                    <a:gd name="connsiteX11" fmla="*/ 297603 w 602948"/>
                    <a:gd name="connsiteY11" fmla="*/ 275301 h 495045"/>
                    <a:gd name="connsiteX12" fmla="*/ 305990 w 602948"/>
                    <a:gd name="connsiteY12" fmla="*/ 275301 h 495045"/>
                    <a:gd name="connsiteX13" fmla="*/ 305990 w 602948"/>
                    <a:gd name="connsiteY13" fmla="*/ 286901 h 495045"/>
                    <a:gd name="connsiteX14" fmla="*/ 333089 w 602948"/>
                    <a:gd name="connsiteY14" fmla="*/ 297857 h 495045"/>
                    <a:gd name="connsiteX15" fmla="*/ 343412 w 602948"/>
                    <a:gd name="connsiteY15" fmla="*/ 321701 h 495045"/>
                    <a:gd name="connsiteX16" fmla="*/ 327282 w 602948"/>
                    <a:gd name="connsiteY16" fmla="*/ 321701 h 495045"/>
                    <a:gd name="connsiteX17" fmla="*/ 324056 w 602948"/>
                    <a:gd name="connsiteY17" fmla="*/ 310101 h 495045"/>
                    <a:gd name="connsiteX18" fmla="*/ 305990 w 602948"/>
                    <a:gd name="connsiteY18" fmla="*/ 301079 h 495045"/>
                    <a:gd name="connsiteX19" fmla="*/ 305990 w 602948"/>
                    <a:gd name="connsiteY19" fmla="*/ 344257 h 495045"/>
                    <a:gd name="connsiteX20" fmla="*/ 333734 w 602948"/>
                    <a:gd name="connsiteY20" fmla="*/ 355213 h 495045"/>
                    <a:gd name="connsiteX21" fmla="*/ 345993 w 602948"/>
                    <a:gd name="connsiteY21" fmla="*/ 379702 h 495045"/>
                    <a:gd name="connsiteX22" fmla="*/ 330508 w 602948"/>
                    <a:gd name="connsiteY22" fmla="*/ 413858 h 495045"/>
                    <a:gd name="connsiteX23" fmla="*/ 305990 w 602948"/>
                    <a:gd name="connsiteY23" fmla="*/ 420947 h 495045"/>
                    <a:gd name="connsiteX24" fmla="*/ 305990 w 602948"/>
                    <a:gd name="connsiteY24" fmla="*/ 438347 h 495045"/>
                    <a:gd name="connsiteX25" fmla="*/ 297603 w 602948"/>
                    <a:gd name="connsiteY25" fmla="*/ 438347 h 495045"/>
                    <a:gd name="connsiteX26" fmla="*/ 297603 w 602948"/>
                    <a:gd name="connsiteY26" fmla="*/ 420947 h 495045"/>
                    <a:gd name="connsiteX27" fmla="*/ 262117 w 602948"/>
                    <a:gd name="connsiteY27" fmla="*/ 402258 h 495045"/>
                    <a:gd name="connsiteX28" fmla="*/ 256955 w 602948"/>
                    <a:gd name="connsiteY28" fmla="*/ 378413 h 495045"/>
                    <a:gd name="connsiteX29" fmla="*/ 273085 w 602948"/>
                    <a:gd name="connsiteY29" fmla="*/ 378413 h 495045"/>
                    <a:gd name="connsiteX30" fmla="*/ 276956 w 602948"/>
                    <a:gd name="connsiteY30" fmla="*/ 395813 h 495045"/>
                    <a:gd name="connsiteX31" fmla="*/ 297603 w 602948"/>
                    <a:gd name="connsiteY31" fmla="*/ 407413 h 495045"/>
                    <a:gd name="connsiteX32" fmla="*/ 297603 w 602948"/>
                    <a:gd name="connsiteY32" fmla="*/ 359080 h 495045"/>
                    <a:gd name="connsiteX33" fmla="*/ 268569 w 602948"/>
                    <a:gd name="connsiteY33" fmla="*/ 346835 h 495045"/>
                    <a:gd name="connsiteX34" fmla="*/ 259536 w 602948"/>
                    <a:gd name="connsiteY34" fmla="*/ 322990 h 495045"/>
                    <a:gd name="connsiteX35" fmla="*/ 269214 w 602948"/>
                    <a:gd name="connsiteY35" fmla="*/ 298501 h 495045"/>
                    <a:gd name="connsiteX36" fmla="*/ 297603 w 602948"/>
                    <a:gd name="connsiteY36" fmla="*/ 287546 h 495045"/>
                    <a:gd name="connsiteX37" fmla="*/ 301474 w 602948"/>
                    <a:gd name="connsiteY37" fmla="*/ 254619 h 495045"/>
                    <a:gd name="connsiteX38" fmla="*/ 198842 w 602948"/>
                    <a:gd name="connsiteY38" fmla="*/ 356461 h 495045"/>
                    <a:gd name="connsiteX39" fmla="*/ 301474 w 602948"/>
                    <a:gd name="connsiteY39" fmla="*/ 458949 h 495045"/>
                    <a:gd name="connsiteX40" fmla="*/ 404107 w 602948"/>
                    <a:gd name="connsiteY40" fmla="*/ 356461 h 495045"/>
                    <a:gd name="connsiteX41" fmla="*/ 301474 w 602948"/>
                    <a:gd name="connsiteY41" fmla="*/ 254619 h 495045"/>
                    <a:gd name="connsiteX42" fmla="*/ 72972 w 602948"/>
                    <a:gd name="connsiteY42" fmla="*/ 217878 h 495045"/>
                    <a:gd name="connsiteX43" fmla="*/ 529977 w 602948"/>
                    <a:gd name="connsiteY43" fmla="*/ 217878 h 495045"/>
                    <a:gd name="connsiteX44" fmla="*/ 529977 w 602948"/>
                    <a:gd name="connsiteY44" fmla="*/ 495045 h 495045"/>
                    <a:gd name="connsiteX45" fmla="*/ 72972 w 602948"/>
                    <a:gd name="connsiteY45" fmla="*/ 495045 h 495045"/>
                    <a:gd name="connsiteX46" fmla="*/ 301474 w 602948"/>
                    <a:gd name="connsiteY46" fmla="*/ 0 h 495045"/>
                    <a:gd name="connsiteX47" fmla="*/ 451243 w 602948"/>
                    <a:gd name="connsiteY47" fmla="*/ 108928 h 495045"/>
                    <a:gd name="connsiteX48" fmla="*/ 451243 w 602948"/>
                    <a:gd name="connsiteY48" fmla="*/ 68966 h 495045"/>
                    <a:gd name="connsiteX49" fmla="*/ 548076 w 602948"/>
                    <a:gd name="connsiteY49" fmla="*/ 68966 h 495045"/>
                    <a:gd name="connsiteX50" fmla="*/ 548076 w 602948"/>
                    <a:gd name="connsiteY50" fmla="*/ 179183 h 495045"/>
                    <a:gd name="connsiteX51" fmla="*/ 602948 w 602948"/>
                    <a:gd name="connsiteY51" fmla="*/ 218500 h 495045"/>
                    <a:gd name="connsiteX52" fmla="*/ 531291 w 602948"/>
                    <a:gd name="connsiteY52" fmla="*/ 218500 h 495045"/>
                    <a:gd name="connsiteX53" fmla="*/ 301474 w 602948"/>
                    <a:gd name="connsiteY53" fmla="*/ 52208 h 495045"/>
                    <a:gd name="connsiteX54" fmla="*/ 71657 w 602948"/>
                    <a:gd name="connsiteY54" fmla="*/ 218500 h 495045"/>
                    <a:gd name="connsiteX55" fmla="*/ 0 w 602948"/>
                    <a:gd name="connsiteY55" fmla="*/ 218500 h 49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602948" h="495045">
                      <a:moveTo>
                        <a:pt x="305990" y="361013"/>
                      </a:moveTo>
                      <a:lnTo>
                        <a:pt x="305990" y="408058"/>
                      </a:lnTo>
                      <a:cubicBezTo>
                        <a:pt x="316314" y="407413"/>
                        <a:pt x="322766" y="403547"/>
                        <a:pt x="327282" y="396458"/>
                      </a:cubicBezTo>
                      <a:cubicBezTo>
                        <a:pt x="329218" y="393235"/>
                        <a:pt x="329863" y="388724"/>
                        <a:pt x="329863" y="384213"/>
                      </a:cubicBezTo>
                      <a:cubicBezTo>
                        <a:pt x="329863" y="376480"/>
                        <a:pt x="327282" y="371324"/>
                        <a:pt x="321475" y="367457"/>
                      </a:cubicBezTo>
                      <a:cubicBezTo>
                        <a:pt x="318894" y="364880"/>
                        <a:pt x="313088" y="362946"/>
                        <a:pt x="305990" y="361013"/>
                      </a:cubicBezTo>
                      <a:close/>
                      <a:moveTo>
                        <a:pt x="297603" y="300435"/>
                      </a:moveTo>
                      <a:cubicBezTo>
                        <a:pt x="289860" y="301079"/>
                        <a:pt x="284054" y="303012"/>
                        <a:pt x="280828" y="307524"/>
                      </a:cubicBezTo>
                      <a:cubicBezTo>
                        <a:pt x="277601" y="312035"/>
                        <a:pt x="275666" y="316546"/>
                        <a:pt x="275666" y="321701"/>
                      </a:cubicBezTo>
                      <a:cubicBezTo>
                        <a:pt x="275666" y="327501"/>
                        <a:pt x="277601" y="332013"/>
                        <a:pt x="281473" y="335235"/>
                      </a:cubicBezTo>
                      <a:cubicBezTo>
                        <a:pt x="285344" y="339102"/>
                        <a:pt x="290506" y="341035"/>
                        <a:pt x="297603" y="342324"/>
                      </a:cubicBezTo>
                      <a:close/>
                      <a:moveTo>
                        <a:pt x="297603" y="275301"/>
                      </a:moveTo>
                      <a:lnTo>
                        <a:pt x="305990" y="275301"/>
                      </a:lnTo>
                      <a:lnTo>
                        <a:pt x="305990" y="286901"/>
                      </a:lnTo>
                      <a:cubicBezTo>
                        <a:pt x="317604" y="288190"/>
                        <a:pt x="326637" y="291412"/>
                        <a:pt x="333089" y="297857"/>
                      </a:cubicBezTo>
                      <a:cubicBezTo>
                        <a:pt x="339541" y="303657"/>
                        <a:pt x="342767" y="312035"/>
                        <a:pt x="343412" y="321701"/>
                      </a:cubicBezTo>
                      <a:lnTo>
                        <a:pt x="327282" y="321701"/>
                      </a:lnTo>
                      <a:cubicBezTo>
                        <a:pt x="327282" y="317190"/>
                        <a:pt x="325992" y="313324"/>
                        <a:pt x="324056" y="310101"/>
                      </a:cubicBezTo>
                      <a:cubicBezTo>
                        <a:pt x="320185" y="304301"/>
                        <a:pt x="314378" y="301079"/>
                        <a:pt x="305990" y="301079"/>
                      </a:cubicBezTo>
                      <a:lnTo>
                        <a:pt x="305990" y="344257"/>
                      </a:lnTo>
                      <a:cubicBezTo>
                        <a:pt x="319540" y="348124"/>
                        <a:pt x="329218" y="351991"/>
                        <a:pt x="333734" y="355213"/>
                      </a:cubicBezTo>
                      <a:cubicBezTo>
                        <a:pt x="342122" y="360368"/>
                        <a:pt x="345993" y="368746"/>
                        <a:pt x="345993" y="379702"/>
                      </a:cubicBezTo>
                      <a:cubicBezTo>
                        <a:pt x="345993" y="395813"/>
                        <a:pt x="340831" y="406769"/>
                        <a:pt x="330508" y="413858"/>
                      </a:cubicBezTo>
                      <a:cubicBezTo>
                        <a:pt x="324701" y="417080"/>
                        <a:pt x="316959" y="419658"/>
                        <a:pt x="305990" y="420947"/>
                      </a:cubicBezTo>
                      <a:lnTo>
                        <a:pt x="305990" y="438347"/>
                      </a:lnTo>
                      <a:lnTo>
                        <a:pt x="297603" y="438347"/>
                      </a:lnTo>
                      <a:lnTo>
                        <a:pt x="297603" y="420947"/>
                      </a:lnTo>
                      <a:cubicBezTo>
                        <a:pt x="280182" y="419658"/>
                        <a:pt x="268569" y="413858"/>
                        <a:pt x="262117" y="402258"/>
                      </a:cubicBezTo>
                      <a:cubicBezTo>
                        <a:pt x="258891" y="396458"/>
                        <a:pt x="256955" y="388724"/>
                        <a:pt x="256955" y="378413"/>
                      </a:cubicBezTo>
                      <a:lnTo>
                        <a:pt x="273085" y="378413"/>
                      </a:lnTo>
                      <a:cubicBezTo>
                        <a:pt x="273085" y="386147"/>
                        <a:pt x="274375" y="392591"/>
                        <a:pt x="276956" y="395813"/>
                      </a:cubicBezTo>
                      <a:cubicBezTo>
                        <a:pt x="280182" y="402902"/>
                        <a:pt x="287280" y="406769"/>
                        <a:pt x="297603" y="407413"/>
                      </a:cubicBezTo>
                      <a:lnTo>
                        <a:pt x="297603" y="359080"/>
                      </a:lnTo>
                      <a:cubicBezTo>
                        <a:pt x="284699" y="356502"/>
                        <a:pt x="275021" y="351991"/>
                        <a:pt x="268569" y="346835"/>
                      </a:cubicBezTo>
                      <a:cubicBezTo>
                        <a:pt x="262762" y="341035"/>
                        <a:pt x="259536" y="332657"/>
                        <a:pt x="259536" y="322990"/>
                      </a:cubicBezTo>
                      <a:cubicBezTo>
                        <a:pt x="259536" y="313968"/>
                        <a:pt x="262762" y="305590"/>
                        <a:pt x="269214" y="298501"/>
                      </a:cubicBezTo>
                      <a:cubicBezTo>
                        <a:pt x="276311" y="291412"/>
                        <a:pt x="285344" y="287546"/>
                        <a:pt x="297603" y="287546"/>
                      </a:cubicBezTo>
                      <a:close/>
                      <a:moveTo>
                        <a:pt x="301474" y="254619"/>
                      </a:moveTo>
                      <a:cubicBezTo>
                        <a:pt x="244672" y="254619"/>
                        <a:pt x="198842" y="300384"/>
                        <a:pt x="198842" y="356461"/>
                      </a:cubicBezTo>
                      <a:cubicBezTo>
                        <a:pt x="198842" y="413184"/>
                        <a:pt x="244672" y="458949"/>
                        <a:pt x="301474" y="458949"/>
                      </a:cubicBezTo>
                      <a:cubicBezTo>
                        <a:pt x="358277" y="458949"/>
                        <a:pt x="404107" y="413184"/>
                        <a:pt x="404107" y="356461"/>
                      </a:cubicBezTo>
                      <a:cubicBezTo>
                        <a:pt x="404107" y="300384"/>
                        <a:pt x="358277" y="254619"/>
                        <a:pt x="301474" y="254619"/>
                      </a:cubicBezTo>
                      <a:close/>
                      <a:moveTo>
                        <a:pt x="72972" y="217878"/>
                      </a:moveTo>
                      <a:lnTo>
                        <a:pt x="529977" y="217878"/>
                      </a:lnTo>
                      <a:lnTo>
                        <a:pt x="529977" y="495045"/>
                      </a:lnTo>
                      <a:lnTo>
                        <a:pt x="72972" y="495045"/>
                      </a:lnTo>
                      <a:close/>
                      <a:moveTo>
                        <a:pt x="301474" y="0"/>
                      </a:moveTo>
                      <a:lnTo>
                        <a:pt x="451243" y="108928"/>
                      </a:lnTo>
                      <a:lnTo>
                        <a:pt x="451243" y="68966"/>
                      </a:lnTo>
                      <a:lnTo>
                        <a:pt x="548076" y="68966"/>
                      </a:lnTo>
                      <a:lnTo>
                        <a:pt x="548076" y="179183"/>
                      </a:lnTo>
                      <a:lnTo>
                        <a:pt x="602948" y="218500"/>
                      </a:lnTo>
                      <a:lnTo>
                        <a:pt x="531291" y="218500"/>
                      </a:lnTo>
                      <a:lnTo>
                        <a:pt x="301474" y="52208"/>
                      </a:lnTo>
                      <a:lnTo>
                        <a:pt x="71657" y="218500"/>
                      </a:lnTo>
                      <a:lnTo>
                        <a:pt x="0" y="2185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8" name="ïşḷîďè">
              <a:extLst>
                <a:ext uri="{FF2B5EF4-FFF2-40B4-BE49-F238E27FC236}">
                  <a16:creationId xmlns:a16="http://schemas.microsoft.com/office/drawing/2014/main" id="{B1BC64CC-03F7-4693-A72F-84B197DFB530}"/>
                </a:ext>
              </a:extLst>
            </p:cNvPr>
            <p:cNvGrpSpPr/>
            <p:nvPr/>
          </p:nvGrpSpPr>
          <p:grpSpPr>
            <a:xfrm>
              <a:off x="3702050" y="1714286"/>
              <a:ext cx="2412937" cy="1681671"/>
              <a:chOff x="3702050" y="1714286"/>
              <a:chExt cx="2412937" cy="1681671"/>
            </a:xfrm>
          </p:grpSpPr>
          <p:sp>
            <p:nvSpPr>
              <p:cNvPr id="230" name="ïś1ïḋé">
                <a:extLst>
                  <a:ext uri="{FF2B5EF4-FFF2-40B4-BE49-F238E27FC236}">
                    <a16:creationId xmlns:a16="http://schemas.microsoft.com/office/drawing/2014/main" id="{8D061ABE-43EA-45F4-8D4E-4E862D11B907}"/>
                  </a:ext>
                </a:extLst>
              </p:cNvPr>
              <p:cNvSpPr/>
              <p:nvPr/>
            </p:nvSpPr>
            <p:spPr>
              <a:xfrm>
                <a:off x="3702050" y="2010254"/>
                <a:ext cx="2412937" cy="959551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1" name="íṡḷiḋê">
                <a:extLst>
                  <a:ext uri="{FF2B5EF4-FFF2-40B4-BE49-F238E27FC236}">
                    <a16:creationId xmlns:a16="http://schemas.microsoft.com/office/drawing/2014/main" id="{AFDA01CB-7216-4CA9-AD67-9594FA582C21}"/>
                  </a:ext>
                </a:extLst>
              </p:cNvPr>
              <p:cNvGrpSpPr/>
              <p:nvPr/>
            </p:nvGrpSpPr>
            <p:grpSpPr>
              <a:xfrm>
                <a:off x="3809075" y="2396262"/>
                <a:ext cx="2198885" cy="999695"/>
                <a:chOff x="3809075" y="2396262"/>
                <a:chExt cx="2198885" cy="999695"/>
              </a:xfrm>
            </p:grpSpPr>
            <p:sp>
              <p:nvSpPr>
                <p:cNvPr id="235" name="íšḷíḋè">
                  <a:extLst>
                    <a:ext uri="{FF2B5EF4-FFF2-40B4-BE49-F238E27FC236}">
                      <a16:creationId xmlns:a16="http://schemas.microsoft.com/office/drawing/2014/main" id="{677D5A0B-CFB6-41B8-8A73-9EFB25CB65AD}"/>
                    </a:ext>
                  </a:extLst>
                </p:cNvPr>
                <p:cNvSpPr txBox="1"/>
                <p:nvPr/>
              </p:nvSpPr>
              <p:spPr>
                <a:xfrm flipH="1">
                  <a:off x="3809075" y="2769193"/>
                  <a:ext cx="2198885" cy="6267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36" name="ïṧḻídé">
                  <a:extLst>
                    <a:ext uri="{FF2B5EF4-FFF2-40B4-BE49-F238E27FC236}">
                      <a16:creationId xmlns:a16="http://schemas.microsoft.com/office/drawing/2014/main" id="{9B5F056E-198C-47B3-BC4D-CBD89576D15E}"/>
                    </a:ext>
                  </a:extLst>
                </p:cNvPr>
                <p:cNvSpPr/>
                <p:nvPr/>
              </p:nvSpPr>
              <p:spPr>
                <a:xfrm flipH="1">
                  <a:off x="3809075" y="2396262"/>
                  <a:ext cx="2198885" cy="3729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grpSp>
            <p:nvGrpSpPr>
              <p:cNvPr id="232" name="ïṩľîďé">
                <a:extLst>
                  <a:ext uri="{FF2B5EF4-FFF2-40B4-BE49-F238E27FC236}">
                    <a16:creationId xmlns:a16="http://schemas.microsoft.com/office/drawing/2014/main" id="{4591D94A-82C4-4894-8DB4-B41094D1F6F3}"/>
                  </a:ext>
                </a:extLst>
              </p:cNvPr>
              <p:cNvGrpSpPr/>
              <p:nvPr/>
            </p:nvGrpSpPr>
            <p:grpSpPr>
              <a:xfrm>
                <a:off x="4606861" y="1714286"/>
                <a:ext cx="603314" cy="603314"/>
                <a:chOff x="4583306" y="1690731"/>
                <a:chExt cx="650424" cy="650424"/>
              </a:xfrm>
            </p:grpSpPr>
            <p:sp>
              <p:nvSpPr>
                <p:cNvPr id="233" name="îṥḷïḋè">
                  <a:extLst>
                    <a:ext uri="{FF2B5EF4-FFF2-40B4-BE49-F238E27FC236}">
                      <a16:creationId xmlns:a16="http://schemas.microsoft.com/office/drawing/2014/main" id="{D1B7E24C-8E1F-4327-A307-86D4553695D6}"/>
                    </a:ext>
                  </a:extLst>
                </p:cNvPr>
                <p:cNvSpPr/>
                <p:nvPr/>
              </p:nvSpPr>
              <p:spPr>
                <a:xfrm>
                  <a:off x="4583306" y="1690731"/>
                  <a:ext cx="650424" cy="650424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îŝ1íḑe">
                  <a:extLst>
                    <a:ext uri="{FF2B5EF4-FFF2-40B4-BE49-F238E27FC236}">
                      <a16:creationId xmlns:a16="http://schemas.microsoft.com/office/drawing/2014/main" id="{B23BCB78-33EE-49B3-AEC9-6705B79980EC}"/>
                    </a:ext>
                  </a:extLst>
                </p:cNvPr>
                <p:cNvSpPr/>
                <p:nvPr/>
              </p:nvSpPr>
              <p:spPr>
                <a:xfrm>
                  <a:off x="4731935" y="1839423"/>
                  <a:ext cx="353167" cy="353044"/>
                </a:xfrm>
                <a:custGeom>
                  <a:avLst/>
                  <a:gdLst>
                    <a:gd name="connsiteX0" fmla="*/ 0 w 606933"/>
                    <a:gd name="connsiteY0" fmla="*/ 362213 h 606722"/>
                    <a:gd name="connsiteX1" fmla="*/ 88983 w 606933"/>
                    <a:gd name="connsiteY1" fmla="*/ 362213 h 606722"/>
                    <a:gd name="connsiteX2" fmla="*/ 88983 w 606933"/>
                    <a:gd name="connsiteY2" fmla="*/ 364880 h 606722"/>
                    <a:gd name="connsiteX3" fmla="*/ 88983 w 606933"/>
                    <a:gd name="connsiteY3" fmla="*/ 398210 h 606722"/>
                    <a:gd name="connsiteX4" fmla="*/ 88983 w 606933"/>
                    <a:gd name="connsiteY4" fmla="*/ 560238 h 606722"/>
                    <a:gd name="connsiteX5" fmla="*/ 88983 w 606933"/>
                    <a:gd name="connsiteY5" fmla="*/ 570637 h 606722"/>
                    <a:gd name="connsiteX6" fmla="*/ 88983 w 606933"/>
                    <a:gd name="connsiteY6" fmla="*/ 606722 h 606722"/>
                    <a:gd name="connsiteX7" fmla="*/ 0 w 606933"/>
                    <a:gd name="connsiteY7" fmla="*/ 606722 h 606722"/>
                    <a:gd name="connsiteX8" fmla="*/ 276890 w 606933"/>
                    <a:gd name="connsiteY8" fmla="*/ 335751 h 606722"/>
                    <a:gd name="connsiteX9" fmla="*/ 443069 w 606933"/>
                    <a:gd name="connsiteY9" fmla="*/ 377345 h 606722"/>
                    <a:gd name="connsiteX10" fmla="*/ 443069 w 606933"/>
                    <a:gd name="connsiteY10" fmla="*/ 423559 h 606722"/>
                    <a:gd name="connsiteX11" fmla="*/ 442802 w 606933"/>
                    <a:gd name="connsiteY11" fmla="*/ 423648 h 606722"/>
                    <a:gd name="connsiteX12" fmla="*/ 323976 w 606933"/>
                    <a:gd name="connsiteY12" fmla="*/ 394764 h 606722"/>
                    <a:gd name="connsiteX13" fmla="*/ 315342 w 606933"/>
                    <a:gd name="connsiteY13" fmla="*/ 429781 h 606722"/>
                    <a:gd name="connsiteX14" fmla="*/ 443336 w 606933"/>
                    <a:gd name="connsiteY14" fmla="*/ 460887 h 606722"/>
                    <a:gd name="connsiteX15" fmla="*/ 593493 w 606933"/>
                    <a:gd name="connsiteY15" fmla="*/ 419649 h 606722"/>
                    <a:gd name="connsiteX16" fmla="*/ 606933 w 606933"/>
                    <a:gd name="connsiteY16" fmla="*/ 470663 h 606722"/>
                    <a:gd name="connsiteX17" fmla="*/ 382810 w 606933"/>
                    <a:gd name="connsiteY17" fmla="*/ 594021 h 606722"/>
                    <a:gd name="connsiteX18" fmla="*/ 212804 w 606933"/>
                    <a:gd name="connsiteY18" fmla="*/ 546384 h 606722"/>
                    <a:gd name="connsiteX19" fmla="*/ 125042 w 606933"/>
                    <a:gd name="connsiteY19" fmla="*/ 556249 h 606722"/>
                    <a:gd name="connsiteX20" fmla="*/ 125042 w 606933"/>
                    <a:gd name="connsiteY20" fmla="*/ 519900 h 606722"/>
                    <a:gd name="connsiteX21" fmla="*/ 125042 w 606933"/>
                    <a:gd name="connsiteY21" fmla="*/ 395742 h 606722"/>
                    <a:gd name="connsiteX22" fmla="*/ 125042 w 606933"/>
                    <a:gd name="connsiteY22" fmla="*/ 362236 h 606722"/>
                    <a:gd name="connsiteX23" fmla="*/ 125042 w 606933"/>
                    <a:gd name="connsiteY23" fmla="*/ 359303 h 606722"/>
                    <a:gd name="connsiteX24" fmla="*/ 382041 w 606933"/>
                    <a:gd name="connsiteY24" fmla="*/ 177119 h 606722"/>
                    <a:gd name="connsiteX25" fmla="*/ 399471 w 606933"/>
                    <a:gd name="connsiteY25" fmla="*/ 197750 h 606722"/>
                    <a:gd name="connsiteX26" fmla="*/ 382041 w 606933"/>
                    <a:gd name="connsiteY26" fmla="*/ 218470 h 606722"/>
                    <a:gd name="connsiteX27" fmla="*/ 345841 w 606933"/>
                    <a:gd name="connsiteY27" fmla="*/ 95828 h 606722"/>
                    <a:gd name="connsiteX28" fmla="*/ 345841 w 606933"/>
                    <a:gd name="connsiteY28" fmla="*/ 137109 h 606722"/>
                    <a:gd name="connsiteX29" fmla="*/ 328341 w 606933"/>
                    <a:gd name="connsiteY29" fmla="*/ 116513 h 606722"/>
                    <a:gd name="connsiteX30" fmla="*/ 345841 w 606933"/>
                    <a:gd name="connsiteY30" fmla="*/ 95828 h 606722"/>
                    <a:gd name="connsiteX31" fmla="*/ 345877 w 606933"/>
                    <a:gd name="connsiteY31" fmla="*/ 41411 h 606722"/>
                    <a:gd name="connsiteX32" fmla="*/ 345877 w 606933"/>
                    <a:gd name="connsiteY32" fmla="*/ 59184 h 606722"/>
                    <a:gd name="connsiteX33" fmla="*/ 315978 w 606933"/>
                    <a:gd name="connsiteY33" fmla="*/ 70115 h 606722"/>
                    <a:gd name="connsiteX34" fmla="*/ 292308 w 606933"/>
                    <a:gd name="connsiteY34" fmla="*/ 116502 h 606722"/>
                    <a:gd name="connsiteX35" fmla="*/ 315978 w 606933"/>
                    <a:gd name="connsiteY35" fmla="*/ 162890 h 606722"/>
                    <a:gd name="connsiteX36" fmla="*/ 345877 w 606933"/>
                    <a:gd name="connsiteY36" fmla="*/ 173820 h 606722"/>
                    <a:gd name="connsiteX37" fmla="*/ 345877 w 606933"/>
                    <a:gd name="connsiteY37" fmla="*/ 218431 h 606722"/>
                    <a:gd name="connsiteX38" fmla="*/ 328347 w 606933"/>
                    <a:gd name="connsiteY38" fmla="*/ 197725 h 606722"/>
                    <a:gd name="connsiteX39" fmla="*/ 292308 w 606933"/>
                    <a:gd name="connsiteY39" fmla="*/ 197725 h 606722"/>
                    <a:gd name="connsiteX40" fmla="*/ 315978 w 606933"/>
                    <a:gd name="connsiteY40" fmla="*/ 244113 h 606722"/>
                    <a:gd name="connsiteX41" fmla="*/ 345877 w 606933"/>
                    <a:gd name="connsiteY41" fmla="*/ 255043 h 606722"/>
                    <a:gd name="connsiteX42" fmla="*/ 345877 w 606933"/>
                    <a:gd name="connsiteY42" fmla="*/ 272816 h 606722"/>
                    <a:gd name="connsiteX43" fmla="*/ 382004 w 606933"/>
                    <a:gd name="connsiteY43" fmla="*/ 272816 h 606722"/>
                    <a:gd name="connsiteX44" fmla="*/ 382004 w 606933"/>
                    <a:gd name="connsiteY44" fmla="*/ 255043 h 606722"/>
                    <a:gd name="connsiteX45" fmla="*/ 411814 w 606933"/>
                    <a:gd name="connsiteY45" fmla="*/ 244113 h 606722"/>
                    <a:gd name="connsiteX46" fmla="*/ 435573 w 606933"/>
                    <a:gd name="connsiteY46" fmla="*/ 197725 h 606722"/>
                    <a:gd name="connsiteX47" fmla="*/ 411814 w 606933"/>
                    <a:gd name="connsiteY47" fmla="*/ 151338 h 606722"/>
                    <a:gd name="connsiteX48" fmla="*/ 382004 w 606933"/>
                    <a:gd name="connsiteY48" fmla="*/ 140407 h 606722"/>
                    <a:gd name="connsiteX49" fmla="*/ 382004 w 606933"/>
                    <a:gd name="connsiteY49" fmla="*/ 95797 h 606722"/>
                    <a:gd name="connsiteX50" fmla="*/ 399446 w 606933"/>
                    <a:gd name="connsiteY50" fmla="*/ 116502 h 606722"/>
                    <a:gd name="connsiteX51" fmla="*/ 435573 w 606933"/>
                    <a:gd name="connsiteY51" fmla="*/ 116502 h 606722"/>
                    <a:gd name="connsiteX52" fmla="*/ 411814 w 606933"/>
                    <a:gd name="connsiteY52" fmla="*/ 70115 h 606722"/>
                    <a:gd name="connsiteX53" fmla="*/ 382004 w 606933"/>
                    <a:gd name="connsiteY53" fmla="*/ 59184 h 606722"/>
                    <a:gd name="connsiteX54" fmla="*/ 382004 w 606933"/>
                    <a:gd name="connsiteY54" fmla="*/ 41411 h 606722"/>
                    <a:gd name="connsiteX55" fmla="*/ 363941 w 606933"/>
                    <a:gd name="connsiteY55" fmla="*/ 0 h 606722"/>
                    <a:gd name="connsiteX56" fmla="*/ 521266 w 606933"/>
                    <a:gd name="connsiteY56" fmla="*/ 157114 h 606722"/>
                    <a:gd name="connsiteX57" fmla="*/ 363941 w 606933"/>
                    <a:gd name="connsiteY57" fmla="*/ 314228 h 606722"/>
                    <a:gd name="connsiteX58" fmla="*/ 206615 w 606933"/>
                    <a:gd name="connsiteY58" fmla="*/ 157114 h 606722"/>
                    <a:gd name="connsiteX59" fmla="*/ 363941 w 606933"/>
                    <a:gd name="connsiteY59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606933" h="606722">
                      <a:moveTo>
                        <a:pt x="0" y="362213"/>
                      </a:moveTo>
                      <a:lnTo>
                        <a:pt x="88983" y="362213"/>
                      </a:lnTo>
                      <a:lnTo>
                        <a:pt x="88983" y="364880"/>
                      </a:lnTo>
                      <a:lnTo>
                        <a:pt x="88983" y="398210"/>
                      </a:lnTo>
                      <a:lnTo>
                        <a:pt x="88983" y="560238"/>
                      </a:lnTo>
                      <a:lnTo>
                        <a:pt x="88983" y="570637"/>
                      </a:lnTo>
                      <a:lnTo>
                        <a:pt x="88983" y="606722"/>
                      </a:lnTo>
                      <a:lnTo>
                        <a:pt x="0" y="606722"/>
                      </a:lnTo>
                      <a:close/>
                      <a:moveTo>
                        <a:pt x="276890" y="335751"/>
                      </a:moveTo>
                      <a:lnTo>
                        <a:pt x="443069" y="377345"/>
                      </a:lnTo>
                      <a:lnTo>
                        <a:pt x="443069" y="423559"/>
                      </a:lnTo>
                      <a:lnTo>
                        <a:pt x="442802" y="423648"/>
                      </a:lnTo>
                      <a:lnTo>
                        <a:pt x="323976" y="394764"/>
                      </a:lnTo>
                      <a:lnTo>
                        <a:pt x="315342" y="429781"/>
                      </a:lnTo>
                      <a:lnTo>
                        <a:pt x="443336" y="460887"/>
                      </a:lnTo>
                      <a:lnTo>
                        <a:pt x="593493" y="419649"/>
                      </a:lnTo>
                      <a:lnTo>
                        <a:pt x="606933" y="470663"/>
                      </a:lnTo>
                      <a:lnTo>
                        <a:pt x="382810" y="594021"/>
                      </a:lnTo>
                      <a:lnTo>
                        <a:pt x="212804" y="546384"/>
                      </a:lnTo>
                      <a:lnTo>
                        <a:pt x="125042" y="556249"/>
                      </a:lnTo>
                      <a:lnTo>
                        <a:pt x="125042" y="519900"/>
                      </a:lnTo>
                      <a:lnTo>
                        <a:pt x="125042" y="395742"/>
                      </a:lnTo>
                      <a:lnTo>
                        <a:pt x="125042" y="362236"/>
                      </a:lnTo>
                      <a:lnTo>
                        <a:pt x="125042" y="359303"/>
                      </a:lnTo>
                      <a:close/>
                      <a:moveTo>
                        <a:pt x="382041" y="177119"/>
                      </a:moveTo>
                      <a:cubicBezTo>
                        <a:pt x="399471" y="181654"/>
                        <a:pt x="399471" y="192859"/>
                        <a:pt x="399471" y="197750"/>
                      </a:cubicBezTo>
                      <a:cubicBezTo>
                        <a:pt x="399471" y="202641"/>
                        <a:pt x="399471" y="213934"/>
                        <a:pt x="382041" y="218470"/>
                      </a:cubicBezTo>
                      <a:close/>
                      <a:moveTo>
                        <a:pt x="345841" y="95828"/>
                      </a:moveTo>
                      <a:lnTo>
                        <a:pt x="345841" y="137109"/>
                      </a:lnTo>
                      <a:cubicBezTo>
                        <a:pt x="328341" y="132670"/>
                        <a:pt x="328341" y="121395"/>
                        <a:pt x="328341" y="116513"/>
                      </a:cubicBezTo>
                      <a:cubicBezTo>
                        <a:pt x="328341" y="111630"/>
                        <a:pt x="328341" y="100355"/>
                        <a:pt x="345841" y="95828"/>
                      </a:cubicBezTo>
                      <a:close/>
                      <a:moveTo>
                        <a:pt x="345877" y="41411"/>
                      </a:moveTo>
                      <a:lnTo>
                        <a:pt x="345877" y="59184"/>
                      </a:lnTo>
                      <a:cubicBezTo>
                        <a:pt x="334220" y="60961"/>
                        <a:pt x="324253" y="64605"/>
                        <a:pt x="315978" y="70115"/>
                      </a:cubicBezTo>
                      <a:cubicBezTo>
                        <a:pt x="300494" y="80423"/>
                        <a:pt x="292308" y="96508"/>
                        <a:pt x="292308" y="116502"/>
                      </a:cubicBezTo>
                      <a:cubicBezTo>
                        <a:pt x="292308" y="136497"/>
                        <a:pt x="300494" y="152582"/>
                        <a:pt x="315978" y="162890"/>
                      </a:cubicBezTo>
                      <a:cubicBezTo>
                        <a:pt x="324253" y="168400"/>
                        <a:pt x="334220" y="172043"/>
                        <a:pt x="345877" y="173820"/>
                      </a:cubicBezTo>
                      <a:lnTo>
                        <a:pt x="345877" y="218431"/>
                      </a:lnTo>
                      <a:cubicBezTo>
                        <a:pt x="328347" y="213899"/>
                        <a:pt x="328347" y="202613"/>
                        <a:pt x="328347" y="197725"/>
                      </a:cubicBezTo>
                      <a:lnTo>
                        <a:pt x="292308" y="197725"/>
                      </a:lnTo>
                      <a:cubicBezTo>
                        <a:pt x="292308" y="217720"/>
                        <a:pt x="300494" y="233805"/>
                        <a:pt x="315978" y="244113"/>
                      </a:cubicBezTo>
                      <a:cubicBezTo>
                        <a:pt x="324253" y="249623"/>
                        <a:pt x="334220" y="253266"/>
                        <a:pt x="345877" y="255043"/>
                      </a:cubicBezTo>
                      <a:lnTo>
                        <a:pt x="345877" y="272816"/>
                      </a:lnTo>
                      <a:lnTo>
                        <a:pt x="382004" y="272816"/>
                      </a:lnTo>
                      <a:lnTo>
                        <a:pt x="382004" y="255043"/>
                      </a:lnTo>
                      <a:cubicBezTo>
                        <a:pt x="393573" y="253266"/>
                        <a:pt x="403628" y="249623"/>
                        <a:pt x="411814" y="244113"/>
                      </a:cubicBezTo>
                      <a:cubicBezTo>
                        <a:pt x="427387" y="233805"/>
                        <a:pt x="435573" y="217720"/>
                        <a:pt x="435573" y="197725"/>
                      </a:cubicBezTo>
                      <a:cubicBezTo>
                        <a:pt x="435573" y="177731"/>
                        <a:pt x="427387" y="161735"/>
                        <a:pt x="411814" y="151338"/>
                      </a:cubicBezTo>
                      <a:cubicBezTo>
                        <a:pt x="403628" y="145917"/>
                        <a:pt x="393573" y="142273"/>
                        <a:pt x="382004" y="140407"/>
                      </a:cubicBezTo>
                      <a:lnTo>
                        <a:pt x="382004" y="95797"/>
                      </a:lnTo>
                      <a:cubicBezTo>
                        <a:pt x="399446" y="100329"/>
                        <a:pt x="399446" y="111615"/>
                        <a:pt x="399446" y="116502"/>
                      </a:cubicBezTo>
                      <a:lnTo>
                        <a:pt x="435573" y="116502"/>
                      </a:lnTo>
                      <a:cubicBezTo>
                        <a:pt x="435573" y="96508"/>
                        <a:pt x="427387" y="80423"/>
                        <a:pt x="411814" y="70115"/>
                      </a:cubicBezTo>
                      <a:cubicBezTo>
                        <a:pt x="403628" y="64605"/>
                        <a:pt x="393573" y="60961"/>
                        <a:pt x="382004" y="59184"/>
                      </a:cubicBezTo>
                      <a:lnTo>
                        <a:pt x="382004" y="41411"/>
                      </a:lnTo>
                      <a:close/>
                      <a:moveTo>
                        <a:pt x="363941" y="0"/>
                      </a:moveTo>
                      <a:cubicBezTo>
                        <a:pt x="450701" y="0"/>
                        <a:pt x="521266" y="70470"/>
                        <a:pt x="521266" y="157114"/>
                      </a:cubicBezTo>
                      <a:cubicBezTo>
                        <a:pt x="521266" y="243758"/>
                        <a:pt x="450701" y="314228"/>
                        <a:pt x="363941" y="314228"/>
                      </a:cubicBezTo>
                      <a:cubicBezTo>
                        <a:pt x="277180" y="314228"/>
                        <a:pt x="206615" y="243758"/>
                        <a:pt x="206615" y="157114"/>
                      </a:cubicBezTo>
                      <a:cubicBezTo>
                        <a:pt x="206615" y="70470"/>
                        <a:pt x="277180" y="0"/>
                        <a:pt x="363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ïṩḻîde">
              <a:extLst>
                <a:ext uri="{FF2B5EF4-FFF2-40B4-BE49-F238E27FC236}">
                  <a16:creationId xmlns:a16="http://schemas.microsoft.com/office/drawing/2014/main" id="{7F32B667-E2D3-407A-B404-76CDB2A0C268}"/>
                </a:ext>
              </a:extLst>
            </p:cNvPr>
            <p:cNvGrpSpPr/>
            <p:nvPr/>
          </p:nvGrpSpPr>
          <p:grpSpPr>
            <a:xfrm>
              <a:off x="3702050" y="3885649"/>
              <a:ext cx="2412937" cy="1681671"/>
              <a:chOff x="3702050" y="3885649"/>
              <a:chExt cx="2412937" cy="1681671"/>
            </a:xfrm>
          </p:grpSpPr>
          <p:sp>
            <p:nvSpPr>
              <p:cNvPr id="223" name="îṡḷiḓé">
                <a:extLst>
                  <a:ext uri="{FF2B5EF4-FFF2-40B4-BE49-F238E27FC236}">
                    <a16:creationId xmlns:a16="http://schemas.microsoft.com/office/drawing/2014/main" id="{5083BE34-78DE-4A1F-AA17-1BDC2B1CA5F0}"/>
                  </a:ext>
                </a:extLst>
              </p:cNvPr>
              <p:cNvSpPr/>
              <p:nvPr/>
            </p:nvSpPr>
            <p:spPr>
              <a:xfrm>
                <a:off x="3702050" y="4181617"/>
                <a:ext cx="2412937" cy="959551"/>
              </a:xfrm>
              <a:prstGeom prst="rect">
                <a:avLst/>
              </a:prstGeom>
              <a:noFill/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4" name="ïŝliḓê">
                <a:extLst>
                  <a:ext uri="{FF2B5EF4-FFF2-40B4-BE49-F238E27FC236}">
                    <a16:creationId xmlns:a16="http://schemas.microsoft.com/office/drawing/2014/main" id="{6C1B7183-5E94-4BAA-8744-40AA5F43DFF4}"/>
                  </a:ext>
                </a:extLst>
              </p:cNvPr>
              <p:cNvGrpSpPr/>
              <p:nvPr/>
            </p:nvGrpSpPr>
            <p:grpSpPr>
              <a:xfrm>
                <a:off x="3809075" y="4567625"/>
                <a:ext cx="2198885" cy="999695"/>
                <a:chOff x="3809075" y="4567625"/>
                <a:chExt cx="2198885" cy="999695"/>
              </a:xfrm>
            </p:grpSpPr>
            <p:sp>
              <p:nvSpPr>
                <p:cNvPr id="228" name="îṡliḋè">
                  <a:extLst>
                    <a:ext uri="{FF2B5EF4-FFF2-40B4-BE49-F238E27FC236}">
                      <a16:creationId xmlns:a16="http://schemas.microsoft.com/office/drawing/2014/main" id="{677D5A0B-CFB6-41B8-8A73-9EFB25CB65AD}"/>
                    </a:ext>
                  </a:extLst>
                </p:cNvPr>
                <p:cNvSpPr txBox="1"/>
                <p:nvPr/>
              </p:nvSpPr>
              <p:spPr>
                <a:xfrm flipH="1">
                  <a:off x="3809075" y="4940556"/>
                  <a:ext cx="2198885" cy="6267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29" name="ïŝľïḋè">
                  <a:extLst>
                    <a:ext uri="{FF2B5EF4-FFF2-40B4-BE49-F238E27FC236}">
                      <a16:creationId xmlns:a16="http://schemas.microsoft.com/office/drawing/2014/main" id="{9B5F056E-198C-47B3-BC4D-CBD89576D15E}"/>
                    </a:ext>
                  </a:extLst>
                </p:cNvPr>
                <p:cNvSpPr/>
                <p:nvPr/>
              </p:nvSpPr>
              <p:spPr>
                <a:xfrm flipH="1">
                  <a:off x="3809075" y="4567625"/>
                  <a:ext cx="2198885" cy="3729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grpSp>
            <p:nvGrpSpPr>
              <p:cNvPr id="225" name="ïṥľîďe">
                <a:extLst>
                  <a:ext uri="{FF2B5EF4-FFF2-40B4-BE49-F238E27FC236}">
                    <a16:creationId xmlns:a16="http://schemas.microsoft.com/office/drawing/2014/main" id="{CD62DDE0-6193-4525-A800-D191E34C3638}"/>
                  </a:ext>
                </a:extLst>
              </p:cNvPr>
              <p:cNvGrpSpPr/>
              <p:nvPr/>
            </p:nvGrpSpPr>
            <p:grpSpPr>
              <a:xfrm>
                <a:off x="4606861" y="3885649"/>
                <a:ext cx="603314" cy="603314"/>
                <a:chOff x="4583306" y="3862094"/>
                <a:chExt cx="650424" cy="650424"/>
              </a:xfrm>
            </p:grpSpPr>
            <p:sp>
              <p:nvSpPr>
                <p:cNvPr id="226" name="ïṥḷîďè">
                  <a:extLst>
                    <a:ext uri="{FF2B5EF4-FFF2-40B4-BE49-F238E27FC236}">
                      <a16:creationId xmlns:a16="http://schemas.microsoft.com/office/drawing/2014/main" id="{815071CB-DDAA-4EB8-859A-25711C76F087}"/>
                    </a:ext>
                  </a:extLst>
                </p:cNvPr>
                <p:cNvSpPr/>
                <p:nvPr/>
              </p:nvSpPr>
              <p:spPr>
                <a:xfrm>
                  <a:off x="4583306" y="3862094"/>
                  <a:ext cx="650424" cy="650424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7" name="iş1ïḋè">
                  <a:extLst>
                    <a:ext uri="{FF2B5EF4-FFF2-40B4-BE49-F238E27FC236}">
                      <a16:creationId xmlns:a16="http://schemas.microsoft.com/office/drawing/2014/main" id="{259E1DA6-350E-4FD1-A37A-F8C249EBEE3E}"/>
                    </a:ext>
                  </a:extLst>
                </p:cNvPr>
                <p:cNvSpPr/>
                <p:nvPr/>
              </p:nvSpPr>
              <p:spPr>
                <a:xfrm>
                  <a:off x="4739988" y="4010723"/>
                  <a:ext cx="337061" cy="353167"/>
                </a:xfrm>
                <a:custGeom>
                  <a:avLst/>
                  <a:gdLst>
                    <a:gd name="connsiteX0" fmla="*/ 345269 w 578992"/>
                    <a:gd name="connsiteY0" fmla="*/ 346719 h 606657"/>
                    <a:gd name="connsiteX1" fmla="*/ 527264 w 578992"/>
                    <a:gd name="connsiteY1" fmla="*/ 395415 h 606657"/>
                    <a:gd name="connsiteX2" fmla="*/ 536965 w 578992"/>
                    <a:gd name="connsiteY2" fmla="*/ 431758 h 606657"/>
                    <a:gd name="connsiteX3" fmla="*/ 512135 w 578992"/>
                    <a:gd name="connsiteY3" fmla="*/ 456550 h 606657"/>
                    <a:gd name="connsiteX4" fmla="*/ 572652 w 578992"/>
                    <a:gd name="connsiteY4" fmla="*/ 516975 h 606657"/>
                    <a:gd name="connsiteX5" fmla="*/ 572652 w 578992"/>
                    <a:gd name="connsiteY5" fmla="*/ 547632 h 606657"/>
                    <a:gd name="connsiteX6" fmla="*/ 519877 w 578992"/>
                    <a:gd name="connsiteY6" fmla="*/ 600326 h 606657"/>
                    <a:gd name="connsiteX7" fmla="*/ 489174 w 578992"/>
                    <a:gd name="connsiteY7" fmla="*/ 600326 h 606657"/>
                    <a:gd name="connsiteX8" fmla="*/ 428657 w 578992"/>
                    <a:gd name="connsiteY8" fmla="*/ 539901 h 606657"/>
                    <a:gd name="connsiteX9" fmla="*/ 403739 w 578992"/>
                    <a:gd name="connsiteY9" fmla="*/ 564782 h 606657"/>
                    <a:gd name="connsiteX10" fmla="*/ 366628 w 578992"/>
                    <a:gd name="connsiteY10" fmla="*/ 552075 h 606657"/>
                    <a:gd name="connsiteX11" fmla="*/ 318659 w 578992"/>
                    <a:gd name="connsiteY11" fmla="*/ 373288 h 606657"/>
                    <a:gd name="connsiteX12" fmla="*/ 345269 w 578992"/>
                    <a:gd name="connsiteY12" fmla="*/ 346719 h 606657"/>
                    <a:gd name="connsiteX13" fmla="*/ 233275 w 578992"/>
                    <a:gd name="connsiteY13" fmla="*/ 312148 h 606657"/>
                    <a:gd name="connsiteX14" fmla="*/ 255262 w 578992"/>
                    <a:gd name="connsiteY14" fmla="*/ 334095 h 606657"/>
                    <a:gd name="connsiteX15" fmla="*/ 281255 w 578992"/>
                    <a:gd name="connsiteY15" fmla="*/ 357464 h 606657"/>
                    <a:gd name="connsiteX16" fmla="*/ 289000 w 578992"/>
                    <a:gd name="connsiteY16" fmla="*/ 365016 h 606657"/>
                    <a:gd name="connsiteX17" fmla="*/ 300127 w 578992"/>
                    <a:gd name="connsiteY17" fmla="*/ 416019 h 606657"/>
                    <a:gd name="connsiteX18" fmla="*/ 298791 w 578992"/>
                    <a:gd name="connsiteY18" fmla="*/ 422416 h 606657"/>
                    <a:gd name="connsiteX19" fmla="*/ 260514 w 578992"/>
                    <a:gd name="connsiteY19" fmla="*/ 407844 h 606657"/>
                    <a:gd name="connsiteX20" fmla="*/ 260514 w 578992"/>
                    <a:gd name="connsiteY20" fmla="*/ 398159 h 606657"/>
                    <a:gd name="connsiteX21" fmla="*/ 211822 w 578992"/>
                    <a:gd name="connsiteY21" fmla="*/ 335339 h 606657"/>
                    <a:gd name="connsiteX22" fmla="*/ 233275 w 578992"/>
                    <a:gd name="connsiteY22" fmla="*/ 312148 h 606657"/>
                    <a:gd name="connsiteX23" fmla="*/ 283295 w 578992"/>
                    <a:gd name="connsiteY23" fmla="*/ 133638 h 606657"/>
                    <a:gd name="connsiteX24" fmla="*/ 303944 w 578992"/>
                    <a:gd name="connsiteY24" fmla="*/ 155858 h 606657"/>
                    <a:gd name="connsiteX25" fmla="*/ 303944 w 578992"/>
                    <a:gd name="connsiteY25" fmla="*/ 165457 h 606657"/>
                    <a:gd name="connsiteX26" fmla="*/ 352630 w 578992"/>
                    <a:gd name="connsiteY26" fmla="*/ 228294 h 606657"/>
                    <a:gd name="connsiteX27" fmla="*/ 331180 w 578992"/>
                    <a:gd name="connsiteY27" fmla="*/ 251580 h 606657"/>
                    <a:gd name="connsiteX28" fmla="*/ 309196 w 578992"/>
                    <a:gd name="connsiteY28" fmla="*/ 229538 h 606657"/>
                    <a:gd name="connsiteX29" fmla="*/ 283206 w 578992"/>
                    <a:gd name="connsiteY29" fmla="*/ 206252 h 606657"/>
                    <a:gd name="connsiteX30" fmla="*/ 256327 w 578992"/>
                    <a:gd name="connsiteY30" fmla="*/ 240648 h 606657"/>
                    <a:gd name="connsiteX31" fmla="*/ 282583 w 578992"/>
                    <a:gd name="connsiteY31" fmla="*/ 260112 h 606657"/>
                    <a:gd name="connsiteX32" fmla="*/ 348625 w 578992"/>
                    <a:gd name="connsiteY32" fmla="*/ 307306 h 606657"/>
                    <a:gd name="connsiteX33" fmla="*/ 341594 w 578992"/>
                    <a:gd name="connsiteY33" fmla="*/ 317083 h 606657"/>
                    <a:gd name="connsiteX34" fmla="*/ 316494 w 578992"/>
                    <a:gd name="connsiteY34" fmla="*/ 322594 h 606657"/>
                    <a:gd name="connsiteX35" fmla="*/ 306792 w 578992"/>
                    <a:gd name="connsiteY35" fmla="*/ 319305 h 606657"/>
                    <a:gd name="connsiteX36" fmla="*/ 282227 w 578992"/>
                    <a:gd name="connsiteY36" fmla="*/ 303485 h 606657"/>
                    <a:gd name="connsiteX37" fmla="*/ 211825 w 578992"/>
                    <a:gd name="connsiteY37" fmla="*/ 234604 h 606657"/>
                    <a:gd name="connsiteX38" fmla="*/ 260510 w 578992"/>
                    <a:gd name="connsiteY38" fmla="*/ 166612 h 606657"/>
                    <a:gd name="connsiteX39" fmla="*/ 260510 w 578992"/>
                    <a:gd name="connsiteY39" fmla="*/ 155236 h 606657"/>
                    <a:gd name="connsiteX40" fmla="*/ 283295 w 578992"/>
                    <a:gd name="connsiteY40" fmla="*/ 133638 h 606657"/>
                    <a:gd name="connsiteX41" fmla="*/ 282248 w 578992"/>
                    <a:gd name="connsiteY41" fmla="*/ 0 h 606657"/>
                    <a:gd name="connsiteX42" fmla="*/ 551768 w 578992"/>
                    <a:gd name="connsiteY42" fmla="*/ 365640 h 606657"/>
                    <a:gd name="connsiteX43" fmla="*/ 541888 w 578992"/>
                    <a:gd name="connsiteY43" fmla="*/ 369995 h 606657"/>
                    <a:gd name="connsiteX44" fmla="*/ 534768 w 578992"/>
                    <a:gd name="connsiteY44" fmla="*/ 367507 h 606657"/>
                    <a:gd name="connsiteX45" fmla="*/ 487148 w 578992"/>
                    <a:gd name="connsiteY45" fmla="*/ 354797 h 606657"/>
                    <a:gd name="connsiteX46" fmla="*/ 482163 w 578992"/>
                    <a:gd name="connsiteY46" fmla="*/ 345554 h 606657"/>
                    <a:gd name="connsiteX47" fmla="*/ 282248 w 578992"/>
                    <a:gd name="connsiteY47" fmla="*/ 72257 h 606657"/>
                    <a:gd name="connsiteX48" fmla="*/ 72364 w 578992"/>
                    <a:gd name="connsiteY48" fmla="*/ 281829 h 606657"/>
                    <a:gd name="connsiteX49" fmla="*/ 313134 w 578992"/>
                    <a:gd name="connsiteY49" fmla="*/ 489180 h 606657"/>
                    <a:gd name="connsiteX50" fmla="*/ 321145 w 578992"/>
                    <a:gd name="connsiteY50" fmla="*/ 494423 h 606657"/>
                    <a:gd name="connsiteX51" fmla="*/ 336277 w 578992"/>
                    <a:gd name="connsiteY51" fmla="*/ 550771 h 606657"/>
                    <a:gd name="connsiteX52" fmla="*/ 330580 w 578992"/>
                    <a:gd name="connsiteY52" fmla="*/ 559748 h 606657"/>
                    <a:gd name="connsiteX53" fmla="*/ 0 w 578992"/>
                    <a:gd name="connsiteY53" fmla="*/ 281829 h 606657"/>
                    <a:gd name="connsiteX54" fmla="*/ 282248 w 578992"/>
                    <a:gd name="connsiteY54" fmla="*/ 0 h 606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578992" h="606657">
                      <a:moveTo>
                        <a:pt x="345269" y="346719"/>
                      </a:moveTo>
                      <a:lnTo>
                        <a:pt x="527264" y="395415"/>
                      </a:lnTo>
                      <a:cubicBezTo>
                        <a:pt x="543372" y="399769"/>
                        <a:pt x="548801" y="419940"/>
                        <a:pt x="536965" y="431758"/>
                      </a:cubicBezTo>
                      <a:lnTo>
                        <a:pt x="512135" y="456550"/>
                      </a:lnTo>
                      <a:lnTo>
                        <a:pt x="572652" y="516975"/>
                      </a:lnTo>
                      <a:cubicBezTo>
                        <a:pt x="581106" y="525506"/>
                        <a:pt x="581106" y="539190"/>
                        <a:pt x="572652" y="547632"/>
                      </a:cubicBezTo>
                      <a:lnTo>
                        <a:pt x="519877" y="600326"/>
                      </a:lnTo>
                      <a:cubicBezTo>
                        <a:pt x="511334" y="608768"/>
                        <a:pt x="497629" y="608768"/>
                        <a:pt x="489174" y="600326"/>
                      </a:cubicBezTo>
                      <a:lnTo>
                        <a:pt x="428657" y="539901"/>
                      </a:lnTo>
                      <a:lnTo>
                        <a:pt x="403739" y="564782"/>
                      </a:lnTo>
                      <a:cubicBezTo>
                        <a:pt x="393148" y="575357"/>
                        <a:pt x="372501" y="574024"/>
                        <a:pt x="366628" y="552075"/>
                      </a:cubicBezTo>
                      <a:cubicBezTo>
                        <a:pt x="366005" y="549854"/>
                        <a:pt x="319015" y="374799"/>
                        <a:pt x="318659" y="373288"/>
                      </a:cubicBezTo>
                      <a:cubicBezTo>
                        <a:pt x="314298" y="357205"/>
                        <a:pt x="329071" y="342454"/>
                        <a:pt x="345269" y="346719"/>
                      </a:cubicBezTo>
                      <a:close/>
                      <a:moveTo>
                        <a:pt x="233275" y="312148"/>
                      </a:moveTo>
                      <a:cubicBezTo>
                        <a:pt x="245470" y="311970"/>
                        <a:pt x="255440" y="321922"/>
                        <a:pt x="255262" y="334095"/>
                      </a:cubicBezTo>
                      <a:cubicBezTo>
                        <a:pt x="255084" y="345646"/>
                        <a:pt x="263986" y="357464"/>
                        <a:pt x="281255" y="357464"/>
                      </a:cubicBezTo>
                      <a:cubicBezTo>
                        <a:pt x="286329" y="357464"/>
                        <a:pt x="289267" y="361195"/>
                        <a:pt x="289000" y="365016"/>
                      </a:cubicBezTo>
                      <a:cubicBezTo>
                        <a:pt x="288465" y="375412"/>
                        <a:pt x="290068" y="378611"/>
                        <a:pt x="300127" y="416019"/>
                      </a:cubicBezTo>
                      <a:cubicBezTo>
                        <a:pt x="300750" y="418240"/>
                        <a:pt x="300305" y="420639"/>
                        <a:pt x="298791" y="422416"/>
                      </a:cubicBezTo>
                      <a:cubicBezTo>
                        <a:pt x="285706" y="437788"/>
                        <a:pt x="260514" y="428458"/>
                        <a:pt x="260514" y="407844"/>
                      </a:cubicBezTo>
                      <a:lnTo>
                        <a:pt x="260514" y="398159"/>
                      </a:lnTo>
                      <a:cubicBezTo>
                        <a:pt x="232919" y="390340"/>
                        <a:pt x="212534" y="365283"/>
                        <a:pt x="211822" y="335339"/>
                      </a:cubicBezTo>
                      <a:cubicBezTo>
                        <a:pt x="211555" y="323077"/>
                        <a:pt x="220902" y="312237"/>
                        <a:pt x="233275" y="312148"/>
                      </a:cubicBezTo>
                      <a:close/>
                      <a:moveTo>
                        <a:pt x="283295" y="133638"/>
                      </a:moveTo>
                      <a:cubicBezTo>
                        <a:pt x="294955" y="134171"/>
                        <a:pt x="303944" y="144215"/>
                        <a:pt x="303944" y="155858"/>
                      </a:cubicBezTo>
                      <a:lnTo>
                        <a:pt x="303944" y="165457"/>
                      </a:lnTo>
                      <a:cubicBezTo>
                        <a:pt x="331536" y="173367"/>
                        <a:pt x="351918" y="198430"/>
                        <a:pt x="352630" y="228294"/>
                      </a:cubicBezTo>
                      <a:cubicBezTo>
                        <a:pt x="352897" y="240648"/>
                        <a:pt x="343552" y="251402"/>
                        <a:pt x="331180" y="251580"/>
                      </a:cubicBezTo>
                      <a:cubicBezTo>
                        <a:pt x="318987" y="251757"/>
                        <a:pt x="309018" y="241803"/>
                        <a:pt x="309196" y="229538"/>
                      </a:cubicBezTo>
                      <a:cubicBezTo>
                        <a:pt x="309374" y="218073"/>
                        <a:pt x="300473" y="206252"/>
                        <a:pt x="283206" y="206252"/>
                      </a:cubicBezTo>
                      <a:cubicBezTo>
                        <a:pt x="265583" y="206252"/>
                        <a:pt x="251076" y="222783"/>
                        <a:pt x="256327" y="240648"/>
                      </a:cubicBezTo>
                      <a:cubicBezTo>
                        <a:pt x="259709" y="252202"/>
                        <a:pt x="270568" y="260112"/>
                        <a:pt x="282583" y="260112"/>
                      </a:cubicBezTo>
                      <a:cubicBezTo>
                        <a:pt x="312845" y="260290"/>
                        <a:pt x="339013" y="280021"/>
                        <a:pt x="348625" y="307306"/>
                      </a:cubicBezTo>
                      <a:cubicBezTo>
                        <a:pt x="350405" y="312106"/>
                        <a:pt x="346756" y="317350"/>
                        <a:pt x="341594" y="317083"/>
                      </a:cubicBezTo>
                      <a:cubicBezTo>
                        <a:pt x="332960" y="316728"/>
                        <a:pt x="324327" y="318594"/>
                        <a:pt x="316494" y="322594"/>
                      </a:cubicBezTo>
                      <a:cubicBezTo>
                        <a:pt x="312934" y="324460"/>
                        <a:pt x="308484" y="322949"/>
                        <a:pt x="306792" y="319305"/>
                      </a:cubicBezTo>
                      <a:cubicBezTo>
                        <a:pt x="302520" y="310062"/>
                        <a:pt x="293086" y="303485"/>
                        <a:pt x="282227" y="303485"/>
                      </a:cubicBezTo>
                      <a:cubicBezTo>
                        <a:pt x="244133" y="303485"/>
                        <a:pt x="212537" y="272555"/>
                        <a:pt x="211825" y="234604"/>
                      </a:cubicBezTo>
                      <a:cubicBezTo>
                        <a:pt x="211202" y="203141"/>
                        <a:pt x="231673" y="176300"/>
                        <a:pt x="260510" y="166612"/>
                      </a:cubicBezTo>
                      <a:lnTo>
                        <a:pt x="260510" y="155236"/>
                      </a:lnTo>
                      <a:cubicBezTo>
                        <a:pt x="260510" y="142970"/>
                        <a:pt x="270835" y="133016"/>
                        <a:pt x="283295" y="133638"/>
                      </a:cubicBezTo>
                      <a:close/>
                      <a:moveTo>
                        <a:pt x="282248" y="0"/>
                      </a:moveTo>
                      <a:cubicBezTo>
                        <a:pt x="471126" y="0"/>
                        <a:pt x="608556" y="183353"/>
                        <a:pt x="551768" y="365640"/>
                      </a:cubicBezTo>
                      <a:cubicBezTo>
                        <a:pt x="550522" y="369729"/>
                        <a:pt x="545894" y="371773"/>
                        <a:pt x="541888" y="369995"/>
                      </a:cubicBezTo>
                      <a:cubicBezTo>
                        <a:pt x="539574" y="369018"/>
                        <a:pt x="537260" y="368218"/>
                        <a:pt x="534768" y="367507"/>
                      </a:cubicBezTo>
                      <a:lnTo>
                        <a:pt x="487148" y="354797"/>
                      </a:lnTo>
                      <a:cubicBezTo>
                        <a:pt x="483142" y="353731"/>
                        <a:pt x="480917" y="349554"/>
                        <a:pt x="482163" y="345554"/>
                      </a:cubicBezTo>
                      <a:cubicBezTo>
                        <a:pt x="525600" y="210372"/>
                        <a:pt x="423773" y="72257"/>
                        <a:pt x="282248" y="72257"/>
                      </a:cubicBezTo>
                      <a:cubicBezTo>
                        <a:pt x="166536" y="72257"/>
                        <a:pt x="72364" y="166289"/>
                        <a:pt x="72364" y="281829"/>
                      </a:cubicBezTo>
                      <a:cubicBezTo>
                        <a:pt x="72364" y="410257"/>
                        <a:pt x="187453" y="507933"/>
                        <a:pt x="313134" y="489180"/>
                      </a:cubicBezTo>
                      <a:cubicBezTo>
                        <a:pt x="316784" y="488646"/>
                        <a:pt x="320255" y="490957"/>
                        <a:pt x="321145" y="494423"/>
                      </a:cubicBezTo>
                      <a:lnTo>
                        <a:pt x="336277" y="550771"/>
                      </a:lnTo>
                      <a:cubicBezTo>
                        <a:pt x="337345" y="554860"/>
                        <a:pt x="334764" y="559037"/>
                        <a:pt x="330580" y="559748"/>
                      </a:cubicBezTo>
                      <a:cubicBezTo>
                        <a:pt x="163332" y="589433"/>
                        <a:pt x="0" y="461006"/>
                        <a:pt x="0" y="281829"/>
                      </a:cubicBezTo>
                      <a:cubicBezTo>
                        <a:pt x="0" y="126472"/>
                        <a:pt x="126571" y="0"/>
                        <a:pt x="2822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6250631-1FAC-4D9B-9BBC-27C013A898A4}"/>
                </a:ext>
              </a:extLst>
            </p:cNvPr>
            <p:cNvCxnSpPr>
              <a:endCxn id="30" idx="1"/>
            </p:cNvCxnSpPr>
            <p:nvPr/>
          </p:nvCxnSpPr>
          <p:spPr>
            <a:xfrm flipV="1">
              <a:off x="673100" y="3612196"/>
              <a:ext cx="7665786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îŝ1i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C25BF7B4-E2E7-46AC-B349-630AE2E3D370}"/>
                </a:ext>
              </a:extLst>
            </p:cNvPr>
            <p:cNvGrpSpPr/>
            <p:nvPr/>
          </p:nvGrpSpPr>
          <p:grpSpPr>
            <a:xfrm>
              <a:off x="6845870" y="1781175"/>
              <a:ext cx="5346130" cy="3714750"/>
              <a:chOff x="2906713" y="1203326"/>
              <a:chExt cx="6440488" cy="4475163"/>
            </a:xfrm>
          </p:grpSpPr>
          <p:sp>
            <p:nvSpPr>
              <p:cNvPr id="12" name="îslíḓê">
                <a:extLst>
                  <a:ext uri="{FF2B5EF4-FFF2-40B4-BE49-F238E27FC236}">
                    <a16:creationId xmlns:a16="http://schemas.microsoft.com/office/drawing/2014/main" id="{5EB895F2-1C76-4570-9398-F921591A75A6}"/>
                  </a:ext>
                </a:extLst>
              </p:cNvPr>
              <p:cNvSpPr/>
              <p:nvPr/>
            </p:nvSpPr>
            <p:spPr bwMode="auto">
              <a:xfrm>
                <a:off x="2906713" y="1203326"/>
                <a:ext cx="6440488" cy="4475163"/>
              </a:xfrm>
              <a:custGeom>
                <a:avLst/>
                <a:gdLst>
                  <a:gd name="T0" fmla="*/ 1858 w 4406"/>
                  <a:gd name="T1" fmla="*/ 123 h 3065"/>
                  <a:gd name="T2" fmla="*/ 1305 w 4406"/>
                  <a:gd name="T3" fmla="*/ 7 h 3065"/>
                  <a:gd name="T4" fmla="*/ 626 w 4406"/>
                  <a:gd name="T5" fmla="*/ 406 h 3065"/>
                  <a:gd name="T6" fmla="*/ 452 w 4406"/>
                  <a:gd name="T7" fmla="*/ 1048 h 3065"/>
                  <a:gd name="T8" fmla="*/ 159 w 4406"/>
                  <a:gd name="T9" fmla="*/ 1819 h 3065"/>
                  <a:gd name="T10" fmla="*/ 14 w 4406"/>
                  <a:gd name="T11" fmla="*/ 2235 h 3065"/>
                  <a:gd name="T12" fmla="*/ 266 w 4406"/>
                  <a:gd name="T13" fmla="*/ 2777 h 3065"/>
                  <a:gd name="T14" fmla="*/ 863 w 4406"/>
                  <a:gd name="T15" fmla="*/ 2999 h 3065"/>
                  <a:gd name="T16" fmla="*/ 1202 w 4406"/>
                  <a:gd name="T17" fmla="*/ 2949 h 3065"/>
                  <a:gd name="T18" fmla="*/ 1499 w 4406"/>
                  <a:gd name="T19" fmla="*/ 2747 h 3065"/>
                  <a:gd name="T20" fmla="*/ 1831 w 4406"/>
                  <a:gd name="T21" fmla="*/ 2698 h 3065"/>
                  <a:gd name="T22" fmla="*/ 2266 w 4406"/>
                  <a:gd name="T23" fmla="*/ 2784 h 3065"/>
                  <a:gd name="T24" fmla="*/ 2730 w 4406"/>
                  <a:gd name="T25" fmla="*/ 2977 h 3065"/>
                  <a:gd name="T26" fmla="*/ 3226 w 4406"/>
                  <a:gd name="T27" fmla="*/ 3018 h 3065"/>
                  <a:gd name="T28" fmla="*/ 3606 w 4406"/>
                  <a:gd name="T29" fmla="*/ 2757 h 3065"/>
                  <a:gd name="T30" fmla="*/ 4091 w 4406"/>
                  <a:gd name="T31" fmla="*/ 2184 h 3065"/>
                  <a:gd name="T32" fmla="*/ 4323 w 4406"/>
                  <a:gd name="T33" fmla="*/ 1743 h 3065"/>
                  <a:gd name="T34" fmla="*/ 4040 w 4406"/>
                  <a:gd name="T35" fmla="*/ 886 h 3065"/>
                  <a:gd name="T36" fmla="*/ 3277 w 4406"/>
                  <a:gd name="T37" fmla="*/ 593 h 3065"/>
                  <a:gd name="T38" fmla="*/ 2507 w 4406"/>
                  <a:gd name="T39" fmla="*/ 441 h 3065"/>
                  <a:gd name="T40" fmla="*/ 1858 w 4406"/>
                  <a:gd name="T41" fmla="*/ 123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06" h="3065">
                    <a:moveTo>
                      <a:pt x="1858" y="123"/>
                    </a:moveTo>
                    <a:cubicBezTo>
                      <a:pt x="1682" y="56"/>
                      <a:pt x="1495" y="0"/>
                      <a:pt x="1305" y="7"/>
                    </a:cubicBezTo>
                    <a:cubicBezTo>
                      <a:pt x="1026" y="18"/>
                      <a:pt x="757" y="175"/>
                      <a:pt x="626" y="406"/>
                    </a:cubicBezTo>
                    <a:cubicBezTo>
                      <a:pt x="514" y="602"/>
                      <a:pt x="500" y="831"/>
                      <a:pt x="452" y="1048"/>
                    </a:cubicBezTo>
                    <a:cubicBezTo>
                      <a:pt x="393" y="1316"/>
                      <a:pt x="280" y="1570"/>
                      <a:pt x="159" y="1819"/>
                    </a:cubicBezTo>
                    <a:cubicBezTo>
                      <a:pt x="94" y="1953"/>
                      <a:pt x="25" y="2089"/>
                      <a:pt x="14" y="2235"/>
                    </a:cubicBezTo>
                    <a:cubicBezTo>
                      <a:pt x="0" y="2439"/>
                      <a:pt x="103" y="2641"/>
                      <a:pt x="266" y="2777"/>
                    </a:cubicBezTo>
                    <a:cubicBezTo>
                      <a:pt x="429" y="2912"/>
                      <a:pt x="646" y="2983"/>
                      <a:pt x="863" y="2999"/>
                    </a:cubicBezTo>
                    <a:cubicBezTo>
                      <a:pt x="978" y="3007"/>
                      <a:pt x="1099" y="2999"/>
                      <a:pt x="1202" y="2949"/>
                    </a:cubicBezTo>
                    <a:cubicBezTo>
                      <a:pt x="1310" y="2896"/>
                      <a:pt x="1390" y="2800"/>
                      <a:pt x="1499" y="2747"/>
                    </a:cubicBezTo>
                    <a:cubicBezTo>
                      <a:pt x="1600" y="2698"/>
                      <a:pt x="1718" y="2692"/>
                      <a:pt x="1831" y="2698"/>
                    </a:cubicBezTo>
                    <a:cubicBezTo>
                      <a:pt x="1979" y="2706"/>
                      <a:pt x="2126" y="2735"/>
                      <a:pt x="2266" y="2784"/>
                    </a:cubicBezTo>
                    <a:cubicBezTo>
                      <a:pt x="2424" y="2840"/>
                      <a:pt x="2572" y="2921"/>
                      <a:pt x="2730" y="2977"/>
                    </a:cubicBezTo>
                    <a:cubicBezTo>
                      <a:pt x="2888" y="3034"/>
                      <a:pt x="3065" y="3065"/>
                      <a:pt x="3226" y="3018"/>
                    </a:cubicBezTo>
                    <a:cubicBezTo>
                      <a:pt x="3378" y="2974"/>
                      <a:pt x="3498" y="2866"/>
                      <a:pt x="3606" y="2757"/>
                    </a:cubicBezTo>
                    <a:cubicBezTo>
                      <a:pt x="3783" y="2580"/>
                      <a:pt x="3946" y="2388"/>
                      <a:pt x="4091" y="2184"/>
                    </a:cubicBezTo>
                    <a:cubicBezTo>
                      <a:pt x="4189" y="2047"/>
                      <a:pt x="4280" y="1903"/>
                      <a:pt x="4323" y="1743"/>
                    </a:cubicBezTo>
                    <a:cubicBezTo>
                      <a:pt x="4406" y="1438"/>
                      <a:pt x="4292" y="1094"/>
                      <a:pt x="4040" y="886"/>
                    </a:cubicBezTo>
                    <a:cubicBezTo>
                      <a:pt x="3831" y="714"/>
                      <a:pt x="3551" y="639"/>
                      <a:pt x="3277" y="593"/>
                    </a:cubicBezTo>
                    <a:cubicBezTo>
                      <a:pt x="3027" y="552"/>
                      <a:pt x="2738" y="549"/>
                      <a:pt x="2507" y="441"/>
                    </a:cubicBezTo>
                    <a:cubicBezTo>
                      <a:pt x="2288" y="338"/>
                      <a:pt x="2088" y="211"/>
                      <a:pt x="1858" y="123"/>
                    </a:cubicBezTo>
                  </a:path>
                </a:pathLst>
              </a:custGeom>
              <a:solidFill>
                <a:srgbClr val="4285F4">
                  <a:alpha val="20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" name="îŝ1íḓé">
                <a:extLst>
                  <a:ext uri="{FF2B5EF4-FFF2-40B4-BE49-F238E27FC236}">
                    <a16:creationId xmlns:a16="http://schemas.microsoft.com/office/drawing/2014/main" id="{6E3BC618-13DB-4F63-BD90-912F5CC4AEE8}"/>
                  </a:ext>
                </a:extLst>
              </p:cNvPr>
              <p:cNvSpPr/>
              <p:nvPr/>
            </p:nvSpPr>
            <p:spPr bwMode="auto">
              <a:xfrm>
                <a:off x="6623051" y="4813301"/>
                <a:ext cx="61913" cy="227013"/>
              </a:xfrm>
              <a:custGeom>
                <a:avLst/>
                <a:gdLst>
                  <a:gd name="T0" fmla="*/ 0 w 39"/>
                  <a:gd name="T1" fmla="*/ 10 h 143"/>
                  <a:gd name="T2" fmla="*/ 0 w 39"/>
                  <a:gd name="T3" fmla="*/ 143 h 143"/>
                  <a:gd name="T4" fmla="*/ 39 w 39"/>
                  <a:gd name="T5" fmla="*/ 143 h 143"/>
                  <a:gd name="T6" fmla="*/ 32 w 39"/>
                  <a:gd name="T7" fmla="*/ 0 h 143"/>
                  <a:gd name="T8" fmla="*/ 0 w 39"/>
                  <a:gd name="T9" fmla="*/ 1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43">
                    <a:moveTo>
                      <a:pt x="0" y="10"/>
                    </a:moveTo>
                    <a:lnTo>
                      <a:pt x="0" y="143"/>
                    </a:lnTo>
                    <a:lnTo>
                      <a:pt x="39" y="143"/>
                    </a:lnTo>
                    <a:lnTo>
                      <a:pt x="3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" name="íṩlíďé">
                <a:extLst>
                  <a:ext uri="{FF2B5EF4-FFF2-40B4-BE49-F238E27FC236}">
                    <a16:creationId xmlns:a16="http://schemas.microsoft.com/office/drawing/2014/main" id="{CCAACA0D-64D5-462E-B295-7A509DB439D1}"/>
                  </a:ext>
                </a:extLst>
              </p:cNvPr>
              <p:cNvSpPr/>
              <p:nvPr/>
            </p:nvSpPr>
            <p:spPr bwMode="auto">
              <a:xfrm>
                <a:off x="6623051" y="4813301"/>
                <a:ext cx="61913" cy="227013"/>
              </a:xfrm>
              <a:custGeom>
                <a:avLst/>
                <a:gdLst>
                  <a:gd name="T0" fmla="*/ 0 w 39"/>
                  <a:gd name="T1" fmla="*/ 10 h 143"/>
                  <a:gd name="T2" fmla="*/ 0 w 39"/>
                  <a:gd name="T3" fmla="*/ 143 h 143"/>
                  <a:gd name="T4" fmla="*/ 39 w 39"/>
                  <a:gd name="T5" fmla="*/ 143 h 143"/>
                  <a:gd name="T6" fmla="*/ 32 w 39"/>
                  <a:gd name="T7" fmla="*/ 0 h 143"/>
                  <a:gd name="T8" fmla="*/ 0 w 39"/>
                  <a:gd name="T9" fmla="*/ 1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43">
                    <a:moveTo>
                      <a:pt x="0" y="10"/>
                    </a:moveTo>
                    <a:lnTo>
                      <a:pt x="0" y="143"/>
                    </a:lnTo>
                    <a:lnTo>
                      <a:pt x="39" y="143"/>
                    </a:lnTo>
                    <a:lnTo>
                      <a:pt x="32" y="0"/>
                    </a:lnTo>
                    <a:lnTo>
                      <a:pt x="0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" name="ïṧľîḍe">
                <a:extLst>
                  <a:ext uri="{FF2B5EF4-FFF2-40B4-BE49-F238E27FC236}">
                    <a16:creationId xmlns:a16="http://schemas.microsoft.com/office/drawing/2014/main" id="{E5CD847E-3E5C-4A3D-99EE-D6D890C4B344}"/>
                  </a:ext>
                </a:extLst>
              </p:cNvPr>
              <p:cNvSpPr/>
              <p:nvPr/>
            </p:nvSpPr>
            <p:spPr bwMode="auto">
              <a:xfrm>
                <a:off x="5718176" y="4770439"/>
                <a:ext cx="58738" cy="227013"/>
              </a:xfrm>
              <a:custGeom>
                <a:avLst/>
                <a:gdLst>
                  <a:gd name="T0" fmla="*/ 0 w 37"/>
                  <a:gd name="T1" fmla="*/ 9 h 143"/>
                  <a:gd name="T2" fmla="*/ 0 w 37"/>
                  <a:gd name="T3" fmla="*/ 143 h 143"/>
                  <a:gd name="T4" fmla="*/ 37 w 37"/>
                  <a:gd name="T5" fmla="*/ 143 h 143"/>
                  <a:gd name="T6" fmla="*/ 30 w 37"/>
                  <a:gd name="T7" fmla="*/ 0 h 143"/>
                  <a:gd name="T8" fmla="*/ 0 w 37"/>
                  <a:gd name="T9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43">
                    <a:moveTo>
                      <a:pt x="0" y="9"/>
                    </a:moveTo>
                    <a:lnTo>
                      <a:pt x="0" y="143"/>
                    </a:lnTo>
                    <a:lnTo>
                      <a:pt x="37" y="143"/>
                    </a:lnTo>
                    <a:lnTo>
                      <a:pt x="3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íşľíďé">
                <a:extLst>
                  <a:ext uri="{FF2B5EF4-FFF2-40B4-BE49-F238E27FC236}">
                    <a16:creationId xmlns:a16="http://schemas.microsoft.com/office/drawing/2014/main" id="{BD93B7E3-BEC7-4C27-9095-867DA9A9C304}"/>
                  </a:ext>
                </a:extLst>
              </p:cNvPr>
              <p:cNvSpPr/>
              <p:nvPr/>
            </p:nvSpPr>
            <p:spPr bwMode="auto">
              <a:xfrm>
                <a:off x="5718176" y="4770439"/>
                <a:ext cx="58738" cy="227013"/>
              </a:xfrm>
              <a:custGeom>
                <a:avLst/>
                <a:gdLst>
                  <a:gd name="T0" fmla="*/ 0 w 37"/>
                  <a:gd name="T1" fmla="*/ 9 h 143"/>
                  <a:gd name="T2" fmla="*/ 0 w 37"/>
                  <a:gd name="T3" fmla="*/ 143 h 143"/>
                  <a:gd name="T4" fmla="*/ 37 w 37"/>
                  <a:gd name="T5" fmla="*/ 143 h 143"/>
                  <a:gd name="T6" fmla="*/ 30 w 37"/>
                  <a:gd name="T7" fmla="*/ 0 h 143"/>
                  <a:gd name="T8" fmla="*/ 0 w 37"/>
                  <a:gd name="T9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43">
                    <a:moveTo>
                      <a:pt x="0" y="9"/>
                    </a:moveTo>
                    <a:lnTo>
                      <a:pt x="0" y="143"/>
                    </a:lnTo>
                    <a:lnTo>
                      <a:pt x="37" y="143"/>
                    </a:lnTo>
                    <a:lnTo>
                      <a:pt x="30" y="0"/>
                    </a:lnTo>
                    <a:lnTo>
                      <a:pt x="0" y="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" name="îṧ1îḑe">
                <a:extLst>
                  <a:ext uri="{FF2B5EF4-FFF2-40B4-BE49-F238E27FC236}">
                    <a16:creationId xmlns:a16="http://schemas.microsoft.com/office/drawing/2014/main" id="{16AD09CD-54A9-4B65-A194-DB0AB82AE5E4}"/>
                  </a:ext>
                </a:extLst>
              </p:cNvPr>
              <p:cNvSpPr/>
              <p:nvPr/>
            </p:nvSpPr>
            <p:spPr bwMode="auto">
              <a:xfrm>
                <a:off x="6694488" y="4433889"/>
                <a:ext cx="77788" cy="379413"/>
              </a:xfrm>
              <a:custGeom>
                <a:avLst/>
                <a:gdLst>
                  <a:gd name="T0" fmla="*/ 27 w 54"/>
                  <a:gd name="T1" fmla="*/ 0 h 259"/>
                  <a:gd name="T2" fmla="*/ 27 w 54"/>
                  <a:gd name="T3" fmla="*/ 0 h 259"/>
                  <a:gd name="T4" fmla="*/ 54 w 54"/>
                  <a:gd name="T5" fmla="*/ 27 h 259"/>
                  <a:gd name="T6" fmla="*/ 54 w 54"/>
                  <a:gd name="T7" fmla="*/ 232 h 259"/>
                  <a:gd name="T8" fmla="*/ 27 w 54"/>
                  <a:gd name="T9" fmla="*/ 259 h 259"/>
                  <a:gd name="T10" fmla="*/ 0 w 54"/>
                  <a:gd name="T11" fmla="*/ 232 h 259"/>
                  <a:gd name="T12" fmla="*/ 0 w 54"/>
                  <a:gd name="T13" fmla="*/ 27 h 259"/>
                  <a:gd name="T14" fmla="*/ 27 w 54"/>
                  <a:gd name="T1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259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42" y="0"/>
                      <a:pt x="54" y="12"/>
                      <a:pt x="54" y="27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4" y="247"/>
                      <a:pt x="42" y="259"/>
                      <a:pt x="27" y="259"/>
                    </a:cubicBezTo>
                    <a:cubicBezTo>
                      <a:pt x="12" y="259"/>
                      <a:pt x="0" y="247"/>
                      <a:pt x="0" y="23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lose/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iś1îḋé">
                <a:extLst>
                  <a:ext uri="{FF2B5EF4-FFF2-40B4-BE49-F238E27FC236}">
                    <a16:creationId xmlns:a16="http://schemas.microsoft.com/office/drawing/2014/main" id="{8198D517-741A-4EE9-8FAF-F2A973999C53}"/>
                  </a:ext>
                </a:extLst>
              </p:cNvPr>
              <p:cNvSpPr/>
              <p:nvPr/>
            </p:nvSpPr>
            <p:spPr bwMode="auto">
              <a:xfrm>
                <a:off x="5694363" y="4351339"/>
                <a:ext cx="79375" cy="461963"/>
              </a:xfrm>
              <a:custGeom>
                <a:avLst/>
                <a:gdLst>
                  <a:gd name="T0" fmla="*/ 27 w 54"/>
                  <a:gd name="T1" fmla="*/ 0 h 316"/>
                  <a:gd name="T2" fmla="*/ 54 w 54"/>
                  <a:gd name="T3" fmla="*/ 27 h 316"/>
                  <a:gd name="T4" fmla="*/ 54 w 54"/>
                  <a:gd name="T5" fmla="*/ 289 h 316"/>
                  <a:gd name="T6" fmla="*/ 27 w 54"/>
                  <a:gd name="T7" fmla="*/ 316 h 316"/>
                  <a:gd name="T8" fmla="*/ 0 w 54"/>
                  <a:gd name="T9" fmla="*/ 289 h 316"/>
                  <a:gd name="T10" fmla="*/ 0 w 54"/>
                  <a:gd name="T11" fmla="*/ 27 h 316"/>
                  <a:gd name="T12" fmla="*/ 27 w 54"/>
                  <a:gd name="T13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16">
                    <a:moveTo>
                      <a:pt x="27" y="0"/>
                    </a:moveTo>
                    <a:cubicBezTo>
                      <a:pt x="42" y="0"/>
                      <a:pt x="54" y="12"/>
                      <a:pt x="54" y="27"/>
                    </a:cubicBezTo>
                    <a:cubicBezTo>
                      <a:pt x="54" y="289"/>
                      <a:pt x="54" y="289"/>
                      <a:pt x="54" y="289"/>
                    </a:cubicBezTo>
                    <a:cubicBezTo>
                      <a:pt x="54" y="304"/>
                      <a:pt x="42" y="316"/>
                      <a:pt x="27" y="316"/>
                    </a:cubicBezTo>
                    <a:cubicBezTo>
                      <a:pt x="12" y="316"/>
                      <a:pt x="0" y="304"/>
                      <a:pt x="0" y="28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iṣḷiḋé">
                <a:extLst>
                  <a:ext uri="{FF2B5EF4-FFF2-40B4-BE49-F238E27FC236}">
                    <a16:creationId xmlns:a16="http://schemas.microsoft.com/office/drawing/2014/main" id="{2EF885AE-4F41-4EB6-AC6E-375CA72B26CE}"/>
                  </a:ext>
                </a:extLst>
              </p:cNvPr>
              <p:cNvSpPr/>
              <p:nvPr/>
            </p:nvSpPr>
            <p:spPr bwMode="auto">
              <a:xfrm>
                <a:off x="6872288" y="2141539"/>
                <a:ext cx="106363" cy="352425"/>
              </a:xfrm>
              <a:custGeom>
                <a:avLst/>
                <a:gdLst>
                  <a:gd name="T0" fmla="*/ 0 w 73"/>
                  <a:gd name="T1" fmla="*/ 22 h 241"/>
                  <a:gd name="T2" fmla="*/ 61 w 73"/>
                  <a:gd name="T3" fmla="*/ 22 h 241"/>
                  <a:gd name="T4" fmla="*/ 73 w 73"/>
                  <a:gd name="T5" fmla="*/ 241 h 241"/>
                  <a:gd name="T6" fmla="*/ 22 w 73"/>
                  <a:gd name="T7" fmla="*/ 241 h 241"/>
                  <a:gd name="T8" fmla="*/ 0 w 73"/>
                  <a:gd name="T9" fmla="*/ 2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41">
                    <a:moveTo>
                      <a:pt x="0" y="22"/>
                    </a:moveTo>
                    <a:cubicBezTo>
                      <a:pt x="0" y="22"/>
                      <a:pt x="53" y="0"/>
                      <a:pt x="61" y="22"/>
                    </a:cubicBezTo>
                    <a:cubicBezTo>
                      <a:pt x="69" y="45"/>
                      <a:pt x="73" y="241"/>
                      <a:pt x="73" y="241"/>
                    </a:cubicBezTo>
                    <a:cubicBezTo>
                      <a:pt x="22" y="241"/>
                      <a:pt x="22" y="241"/>
                      <a:pt x="22" y="241"/>
                    </a:cubicBezTo>
                    <a:cubicBezTo>
                      <a:pt x="0" y="22"/>
                      <a:pt x="0" y="22"/>
                      <a:pt x="0" y="22"/>
                    </a:cubicBezTo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iṧḻîďé">
                <a:extLst>
                  <a:ext uri="{FF2B5EF4-FFF2-40B4-BE49-F238E27FC236}">
                    <a16:creationId xmlns:a16="http://schemas.microsoft.com/office/drawing/2014/main" id="{17B0F9F6-04AF-4919-A0C2-42DA35B58E1C}"/>
                  </a:ext>
                </a:extLst>
              </p:cNvPr>
              <p:cNvSpPr/>
              <p:nvPr/>
            </p:nvSpPr>
            <p:spPr bwMode="auto">
              <a:xfrm>
                <a:off x="5910263" y="2141539"/>
                <a:ext cx="107950" cy="352425"/>
              </a:xfrm>
              <a:custGeom>
                <a:avLst/>
                <a:gdLst>
                  <a:gd name="T0" fmla="*/ 74 w 74"/>
                  <a:gd name="T1" fmla="*/ 22 h 241"/>
                  <a:gd name="T2" fmla="*/ 12 w 74"/>
                  <a:gd name="T3" fmla="*/ 22 h 241"/>
                  <a:gd name="T4" fmla="*/ 0 w 74"/>
                  <a:gd name="T5" fmla="*/ 241 h 241"/>
                  <a:gd name="T6" fmla="*/ 51 w 74"/>
                  <a:gd name="T7" fmla="*/ 241 h 241"/>
                  <a:gd name="T8" fmla="*/ 74 w 74"/>
                  <a:gd name="T9" fmla="*/ 2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41">
                    <a:moveTo>
                      <a:pt x="74" y="22"/>
                    </a:moveTo>
                    <a:cubicBezTo>
                      <a:pt x="74" y="22"/>
                      <a:pt x="20" y="0"/>
                      <a:pt x="12" y="22"/>
                    </a:cubicBezTo>
                    <a:cubicBezTo>
                      <a:pt x="4" y="45"/>
                      <a:pt x="0" y="241"/>
                      <a:pt x="0" y="241"/>
                    </a:cubicBezTo>
                    <a:cubicBezTo>
                      <a:pt x="51" y="241"/>
                      <a:pt x="51" y="241"/>
                      <a:pt x="51" y="241"/>
                    </a:cubicBezTo>
                    <a:lnTo>
                      <a:pt x="74" y="22"/>
                    </a:lnTo>
                    <a:close/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ïṧḷídê">
                <a:extLst>
                  <a:ext uri="{FF2B5EF4-FFF2-40B4-BE49-F238E27FC236}">
                    <a16:creationId xmlns:a16="http://schemas.microsoft.com/office/drawing/2014/main" id="{7403D1F9-F1C9-4350-BD3D-70833A1B3C37}"/>
                  </a:ext>
                </a:extLst>
              </p:cNvPr>
              <p:cNvSpPr/>
              <p:nvPr/>
            </p:nvSpPr>
            <p:spPr bwMode="auto">
              <a:xfrm>
                <a:off x="6018213" y="1884364"/>
                <a:ext cx="52388" cy="242888"/>
              </a:xfrm>
              <a:custGeom>
                <a:avLst/>
                <a:gdLst>
                  <a:gd name="T0" fmla="*/ 8 w 33"/>
                  <a:gd name="T1" fmla="*/ 4 h 153"/>
                  <a:gd name="T2" fmla="*/ 0 w 33"/>
                  <a:gd name="T3" fmla="*/ 153 h 153"/>
                  <a:gd name="T4" fmla="*/ 33 w 33"/>
                  <a:gd name="T5" fmla="*/ 153 h 153"/>
                  <a:gd name="T6" fmla="*/ 33 w 33"/>
                  <a:gd name="T7" fmla="*/ 0 h 153"/>
                  <a:gd name="T8" fmla="*/ 8 w 33"/>
                  <a:gd name="T9" fmla="*/ 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53">
                    <a:moveTo>
                      <a:pt x="8" y="4"/>
                    </a:moveTo>
                    <a:lnTo>
                      <a:pt x="0" y="153"/>
                    </a:lnTo>
                    <a:lnTo>
                      <a:pt x="33" y="153"/>
                    </a:lnTo>
                    <a:lnTo>
                      <a:pt x="33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AAAB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ísḷíḓê">
                <a:extLst>
                  <a:ext uri="{FF2B5EF4-FFF2-40B4-BE49-F238E27FC236}">
                    <a16:creationId xmlns:a16="http://schemas.microsoft.com/office/drawing/2014/main" id="{64E77FEA-D346-40CC-80C4-F8623761D7E6}"/>
                  </a:ext>
                </a:extLst>
              </p:cNvPr>
              <p:cNvSpPr/>
              <p:nvPr/>
            </p:nvSpPr>
            <p:spPr bwMode="auto">
              <a:xfrm>
                <a:off x="6018213" y="1884364"/>
                <a:ext cx="52388" cy="242888"/>
              </a:xfrm>
              <a:custGeom>
                <a:avLst/>
                <a:gdLst>
                  <a:gd name="T0" fmla="*/ 8 w 33"/>
                  <a:gd name="T1" fmla="*/ 4 h 153"/>
                  <a:gd name="T2" fmla="*/ 0 w 33"/>
                  <a:gd name="T3" fmla="*/ 153 h 153"/>
                  <a:gd name="T4" fmla="*/ 33 w 33"/>
                  <a:gd name="T5" fmla="*/ 153 h 153"/>
                  <a:gd name="T6" fmla="*/ 33 w 33"/>
                  <a:gd name="T7" fmla="*/ 0 h 153"/>
                  <a:gd name="T8" fmla="*/ 8 w 33"/>
                  <a:gd name="T9" fmla="*/ 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53">
                    <a:moveTo>
                      <a:pt x="8" y="4"/>
                    </a:moveTo>
                    <a:lnTo>
                      <a:pt x="0" y="153"/>
                    </a:lnTo>
                    <a:lnTo>
                      <a:pt x="33" y="153"/>
                    </a:lnTo>
                    <a:lnTo>
                      <a:pt x="33" y="0"/>
                    </a:lnTo>
                    <a:lnTo>
                      <a:pt x="8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ŝḻiḋé">
                <a:extLst>
                  <a:ext uri="{FF2B5EF4-FFF2-40B4-BE49-F238E27FC236}">
                    <a16:creationId xmlns:a16="http://schemas.microsoft.com/office/drawing/2014/main" id="{60840F7A-0FE2-47D2-9330-D1FE051A69C6}"/>
                  </a:ext>
                </a:extLst>
              </p:cNvPr>
              <p:cNvSpPr/>
              <p:nvPr/>
            </p:nvSpPr>
            <p:spPr bwMode="auto">
              <a:xfrm>
                <a:off x="5984876" y="2074864"/>
                <a:ext cx="922338" cy="419100"/>
              </a:xfrm>
              <a:custGeom>
                <a:avLst/>
                <a:gdLst>
                  <a:gd name="T0" fmla="*/ 0 w 631"/>
                  <a:gd name="T1" fmla="*/ 287 h 287"/>
                  <a:gd name="T2" fmla="*/ 11 w 631"/>
                  <a:gd name="T3" fmla="*/ 52 h 287"/>
                  <a:gd name="T4" fmla="*/ 133 w 631"/>
                  <a:gd name="T5" fmla="*/ 16 h 287"/>
                  <a:gd name="T6" fmla="*/ 631 w 631"/>
                  <a:gd name="T7" fmla="*/ 64 h 287"/>
                  <a:gd name="T8" fmla="*/ 631 w 631"/>
                  <a:gd name="T9" fmla="*/ 287 h 287"/>
                  <a:gd name="T10" fmla="*/ 0 w 631"/>
                  <a:gd name="T11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1" h="287">
                    <a:moveTo>
                      <a:pt x="0" y="287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7" y="0"/>
                      <a:pt x="133" y="16"/>
                    </a:cubicBezTo>
                    <a:cubicBezTo>
                      <a:pt x="260" y="32"/>
                      <a:pt x="631" y="64"/>
                      <a:pt x="631" y="64"/>
                    </a:cubicBezTo>
                    <a:cubicBezTo>
                      <a:pt x="631" y="287"/>
                      <a:pt x="631" y="287"/>
                      <a:pt x="631" y="287"/>
                    </a:cubicBezTo>
                    <a:cubicBezTo>
                      <a:pt x="0" y="287"/>
                      <a:pt x="0" y="287"/>
                      <a:pt x="0" y="287"/>
                    </a:cubicBezTo>
                  </a:path>
                </a:pathLst>
              </a:custGeom>
              <a:solidFill>
                <a:srgbClr val="3332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îśľïḑé">
                <a:extLst>
                  <a:ext uri="{FF2B5EF4-FFF2-40B4-BE49-F238E27FC236}">
                    <a16:creationId xmlns:a16="http://schemas.microsoft.com/office/drawing/2014/main" id="{A2758EFA-A680-4A3B-95FE-C596E58D3D7C}"/>
                  </a:ext>
                </a:extLst>
              </p:cNvPr>
              <p:cNvSpPr/>
              <p:nvPr/>
            </p:nvSpPr>
            <p:spPr bwMode="auto">
              <a:xfrm>
                <a:off x="5746751" y="4283076"/>
                <a:ext cx="979488" cy="776288"/>
              </a:xfrm>
              <a:custGeom>
                <a:avLst/>
                <a:gdLst>
                  <a:gd name="T0" fmla="*/ 670 w 670"/>
                  <a:gd name="T1" fmla="*/ 11 h 532"/>
                  <a:gd name="T2" fmla="*/ 650 w 670"/>
                  <a:gd name="T3" fmla="*/ 370 h 532"/>
                  <a:gd name="T4" fmla="*/ 0 w 670"/>
                  <a:gd name="T5" fmla="*/ 378 h 532"/>
                  <a:gd name="T6" fmla="*/ 32 w 670"/>
                  <a:gd name="T7" fmla="*/ 0 h 532"/>
                  <a:gd name="T8" fmla="*/ 670 w 670"/>
                  <a:gd name="T9" fmla="*/ 11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0" h="532">
                    <a:moveTo>
                      <a:pt x="670" y="11"/>
                    </a:moveTo>
                    <a:cubicBezTo>
                      <a:pt x="650" y="370"/>
                      <a:pt x="650" y="370"/>
                      <a:pt x="650" y="370"/>
                    </a:cubicBezTo>
                    <a:cubicBezTo>
                      <a:pt x="650" y="370"/>
                      <a:pt x="356" y="532"/>
                      <a:pt x="0" y="378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670" y="11"/>
                      <a:pt x="670" y="11"/>
                      <a:pt x="670" y="11"/>
                    </a:cubicBezTo>
                  </a:path>
                </a:pathLst>
              </a:custGeom>
              <a:solidFill>
                <a:srgbClr val="3332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í$ḷïḋe">
                <a:extLst>
                  <a:ext uri="{FF2B5EF4-FFF2-40B4-BE49-F238E27FC236}">
                    <a16:creationId xmlns:a16="http://schemas.microsoft.com/office/drawing/2014/main" id="{5F378EE4-5BFE-4B29-A08C-989EF83A69A6}"/>
                  </a:ext>
                </a:extLst>
              </p:cNvPr>
              <p:cNvSpPr/>
              <p:nvPr/>
            </p:nvSpPr>
            <p:spPr bwMode="auto">
              <a:xfrm>
                <a:off x="6318251" y="2127251"/>
                <a:ext cx="614363" cy="447675"/>
              </a:xfrm>
              <a:custGeom>
                <a:avLst/>
                <a:gdLst>
                  <a:gd name="T0" fmla="*/ 0 w 387"/>
                  <a:gd name="T1" fmla="*/ 69 h 282"/>
                  <a:gd name="T2" fmla="*/ 6 w 387"/>
                  <a:gd name="T3" fmla="*/ 282 h 282"/>
                  <a:gd name="T4" fmla="*/ 387 w 387"/>
                  <a:gd name="T5" fmla="*/ 282 h 282"/>
                  <a:gd name="T6" fmla="*/ 365 w 387"/>
                  <a:gd name="T7" fmla="*/ 0 h 282"/>
                  <a:gd name="T8" fmla="*/ 0 w 387"/>
                  <a:gd name="T9" fmla="*/ 6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7" h="282">
                    <a:moveTo>
                      <a:pt x="0" y="69"/>
                    </a:moveTo>
                    <a:lnTo>
                      <a:pt x="6" y="282"/>
                    </a:lnTo>
                    <a:lnTo>
                      <a:pt x="387" y="282"/>
                    </a:lnTo>
                    <a:lnTo>
                      <a:pt x="365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4440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îSḻîḓê">
                <a:extLst>
                  <a:ext uri="{FF2B5EF4-FFF2-40B4-BE49-F238E27FC236}">
                    <a16:creationId xmlns:a16="http://schemas.microsoft.com/office/drawing/2014/main" id="{07E09415-B6AE-45F2-B990-F2092C83D100}"/>
                  </a:ext>
                </a:extLst>
              </p:cNvPr>
              <p:cNvSpPr/>
              <p:nvPr/>
            </p:nvSpPr>
            <p:spPr bwMode="auto">
              <a:xfrm>
                <a:off x="6318251" y="2127251"/>
                <a:ext cx="614363" cy="447675"/>
              </a:xfrm>
              <a:custGeom>
                <a:avLst/>
                <a:gdLst>
                  <a:gd name="T0" fmla="*/ 0 w 387"/>
                  <a:gd name="T1" fmla="*/ 69 h 282"/>
                  <a:gd name="T2" fmla="*/ 6 w 387"/>
                  <a:gd name="T3" fmla="*/ 282 h 282"/>
                  <a:gd name="T4" fmla="*/ 387 w 387"/>
                  <a:gd name="T5" fmla="*/ 282 h 282"/>
                  <a:gd name="T6" fmla="*/ 365 w 387"/>
                  <a:gd name="T7" fmla="*/ 0 h 282"/>
                  <a:gd name="T8" fmla="*/ 0 w 387"/>
                  <a:gd name="T9" fmla="*/ 6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7" h="282">
                    <a:moveTo>
                      <a:pt x="0" y="69"/>
                    </a:moveTo>
                    <a:lnTo>
                      <a:pt x="6" y="282"/>
                    </a:lnTo>
                    <a:lnTo>
                      <a:pt x="387" y="282"/>
                    </a:lnTo>
                    <a:lnTo>
                      <a:pt x="365" y="0"/>
                    </a:lnTo>
                    <a:lnTo>
                      <a:pt x="0" y="6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íšliḋe">
                <a:extLst>
                  <a:ext uri="{FF2B5EF4-FFF2-40B4-BE49-F238E27FC236}">
                    <a16:creationId xmlns:a16="http://schemas.microsoft.com/office/drawing/2014/main" id="{002117EC-AD0F-40B9-9EBE-AF9B1C1EF2A1}"/>
                  </a:ext>
                </a:extLst>
              </p:cNvPr>
              <p:cNvSpPr/>
              <p:nvPr/>
            </p:nvSpPr>
            <p:spPr bwMode="auto">
              <a:xfrm>
                <a:off x="5810251" y="4075114"/>
                <a:ext cx="569913" cy="720725"/>
              </a:xfrm>
              <a:prstGeom prst="rect">
                <a:avLst/>
              </a:prstGeom>
              <a:solidFill>
                <a:srgbClr val="4C49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ṧḻïḑè">
                <a:extLst>
                  <a:ext uri="{FF2B5EF4-FFF2-40B4-BE49-F238E27FC236}">
                    <a16:creationId xmlns:a16="http://schemas.microsoft.com/office/drawing/2014/main" id="{B798C904-6214-4AB9-A3E0-3037DDED2FD2}"/>
                  </a:ext>
                </a:extLst>
              </p:cNvPr>
              <p:cNvSpPr/>
              <p:nvPr/>
            </p:nvSpPr>
            <p:spPr bwMode="auto">
              <a:xfrm>
                <a:off x="5810251" y="4075114"/>
                <a:ext cx="569913" cy="720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îsļídé">
                <a:extLst>
                  <a:ext uri="{FF2B5EF4-FFF2-40B4-BE49-F238E27FC236}">
                    <a16:creationId xmlns:a16="http://schemas.microsoft.com/office/drawing/2014/main" id="{0D3254D7-EDCA-4E2B-B489-8A24CF909CD8}"/>
                  </a:ext>
                </a:extLst>
              </p:cNvPr>
              <p:cNvSpPr/>
              <p:nvPr/>
            </p:nvSpPr>
            <p:spPr bwMode="auto">
              <a:xfrm>
                <a:off x="6165851" y="4305301"/>
                <a:ext cx="112713" cy="122238"/>
              </a:xfrm>
              <a:custGeom>
                <a:avLst/>
                <a:gdLst>
                  <a:gd name="T0" fmla="*/ 3 w 77"/>
                  <a:gd name="T1" fmla="*/ 44 h 84"/>
                  <a:gd name="T2" fmla="*/ 68 w 77"/>
                  <a:gd name="T3" fmla="*/ 13 h 84"/>
                  <a:gd name="T4" fmla="*/ 17 w 77"/>
                  <a:gd name="T5" fmla="*/ 77 h 84"/>
                  <a:gd name="T6" fmla="*/ 3 w 77"/>
                  <a:gd name="T7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84">
                    <a:moveTo>
                      <a:pt x="3" y="44"/>
                    </a:moveTo>
                    <a:cubicBezTo>
                      <a:pt x="3" y="44"/>
                      <a:pt x="59" y="0"/>
                      <a:pt x="68" y="13"/>
                    </a:cubicBezTo>
                    <a:cubicBezTo>
                      <a:pt x="77" y="27"/>
                      <a:pt x="35" y="84"/>
                      <a:pt x="17" y="77"/>
                    </a:cubicBezTo>
                    <a:cubicBezTo>
                      <a:pt x="0" y="71"/>
                      <a:pt x="3" y="44"/>
                      <a:pt x="3" y="44"/>
                    </a:cubicBezTo>
                    <a:close/>
                  </a:path>
                </a:pathLst>
              </a:custGeom>
              <a:solidFill>
                <a:srgbClr val="FF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iSliďê">
                <a:extLst>
                  <a:ext uri="{FF2B5EF4-FFF2-40B4-BE49-F238E27FC236}">
                    <a16:creationId xmlns:a16="http://schemas.microsoft.com/office/drawing/2014/main" id="{A7E8B16F-00AA-4196-B78F-627915F2890B}"/>
                  </a:ext>
                </a:extLst>
              </p:cNvPr>
              <p:cNvSpPr/>
              <p:nvPr/>
            </p:nvSpPr>
            <p:spPr bwMode="auto">
              <a:xfrm>
                <a:off x="4705351" y="2474914"/>
                <a:ext cx="3736975" cy="1868488"/>
              </a:xfrm>
              <a:prstGeom prst="rect">
                <a:avLst/>
              </a:prstGeom>
              <a:solidFill>
                <a:srgbClr val="504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ïṥḻîḓé">
                <a:extLst>
                  <a:ext uri="{FF2B5EF4-FFF2-40B4-BE49-F238E27FC236}">
                    <a16:creationId xmlns:a16="http://schemas.microsoft.com/office/drawing/2014/main" id="{16ACC8C8-0199-4097-8EBE-D26AB58C49B2}"/>
                  </a:ext>
                </a:extLst>
              </p:cNvPr>
              <p:cNvSpPr/>
              <p:nvPr/>
            </p:nvSpPr>
            <p:spPr bwMode="auto">
              <a:xfrm>
                <a:off x="4705351" y="2474914"/>
                <a:ext cx="3736975" cy="1868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isḻiḓè">
                <a:extLst>
                  <a:ext uri="{FF2B5EF4-FFF2-40B4-BE49-F238E27FC236}">
                    <a16:creationId xmlns:a16="http://schemas.microsoft.com/office/drawing/2014/main" id="{85060262-B73A-4526-A641-3DE5A157FB89}"/>
                  </a:ext>
                </a:extLst>
              </p:cNvPr>
              <p:cNvSpPr/>
              <p:nvPr/>
            </p:nvSpPr>
            <p:spPr bwMode="auto">
              <a:xfrm>
                <a:off x="5957888" y="1225551"/>
                <a:ext cx="1046163" cy="720725"/>
              </a:xfrm>
              <a:custGeom>
                <a:avLst/>
                <a:gdLst>
                  <a:gd name="T0" fmla="*/ 20 w 716"/>
                  <a:gd name="T1" fmla="*/ 446 h 494"/>
                  <a:gd name="T2" fmla="*/ 20 w 716"/>
                  <a:gd name="T3" fmla="*/ 237 h 494"/>
                  <a:gd name="T4" fmla="*/ 687 w 716"/>
                  <a:gd name="T5" fmla="*/ 252 h 494"/>
                  <a:gd name="T6" fmla="*/ 711 w 716"/>
                  <a:gd name="T7" fmla="*/ 320 h 494"/>
                  <a:gd name="T8" fmla="*/ 712 w 716"/>
                  <a:gd name="T9" fmla="*/ 446 h 494"/>
                  <a:gd name="T10" fmla="*/ 20 w 716"/>
                  <a:gd name="T11" fmla="*/ 446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6" h="494">
                    <a:moveTo>
                      <a:pt x="20" y="446"/>
                    </a:moveTo>
                    <a:cubicBezTo>
                      <a:pt x="20" y="446"/>
                      <a:pt x="0" y="260"/>
                      <a:pt x="20" y="237"/>
                    </a:cubicBezTo>
                    <a:cubicBezTo>
                      <a:pt x="40" y="214"/>
                      <a:pt x="376" y="0"/>
                      <a:pt x="687" y="252"/>
                    </a:cubicBezTo>
                    <a:cubicBezTo>
                      <a:pt x="687" y="252"/>
                      <a:pt x="716" y="253"/>
                      <a:pt x="711" y="320"/>
                    </a:cubicBezTo>
                    <a:cubicBezTo>
                      <a:pt x="708" y="362"/>
                      <a:pt x="708" y="404"/>
                      <a:pt x="712" y="446"/>
                    </a:cubicBezTo>
                    <a:cubicBezTo>
                      <a:pt x="712" y="446"/>
                      <a:pt x="43" y="494"/>
                      <a:pt x="20" y="446"/>
                    </a:cubicBezTo>
                  </a:path>
                </a:pathLst>
              </a:custGeom>
              <a:solidFill>
                <a:srgbClr val="3332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ś1ídê">
                <a:extLst>
                  <a:ext uri="{FF2B5EF4-FFF2-40B4-BE49-F238E27FC236}">
                    <a16:creationId xmlns:a16="http://schemas.microsoft.com/office/drawing/2014/main" id="{5EC8D770-35E6-4169-9F7D-C6938D699849}"/>
                  </a:ext>
                </a:extLst>
              </p:cNvPr>
              <p:cNvSpPr/>
              <p:nvPr/>
            </p:nvSpPr>
            <p:spPr bwMode="auto">
              <a:xfrm>
                <a:off x="5973763" y="1425576"/>
                <a:ext cx="1023938" cy="257175"/>
              </a:xfrm>
              <a:custGeom>
                <a:avLst/>
                <a:gdLst>
                  <a:gd name="T0" fmla="*/ 618 w 701"/>
                  <a:gd name="T1" fmla="*/ 73 h 177"/>
                  <a:gd name="T2" fmla="*/ 620 w 701"/>
                  <a:gd name="T3" fmla="*/ 88 h 177"/>
                  <a:gd name="T4" fmla="*/ 621 w 701"/>
                  <a:gd name="T5" fmla="*/ 86 h 177"/>
                  <a:gd name="T6" fmla="*/ 620 w 701"/>
                  <a:gd name="T7" fmla="*/ 99 h 177"/>
                  <a:gd name="T8" fmla="*/ 676 w 701"/>
                  <a:gd name="T9" fmla="*/ 139 h 177"/>
                  <a:gd name="T10" fmla="*/ 699 w 701"/>
                  <a:gd name="T11" fmla="*/ 172 h 177"/>
                  <a:gd name="T12" fmla="*/ 701 w 701"/>
                  <a:gd name="T13" fmla="*/ 173 h 177"/>
                  <a:gd name="T14" fmla="*/ 701 w 701"/>
                  <a:gd name="T15" fmla="*/ 167 h 177"/>
                  <a:gd name="T16" fmla="*/ 676 w 701"/>
                  <a:gd name="T17" fmla="*/ 115 h 177"/>
                  <a:gd name="T18" fmla="*/ 618 w 701"/>
                  <a:gd name="T19" fmla="*/ 73 h 177"/>
                  <a:gd name="T20" fmla="*/ 260 w 701"/>
                  <a:gd name="T21" fmla="*/ 0 h 177"/>
                  <a:gd name="T22" fmla="*/ 22 w 701"/>
                  <a:gd name="T23" fmla="*/ 90 h 177"/>
                  <a:gd name="T24" fmla="*/ 9 w 701"/>
                  <a:gd name="T25" fmla="*/ 100 h 177"/>
                  <a:gd name="T26" fmla="*/ 0 w 701"/>
                  <a:gd name="T27" fmla="*/ 164 h 177"/>
                  <a:gd name="T28" fmla="*/ 1 w 701"/>
                  <a:gd name="T29" fmla="*/ 177 h 177"/>
                  <a:gd name="T30" fmla="*/ 9 w 701"/>
                  <a:gd name="T31" fmla="*/ 124 h 177"/>
                  <a:gd name="T32" fmla="*/ 247 w 701"/>
                  <a:gd name="T33" fmla="*/ 26 h 177"/>
                  <a:gd name="T34" fmla="*/ 260 w 701"/>
                  <a:gd name="T3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1" h="177">
                    <a:moveTo>
                      <a:pt x="618" y="73"/>
                    </a:moveTo>
                    <a:cubicBezTo>
                      <a:pt x="619" y="78"/>
                      <a:pt x="620" y="83"/>
                      <a:pt x="620" y="88"/>
                    </a:cubicBezTo>
                    <a:cubicBezTo>
                      <a:pt x="620" y="88"/>
                      <a:pt x="620" y="87"/>
                      <a:pt x="621" y="86"/>
                    </a:cubicBezTo>
                    <a:cubicBezTo>
                      <a:pt x="621" y="90"/>
                      <a:pt x="621" y="94"/>
                      <a:pt x="620" y="99"/>
                    </a:cubicBezTo>
                    <a:cubicBezTo>
                      <a:pt x="639" y="110"/>
                      <a:pt x="658" y="124"/>
                      <a:pt x="676" y="139"/>
                    </a:cubicBezTo>
                    <a:cubicBezTo>
                      <a:pt x="676" y="139"/>
                      <a:pt x="694" y="140"/>
                      <a:pt x="699" y="172"/>
                    </a:cubicBezTo>
                    <a:cubicBezTo>
                      <a:pt x="700" y="172"/>
                      <a:pt x="700" y="173"/>
                      <a:pt x="701" y="173"/>
                    </a:cubicBezTo>
                    <a:cubicBezTo>
                      <a:pt x="701" y="171"/>
                      <a:pt x="701" y="169"/>
                      <a:pt x="701" y="167"/>
                    </a:cubicBezTo>
                    <a:cubicBezTo>
                      <a:pt x="701" y="116"/>
                      <a:pt x="676" y="115"/>
                      <a:pt x="676" y="115"/>
                    </a:cubicBezTo>
                    <a:cubicBezTo>
                      <a:pt x="657" y="99"/>
                      <a:pt x="637" y="85"/>
                      <a:pt x="618" y="73"/>
                    </a:cubicBezTo>
                    <a:moveTo>
                      <a:pt x="260" y="0"/>
                    </a:moveTo>
                    <a:cubicBezTo>
                      <a:pt x="144" y="17"/>
                      <a:pt x="55" y="67"/>
                      <a:pt x="22" y="90"/>
                    </a:cubicBezTo>
                    <a:cubicBezTo>
                      <a:pt x="15" y="95"/>
                      <a:pt x="11" y="98"/>
                      <a:pt x="9" y="100"/>
                    </a:cubicBezTo>
                    <a:cubicBezTo>
                      <a:pt x="3" y="108"/>
                      <a:pt x="0" y="133"/>
                      <a:pt x="0" y="164"/>
                    </a:cubicBezTo>
                    <a:cubicBezTo>
                      <a:pt x="0" y="168"/>
                      <a:pt x="0" y="173"/>
                      <a:pt x="1" y="177"/>
                    </a:cubicBezTo>
                    <a:cubicBezTo>
                      <a:pt x="1" y="151"/>
                      <a:pt x="3" y="131"/>
                      <a:pt x="9" y="124"/>
                    </a:cubicBezTo>
                    <a:cubicBezTo>
                      <a:pt x="20" y="112"/>
                      <a:pt x="115" y="49"/>
                      <a:pt x="247" y="26"/>
                    </a:cubicBezTo>
                    <a:cubicBezTo>
                      <a:pt x="252" y="18"/>
                      <a:pt x="256" y="9"/>
                      <a:pt x="260" y="0"/>
                    </a:cubicBezTo>
                  </a:path>
                </a:pathLst>
              </a:custGeom>
              <a:solidFill>
                <a:srgbClr val="2E2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ïṩļíḋe">
                <a:extLst>
                  <a:ext uri="{FF2B5EF4-FFF2-40B4-BE49-F238E27FC236}">
                    <a16:creationId xmlns:a16="http://schemas.microsoft.com/office/drawing/2014/main" id="{6FCF2C61-5B14-44AC-94EF-1C0A7A877DFD}"/>
                  </a:ext>
                </a:extLst>
              </p:cNvPr>
              <p:cNvSpPr/>
              <p:nvPr/>
            </p:nvSpPr>
            <p:spPr bwMode="auto">
              <a:xfrm>
                <a:off x="5957888" y="1260476"/>
                <a:ext cx="1046163" cy="720725"/>
              </a:xfrm>
              <a:custGeom>
                <a:avLst/>
                <a:gdLst>
                  <a:gd name="T0" fmla="*/ 20 w 716"/>
                  <a:gd name="T1" fmla="*/ 446 h 494"/>
                  <a:gd name="T2" fmla="*/ 20 w 716"/>
                  <a:gd name="T3" fmla="*/ 237 h 494"/>
                  <a:gd name="T4" fmla="*/ 687 w 716"/>
                  <a:gd name="T5" fmla="*/ 252 h 494"/>
                  <a:gd name="T6" fmla="*/ 711 w 716"/>
                  <a:gd name="T7" fmla="*/ 320 h 494"/>
                  <a:gd name="T8" fmla="*/ 712 w 716"/>
                  <a:gd name="T9" fmla="*/ 446 h 494"/>
                  <a:gd name="T10" fmla="*/ 20 w 716"/>
                  <a:gd name="T11" fmla="*/ 446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6" h="494">
                    <a:moveTo>
                      <a:pt x="20" y="446"/>
                    </a:moveTo>
                    <a:cubicBezTo>
                      <a:pt x="20" y="446"/>
                      <a:pt x="0" y="260"/>
                      <a:pt x="20" y="237"/>
                    </a:cubicBezTo>
                    <a:cubicBezTo>
                      <a:pt x="40" y="214"/>
                      <a:pt x="376" y="0"/>
                      <a:pt x="687" y="252"/>
                    </a:cubicBezTo>
                    <a:cubicBezTo>
                      <a:pt x="687" y="252"/>
                      <a:pt x="716" y="253"/>
                      <a:pt x="711" y="320"/>
                    </a:cubicBezTo>
                    <a:cubicBezTo>
                      <a:pt x="708" y="362"/>
                      <a:pt x="708" y="404"/>
                      <a:pt x="712" y="446"/>
                    </a:cubicBezTo>
                    <a:cubicBezTo>
                      <a:pt x="712" y="446"/>
                      <a:pt x="43" y="494"/>
                      <a:pt x="20" y="446"/>
                    </a:cubicBezTo>
                  </a:path>
                </a:pathLst>
              </a:custGeom>
              <a:solidFill>
                <a:srgbClr val="3332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îṡ1iḍé">
                <a:extLst>
                  <a:ext uri="{FF2B5EF4-FFF2-40B4-BE49-F238E27FC236}">
                    <a16:creationId xmlns:a16="http://schemas.microsoft.com/office/drawing/2014/main" id="{BCCFA4D5-49C4-4997-8267-E27F1C1AE50D}"/>
                  </a:ext>
                </a:extLst>
              </p:cNvPr>
              <p:cNvSpPr/>
              <p:nvPr/>
            </p:nvSpPr>
            <p:spPr bwMode="auto">
              <a:xfrm>
                <a:off x="6745288" y="1787526"/>
                <a:ext cx="300038" cy="687388"/>
              </a:xfrm>
              <a:custGeom>
                <a:avLst/>
                <a:gdLst>
                  <a:gd name="T0" fmla="*/ 184 w 205"/>
                  <a:gd name="T1" fmla="*/ 0 h 471"/>
                  <a:gd name="T2" fmla="*/ 199 w 205"/>
                  <a:gd name="T3" fmla="*/ 93 h 471"/>
                  <a:gd name="T4" fmla="*/ 193 w 205"/>
                  <a:gd name="T5" fmla="*/ 144 h 471"/>
                  <a:gd name="T6" fmla="*/ 184 w 205"/>
                  <a:gd name="T7" fmla="*/ 171 h 471"/>
                  <a:gd name="T8" fmla="*/ 173 w 205"/>
                  <a:gd name="T9" fmla="*/ 183 h 471"/>
                  <a:gd name="T10" fmla="*/ 173 w 205"/>
                  <a:gd name="T11" fmla="*/ 203 h 471"/>
                  <a:gd name="T12" fmla="*/ 173 w 205"/>
                  <a:gd name="T13" fmla="*/ 233 h 471"/>
                  <a:gd name="T14" fmla="*/ 148 w 205"/>
                  <a:gd name="T15" fmla="*/ 265 h 471"/>
                  <a:gd name="T16" fmla="*/ 148 w 205"/>
                  <a:gd name="T17" fmla="*/ 324 h 471"/>
                  <a:gd name="T18" fmla="*/ 141 w 205"/>
                  <a:gd name="T19" fmla="*/ 377 h 471"/>
                  <a:gd name="T20" fmla="*/ 123 w 205"/>
                  <a:gd name="T21" fmla="*/ 471 h 471"/>
                  <a:gd name="T22" fmla="*/ 0 w 205"/>
                  <a:gd name="T23" fmla="*/ 425 h 471"/>
                  <a:gd name="T24" fmla="*/ 20 w 205"/>
                  <a:gd name="T25" fmla="*/ 355 h 471"/>
                  <a:gd name="T26" fmla="*/ 31 w 205"/>
                  <a:gd name="T27" fmla="*/ 288 h 471"/>
                  <a:gd name="T28" fmla="*/ 111 w 205"/>
                  <a:gd name="T29" fmla="*/ 49 h 471"/>
                  <a:gd name="T30" fmla="*/ 184 w 205"/>
                  <a:gd name="T31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5" h="471">
                    <a:moveTo>
                      <a:pt x="184" y="0"/>
                    </a:moveTo>
                    <a:cubicBezTo>
                      <a:pt x="184" y="0"/>
                      <a:pt x="205" y="80"/>
                      <a:pt x="199" y="93"/>
                    </a:cubicBezTo>
                    <a:cubicBezTo>
                      <a:pt x="192" y="107"/>
                      <a:pt x="193" y="144"/>
                      <a:pt x="193" y="144"/>
                    </a:cubicBezTo>
                    <a:cubicBezTo>
                      <a:pt x="193" y="144"/>
                      <a:pt x="195" y="168"/>
                      <a:pt x="184" y="171"/>
                    </a:cubicBezTo>
                    <a:cubicBezTo>
                      <a:pt x="173" y="173"/>
                      <a:pt x="164" y="175"/>
                      <a:pt x="173" y="183"/>
                    </a:cubicBezTo>
                    <a:cubicBezTo>
                      <a:pt x="181" y="191"/>
                      <a:pt x="173" y="203"/>
                      <a:pt x="173" y="203"/>
                    </a:cubicBezTo>
                    <a:cubicBezTo>
                      <a:pt x="173" y="203"/>
                      <a:pt x="168" y="221"/>
                      <a:pt x="173" y="233"/>
                    </a:cubicBezTo>
                    <a:cubicBezTo>
                      <a:pt x="177" y="245"/>
                      <a:pt x="145" y="250"/>
                      <a:pt x="148" y="265"/>
                    </a:cubicBezTo>
                    <a:cubicBezTo>
                      <a:pt x="151" y="280"/>
                      <a:pt x="160" y="323"/>
                      <a:pt x="148" y="324"/>
                    </a:cubicBezTo>
                    <a:cubicBezTo>
                      <a:pt x="136" y="325"/>
                      <a:pt x="152" y="377"/>
                      <a:pt x="141" y="377"/>
                    </a:cubicBezTo>
                    <a:cubicBezTo>
                      <a:pt x="131" y="377"/>
                      <a:pt x="123" y="471"/>
                      <a:pt x="123" y="471"/>
                    </a:cubicBezTo>
                    <a:cubicBezTo>
                      <a:pt x="123" y="471"/>
                      <a:pt x="49" y="408"/>
                      <a:pt x="0" y="425"/>
                    </a:cubicBezTo>
                    <a:cubicBezTo>
                      <a:pt x="0" y="425"/>
                      <a:pt x="4" y="373"/>
                      <a:pt x="20" y="355"/>
                    </a:cubicBezTo>
                    <a:cubicBezTo>
                      <a:pt x="36" y="336"/>
                      <a:pt x="31" y="288"/>
                      <a:pt x="31" y="288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84" y="0"/>
                      <a:pt x="184" y="0"/>
                      <a:pt x="184" y="0"/>
                    </a:cubicBezTo>
                  </a:path>
                </a:pathLst>
              </a:custGeom>
              <a:solidFill>
                <a:srgbClr val="4C49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îṡḻíḋé">
                <a:extLst>
                  <a:ext uri="{FF2B5EF4-FFF2-40B4-BE49-F238E27FC236}">
                    <a16:creationId xmlns:a16="http://schemas.microsoft.com/office/drawing/2014/main" id="{3CF4D28D-332B-47C5-B58A-6838FB002415}"/>
                  </a:ext>
                </a:extLst>
              </p:cNvPr>
              <p:cNvSpPr/>
              <p:nvPr/>
            </p:nvSpPr>
            <p:spPr bwMode="auto">
              <a:xfrm>
                <a:off x="6232526" y="2984501"/>
                <a:ext cx="227013" cy="441325"/>
              </a:xfrm>
              <a:custGeom>
                <a:avLst/>
                <a:gdLst>
                  <a:gd name="T0" fmla="*/ 139 w 156"/>
                  <a:gd name="T1" fmla="*/ 283 h 302"/>
                  <a:gd name="T2" fmla="*/ 103 w 156"/>
                  <a:gd name="T3" fmla="*/ 200 h 302"/>
                  <a:gd name="T4" fmla="*/ 22 w 156"/>
                  <a:gd name="T5" fmla="*/ 223 h 302"/>
                  <a:gd name="T6" fmla="*/ 30 w 156"/>
                  <a:gd name="T7" fmla="*/ 51 h 302"/>
                  <a:gd name="T8" fmla="*/ 40 w 156"/>
                  <a:gd name="T9" fmla="*/ 12 h 302"/>
                  <a:gd name="T10" fmla="*/ 112 w 156"/>
                  <a:gd name="T11" fmla="*/ 0 h 302"/>
                  <a:gd name="T12" fmla="*/ 114 w 156"/>
                  <a:gd name="T13" fmla="*/ 35 h 302"/>
                  <a:gd name="T14" fmla="*/ 131 w 156"/>
                  <a:gd name="T15" fmla="*/ 100 h 302"/>
                  <a:gd name="T16" fmla="*/ 139 w 156"/>
                  <a:gd name="T17" fmla="*/ 283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302">
                    <a:moveTo>
                      <a:pt x="139" y="283"/>
                    </a:moveTo>
                    <a:cubicBezTo>
                      <a:pt x="122" y="302"/>
                      <a:pt x="103" y="200"/>
                      <a:pt x="103" y="200"/>
                    </a:cubicBezTo>
                    <a:cubicBezTo>
                      <a:pt x="103" y="200"/>
                      <a:pt x="54" y="268"/>
                      <a:pt x="22" y="223"/>
                    </a:cubicBezTo>
                    <a:cubicBezTo>
                      <a:pt x="0" y="191"/>
                      <a:pt x="17" y="102"/>
                      <a:pt x="30" y="51"/>
                    </a:cubicBezTo>
                    <a:cubicBezTo>
                      <a:pt x="35" y="28"/>
                      <a:pt x="40" y="12"/>
                      <a:pt x="40" y="12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12" y="16"/>
                      <a:pt x="114" y="35"/>
                    </a:cubicBezTo>
                    <a:cubicBezTo>
                      <a:pt x="116" y="61"/>
                      <a:pt x="121" y="93"/>
                      <a:pt x="131" y="100"/>
                    </a:cubicBezTo>
                    <a:cubicBezTo>
                      <a:pt x="148" y="113"/>
                      <a:pt x="156" y="264"/>
                      <a:pt x="139" y="283"/>
                    </a:cubicBezTo>
                  </a:path>
                </a:pathLst>
              </a:custGeom>
              <a:solidFill>
                <a:srgbClr val="AE6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íś1íḓè">
                <a:extLst>
                  <a:ext uri="{FF2B5EF4-FFF2-40B4-BE49-F238E27FC236}">
                    <a16:creationId xmlns:a16="http://schemas.microsoft.com/office/drawing/2014/main" id="{3F89301D-8D24-48D8-A3F7-B682A41A3A60}"/>
                  </a:ext>
                </a:extLst>
              </p:cNvPr>
              <p:cNvSpPr/>
              <p:nvPr/>
            </p:nvSpPr>
            <p:spPr bwMode="auto">
              <a:xfrm>
                <a:off x="6381751" y="2227264"/>
                <a:ext cx="409575" cy="76200"/>
              </a:xfrm>
              <a:custGeom>
                <a:avLst/>
                <a:gdLst>
                  <a:gd name="T0" fmla="*/ 0 w 280"/>
                  <a:gd name="T1" fmla="*/ 44 h 53"/>
                  <a:gd name="T2" fmla="*/ 1 w 280"/>
                  <a:gd name="T3" fmla="*/ 48 h 53"/>
                  <a:gd name="T4" fmla="*/ 9 w 280"/>
                  <a:gd name="T5" fmla="*/ 50 h 53"/>
                  <a:gd name="T6" fmla="*/ 16 w 280"/>
                  <a:gd name="T7" fmla="*/ 52 h 53"/>
                  <a:gd name="T8" fmla="*/ 16 w 280"/>
                  <a:gd name="T9" fmla="*/ 48 h 53"/>
                  <a:gd name="T10" fmla="*/ 9 w 280"/>
                  <a:gd name="T11" fmla="*/ 46 h 53"/>
                  <a:gd name="T12" fmla="*/ 0 w 280"/>
                  <a:gd name="T13" fmla="*/ 44 h 53"/>
                  <a:gd name="T14" fmla="*/ 280 w 280"/>
                  <a:gd name="T15" fmla="*/ 0 h 53"/>
                  <a:gd name="T16" fmla="*/ 151 w 280"/>
                  <a:gd name="T17" fmla="*/ 46 h 53"/>
                  <a:gd name="T18" fmla="*/ 147 w 280"/>
                  <a:gd name="T19" fmla="*/ 46 h 53"/>
                  <a:gd name="T20" fmla="*/ 121 w 280"/>
                  <a:gd name="T21" fmla="*/ 44 h 53"/>
                  <a:gd name="T22" fmla="*/ 112 w 280"/>
                  <a:gd name="T23" fmla="*/ 46 h 53"/>
                  <a:gd name="T24" fmla="*/ 93 w 280"/>
                  <a:gd name="T25" fmla="*/ 49 h 53"/>
                  <a:gd name="T26" fmla="*/ 93 w 280"/>
                  <a:gd name="T27" fmla="*/ 50 h 53"/>
                  <a:gd name="T28" fmla="*/ 92 w 280"/>
                  <a:gd name="T29" fmla="*/ 53 h 53"/>
                  <a:gd name="T30" fmla="*/ 112 w 280"/>
                  <a:gd name="T31" fmla="*/ 50 h 53"/>
                  <a:gd name="T32" fmla="*/ 121 w 280"/>
                  <a:gd name="T33" fmla="*/ 48 h 53"/>
                  <a:gd name="T34" fmla="*/ 147 w 280"/>
                  <a:gd name="T35" fmla="*/ 50 h 53"/>
                  <a:gd name="T36" fmla="*/ 151 w 280"/>
                  <a:gd name="T37" fmla="*/ 50 h 53"/>
                  <a:gd name="T38" fmla="*/ 280 w 280"/>
                  <a:gd name="T39" fmla="*/ 4 h 53"/>
                  <a:gd name="T40" fmla="*/ 280 w 280"/>
                  <a:gd name="T4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0" h="53">
                    <a:moveTo>
                      <a:pt x="0" y="44"/>
                    </a:moveTo>
                    <a:cubicBezTo>
                      <a:pt x="0" y="45"/>
                      <a:pt x="0" y="47"/>
                      <a:pt x="1" y="48"/>
                    </a:cubicBezTo>
                    <a:cubicBezTo>
                      <a:pt x="3" y="49"/>
                      <a:pt x="6" y="49"/>
                      <a:pt x="9" y="50"/>
                    </a:cubicBezTo>
                    <a:cubicBezTo>
                      <a:pt x="11" y="51"/>
                      <a:pt x="14" y="51"/>
                      <a:pt x="16" y="52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4" y="47"/>
                      <a:pt x="12" y="47"/>
                      <a:pt x="9" y="46"/>
                    </a:cubicBezTo>
                    <a:cubicBezTo>
                      <a:pt x="6" y="45"/>
                      <a:pt x="3" y="45"/>
                      <a:pt x="0" y="44"/>
                    </a:cubicBezTo>
                    <a:moveTo>
                      <a:pt x="280" y="0"/>
                    </a:moveTo>
                    <a:cubicBezTo>
                      <a:pt x="246" y="17"/>
                      <a:pt x="181" y="46"/>
                      <a:pt x="151" y="46"/>
                    </a:cubicBezTo>
                    <a:cubicBezTo>
                      <a:pt x="150" y="46"/>
                      <a:pt x="148" y="46"/>
                      <a:pt x="147" y="46"/>
                    </a:cubicBezTo>
                    <a:cubicBezTo>
                      <a:pt x="134" y="45"/>
                      <a:pt x="126" y="44"/>
                      <a:pt x="121" y="44"/>
                    </a:cubicBezTo>
                    <a:cubicBezTo>
                      <a:pt x="111" y="44"/>
                      <a:pt x="112" y="46"/>
                      <a:pt x="112" y="46"/>
                    </a:cubicBezTo>
                    <a:cubicBezTo>
                      <a:pt x="112" y="46"/>
                      <a:pt x="105" y="48"/>
                      <a:pt x="93" y="49"/>
                    </a:cubicBezTo>
                    <a:cubicBezTo>
                      <a:pt x="93" y="49"/>
                      <a:pt x="93" y="50"/>
                      <a:pt x="93" y="50"/>
                    </a:cubicBezTo>
                    <a:cubicBezTo>
                      <a:pt x="93" y="51"/>
                      <a:pt x="93" y="52"/>
                      <a:pt x="92" y="53"/>
                    </a:cubicBezTo>
                    <a:cubicBezTo>
                      <a:pt x="104" y="52"/>
                      <a:pt x="112" y="50"/>
                      <a:pt x="112" y="50"/>
                    </a:cubicBezTo>
                    <a:cubicBezTo>
                      <a:pt x="112" y="50"/>
                      <a:pt x="111" y="48"/>
                      <a:pt x="121" y="48"/>
                    </a:cubicBezTo>
                    <a:cubicBezTo>
                      <a:pt x="126" y="48"/>
                      <a:pt x="134" y="49"/>
                      <a:pt x="147" y="50"/>
                    </a:cubicBezTo>
                    <a:cubicBezTo>
                      <a:pt x="148" y="50"/>
                      <a:pt x="150" y="50"/>
                      <a:pt x="151" y="50"/>
                    </a:cubicBezTo>
                    <a:cubicBezTo>
                      <a:pt x="181" y="50"/>
                      <a:pt x="246" y="21"/>
                      <a:pt x="280" y="4"/>
                    </a:cubicBezTo>
                    <a:cubicBezTo>
                      <a:pt x="280" y="2"/>
                      <a:pt x="280" y="1"/>
                      <a:pt x="280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ṥľíďé">
                <a:extLst>
                  <a:ext uri="{FF2B5EF4-FFF2-40B4-BE49-F238E27FC236}">
                    <a16:creationId xmlns:a16="http://schemas.microsoft.com/office/drawing/2014/main" id="{B84F66AC-FB2B-4162-ADEB-6F034044CC95}"/>
                  </a:ext>
                </a:extLst>
              </p:cNvPr>
              <p:cNvSpPr/>
              <p:nvPr/>
            </p:nvSpPr>
            <p:spPr bwMode="auto">
              <a:xfrm>
                <a:off x="6086476" y="189071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solidFill>
                <a:srgbClr val="2E2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îṧ1îḋé">
                <a:extLst>
                  <a:ext uri="{FF2B5EF4-FFF2-40B4-BE49-F238E27FC236}">
                    <a16:creationId xmlns:a16="http://schemas.microsoft.com/office/drawing/2014/main" id="{C1EC9FC5-D291-4B0E-888E-50FC699E1435}"/>
                  </a:ext>
                </a:extLst>
              </p:cNvPr>
              <p:cNvSpPr/>
              <p:nvPr/>
            </p:nvSpPr>
            <p:spPr bwMode="auto">
              <a:xfrm>
                <a:off x="6791326" y="2209801"/>
                <a:ext cx="33338" cy="22225"/>
              </a:xfrm>
              <a:custGeom>
                <a:avLst/>
                <a:gdLst>
                  <a:gd name="T0" fmla="*/ 23 w 23"/>
                  <a:gd name="T1" fmla="*/ 0 h 16"/>
                  <a:gd name="T2" fmla="*/ 23 w 23"/>
                  <a:gd name="T3" fmla="*/ 0 h 16"/>
                  <a:gd name="T4" fmla="*/ 0 w 23"/>
                  <a:gd name="T5" fmla="*/ 12 h 16"/>
                  <a:gd name="T6" fmla="*/ 0 w 23"/>
                  <a:gd name="T7" fmla="*/ 16 h 16"/>
                  <a:gd name="T8" fmla="*/ 23 w 23"/>
                  <a:gd name="T9" fmla="*/ 4 h 16"/>
                  <a:gd name="T10" fmla="*/ 23 w 23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14" y="5"/>
                      <a:pt x="0" y="12"/>
                    </a:cubicBezTo>
                    <a:cubicBezTo>
                      <a:pt x="0" y="13"/>
                      <a:pt x="0" y="14"/>
                      <a:pt x="0" y="16"/>
                    </a:cubicBezTo>
                    <a:cubicBezTo>
                      <a:pt x="14" y="9"/>
                      <a:pt x="23" y="4"/>
                      <a:pt x="23" y="4"/>
                    </a:cubicBezTo>
                    <a:cubicBezTo>
                      <a:pt x="23" y="4"/>
                      <a:pt x="23" y="3"/>
                      <a:pt x="23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iŝlïdè">
                <a:extLst>
                  <a:ext uri="{FF2B5EF4-FFF2-40B4-BE49-F238E27FC236}">
                    <a16:creationId xmlns:a16="http://schemas.microsoft.com/office/drawing/2014/main" id="{8518E952-320A-4B43-9AEC-267A1E2D2A12}"/>
                  </a:ext>
                </a:extLst>
              </p:cNvPr>
              <p:cNvSpPr/>
              <p:nvPr/>
            </p:nvSpPr>
            <p:spPr bwMode="auto">
              <a:xfrm>
                <a:off x="6070601" y="1589089"/>
                <a:ext cx="976313" cy="728663"/>
              </a:xfrm>
              <a:custGeom>
                <a:avLst/>
                <a:gdLst>
                  <a:gd name="T0" fmla="*/ 212 w 668"/>
                  <a:gd name="T1" fmla="*/ 37 h 499"/>
                  <a:gd name="T2" fmla="*/ 56 w 668"/>
                  <a:gd name="T3" fmla="*/ 103 h 499"/>
                  <a:gd name="T4" fmla="*/ 12 w 668"/>
                  <a:gd name="T5" fmla="*/ 203 h 499"/>
                  <a:gd name="T6" fmla="*/ 142 w 668"/>
                  <a:gd name="T7" fmla="*/ 269 h 499"/>
                  <a:gd name="T8" fmla="*/ 149 w 668"/>
                  <a:gd name="T9" fmla="*/ 499 h 499"/>
                  <a:gd name="T10" fmla="*/ 222 w 668"/>
                  <a:gd name="T11" fmla="*/ 483 h 499"/>
                  <a:gd name="T12" fmla="*/ 325 w 668"/>
                  <a:gd name="T13" fmla="*/ 483 h 499"/>
                  <a:gd name="T14" fmla="*/ 360 w 668"/>
                  <a:gd name="T15" fmla="*/ 483 h 499"/>
                  <a:gd name="T16" fmla="*/ 516 w 668"/>
                  <a:gd name="T17" fmla="*/ 425 h 499"/>
                  <a:gd name="T18" fmla="*/ 560 w 668"/>
                  <a:gd name="T19" fmla="*/ 328 h 499"/>
                  <a:gd name="T20" fmla="*/ 653 w 668"/>
                  <a:gd name="T21" fmla="*/ 145 h 499"/>
                  <a:gd name="T22" fmla="*/ 597 w 668"/>
                  <a:gd name="T23" fmla="*/ 37 h 499"/>
                  <a:gd name="T24" fmla="*/ 508 w 668"/>
                  <a:gd name="T25" fmla="*/ 0 h 499"/>
                  <a:gd name="T26" fmla="*/ 212 w 668"/>
                  <a:gd name="T27" fmla="*/ 37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68" h="499">
                    <a:moveTo>
                      <a:pt x="212" y="37"/>
                    </a:moveTo>
                    <a:cubicBezTo>
                      <a:pt x="212" y="37"/>
                      <a:pt x="86" y="36"/>
                      <a:pt x="56" y="103"/>
                    </a:cubicBezTo>
                    <a:cubicBezTo>
                      <a:pt x="25" y="169"/>
                      <a:pt x="24" y="192"/>
                      <a:pt x="12" y="203"/>
                    </a:cubicBezTo>
                    <a:cubicBezTo>
                      <a:pt x="0" y="213"/>
                      <a:pt x="142" y="269"/>
                      <a:pt x="142" y="269"/>
                    </a:cubicBezTo>
                    <a:cubicBezTo>
                      <a:pt x="149" y="499"/>
                      <a:pt x="149" y="499"/>
                      <a:pt x="149" y="499"/>
                    </a:cubicBezTo>
                    <a:cubicBezTo>
                      <a:pt x="149" y="499"/>
                      <a:pt x="177" y="470"/>
                      <a:pt x="222" y="483"/>
                    </a:cubicBezTo>
                    <a:cubicBezTo>
                      <a:pt x="268" y="496"/>
                      <a:pt x="325" y="483"/>
                      <a:pt x="325" y="483"/>
                    </a:cubicBezTo>
                    <a:cubicBezTo>
                      <a:pt x="325" y="483"/>
                      <a:pt x="322" y="478"/>
                      <a:pt x="360" y="483"/>
                    </a:cubicBezTo>
                    <a:cubicBezTo>
                      <a:pt x="397" y="488"/>
                      <a:pt x="516" y="425"/>
                      <a:pt x="516" y="425"/>
                    </a:cubicBezTo>
                    <a:cubicBezTo>
                      <a:pt x="516" y="425"/>
                      <a:pt x="562" y="349"/>
                      <a:pt x="560" y="328"/>
                    </a:cubicBezTo>
                    <a:cubicBezTo>
                      <a:pt x="557" y="307"/>
                      <a:pt x="653" y="145"/>
                      <a:pt x="653" y="145"/>
                    </a:cubicBezTo>
                    <a:cubicBezTo>
                      <a:pt x="653" y="145"/>
                      <a:pt x="668" y="60"/>
                      <a:pt x="597" y="37"/>
                    </a:cubicBezTo>
                    <a:cubicBezTo>
                      <a:pt x="597" y="37"/>
                      <a:pt x="572" y="0"/>
                      <a:pt x="508" y="0"/>
                    </a:cubicBezTo>
                    <a:cubicBezTo>
                      <a:pt x="443" y="0"/>
                      <a:pt x="212" y="37"/>
                      <a:pt x="212" y="37"/>
                    </a:cubicBezTo>
                  </a:path>
                </a:pathLst>
              </a:custGeom>
              <a:solidFill>
                <a:srgbClr val="4C49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ṧļiḑè">
                <a:extLst>
                  <a:ext uri="{FF2B5EF4-FFF2-40B4-BE49-F238E27FC236}">
                    <a16:creationId xmlns:a16="http://schemas.microsoft.com/office/drawing/2014/main" id="{873956C9-2AA4-46C0-B741-785FA37A3647}"/>
                  </a:ext>
                </a:extLst>
              </p:cNvPr>
              <p:cNvSpPr/>
              <p:nvPr/>
            </p:nvSpPr>
            <p:spPr bwMode="auto">
              <a:xfrm>
                <a:off x="6399213" y="3028951"/>
                <a:ext cx="0" cy="6350"/>
              </a:xfrm>
              <a:custGeom>
                <a:avLst/>
                <a:gdLst>
                  <a:gd name="T0" fmla="*/ 0 h 4"/>
                  <a:gd name="T1" fmla="*/ 4 h 4"/>
                  <a:gd name="T2" fmla="*/ 4 h 4"/>
                  <a:gd name="T3" fmla="*/ 0 h 4"/>
                  <a:gd name="T4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484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ís1ídé">
                <a:extLst>
                  <a:ext uri="{FF2B5EF4-FFF2-40B4-BE49-F238E27FC236}">
                    <a16:creationId xmlns:a16="http://schemas.microsoft.com/office/drawing/2014/main" id="{8F93422E-63B0-4469-ACA4-DC3B03EAE786}"/>
                  </a:ext>
                </a:extLst>
              </p:cNvPr>
              <p:cNvSpPr/>
              <p:nvPr/>
            </p:nvSpPr>
            <p:spPr bwMode="auto">
              <a:xfrm>
                <a:off x="6275388" y="3027364"/>
                <a:ext cx="123825" cy="31750"/>
              </a:xfrm>
              <a:custGeom>
                <a:avLst/>
                <a:gdLst>
                  <a:gd name="T0" fmla="*/ 68 w 84"/>
                  <a:gd name="T1" fmla="*/ 0 h 22"/>
                  <a:gd name="T2" fmla="*/ 1 w 84"/>
                  <a:gd name="T3" fmla="*/ 17 h 22"/>
                  <a:gd name="T4" fmla="*/ 0 w 84"/>
                  <a:gd name="T5" fmla="*/ 22 h 22"/>
                  <a:gd name="T6" fmla="*/ 68 w 84"/>
                  <a:gd name="T7" fmla="*/ 4 h 22"/>
                  <a:gd name="T8" fmla="*/ 84 w 84"/>
                  <a:gd name="T9" fmla="*/ 6 h 22"/>
                  <a:gd name="T10" fmla="*/ 84 w 84"/>
                  <a:gd name="T11" fmla="*/ 2 h 22"/>
                  <a:gd name="T12" fmla="*/ 68 w 84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22">
                    <a:moveTo>
                      <a:pt x="68" y="0"/>
                    </a:moveTo>
                    <a:cubicBezTo>
                      <a:pt x="43" y="0"/>
                      <a:pt x="13" y="12"/>
                      <a:pt x="1" y="17"/>
                    </a:cubicBezTo>
                    <a:cubicBezTo>
                      <a:pt x="1" y="19"/>
                      <a:pt x="0" y="20"/>
                      <a:pt x="0" y="22"/>
                    </a:cubicBezTo>
                    <a:cubicBezTo>
                      <a:pt x="11" y="17"/>
                      <a:pt x="42" y="4"/>
                      <a:pt x="68" y="4"/>
                    </a:cubicBezTo>
                    <a:cubicBezTo>
                      <a:pt x="74" y="4"/>
                      <a:pt x="79" y="4"/>
                      <a:pt x="84" y="6"/>
                    </a:cubicBezTo>
                    <a:cubicBezTo>
                      <a:pt x="84" y="4"/>
                      <a:pt x="84" y="3"/>
                      <a:pt x="84" y="2"/>
                    </a:cubicBezTo>
                    <a:cubicBezTo>
                      <a:pt x="79" y="0"/>
                      <a:pt x="74" y="0"/>
                      <a:pt x="68" y="0"/>
                    </a:cubicBezTo>
                  </a:path>
                </a:pathLst>
              </a:custGeom>
              <a:solidFill>
                <a:srgbClr val="9C6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îṡļiḓé">
                <a:extLst>
                  <a:ext uri="{FF2B5EF4-FFF2-40B4-BE49-F238E27FC236}">
                    <a16:creationId xmlns:a16="http://schemas.microsoft.com/office/drawing/2014/main" id="{2F7615C4-6DBC-4D14-B972-62A092CF80A2}"/>
                  </a:ext>
                </a:extLst>
              </p:cNvPr>
              <p:cNvSpPr/>
              <p:nvPr/>
            </p:nvSpPr>
            <p:spPr bwMode="auto">
              <a:xfrm>
                <a:off x="6076951" y="1884364"/>
                <a:ext cx="346075" cy="1169988"/>
              </a:xfrm>
              <a:custGeom>
                <a:avLst/>
                <a:gdLst>
                  <a:gd name="T0" fmla="*/ 46 w 237"/>
                  <a:gd name="T1" fmla="*/ 0 h 801"/>
                  <a:gd name="T2" fmla="*/ 8 w 237"/>
                  <a:gd name="T3" fmla="*/ 0 h 801"/>
                  <a:gd name="T4" fmla="*/ 8 w 237"/>
                  <a:gd name="T5" fmla="*/ 105 h 801"/>
                  <a:gd name="T6" fmla="*/ 17 w 237"/>
                  <a:gd name="T7" fmla="*/ 143 h 801"/>
                  <a:gd name="T8" fmla="*/ 36 w 237"/>
                  <a:gd name="T9" fmla="*/ 188 h 801"/>
                  <a:gd name="T10" fmla="*/ 52 w 237"/>
                  <a:gd name="T11" fmla="*/ 280 h 801"/>
                  <a:gd name="T12" fmla="*/ 37 w 237"/>
                  <a:gd name="T13" fmla="*/ 417 h 801"/>
                  <a:gd name="T14" fmla="*/ 70 w 237"/>
                  <a:gd name="T15" fmla="*/ 469 h 801"/>
                  <a:gd name="T16" fmla="*/ 98 w 237"/>
                  <a:gd name="T17" fmla="*/ 608 h 801"/>
                  <a:gd name="T18" fmla="*/ 117 w 237"/>
                  <a:gd name="T19" fmla="*/ 652 h 801"/>
                  <a:gd name="T20" fmla="*/ 132 w 237"/>
                  <a:gd name="T21" fmla="*/ 801 h 801"/>
                  <a:gd name="T22" fmla="*/ 237 w 237"/>
                  <a:gd name="T23" fmla="*/ 796 h 801"/>
                  <a:gd name="T24" fmla="*/ 218 w 237"/>
                  <a:gd name="T25" fmla="*/ 659 h 801"/>
                  <a:gd name="T26" fmla="*/ 220 w 237"/>
                  <a:gd name="T27" fmla="*/ 393 h 801"/>
                  <a:gd name="T28" fmla="*/ 208 w 237"/>
                  <a:gd name="T29" fmla="*/ 331 h 801"/>
                  <a:gd name="T30" fmla="*/ 197 w 237"/>
                  <a:gd name="T31" fmla="*/ 232 h 801"/>
                  <a:gd name="T32" fmla="*/ 162 w 237"/>
                  <a:gd name="T33" fmla="*/ 77 h 801"/>
                  <a:gd name="T34" fmla="*/ 46 w 237"/>
                  <a:gd name="T35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7" h="801">
                    <a:moveTo>
                      <a:pt x="4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0" y="81"/>
                      <a:pt x="8" y="105"/>
                    </a:cubicBezTo>
                    <a:cubicBezTo>
                      <a:pt x="16" y="129"/>
                      <a:pt x="20" y="126"/>
                      <a:pt x="17" y="143"/>
                    </a:cubicBezTo>
                    <a:cubicBezTo>
                      <a:pt x="14" y="161"/>
                      <a:pt x="36" y="188"/>
                      <a:pt x="36" y="188"/>
                    </a:cubicBezTo>
                    <a:cubicBezTo>
                      <a:pt x="36" y="188"/>
                      <a:pt x="38" y="255"/>
                      <a:pt x="52" y="280"/>
                    </a:cubicBezTo>
                    <a:cubicBezTo>
                      <a:pt x="65" y="305"/>
                      <a:pt x="37" y="417"/>
                      <a:pt x="37" y="417"/>
                    </a:cubicBezTo>
                    <a:cubicBezTo>
                      <a:pt x="45" y="437"/>
                      <a:pt x="56" y="454"/>
                      <a:pt x="70" y="469"/>
                    </a:cubicBezTo>
                    <a:cubicBezTo>
                      <a:pt x="93" y="492"/>
                      <a:pt x="105" y="576"/>
                      <a:pt x="98" y="608"/>
                    </a:cubicBezTo>
                    <a:cubicBezTo>
                      <a:pt x="92" y="640"/>
                      <a:pt x="117" y="652"/>
                      <a:pt x="117" y="652"/>
                    </a:cubicBezTo>
                    <a:cubicBezTo>
                      <a:pt x="117" y="652"/>
                      <a:pt x="128" y="801"/>
                      <a:pt x="132" y="801"/>
                    </a:cubicBezTo>
                    <a:cubicBezTo>
                      <a:pt x="136" y="801"/>
                      <a:pt x="213" y="761"/>
                      <a:pt x="237" y="796"/>
                    </a:cubicBezTo>
                    <a:cubicBezTo>
                      <a:pt x="218" y="659"/>
                      <a:pt x="218" y="659"/>
                      <a:pt x="218" y="659"/>
                    </a:cubicBezTo>
                    <a:cubicBezTo>
                      <a:pt x="220" y="393"/>
                      <a:pt x="220" y="393"/>
                      <a:pt x="220" y="393"/>
                    </a:cubicBezTo>
                    <a:cubicBezTo>
                      <a:pt x="220" y="393"/>
                      <a:pt x="194" y="360"/>
                      <a:pt x="208" y="331"/>
                    </a:cubicBezTo>
                    <a:cubicBezTo>
                      <a:pt x="221" y="301"/>
                      <a:pt x="197" y="232"/>
                      <a:pt x="197" y="232"/>
                    </a:cubicBezTo>
                    <a:cubicBezTo>
                      <a:pt x="162" y="77"/>
                      <a:pt x="162" y="77"/>
                      <a:pt x="162" y="77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solidFill>
                <a:srgbClr val="4C49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îsļíḑé">
                <a:extLst>
                  <a:ext uri="{FF2B5EF4-FFF2-40B4-BE49-F238E27FC236}">
                    <a16:creationId xmlns:a16="http://schemas.microsoft.com/office/drawing/2014/main" id="{7B3AD6DC-B69E-41EA-9048-7437A2363F4D}"/>
                  </a:ext>
                </a:extLst>
              </p:cNvPr>
              <p:cNvSpPr/>
              <p:nvPr/>
            </p:nvSpPr>
            <p:spPr bwMode="auto">
              <a:xfrm>
                <a:off x="5611813" y="4945064"/>
                <a:ext cx="1104900" cy="433388"/>
              </a:xfrm>
              <a:custGeom>
                <a:avLst/>
                <a:gdLst>
                  <a:gd name="T0" fmla="*/ 124 w 756"/>
                  <a:gd name="T1" fmla="*/ 12 h 296"/>
                  <a:gd name="T2" fmla="*/ 67 w 756"/>
                  <a:gd name="T3" fmla="*/ 12 h 296"/>
                  <a:gd name="T4" fmla="*/ 82 w 756"/>
                  <a:gd name="T5" fmla="*/ 182 h 296"/>
                  <a:gd name="T6" fmla="*/ 734 w 756"/>
                  <a:gd name="T7" fmla="*/ 196 h 296"/>
                  <a:gd name="T8" fmla="*/ 751 w 756"/>
                  <a:gd name="T9" fmla="*/ 154 h 296"/>
                  <a:gd name="T10" fmla="*/ 746 w 756"/>
                  <a:gd name="T11" fmla="*/ 50 h 296"/>
                  <a:gd name="T12" fmla="*/ 652 w 756"/>
                  <a:gd name="T13" fmla="*/ 41 h 296"/>
                  <a:gd name="T14" fmla="*/ 124 w 756"/>
                  <a:gd name="T15" fmla="*/ 1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6" h="296">
                    <a:moveTo>
                      <a:pt x="124" y="12"/>
                    </a:moveTo>
                    <a:cubicBezTo>
                      <a:pt x="124" y="12"/>
                      <a:pt x="68" y="0"/>
                      <a:pt x="67" y="12"/>
                    </a:cubicBezTo>
                    <a:cubicBezTo>
                      <a:pt x="66" y="24"/>
                      <a:pt x="0" y="146"/>
                      <a:pt x="82" y="182"/>
                    </a:cubicBezTo>
                    <a:cubicBezTo>
                      <a:pt x="163" y="218"/>
                      <a:pt x="380" y="296"/>
                      <a:pt x="734" y="196"/>
                    </a:cubicBezTo>
                    <a:cubicBezTo>
                      <a:pt x="734" y="196"/>
                      <a:pt x="756" y="204"/>
                      <a:pt x="751" y="154"/>
                    </a:cubicBezTo>
                    <a:cubicBezTo>
                      <a:pt x="746" y="105"/>
                      <a:pt x="746" y="50"/>
                      <a:pt x="746" y="50"/>
                    </a:cubicBezTo>
                    <a:cubicBezTo>
                      <a:pt x="746" y="50"/>
                      <a:pt x="692" y="36"/>
                      <a:pt x="652" y="41"/>
                    </a:cubicBezTo>
                    <a:cubicBezTo>
                      <a:pt x="612" y="46"/>
                      <a:pt x="264" y="117"/>
                      <a:pt x="124" y="12"/>
                    </a:cubicBezTo>
                  </a:path>
                </a:pathLst>
              </a:custGeom>
              <a:solidFill>
                <a:srgbClr val="3332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îS1ídé">
                <a:extLst>
                  <a:ext uri="{FF2B5EF4-FFF2-40B4-BE49-F238E27FC236}">
                    <a16:creationId xmlns:a16="http://schemas.microsoft.com/office/drawing/2014/main" id="{8601F954-F6CC-4EF4-B6EE-AB3C562B4481}"/>
                  </a:ext>
                </a:extLst>
              </p:cNvPr>
              <p:cNvSpPr/>
              <p:nvPr/>
            </p:nvSpPr>
            <p:spPr bwMode="auto">
              <a:xfrm>
                <a:off x="5672138" y="5100639"/>
                <a:ext cx="1039813" cy="203200"/>
              </a:xfrm>
              <a:custGeom>
                <a:avLst/>
                <a:gdLst>
                  <a:gd name="T0" fmla="*/ 0 w 711"/>
                  <a:gd name="T1" fmla="*/ 0 h 139"/>
                  <a:gd name="T2" fmla="*/ 0 w 711"/>
                  <a:gd name="T3" fmla="*/ 8 h 139"/>
                  <a:gd name="T4" fmla="*/ 41 w 711"/>
                  <a:gd name="T5" fmla="*/ 76 h 139"/>
                  <a:gd name="T6" fmla="*/ 361 w 711"/>
                  <a:gd name="T7" fmla="*/ 139 h 139"/>
                  <a:gd name="T8" fmla="*/ 693 w 711"/>
                  <a:gd name="T9" fmla="*/ 90 h 139"/>
                  <a:gd name="T10" fmla="*/ 696 w 711"/>
                  <a:gd name="T11" fmla="*/ 90 h 139"/>
                  <a:gd name="T12" fmla="*/ 711 w 711"/>
                  <a:gd name="T13" fmla="*/ 62 h 139"/>
                  <a:gd name="T14" fmla="*/ 710 w 711"/>
                  <a:gd name="T15" fmla="*/ 54 h 139"/>
                  <a:gd name="T16" fmla="*/ 696 w 711"/>
                  <a:gd name="T17" fmla="*/ 74 h 139"/>
                  <a:gd name="T18" fmla="*/ 693 w 711"/>
                  <a:gd name="T19" fmla="*/ 74 h 139"/>
                  <a:gd name="T20" fmla="*/ 361 w 711"/>
                  <a:gd name="T21" fmla="*/ 123 h 139"/>
                  <a:gd name="T22" fmla="*/ 41 w 711"/>
                  <a:gd name="T23" fmla="*/ 60 h 139"/>
                  <a:gd name="T24" fmla="*/ 0 w 711"/>
                  <a:gd name="T25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1" h="139">
                    <a:moveTo>
                      <a:pt x="0" y="0"/>
                    </a:moveTo>
                    <a:cubicBezTo>
                      <a:pt x="0" y="3"/>
                      <a:pt x="0" y="5"/>
                      <a:pt x="0" y="8"/>
                    </a:cubicBezTo>
                    <a:cubicBezTo>
                      <a:pt x="0" y="36"/>
                      <a:pt x="10" y="63"/>
                      <a:pt x="41" y="76"/>
                    </a:cubicBezTo>
                    <a:cubicBezTo>
                      <a:pt x="92" y="99"/>
                      <a:pt x="199" y="139"/>
                      <a:pt x="361" y="139"/>
                    </a:cubicBezTo>
                    <a:cubicBezTo>
                      <a:pt x="454" y="139"/>
                      <a:pt x="564" y="126"/>
                      <a:pt x="693" y="90"/>
                    </a:cubicBezTo>
                    <a:cubicBezTo>
                      <a:pt x="693" y="90"/>
                      <a:pt x="694" y="90"/>
                      <a:pt x="696" y="90"/>
                    </a:cubicBezTo>
                    <a:cubicBezTo>
                      <a:pt x="701" y="90"/>
                      <a:pt x="711" y="87"/>
                      <a:pt x="711" y="62"/>
                    </a:cubicBezTo>
                    <a:cubicBezTo>
                      <a:pt x="711" y="59"/>
                      <a:pt x="711" y="57"/>
                      <a:pt x="710" y="54"/>
                    </a:cubicBezTo>
                    <a:cubicBezTo>
                      <a:pt x="709" y="72"/>
                      <a:pt x="701" y="74"/>
                      <a:pt x="696" y="74"/>
                    </a:cubicBezTo>
                    <a:cubicBezTo>
                      <a:pt x="694" y="74"/>
                      <a:pt x="693" y="74"/>
                      <a:pt x="693" y="74"/>
                    </a:cubicBezTo>
                    <a:cubicBezTo>
                      <a:pt x="564" y="110"/>
                      <a:pt x="454" y="123"/>
                      <a:pt x="361" y="123"/>
                    </a:cubicBezTo>
                    <a:cubicBezTo>
                      <a:pt x="199" y="123"/>
                      <a:pt x="92" y="83"/>
                      <a:pt x="41" y="60"/>
                    </a:cubicBezTo>
                    <a:cubicBezTo>
                      <a:pt x="12" y="48"/>
                      <a:pt x="2" y="25"/>
                      <a:pt x="0" y="0"/>
                    </a:cubicBezTo>
                  </a:path>
                </a:pathLst>
              </a:custGeom>
              <a:solidFill>
                <a:srgbClr val="2E2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ṩlîḓe">
                <a:extLst>
                  <a:ext uri="{FF2B5EF4-FFF2-40B4-BE49-F238E27FC236}">
                    <a16:creationId xmlns:a16="http://schemas.microsoft.com/office/drawing/2014/main" id="{B75D7E4F-E023-43F2-9C0C-1E8B9D1B0B53}"/>
                  </a:ext>
                </a:extLst>
              </p:cNvPr>
              <p:cNvSpPr/>
              <p:nvPr/>
            </p:nvSpPr>
            <p:spPr bwMode="auto">
              <a:xfrm>
                <a:off x="5611813" y="4922839"/>
                <a:ext cx="1104900" cy="431800"/>
              </a:xfrm>
              <a:custGeom>
                <a:avLst/>
                <a:gdLst>
                  <a:gd name="T0" fmla="*/ 124 w 756"/>
                  <a:gd name="T1" fmla="*/ 12 h 296"/>
                  <a:gd name="T2" fmla="*/ 67 w 756"/>
                  <a:gd name="T3" fmla="*/ 12 h 296"/>
                  <a:gd name="T4" fmla="*/ 82 w 756"/>
                  <a:gd name="T5" fmla="*/ 182 h 296"/>
                  <a:gd name="T6" fmla="*/ 734 w 756"/>
                  <a:gd name="T7" fmla="*/ 196 h 296"/>
                  <a:gd name="T8" fmla="*/ 751 w 756"/>
                  <a:gd name="T9" fmla="*/ 154 h 296"/>
                  <a:gd name="T10" fmla="*/ 746 w 756"/>
                  <a:gd name="T11" fmla="*/ 50 h 296"/>
                  <a:gd name="T12" fmla="*/ 652 w 756"/>
                  <a:gd name="T13" fmla="*/ 41 h 296"/>
                  <a:gd name="T14" fmla="*/ 124 w 756"/>
                  <a:gd name="T15" fmla="*/ 1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6" h="296">
                    <a:moveTo>
                      <a:pt x="124" y="12"/>
                    </a:moveTo>
                    <a:cubicBezTo>
                      <a:pt x="124" y="12"/>
                      <a:pt x="68" y="0"/>
                      <a:pt x="67" y="12"/>
                    </a:cubicBezTo>
                    <a:cubicBezTo>
                      <a:pt x="66" y="24"/>
                      <a:pt x="0" y="146"/>
                      <a:pt x="82" y="182"/>
                    </a:cubicBezTo>
                    <a:cubicBezTo>
                      <a:pt x="163" y="218"/>
                      <a:pt x="380" y="296"/>
                      <a:pt x="734" y="196"/>
                    </a:cubicBezTo>
                    <a:cubicBezTo>
                      <a:pt x="734" y="196"/>
                      <a:pt x="756" y="204"/>
                      <a:pt x="751" y="154"/>
                    </a:cubicBezTo>
                    <a:cubicBezTo>
                      <a:pt x="746" y="105"/>
                      <a:pt x="746" y="50"/>
                      <a:pt x="746" y="50"/>
                    </a:cubicBezTo>
                    <a:cubicBezTo>
                      <a:pt x="746" y="50"/>
                      <a:pt x="692" y="36"/>
                      <a:pt x="652" y="41"/>
                    </a:cubicBezTo>
                    <a:cubicBezTo>
                      <a:pt x="612" y="46"/>
                      <a:pt x="264" y="117"/>
                      <a:pt x="124" y="12"/>
                    </a:cubicBezTo>
                  </a:path>
                </a:pathLst>
              </a:custGeom>
              <a:solidFill>
                <a:srgbClr val="3332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ïṡḻiďê">
                <a:extLst>
                  <a:ext uri="{FF2B5EF4-FFF2-40B4-BE49-F238E27FC236}">
                    <a16:creationId xmlns:a16="http://schemas.microsoft.com/office/drawing/2014/main" id="{9245BA34-7E8D-4383-9BFA-47A22C1186C9}"/>
                  </a:ext>
                </a:extLst>
              </p:cNvPr>
              <p:cNvSpPr/>
              <p:nvPr/>
            </p:nvSpPr>
            <p:spPr bwMode="auto">
              <a:xfrm>
                <a:off x="6251576" y="1943101"/>
                <a:ext cx="303213" cy="414338"/>
              </a:xfrm>
              <a:custGeom>
                <a:avLst/>
                <a:gdLst>
                  <a:gd name="T0" fmla="*/ 14 w 208"/>
                  <a:gd name="T1" fmla="*/ 8 h 284"/>
                  <a:gd name="T2" fmla="*/ 1 w 208"/>
                  <a:gd name="T3" fmla="*/ 66 h 284"/>
                  <a:gd name="T4" fmla="*/ 26 w 208"/>
                  <a:gd name="T5" fmla="*/ 116 h 284"/>
                  <a:gd name="T6" fmla="*/ 41 w 208"/>
                  <a:gd name="T7" fmla="*/ 122 h 284"/>
                  <a:gd name="T8" fmla="*/ 52 w 208"/>
                  <a:gd name="T9" fmla="*/ 144 h 284"/>
                  <a:gd name="T10" fmla="*/ 54 w 208"/>
                  <a:gd name="T11" fmla="*/ 177 h 284"/>
                  <a:gd name="T12" fmla="*/ 56 w 208"/>
                  <a:gd name="T13" fmla="*/ 209 h 284"/>
                  <a:gd name="T14" fmla="*/ 109 w 208"/>
                  <a:gd name="T15" fmla="*/ 219 h 284"/>
                  <a:gd name="T16" fmla="*/ 103 w 208"/>
                  <a:gd name="T17" fmla="*/ 270 h 284"/>
                  <a:gd name="T18" fmla="*/ 105 w 208"/>
                  <a:gd name="T19" fmla="*/ 281 h 284"/>
                  <a:gd name="T20" fmla="*/ 114 w 208"/>
                  <a:gd name="T21" fmla="*/ 283 h 284"/>
                  <a:gd name="T22" fmla="*/ 162 w 208"/>
                  <a:gd name="T23" fmla="*/ 271 h 284"/>
                  <a:gd name="T24" fmla="*/ 184 w 208"/>
                  <a:gd name="T25" fmla="*/ 230 h 284"/>
                  <a:gd name="T26" fmla="*/ 164 w 208"/>
                  <a:gd name="T27" fmla="*/ 177 h 284"/>
                  <a:gd name="T28" fmla="*/ 190 w 208"/>
                  <a:gd name="T29" fmla="*/ 142 h 284"/>
                  <a:gd name="T30" fmla="*/ 194 w 208"/>
                  <a:gd name="T31" fmla="*/ 66 h 284"/>
                  <a:gd name="T32" fmla="*/ 128 w 208"/>
                  <a:gd name="T33" fmla="*/ 26 h 284"/>
                  <a:gd name="T34" fmla="*/ 84 w 208"/>
                  <a:gd name="T35" fmla="*/ 21 h 284"/>
                  <a:gd name="T36" fmla="*/ 64 w 208"/>
                  <a:gd name="T37" fmla="*/ 0 h 284"/>
                  <a:gd name="T38" fmla="*/ 14 w 208"/>
                  <a:gd name="T39" fmla="*/ 8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8" h="284">
                    <a:moveTo>
                      <a:pt x="14" y="8"/>
                    </a:moveTo>
                    <a:cubicBezTo>
                      <a:pt x="10" y="27"/>
                      <a:pt x="3" y="46"/>
                      <a:pt x="1" y="66"/>
                    </a:cubicBezTo>
                    <a:cubicBezTo>
                      <a:pt x="0" y="86"/>
                      <a:pt x="8" y="108"/>
                      <a:pt x="26" y="116"/>
                    </a:cubicBezTo>
                    <a:cubicBezTo>
                      <a:pt x="31" y="117"/>
                      <a:pt x="36" y="119"/>
                      <a:pt x="41" y="122"/>
                    </a:cubicBezTo>
                    <a:cubicBezTo>
                      <a:pt x="48" y="127"/>
                      <a:pt x="51" y="136"/>
                      <a:pt x="52" y="144"/>
                    </a:cubicBezTo>
                    <a:cubicBezTo>
                      <a:pt x="54" y="155"/>
                      <a:pt x="55" y="166"/>
                      <a:pt x="54" y="177"/>
                    </a:cubicBezTo>
                    <a:cubicBezTo>
                      <a:pt x="53" y="188"/>
                      <a:pt x="50" y="200"/>
                      <a:pt x="56" y="209"/>
                    </a:cubicBezTo>
                    <a:cubicBezTo>
                      <a:pt x="65" y="227"/>
                      <a:pt x="90" y="224"/>
                      <a:pt x="109" y="219"/>
                    </a:cubicBezTo>
                    <a:cubicBezTo>
                      <a:pt x="103" y="270"/>
                      <a:pt x="103" y="270"/>
                      <a:pt x="103" y="270"/>
                    </a:cubicBezTo>
                    <a:cubicBezTo>
                      <a:pt x="102" y="274"/>
                      <a:pt x="102" y="278"/>
                      <a:pt x="105" y="281"/>
                    </a:cubicBezTo>
                    <a:cubicBezTo>
                      <a:pt x="108" y="283"/>
                      <a:pt x="111" y="284"/>
                      <a:pt x="114" y="283"/>
                    </a:cubicBezTo>
                    <a:cubicBezTo>
                      <a:pt x="131" y="282"/>
                      <a:pt x="148" y="280"/>
                      <a:pt x="162" y="271"/>
                    </a:cubicBezTo>
                    <a:cubicBezTo>
                      <a:pt x="176" y="262"/>
                      <a:pt x="187" y="246"/>
                      <a:pt x="184" y="230"/>
                    </a:cubicBezTo>
                    <a:cubicBezTo>
                      <a:pt x="181" y="211"/>
                      <a:pt x="161" y="196"/>
                      <a:pt x="164" y="177"/>
                    </a:cubicBezTo>
                    <a:cubicBezTo>
                      <a:pt x="166" y="162"/>
                      <a:pt x="180" y="153"/>
                      <a:pt x="190" y="142"/>
                    </a:cubicBezTo>
                    <a:cubicBezTo>
                      <a:pt x="207" y="121"/>
                      <a:pt x="208" y="90"/>
                      <a:pt x="194" y="66"/>
                    </a:cubicBezTo>
                    <a:cubicBezTo>
                      <a:pt x="181" y="43"/>
                      <a:pt x="155" y="29"/>
                      <a:pt x="128" y="26"/>
                    </a:cubicBezTo>
                    <a:cubicBezTo>
                      <a:pt x="114" y="24"/>
                      <a:pt x="98" y="26"/>
                      <a:pt x="84" y="21"/>
                    </a:cubicBezTo>
                    <a:cubicBezTo>
                      <a:pt x="75" y="18"/>
                      <a:pt x="67" y="10"/>
                      <a:pt x="64" y="0"/>
                    </a:cubicBezTo>
                    <a:cubicBezTo>
                      <a:pt x="14" y="8"/>
                      <a:pt x="14" y="8"/>
                      <a:pt x="14" y="8"/>
                    </a:cubicBezTo>
                  </a:path>
                </a:pathLst>
              </a:custGeom>
              <a:solidFill>
                <a:srgbClr val="4440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îśḷíḓê">
                <a:extLst>
                  <a:ext uri="{FF2B5EF4-FFF2-40B4-BE49-F238E27FC236}">
                    <a16:creationId xmlns:a16="http://schemas.microsoft.com/office/drawing/2014/main" id="{D6B68654-BAAD-4A84-919A-15A22E15EE1C}"/>
                  </a:ext>
                </a:extLst>
              </p:cNvPr>
              <p:cNvSpPr/>
              <p:nvPr/>
            </p:nvSpPr>
            <p:spPr bwMode="auto">
              <a:xfrm>
                <a:off x="5591176" y="4343401"/>
                <a:ext cx="633413" cy="244475"/>
              </a:xfrm>
              <a:custGeom>
                <a:avLst/>
                <a:gdLst>
                  <a:gd name="T0" fmla="*/ 0 w 433"/>
                  <a:gd name="T1" fmla="*/ 142 h 167"/>
                  <a:gd name="T2" fmla="*/ 14 w 433"/>
                  <a:gd name="T3" fmla="*/ 112 h 167"/>
                  <a:gd name="T4" fmla="*/ 106 w 433"/>
                  <a:gd name="T5" fmla="*/ 37 h 167"/>
                  <a:gd name="T6" fmla="*/ 205 w 433"/>
                  <a:gd name="T7" fmla="*/ 11 h 167"/>
                  <a:gd name="T8" fmla="*/ 410 w 433"/>
                  <a:gd name="T9" fmla="*/ 0 h 167"/>
                  <a:gd name="T10" fmla="*/ 433 w 433"/>
                  <a:gd name="T11" fmla="*/ 53 h 167"/>
                  <a:gd name="T12" fmla="*/ 189 w 433"/>
                  <a:gd name="T13" fmla="*/ 107 h 167"/>
                  <a:gd name="T14" fmla="*/ 106 w 433"/>
                  <a:gd name="T15" fmla="*/ 167 h 167"/>
                  <a:gd name="T16" fmla="*/ 0 w 433"/>
                  <a:gd name="T17" fmla="*/ 14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3" h="167">
                    <a:moveTo>
                      <a:pt x="0" y="142"/>
                    </a:move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2"/>
                      <a:pt x="89" y="42"/>
                      <a:pt x="106" y="37"/>
                    </a:cubicBezTo>
                    <a:cubicBezTo>
                      <a:pt x="124" y="32"/>
                      <a:pt x="194" y="11"/>
                      <a:pt x="205" y="11"/>
                    </a:cubicBezTo>
                    <a:cubicBezTo>
                      <a:pt x="216" y="11"/>
                      <a:pt x="410" y="0"/>
                      <a:pt x="410" y="0"/>
                    </a:cubicBezTo>
                    <a:cubicBezTo>
                      <a:pt x="433" y="53"/>
                      <a:pt x="433" y="53"/>
                      <a:pt x="433" y="53"/>
                    </a:cubicBezTo>
                    <a:cubicBezTo>
                      <a:pt x="189" y="107"/>
                      <a:pt x="189" y="107"/>
                      <a:pt x="189" y="107"/>
                    </a:cubicBezTo>
                    <a:cubicBezTo>
                      <a:pt x="106" y="167"/>
                      <a:pt x="106" y="167"/>
                      <a:pt x="106" y="167"/>
                    </a:cubicBezTo>
                    <a:cubicBezTo>
                      <a:pt x="0" y="142"/>
                      <a:pt x="0" y="142"/>
                      <a:pt x="0" y="142"/>
                    </a:cubicBezTo>
                  </a:path>
                </a:pathLst>
              </a:custGeom>
              <a:solidFill>
                <a:srgbClr val="767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ïS1îdê">
                <a:extLst>
                  <a:ext uri="{FF2B5EF4-FFF2-40B4-BE49-F238E27FC236}">
                    <a16:creationId xmlns:a16="http://schemas.microsoft.com/office/drawing/2014/main" id="{E8053705-C864-46A3-ABF2-40F848336BDA}"/>
                  </a:ext>
                </a:extLst>
              </p:cNvPr>
              <p:cNvSpPr/>
              <p:nvPr/>
            </p:nvSpPr>
            <p:spPr bwMode="auto">
              <a:xfrm>
                <a:off x="6205538" y="3165476"/>
                <a:ext cx="244475" cy="401638"/>
              </a:xfrm>
              <a:custGeom>
                <a:avLst/>
                <a:gdLst>
                  <a:gd name="T0" fmla="*/ 167 w 167"/>
                  <a:gd name="T1" fmla="*/ 131 h 275"/>
                  <a:gd name="T2" fmla="*/ 154 w 167"/>
                  <a:gd name="T3" fmla="*/ 229 h 275"/>
                  <a:gd name="T4" fmla="*/ 149 w 167"/>
                  <a:gd name="T5" fmla="*/ 267 h 275"/>
                  <a:gd name="T6" fmla="*/ 92 w 167"/>
                  <a:gd name="T7" fmla="*/ 275 h 275"/>
                  <a:gd name="T8" fmla="*/ 77 w 167"/>
                  <a:gd name="T9" fmla="*/ 241 h 275"/>
                  <a:gd name="T10" fmla="*/ 29 w 167"/>
                  <a:gd name="T11" fmla="*/ 29 h 275"/>
                  <a:gd name="T12" fmla="*/ 77 w 167"/>
                  <a:gd name="T13" fmla="*/ 97 h 275"/>
                  <a:gd name="T14" fmla="*/ 121 w 167"/>
                  <a:gd name="T15" fmla="*/ 76 h 275"/>
                  <a:gd name="T16" fmla="*/ 167 w 167"/>
                  <a:gd name="T17" fmla="*/ 13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75">
                    <a:moveTo>
                      <a:pt x="167" y="131"/>
                    </a:moveTo>
                    <a:cubicBezTo>
                      <a:pt x="154" y="229"/>
                      <a:pt x="154" y="229"/>
                      <a:pt x="154" y="229"/>
                    </a:cubicBezTo>
                    <a:cubicBezTo>
                      <a:pt x="149" y="267"/>
                      <a:pt x="149" y="267"/>
                      <a:pt x="149" y="267"/>
                    </a:cubicBezTo>
                    <a:cubicBezTo>
                      <a:pt x="92" y="275"/>
                      <a:pt x="92" y="275"/>
                      <a:pt x="92" y="275"/>
                    </a:cubicBezTo>
                    <a:cubicBezTo>
                      <a:pt x="92" y="275"/>
                      <a:pt x="85" y="261"/>
                      <a:pt x="77" y="241"/>
                    </a:cubicBezTo>
                    <a:cubicBezTo>
                      <a:pt x="50" y="179"/>
                      <a:pt x="0" y="51"/>
                      <a:pt x="29" y="29"/>
                    </a:cubicBezTo>
                    <a:cubicBezTo>
                      <a:pt x="68" y="0"/>
                      <a:pt x="77" y="97"/>
                      <a:pt x="77" y="97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67" y="131"/>
                      <a:pt x="167" y="131"/>
                      <a:pt x="167" y="131"/>
                    </a:cubicBezTo>
                  </a:path>
                </a:pathLst>
              </a:custGeom>
              <a:solidFill>
                <a:srgbClr val="FF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ïś1ïḑé">
                <a:extLst>
                  <a:ext uri="{FF2B5EF4-FFF2-40B4-BE49-F238E27FC236}">
                    <a16:creationId xmlns:a16="http://schemas.microsoft.com/office/drawing/2014/main" id="{AAAA237A-F2F7-40AA-8CC9-050725C3DCD2}"/>
                  </a:ext>
                </a:extLst>
              </p:cNvPr>
              <p:cNvSpPr/>
              <p:nvPr/>
            </p:nvSpPr>
            <p:spPr bwMode="auto">
              <a:xfrm>
                <a:off x="6011863" y="3622676"/>
                <a:ext cx="423863" cy="6397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işḻíďé">
                <a:extLst>
                  <a:ext uri="{FF2B5EF4-FFF2-40B4-BE49-F238E27FC236}">
                    <a16:creationId xmlns:a16="http://schemas.microsoft.com/office/drawing/2014/main" id="{FD8E7E3B-A923-447B-9EDF-03273B8AE0E8}"/>
                  </a:ext>
                </a:extLst>
              </p:cNvPr>
              <p:cNvSpPr/>
              <p:nvPr/>
            </p:nvSpPr>
            <p:spPr bwMode="auto">
              <a:xfrm>
                <a:off x="6011863" y="3622676"/>
                <a:ext cx="423863" cy="639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ísļîḍè">
                <a:extLst>
                  <a:ext uri="{FF2B5EF4-FFF2-40B4-BE49-F238E27FC236}">
                    <a16:creationId xmlns:a16="http://schemas.microsoft.com/office/drawing/2014/main" id="{70A780D7-6582-44AB-9E55-4190B020E8A8}"/>
                  </a:ext>
                </a:extLst>
              </p:cNvPr>
              <p:cNvSpPr/>
              <p:nvPr/>
            </p:nvSpPr>
            <p:spPr bwMode="auto">
              <a:xfrm>
                <a:off x="6011863" y="3622676"/>
                <a:ext cx="423863" cy="639763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îṣ1ïḑè">
                <a:extLst>
                  <a:ext uri="{FF2B5EF4-FFF2-40B4-BE49-F238E27FC236}">
                    <a16:creationId xmlns:a16="http://schemas.microsoft.com/office/drawing/2014/main" id="{C00505C2-0357-4A81-A512-21A38F04C9EE}"/>
                  </a:ext>
                </a:extLst>
              </p:cNvPr>
              <p:cNvSpPr/>
              <p:nvPr/>
            </p:nvSpPr>
            <p:spPr bwMode="auto">
              <a:xfrm>
                <a:off x="6011863" y="3622676"/>
                <a:ext cx="423863" cy="639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ïṩlíḑe">
                <a:extLst>
                  <a:ext uri="{FF2B5EF4-FFF2-40B4-BE49-F238E27FC236}">
                    <a16:creationId xmlns:a16="http://schemas.microsoft.com/office/drawing/2014/main" id="{93039B62-D148-484A-BAA6-DFDCDEDFE20B}"/>
                  </a:ext>
                </a:extLst>
              </p:cNvPr>
              <p:cNvSpPr/>
              <p:nvPr/>
            </p:nvSpPr>
            <p:spPr bwMode="auto">
              <a:xfrm>
                <a:off x="6113463" y="3595689"/>
                <a:ext cx="511175" cy="693738"/>
              </a:xfrm>
              <a:custGeom>
                <a:avLst/>
                <a:gdLst>
                  <a:gd name="T0" fmla="*/ 59 w 322"/>
                  <a:gd name="T1" fmla="*/ 0 h 437"/>
                  <a:gd name="T2" fmla="*/ 322 w 322"/>
                  <a:gd name="T3" fmla="*/ 39 h 437"/>
                  <a:gd name="T4" fmla="*/ 263 w 322"/>
                  <a:gd name="T5" fmla="*/ 437 h 437"/>
                  <a:gd name="T6" fmla="*/ 0 w 322"/>
                  <a:gd name="T7" fmla="*/ 398 h 437"/>
                  <a:gd name="T8" fmla="*/ 59 w 322"/>
                  <a:gd name="T9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437">
                    <a:moveTo>
                      <a:pt x="59" y="0"/>
                    </a:moveTo>
                    <a:lnTo>
                      <a:pt x="322" y="39"/>
                    </a:lnTo>
                    <a:lnTo>
                      <a:pt x="263" y="437"/>
                    </a:lnTo>
                    <a:lnTo>
                      <a:pt x="0" y="39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îšľíḓé">
                <a:extLst>
                  <a:ext uri="{FF2B5EF4-FFF2-40B4-BE49-F238E27FC236}">
                    <a16:creationId xmlns:a16="http://schemas.microsoft.com/office/drawing/2014/main" id="{1AC6C8FB-C8E1-46FA-A706-EC34AE2048E2}"/>
                  </a:ext>
                </a:extLst>
              </p:cNvPr>
              <p:cNvSpPr/>
              <p:nvPr/>
            </p:nvSpPr>
            <p:spPr bwMode="auto">
              <a:xfrm>
                <a:off x="6197601" y="3656014"/>
                <a:ext cx="263525" cy="357188"/>
              </a:xfrm>
              <a:custGeom>
                <a:avLst/>
                <a:gdLst>
                  <a:gd name="T0" fmla="*/ 31 w 166"/>
                  <a:gd name="T1" fmla="*/ 0 h 225"/>
                  <a:gd name="T2" fmla="*/ 166 w 166"/>
                  <a:gd name="T3" fmla="*/ 20 h 225"/>
                  <a:gd name="T4" fmla="*/ 136 w 166"/>
                  <a:gd name="T5" fmla="*/ 225 h 225"/>
                  <a:gd name="T6" fmla="*/ 0 w 166"/>
                  <a:gd name="T7" fmla="*/ 205 h 225"/>
                  <a:gd name="T8" fmla="*/ 31 w 166"/>
                  <a:gd name="T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225">
                    <a:moveTo>
                      <a:pt x="31" y="0"/>
                    </a:moveTo>
                    <a:lnTo>
                      <a:pt x="166" y="20"/>
                    </a:lnTo>
                    <a:lnTo>
                      <a:pt x="136" y="225"/>
                    </a:lnTo>
                    <a:lnTo>
                      <a:pt x="0" y="20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ïṧḻíďe">
                <a:extLst>
                  <a:ext uri="{FF2B5EF4-FFF2-40B4-BE49-F238E27FC236}">
                    <a16:creationId xmlns:a16="http://schemas.microsoft.com/office/drawing/2014/main" id="{87A5C36F-ED50-473B-A3DE-F8DC58BCFD6B}"/>
                  </a:ext>
                </a:extLst>
              </p:cNvPr>
              <p:cNvSpPr/>
              <p:nvPr/>
            </p:nvSpPr>
            <p:spPr bwMode="auto">
              <a:xfrm>
                <a:off x="6164263" y="4073526"/>
                <a:ext cx="271463" cy="109538"/>
              </a:xfrm>
              <a:custGeom>
                <a:avLst/>
                <a:gdLst>
                  <a:gd name="T0" fmla="*/ 7 w 171"/>
                  <a:gd name="T1" fmla="*/ 0 h 69"/>
                  <a:gd name="T2" fmla="*/ 171 w 171"/>
                  <a:gd name="T3" fmla="*/ 24 h 69"/>
                  <a:gd name="T4" fmla="*/ 165 w 171"/>
                  <a:gd name="T5" fmla="*/ 69 h 69"/>
                  <a:gd name="T6" fmla="*/ 0 w 171"/>
                  <a:gd name="T7" fmla="*/ 44 h 69"/>
                  <a:gd name="T8" fmla="*/ 7 w 171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9">
                    <a:moveTo>
                      <a:pt x="7" y="0"/>
                    </a:moveTo>
                    <a:lnTo>
                      <a:pt x="171" y="24"/>
                    </a:lnTo>
                    <a:lnTo>
                      <a:pt x="165" y="69"/>
                    </a:lnTo>
                    <a:lnTo>
                      <a:pt x="0" y="4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ï$ľiḓé">
                <a:extLst>
                  <a:ext uri="{FF2B5EF4-FFF2-40B4-BE49-F238E27FC236}">
                    <a16:creationId xmlns:a16="http://schemas.microsoft.com/office/drawing/2014/main" id="{EFB6B95E-8AD3-4B07-AF3D-7659A09CD092}"/>
                  </a:ext>
                </a:extLst>
              </p:cNvPr>
              <p:cNvSpPr/>
              <p:nvPr/>
            </p:nvSpPr>
            <p:spPr bwMode="auto">
              <a:xfrm>
                <a:off x="6351588" y="1868489"/>
                <a:ext cx="415925" cy="142875"/>
              </a:xfrm>
              <a:custGeom>
                <a:avLst/>
                <a:gdLst>
                  <a:gd name="T0" fmla="*/ 2 w 285"/>
                  <a:gd name="T1" fmla="*/ 31 h 98"/>
                  <a:gd name="T2" fmla="*/ 0 w 285"/>
                  <a:gd name="T3" fmla="*/ 32 h 98"/>
                  <a:gd name="T4" fmla="*/ 51 w 285"/>
                  <a:gd name="T5" fmla="*/ 76 h 98"/>
                  <a:gd name="T6" fmla="*/ 59 w 285"/>
                  <a:gd name="T7" fmla="*/ 77 h 98"/>
                  <a:gd name="T8" fmla="*/ 2 w 285"/>
                  <a:gd name="T9" fmla="*/ 31 h 98"/>
                  <a:gd name="T10" fmla="*/ 283 w 285"/>
                  <a:gd name="T11" fmla="*/ 0 h 98"/>
                  <a:gd name="T12" fmla="*/ 133 w 285"/>
                  <a:gd name="T13" fmla="*/ 94 h 98"/>
                  <a:gd name="T14" fmla="*/ 99 w 285"/>
                  <a:gd name="T15" fmla="*/ 91 h 98"/>
                  <a:gd name="T16" fmla="*/ 107 w 285"/>
                  <a:gd name="T17" fmla="*/ 96 h 98"/>
                  <a:gd name="T18" fmla="*/ 133 w 285"/>
                  <a:gd name="T19" fmla="*/ 98 h 98"/>
                  <a:gd name="T20" fmla="*/ 285 w 285"/>
                  <a:gd name="T21" fmla="*/ 0 h 98"/>
                  <a:gd name="T22" fmla="*/ 283 w 285"/>
                  <a:gd name="T2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5" h="98">
                    <a:moveTo>
                      <a:pt x="2" y="31"/>
                    </a:moveTo>
                    <a:cubicBezTo>
                      <a:pt x="1" y="31"/>
                      <a:pt x="1" y="32"/>
                      <a:pt x="0" y="32"/>
                    </a:cubicBezTo>
                    <a:cubicBezTo>
                      <a:pt x="14" y="50"/>
                      <a:pt x="31" y="65"/>
                      <a:pt x="51" y="76"/>
                    </a:cubicBezTo>
                    <a:cubicBezTo>
                      <a:pt x="53" y="76"/>
                      <a:pt x="56" y="77"/>
                      <a:pt x="59" y="77"/>
                    </a:cubicBezTo>
                    <a:cubicBezTo>
                      <a:pt x="37" y="66"/>
                      <a:pt x="17" y="50"/>
                      <a:pt x="2" y="31"/>
                    </a:cubicBezTo>
                    <a:moveTo>
                      <a:pt x="283" y="0"/>
                    </a:moveTo>
                    <a:cubicBezTo>
                      <a:pt x="256" y="56"/>
                      <a:pt x="199" y="94"/>
                      <a:pt x="133" y="94"/>
                    </a:cubicBezTo>
                    <a:cubicBezTo>
                      <a:pt x="121" y="94"/>
                      <a:pt x="110" y="93"/>
                      <a:pt x="99" y="91"/>
                    </a:cubicBezTo>
                    <a:cubicBezTo>
                      <a:pt x="102" y="92"/>
                      <a:pt x="104" y="94"/>
                      <a:pt x="107" y="96"/>
                    </a:cubicBezTo>
                    <a:cubicBezTo>
                      <a:pt x="115" y="97"/>
                      <a:pt x="124" y="98"/>
                      <a:pt x="133" y="98"/>
                    </a:cubicBezTo>
                    <a:cubicBezTo>
                      <a:pt x="201" y="98"/>
                      <a:pt x="259" y="58"/>
                      <a:pt x="285" y="0"/>
                    </a:cubicBezTo>
                    <a:cubicBezTo>
                      <a:pt x="285" y="0"/>
                      <a:pt x="284" y="0"/>
                      <a:pt x="283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íśļîďè">
                <a:extLst>
                  <a:ext uri="{FF2B5EF4-FFF2-40B4-BE49-F238E27FC236}">
                    <a16:creationId xmlns:a16="http://schemas.microsoft.com/office/drawing/2014/main" id="{4287C107-0DF1-408E-8EA7-52DB6BA73F60}"/>
                  </a:ext>
                </a:extLst>
              </p:cNvPr>
              <p:cNvSpPr/>
              <p:nvPr/>
            </p:nvSpPr>
            <p:spPr bwMode="auto">
              <a:xfrm>
                <a:off x="6426201" y="1979614"/>
                <a:ext cx="82550" cy="28575"/>
              </a:xfrm>
              <a:custGeom>
                <a:avLst/>
                <a:gdLst>
                  <a:gd name="T0" fmla="*/ 0 w 56"/>
                  <a:gd name="T1" fmla="*/ 0 h 20"/>
                  <a:gd name="T2" fmla="*/ 56 w 56"/>
                  <a:gd name="T3" fmla="*/ 20 h 20"/>
                  <a:gd name="T4" fmla="*/ 48 w 56"/>
                  <a:gd name="T5" fmla="*/ 15 h 20"/>
                  <a:gd name="T6" fmla="*/ 8 w 56"/>
                  <a:gd name="T7" fmla="*/ 1 h 20"/>
                  <a:gd name="T8" fmla="*/ 0 w 5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17" y="10"/>
                      <a:pt x="36" y="17"/>
                      <a:pt x="56" y="20"/>
                    </a:cubicBezTo>
                    <a:cubicBezTo>
                      <a:pt x="53" y="18"/>
                      <a:pt x="51" y="16"/>
                      <a:pt x="48" y="15"/>
                    </a:cubicBezTo>
                    <a:cubicBezTo>
                      <a:pt x="34" y="12"/>
                      <a:pt x="21" y="7"/>
                      <a:pt x="8" y="1"/>
                    </a:cubicBezTo>
                    <a:cubicBezTo>
                      <a:pt x="5" y="1"/>
                      <a:pt x="2" y="0"/>
                      <a:pt x="0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îSḷïde">
                <a:extLst>
                  <a:ext uri="{FF2B5EF4-FFF2-40B4-BE49-F238E27FC236}">
                    <a16:creationId xmlns:a16="http://schemas.microsoft.com/office/drawing/2014/main" id="{41B25DC1-6BEF-489D-AD95-0A967990AAC1}"/>
                  </a:ext>
                </a:extLst>
              </p:cNvPr>
              <p:cNvSpPr/>
              <p:nvPr/>
            </p:nvSpPr>
            <p:spPr bwMode="auto">
              <a:xfrm>
                <a:off x="6302376" y="1516064"/>
                <a:ext cx="487363" cy="490538"/>
              </a:xfrm>
              <a:prstGeom prst="ellipse">
                <a:avLst/>
              </a:prstGeom>
              <a:solidFill>
                <a:srgbClr val="AE6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íšľïďe">
                <a:extLst>
                  <a:ext uri="{FF2B5EF4-FFF2-40B4-BE49-F238E27FC236}">
                    <a16:creationId xmlns:a16="http://schemas.microsoft.com/office/drawing/2014/main" id="{510FF5A1-B764-4B23-9F19-4B71CE1579E2}"/>
                  </a:ext>
                </a:extLst>
              </p:cNvPr>
              <p:cNvSpPr/>
              <p:nvPr/>
            </p:nvSpPr>
            <p:spPr bwMode="auto">
              <a:xfrm>
                <a:off x="6199188" y="1335089"/>
                <a:ext cx="690563" cy="619125"/>
              </a:xfrm>
              <a:custGeom>
                <a:avLst/>
                <a:gdLst>
                  <a:gd name="T0" fmla="*/ 99 w 472"/>
                  <a:gd name="T1" fmla="*/ 417 h 424"/>
                  <a:gd name="T2" fmla="*/ 100 w 472"/>
                  <a:gd name="T3" fmla="*/ 404 h 424"/>
                  <a:gd name="T4" fmla="*/ 139 w 472"/>
                  <a:gd name="T5" fmla="*/ 390 h 424"/>
                  <a:gd name="T6" fmla="*/ 239 w 472"/>
                  <a:gd name="T7" fmla="*/ 370 h 424"/>
                  <a:gd name="T8" fmla="*/ 279 w 472"/>
                  <a:gd name="T9" fmla="*/ 343 h 424"/>
                  <a:gd name="T10" fmla="*/ 314 w 472"/>
                  <a:gd name="T11" fmla="*/ 371 h 424"/>
                  <a:gd name="T12" fmla="*/ 348 w 472"/>
                  <a:gd name="T13" fmla="*/ 367 h 424"/>
                  <a:gd name="T14" fmla="*/ 396 w 472"/>
                  <a:gd name="T15" fmla="*/ 366 h 424"/>
                  <a:gd name="T16" fmla="*/ 441 w 472"/>
                  <a:gd name="T17" fmla="*/ 351 h 424"/>
                  <a:gd name="T18" fmla="*/ 453 w 472"/>
                  <a:gd name="T19" fmla="*/ 289 h 424"/>
                  <a:gd name="T20" fmla="*/ 458 w 472"/>
                  <a:gd name="T21" fmla="*/ 204 h 424"/>
                  <a:gd name="T22" fmla="*/ 457 w 472"/>
                  <a:gd name="T23" fmla="*/ 122 h 424"/>
                  <a:gd name="T24" fmla="*/ 391 w 472"/>
                  <a:gd name="T25" fmla="*/ 75 h 424"/>
                  <a:gd name="T26" fmla="*/ 342 w 472"/>
                  <a:gd name="T27" fmla="*/ 19 h 424"/>
                  <a:gd name="T28" fmla="*/ 250 w 472"/>
                  <a:gd name="T29" fmla="*/ 6 h 424"/>
                  <a:gd name="T30" fmla="*/ 181 w 472"/>
                  <a:gd name="T31" fmla="*/ 14 h 424"/>
                  <a:gd name="T32" fmla="*/ 131 w 472"/>
                  <a:gd name="T33" fmla="*/ 28 h 424"/>
                  <a:gd name="T34" fmla="*/ 76 w 472"/>
                  <a:gd name="T35" fmla="*/ 107 h 424"/>
                  <a:gd name="T36" fmla="*/ 38 w 472"/>
                  <a:gd name="T37" fmla="*/ 128 h 424"/>
                  <a:gd name="T38" fmla="*/ 12 w 472"/>
                  <a:gd name="T39" fmla="*/ 160 h 424"/>
                  <a:gd name="T40" fmla="*/ 21 w 472"/>
                  <a:gd name="T41" fmla="*/ 194 h 424"/>
                  <a:gd name="T42" fmla="*/ 9 w 472"/>
                  <a:gd name="T43" fmla="*/ 278 h 424"/>
                  <a:gd name="T44" fmla="*/ 22 w 472"/>
                  <a:gd name="T45" fmla="*/ 358 h 424"/>
                  <a:gd name="T46" fmla="*/ 35 w 472"/>
                  <a:gd name="T47" fmla="*/ 369 h 424"/>
                  <a:gd name="T48" fmla="*/ 49 w 472"/>
                  <a:gd name="T49" fmla="*/ 424 h 424"/>
                  <a:gd name="T50" fmla="*/ 99 w 472"/>
                  <a:gd name="T51" fmla="*/ 41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424">
                    <a:moveTo>
                      <a:pt x="99" y="417"/>
                    </a:moveTo>
                    <a:cubicBezTo>
                      <a:pt x="98" y="412"/>
                      <a:pt x="98" y="408"/>
                      <a:pt x="100" y="404"/>
                    </a:cubicBezTo>
                    <a:cubicBezTo>
                      <a:pt x="107" y="391"/>
                      <a:pt x="125" y="389"/>
                      <a:pt x="139" y="390"/>
                    </a:cubicBezTo>
                    <a:cubicBezTo>
                      <a:pt x="174" y="392"/>
                      <a:pt x="212" y="392"/>
                      <a:pt x="239" y="370"/>
                    </a:cubicBezTo>
                    <a:cubicBezTo>
                      <a:pt x="250" y="361"/>
                      <a:pt x="262" y="339"/>
                      <a:pt x="279" y="343"/>
                    </a:cubicBezTo>
                    <a:cubicBezTo>
                      <a:pt x="293" y="347"/>
                      <a:pt x="299" y="366"/>
                      <a:pt x="314" y="371"/>
                    </a:cubicBezTo>
                    <a:cubicBezTo>
                      <a:pt x="325" y="374"/>
                      <a:pt x="337" y="369"/>
                      <a:pt x="348" y="367"/>
                    </a:cubicBezTo>
                    <a:cubicBezTo>
                      <a:pt x="364" y="364"/>
                      <a:pt x="380" y="366"/>
                      <a:pt x="396" y="366"/>
                    </a:cubicBezTo>
                    <a:cubicBezTo>
                      <a:pt x="413" y="366"/>
                      <a:pt x="430" y="363"/>
                      <a:pt x="441" y="351"/>
                    </a:cubicBezTo>
                    <a:cubicBezTo>
                      <a:pt x="456" y="335"/>
                      <a:pt x="454" y="310"/>
                      <a:pt x="453" y="289"/>
                    </a:cubicBezTo>
                    <a:cubicBezTo>
                      <a:pt x="451" y="260"/>
                      <a:pt x="453" y="232"/>
                      <a:pt x="458" y="204"/>
                    </a:cubicBezTo>
                    <a:cubicBezTo>
                      <a:pt x="464" y="176"/>
                      <a:pt x="472" y="145"/>
                      <a:pt x="457" y="122"/>
                    </a:cubicBezTo>
                    <a:cubicBezTo>
                      <a:pt x="442" y="99"/>
                      <a:pt x="412" y="93"/>
                      <a:pt x="391" y="75"/>
                    </a:cubicBezTo>
                    <a:cubicBezTo>
                      <a:pt x="372" y="59"/>
                      <a:pt x="362" y="34"/>
                      <a:pt x="342" y="19"/>
                    </a:cubicBezTo>
                    <a:cubicBezTo>
                      <a:pt x="316" y="0"/>
                      <a:pt x="281" y="3"/>
                      <a:pt x="250" y="6"/>
                    </a:cubicBezTo>
                    <a:cubicBezTo>
                      <a:pt x="181" y="14"/>
                      <a:pt x="181" y="14"/>
                      <a:pt x="181" y="14"/>
                    </a:cubicBezTo>
                    <a:cubicBezTo>
                      <a:pt x="164" y="15"/>
                      <a:pt x="145" y="18"/>
                      <a:pt x="131" y="28"/>
                    </a:cubicBezTo>
                    <a:cubicBezTo>
                      <a:pt x="104" y="47"/>
                      <a:pt x="101" y="86"/>
                      <a:pt x="76" y="107"/>
                    </a:cubicBezTo>
                    <a:cubicBezTo>
                      <a:pt x="65" y="116"/>
                      <a:pt x="51" y="121"/>
                      <a:pt x="38" y="128"/>
                    </a:cubicBezTo>
                    <a:cubicBezTo>
                      <a:pt x="26" y="135"/>
                      <a:pt x="14" y="146"/>
                      <a:pt x="12" y="160"/>
                    </a:cubicBezTo>
                    <a:cubicBezTo>
                      <a:pt x="11" y="172"/>
                      <a:pt x="17" y="183"/>
                      <a:pt x="21" y="194"/>
                    </a:cubicBezTo>
                    <a:cubicBezTo>
                      <a:pt x="28" y="222"/>
                      <a:pt x="16" y="250"/>
                      <a:pt x="9" y="278"/>
                    </a:cubicBezTo>
                    <a:cubicBezTo>
                      <a:pt x="1" y="306"/>
                      <a:pt x="0" y="340"/>
                      <a:pt x="22" y="358"/>
                    </a:cubicBezTo>
                    <a:cubicBezTo>
                      <a:pt x="26" y="362"/>
                      <a:pt x="31" y="365"/>
                      <a:pt x="35" y="369"/>
                    </a:cubicBezTo>
                    <a:cubicBezTo>
                      <a:pt x="50" y="382"/>
                      <a:pt x="52" y="405"/>
                      <a:pt x="49" y="424"/>
                    </a:cubicBezTo>
                    <a:cubicBezTo>
                      <a:pt x="99" y="417"/>
                      <a:pt x="99" y="417"/>
                      <a:pt x="99" y="417"/>
                    </a:cubicBezTo>
                  </a:path>
                </a:pathLst>
              </a:custGeom>
              <a:solidFill>
                <a:srgbClr val="4440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sliḓé">
                <a:extLst>
                  <a:ext uri="{FF2B5EF4-FFF2-40B4-BE49-F238E27FC236}">
                    <a16:creationId xmlns:a16="http://schemas.microsoft.com/office/drawing/2014/main" id="{55E019A0-A452-4443-A1CE-5F1D16065F4C}"/>
                  </a:ext>
                </a:extLst>
              </p:cNvPr>
              <p:cNvSpPr/>
              <p:nvPr/>
            </p:nvSpPr>
            <p:spPr bwMode="auto">
              <a:xfrm>
                <a:off x="6561138" y="2038351"/>
                <a:ext cx="11113" cy="28575"/>
              </a:xfrm>
              <a:prstGeom prst="ellipse">
                <a:avLst/>
              </a:prstGeom>
              <a:solidFill>
                <a:srgbClr val="4440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śļiďè">
                <a:extLst>
                  <a:ext uri="{FF2B5EF4-FFF2-40B4-BE49-F238E27FC236}">
                    <a16:creationId xmlns:a16="http://schemas.microsoft.com/office/drawing/2014/main" id="{CF652C23-7D28-46C1-8B49-D5AB9C4BE19B}"/>
                  </a:ext>
                </a:extLst>
              </p:cNvPr>
              <p:cNvSpPr/>
              <p:nvPr/>
            </p:nvSpPr>
            <p:spPr bwMode="auto">
              <a:xfrm>
                <a:off x="6561138" y="2098676"/>
                <a:ext cx="11113" cy="28575"/>
              </a:xfrm>
              <a:prstGeom prst="ellipse">
                <a:avLst/>
              </a:prstGeom>
              <a:solidFill>
                <a:srgbClr val="4440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ïṧļîde">
                <a:extLst>
                  <a:ext uri="{FF2B5EF4-FFF2-40B4-BE49-F238E27FC236}">
                    <a16:creationId xmlns:a16="http://schemas.microsoft.com/office/drawing/2014/main" id="{4D6EED8F-59B6-43F1-83AD-A95FFC714074}"/>
                  </a:ext>
                </a:extLst>
              </p:cNvPr>
              <p:cNvSpPr/>
              <p:nvPr/>
            </p:nvSpPr>
            <p:spPr bwMode="auto">
              <a:xfrm>
                <a:off x="6380163" y="3260726"/>
                <a:ext cx="69850" cy="168275"/>
              </a:xfrm>
              <a:custGeom>
                <a:avLst/>
                <a:gdLst>
                  <a:gd name="T0" fmla="*/ 39 w 48"/>
                  <a:gd name="T1" fmla="*/ 94 h 115"/>
                  <a:gd name="T2" fmla="*/ 48 w 48"/>
                  <a:gd name="T3" fmla="*/ 60 h 115"/>
                  <a:gd name="T4" fmla="*/ 0 w 48"/>
                  <a:gd name="T5" fmla="*/ 0 h 115"/>
                  <a:gd name="T6" fmla="*/ 39 w 48"/>
                  <a:gd name="T7" fmla="*/ 9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115">
                    <a:moveTo>
                      <a:pt x="39" y="94"/>
                    </a:moveTo>
                    <a:cubicBezTo>
                      <a:pt x="43" y="89"/>
                      <a:pt x="46" y="76"/>
                      <a:pt x="48" y="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0" y="115"/>
                      <a:pt x="39" y="94"/>
                    </a:cubicBezTo>
                    <a:close/>
                  </a:path>
                </a:pathLst>
              </a:custGeom>
              <a:solidFill>
                <a:srgbClr val="AE6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îšḻiḓé">
                <a:extLst>
                  <a:ext uri="{FF2B5EF4-FFF2-40B4-BE49-F238E27FC236}">
                    <a16:creationId xmlns:a16="http://schemas.microsoft.com/office/drawing/2014/main" id="{9A2C9BB3-974A-4DA3-ABF5-48CEDF8337D1}"/>
                  </a:ext>
                </a:extLst>
              </p:cNvPr>
              <p:cNvSpPr/>
              <p:nvPr/>
            </p:nvSpPr>
            <p:spPr bwMode="auto">
              <a:xfrm>
                <a:off x="6380163" y="4475164"/>
                <a:ext cx="187325" cy="201613"/>
              </a:xfrm>
              <a:custGeom>
                <a:avLst/>
                <a:gdLst>
                  <a:gd name="T0" fmla="*/ 0 w 129"/>
                  <a:gd name="T1" fmla="*/ 0 h 138"/>
                  <a:gd name="T2" fmla="*/ 0 w 129"/>
                  <a:gd name="T3" fmla="*/ 4 h 138"/>
                  <a:gd name="T4" fmla="*/ 129 w 129"/>
                  <a:gd name="T5" fmla="*/ 128 h 138"/>
                  <a:gd name="T6" fmla="*/ 129 w 129"/>
                  <a:gd name="T7" fmla="*/ 138 h 138"/>
                  <a:gd name="T8" fmla="*/ 129 w 129"/>
                  <a:gd name="T9" fmla="*/ 124 h 138"/>
                  <a:gd name="T10" fmla="*/ 0 w 129"/>
                  <a:gd name="T11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138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34" y="11"/>
                      <a:pt x="129" y="128"/>
                      <a:pt x="129" y="128"/>
                    </a:cubicBezTo>
                    <a:cubicBezTo>
                      <a:pt x="129" y="128"/>
                      <a:pt x="129" y="132"/>
                      <a:pt x="129" y="138"/>
                    </a:cubicBezTo>
                    <a:cubicBezTo>
                      <a:pt x="129" y="130"/>
                      <a:pt x="129" y="124"/>
                      <a:pt x="129" y="124"/>
                    </a:cubicBezTo>
                    <a:cubicBezTo>
                      <a:pt x="129" y="124"/>
                      <a:pt x="34" y="7"/>
                      <a:pt x="0" y="0"/>
                    </a:cubicBezTo>
                  </a:path>
                </a:pathLst>
              </a:custGeom>
              <a:solidFill>
                <a:srgbClr val="2E2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Sḷïde">
                <a:extLst>
                  <a:ext uri="{FF2B5EF4-FFF2-40B4-BE49-F238E27FC236}">
                    <a16:creationId xmlns:a16="http://schemas.microsoft.com/office/drawing/2014/main" id="{334AB78C-95CA-4006-AA10-13F3AC8EB866}"/>
                  </a:ext>
                </a:extLst>
              </p:cNvPr>
              <p:cNvSpPr/>
              <p:nvPr/>
            </p:nvSpPr>
            <p:spPr bwMode="auto">
              <a:xfrm>
                <a:off x="6102351" y="4441826"/>
                <a:ext cx="277813" cy="50800"/>
              </a:xfrm>
              <a:custGeom>
                <a:avLst/>
                <a:gdLst>
                  <a:gd name="T0" fmla="*/ 47 w 190"/>
                  <a:gd name="T1" fmla="*/ 0 h 35"/>
                  <a:gd name="T2" fmla="*/ 0 w 190"/>
                  <a:gd name="T3" fmla="*/ 5 h 35"/>
                  <a:gd name="T4" fmla="*/ 8 w 190"/>
                  <a:gd name="T5" fmla="*/ 7 h 35"/>
                  <a:gd name="T6" fmla="*/ 47 w 190"/>
                  <a:gd name="T7" fmla="*/ 4 h 35"/>
                  <a:gd name="T8" fmla="*/ 126 w 190"/>
                  <a:gd name="T9" fmla="*/ 26 h 35"/>
                  <a:gd name="T10" fmla="*/ 156 w 190"/>
                  <a:gd name="T11" fmla="*/ 35 h 35"/>
                  <a:gd name="T12" fmla="*/ 182 w 190"/>
                  <a:gd name="T13" fmla="*/ 28 h 35"/>
                  <a:gd name="T14" fmla="*/ 183 w 190"/>
                  <a:gd name="T15" fmla="*/ 27 h 35"/>
                  <a:gd name="T16" fmla="*/ 187 w 190"/>
                  <a:gd name="T17" fmla="*/ 26 h 35"/>
                  <a:gd name="T18" fmla="*/ 190 w 190"/>
                  <a:gd name="T19" fmla="*/ 27 h 35"/>
                  <a:gd name="T20" fmla="*/ 190 w 190"/>
                  <a:gd name="T21" fmla="*/ 23 h 35"/>
                  <a:gd name="T22" fmla="*/ 187 w 190"/>
                  <a:gd name="T23" fmla="*/ 22 h 35"/>
                  <a:gd name="T24" fmla="*/ 183 w 190"/>
                  <a:gd name="T25" fmla="*/ 23 h 35"/>
                  <a:gd name="T26" fmla="*/ 182 w 190"/>
                  <a:gd name="T27" fmla="*/ 24 h 35"/>
                  <a:gd name="T28" fmla="*/ 156 w 190"/>
                  <a:gd name="T29" fmla="*/ 31 h 35"/>
                  <a:gd name="T30" fmla="*/ 126 w 190"/>
                  <a:gd name="T31" fmla="*/ 22 h 35"/>
                  <a:gd name="T32" fmla="*/ 47 w 190"/>
                  <a:gd name="T3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0" h="35">
                    <a:moveTo>
                      <a:pt x="47" y="0"/>
                    </a:moveTo>
                    <a:cubicBezTo>
                      <a:pt x="30" y="0"/>
                      <a:pt x="14" y="2"/>
                      <a:pt x="0" y="5"/>
                    </a:cubicBezTo>
                    <a:cubicBezTo>
                      <a:pt x="3" y="6"/>
                      <a:pt x="6" y="7"/>
                      <a:pt x="8" y="7"/>
                    </a:cubicBezTo>
                    <a:cubicBezTo>
                      <a:pt x="20" y="5"/>
                      <a:pt x="33" y="4"/>
                      <a:pt x="47" y="4"/>
                    </a:cubicBezTo>
                    <a:cubicBezTo>
                      <a:pt x="74" y="4"/>
                      <a:pt x="102" y="9"/>
                      <a:pt x="126" y="26"/>
                    </a:cubicBezTo>
                    <a:cubicBezTo>
                      <a:pt x="135" y="32"/>
                      <a:pt x="145" y="35"/>
                      <a:pt x="156" y="35"/>
                    </a:cubicBezTo>
                    <a:cubicBezTo>
                      <a:pt x="165" y="35"/>
                      <a:pt x="174" y="33"/>
                      <a:pt x="182" y="28"/>
                    </a:cubicBezTo>
                    <a:cubicBezTo>
                      <a:pt x="183" y="27"/>
                      <a:pt x="183" y="27"/>
                      <a:pt x="183" y="27"/>
                    </a:cubicBezTo>
                    <a:cubicBezTo>
                      <a:pt x="184" y="27"/>
                      <a:pt x="185" y="26"/>
                      <a:pt x="187" y="26"/>
                    </a:cubicBezTo>
                    <a:cubicBezTo>
                      <a:pt x="188" y="26"/>
                      <a:pt x="189" y="26"/>
                      <a:pt x="190" y="27"/>
                    </a:cubicBezTo>
                    <a:cubicBezTo>
                      <a:pt x="190" y="23"/>
                      <a:pt x="190" y="23"/>
                      <a:pt x="190" y="23"/>
                    </a:cubicBezTo>
                    <a:cubicBezTo>
                      <a:pt x="189" y="22"/>
                      <a:pt x="188" y="22"/>
                      <a:pt x="187" y="22"/>
                    </a:cubicBezTo>
                    <a:cubicBezTo>
                      <a:pt x="185" y="22"/>
                      <a:pt x="184" y="23"/>
                      <a:pt x="183" y="23"/>
                    </a:cubicBezTo>
                    <a:cubicBezTo>
                      <a:pt x="182" y="24"/>
                      <a:pt x="182" y="24"/>
                      <a:pt x="182" y="24"/>
                    </a:cubicBezTo>
                    <a:cubicBezTo>
                      <a:pt x="174" y="29"/>
                      <a:pt x="165" y="31"/>
                      <a:pt x="156" y="31"/>
                    </a:cubicBezTo>
                    <a:cubicBezTo>
                      <a:pt x="145" y="31"/>
                      <a:pt x="135" y="28"/>
                      <a:pt x="126" y="22"/>
                    </a:cubicBezTo>
                    <a:cubicBezTo>
                      <a:pt x="102" y="5"/>
                      <a:pt x="74" y="0"/>
                      <a:pt x="47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îSlídé">
                <a:extLst>
                  <a:ext uri="{FF2B5EF4-FFF2-40B4-BE49-F238E27FC236}">
                    <a16:creationId xmlns:a16="http://schemas.microsoft.com/office/drawing/2014/main" id="{601E5168-2E4C-4FDD-AA5F-2FE30599B0D9}"/>
                  </a:ext>
                </a:extLst>
              </p:cNvPr>
              <p:cNvSpPr/>
              <p:nvPr/>
            </p:nvSpPr>
            <p:spPr bwMode="auto">
              <a:xfrm>
                <a:off x="5551488" y="4498976"/>
                <a:ext cx="69850" cy="155575"/>
              </a:xfrm>
              <a:custGeom>
                <a:avLst/>
                <a:gdLst>
                  <a:gd name="T0" fmla="*/ 48 w 48"/>
                  <a:gd name="T1" fmla="*/ 0 h 107"/>
                  <a:gd name="T2" fmla="*/ 34 w 48"/>
                  <a:gd name="T3" fmla="*/ 6 h 107"/>
                  <a:gd name="T4" fmla="*/ 0 w 48"/>
                  <a:gd name="T5" fmla="*/ 107 h 107"/>
                  <a:gd name="T6" fmla="*/ 34 w 48"/>
                  <a:gd name="T7" fmla="*/ 10 h 107"/>
                  <a:gd name="T8" fmla="*/ 42 w 48"/>
                  <a:gd name="T9" fmla="*/ 6 h 107"/>
                  <a:gd name="T10" fmla="*/ 42 w 48"/>
                  <a:gd name="T11" fmla="*/ 6 h 107"/>
                  <a:gd name="T12" fmla="*/ 48 w 48"/>
                  <a:gd name="T1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07">
                    <a:moveTo>
                      <a:pt x="48" y="0"/>
                    </a:moveTo>
                    <a:cubicBezTo>
                      <a:pt x="43" y="1"/>
                      <a:pt x="39" y="3"/>
                      <a:pt x="34" y="6"/>
                    </a:cubicBezTo>
                    <a:cubicBezTo>
                      <a:pt x="4" y="23"/>
                      <a:pt x="0" y="67"/>
                      <a:pt x="0" y="107"/>
                    </a:cubicBezTo>
                    <a:cubicBezTo>
                      <a:pt x="0" y="68"/>
                      <a:pt x="5" y="26"/>
                      <a:pt x="34" y="10"/>
                    </a:cubicBezTo>
                    <a:cubicBezTo>
                      <a:pt x="37" y="8"/>
                      <a:pt x="39" y="7"/>
                      <a:pt x="42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4" y="4"/>
                      <a:pt x="48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í$ļidé">
                <a:extLst>
                  <a:ext uri="{FF2B5EF4-FFF2-40B4-BE49-F238E27FC236}">
                    <a16:creationId xmlns:a16="http://schemas.microsoft.com/office/drawing/2014/main" id="{B7DCF73B-A1F9-484D-9C8B-C8E92809DFD5}"/>
                  </a:ext>
                </a:extLst>
              </p:cNvPr>
              <p:cNvSpPr/>
              <p:nvPr/>
            </p:nvSpPr>
            <p:spPr bwMode="auto">
              <a:xfrm>
                <a:off x="5611813" y="4449764"/>
                <a:ext cx="366713" cy="74613"/>
              </a:xfrm>
              <a:custGeom>
                <a:avLst/>
                <a:gdLst>
                  <a:gd name="T0" fmla="*/ 232 w 251"/>
                  <a:gd name="T1" fmla="*/ 0 h 52"/>
                  <a:gd name="T2" fmla="*/ 140 w 251"/>
                  <a:gd name="T3" fmla="*/ 34 h 52"/>
                  <a:gd name="T4" fmla="*/ 105 w 251"/>
                  <a:gd name="T5" fmla="*/ 48 h 52"/>
                  <a:gd name="T6" fmla="*/ 85 w 251"/>
                  <a:gd name="T7" fmla="*/ 44 h 52"/>
                  <a:gd name="T8" fmla="*/ 28 w 251"/>
                  <a:gd name="T9" fmla="*/ 31 h 52"/>
                  <a:gd name="T10" fmla="*/ 6 w 251"/>
                  <a:gd name="T11" fmla="*/ 34 h 52"/>
                  <a:gd name="T12" fmla="*/ 0 w 251"/>
                  <a:gd name="T13" fmla="*/ 40 h 52"/>
                  <a:gd name="T14" fmla="*/ 0 w 251"/>
                  <a:gd name="T15" fmla="*/ 40 h 52"/>
                  <a:gd name="T16" fmla="*/ 28 w 251"/>
                  <a:gd name="T17" fmla="*/ 35 h 52"/>
                  <a:gd name="T18" fmla="*/ 85 w 251"/>
                  <a:gd name="T19" fmla="*/ 48 h 52"/>
                  <a:gd name="T20" fmla="*/ 105 w 251"/>
                  <a:gd name="T21" fmla="*/ 52 h 52"/>
                  <a:gd name="T22" fmla="*/ 140 w 251"/>
                  <a:gd name="T23" fmla="*/ 38 h 52"/>
                  <a:gd name="T24" fmla="*/ 232 w 251"/>
                  <a:gd name="T25" fmla="*/ 4 h 52"/>
                  <a:gd name="T26" fmla="*/ 241 w 251"/>
                  <a:gd name="T27" fmla="*/ 4 h 52"/>
                  <a:gd name="T28" fmla="*/ 251 w 251"/>
                  <a:gd name="T29" fmla="*/ 1 h 52"/>
                  <a:gd name="T30" fmla="*/ 232 w 251"/>
                  <a:gd name="T3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1" h="52">
                    <a:moveTo>
                      <a:pt x="232" y="0"/>
                    </a:moveTo>
                    <a:cubicBezTo>
                      <a:pt x="188" y="0"/>
                      <a:pt x="158" y="18"/>
                      <a:pt x="140" y="34"/>
                    </a:cubicBezTo>
                    <a:cubicBezTo>
                      <a:pt x="130" y="43"/>
                      <a:pt x="118" y="48"/>
                      <a:pt x="105" y="48"/>
                    </a:cubicBezTo>
                    <a:cubicBezTo>
                      <a:pt x="98" y="48"/>
                      <a:pt x="91" y="47"/>
                      <a:pt x="85" y="44"/>
                    </a:cubicBezTo>
                    <a:cubicBezTo>
                      <a:pt x="69" y="37"/>
                      <a:pt x="48" y="31"/>
                      <a:pt x="28" y="31"/>
                    </a:cubicBezTo>
                    <a:cubicBezTo>
                      <a:pt x="21" y="31"/>
                      <a:pt x="13" y="32"/>
                      <a:pt x="6" y="34"/>
                    </a:cubicBezTo>
                    <a:cubicBezTo>
                      <a:pt x="2" y="38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37"/>
                      <a:pt x="18" y="35"/>
                      <a:pt x="28" y="35"/>
                    </a:cubicBezTo>
                    <a:cubicBezTo>
                      <a:pt x="48" y="35"/>
                      <a:pt x="69" y="41"/>
                      <a:pt x="85" y="48"/>
                    </a:cubicBezTo>
                    <a:cubicBezTo>
                      <a:pt x="91" y="51"/>
                      <a:pt x="98" y="52"/>
                      <a:pt x="105" y="52"/>
                    </a:cubicBezTo>
                    <a:cubicBezTo>
                      <a:pt x="118" y="52"/>
                      <a:pt x="130" y="47"/>
                      <a:pt x="140" y="38"/>
                    </a:cubicBezTo>
                    <a:cubicBezTo>
                      <a:pt x="158" y="22"/>
                      <a:pt x="188" y="4"/>
                      <a:pt x="232" y="4"/>
                    </a:cubicBezTo>
                    <a:cubicBezTo>
                      <a:pt x="235" y="4"/>
                      <a:pt x="238" y="4"/>
                      <a:pt x="241" y="4"/>
                    </a:cubicBezTo>
                    <a:cubicBezTo>
                      <a:pt x="244" y="3"/>
                      <a:pt x="248" y="2"/>
                      <a:pt x="251" y="1"/>
                    </a:cubicBezTo>
                    <a:cubicBezTo>
                      <a:pt x="244" y="0"/>
                      <a:pt x="238" y="0"/>
                      <a:pt x="232" y="0"/>
                    </a:cubicBezTo>
                  </a:path>
                </a:pathLst>
              </a:custGeom>
              <a:solidFill>
                <a:srgbClr val="6A7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ṣ1íďe">
                <a:extLst>
                  <a:ext uri="{FF2B5EF4-FFF2-40B4-BE49-F238E27FC236}">
                    <a16:creationId xmlns:a16="http://schemas.microsoft.com/office/drawing/2014/main" id="{A3648344-057C-44E5-B783-2E1C0CE53A29}"/>
                  </a:ext>
                </a:extLst>
              </p:cNvPr>
              <p:cNvSpPr/>
              <p:nvPr/>
            </p:nvSpPr>
            <p:spPr bwMode="auto">
              <a:xfrm>
                <a:off x="5549901" y="4721226"/>
                <a:ext cx="1588" cy="34925"/>
              </a:xfrm>
              <a:custGeom>
                <a:avLst/>
                <a:gdLst>
                  <a:gd name="T0" fmla="*/ 2 w 2"/>
                  <a:gd name="T1" fmla="*/ 0 h 24"/>
                  <a:gd name="T2" fmla="*/ 1 w 2"/>
                  <a:gd name="T3" fmla="*/ 19 h 24"/>
                  <a:gd name="T4" fmla="*/ 1 w 2"/>
                  <a:gd name="T5" fmla="*/ 24 h 24"/>
                  <a:gd name="T6" fmla="*/ 1 w 2"/>
                  <a:gd name="T7" fmla="*/ 23 h 24"/>
                  <a:gd name="T8" fmla="*/ 2 w 2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4">
                    <a:moveTo>
                      <a:pt x="2" y="0"/>
                    </a:moveTo>
                    <a:cubicBezTo>
                      <a:pt x="2" y="7"/>
                      <a:pt x="1" y="14"/>
                      <a:pt x="1" y="19"/>
                    </a:cubicBezTo>
                    <a:cubicBezTo>
                      <a:pt x="0" y="21"/>
                      <a:pt x="0" y="22"/>
                      <a:pt x="1" y="24"/>
                    </a:cubicBezTo>
                    <a:cubicBezTo>
                      <a:pt x="1" y="24"/>
                      <a:pt x="1" y="23"/>
                      <a:pt x="1" y="23"/>
                    </a:cubicBezTo>
                    <a:cubicBezTo>
                      <a:pt x="2" y="17"/>
                      <a:pt x="2" y="9"/>
                      <a:pt x="2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íṣḷiḋe">
                <a:extLst>
                  <a:ext uri="{FF2B5EF4-FFF2-40B4-BE49-F238E27FC236}">
                    <a16:creationId xmlns:a16="http://schemas.microsoft.com/office/drawing/2014/main" id="{9D1B5BBA-1176-4F51-A7DD-F062E6D24B5E}"/>
                  </a:ext>
                </a:extLst>
              </p:cNvPr>
              <p:cNvSpPr/>
              <p:nvPr/>
            </p:nvSpPr>
            <p:spPr bwMode="auto">
              <a:xfrm>
                <a:off x="5529263" y="4429126"/>
                <a:ext cx="1046163" cy="585788"/>
              </a:xfrm>
              <a:custGeom>
                <a:avLst/>
                <a:gdLst>
                  <a:gd name="T0" fmla="*/ 675 w 716"/>
                  <a:gd name="T1" fmla="*/ 280 h 401"/>
                  <a:gd name="T2" fmla="*/ 352 w 716"/>
                  <a:gd name="T3" fmla="*/ 388 h 401"/>
                  <a:gd name="T4" fmla="*/ 15 w 716"/>
                  <a:gd name="T5" fmla="*/ 223 h 401"/>
                  <a:gd name="T6" fmla="*/ 49 w 716"/>
                  <a:gd name="T7" fmla="*/ 58 h 401"/>
                  <a:gd name="T8" fmla="*/ 142 w 716"/>
                  <a:gd name="T9" fmla="*/ 62 h 401"/>
                  <a:gd name="T10" fmla="*/ 197 w 716"/>
                  <a:gd name="T11" fmla="*/ 52 h 401"/>
                  <a:gd name="T12" fmla="*/ 338 w 716"/>
                  <a:gd name="T13" fmla="*/ 25 h 401"/>
                  <a:gd name="T14" fmla="*/ 366 w 716"/>
                  <a:gd name="T15" fmla="*/ 25 h 401"/>
                  <a:gd name="T16" fmla="*/ 518 w 716"/>
                  <a:gd name="T17" fmla="*/ 35 h 401"/>
                  <a:gd name="T18" fmla="*/ 574 w 716"/>
                  <a:gd name="T19" fmla="*/ 37 h 401"/>
                  <a:gd name="T20" fmla="*/ 575 w 716"/>
                  <a:gd name="T21" fmla="*/ 36 h 401"/>
                  <a:gd name="T22" fmla="*/ 711 w 716"/>
                  <a:gd name="T23" fmla="*/ 160 h 401"/>
                  <a:gd name="T24" fmla="*/ 675 w 716"/>
                  <a:gd name="T25" fmla="*/ 28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6" h="401">
                    <a:moveTo>
                      <a:pt x="675" y="280"/>
                    </a:moveTo>
                    <a:cubicBezTo>
                      <a:pt x="675" y="280"/>
                      <a:pt x="596" y="401"/>
                      <a:pt x="352" y="388"/>
                    </a:cubicBezTo>
                    <a:cubicBezTo>
                      <a:pt x="122" y="376"/>
                      <a:pt x="9" y="263"/>
                      <a:pt x="15" y="223"/>
                    </a:cubicBezTo>
                    <a:cubicBezTo>
                      <a:pt x="20" y="183"/>
                      <a:pt x="0" y="86"/>
                      <a:pt x="49" y="58"/>
                    </a:cubicBezTo>
                    <a:cubicBezTo>
                      <a:pt x="78" y="42"/>
                      <a:pt x="116" y="51"/>
                      <a:pt x="142" y="62"/>
                    </a:cubicBezTo>
                    <a:cubicBezTo>
                      <a:pt x="161" y="70"/>
                      <a:pt x="182" y="66"/>
                      <a:pt x="197" y="52"/>
                    </a:cubicBezTo>
                    <a:cubicBezTo>
                      <a:pt x="221" y="30"/>
                      <a:pt x="267" y="6"/>
                      <a:pt x="338" y="25"/>
                    </a:cubicBezTo>
                    <a:cubicBezTo>
                      <a:pt x="347" y="28"/>
                      <a:pt x="357" y="27"/>
                      <a:pt x="366" y="25"/>
                    </a:cubicBezTo>
                    <a:cubicBezTo>
                      <a:pt x="396" y="15"/>
                      <a:pt x="467" y="0"/>
                      <a:pt x="518" y="35"/>
                    </a:cubicBezTo>
                    <a:cubicBezTo>
                      <a:pt x="535" y="46"/>
                      <a:pt x="557" y="47"/>
                      <a:pt x="574" y="37"/>
                    </a:cubicBezTo>
                    <a:cubicBezTo>
                      <a:pt x="575" y="36"/>
                      <a:pt x="575" y="36"/>
                      <a:pt x="575" y="36"/>
                    </a:cubicBezTo>
                    <a:cubicBezTo>
                      <a:pt x="599" y="22"/>
                      <a:pt x="711" y="160"/>
                      <a:pt x="711" y="160"/>
                    </a:cubicBezTo>
                    <a:cubicBezTo>
                      <a:pt x="711" y="160"/>
                      <a:pt x="716" y="267"/>
                      <a:pt x="675" y="280"/>
                    </a:cubicBezTo>
                  </a:path>
                </a:pathLst>
              </a:custGeom>
              <a:solidFill>
                <a:srgbClr val="767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iSľîḋé">
                <a:extLst>
                  <a:ext uri="{FF2B5EF4-FFF2-40B4-BE49-F238E27FC236}">
                    <a16:creationId xmlns:a16="http://schemas.microsoft.com/office/drawing/2014/main" id="{46D71E51-2B71-4BBF-B64C-A3BDA713350A}"/>
                  </a:ext>
                </a:extLst>
              </p:cNvPr>
              <p:cNvSpPr/>
              <p:nvPr/>
            </p:nvSpPr>
            <p:spPr bwMode="auto">
              <a:xfrm>
                <a:off x="6086476" y="4449764"/>
                <a:ext cx="15875" cy="1588"/>
              </a:xfrm>
              <a:custGeom>
                <a:avLst/>
                <a:gdLst>
                  <a:gd name="T0" fmla="*/ 9 w 10"/>
                  <a:gd name="T1" fmla="*/ 0 h 2"/>
                  <a:gd name="T2" fmla="*/ 0 w 10"/>
                  <a:gd name="T3" fmla="*/ 2 h 2"/>
                  <a:gd name="T4" fmla="*/ 1 w 10"/>
                  <a:gd name="T5" fmla="*/ 2 h 2"/>
                  <a:gd name="T6" fmla="*/ 10 w 10"/>
                  <a:gd name="T7" fmla="*/ 0 h 2"/>
                  <a:gd name="T8" fmla="*/ 9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9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4" y="1"/>
                      <a:pt x="7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ïŝ1îḍê">
                <a:extLst>
                  <a:ext uri="{FF2B5EF4-FFF2-40B4-BE49-F238E27FC236}">
                    <a16:creationId xmlns:a16="http://schemas.microsoft.com/office/drawing/2014/main" id="{EA16664A-9304-4E94-B4EF-A0ABA0F97955}"/>
                  </a:ext>
                </a:extLst>
              </p:cNvPr>
              <p:cNvSpPr/>
              <p:nvPr/>
            </p:nvSpPr>
            <p:spPr bwMode="auto">
              <a:xfrm>
                <a:off x="5978526" y="4441826"/>
                <a:ext cx="122238" cy="11113"/>
              </a:xfrm>
              <a:custGeom>
                <a:avLst/>
                <a:gdLst>
                  <a:gd name="T0" fmla="*/ 44 w 83"/>
                  <a:gd name="T1" fmla="*/ 0 h 8"/>
                  <a:gd name="T2" fmla="*/ 0 w 83"/>
                  <a:gd name="T3" fmla="*/ 6 h 8"/>
                  <a:gd name="T4" fmla="*/ 10 w 83"/>
                  <a:gd name="T5" fmla="*/ 8 h 8"/>
                  <a:gd name="T6" fmla="*/ 44 w 83"/>
                  <a:gd name="T7" fmla="*/ 4 h 8"/>
                  <a:gd name="T8" fmla="*/ 74 w 83"/>
                  <a:gd name="T9" fmla="*/ 7 h 8"/>
                  <a:gd name="T10" fmla="*/ 83 w 83"/>
                  <a:gd name="T11" fmla="*/ 5 h 8"/>
                  <a:gd name="T12" fmla="*/ 44 w 8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">
                    <a:moveTo>
                      <a:pt x="44" y="0"/>
                    </a:moveTo>
                    <a:cubicBezTo>
                      <a:pt x="29" y="0"/>
                      <a:pt x="14" y="2"/>
                      <a:pt x="0" y="6"/>
                    </a:cubicBezTo>
                    <a:cubicBezTo>
                      <a:pt x="3" y="7"/>
                      <a:pt x="7" y="7"/>
                      <a:pt x="10" y="8"/>
                    </a:cubicBezTo>
                    <a:cubicBezTo>
                      <a:pt x="21" y="5"/>
                      <a:pt x="32" y="4"/>
                      <a:pt x="44" y="4"/>
                    </a:cubicBezTo>
                    <a:cubicBezTo>
                      <a:pt x="54" y="4"/>
                      <a:pt x="64" y="5"/>
                      <a:pt x="74" y="7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71" y="2"/>
                      <a:pt x="57" y="0"/>
                      <a:pt x="44" y="0"/>
                    </a:cubicBezTo>
                  </a:path>
                </a:pathLst>
              </a:custGeom>
              <a:solidFill>
                <a:srgbClr val="6A7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iṣḷïḋê">
                <a:extLst>
                  <a:ext uri="{FF2B5EF4-FFF2-40B4-BE49-F238E27FC236}">
                    <a16:creationId xmlns:a16="http://schemas.microsoft.com/office/drawing/2014/main" id="{87C1E61D-193A-4BF8-9ADA-DF43854E3455}"/>
                  </a:ext>
                </a:extLst>
              </p:cNvPr>
              <p:cNvSpPr/>
              <p:nvPr/>
            </p:nvSpPr>
            <p:spPr bwMode="auto">
              <a:xfrm>
                <a:off x="6088063" y="4449764"/>
                <a:ext cx="25400" cy="4763"/>
              </a:xfrm>
              <a:custGeom>
                <a:avLst/>
                <a:gdLst>
                  <a:gd name="T0" fmla="*/ 9 w 17"/>
                  <a:gd name="T1" fmla="*/ 0 h 4"/>
                  <a:gd name="T2" fmla="*/ 0 w 17"/>
                  <a:gd name="T3" fmla="*/ 2 h 4"/>
                  <a:gd name="T4" fmla="*/ 9 w 17"/>
                  <a:gd name="T5" fmla="*/ 4 h 4"/>
                  <a:gd name="T6" fmla="*/ 17 w 17"/>
                  <a:gd name="T7" fmla="*/ 2 h 4"/>
                  <a:gd name="T8" fmla="*/ 9 w 1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4">
                    <a:moveTo>
                      <a:pt x="9" y="0"/>
                    </a:moveTo>
                    <a:cubicBezTo>
                      <a:pt x="6" y="1"/>
                      <a:pt x="3" y="1"/>
                      <a:pt x="0" y="2"/>
                    </a:cubicBezTo>
                    <a:cubicBezTo>
                      <a:pt x="3" y="3"/>
                      <a:pt x="6" y="3"/>
                      <a:pt x="9" y="4"/>
                    </a:cubicBezTo>
                    <a:cubicBezTo>
                      <a:pt x="12" y="4"/>
                      <a:pt x="14" y="3"/>
                      <a:pt x="17" y="2"/>
                    </a:cubicBezTo>
                    <a:cubicBezTo>
                      <a:pt x="15" y="2"/>
                      <a:pt x="12" y="1"/>
                      <a:pt x="9" y="0"/>
                    </a:cubicBezTo>
                  </a:path>
                </a:pathLst>
              </a:custGeom>
              <a:solidFill>
                <a:srgbClr val="3D3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îṩḷíḋe">
                <a:extLst>
                  <a:ext uri="{FF2B5EF4-FFF2-40B4-BE49-F238E27FC236}">
                    <a16:creationId xmlns:a16="http://schemas.microsoft.com/office/drawing/2014/main" id="{C76EDB02-ADB7-4E03-9879-4C02362C93EE}"/>
                  </a:ext>
                </a:extLst>
              </p:cNvPr>
              <p:cNvSpPr/>
              <p:nvPr/>
            </p:nvSpPr>
            <p:spPr bwMode="auto">
              <a:xfrm>
                <a:off x="5964238" y="4451351"/>
                <a:ext cx="30163" cy="4763"/>
              </a:xfrm>
              <a:custGeom>
                <a:avLst/>
                <a:gdLst>
                  <a:gd name="T0" fmla="*/ 10 w 20"/>
                  <a:gd name="T1" fmla="*/ 0 h 4"/>
                  <a:gd name="T2" fmla="*/ 0 w 20"/>
                  <a:gd name="T3" fmla="*/ 3 h 4"/>
                  <a:gd name="T4" fmla="*/ 10 w 20"/>
                  <a:gd name="T5" fmla="*/ 4 h 4"/>
                  <a:gd name="T6" fmla="*/ 20 w 20"/>
                  <a:gd name="T7" fmla="*/ 2 h 4"/>
                  <a:gd name="T8" fmla="*/ 10 w 2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">
                    <a:moveTo>
                      <a:pt x="10" y="0"/>
                    </a:moveTo>
                    <a:cubicBezTo>
                      <a:pt x="7" y="1"/>
                      <a:pt x="3" y="2"/>
                      <a:pt x="0" y="3"/>
                    </a:cubicBezTo>
                    <a:cubicBezTo>
                      <a:pt x="3" y="4"/>
                      <a:pt x="7" y="4"/>
                      <a:pt x="10" y="4"/>
                    </a:cubicBezTo>
                    <a:cubicBezTo>
                      <a:pt x="13" y="3"/>
                      <a:pt x="17" y="2"/>
                      <a:pt x="20" y="2"/>
                    </a:cubicBezTo>
                    <a:cubicBezTo>
                      <a:pt x="17" y="1"/>
                      <a:pt x="13" y="1"/>
                      <a:pt x="10" y="0"/>
                    </a:cubicBezTo>
                  </a:path>
                </a:pathLst>
              </a:custGeom>
              <a:solidFill>
                <a:srgbClr val="5F6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îṩlîḍè">
                <a:extLst>
                  <a:ext uri="{FF2B5EF4-FFF2-40B4-BE49-F238E27FC236}">
                    <a16:creationId xmlns:a16="http://schemas.microsoft.com/office/drawing/2014/main" id="{AB2F6547-E1BE-4E1E-88A9-2D46F2B7061F}"/>
                  </a:ext>
                </a:extLst>
              </p:cNvPr>
              <p:cNvSpPr/>
              <p:nvPr/>
            </p:nvSpPr>
            <p:spPr bwMode="auto">
              <a:xfrm>
                <a:off x="5815013" y="4451351"/>
                <a:ext cx="395288" cy="177800"/>
              </a:xfrm>
              <a:custGeom>
                <a:avLst/>
                <a:gdLst>
                  <a:gd name="T0" fmla="*/ 1 w 270"/>
                  <a:gd name="T1" fmla="*/ 116 h 121"/>
                  <a:gd name="T2" fmla="*/ 0 w 270"/>
                  <a:gd name="T3" fmla="*/ 121 h 121"/>
                  <a:gd name="T4" fmla="*/ 0 w 270"/>
                  <a:gd name="T5" fmla="*/ 121 h 121"/>
                  <a:gd name="T6" fmla="*/ 1 w 270"/>
                  <a:gd name="T7" fmla="*/ 121 h 121"/>
                  <a:gd name="T8" fmla="*/ 1 w 270"/>
                  <a:gd name="T9" fmla="*/ 117 h 121"/>
                  <a:gd name="T10" fmla="*/ 1 w 270"/>
                  <a:gd name="T11" fmla="*/ 116 h 121"/>
                  <a:gd name="T12" fmla="*/ 102 w 270"/>
                  <a:gd name="T13" fmla="*/ 2 h 121"/>
                  <a:gd name="T14" fmla="*/ 10 w 270"/>
                  <a:gd name="T15" fmla="*/ 89 h 121"/>
                  <a:gd name="T16" fmla="*/ 12 w 270"/>
                  <a:gd name="T17" fmla="*/ 87 h 121"/>
                  <a:gd name="T18" fmla="*/ 112 w 270"/>
                  <a:gd name="T19" fmla="*/ 3 h 121"/>
                  <a:gd name="T20" fmla="*/ 102 w 270"/>
                  <a:gd name="T21" fmla="*/ 2 h 121"/>
                  <a:gd name="T22" fmla="*/ 204 w 270"/>
                  <a:gd name="T23" fmla="*/ 0 h 121"/>
                  <a:gd name="T24" fmla="*/ 196 w 270"/>
                  <a:gd name="T25" fmla="*/ 2 h 121"/>
                  <a:gd name="T26" fmla="*/ 262 w 270"/>
                  <a:gd name="T27" fmla="*/ 37 h 121"/>
                  <a:gd name="T28" fmla="*/ 270 w 270"/>
                  <a:gd name="T29" fmla="*/ 41 h 121"/>
                  <a:gd name="T30" fmla="*/ 204 w 270"/>
                  <a:gd name="T3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0" h="121">
                    <a:moveTo>
                      <a:pt x="1" y="116"/>
                    </a:moveTo>
                    <a:cubicBezTo>
                      <a:pt x="0" y="118"/>
                      <a:pt x="0" y="119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1"/>
                      <a:pt x="0" y="121"/>
                      <a:pt x="1" y="121"/>
                    </a:cubicBezTo>
                    <a:cubicBezTo>
                      <a:pt x="1" y="120"/>
                      <a:pt x="1" y="118"/>
                      <a:pt x="1" y="117"/>
                    </a:cubicBezTo>
                    <a:cubicBezTo>
                      <a:pt x="1" y="117"/>
                      <a:pt x="1" y="117"/>
                      <a:pt x="1" y="116"/>
                    </a:cubicBezTo>
                    <a:moveTo>
                      <a:pt x="102" y="2"/>
                    </a:moveTo>
                    <a:cubicBezTo>
                      <a:pt x="61" y="17"/>
                      <a:pt x="27" y="49"/>
                      <a:pt x="10" y="89"/>
                    </a:cubicBezTo>
                    <a:cubicBezTo>
                      <a:pt x="11" y="88"/>
                      <a:pt x="12" y="88"/>
                      <a:pt x="12" y="87"/>
                    </a:cubicBezTo>
                    <a:cubicBezTo>
                      <a:pt x="32" y="47"/>
                      <a:pt x="68" y="16"/>
                      <a:pt x="112" y="3"/>
                    </a:cubicBezTo>
                    <a:cubicBezTo>
                      <a:pt x="109" y="3"/>
                      <a:pt x="105" y="3"/>
                      <a:pt x="102" y="2"/>
                    </a:cubicBezTo>
                    <a:moveTo>
                      <a:pt x="204" y="0"/>
                    </a:moveTo>
                    <a:cubicBezTo>
                      <a:pt x="201" y="1"/>
                      <a:pt x="199" y="2"/>
                      <a:pt x="196" y="2"/>
                    </a:cubicBezTo>
                    <a:cubicBezTo>
                      <a:pt x="221" y="9"/>
                      <a:pt x="243" y="21"/>
                      <a:pt x="262" y="37"/>
                    </a:cubicBezTo>
                    <a:cubicBezTo>
                      <a:pt x="265" y="38"/>
                      <a:pt x="267" y="40"/>
                      <a:pt x="270" y="41"/>
                    </a:cubicBezTo>
                    <a:cubicBezTo>
                      <a:pt x="252" y="22"/>
                      <a:pt x="229" y="8"/>
                      <a:pt x="204" y="0"/>
                    </a:cubicBezTo>
                  </a:path>
                </a:pathLst>
              </a:custGeom>
              <a:solidFill>
                <a:srgbClr val="6A7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íṩḷiḋe">
                <a:extLst>
                  <a:ext uri="{FF2B5EF4-FFF2-40B4-BE49-F238E27FC236}">
                    <a16:creationId xmlns:a16="http://schemas.microsoft.com/office/drawing/2014/main" id="{C8568F8E-24B7-48D4-957C-31A152A61470}"/>
                  </a:ext>
                </a:extLst>
              </p:cNvPr>
              <p:cNvSpPr/>
              <p:nvPr/>
            </p:nvSpPr>
            <p:spPr bwMode="auto">
              <a:xfrm>
                <a:off x="5810251" y="4448176"/>
                <a:ext cx="465138" cy="465138"/>
              </a:xfrm>
              <a:prstGeom prst="ellipse">
                <a:avLst/>
              </a:prstGeom>
              <a:solidFill>
                <a:srgbClr val="FF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íṧḻiḋè">
                <a:extLst>
                  <a:ext uri="{FF2B5EF4-FFF2-40B4-BE49-F238E27FC236}">
                    <a16:creationId xmlns:a16="http://schemas.microsoft.com/office/drawing/2014/main" id="{0E20AEE3-D226-4F17-B47D-2173CC98D91F}"/>
                  </a:ext>
                </a:extLst>
              </p:cNvPr>
              <p:cNvSpPr/>
              <p:nvPr/>
            </p:nvSpPr>
            <p:spPr bwMode="auto">
              <a:xfrm>
                <a:off x="5783263" y="4456114"/>
                <a:ext cx="542925" cy="488950"/>
              </a:xfrm>
              <a:custGeom>
                <a:avLst/>
                <a:gdLst>
                  <a:gd name="T0" fmla="*/ 132 w 372"/>
                  <a:gd name="T1" fmla="*/ 16 h 335"/>
                  <a:gd name="T2" fmla="*/ 91 w 372"/>
                  <a:gd name="T3" fmla="*/ 43 h 335"/>
                  <a:gd name="T4" fmla="*/ 77 w 372"/>
                  <a:gd name="T5" fmla="*/ 69 h 335"/>
                  <a:gd name="T6" fmla="*/ 36 w 372"/>
                  <a:gd name="T7" fmla="*/ 85 h 335"/>
                  <a:gd name="T8" fmla="*/ 27 w 372"/>
                  <a:gd name="T9" fmla="*/ 117 h 335"/>
                  <a:gd name="T10" fmla="*/ 1 w 372"/>
                  <a:gd name="T11" fmla="*/ 143 h 335"/>
                  <a:gd name="T12" fmla="*/ 9 w 372"/>
                  <a:gd name="T13" fmla="*/ 181 h 335"/>
                  <a:gd name="T14" fmla="*/ 74 w 372"/>
                  <a:gd name="T15" fmla="*/ 289 h 335"/>
                  <a:gd name="T16" fmla="*/ 286 w 372"/>
                  <a:gd name="T17" fmla="*/ 328 h 335"/>
                  <a:gd name="T18" fmla="*/ 303 w 372"/>
                  <a:gd name="T19" fmla="*/ 324 h 335"/>
                  <a:gd name="T20" fmla="*/ 313 w 372"/>
                  <a:gd name="T21" fmla="*/ 300 h 335"/>
                  <a:gd name="T22" fmla="*/ 353 w 372"/>
                  <a:gd name="T23" fmla="*/ 191 h 335"/>
                  <a:gd name="T24" fmla="*/ 349 w 372"/>
                  <a:gd name="T25" fmla="*/ 80 h 335"/>
                  <a:gd name="T26" fmla="*/ 132 w 372"/>
                  <a:gd name="T27" fmla="*/ 16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2" h="335">
                    <a:moveTo>
                      <a:pt x="132" y="16"/>
                    </a:moveTo>
                    <a:cubicBezTo>
                      <a:pt x="116" y="20"/>
                      <a:pt x="99" y="29"/>
                      <a:pt x="91" y="43"/>
                    </a:cubicBezTo>
                    <a:cubicBezTo>
                      <a:pt x="86" y="52"/>
                      <a:pt x="84" y="62"/>
                      <a:pt x="77" y="69"/>
                    </a:cubicBezTo>
                    <a:cubicBezTo>
                      <a:pt x="67" y="79"/>
                      <a:pt x="50" y="79"/>
                      <a:pt x="36" y="85"/>
                    </a:cubicBezTo>
                    <a:cubicBezTo>
                      <a:pt x="23" y="91"/>
                      <a:pt x="14" y="111"/>
                      <a:pt x="27" y="117"/>
                    </a:cubicBezTo>
                    <a:cubicBezTo>
                      <a:pt x="13" y="118"/>
                      <a:pt x="3" y="131"/>
                      <a:pt x="1" y="143"/>
                    </a:cubicBezTo>
                    <a:cubicBezTo>
                      <a:pt x="0" y="156"/>
                      <a:pt x="4" y="169"/>
                      <a:pt x="9" y="181"/>
                    </a:cubicBezTo>
                    <a:cubicBezTo>
                      <a:pt x="24" y="220"/>
                      <a:pt x="41" y="261"/>
                      <a:pt x="74" y="289"/>
                    </a:cubicBezTo>
                    <a:cubicBezTo>
                      <a:pt x="129" y="335"/>
                      <a:pt x="212" y="333"/>
                      <a:pt x="286" y="328"/>
                    </a:cubicBezTo>
                    <a:cubicBezTo>
                      <a:pt x="292" y="328"/>
                      <a:pt x="298" y="327"/>
                      <a:pt x="303" y="324"/>
                    </a:cubicBezTo>
                    <a:cubicBezTo>
                      <a:pt x="311" y="319"/>
                      <a:pt x="312" y="309"/>
                      <a:pt x="313" y="300"/>
                    </a:cubicBezTo>
                    <a:cubicBezTo>
                      <a:pt x="319" y="262"/>
                      <a:pt x="340" y="227"/>
                      <a:pt x="353" y="191"/>
                    </a:cubicBezTo>
                    <a:cubicBezTo>
                      <a:pt x="366" y="155"/>
                      <a:pt x="372" y="113"/>
                      <a:pt x="349" y="80"/>
                    </a:cubicBezTo>
                    <a:cubicBezTo>
                      <a:pt x="316" y="33"/>
                      <a:pt x="188" y="0"/>
                      <a:pt x="132" y="16"/>
                    </a:cubicBezTo>
                  </a:path>
                </a:pathLst>
              </a:custGeom>
              <a:solidFill>
                <a:srgbClr val="B9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î$1iḍe">
                <a:extLst>
                  <a:ext uri="{FF2B5EF4-FFF2-40B4-BE49-F238E27FC236}">
                    <a16:creationId xmlns:a16="http://schemas.microsoft.com/office/drawing/2014/main" id="{E944026F-8B76-4FFE-BC26-163DF4E94E71}"/>
                  </a:ext>
                </a:extLst>
              </p:cNvPr>
              <p:cNvSpPr/>
              <p:nvPr/>
            </p:nvSpPr>
            <p:spPr bwMode="auto">
              <a:xfrm>
                <a:off x="6318251" y="3497264"/>
                <a:ext cx="112713" cy="69850"/>
              </a:xfrm>
              <a:custGeom>
                <a:avLst/>
                <a:gdLst>
                  <a:gd name="T0" fmla="*/ 76 w 77"/>
                  <a:gd name="T1" fmla="*/ 0 h 48"/>
                  <a:gd name="T2" fmla="*/ 0 w 77"/>
                  <a:gd name="T3" fmla="*/ 14 h 48"/>
                  <a:gd name="T4" fmla="*/ 15 w 77"/>
                  <a:gd name="T5" fmla="*/ 48 h 48"/>
                  <a:gd name="T6" fmla="*/ 72 w 77"/>
                  <a:gd name="T7" fmla="*/ 40 h 48"/>
                  <a:gd name="T8" fmla="*/ 77 w 77"/>
                  <a:gd name="T9" fmla="*/ 2 h 48"/>
                  <a:gd name="T10" fmla="*/ 76 w 77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48">
                    <a:moveTo>
                      <a:pt x="76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8" y="34"/>
                      <a:pt x="15" y="48"/>
                      <a:pt x="15" y="48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solidFill>
                <a:srgbClr val="E5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íṩľiḑê">
                <a:extLst>
                  <a:ext uri="{FF2B5EF4-FFF2-40B4-BE49-F238E27FC236}">
                    <a16:creationId xmlns:a16="http://schemas.microsoft.com/office/drawing/2014/main" id="{7C3D182C-E23C-4147-80E5-B75B67A8CE9E}"/>
                  </a:ext>
                </a:extLst>
              </p:cNvPr>
              <p:cNvSpPr/>
              <p:nvPr/>
            </p:nvSpPr>
            <p:spPr bwMode="auto">
              <a:xfrm>
                <a:off x="6296026" y="3503614"/>
                <a:ext cx="274638" cy="1216025"/>
              </a:xfrm>
              <a:custGeom>
                <a:avLst/>
                <a:gdLst>
                  <a:gd name="T0" fmla="*/ 152 w 188"/>
                  <a:gd name="T1" fmla="*/ 833 h 833"/>
                  <a:gd name="T2" fmla="*/ 186 w 188"/>
                  <a:gd name="T3" fmla="*/ 794 h 833"/>
                  <a:gd name="T4" fmla="*/ 179 w 188"/>
                  <a:gd name="T5" fmla="*/ 581 h 833"/>
                  <a:gd name="T6" fmla="*/ 186 w 188"/>
                  <a:gd name="T7" fmla="*/ 534 h 833"/>
                  <a:gd name="T8" fmla="*/ 169 w 188"/>
                  <a:gd name="T9" fmla="*/ 461 h 833"/>
                  <a:gd name="T10" fmla="*/ 180 w 188"/>
                  <a:gd name="T11" fmla="*/ 432 h 833"/>
                  <a:gd name="T12" fmla="*/ 169 w 188"/>
                  <a:gd name="T13" fmla="*/ 380 h 833"/>
                  <a:gd name="T14" fmla="*/ 152 w 188"/>
                  <a:gd name="T15" fmla="*/ 240 h 833"/>
                  <a:gd name="T16" fmla="*/ 149 w 188"/>
                  <a:gd name="T17" fmla="*/ 166 h 833"/>
                  <a:gd name="T18" fmla="*/ 139 w 188"/>
                  <a:gd name="T19" fmla="*/ 93 h 833"/>
                  <a:gd name="T20" fmla="*/ 112 w 188"/>
                  <a:gd name="T21" fmla="*/ 52 h 833"/>
                  <a:gd name="T22" fmla="*/ 91 w 188"/>
                  <a:gd name="T23" fmla="*/ 0 h 833"/>
                  <a:gd name="T24" fmla="*/ 6 w 188"/>
                  <a:gd name="T25" fmla="*/ 16 h 833"/>
                  <a:gd name="T26" fmla="*/ 6 w 188"/>
                  <a:gd name="T27" fmla="*/ 196 h 833"/>
                  <a:gd name="T28" fmla="*/ 6 w 188"/>
                  <a:gd name="T29" fmla="*/ 401 h 833"/>
                  <a:gd name="T30" fmla="*/ 16 w 188"/>
                  <a:gd name="T31" fmla="*/ 466 h 833"/>
                  <a:gd name="T32" fmla="*/ 15 w 188"/>
                  <a:gd name="T33" fmla="*/ 534 h 833"/>
                  <a:gd name="T34" fmla="*/ 39 w 188"/>
                  <a:gd name="T35" fmla="*/ 598 h 833"/>
                  <a:gd name="T36" fmla="*/ 42 w 188"/>
                  <a:gd name="T37" fmla="*/ 647 h 833"/>
                  <a:gd name="T38" fmla="*/ 42 w 188"/>
                  <a:gd name="T39" fmla="*/ 684 h 833"/>
                  <a:gd name="T40" fmla="*/ 152 w 188"/>
                  <a:gd name="T41" fmla="*/ 833 h 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833">
                    <a:moveTo>
                      <a:pt x="152" y="833"/>
                    </a:moveTo>
                    <a:cubicBezTo>
                      <a:pt x="186" y="794"/>
                      <a:pt x="186" y="794"/>
                      <a:pt x="186" y="794"/>
                    </a:cubicBezTo>
                    <a:cubicBezTo>
                      <a:pt x="179" y="581"/>
                      <a:pt x="179" y="581"/>
                      <a:pt x="179" y="581"/>
                    </a:cubicBezTo>
                    <a:cubicBezTo>
                      <a:pt x="182" y="566"/>
                      <a:pt x="185" y="550"/>
                      <a:pt x="186" y="534"/>
                    </a:cubicBezTo>
                    <a:cubicBezTo>
                      <a:pt x="187" y="512"/>
                      <a:pt x="169" y="461"/>
                      <a:pt x="169" y="461"/>
                    </a:cubicBezTo>
                    <a:cubicBezTo>
                      <a:pt x="172" y="451"/>
                      <a:pt x="176" y="441"/>
                      <a:pt x="180" y="432"/>
                    </a:cubicBezTo>
                    <a:cubicBezTo>
                      <a:pt x="188" y="416"/>
                      <a:pt x="169" y="380"/>
                      <a:pt x="169" y="380"/>
                    </a:cubicBezTo>
                    <a:cubicBezTo>
                      <a:pt x="169" y="380"/>
                      <a:pt x="140" y="286"/>
                      <a:pt x="152" y="240"/>
                    </a:cubicBezTo>
                    <a:cubicBezTo>
                      <a:pt x="164" y="193"/>
                      <a:pt x="149" y="166"/>
                      <a:pt x="149" y="166"/>
                    </a:cubicBezTo>
                    <a:cubicBezTo>
                      <a:pt x="149" y="166"/>
                      <a:pt x="138" y="114"/>
                      <a:pt x="139" y="93"/>
                    </a:cubicBezTo>
                    <a:cubicBezTo>
                      <a:pt x="140" y="72"/>
                      <a:pt x="112" y="52"/>
                      <a:pt x="112" y="5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96"/>
                      <a:pt x="6" y="196"/>
                      <a:pt x="6" y="196"/>
                    </a:cubicBezTo>
                    <a:cubicBezTo>
                      <a:pt x="6" y="196"/>
                      <a:pt x="11" y="368"/>
                      <a:pt x="6" y="401"/>
                    </a:cubicBezTo>
                    <a:cubicBezTo>
                      <a:pt x="0" y="434"/>
                      <a:pt x="16" y="466"/>
                      <a:pt x="16" y="466"/>
                    </a:cubicBezTo>
                    <a:cubicBezTo>
                      <a:pt x="16" y="466"/>
                      <a:pt x="7" y="516"/>
                      <a:pt x="15" y="534"/>
                    </a:cubicBezTo>
                    <a:cubicBezTo>
                      <a:pt x="23" y="553"/>
                      <a:pt x="39" y="598"/>
                      <a:pt x="39" y="598"/>
                    </a:cubicBezTo>
                    <a:cubicBezTo>
                      <a:pt x="36" y="615"/>
                      <a:pt x="37" y="631"/>
                      <a:pt x="42" y="647"/>
                    </a:cubicBezTo>
                    <a:cubicBezTo>
                      <a:pt x="50" y="670"/>
                      <a:pt x="42" y="684"/>
                      <a:pt x="42" y="684"/>
                    </a:cubicBezTo>
                    <a:lnTo>
                      <a:pt x="152" y="833"/>
                    </a:lnTo>
                    <a:close/>
                  </a:path>
                </a:pathLst>
              </a:custGeom>
              <a:solidFill>
                <a:srgbClr val="767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íŝḷíďê">
                <a:extLst>
                  <a:ext uri="{FF2B5EF4-FFF2-40B4-BE49-F238E27FC236}">
                    <a16:creationId xmlns:a16="http://schemas.microsoft.com/office/drawing/2014/main" id="{E84061D6-C824-4967-B4D6-9CDBD052E63E}"/>
                  </a:ext>
                </a:extLst>
              </p:cNvPr>
              <p:cNvSpPr/>
              <p:nvPr/>
            </p:nvSpPr>
            <p:spPr bwMode="auto">
              <a:xfrm>
                <a:off x="6878638" y="1550989"/>
                <a:ext cx="1588" cy="19050"/>
              </a:xfrm>
              <a:custGeom>
                <a:avLst/>
                <a:gdLst>
                  <a:gd name="T0" fmla="*/ 1 w 1"/>
                  <a:gd name="T1" fmla="*/ 0 h 13"/>
                  <a:gd name="T2" fmla="*/ 0 w 1"/>
                  <a:gd name="T3" fmla="*/ 2 h 13"/>
                  <a:gd name="T4" fmla="*/ 0 w 1"/>
                  <a:gd name="T5" fmla="*/ 13 h 13"/>
                  <a:gd name="T6" fmla="*/ 0 w 1"/>
                  <a:gd name="T7" fmla="*/ 13 h 13"/>
                  <a:gd name="T8" fmla="*/ 1 w 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6"/>
                      <a:pt x="1" y="9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8"/>
                      <a:pt x="1" y="4"/>
                      <a:pt x="1" y="0"/>
                    </a:cubicBezTo>
                  </a:path>
                </a:pathLst>
              </a:custGeom>
              <a:solidFill>
                <a:srgbClr val="2928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í$ľîḋê">
                <a:extLst>
                  <a:ext uri="{FF2B5EF4-FFF2-40B4-BE49-F238E27FC236}">
                    <a16:creationId xmlns:a16="http://schemas.microsoft.com/office/drawing/2014/main" id="{A19C9769-16DC-4B28-BFDB-5C84F57119EA}"/>
                  </a:ext>
                </a:extLst>
              </p:cNvPr>
              <p:cNvSpPr/>
              <p:nvPr/>
            </p:nvSpPr>
            <p:spPr bwMode="auto">
              <a:xfrm>
                <a:off x="6877051" y="1570039"/>
                <a:ext cx="1588" cy="26988"/>
              </a:xfrm>
              <a:custGeom>
                <a:avLst/>
                <a:gdLst>
                  <a:gd name="T0" fmla="*/ 2 w 2"/>
                  <a:gd name="T1" fmla="*/ 0 h 19"/>
                  <a:gd name="T2" fmla="*/ 0 w 2"/>
                  <a:gd name="T3" fmla="*/ 19 h 19"/>
                  <a:gd name="T4" fmla="*/ 0 w 2"/>
                  <a:gd name="T5" fmla="*/ 19 h 19"/>
                  <a:gd name="T6" fmla="*/ 2 w 2"/>
                  <a:gd name="T7" fmla="*/ 0 h 19"/>
                  <a:gd name="T8" fmla="*/ 2 w 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9">
                    <a:moveTo>
                      <a:pt x="2" y="0"/>
                    </a:moveTo>
                    <a:cubicBezTo>
                      <a:pt x="2" y="6"/>
                      <a:pt x="1" y="13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3"/>
                      <a:pt x="2" y="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2E2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iṧlîḓé">
                <a:extLst>
                  <a:ext uri="{FF2B5EF4-FFF2-40B4-BE49-F238E27FC236}">
                    <a16:creationId xmlns:a16="http://schemas.microsoft.com/office/drawing/2014/main" id="{2ACE02A9-E565-4D43-BA8F-BA178FDBDAA4}"/>
                  </a:ext>
                </a:extLst>
              </p:cNvPr>
              <p:cNvSpPr/>
              <p:nvPr/>
            </p:nvSpPr>
            <p:spPr bwMode="auto">
              <a:xfrm>
                <a:off x="6859588" y="1597026"/>
                <a:ext cx="17463" cy="120650"/>
              </a:xfrm>
              <a:custGeom>
                <a:avLst/>
                <a:gdLst>
                  <a:gd name="T0" fmla="*/ 11 w 11"/>
                  <a:gd name="T1" fmla="*/ 0 h 82"/>
                  <a:gd name="T2" fmla="*/ 6 w 11"/>
                  <a:gd name="T3" fmla="*/ 24 h 82"/>
                  <a:gd name="T4" fmla="*/ 0 w 11"/>
                  <a:gd name="T5" fmla="*/ 75 h 82"/>
                  <a:gd name="T6" fmla="*/ 0 w 11"/>
                  <a:gd name="T7" fmla="*/ 82 h 82"/>
                  <a:gd name="T8" fmla="*/ 7 w 11"/>
                  <a:gd name="T9" fmla="*/ 23 h 82"/>
                  <a:gd name="T10" fmla="*/ 11 w 11"/>
                  <a:gd name="T11" fmla="*/ 0 h 82"/>
                  <a:gd name="T12" fmla="*/ 11 w 11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2">
                    <a:moveTo>
                      <a:pt x="11" y="0"/>
                    </a:moveTo>
                    <a:cubicBezTo>
                      <a:pt x="9" y="8"/>
                      <a:pt x="8" y="16"/>
                      <a:pt x="6" y="24"/>
                    </a:cubicBezTo>
                    <a:cubicBezTo>
                      <a:pt x="3" y="41"/>
                      <a:pt x="1" y="58"/>
                      <a:pt x="0" y="75"/>
                    </a:cubicBezTo>
                    <a:cubicBezTo>
                      <a:pt x="0" y="77"/>
                      <a:pt x="0" y="80"/>
                      <a:pt x="0" y="82"/>
                    </a:cubicBezTo>
                    <a:cubicBezTo>
                      <a:pt x="1" y="62"/>
                      <a:pt x="3" y="42"/>
                      <a:pt x="7" y="23"/>
                    </a:cubicBezTo>
                    <a:cubicBezTo>
                      <a:pt x="8" y="16"/>
                      <a:pt x="10" y="8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ïṣlíḓe">
                <a:extLst>
                  <a:ext uri="{FF2B5EF4-FFF2-40B4-BE49-F238E27FC236}">
                    <a16:creationId xmlns:a16="http://schemas.microsoft.com/office/drawing/2014/main" id="{DB3ED236-41F1-411D-B24F-4CCC0122A04C}"/>
                  </a:ext>
                </a:extLst>
              </p:cNvPr>
              <p:cNvSpPr/>
              <p:nvPr/>
            </p:nvSpPr>
            <p:spPr bwMode="auto">
              <a:xfrm>
                <a:off x="6859588" y="1552576"/>
                <a:ext cx="20638" cy="153988"/>
              </a:xfrm>
              <a:custGeom>
                <a:avLst/>
                <a:gdLst>
                  <a:gd name="T0" fmla="*/ 13 w 14"/>
                  <a:gd name="T1" fmla="*/ 0 h 105"/>
                  <a:gd name="T2" fmla="*/ 6 w 14"/>
                  <a:gd name="T3" fmla="*/ 41 h 105"/>
                  <a:gd name="T4" fmla="*/ 0 w 14"/>
                  <a:gd name="T5" fmla="*/ 105 h 105"/>
                  <a:gd name="T6" fmla="*/ 6 w 14"/>
                  <a:gd name="T7" fmla="*/ 54 h 105"/>
                  <a:gd name="T8" fmla="*/ 11 w 14"/>
                  <a:gd name="T9" fmla="*/ 30 h 105"/>
                  <a:gd name="T10" fmla="*/ 13 w 14"/>
                  <a:gd name="T11" fmla="*/ 11 h 105"/>
                  <a:gd name="T12" fmla="*/ 13 w 14"/>
                  <a:gd name="T1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05">
                    <a:moveTo>
                      <a:pt x="13" y="0"/>
                    </a:moveTo>
                    <a:cubicBezTo>
                      <a:pt x="12" y="14"/>
                      <a:pt x="10" y="27"/>
                      <a:pt x="6" y="41"/>
                    </a:cubicBezTo>
                    <a:cubicBezTo>
                      <a:pt x="2" y="62"/>
                      <a:pt x="0" y="83"/>
                      <a:pt x="0" y="105"/>
                    </a:cubicBezTo>
                    <a:cubicBezTo>
                      <a:pt x="1" y="88"/>
                      <a:pt x="3" y="71"/>
                      <a:pt x="6" y="54"/>
                    </a:cubicBezTo>
                    <a:cubicBezTo>
                      <a:pt x="8" y="46"/>
                      <a:pt x="9" y="38"/>
                      <a:pt x="11" y="30"/>
                    </a:cubicBezTo>
                    <a:cubicBezTo>
                      <a:pt x="12" y="24"/>
                      <a:pt x="13" y="17"/>
                      <a:pt x="13" y="11"/>
                    </a:cubicBezTo>
                    <a:cubicBezTo>
                      <a:pt x="14" y="7"/>
                      <a:pt x="14" y="4"/>
                      <a:pt x="13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ïṡ1ïḋê">
                <a:extLst>
                  <a:ext uri="{FF2B5EF4-FFF2-40B4-BE49-F238E27FC236}">
                    <a16:creationId xmlns:a16="http://schemas.microsoft.com/office/drawing/2014/main" id="{ECEEE9C7-A0DC-46B4-A324-FB038AD300A3}"/>
                  </a:ext>
                </a:extLst>
              </p:cNvPr>
              <p:cNvSpPr/>
              <p:nvPr/>
            </p:nvSpPr>
            <p:spPr bwMode="auto">
              <a:xfrm>
                <a:off x="6203951" y="1779589"/>
                <a:ext cx="69850" cy="139700"/>
              </a:xfrm>
              <a:custGeom>
                <a:avLst/>
                <a:gdLst>
                  <a:gd name="T0" fmla="*/ 1 w 48"/>
                  <a:gd name="T1" fmla="*/ 0 h 96"/>
                  <a:gd name="T2" fmla="*/ 19 w 48"/>
                  <a:gd name="T3" fmla="*/ 52 h 96"/>
                  <a:gd name="T4" fmla="*/ 33 w 48"/>
                  <a:gd name="T5" fmla="*/ 63 h 96"/>
                  <a:gd name="T6" fmla="*/ 47 w 48"/>
                  <a:gd name="T7" fmla="*/ 96 h 96"/>
                  <a:gd name="T8" fmla="*/ 33 w 48"/>
                  <a:gd name="T9" fmla="*/ 51 h 96"/>
                  <a:gd name="T10" fmla="*/ 19 w 48"/>
                  <a:gd name="T11" fmla="*/ 40 h 96"/>
                  <a:gd name="T12" fmla="*/ 1 w 48"/>
                  <a:gd name="T1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96">
                    <a:moveTo>
                      <a:pt x="1" y="0"/>
                    </a:moveTo>
                    <a:cubicBezTo>
                      <a:pt x="0" y="20"/>
                      <a:pt x="4" y="40"/>
                      <a:pt x="19" y="52"/>
                    </a:cubicBezTo>
                    <a:cubicBezTo>
                      <a:pt x="23" y="56"/>
                      <a:pt x="28" y="59"/>
                      <a:pt x="33" y="63"/>
                    </a:cubicBezTo>
                    <a:cubicBezTo>
                      <a:pt x="42" y="72"/>
                      <a:pt x="47" y="84"/>
                      <a:pt x="47" y="96"/>
                    </a:cubicBezTo>
                    <a:cubicBezTo>
                      <a:pt x="48" y="80"/>
                      <a:pt x="45" y="62"/>
                      <a:pt x="33" y="51"/>
                    </a:cubicBezTo>
                    <a:cubicBezTo>
                      <a:pt x="28" y="47"/>
                      <a:pt x="23" y="44"/>
                      <a:pt x="19" y="40"/>
                    </a:cubicBezTo>
                    <a:cubicBezTo>
                      <a:pt x="7" y="30"/>
                      <a:pt x="2" y="16"/>
                      <a:pt x="1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iśḻïďé">
                <a:extLst>
                  <a:ext uri="{FF2B5EF4-FFF2-40B4-BE49-F238E27FC236}">
                    <a16:creationId xmlns:a16="http://schemas.microsoft.com/office/drawing/2014/main" id="{858E4BA5-D6B5-4E0E-B077-A1AEF9C32692}"/>
                  </a:ext>
                </a:extLst>
              </p:cNvPr>
              <p:cNvSpPr/>
              <p:nvPr/>
            </p:nvSpPr>
            <p:spPr bwMode="auto">
              <a:xfrm>
                <a:off x="6216651" y="1562101"/>
                <a:ext cx="1588" cy="4763"/>
              </a:xfrm>
              <a:custGeom>
                <a:avLst/>
                <a:gdLst>
                  <a:gd name="T0" fmla="*/ 0 w 1"/>
                  <a:gd name="T1" fmla="*/ 2 h 3"/>
                  <a:gd name="T2" fmla="*/ 0 w 1"/>
                  <a:gd name="T3" fmla="*/ 3 h 3"/>
                  <a:gd name="T4" fmla="*/ 0 w 1"/>
                  <a:gd name="T5" fmla="*/ 3 h 3"/>
                  <a:gd name="T6" fmla="*/ 0 w 1"/>
                  <a:gd name="T7" fmla="*/ 2 h 3"/>
                  <a:gd name="T8" fmla="*/ 1 w 1"/>
                  <a:gd name="T9" fmla="*/ 0 h 3"/>
                  <a:gd name="T10" fmla="*/ 1 w 1"/>
                  <a:gd name="T11" fmla="*/ 1 h 3"/>
                  <a:gd name="T12" fmla="*/ 1 w 1"/>
                  <a:gd name="T13" fmla="*/ 0 h 3"/>
                  <a:gd name="T14" fmla="*/ 1 w 1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E2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íşḷiḑe">
                <a:extLst>
                  <a:ext uri="{FF2B5EF4-FFF2-40B4-BE49-F238E27FC236}">
                    <a16:creationId xmlns:a16="http://schemas.microsoft.com/office/drawing/2014/main" id="{A7CF3696-851B-4716-BEEF-51C35B80F230}"/>
                  </a:ext>
                </a:extLst>
              </p:cNvPr>
              <p:cNvSpPr/>
              <p:nvPr/>
            </p:nvSpPr>
            <p:spPr bwMode="auto">
              <a:xfrm>
                <a:off x="6215063" y="1562101"/>
                <a:ext cx="19050" cy="74613"/>
              </a:xfrm>
              <a:custGeom>
                <a:avLst/>
                <a:gdLst>
                  <a:gd name="T0" fmla="*/ 2 w 13"/>
                  <a:gd name="T1" fmla="*/ 0 h 51"/>
                  <a:gd name="T2" fmla="*/ 2 w 13"/>
                  <a:gd name="T3" fmla="*/ 1 h 51"/>
                  <a:gd name="T4" fmla="*/ 1 w 13"/>
                  <a:gd name="T5" fmla="*/ 2 h 51"/>
                  <a:gd name="T6" fmla="*/ 1 w 13"/>
                  <a:gd name="T7" fmla="*/ 3 h 51"/>
                  <a:gd name="T8" fmla="*/ 10 w 13"/>
                  <a:gd name="T9" fmla="*/ 37 h 51"/>
                  <a:gd name="T10" fmla="*/ 12 w 13"/>
                  <a:gd name="T11" fmla="*/ 51 h 51"/>
                  <a:gd name="T12" fmla="*/ 10 w 13"/>
                  <a:gd name="T13" fmla="*/ 25 h 51"/>
                  <a:gd name="T14" fmla="*/ 2 w 13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1">
                    <a:moveTo>
                      <a:pt x="2" y="0"/>
                    </a:moveTo>
                    <a:cubicBezTo>
                      <a:pt x="2" y="0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15"/>
                      <a:pt x="7" y="26"/>
                      <a:pt x="10" y="37"/>
                    </a:cubicBezTo>
                    <a:cubicBezTo>
                      <a:pt x="11" y="42"/>
                      <a:pt x="12" y="46"/>
                      <a:pt x="12" y="51"/>
                    </a:cubicBezTo>
                    <a:cubicBezTo>
                      <a:pt x="13" y="42"/>
                      <a:pt x="12" y="34"/>
                      <a:pt x="10" y="25"/>
                    </a:cubicBezTo>
                    <a:cubicBezTo>
                      <a:pt x="7" y="17"/>
                      <a:pt x="3" y="9"/>
                      <a:pt x="2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iš1idé">
                <a:extLst>
                  <a:ext uri="{FF2B5EF4-FFF2-40B4-BE49-F238E27FC236}">
                    <a16:creationId xmlns:a16="http://schemas.microsoft.com/office/drawing/2014/main" id="{E8370820-5CC8-4D3A-9F56-8E23C3DDE7A1}"/>
                  </a:ext>
                </a:extLst>
              </p:cNvPr>
              <p:cNvSpPr/>
              <p:nvPr/>
            </p:nvSpPr>
            <p:spPr bwMode="auto">
              <a:xfrm>
                <a:off x="6343651" y="1776414"/>
                <a:ext cx="519113" cy="163513"/>
              </a:xfrm>
              <a:custGeom>
                <a:avLst/>
                <a:gdLst>
                  <a:gd name="T0" fmla="*/ 1 w 356"/>
                  <a:gd name="T1" fmla="*/ 106 h 112"/>
                  <a:gd name="T2" fmla="*/ 1 w 356"/>
                  <a:gd name="T3" fmla="*/ 112 h 112"/>
                  <a:gd name="T4" fmla="*/ 1 w 356"/>
                  <a:gd name="T5" fmla="*/ 112 h 112"/>
                  <a:gd name="T6" fmla="*/ 1 w 356"/>
                  <a:gd name="T7" fmla="*/ 106 h 112"/>
                  <a:gd name="T8" fmla="*/ 355 w 356"/>
                  <a:gd name="T9" fmla="*/ 0 h 112"/>
                  <a:gd name="T10" fmla="*/ 355 w 356"/>
                  <a:gd name="T11" fmla="*/ 1 h 112"/>
                  <a:gd name="T12" fmla="*/ 355 w 356"/>
                  <a:gd name="T13" fmla="*/ 11 h 112"/>
                  <a:gd name="T14" fmla="*/ 355 w 356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6" h="112">
                    <a:moveTo>
                      <a:pt x="1" y="106"/>
                    </a:moveTo>
                    <a:cubicBezTo>
                      <a:pt x="0" y="108"/>
                      <a:pt x="0" y="110"/>
                      <a:pt x="1" y="112"/>
                    </a:cubicBezTo>
                    <a:cubicBezTo>
                      <a:pt x="1" y="112"/>
                      <a:pt x="1" y="112"/>
                      <a:pt x="1" y="112"/>
                    </a:cubicBezTo>
                    <a:cubicBezTo>
                      <a:pt x="1" y="110"/>
                      <a:pt x="0" y="108"/>
                      <a:pt x="1" y="106"/>
                    </a:cubicBezTo>
                    <a:moveTo>
                      <a:pt x="355" y="0"/>
                    </a:moveTo>
                    <a:cubicBezTo>
                      <a:pt x="355" y="0"/>
                      <a:pt x="355" y="1"/>
                      <a:pt x="355" y="1"/>
                    </a:cubicBezTo>
                    <a:cubicBezTo>
                      <a:pt x="356" y="5"/>
                      <a:pt x="356" y="8"/>
                      <a:pt x="355" y="11"/>
                    </a:cubicBezTo>
                    <a:cubicBezTo>
                      <a:pt x="356" y="7"/>
                      <a:pt x="356" y="4"/>
                      <a:pt x="355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ïŝḷïḋê">
                <a:extLst>
                  <a:ext uri="{FF2B5EF4-FFF2-40B4-BE49-F238E27FC236}">
                    <a16:creationId xmlns:a16="http://schemas.microsoft.com/office/drawing/2014/main" id="{BF84250F-5F81-4B5F-A1DB-35977F18F2B3}"/>
                  </a:ext>
                </a:extLst>
              </p:cNvPr>
              <p:cNvSpPr/>
              <p:nvPr/>
            </p:nvSpPr>
            <p:spPr bwMode="auto">
              <a:xfrm>
                <a:off x="6270626" y="1778001"/>
                <a:ext cx="592138" cy="174625"/>
              </a:xfrm>
              <a:custGeom>
                <a:avLst/>
                <a:gdLst>
                  <a:gd name="T0" fmla="*/ 404 w 405"/>
                  <a:gd name="T1" fmla="*/ 0 h 119"/>
                  <a:gd name="T2" fmla="*/ 392 w 405"/>
                  <a:gd name="T3" fmla="*/ 34 h 119"/>
                  <a:gd name="T4" fmla="*/ 348 w 405"/>
                  <a:gd name="T5" fmla="*/ 49 h 119"/>
                  <a:gd name="T6" fmla="*/ 347 w 405"/>
                  <a:gd name="T7" fmla="*/ 49 h 119"/>
                  <a:gd name="T8" fmla="*/ 317 w 405"/>
                  <a:gd name="T9" fmla="*/ 48 h 119"/>
                  <a:gd name="T10" fmla="*/ 299 w 405"/>
                  <a:gd name="T11" fmla="*/ 50 h 119"/>
                  <a:gd name="T12" fmla="*/ 273 w 405"/>
                  <a:gd name="T13" fmla="*/ 55 h 119"/>
                  <a:gd name="T14" fmla="*/ 265 w 405"/>
                  <a:gd name="T15" fmla="*/ 54 h 119"/>
                  <a:gd name="T16" fmla="*/ 230 w 405"/>
                  <a:gd name="T17" fmla="*/ 26 h 119"/>
                  <a:gd name="T18" fmla="*/ 226 w 405"/>
                  <a:gd name="T19" fmla="*/ 25 h 119"/>
                  <a:gd name="T20" fmla="*/ 190 w 405"/>
                  <a:gd name="T21" fmla="*/ 53 h 119"/>
                  <a:gd name="T22" fmla="*/ 112 w 405"/>
                  <a:gd name="T23" fmla="*/ 73 h 119"/>
                  <a:gd name="T24" fmla="*/ 91 w 405"/>
                  <a:gd name="T25" fmla="*/ 73 h 119"/>
                  <a:gd name="T26" fmla="*/ 84 w 405"/>
                  <a:gd name="T27" fmla="*/ 73 h 119"/>
                  <a:gd name="T28" fmla="*/ 51 w 405"/>
                  <a:gd name="T29" fmla="*/ 87 h 119"/>
                  <a:gd name="T30" fmla="*/ 50 w 405"/>
                  <a:gd name="T31" fmla="*/ 100 h 119"/>
                  <a:gd name="T32" fmla="*/ 1 w 405"/>
                  <a:gd name="T33" fmla="*/ 107 h 119"/>
                  <a:gd name="T34" fmla="*/ 0 w 405"/>
                  <a:gd name="T35" fmla="*/ 119 h 119"/>
                  <a:gd name="T36" fmla="*/ 50 w 405"/>
                  <a:gd name="T37" fmla="*/ 111 h 119"/>
                  <a:gd name="T38" fmla="*/ 50 w 405"/>
                  <a:gd name="T39" fmla="*/ 105 h 119"/>
                  <a:gd name="T40" fmla="*/ 51 w 405"/>
                  <a:gd name="T41" fmla="*/ 98 h 119"/>
                  <a:gd name="T42" fmla="*/ 84 w 405"/>
                  <a:gd name="T43" fmla="*/ 84 h 119"/>
                  <a:gd name="T44" fmla="*/ 91 w 405"/>
                  <a:gd name="T45" fmla="*/ 85 h 119"/>
                  <a:gd name="T46" fmla="*/ 114 w 405"/>
                  <a:gd name="T47" fmla="*/ 85 h 119"/>
                  <a:gd name="T48" fmla="*/ 190 w 405"/>
                  <a:gd name="T49" fmla="*/ 65 h 119"/>
                  <a:gd name="T50" fmla="*/ 226 w 405"/>
                  <a:gd name="T51" fmla="*/ 37 h 119"/>
                  <a:gd name="T52" fmla="*/ 230 w 405"/>
                  <a:gd name="T53" fmla="*/ 37 h 119"/>
                  <a:gd name="T54" fmla="*/ 265 w 405"/>
                  <a:gd name="T55" fmla="*/ 65 h 119"/>
                  <a:gd name="T56" fmla="*/ 273 w 405"/>
                  <a:gd name="T57" fmla="*/ 66 h 119"/>
                  <a:gd name="T58" fmla="*/ 299 w 405"/>
                  <a:gd name="T59" fmla="*/ 61 h 119"/>
                  <a:gd name="T60" fmla="*/ 317 w 405"/>
                  <a:gd name="T61" fmla="*/ 60 h 119"/>
                  <a:gd name="T62" fmla="*/ 347 w 405"/>
                  <a:gd name="T63" fmla="*/ 61 h 119"/>
                  <a:gd name="T64" fmla="*/ 348 w 405"/>
                  <a:gd name="T65" fmla="*/ 61 h 119"/>
                  <a:gd name="T66" fmla="*/ 392 w 405"/>
                  <a:gd name="T67" fmla="*/ 46 h 119"/>
                  <a:gd name="T68" fmla="*/ 404 w 405"/>
                  <a:gd name="T69" fmla="*/ 10 h 119"/>
                  <a:gd name="T70" fmla="*/ 404 w 405"/>
                  <a:gd name="T7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5" h="119">
                    <a:moveTo>
                      <a:pt x="404" y="0"/>
                    </a:moveTo>
                    <a:cubicBezTo>
                      <a:pt x="404" y="13"/>
                      <a:pt x="401" y="25"/>
                      <a:pt x="392" y="34"/>
                    </a:cubicBezTo>
                    <a:cubicBezTo>
                      <a:pt x="382" y="46"/>
                      <a:pt x="364" y="49"/>
                      <a:pt x="348" y="49"/>
                    </a:cubicBezTo>
                    <a:cubicBezTo>
                      <a:pt x="348" y="49"/>
                      <a:pt x="348" y="49"/>
                      <a:pt x="347" y="49"/>
                    </a:cubicBezTo>
                    <a:cubicBezTo>
                      <a:pt x="337" y="49"/>
                      <a:pt x="327" y="48"/>
                      <a:pt x="317" y="48"/>
                    </a:cubicBezTo>
                    <a:cubicBezTo>
                      <a:pt x="311" y="48"/>
                      <a:pt x="305" y="48"/>
                      <a:pt x="299" y="50"/>
                    </a:cubicBezTo>
                    <a:cubicBezTo>
                      <a:pt x="290" y="51"/>
                      <a:pt x="282" y="55"/>
                      <a:pt x="273" y="55"/>
                    </a:cubicBezTo>
                    <a:cubicBezTo>
                      <a:pt x="271" y="55"/>
                      <a:pt x="268" y="54"/>
                      <a:pt x="265" y="54"/>
                    </a:cubicBezTo>
                    <a:cubicBezTo>
                      <a:pt x="250" y="49"/>
                      <a:pt x="244" y="30"/>
                      <a:pt x="230" y="26"/>
                    </a:cubicBezTo>
                    <a:cubicBezTo>
                      <a:pt x="229" y="25"/>
                      <a:pt x="227" y="25"/>
                      <a:pt x="226" y="25"/>
                    </a:cubicBezTo>
                    <a:cubicBezTo>
                      <a:pt x="211" y="25"/>
                      <a:pt x="200" y="45"/>
                      <a:pt x="190" y="53"/>
                    </a:cubicBezTo>
                    <a:cubicBezTo>
                      <a:pt x="169" y="70"/>
                      <a:pt x="140" y="73"/>
                      <a:pt x="112" y="73"/>
                    </a:cubicBezTo>
                    <a:cubicBezTo>
                      <a:pt x="105" y="73"/>
                      <a:pt x="98" y="73"/>
                      <a:pt x="91" y="73"/>
                    </a:cubicBezTo>
                    <a:cubicBezTo>
                      <a:pt x="89" y="73"/>
                      <a:pt x="87" y="73"/>
                      <a:pt x="84" y="73"/>
                    </a:cubicBezTo>
                    <a:cubicBezTo>
                      <a:pt x="71" y="73"/>
                      <a:pt x="57" y="75"/>
                      <a:pt x="51" y="87"/>
                    </a:cubicBezTo>
                    <a:cubicBezTo>
                      <a:pt x="49" y="91"/>
                      <a:pt x="49" y="95"/>
                      <a:pt x="50" y="100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11"/>
                      <a:pt x="1" y="115"/>
                      <a:pt x="0" y="119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49" y="109"/>
                      <a:pt x="49" y="107"/>
                      <a:pt x="50" y="105"/>
                    </a:cubicBezTo>
                    <a:cubicBezTo>
                      <a:pt x="50" y="103"/>
                      <a:pt x="50" y="100"/>
                      <a:pt x="51" y="98"/>
                    </a:cubicBezTo>
                    <a:cubicBezTo>
                      <a:pt x="57" y="87"/>
                      <a:pt x="71" y="84"/>
                      <a:pt x="84" y="84"/>
                    </a:cubicBezTo>
                    <a:cubicBezTo>
                      <a:pt x="87" y="84"/>
                      <a:pt x="89" y="85"/>
                      <a:pt x="91" y="85"/>
                    </a:cubicBezTo>
                    <a:cubicBezTo>
                      <a:pt x="98" y="85"/>
                      <a:pt x="106" y="85"/>
                      <a:pt x="114" y="85"/>
                    </a:cubicBezTo>
                    <a:cubicBezTo>
                      <a:pt x="141" y="85"/>
                      <a:pt x="169" y="82"/>
                      <a:pt x="190" y="65"/>
                    </a:cubicBezTo>
                    <a:cubicBezTo>
                      <a:pt x="200" y="56"/>
                      <a:pt x="211" y="37"/>
                      <a:pt x="226" y="37"/>
                    </a:cubicBezTo>
                    <a:cubicBezTo>
                      <a:pt x="227" y="37"/>
                      <a:pt x="229" y="37"/>
                      <a:pt x="230" y="37"/>
                    </a:cubicBezTo>
                    <a:cubicBezTo>
                      <a:pt x="244" y="41"/>
                      <a:pt x="250" y="61"/>
                      <a:pt x="265" y="65"/>
                    </a:cubicBezTo>
                    <a:cubicBezTo>
                      <a:pt x="268" y="66"/>
                      <a:pt x="270" y="66"/>
                      <a:pt x="273" y="66"/>
                    </a:cubicBezTo>
                    <a:cubicBezTo>
                      <a:pt x="282" y="66"/>
                      <a:pt x="290" y="63"/>
                      <a:pt x="299" y="61"/>
                    </a:cubicBezTo>
                    <a:cubicBezTo>
                      <a:pt x="305" y="60"/>
                      <a:pt x="311" y="60"/>
                      <a:pt x="317" y="60"/>
                    </a:cubicBezTo>
                    <a:cubicBezTo>
                      <a:pt x="327" y="60"/>
                      <a:pt x="337" y="61"/>
                      <a:pt x="347" y="61"/>
                    </a:cubicBezTo>
                    <a:cubicBezTo>
                      <a:pt x="348" y="61"/>
                      <a:pt x="348" y="61"/>
                      <a:pt x="348" y="61"/>
                    </a:cubicBezTo>
                    <a:cubicBezTo>
                      <a:pt x="364" y="61"/>
                      <a:pt x="382" y="58"/>
                      <a:pt x="392" y="46"/>
                    </a:cubicBezTo>
                    <a:cubicBezTo>
                      <a:pt x="401" y="37"/>
                      <a:pt x="404" y="24"/>
                      <a:pt x="404" y="10"/>
                    </a:cubicBezTo>
                    <a:cubicBezTo>
                      <a:pt x="405" y="7"/>
                      <a:pt x="405" y="4"/>
                      <a:pt x="404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îšḻîḍé">
                <a:extLst>
                  <a:ext uri="{FF2B5EF4-FFF2-40B4-BE49-F238E27FC236}">
                    <a16:creationId xmlns:a16="http://schemas.microsoft.com/office/drawing/2014/main" id="{5E13AD45-FAA1-4ED0-8141-61473B78DF6E}"/>
                  </a:ext>
                </a:extLst>
              </p:cNvPr>
              <p:cNvSpPr/>
              <p:nvPr/>
            </p:nvSpPr>
            <p:spPr bwMode="auto">
              <a:xfrm>
                <a:off x="6253163" y="2071689"/>
                <a:ext cx="66675" cy="66675"/>
              </a:xfrm>
              <a:custGeom>
                <a:avLst/>
                <a:gdLst>
                  <a:gd name="T0" fmla="*/ 0 w 45"/>
                  <a:gd name="T1" fmla="*/ 0 h 46"/>
                  <a:gd name="T2" fmla="*/ 23 w 45"/>
                  <a:gd name="T3" fmla="*/ 31 h 46"/>
                  <a:gd name="T4" fmla="*/ 38 w 45"/>
                  <a:gd name="T5" fmla="*/ 37 h 46"/>
                  <a:gd name="T6" fmla="*/ 45 w 45"/>
                  <a:gd name="T7" fmla="*/ 46 h 46"/>
                  <a:gd name="T8" fmla="*/ 43 w 45"/>
                  <a:gd name="T9" fmla="*/ 38 h 46"/>
                  <a:gd name="T10" fmla="*/ 39 w 45"/>
                  <a:gd name="T11" fmla="*/ 34 h 46"/>
                  <a:gd name="T12" fmla="*/ 24 w 45"/>
                  <a:gd name="T13" fmla="*/ 28 h 46"/>
                  <a:gd name="T14" fmla="*/ 4 w 45"/>
                  <a:gd name="T15" fmla="*/ 7 h 46"/>
                  <a:gd name="T16" fmla="*/ 0 w 45"/>
                  <a:gd name="T1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6">
                    <a:moveTo>
                      <a:pt x="0" y="0"/>
                    </a:moveTo>
                    <a:cubicBezTo>
                      <a:pt x="3" y="13"/>
                      <a:pt x="11" y="26"/>
                      <a:pt x="23" y="31"/>
                    </a:cubicBezTo>
                    <a:cubicBezTo>
                      <a:pt x="29" y="33"/>
                      <a:pt x="33" y="35"/>
                      <a:pt x="38" y="37"/>
                    </a:cubicBezTo>
                    <a:cubicBezTo>
                      <a:pt x="41" y="40"/>
                      <a:pt x="44" y="42"/>
                      <a:pt x="45" y="46"/>
                    </a:cubicBezTo>
                    <a:cubicBezTo>
                      <a:pt x="45" y="43"/>
                      <a:pt x="44" y="40"/>
                      <a:pt x="43" y="38"/>
                    </a:cubicBezTo>
                    <a:cubicBezTo>
                      <a:pt x="42" y="36"/>
                      <a:pt x="40" y="35"/>
                      <a:pt x="39" y="34"/>
                    </a:cubicBezTo>
                    <a:cubicBezTo>
                      <a:pt x="34" y="31"/>
                      <a:pt x="29" y="29"/>
                      <a:pt x="24" y="28"/>
                    </a:cubicBezTo>
                    <a:cubicBezTo>
                      <a:pt x="15" y="24"/>
                      <a:pt x="9" y="16"/>
                      <a:pt x="4" y="7"/>
                    </a:cubicBezTo>
                    <a:cubicBezTo>
                      <a:pt x="3" y="5"/>
                      <a:pt x="1" y="2"/>
                      <a:pt x="0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îṡ1íḑê">
                <a:extLst>
                  <a:ext uri="{FF2B5EF4-FFF2-40B4-BE49-F238E27FC236}">
                    <a16:creationId xmlns:a16="http://schemas.microsoft.com/office/drawing/2014/main" id="{AD6B04D0-1E7C-44A2-9EA0-37E994A3DC4C}"/>
                  </a:ext>
                </a:extLst>
              </p:cNvPr>
              <p:cNvSpPr/>
              <p:nvPr/>
            </p:nvSpPr>
            <p:spPr bwMode="auto">
              <a:xfrm>
                <a:off x="6259513" y="2081214"/>
                <a:ext cx="57150" cy="46038"/>
              </a:xfrm>
              <a:custGeom>
                <a:avLst/>
                <a:gdLst>
                  <a:gd name="T0" fmla="*/ 0 w 39"/>
                  <a:gd name="T1" fmla="*/ 0 h 31"/>
                  <a:gd name="T2" fmla="*/ 20 w 39"/>
                  <a:gd name="T3" fmla="*/ 21 h 31"/>
                  <a:gd name="T4" fmla="*/ 35 w 39"/>
                  <a:gd name="T5" fmla="*/ 27 h 31"/>
                  <a:gd name="T6" fmla="*/ 39 w 39"/>
                  <a:gd name="T7" fmla="*/ 31 h 31"/>
                  <a:gd name="T8" fmla="*/ 30 w 39"/>
                  <a:gd name="T9" fmla="*/ 18 h 31"/>
                  <a:gd name="T10" fmla="*/ 15 w 39"/>
                  <a:gd name="T11" fmla="*/ 12 h 31"/>
                  <a:gd name="T12" fmla="*/ 0 w 3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cubicBezTo>
                      <a:pt x="5" y="9"/>
                      <a:pt x="11" y="17"/>
                      <a:pt x="20" y="21"/>
                    </a:cubicBezTo>
                    <a:cubicBezTo>
                      <a:pt x="25" y="22"/>
                      <a:pt x="30" y="24"/>
                      <a:pt x="35" y="27"/>
                    </a:cubicBezTo>
                    <a:cubicBezTo>
                      <a:pt x="36" y="28"/>
                      <a:pt x="38" y="29"/>
                      <a:pt x="39" y="31"/>
                    </a:cubicBezTo>
                    <a:cubicBezTo>
                      <a:pt x="37" y="26"/>
                      <a:pt x="34" y="21"/>
                      <a:pt x="30" y="18"/>
                    </a:cubicBezTo>
                    <a:cubicBezTo>
                      <a:pt x="25" y="16"/>
                      <a:pt x="21" y="14"/>
                      <a:pt x="15" y="12"/>
                    </a:cubicBezTo>
                    <a:cubicBezTo>
                      <a:pt x="9" y="10"/>
                      <a:pt x="4" y="6"/>
                      <a:pt x="0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isḻïḍé">
                <a:extLst>
                  <a:ext uri="{FF2B5EF4-FFF2-40B4-BE49-F238E27FC236}">
                    <a16:creationId xmlns:a16="http://schemas.microsoft.com/office/drawing/2014/main" id="{A7AD80CD-06C5-4413-B761-7A79B1413AA2}"/>
                  </a:ext>
                </a:extLst>
              </p:cNvPr>
              <p:cNvSpPr/>
              <p:nvPr/>
            </p:nvSpPr>
            <p:spPr bwMode="auto">
              <a:xfrm>
                <a:off x="6378576" y="2265364"/>
                <a:ext cx="22225" cy="7938"/>
              </a:xfrm>
              <a:custGeom>
                <a:avLst/>
                <a:gdLst>
                  <a:gd name="T0" fmla="*/ 16 w 16"/>
                  <a:gd name="T1" fmla="*/ 0 h 5"/>
                  <a:gd name="T2" fmla="*/ 0 w 16"/>
                  <a:gd name="T3" fmla="*/ 2 h 5"/>
                  <a:gd name="T4" fmla="*/ 0 w 16"/>
                  <a:gd name="T5" fmla="*/ 5 h 5"/>
                  <a:gd name="T6" fmla="*/ 16 w 16"/>
                  <a:gd name="T7" fmla="*/ 3 h 5"/>
                  <a:gd name="T8" fmla="*/ 16 w 1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">
                    <a:moveTo>
                      <a:pt x="16" y="0"/>
                    </a:moveTo>
                    <a:cubicBezTo>
                      <a:pt x="11" y="1"/>
                      <a:pt x="5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6" y="5"/>
                      <a:pt x="11" y="4"/>
                      <a:pt x="16" y="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îŝḻiḍê">
                <a:extLst>
                  <a:ext uri="{FF2B5EF4-FFF2-40B4-BE49-F238E27FC236}">
                    <a16:creationId xmlns:a16="http://schemas.microsoft.com/office/drawing/2014/main" id="{4D89DBC3-6711-4CC6-AC82-16D30AAB5753}"/>
                  </a:ext>
                </a:extLst>
              </p:cNvPr>
              <p:cNvSpPr/>
              <p:nvPr/>
            </p:nvSpPr>
            <p:spPr bwMode="auto">
              <a:xfrm>
                <a:off x="6326188" y="2238376"/>
                <a:ext cx="52388" cy="34925"/>
              </a:xfrm>
              <a:custGeom>
                <a:avLst/>
                <a:gdLst>
                  <a:gd name="T0" fmla="*/ 0 w 35"/>
                  <a:gd name="T1" fmla="*/ 0 h 24"/>
                  <a:gd name="T2" fmla="*/ 3 w 35"/>
                  <a:gd name="T3" fmla="*/ 11 h 24"/>
                  <a:gd name="T4" fmla="*/ 32 w 35"/>
                  <a:gd name="T5" fmla="*/ 24 h 24"/>
                  <a:gd name="T6" fmla="*/ 35 w 35"/>
                  <a:gd name="T7" fmla="*/ 24 h 24"/>
                  <a:gd name="T8" fmla="*/ 35 w 35"/>
                  <a:gd name="T9" fmla="*/ 21 h 24"/>
                  <a:gd name="T10" fmla="*/ 32 w 35"/>
                  <a:gd name="T11" fmla="*/ 21 h 24"/>
                  <a:gd name="T12" fmla="*/ 4 w 35"/>
                  <a:gd name="T13" fmla="*/ 7 h 24"/>
                  <a:gd name="T14" fmla="*/ 2 w 35"/>
                  <a:gd name="T15" fmla="*/ 3 h 24"/>
                  <a:gd name="T16" fmla="*/ 0 w 35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4">
                    <a:moveTo>
                      <a:pt x="0" y="0"/>
                    </a:moveTo>
                    <a:cubicBezTo>
                      <a:pt x="0" y="4"/>
                      <a:pt x="1" y="8"/>
                      <a:pt x="3" y="11"/>
                    </a:cubicBezTo>
                    <a:cubicBezTo>
                      <a:pt x="9" y="21"/>
                      <a:pt x="20" y="24"/>
                      <a:pt x="32" y="24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5" y="23"/>
                      <a:pt x="35" y="22"/>
                      <a:pt x="35" y="21"/>
                    </a:cubicBezTo>
                    <a:cubicBezTo>
                      <a:pt x="34" y="21"/>
                      <a:pt x="33" y="21"/>
                      <a:pt x="32" y="21"/>
                    </a:cubicBezTo>
                    <a:cubicBezTo>
                      <a:pt x="20" y="21"/>
                      <a:pt x="9" y="17"/>
                      <a:pt x="4" y="7"/>
                    </a:cubicBezTo>
                    <a:cubicBezTo>
                      <a:pt x="3" y="6"/>
                      <a:pt x="2" y="4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iṧlídé">
                <a:extLst>
                  <a:ext uri="{FF2B5EF4-FFF2-40B4-BE49-F238E27FC236}">
                    <a16:creationId xmlns:a16="http://schemas.microsoft.com/office/drawing/2014/main" id="{BF1F9F55-F069-4A3C-ABD1-57877082C554}"/>
                  </a:ext>
                </a:extLst>
              </p:cNvPr>
              <p:cNvSpPr/>
              <p:nvPr/>
            </p:nvSpPr>
            <p:spPr bwMode="auto">
              <a:xfrm>
                <a:off x="6329363" y="2243139"/>
                <a:ext cx="73025" cy="25400"/>
              </a:xfrm>
              <a:custGeom>
                <a:avLst/>
                <a:gdLst>
                  <a:gd name="T0" fmla="*/ 0 w 50"/>
                  <a:gd name="T1" fmla="*/ 0 h 18"/>
                  <a:gd name="T2" fmla="*/ 2 w 50"/>
                  <a:gd name="T3" fmla="*/ 4 h 18"/>
                  <a:gd name="T4" fmla="*/ 30 w 50"/>
                  <a:gd name="T5" fmla="*/ 18 h 18"/>
                  <a:gd name="T6" fmla="*/ 33 w 50"/>
                  <a:gd name="T7" fmla="*/ 18 h 18"/>
                  <a:gd name="T8" fmla="*/ 49 w 50"/>
                  <a:gd name="T9" fmla="*/ 16 h 18"/>
                  <a:gd name="T10" fmla="*/ 50 w 50"/>
                  <a:gd name="T11" fmla="*/ 6 h 18"/>
                  <a:gd name="T12" fmla="*/ 26 w 50"/>
                  <a:gd name="T13" fmla="*/ 9 h 18"/>
                  <a:gd name="T14" fmla="*/ 0 w 50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8">
                    <a:moveTo>
                      <a:pt x="0" y="0"/>
                    </a:moveTo>
                    <a:cubicBezTo>
                      <a:pt x="0" y="1"/>
                      <a:pt x="1" y="3"/>
                      <a:pt x="2" y="4"/>
                    </a:cubicBezTo>
                    <a:cubicBezTo>
                      <a:pt x="7" y="14"/>
                      <a:pt x="18" y="18"/>
                      <a:pt x="30" y="18"/>
                    </a:cubicBezTo>
                    <a:cubicBezTo>
                      <a:pt x="31" y="18"/>
                      <a:pt x="32" y="18"/>
                      <a:pt x="33" y="18"/>
                    </a:cubicBezTo>
                    <a:cubicBezTo>
                      <a:pt x="38" y="18"/>
                      <a:pt x="44" y="17"/>
                      <a:pt x="49" y="1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43" y="8"/>
                      <a:pt x="34" y="9"/>
                      <a:pt x="26" y="9"/>
                    </a:cubicBezTo>
                    <a:cubicBezTo>
                      <a:pt x="15" y="9"/>
                      <a:pt x="6" y="7"/>
                      <a:pt x="0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i$1ïḍe">
                <a:extLst>
                  <a:ext uri="{FF2B5EF4-FFF2-40B4-BE49-F238E27FC236}">
                    <a16:creationId xmlns:a16="http://schemas.microsoft.com/office/drawing/2014/main" id="{1F393D30-0ADB-4B2B-B721-604427A3F3C7}"/>
                  </a:ext>
                </a:extLst>
              </p:cNvPr>
              <p:cNvSpPr/>
              <p:nvPr/>
            </p:nvSpPr>
            <p:spPr bwMode="auto">
              <a:xfrm>
                <a:off x="6397626" y="2303464"/>
                <a:ext cx="119063" cy="58738"/>
              </a:xfrm>
              <a:custGeom>
                <a:avLst/>
                <a:gdLst>
                  <a:gd name="T0" fmla="*/ 82 w 82"/>
                  <a:gd name="T1" fmla="*/ 0 h 40"/>
                  <a:gd name="T2" fmla="*/ 82 w 82"/>
                  <a:gd name="T3" fmla="*/ 1 h 40"/>
                  <a:gd name="T4" fmla="*/ 62 w 82"/>
                  <a:gd name="T5" fmla="*/ 24 h 40"/>
                  <a:gd name="T6" fmla="*/ 14 w 82"/>
                  <a:gd name="T7" fmla="*/ 36 h 40"/>
                  <a:gd name="T8" fmla="*/ 12 w 82"/>
                  <a:gd name="T9" fmla="*/ 36 h 40"/>
                  <a:gd name="T10" fmla="*/ 5 w 82"/>
                  <a:gd name="T11" fmla="*/ 34 h 40"/>
                  <a:gd name="T12" fmla="*/ 2 w 82"/>
                  <a:gd name="T13" fmla="*/ 27 h 40"/>
                  <a:gd name="T14" fmla="*/ 2 w 82"/>
                  <a:gd name="T15" fmla="*/ 27 h 40"/>
                  <a:gd name="T16" fmla="*/ 7 w 82"/>
                  <a:gd name="T17" fmla="*/ 39 h 40"/>
                  <a:gd name="T18" fmla="*/ 11 w 82"/>
                  <a:gd name="T19" fmla="*/ 40 h 40"/>
                  <a:gd name="T20" fmla="*/ 14 w 82"/>
                  <a:gd name="T21" fmla="*/ 40 h 40"/>
                  <a:gd name="T22" fmla="*/ 61 w 82"/>
                  <a:gd name="T23" fmla="*/ 28 h 40"/>
                  <a:gd name="T24" fmla="*/ 82 w 82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40">
                    <a:moveTo>
                      <a:pt x="82" y="0"/>
                    </a:moveTo>
                    <a:cubicBezTo>
                      <a:pt x="82" y="0"/>
                      <a:pt x="82" y="1"/>
                      <a:pt x="82" y="1"/>
                    </a:cubicBezTo>
                    <a:cubicBezTo>
                      <a:pt x="78" y="10"/>
                      <a:pt x="71" y="19"/>
                      <a:pt x="62" y="24"/>
                    </a:cubicBezTo>
                    <a:cubicBezTo>
                      <a:pt x="48" y="33"/>
                      <a:pt x="31" y="35"/>
                      <a:pt x="14" y="36"/>
                    </a:cubicBezTo>
                    <a:cubicBezTo>
                      <a:pt x="14" y="36"/>
                      <a:pt x="13" y="36"/>
                      <a:pt x="12" y="36"/>
                    </a:cubicBezTo>
                    <a:cubicBezTo>
                      <a:pt x="9" y="36"/>
                      <a:pt x="7" y="35"/>
                      <a:pt x="5" y="34"/>
                    </a:cubicBezTo>
                    <a:cubicBezTo>
                      <a:pt x="3" y="32"/>
                      <a:pt x="2" y="30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32"/>
                      <a:pt x="2" y="37"/>
                      <a:pt x="7" y="39"/>
                    </a:cubicBezTo>
                    <a:cubicBezTo>
                      <a:pt x="8" y="40"/>
                      <a:pt x="9" y="40"/>
                      <a:pt x="11" y="40"/>
                    </a:cubicBezTo>
                    <a:cubicBezTo>
                      <a:pt x="12" y="40"/>
                      <a:pt x="13" y="40"/>
                      <a:pt x="14" y="40"/>
                    </a:cubicBezTo>
                    <a:cubicBezTo>
                      <a:pt x="30" y="39"/>
                      <a:pt x="47" y="36"/>
                      <a:pt x="61" y="28"/>
                    </a:cubicBezTo>
                    <a:cubicBezTo>
                      <a:pt x="71" y="21"/>
                      <a:pt x="79" y="12"/>
                      <a:pt x="82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ṧļiḍe">
                <a:extLst>
                  <a:ext uri="{FF2B5EF4-FFF2-40B4-BE49-F238E27FC236}">
                    <a16:creationId xmlns:a16="http://schemas.microsoft.com/office/drawing/2014/main" id="{1A8F366B-6E92-42F5-ACEE-91E3C9B0AE28}"/>
                  </a:ext>
                </a:extLst>
              </p:cNvPr>
              <p:cNvSpPr/>
              <p:nvPr/>
            </p:nvSpPr>
            <p:spPr bwMode="auto">
              <a:xfrm>
                <a:off x="6516688" y="2300289"/>
                <a:ext cx="1588" cy="4763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4 h 4"/>
                  <a:gd name="T4" fmla="*/ 0 w 1"/>
                  <a:gd name="T5" fmla="*/ 3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</a:path>
                </a:pathLst>
              </a:custGeom>
              <a:solidFill>
                <a:srgbClr val="3733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iṣlide">
                <a:extLst>
                  <a:ext uri="{FF2B5EF4-FFF2-40B4-BE49-F238E27FC236}">
                    <a16:creationId xmlns:a16="http://schemas.microsoft.com/office/drawing/2014/main" id="{3926DCFB-861D-45FD-9C36-64EFB0275E71}"/>
                  </a:ext>
                </a:extLst>
              </p:cNvPr>
              <p:cNvSpPr/>
              <p:nvPr/>
            </p:nvSpPr>
            <p:spPr bwMode="auto">
              <a:xfrm>
                <a:off x="6399213" y="2266951"/>
                <a:ext cx="120650" cy="88900"/>
              </a:xfrm>
              <a:custGeom>
                <a:avLst/>
                <a:gdLst>
                  <a:gd name="T0" fmla="*/ 77 w 82"/>
                  <a:gd name="T1" fmla="*/ 0 h 61"/>
                  <a:gd name="T2" fmla="*/ 55 w 82"/>
                  <a:gd name="T3" fmla="*/ 41 h 61"/>
                  <a:gd name="T4" fmla="*/ 8 w 82"/>
                  <a:gd name="T5" fmla="*/ 53 h 61"/>
                  <a:gd name="T6" fmla="*/ 6 w 82"/>
                  <a:gd name="T7" fmla="*/ 53 h 61"/>
                  <a:gd name="T8" fmla="*/ 0 w 82"/>
                  <a:gd name="T9" fmla="*/ 52 h 61"/>
                  <a:gd name="T10" fmla="*/ 3 w 82"/>
                  <a:gd name="T11" fmla="*/ 59 h 61"/>
                  <a:gd name="T12" fmla="*/ 10 w 82"/>
                  <a:gd name="T13" fmla="*/ 61 h 61"/>
                  <a:gd name="T14" fmla="*/ 12 w 82"/>
                  <a:gd name="T15" fmla="*/ 61 h 61"/>
                  <a:gd name="T16" fmla="*/ 60 w 82"/>
                  <a:gd name="T17" fmla="*/ 49 h 61"/>
                  <a:gd name="T18" fmla="*/ 80 w 82"/>
                  <a:gd name="T19" fmla="*/ 26 h 61"/>
                  <a:gd name="T20" fmla="*/ 81 w 82"/>
                  <a:gd name="T21" fmla="*/ 22 h 61"/>
                  <a:gd name="T22" fmla="*/ 81 w 82"/>
                  <a:gd name="T23" fmla="*/ 12 h 61"/>
                  <a:gd name="T24" fmla="*/ 77 w 82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61">
                    <a:moveTo>
                      <a:pt x="77" y="0"/>
                    </a:moveTo>
                    <a:cubicBezTo>
                      <a:pt x="80" y="16"/>
                      <a:pt x="69" y="32"/>
                      <a:pt x="55" y="41"/>
                    </a:cubicBezTo>
                    <a:cubicBezTo>
                      <a:pt x="41" y="49"/>
                      <a:pt x="24" y="52"/>
                      <a:pt x="8" y="53"/>
                    </a:cubicBezTo>
                    <a:cubicBezTo>
                      <a:pt x="7" y="53"/>
                      <a:pt x="6" y="53"/>
                      <a:pt x="6" y="53"/>
                    </a:cubicBezTo>
                    <a:cubicBezTo>
                      <a:pt x="4" y="53"/>
                      <a:pt x="2" y="52"/>
                      <a:pt x="0" y="52"/>
                    </a:cubicBezTo>
                    <a:cubicBezTo>
                      <a:pt x="0" y="55"/>
                      <a:pt x="1" y="57"/>
                      <a:pt x="3" y="59"/>
                    </a:cubicBezTo>
                    <a:cubicBezTo>
                      <a:pt x="5" y="60"/>
                      <a:pt x="7" y="61"/>
                      <a:pt x="10" y="61"/>
                    </a:cubicBezTo>
                    <a:cubicBezTo>
                      <a:pt x="11" y="61"/>
                      <a:pt x="12" y="61"/>
                      <a:pt x="12" y="61"/>
                    </a:cubicBezTo>
                    <a:cubicBezTo>
                      <a:pt x="29" y="60"/>
                      <a:pt x="46" y="58"/>
                      <a:pt x="60" y="49"/>
                    </a:cubicBezTo>
                    <a:cubicBezTo>
                      <a:pt x="69" y="44"/>
                      <a:pt x="76" y="35"/>
                      <a:pt x="80" y="26"/>
                    </a:cubicBezTo>
                    <a:cubicBezTo>
                      <a:pt x="80" y="24"/>
                      <a:pt x="81" y="23"/>
                      <a:pt x="81" y="22"/>
                    </a:cubicBezTo>
                    <a:cubicBezTo>
                      <a:pt x="82" y="18"/>
                      <a:pt x="82" y="15"/>
                      <a:pt x="81" y="12"/>
                    </a:cubicBezTo>
                    <a:cubicBezTo>
                      <a:pt x="80" y="7"/>
                      <a:pt x="79" y="3"/>
                      <a:pt x="77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îslidé">
                <a:extLst>
                  <a:ext uri="{FF2B5EF4-FFF2-40B4-BE49-F238E27FC236}">
                    <a16:creationId xmlns:a16="http://schemas.microsoft.com/office/drawing/2014/main" id="{A1632D3E-E48C-4F41-BBDA-B4DF2ECE54AD}"/>
                  </a:ext>
                </a:extLst>
              </p:cNvPr>
              <p:cNvSpPr/>
              <p:nvPr/>
            </p:nvSpPr>
            <p:spPr bwMode="auto">
              <a:xfrm>
                <a:off x="6491288" y="2116139"/>
                <a:ext cx="55563" cy="85725"/>
              </a:xfrm>
              <a:custGeom>
                <a:avLst/>
                <a:gdLst>
                  <a:gd name="T0" fmla="*/ 38 w 38"/>
                  <a:gd name="T1" fmla="*/ 0 h 59"/>
                  <a:gd name="T2" fmla="*/ 26 w 38"/>
                  <a:gd name="T3" fmla="*/ 24 h 59"/>
                  <a:gd name="T4" fmla="*/ 0 w 38"/>
                  <a:gd name="T5" fmla="*/ 59 h 59"/>
                  <a:gd name="T6" fmla="*/ 25 w 38"/>
                  <a:gd name="T7" fmla="*/ 27 h 59"/>
                  <a:gd name="T8" fmla="*/ 38 w 3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9">
                    <a:moveTo>
                      <a:pt x="38" y="0"/>
                    </a:moveTo>
                    <a:cubicBezTo>
                      <a:pt x="35" y="9"/>
                      <a:pt x="32" y="17"/>
                      <a:pt x="26" y="24"/>
                    </a:cubicBezTo>
                    <a:cubicBezTo>
                      <a:pt x="16" y="35"/>
                      <a:pt x="2" y="44"/>
                      <a:pt x="0" y="59"/>
                    </a:cubicBezTo>
                    <a:cubicBezTo>
                      <a:pt x="4" y="46"/>
                      <a:pt x="16" y="38"/>
                      <a:pt x="25" y="27"/>
                    </a:cubicBezTo>
                    <a:cubicBezTo>
                      <a:pt x="32" y="20"/>
                      <a:pt x="36" y="10"/>
                      <a:pt x="38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ïśľïḑé">
                <a:extLst>
                  <a:ext uri="{FF2B5EF4-FFF2-40B4-BE49-F238E27FC236}">
                    <a16:creationId xmlns:a16="http://schemas.microsoft.com/office/drawing/2014/main" id="{5F88AC3E-A8F2-40C9-ADB5-2A3781D293B3}"/>
                  </a:ext>
                </a:extLst>
              </p:cNvPr>
              <p:cNvSpPr/>
              <p:nvPr/>
            </p:nvSpPr>
            <p:spPr bwMode="auto">
              <a:xfrm>
                <a:off x="6481763" y="2055814"/>
                <a:ext cx="66675" cy="161925"/>
              </a:xfrm>
              <a:custGeom>
                <a:avLst/>
                <a:gdLst>
                  <a:gd name="T0" fmla="*/ 39 w 46"/>
                  <a:gd name="T1" fmla="*/ 0 h 111"/>
                  <a:gd name="T2" fmla="*/ 27 w 46"/>
                  <a:gd name="T3" fmla="*/ 56 h 111"/>
                  <a:gd name="T4" fmla="*/ 1 w 46"/>
                  <a:gd name="T5" fmla="*/ 92 h 111"/>
                  <a:gd name="T6" fmla="*/ 5 w 46"/>
                  <a:gd name="T7" fmla="*/ 111 h 111"/>
                  <a:gd name="T8" fmla="*/ 5 w 46"/>
                  <a:gd name="T9" fmla="*/ 104 h 111"/>
                  <a:gd name="T10" fmla="*/ 6 w 46"/>
                  <a:gd name="T11" fmla="*/ 100 h 111"/>
                  <a:gd name="T12" fmla="*/ 32 w 46"/>
                  <a:gd name="T13" fmla="*/ 65 h 111"/>
                  <a:gd name="T14" fmla="*/ 44 w 46"/>
                  <a:gd name="T15" fmla="*/ 41 h 111"/>
                  <a:gd name="T16" fmla="*/ 39 w 46"/>
                  <a:gd name="T1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11">
                    <a:moveTo>
                      <a:pt x="39" y="0"/>
                    </a:moveTo>
                    <a:cubicBezTo>
                      <a:pt x="44" y="20"/>
                      <a:pt x="39" y="40"/>
                      <a:pt x="27" y="56"/>
                    </a:cubicBezTo>
                    <a:cubicBezTo>
                      <a:pt x="18" y="68"/>
                      <a:pt x="3" y="77"/>
                      <a:pt x="1" y="92"/>
                    </a:cubicBezTo>
                    <a:cubicBezTo>
                      <a:pt x="0" y="99"/>
                      <a:pt x="2" y="105"/>
                      <a:pt x="5" y="111"/>
                    </a:cubicBezTo>
                    <a:cubicBezTo>
                      <a:pt x="5" y="109"/>
                      <a:pt x="5" y="106"/>
                      <a:pt x="5" y="104"/>
                    </a:cubicBezTo>
                    <a:cubicBezTo>
                      <a:pt x="5" y="102"/>
                      <a:pt x="6" y="101"/>
                      <a:pt x="6" y="100"/>
                    </a:cubicBezTo>
                    <a:cubicBezTo>
                      <a:pt x="8" y="85"/>
                      <a:pt x="22" y="76"/>
                      <a:pt x="32" y="65"/>
                    </a:cubicBezTo>
                    <a:cubicBezTo>
                      <a:pt x="38" y="58"/>
                      <a:pt x="41" y="50"/>
                      <a:pt x="44" y="41"/>
                    </a:cubicBezTo>
                    <a:cubicBezTo>
                      <a:pt x="46" y="27"/>
                      <a:pt x="45" y="13"/>
                      <a:pt x="39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íślîḋè">
                <a:extLst>
                  <a:ext uri="{FF2B5EF4-FFF2-40B4-BE49-F238E27FC236}">
                    <a16:creationId xmlns:a16="http://schemas.microsoft.com/office/drawing/2014/main" id="{7BD48CE8-2B0A-41D5-8CDC-35BE85AD8167}"/>
                  </a:ext>
                </a:extLst>
              </p:cNvPr>
              <p:cNvSpPr/>
              <p:nvPr/>
            </p:nvSpPr>
            <p:spPr bwMode="auto">
              <a:xfrm>
                <a:off x="5813426" y="4511676"/>
                <a:ext cx="504825" cy="139700"/>
              </a:xfrm>
              <a:custGeom>
                <a:avLst/>
                <a:gdLst>
                  <a:gd name="T0" fmla="*/ 11 w 345"/>
                  <a:gd name="T1" fmla="*/ 48 h 95"/>
                  <a:gd name="T2" fmla="*/ 0 w 345"/>
                  <a:gd name="T3" fmla="*/ 67 h 95"/>
                  <a:gd name="T4" fmla="*/ 10 w 345"/>
                  <a:gd name="T5" fmla="*/ 50 h 95"/>
                  <a:gd name="T6" fmla="*/ 11 w 345"/>
                  <a:gd name="T7" fmla="*/ 48 h 95"/>
                  <a:gd name="T8" fmla="*/ 271 w 345"/>
                  <a:gd name="T9" fmla="*/ 0 h 95"/>
                  <a:gd name="T10" fmla="*/ 274 w 345"/>
                  <a:gd name="T11" fmla="*/ 3 h 95"/>
                  <a:gd name="T12" fmla="*/ 328 w 345"/>
                  <a:gd name="T13" fmla="*/ 42 h 95"/>
                  <a:gd name="T14" fmla="*/ 344 w 345"/>
                  <a:gd name="T15" fmla="*/ 95 h 95"/>
                  <a:gd name="T16" fmla="*/ 328 w 345"/>
                  <a:gd name="T17" fmla="*/ 40 h 95"/>
                  <a:gd name="T18" fmla="*/ 271 w 345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5" h="95">
                    <a:moveTo>
                      <a:pt x="11" y="48"/>
                    </a:moveTo>
                    <a:cubicBezTo>
                      <a:pt x="4" y="52"/>
                      <a:pt x="0" y="60"/>
                      <a:pt x="0" y="67"/>
                    </a:cubicBezTo>
                    <a:cubicBezTo>
                      <a:pt x="0" y="61"/>
                      <a:pt x="4" y="55"/>
                      <a:pt x="10" y="50"/>
                    </a:cubicBezTo>
                    <a:cubicBezTo>
                      <a:pt x="10" y="50"/>
                      <a:pt x="10" y="49"/>
                      <a:pt x="11" y="48"/>
                    </a:cubicBezTo>
                    <a:moveTo>
                      <a:pt x="271" y="0"/>
                    </a:moveTo>
                    <a:cubicBezTo>
                      <a:pt x="272" y="1"/>
                      <a:pt x="273" y="2"/>
                      <a:pt x="274" y="3"/>
                    </a:cubicBezTo>
                    <a:cubicBezTo>
                      <a:pt x="298" y="14"/>
                      <a:pt x="318" y="27"/>
                      <a:pt x="328" y="42"/>
                    </a:cubicBezTo>
                    <a:cubicBezTo>
                      <a:pt x="339" y="58"/>
                      <a:pt x="344" y="76"/>
                      <a:pt x="344" y="95"/>
                    </a:cubicBezTo>
                    <a:cubicBezTo>
                      <a:pt x="345" y="75"/>
                      <a:pt x="339" y="56"/>
                      <a:pt x="328" y="40"/>
                    </a:cubicBezTo>
                    <a:cubicBezTo>
                      <a:pt x="317" y="25"/>
                      <a:pt x="296" y="11"/>
                      <a:pt x="271" y="0"/>
                    </a:cubicBezTo>
                  </a:path>
                </a:pathLst>
              </a:custGeom>
              <a:solidFill>
                <a:srgbClr val="6A7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ïsļïḋé">
                <a:extLst>
                  <a:ext uri="{FF2B5EF4-FFF2-40B4-BE49-F238E27FC236}">
                    <a16:creationId xmlns:a16="http://schemas.microsoft.com/office/drawing/2014/main" id="{2606C02A-2ABE-48AE-B74D-1E691FCB751D}"/>
                  </a:ext>
                </a:extLst>
              </p:cNvPr>
              <p:cNvSpPr/>
              <p:nvPr/>
            </p:nvSpPr>
            <p:spPr bwMode="auto">
              <a:xfrm>
                <a:off x="5827713" y="4505326"/>
                <a:ext cx="387350" cy="79375"/>
              </a:xfrm>
              <a:custGeom>
                <a:avLst/>
                <a:gdLst>
                  <a:gd name="T0" fmla="*/ 3 w 264"/>
                  <a:gd name="T1" fmla="*/ 50 h 54"/>
                  <a:gd name="T2" fmla="*/ 1 w 264"/>
                  <a:gd name="T3" fmla="*/ 52 h 54"/>
                  <a:gd name="T4" fmla="*/ 0 w 264"/>
                  <a:gd name="T5" fmla="*/ 54 h 54"/>
                  <a:gd name="T6" fmla="*/ 2 w 264"/>
                  <a:gd name="T7" fmla="*/ 53 h 54"/>
                  <a:gd name="T8" fmla="*/ 3 w 264"/>
                  <a:gd name="T9" fmla="*/ 50 h 54"/>
                  <a:gd name="T10" fmla="*/ 253 w 264"/>
                  <a:gd name="T11" fmla="*/ 0 h 54"/>
                  <a:gd name="T12" fmla="*/ 257 w 264"/>
                  <a:gd name="T13" fmla="*/ 4 h 54"/>
                  <a:gd name="T14" fmla="*/ 264 w 264"/>
                  <a:gd name="T15" fmla="*/ 7 h 54"/>
                  <a:gd name="T16" fmla="*/ 261 w 264"/>
                  <a:gd name="T17" fmla="*/ 4 h 54"/>
                  <a:gd name="T18" fmla="*/ 253 w 264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54">
                    <a:moveTo>
                      <a:pt x="3" y="50"/>
                    </a:moveTo>
                    <a:cubicBezTo>
                      <a:pt x="3" y="51"/>
                      <a:pt x="2" y="51"/>
                      <a:pt x="1" y="52"/>
                    </a:cubicBezTo>
                    <a:cubicBezTo>
                      <a:pt x="0" y="53"/>
                      <a:pt x="0" y="54"/>
                      <a:pt x="0" y="54"/>
                    </a:cubicBezTo>
                    <a:cubicBezTo>
                      <a:pt x="1" y="54"/>
                      <a:pt x="1" y="53"/>
                      <a:pt x="2" y="53"/>
                    </a:cubicBezTo>
                    <a:cubicBezTo>
                      <a:pt x="3" y="52"/>
                      <a:pt x="3" y="51"/>
                      <a:pt x="3" y="50"/>
                    </a:cubicBezTo>
                    <a:moveTo>
                      <a:pt x="253" y="0"/>
                    </a:moveTo>
                    <a:cubicBezTo>
                      <a:pt x="254" y="2"/>
                      <a:pt x="256" y="3"/>
                      <a:pt x="257" y="4"/>
                    </a:cubicBezTo>
                    <a:cubicBezTo>
                      <a:pt x="259" y="5"/>
                      <a:pt x="262" y="6"/>
                      <a:pt x="264" y="7"/>
                    </a:cubicBezTo>
                    <a:cubicBezTo>
                      <a:pt x="263" y="6"/>
                      <a:pt x="262" y="5"/>
                      <a:pt x="261" y="4"/>
                    </a:cubicBezTo>
                    <a:cubicBezTo>
                      <a:pt x="258" y="3"/>
                      <a:pt x="256" y="1"/>
                      <a:pt x="253" y="0"/>
                    </a:cubicBezTo>
                  </a:path>
                </a:pathLst>
              </a:custGeom>
              <a:solidFill>
                <a:srgbClr val="5F6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iṥlîḋê">
                <a:extLst>
                  <a:ext uri="{FF2B5EF4-FFF2-40B4-BE49-F238E27FC236}">
                    <a16:creationId xmlns:a16="http://schemas.microsoft.com/office/drawing/2014/main" id="{5E9863E8-08A0-4C49-B3C8-257E38D95C95}"/>
                  </a:ext>
                </a:extLst>
              </p:cNvPr>
              <p:cNvSpPr/>
              <p:nvPr/>
            </p:nvSpPr>
            <p:spPr bwMode="auto">
              <a:xfrm>
                <a:off x="5830888" y="4470401"/>
                <a:ext cx="373063" cy="112713"/>
              </a:xfrm>
              <a:custGeom>
                <a:avLst/>
                <a:gdLst>
                  <a:gd name="T0" fmla="*/ 133 w 255"/>
                  <a:gd name="T1" fmla="*/ 0 h 77"/>
                  <a:gd name="T2" fmla="*/ 99 w 255"/>
                  <a:gd name="T3" fmla="*/ 4 h 77"/>
                  <a:gd name="T4" fmla="*/ 58 w 255"/>
                  <a:gd name="T5" fmla="*/ 31 h 77"/>
                  <a:gd name="T6" fmla="*/ 44 w 255"/>
                  <a:gd name="T7" fmla="*/ 57 h 77"/>
                  <a:gd name="T8" fmla="*/ 4 w 255"/>
                  <a:gd name="T9" fmla="*/ 73 h 77"/>
                  <a:gd name="T10" fmla="*/ 1 w 255"/>
                  <a:gd name="T11" fmla="*/ 74 h 77"/>
                  <a:gd name="T12" fmla="*/ 0 w 255"/>
                  <a:gd name="T13" fmla="*/ 77 h 77"/>
                  <a:gd name="T14" fmla="*/ 3 w 255"/>
                  <a:gd name="T15" fmla="*/ 75 h 77"/>
                  <a:gd name="T16" fmla="*/ 44 w 255"/>
                  <a:gd name="T17" fmla="*/ 59 h 77"/>
                  <a:gd name="T18" fmla="*/ 58 w 255"/>
                  <a:gd name="T19" fmla="*/ 33 h 77"/>
                  <a:gd name="T20" fmla="*/ 99 w 255"/>
                  <a:gd name="T21" fmla="*/ 6 h 77"/>
                  <a:gd name="T22" fmla="*/ 133 w 255"/>
                  <a:gd name="T23" fmla="*/ 2 h 77"/>
                  <a:gd name="T24" fmla="*/ 255 w 255"/>
                  <a:gd name="T25" fmla="*/ 28 h 77"/>
                  <a:gd name="T26" fmla="*/ 251 w 255"/>
                  <a:gd name="T27" fmla="*/ 24 h 77"/>
                  <a:gd name="T28" fmla="*/ 133 w 255"/>
                  <a:gd name="T2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77">
                    <a:moveTo>
                      <a:pt x="133" y="0"/>
                    </a:moveTo>
                    <a:cubicBezTo>
                      <a:pt x="120" y="0"/>
                      <a:pt x="109" y="1"/>
                      <a:pt x="99" y="4"/>
                    </a:cubicBezTo>
                    <a:cubicBezTo>
                      <a:pt x="83" y="8"/>
                      <a:pt x="66" y="17"/>
                      <a:pt x="58" y="31"/>
                    </a:cubicBezTo>
                    <a:cubicBezTo>
                      <a:pt x="53" y="40"/>
                      <a:pt x="51" y="50"/>
                      <a:pt x="44" y="57"/>
                    </a:cubicBezTo>
                    <a:cubicBezTo>
                      <a:pt x="34" y="67"/>
                      <a:pt x="17" y="67"/>
                      <a:pt x="4" y="73"/>
                    </a:cubicBezTo>
                    <a:cubicBezTo>
                      <a:pt x="3" y="73"/>
                      <a:pt x="2" y="74"/>
                      <a:pt x="1" y="74"/>
                    </a:cubicBezTo>
                    <a:cubicBezTo>
                      <a:pt x="1" y="75"/>
                      <a:pt x="1" y="76"/>
                      <a:pt x="0" y="77"/>
                    </a:cubicBezTo>
                    <a:cubicBezTo>
                      <a:pt x="1" y="76"/>
                      <a:pt x="2" y="75"/>
                      <a:pt x="3" y="75"/>
                    </a:cubicBezTo>
                    <a:cubicBezTo>
                      <a:pt x="17" y="69"/>
                      <a:pt x="34" y="69"/>
                      <a:pt x="44" y="59"/>
                    </a:cubicBezTo>
                    <a:cubicBezTo>
                      <a:pt x="51" y="52"/>
                      <a:pt x="53" y="42"/>
                      <a:pt x="58" y="33"/>
                    </a:cubicBezTo>
                    <a:cubicBezTo>
                      <a:pt x="66" y="19"/>
                      <a:pt x="83" y="10"/>
                      <a:pt x="99" y="6"/>
                    </a:cubicBezTo>
                    <a:cubicBezTo>
                      <a:pt x="109" y="3"/>
                      <a:pt x="120" y="2"/>
                      <a:pt x="133" y="2"/>
                    </a:cubicBezTo>
                    <a:cubicBezTo>
                      <a:pt x="170" y="2"/>
                      <a:pt x="217" y="12"/>
                      <a:pt x="255" y="28"/>
                    </a:cubicBezTo>
                    <a:cubicBezTo>
                      <a:pt x="254" y="27"/>
                      <a:pt x="252" y="26"/>
                      <a:pt x="251" y="24"/>
                    </a:cubicBezTo>
                    <a:cubicBezTo>
                      <a:pt x="214" y="9"/>
                      <a:pt x="169" y="0"/>
                      <a:pt x="133" y="0"/>
                    </a:cubicBezTo>
                  </a:path>
                </a:pathLst>
              </a:custGeom>
              <a:solidFill>
                <a:srgbClr val="E5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îSḷiḓê">
                <a:extLst>
                  <a:ext uri="{FF2B5EF4-FFF2-40B4-BE49-F238E27FC236}">
                    <a16:creationId xmlns:a16="http://schemas.microsoft.com/office/drawing/2014/main" id="{68E5844D-5752-4853-9F0B-003F3CF3AD36}"/>
                  </a:ext>
                </a:extLst>
              </p:cNvPr>
              <p:cNvSpPr/>
              <p:nvPr/>
            </p:nvSpPr>
            <p:spPr bwMode="auto">
              <a:xfrm>
                <a:off x="5813426" y="4473576"/>
                <a:ext cx="503238" cy="179388"/>
              </a:xfrm>
              <a:custGeom>
                <a:avLst/>
                <a:gdLst>
                  <a:gd name="T0" fmla="*/ 145 w 344"/>
                  <a:gd name="T1" fmla="*/ 0 h 123"/>
                  <a:gd name="T2" fmla="*/ 111 w 344"/>
                  <a:gd name="T3" fmla="*/ 4 h 123"/>
                  <a:gd name="T4" fmla="*/ 70 w 344"/>
                  <a:gd name="T5" fmla="*/ 31 h 123"/>
                  <a:gd name="T6" fmla="*/ 56 w 344"/>
                  <a:gd name="T7" fmla="*/ 57 h 123"/>
                  <a:gd name="T8" fmla="*/ 15 w 344"/>
                  <a:gd name="T9" fmla="*/ 73 h 123"/>
                  <a:gd name="T10" fmla="*/ 12 w 344"/>
                  <a:gd name="T11" fmla="*/ 75 h 123"/>
                  <a:gd name="T12" fmla="*/ 10 w 344"/>
                  <a:gd name="T13" fmla="*/ 76 h 123"/>
                  <a:gd name="T14" fmla="*/ 0 w 344"/>
                  <a:gd name="T15" fmla="*/ 93 h 123"/>
                  <a:gd name="T16" fmla="*/ 0 w 344"/>
                  <a:gd name="T17" fmla="*/ 97 h 123"/>
                  <a:gd name="T18" fmla="*/ 16 w 344"/>
                  <a:gd name="T19" fmla="*/ 79 h 123"/>
                  <a:gd name="T20" fmla="*/ 56 w 344"/>
                  <a:gd name="T21" fmla="*/ 63 h 123"/>
                  <a:gd name="T22" fmla="*/ 70 w 344"/>
                  <a:gd name="T23" fmla="*/ 37 h 123"/>
                  <a:gd name="T24" fmla="*/ 111 w 344"/>
                  <a:gd name="T25" fmla="*/ 10 h 123"/>
                  <a:gd name="T26" fmla="*/ 145 w 344"/>
                  <a:gd name="T27" fmla="*/ 6 h 123"/>
                  <a:gd name="T28" fmla="*/ 328 w 344"/>
                  <a:gd name="T29" fmla="*/ 74 h 123"/>
                  <a:gd name="T30" fmla="*/ 344 w 344"/>
                  <a:gd name="T31" fmla="*/ 123 h 123"/>
                  <a:gd name="T32" fmla="*/ 344 w 344"/>
                  <a:gd name="T33" fmla="*/ 121 h 123"/>
                  <a:gd name="T34" fmla="*/ 328 w 344"/>
                  <a:gd name="T35" fmla="*/ 68 h 123"/>
                  <a:gd name="T36" fmla="*/ 274 w 344"/>
                  <a:gd name="T37" fmla="*/ 29 h 123"/>
                  <a:gd name="T38" fmla="*/ 267 w 344"/>
                  <a:gd name="T39" fmla="*/ 26 h 123"/>
                  <a:gd name="T40" fmla="*/ 145 w 344"/>
                  <a:gd name="T4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4" h="123">
                    <a:moveTo>
                      <a:pt x="145" y="0"/>
                    </a:moveTo>
                    <a:cubicBezTo>
                      <a:pt x="132" y="0"/>
                      <a:pt x="121" y="1"/>
                      <a:pt x="111" y="4"/>
                    </a:cubicBezTo>
                    <a:cubicBezTo>
                      <a:pt x="95" y="8"/>
                      <a:pt x="78" y="17"/>
                      <a:pt x="70" y="31"/>
                    </a:cubicBezTo>
                    <a:cubicBezTo>
                      <a:pt x="65" y="40"/>
                      <a:pt x="63" y="50"/>
                      <a:pt x="56" y="57"/>
                    </a:cubicBezTo>
                    <a:cubicBezTo>
                      <a:pt x="46" y="67"/>
                      <a:pt x="29" y="67"/>
                      <a:pt x="15" y="73"/>
                    </a:cubicBezTo>
                    <a:cubicBezTo>
                      <a:pt x="14" y="73"/>
                      <a:pt x="13" y="74"/>
                      <a:pt x="12" y="75"/>
                    </a:cubicBezTo>
                    <a:cubicBezTo>
                      <a:pt x="11" y="75"/>
                      <a:pt x="11" y="76"/>
                      <a:pt x="10" y="76"/>
                    </a:cubicBezTo>
                    <a:cubicBezTo>
                      <a:pt x="4" y="81"/>
                      <a:pt x="0" y="87"/>
                      <a:pt x="0" y="93"/>
                    </a:cubicBezTo>
                    <a:cubicBezTo>
                      <a:pt x="0" y="94"/>
                      <a:pt x="0" y="95"/>
                      <a:pt x="0" y="97"/>
                    </a:cubicBezTo>
                    <a:cubicBezTo>
                      <a:pt x="3" y="89"/>
                      <a:pt x="8" y="82"/>
                      <a:pt x="16" y="79"/>
                    </a:cubicBezTo>
                    <a:cubicBezTo>
                      <a:pt x="29" y="73"/>
                      <a:pt x="46" y="73"/>
                      <a:pt x="56" y="63"/>
                    </a:cubicBezTo>
                    <a:cubicBezTo>
                      <a:pt x="63" y="56"/>
                      <a:pt x="65" y="46"/>
                      <a:pt x="70" y="37"/>
                    </a:cubicBezTo>
                    <a:cubicBezTo>
                      <a:pt x="78" y="23"/>
                      <a:pt x="95" y="14"/>
                      <a:pt x="111" y="10"/>
                    </a:cubicBezTo>
                    <a:cubicBezTo>
                      <a:pt x="121" y="7"/>
                      <a:pt x="132" y="6"/>
                      <a:pt x="145" y="6"/>
                    </a:cubicBezTo>
                    <a:cubicBezTo>
                      <a:pt x="208" y="6"/>
                      <a:pt x="301" y="35"/>
                      <a:pt x="328" y="74"/>
                    </a:cubicBezTo>
                    <a:cubicBezTo>
                      <a:pt x="338" y="88"/>
                      <a:pt x="343" y="105"/>
                      <a:pt x="344" y="123"/>
                    </a:cubicBezTo>
                    <a:cubicBezTo>
                      <a:pt x="344" y="122"/>
                      <a:pt x="344" y="121"/>
                      <a:pt x="344" y="121"/>
                    </a:cubicBezTo>
                    <a:cubicBezTo>
                      <a:pt x="344" y="102"/>
                      <a:pt x="339" y="84"/>
                      <a:pt x="328" y="68"/>
                    </a:cubicBezTo>
                    <a:cubicBezTo>
                      <a:pt x="318" y="53"/>
                      <a:pt x="298" y="40"/>
                      <a:pt x="274" y="29"/>
                    </a:cubicBezTo>
                    <a:cubicBezTo>
                      <a:pt x="272" y="28"/>
                      <a:pt x="269" y="27"/>
                      <a:pt x="267" y="26"/>
                    </a:cubicBezTo>
                    <a:cubicBezTo>
                      <a:pt x="229" y="10"/>
                      <a:pt x="182" y="0"/>
                      <a:pt x="145" y="0"/>
                    </a:cubicBezTo>
                  </a:path>
                </a:pathLst>
              </a:custGeom>
              <a:solidFill>
                <a:srgbClr val="A6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is1îďe">
                <a:extLst>
                  <a:ext uri="{FF2B5EF4-FFF2-40B4-BE49-F238E27FC236}">
                    <a16:creationId xmlns:a16="http://schemas.microsoft.com/office/drawing/2014/main" id="{F7742FBD-5A54-4FC6-9761-BC2B2DB94ED7}"/>
                  </a:ext>
                </a:extLst>
              </p:cNvPr>
              <p:cNvSpPr/>
              <p:nvPr/>
            </p:nvSpPr>
            <p:spPr bwMode="auto">
              <a:xfrm>
                <a:off x="5784851" y="4625976"/>
                <a:ext cx="30163" cy="46038"/>
              </a:xfrm>
              <a:custGeom>
                <a:avLst/>
                <a:gdLst>
                  <a:gd name="T0" fmla="*/ 20 w 21"/>
                  <a:gd name="T1" fmla="*/ 0 h 32"/>
                  <a:gd name="T2" fmla="*/ 0 w 21"/>
                  <a:gd name="T3" fmla="*/ 25 h 32"/>
                  <a:gd name="T4" fmla="*/ 0 w 21"/>
                  <a:gd name="T5" fmla="*/ 32 h 32"/>
                  <a:gd name="T6" fmla="*/ 0 w 21"/>
                  <a:gd name="T7" fmla="*/ 27 h 32"/>
                  <a:gd name="T8" fmla="*/ 21 w 21"/>
                  <a:gd name="T9" fmla="*/ 2 h 32"/>
                  <a:gd name="T10" fmla="*/ 21 w 21"/>
                  <a:gd name="T11" fmla="*/ 2 h 32"/>
                  <a:gd name="T12" fmla="*/ 20 w 2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2">
                    <a:moveTo>
                      <a:pt x="20" y="0"/>
                    </a:moveTo>
                    <a:cubicBezTo>
                      <a:pt x="9" y="4"/>
                      <a:pt x="2" y="14"/>
                      <a:pt x="0" y="25"/>
                    </a:cubicBezTo>
                    <a:cubicBezTo>
                      <a:pt x="0" y="27"/>
                      <a:pt x="0" y="29"/>
                      <a:pt x="0" y="32"/>
                    </a:cubicBezTo>
                    <a:cubicBezTo>
                      <a:pt x="0" y="30"/>
                      <a:pt x="0" y="29"/>
                      <a:pt x="0" y="27"/>
                    </a:cubicBezTo>
                    <a:cubicBezTo>
                      <a:pt x="2" y="16"/>
                      <a:pt x="10" y="5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1"/>
                      <a:pt x="20" y="1"/>
                      <a:pt x="20" y="0"/>
                    </a:cubicBezTo>
                  </a:path>
                </a:pathLst>
              </a:custGeom>
              <a:solidFill>
                <a:srgbClr val="6A7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îṣlïḓe">
                <a:extLst>
                  <a:ext uri="{FF2B5EF4-FFF2-40B4-BE49-F238E27FC236}">
                    <a16:creationId xmlns:a16="http://schemas.microsoft.com/office/drawing/2014/main" id="{531D3315-61DD-4DE1-93C1-7B2FCEDE7B07}"/>
                  </a:ext>
                </a:extLst>
              </p:cNvPr>
              <p:cNvSpPr/>
              <p:nvPr/>
            </p:nvSpPr>
            <p:spPr bwMode="auto">
              <a:xfrm>
                <a:off x="5815013" y="46291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F6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ṥľïḋê">
                <a:extLst>
                  <a:ext uri="{FF2B5EF4-FFF2-40B4-BE49-F238E27FC236}">
                    <a16:creationId xmlns:a16="http://schemas.microsoft.com/office/drawing/2014/main" id="{ABD5B679-BE6D-4F38-AB4F-5EA17161AA4F}"/>
                  </a:ext>
                </a:extLst>
              </p:cNvPr>
              <p:cNvSpPr/>
              <p:nvPr/>
            </p:nvSpPr>
            <p:spPr bwMode="auto">
              <a:xfrm>
                <a:off x="5784851" y="4629151"/>
                <a:ext cx="38100" cy="47625"/>
              </a:xfrm>
              <a:custGeom>
                <a:avLst/>
                <a:gdLst>
                  <a:gd name="T0" fmla="*/ 21 w 26"/>
                  <a:gd name="T1" fmla="*/ 0 h 33"/>
                  <a:gd name="T2" fmla="*/ 21 w 26"/>
                  <a:gd name="T3" fmla="*/ 0 h 33"/>
                  <a:gd name="T4" fmla="*/ 0 w 26"/>
                  <a:gd name="T5" fmla="*/ 25 h 33"/>
                  <a:gd name="T6" fmla="*/ 0 w 26"/>
                  <a:gd name="T7" fmla="*/ 30 h 33"/>
                  <a:gd name="T8" fmla="*/ 0 w 26"/>
                  <a:gd name="T9" fmla="*/ 33 h 33"/>
                  <a:gd name="T10" fmla="*/ 0 w 26"/>
                  <a:gd name="T11" fmla="*/ 31 h 33"/>
                  <a:gd name="T12" fmla="*/ 26 w 26"/>
                  <a:gd name="T13" fmla="*/ 5 h 33"/>
                  <a:gd name="T14" fmla="*/ 21 w 26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3"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3"/>
                      <a:pt x="2" y="14"/>
                      <a:pt x="0" y="25"/>
                    </a:cubicBezTo>
                    <a:cubicBezTo>
                      <a:pt x="0" y="27"/>
                      <a:pt x="0" y="28"/>
                      <a:pt x="0" y="30"/>
                    </a:cubicBezTo>
                    <a:cubicBezTo>
                      <a:pt x="0" y="31"/>
                      <a:pt x="0" y="32"/>
                      <a:pt x="0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2" y="18"/>
                      <a:pt x="12" y="6"/>
                      <a:pt x="26" y="5"/>
                    </a:cubicBezTo>
                    <a:cubicBezTo>
                      <a:pt x="24" y="4"/>
                      <a:pt x="22" y="2"/>
                      <a:pt x="21" y="0"/>
                    </a:cubicBezTo>
                  </a:path>
                </a:pathLst>
              </a:custGeom>
              <a:solidFill>
                <a:srgbClr val="A6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íşḻîďé">
                <a:extLst>
                  <a:ext uri="{FF2B5EF4-FFF2-40B4-BE49-F238E27FC236}">
                    <a16:creationId xmlns:a16="http://schemas.microsoft.com/office/drawing/2014/main" id="{A8A97864-346C-4F72-A1B2-EBCC3DFACF8D}"/>
                  </a:ext>
                </a:extLst>
              </p:cNvPr>
              <p:cNvSpPr/>
              <p:nvPr/>
            </p:nvSpPr>
            <p:spPr bwMode="auto">
              <a:xfrm>
                <a:off x="6491288" y="2557464"/>
                <a:ext cx="533400" cy="6921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íś1îḋè">
                <a:extLst>
                  <a:ext uri="{FF2B5EF4-FFF2-40B4-BE49-F238E27FC236}">
                    <a16:creationId xmlns:a16="http://schemas.microsoft.com/office/drawing/2014/main" id="{0BA32C3E-7AAE-4BAF-AE02-71BEFB551C80}"/>
                  </a:ext>
                </a:extLst>
              </p:cNvPr>
              <p:cNvSpPr/>
              <p:nvPr/>
            </p:nvSpPr>
            <p:spPr bwMode="auto">
              <a:xfrm>
                <a:off x="6491288" y="2557464"/>
                <a:ext cx="533400" cy="692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ï$ļíḋe">
                <a:extLst>
                  <a:ext uri="{FF2B5EF4-FFF2-40B4-BE49-F238E27FC236}">
                    <a16:creationId xmlns:a16="http://schemas.microsoft.com/office/drawing/2014/main" id="{5128D1CE-FAF7-403C-8BB8-E14C33F55601}"/>
                  </a:ext>
                </a:extLst>
              </p:cNvPr>
              <p:cNvSpPr/>
              <p:nvPr/>
            </p:nvSpPr>
            <p:spPr bwMode="auto">
              <a:xfrm>
                <a:off x="6491288" y="2557464"/>
                <a:ext cx="533400" cy="692150"/>
              </a:xfrm>
              <a:custGeom>
                <a:avLst/>
                <a:gdLst>
                  <a:gd name="T0" fmla="*/ 364 w 364"/>
                  <a:gd name="T1" fmla="*/ 0 h 474"/>
                  <a:gd name="T2" fmla="*/ 236 w 364"/>
                  <a:gd name="T3" fmla="*/ 0 h 474"/>
                  <a:gd name="T4" fmla="*/ 146 w 364"/>
                  <a:gd name="T5" fmla="*/ 88 h 474"/>
                  <a:gd name="T6" fmla="*/ 121 w 364"/>
                  <a:gd name="T7" fmla="*/ 81 h 474"/>
                  <a:gd name="T8" fmla="*/ 109 w 364"/>
                  <a:gd name="T9" fmla="*/ 0 h 474"/>
                  <a:gd name="T10" fmla="*/ 0 w 364"/>
                  <a:gd name="T11" fmla="*/ 0 h 474"/>
                  <a:gd name="T12" fmla="*/ 0 w 364"/>
                  <a:gd name="T13" fmla="*/ 474 h 474"/>
                  <a:gd name="T14" fmla="*/ 364 w 364"/>
                  <a:gd name="T15" fmla="*/ 474 h 474"/>
                  <a:gd name="T16" fmla="*/ 364 w 364"/>
                  <a:gd name="T1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474">
                    <a:moveTo>
                      <a:pt x="364" y="0"/>
                    </a:moveTo>
                    <a:cubicBezTo>
                      <a:pt x="236" y="0"/>
                      <a:pt x="236" y="0"/>
                      <a:pt x="236" y="0"/>
                    </a:cubicBezTo>
                    <a:cubicBezTo>
                      <a:pt x="216" y="41"/>
                      <a:pt x="185" y="88"/>
                      <a:pt x="146" y="88"/>
                    </a:cubicBezTo>
                    <a:cubicBezTo>
                      <a:pt x="138" y="88"/>
                      <a:pt x="130" y="86"/>
                      <a:pt x="121" y="81"/>
                    </a:cubicBezTo>
                    <a:cubicBezTo>
                      <a:pt x="91" y="66"/>
                      <a:pt x="93" y="34"/>
                      <a:pt x="10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364" y="474"/>
                      <a:pt x="364" y="474"/>
                      <a:pt x="364" y="474"/>
                    </a:cubicBezTo>
                    <a:cubicBezTo>
                      <a:pt x="364" y="0"/>
                      <a:pt x="364" y="0"/>
                      <a:pt x="36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iś1îḋé">
                <a:extLst>
                  <a:ext uri="{FF2B5EF4-FFF2-40B4-BE49-F238E27FC236}">
                    <a16:creationId xmlns:a16="http://schemas.microsoft.com/office/drawing/2014/main" id="{80C81134-53DA-4EBB-BA2B-51CDC472BFC0}"/>
                  </a:ext>
                </a:extLst>
              </p:cNvPr>
              <p:cNvSpPr/>
              <p:nvPr/>
            </p:nvSpPr>
            <p:spPr bwMode="auto">
              <a:xfrm>
                <a:off x="6702426" y="2598739"/>
                <a:ext cx="641350" cy="773113"/>
              </a:xfrm>
              <a:custGeom>
                <a:avLst/>
                <a:gdLst>
                  <a:gd name="T0" fmla="*/ 0 w 404"/>
                  <a:gd name="T1" fmla="*/ 56 h 487"/>
                  <a:gd name="T2" fmla="*/ 331 w 404"/>
                  <a:gd name="T3" fmla="*/ 0 h 487"/>
                  <a:gd name="T4" fmla="*/ 404 w 404"/>
                  <a:gd name="T5" fmla="*/ 430 h 487"/>
                  <a:gd name="T6" fmla="*/ 74 w 404"/>
                  <a:gd name="T7" fmla="*/ 487 h 487"/>
                  <a:gd name="T8" fmla="*/ 0 w 404"/>
                  <a:gd name="T9" fmla="*/ 56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487">
                    <a:moveTo>
                      <a:pt x="0" y="56"/>
                    </a:moveTo>
                    <a:lnTo>
                      <a:pt x="331" y="0"/>
                    </a:lnTo>
                    <a:lnTo>
                      <a:pt x="404" y="430"/>
                    </a:lnTo>
                    <a:lnTo>
                      <a:pt x="74" y="487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í$ḷiḓé">
                <a:extLst>
                  <a:ext uri="{FF2B5EF4-FFF2-40B4-BE49-F238E27FC236}">
                    <a16:creationId xmlns:a16="http://schemas.microsoft.com/office/drawing/2014/main" id="{1202F595-9C6D-4C29-B970-96984E8FAF6A}"/>
                  </a:ext>
                </a:extLst>
              </p:cNvPr>
              <p:cNvSpPr/>
              <p:nvPr/>
            </p:nvSpPr>
            <p:spPr bwMode="auto">
              <a:xfrm>
                <a:off x="6829426" y="3133726"/>
                <a:ext cx="150813" cy="180975"/>
              </a:xfrm>
              <a:custGeom>
                <a:avLst/>
                <a:gdLst>
                  <a:gd name="T0" fmla="*/ 0 w 95"/>
                  <a:gd name="T1" fmla="*/ 13 h 114"/>
                  <a:gd name="T2" fmla="*/ 78 w 95"/>
                  <a:gd name="T3" fmla="*/ 0 h 114"/>
                  <a:gd name="T4" fmla="*/ 95 w 95"/>
                  <a:gd name="T5" fmla="*/ 101 h 114"/>
                  <a:gd name="T6" fmla="*/ 18 w 95"/>
                  <a:gd name="T7" fmla="*/ 114 h 114"/>
                  <a:gd name="T8" fmla="*/ 0 w 95"/>
                  <a:gd name="T9" fmla="*/ 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4">
                    <a:moveTo>
                      <a:pt x="0" y="13"/>
                    </a:moveTo>
                    <a:lnTo>
                      <a:pt x="78" y="0"/>
                    </a:lnTo>
                    <a:lnTo>
                      <a:pt x="95" y="101"/>
                    </a:lnTo>
                    <a:lnTo>
                      <a:pt x="18" y="11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íŝḷîḓê">
                <a:extLst>
                  <a:ext uri="{FF2B5EF4-FFF2-40B4-BE49-F238E27FC236}">
                    <a16:creationId xmlns:a16="http://schemas.microsoft.com/office/drawing/2014/main" id="{58DBD933-B5CB-48E7-B153-3E3A883355ED}"/>
                  </a:ext>
                </a:extLst>
              </p:cNvPr>
              <p:cNvSpPr/>
              <p:nvPr/>
            </p:nvSpPr>
            <p:spPr bwMode="auto">
              <a:xfrm>
                <a:off x="7000876" y="3103564"/>
                <a:ext cx="150813" cy="180975"/>
              </a:xfrm>
              <a:custGeom>
                <a:avLst/>
                <a:gdLst>
                  <a:gd name="T0" fmla="*/ 0 w 95"/>
                  <a:gd name="T1" fmla="*/ 13 h 114"/>
                  <a:gd name="T2" fmla="*/ 77 w 95"/>
                  <a:gd name="T3" fmla="*/ 0 h 114"/>
                  <a:gd name="T4" fmla="*/ 95 w 95"/>
                  <a:gd name="T5" fmla="*/ 101 h 114"/>
                  <a:gd name="T6" fmla="*/ 16 w 95"/>
                  <a:gd name="T7" fmla="*/ 114 h 114"/>
                  <a:gd name="T8" fmla="*/ 0 w 95"/>
                  <a:gd name="T9" fmla="*/ 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4">
                    <a:moveTo>
                      <a:pt x="0" y="13"/>
                    </a:moveTo>
                    <a:lnTo>
                      <a:pt x="77" y="0"/>
                    </a:lnTo>
                    <a:lnTo>
                      <a:pt x="95" y="101"/>
                    </a:lnTo>
                    <a:lnTo>
                      <a:pt x="16" y="11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ïṥlîḋé">
                <a:extLst>
                  <a:ext uri="{FF2B5EF4-FFF2-40B4-BE49-F238E27FC236}">
                    <a16:creationId xmlns:a16="http://schemas.microsoft.com/office/drawing/2014/main" id="{7A034E5D-E0A2-446E-AA94-B9A0C3E3ED94}"/>
                  </a:ext>
                </a:extLst>
              </p:cNvPr>
              <p:cNvSpPr/>
              <p:nvPr/>
            </p:nvSpPr>
            <p:spPr bwMode="auto">
              <a:xfrm>
                <a:off x="6811963" y="2868614"/>
                <a:ext cx="458788" cy="234950"/>
              </a:xfrm>
              <a:custGeom>
                <a:avLst/>
                <a:gdLst>
                  <a:gd name="T0" fmla="*/ 0 w 289"/>
                  <a:gd name="T1" fmla="*/ 46 h 148"/>
                  <a:gd name="T2" fmla="*/ 272 w 289"/>
                  <a:gd name="T3" fmla="*/ 0 h 148"/>
                  <a:gd name="T4" fmla="*/ 289 w 289"/>
                  <a:gd name="T5" fmla="*/ 101 h 148"/>
                  <a:gd name="T6" fmla="*/ 18 w 289"/>
                  <a:gd name="T7" fmla="*/ 148 h 148"/>
                  <a:gd name="T8" fmla="*/ 0 w 289"/>
                  <a:gd name="T9" fmla="*/ 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148">
                    <a:moveTo>
                      <a:pt x="0" y="46"/>
                    </a:moveTo>
                    <a:lnTo>
                      <a:pt x="272" y="0"/>
                    </a:lnTo>
                    <a:lnTo>
                      <a:pt x="289" y="101"/>
                    </a:lnTo>
                    <a:lnTo>
                      <a:pt x="18" y="148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išľïdé">
                <a:extLst>
                  <a:ext uri="{FF2B5EF4-FFF2-40B4-BE49-F238E27FC236}">
                    <a16:creationId xmlns:a16="http://schemas.microsoft.com/office/drawing/2014/main" id="{68026F47-807B-439E-A214-41C8556B2A58}"/>
                  </a:ext>
                </a:extLst>
              </p:cNvPr>
              <p:cNvSpPr/>
              <p:nvPr/>
            </p:nvSpPr>
            <p:spPr bwMode="auto">
              <a:xfrm>
                <a:off x="6775451" y="2676526"/>
                <a:ext cx="438150" cy="109538"/>
              </a:xfrm>
              <a:custGeom>
                <a:avLst/>
                <a:gdLst>
                  <a:gd name="T0" fmla="*/ 0 w 276"/>
                  <a:gd name="T1" fmla="*/ 47 h 69"/>
                  <a:gd name="T2" fmla="*/ 273 w 276"/>
                  <a:gd name="T3" fmla="*/ 0 h 69"/>
                  <a:gd name="T4" fmla="*/ 276 w 276"/>
                  <a:gd name="T5" fmla="*/ 22 h 69"/>
                  <a:gd name="T6" fmla="*/ 4 w 276"/>
                  <a:gd name="T7" fmla="*/ 69 h 69"/>
                  <a:gd name="T8" fmla="*/ 0 w 276"/>
                  <a:gd name="T9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6" h="69">
                    <a:moveTo>
                      <a:pt x="0" y="47"/>
                    </a:moveTo>
                    <a:lnTo>
                      <a:pt x="273" y="0"/>
                    </a:lnTo>
                    <a:lnTo>
                      <a:pt x="276" y="22"/>
                    </a:lnTo>
                    <a:lnTo>
                      <a:pt x="4" y="69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îṥlíḓê">
                <a:extLst>
                  <a:ext uri="{FF2B5EF4-FFF2-40B4-BE49-F238E27FC236}">
                    <a16:creationId xmlns:a16="http://schemas.microsoft.com/office/drawing/2014/main" id="{92DBA2F0-59DC-401A-B55B-35B080E228E4}"/>
                  </a:ext>
                </a:extLst>
              </p:cNvPr>
              <p:cNvSpPr/>
              <p:nvPr/>
            </p:nvSpPr>
            <p:spPr bwMode="auto">
              <a:xfrm>
                <a:off x="6789738" y="2741614"/>
                <a:ext cx="439738" cy="109538"/>
              </a:xfrm>
              <a:custGeom>
                <a:avLst/>
                <a:gdLst>
                  <a:gd name="T0" fmla="*/ 0 w 277"/>
                  <a:gd name="T1" fmla="*/ 47 h 69"/>
                  <a:gd name="T2" fmla="*/ 272 w 277"/>
                  <a:gd name="T3" fmla="*/ 0 h 69"/>
                  <a:gd name="T4" fmla="*/ 277 w 277"/>
                  <a:gd name="T5" fmla="*/ 23 h 69"/>
                  <a:gd name="T6" fmla="*/ 4 w 277"/>
                  <a:gd name="T7" fmla="*/ 69 h 69"/>
                  <a:gd name="T8" fmla="*/ 0 w 277"/>
                  <a:gd name="T9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" h="69">
                    <a:moveTo>
                      <a:pt x="0" y="47"/>
                    </a:moveTo>
                    <a:lnTo>
                      <a:pt x="272" y="0"/>
                    </a:lnTo>
                    <a:lnTo>
                      <a:pt x="277" y="23"/>
                    </a:lnTo>
                    <a:lnTo>
                      <a:pt x="4" y="69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ïšḷíḍé">
                <a:extLst>
                  <a:ext uri="{FF2B5EF4-FFF2-40B4-BE49-F238E27FC236}">
                    <a16:creationId xmlns:a16="http://schemas.microsoft.com/office/drawing/2014/main" id="{55C0AE0A-6206-4257-B48A-AA13D9E59A61}"/>
                  </a:ext>
                </a:extLst>
              </p:cNvPr>
              <p:cNvSpPr/>
              <p:nvPr/>
            </p:nvSpPr>
            <p:spPr bwMode="auto">
              <a:xfrm>
                <a:off x="6546851" y="2370139"/>
                <a:ext cx="344488" cy="368300"/>
              </a:xfrm>
              <a:custGeom>
                <a:avLst/>
                <a:gdLst>
                  <a:gd name="T0" fmla="*/ 167 w 236"/>
                  <a:gd name="T1" fmla="*/ 0 h 253"/>
                  <a:gd name="T2" fmla="*/ 84 w 236"/>
                  <a:gd name="T3" fmla="*/ 210 h 253"/>
                  <a:gd name="T4" fmla="*/ 223 w 236"/>
                  <a:gd name="T5" fmla="*/ 68 h 253"/>
                  <a:gd name="T6" fmla="*/ 236 w 236"/>
                  <a:gd name="T7" fmla="*/ 26 h 253"/>
                  <a:gd name="T8" fmla="*/ 167 w 236"/>
                  <a:gd name="T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53">
                    <a:moveTo>
                      <a:pt x="167" y="0"/>
                    </a:moveTo>
                    <a:cubicBezTo>
                      <a:pt x="167" y="0"/>
                      <a:pt x="0" y="168"/>
                      <a:pt x="84" y="210"/>
                    </a:cubicBezTo>
                    <a:cubicBezTo>
                      <a:pt x="168" y="253"/>
                      <a:pt x="223" y="68"/>
                      <a:pt x="223" y="68"/>
                    </a:cubicBezTo>
                    <a:cubicBezTo>
                      <a:pt x="236" y="26"/>
                      <a:pt x="236" y="26"/>
                      <a:pt x="236" y="26"/>
                    </a:cubicBezTo>
                    <a:cubicBezTo>
                      <a:pt x="167" y="0"/>
                      <a:pt x="167" y="0"/>
                      <a:pt x="167" y="0"/>
                    </a:cubicBezTo>
                  </a:path>
                </a:pathLst>
              </a:custGeom>
              <a:solidFill>
                <a:srgbClr val="AE6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ï$ľíḋé">
                <a:extLst>
                  <a:ext uri="{FF2B5EF4-FFF2-40B4-BE49-F238E27FC236}">
                    <a16:creationId xmlns:a16="http://schemas.microsoft.com/office/drawing/2014/main" id="{283B55B7-61BA-4692-A949-DF15619EE9A3}"/>
                  </a:ext>
                </a:extLst>
              </p:cNvPr>
              <p:cNvSpPr/>
              <p:nvPr/>
            </p:nvSpPr>
            <p:spPr bwMode="auto">
              <a:xfrm>
                <a:off x="6738938" y="2398714"/>
                <a:ext cx="179388" cy="76200"/>
              </a:xfrm>
              <a:custGeom>
                <a:avLst/>
                <a:gdLst>
                  <a:gd name="T0" fmla="*/ 97 w 123"/>
                  <a:gd name="T1" fmla="*/ 30 h 52"/>
                  <a:gd name="T2" fmla="*/ 95 w 123"/>
                  <a:gd name="T3" fmla="*/ 36 h 52"/>
                  <a:gd name="T4" fmla="*/ 120 w 123"/>
                  <a:gd name="T5" fmla="*/ 52 h 52"/>
                  <a:gd name="T6" fmla="*/ 123 w 123"/>
                  <a:gd name="T7" fmla="*/ 52 h 52"/>
                  <a:gd name="T8" fmla="*/ 122 w 123"/>
                  <a:gd name="T9" fmla="*/ 47 h 52"/>
                  <a:gd name="T10" fmla="*/ 97 w 123"/>
                  <a:gd name="T11" fmla="*/ 30 h 52"/>
                  <a:gd name="T12" fmla="*/ 5 w 123"/>
                  <a:gd name="T13" fmla="*/ 0 h 52"/>
                  <a:gd name="T14" fmla="*/ 0 w 123"/>
                  <a:gd name="T15" fmla="*/ 11 h 52"/>
                  <a:gd name="T16" fmla="*/ 6 w 123"/>
                  <a:gd name="T17" fmla="*/ 12 h 52"/>
                  <a:gd name="T18" fmla="*/ 13 w 123"/>
                  <a:gd name="T19" fmla="*/ 4 h 52"/>
                  <a:gd name="T20" fmla="*/ 4 w 123"/>
                  <a:gd name="T21" fmla="*/ 6 h 52"/>
                  <a:gd name="T22" fmla="*/ 5 w 123"/>
                  <a:gd name="T2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" h="52">
                    <a:moveTo>
                      <a:pt x="97" y="30"/>
                    </a:moveTo>
                    <a:cubicBezTo>
                      <a:pt x="95" y="36"/>
                      <a:pt x="95" y="36"/>
                      <a:pt x="95" y="36"/>
                    </a:cubicBezTo>
                    <a:cubicBezTo>
                      <a:pt x="105" y="40"/>
                      <a:pt x="114" y="46"/>
                      <a:pt x="120" y="52"/>
                    </a:cubicBezTo>
                    <a:cubicBezTo>
                      <a:pt x="123" y="52"/>
                      <a:pt x="123" y="52"/>
                      <a:pt x="123" y="52"/>
                    </a:cubicBezTo>
                    <a:cubicBezTo>
                      <a:pt x="122" y="47"/>
                      <a:pt x="122" y="47"/>
                      <a:pt x="122" y="47"/>
                    </a:cubicBezTo>
                    <a:cubicBezTo>
                      <a:pt x="117" y="43"/>
                      <a:pt x="108" y="37"/>
                      <a:pt x="97" y="30"/>
                    </a:cubicBezTo>
                    <a:moveTo>
                      <a:pt x="5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2" y="11"/>
                      <a:pt x="6" y="12"/>
                    </a:cubicBezTo>
                    <a:cubicBezTo>
                      <a:pt x="8" y="9"/>
                      <a:pt x="11" y="7"/>
                      <a:pt x="13" y="4"/>
                    </a:cubicBezTo>
                    <a:cubicBezTo>
                      <a:pt x="10" y="5"/>
                      <a:pt x="7" y="5"/>
                      <a:pt x="4" y="6"/>
                    </a:cubicBezTo>
                    <a:cubicBezTo>
                      <a:pt x="4" y="6"/>
                      <a:pt x="4" y="4"/>
                      <a:pt x="5" y="0"/>
                    </a:cubicBezTo>
                  </a:path>
                </a:pathLst>
              </a:custGeom>
              <a:solidFill>
                <a:srgbClr val="3D3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îsľîḍé">
                <a:extLst>
                  <a:ext uri="{FF2B5EF4-FFF2-40B4-BE49-F238E27FC236}">
                    <a16:creationId xmlns:a16="http://schemas.microsoft.com/office/drawing/2014/main" id="{12338483-2149-443B-9CDF-5AD9E0274002}"/>
                  </a:ext>
                </a:extLst>
              </p:cNvPr>
              <p:cNvSpPr/>
              <p:nvPr/>
            </p:nvSpPr>
            <p:spPr bwMode="auto">
              <a:xfrm>
                <a:off x="6915151" y="2474914"/>
                <a:ext cx="3175" cy="6350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0 h 4"/>
                  <a:gd name="T4" fmla="*/ 3 w 3"/>
                  <a:gd name="T5" fmla="*/ 4 h 4"/>
                  <a:gd name="T6" fmla="*/ 3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3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484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ïŝḻíḑè">
                <a:extLst>
                  <a:ext uri="{FF2B5EF4-FFF2-40B4-BE49-F238E27FC236}">
                    <a16:creationId xmlns:a16="http://schemas.microsoft.com/office/drawing/2014/main" id="{6C2173AF-AB7B-4132-978A-426D9A3E41E8}"/>
                  </a:ext>
                </a:extLst>
              </p:cNvPr>
              <p:cNvSpPr/>
              <p:nvPr/>
            </p:nvSpPr>
            <p:spPr bwMode="auto">
              <a:xfrm>
                <a:off x="6745288" y="2312989"/>
                <a:ext cx="171450" cy="153988"/>
              </a:xfrm>
              <a:custGeom>
                <a:avLst/>
                <a:gdLst>
                  <a:gd name="T0" fmla="*/ 92 w 118"/>
                  <a:gd name="T1" fmla="*/ 0 h 106"/>
                  <a:gd name="T2" fmla="*/ 17 w 118"/>
                  <a:gd name="T3" fmla="*/ 24 h 106"/>
                  <a:gd name="T4" fmla="*/ 1 w 118"/>
                  <a:gd name="T5" fmla="*/ 59 h 106"/>
                  <a:gd name="T6" fmla="*/ 0 w 118"/>
                  <a:gd name="T7" fmla="*/ 65 h 106"/>
                  <a:gd name="T8" fmla="*/ 9 w 118"/>
                  <a:gd name="T9" fmla="*/ 63 h 106"/>
                  <a:gd name="T10" fmla="*/ 31 w 118"/>
                  <a:gd name="T11" fmla="*/ 39 h 106"/>
                  <a:gd name="T12" fmla="*/ 100 w 118"/>
                  <a:gd name="T13" fmla="*/ 65 h 106"/>
                  <a:gd name="T14" fmla="*/ 93 w 118"/>
                  <a:gd name="T15" fmla="*/ 89 h 106"/>
                  <a:gd name="T16" fmla="*/ 118 w 118"/>
                  <a:gd name="T17" fmla="*/ 106 h 106"/>
                  <a:gd name="T18" fmla="*/ 107 w 118"/>
                  <a:gd name="T19" fmla="*/ 34 h 106"/>
                  <a:gd name="T20" fmla="*/ 92 w 118"/>
                  <a:gd name="T2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8" h="106">
                    <a:moveTo>
                      <a:pt x="92" y="0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0" y="63"/>
                      <a:pt x="0" y="65"/>
                      <a:pt x="0" y="65"/>
                    </a:cubicBezTo>
                    <a:cubicBezTo>
                      <a:pt x="3" y="64"/>
                      <a:pt x="6" y="64"/>
                      <a:pt x="9" y="63"/>
                    </a:cubicBezTo>
                    <a:cubicBezTo>
                      <a:pt x="22" y="48"/>
                      <a:pt x="31" y="39"/>
                      <a:pt x="31" y="39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93" y="89"/>
                      <a:pt x="93" y="89"/>
                      <a:pt x="93" y="89"/>
                    </a:cubicBezTo>
                    <a:cubicBezTo>
                      <a:pt x="104" y="96"/>
                      <a:pt x="113" y="102"/>
                      <a:pt x="118" y="106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92" y="0"/>
                      <a:pt x="92" y="0"/>
                      <a:pt x="92" y="0"/>
                    </a:cubicBezTo>
                  </a:path>
                </a:pathLst>
              </a:custGeom>
              <a:solidFill>
                <a:srgbClr val="4442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iṥ1iḍe">
                <a:extLst>
                  <a:ext uri="{FF2B5EF4-FFF2-40B4-BE49-F238E27FC236}">
                    <a16:creationId xmlns:a16="http://schemas.microsoft.com/office/drawing/2014/main" id="{96593DDD-F5A6-4BA5-ACBC-B136DCDB8AA7}"/>
                  </a:ext>
                </a:extLst>
              </p:cNvPr>
              <p:cNvSpPr/>
              <p:nvPr/>
            </p:nvSpPr>
            <p:spPr bwMode="auto">
              <a:xfrm>
                <a:off x="6748463" y="2370139"/>
                <a:ext cx="142875" cy="80963"/>
              </a:xfrm>
              <a:custGeom>
                <a:avLst/>
                <a:gdLst>
                  <a:gd name="T0" fmla="*/ 29 w 98"/>
                  <a:gd name="T1" fmla="*/ 0 h 56"/>
                  <a:gd name="T2" fmla="*/ 7 w 98"/>
                  <a:gd name="T3" fmla="*/ 24 h 56"/>
                  <a:gd name="T4" fmla="*/ 0 w 98"/>
                  <a:gd name="T5" fmla="*/ 32 h 56"/>
                  <a:gd name="T6" fmla="*/ 89 w 98"/>
                  <a:gd name="T7" fmla="*/ 56 h 56"/>
                  <a:gd name="T8" fmla="*/ 91 w 98"/>
                  <a:gd name="T9" fmla="*/ 50 h 56"/>
                  <a:gd name="T10" fmla="*/ 98 w 98"/>
                  <a:gd name="T11" fmla="*/ 26 h 56"/>
                  <a:gd name="T12" fmla="*/ 29 w 98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56">
                    <a:moveTo>
                      <a:pt x="29" y="0"/>
                    </a:moveTo>
                    <a:cubicBezTo>
                      <a:pt x="29" y="0"/>
                      <a:pt x="20" y="9"/>
                      <a:pt x="7" y="24"/>
                    </a:cubicBezTo>
                    <a:cubicBezTo>
                      <a:pt x="5" y="27"/>
                      <a:pt x="2" y="29"/>
                      <a:pt x="0" y="32"/>
                    </a:cubicBezTo>
                    <a:cubicBezTo>
                      <a:pt x="16" y="34"/>
                      <a:pt x="59" y="42"/>
                      <a:pt x="89" y="56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9C6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íSḻïḓê">
                <a:extLst>
                  <a:ext uri="{FF2B5EF4-FFF2-40B4-BE49-F238E27FC236}">
                    <a16:creationId xmlns:a16="http://schemas.microsoft.com/office/drawing/2014/main" id="{549D0006-5E23-481E-B62F-3FE8CFADD00A}"/>
                  </a:ext>
                </a:extLst>
              </p:cNvPr>
              <p:cNvSpPr/>
              <p:nvPr/>
            </p:nvSpPr>
            <p:spPr bwMode="auto">
              <a:xfrm>
                <a:off x="6745288" y="2306639"/>
                <a:ext cx="179388" cy="168275"/>
              </a:xfrm>
              <a:custGeom>
                <a:avLst/>
                <a:gdLst>
                  <a:gd name="T0" fmla="*/ 21 w 123"/>
                  <a:gd name="T1" fmla="*/ 24 h 115"/>
                  <a:gd name="T2" fmla="*/ 0 w 123"/>
                  <a:gd name="T3" fmla="*/ 70 h 115"/>
                  <a:gd name="T4" fmla="*/ 123 w 123"/>
                  <a:gd name="T5" fmla="*/ 115 h 115"/>
                  <a:gd name="T6" fmla="*/ 111 w 123"/>
                  <a:gd name="T7" fmla="*/ 34 h 115"/>
                  <a:gd name="T8" fmla="*/ 96 w 123"/>
                  <a:gd name="T9" fmla="*/ 0 h 115"/>
                  <a:gd name="T10" fmla="*/ 21 w 123"/>
                  <a:gd name="T11" fmla="*/ 2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115">
                    <a:moveTo>
                      <a:pt x="21" y="24"/>
                    </a:move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102" y="84"/>
                      <a:pt x="123" y="115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21" y="24"/>
                    </a:lnTo>
                    <a:close/>
                  </a:path>
                </a:pathLst>
              </a:custGeom>
              <a:solidFill>
                <a:srgbClr val="4C49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iṥlîḓe">
                <a:extLst>
                  <a:ext uri="{FF2B5EF4-FFF2-40B4-BE49-F238E27FC236}">
                    <a16:creationId xmlns:a16="http://schemas.microsoft.com/office/drawing/2014/main" id="{04BAA7CC-576F-4100-B866-7982BF699B18}"/>
                  </a:ext>
                </a:extLst>
              </p:cNvPr>
              <p:cNvSpPr/>
              <p:nvPr/>
            </p:nvSpPr>
            <p:spPr bwMode="auto">
              <a:xfrm>
                <a:off x="7673976" y="3568701"/>
                <a:ext cx="11113" cy="4763"/>
              </a:xfrm>
              <a:custGeom>
                <a:avLst/>
                <a:gdLst>
                  <a:gd name="T0" fmla="*/ 2 w 7"/>
                  <a:gd name="T1" fmla="*/ 0 h 3"/>
                  <a:gd name="T2" fmla="*/ 0 w 7"/>
                  <a:gd name="T3" fmla="*/ 1 h 3"/>
                  <a:gd name="T4" fmla="*/ 3 w 7"/>
                  <a:gd name="T5" fmla="*/ 3 h 3"/>
                  <a:gd name="T6" fmla="*/ 6 w 7"/>
                  <a:gd name="T7" fmla="*/ 2 h 3"/>
                  <a:gd name="T8" fmla="*/ 7 w 7"/>
                  <a:gd name="T9" fmla="*/ 0 h 3"/>
                  <a:gd name="T10" fmla="*/ 2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0" y="1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iṥļîdê">
                <a:extLst>
                  <a:ext uri="{FF2B5EF4-FFF2-40B4-BE49-F238E27FC236}">
                    <a16:creationId xmlns:a16="http://schemas.microsoft.com/office/drawing/2014/main" id="{8E957F17-C36E-4E1B-AAB3-A5242F31BE75}"/>
                  </a:ext>
                </a:extLst>
              </p:cNvPr>
              <p:cNvSpPr/>
              <p:nvPr/>
            </p:nvSpPr>
            <p:spPr bwMode="auto">
              <a:xfrm>
                <a:off x="7673976" y="3568701"/>
                <a:ext cx="11113" cy="4763"/>
              </a:xfrm>
              <a:custGeom>
                <a:avLst/>
                <a:gdLst>
                  <a:gd name="T0" fmla="*/ 2 w 7"/>
                  <a:gd name="T1" fmla="*/ 0 h 3"/>
                  <a:gd name="T2" fmla="*/ 0 w 7"/>
                  <a:gd name="T3" fmla="*/ 1 h 3"/>
                  <a:gd name="T4" fmla="*/ 3 w 7"/>
                  <a:gd name="T5" fmla="*/ 3 h 3"/>
                  <a:gd name="T6" fmla="*/ 6 w 7"/>
                  <a:gd name="T7" fmla="*/ 2 h 3"/>
                  <a:gd name="T8" fmla="*/ 7 w 7"/>
                  <a:gd name="T9" fmla="*/ 0 h 3"/>
                  <a:gd name="T10" fmla="*/ 2 w 7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0" y="1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işlíḑe">
                <a:extLst>
                  <a:ext uri="{FF2B5EF4-FFF2-40B4-BE49-F238E27FC236}">
                    <a16:creationId xmlns:a16="http://schemas.microsoft.com/office/drawing/2014/main" id="{F7C4F7EB-B5E2-427F-9C6F-221EAA6F2F0F}"/>
                  </a:ext>
                </a:extLst>
              </p:cNvPr>
              <p:cNvSpPr/>
              <p:nvPr/>
            </p:nvSpPr>
            <p:spPr bwMode="auto">
              <a:xfrm>
                <a:off x="7673976" y="3568701"/>
                <a:ext cx="11113" cy="4763"/>
              </a:xfrm>
              <a:custGeom>
                <a:avLst/>
                <a:gdLst>
                  <a:gd name="T0" fmla="*/ 2 w 7"/>
                  <a:gd name="T1" fmla="*/ 0 h 3"/>
                  <a:gd name="T2" fmla="*/ 2 w 7"/>
                  <a:gd name="T3" fmla="*/ 0 h 3"/>
                  <a:gd name="T4" fmla="*/ 2 w 7"/>
                  <a:gd name="T5" fmla="*/ 0 h 3"/>
                  <a:gd name="T6" fmla="*/ 0 w 7"/>
                  <a:gd name="T7" fmla="*/ 1 h 3"/>
                  <a:gd name="T8" fmla="*/ 3 w 7"/>
                  <a:gd name="T9" fmla="*/ 3 h 3"/>
                  <a:gd name="T10" fmla="*/ 3 w 7"/>
                  <a:gd name="T11" fmla="*/ 3 h 3"/>
                  <a:gd name="T12" fmla="*/ 7 w 7"/>
                  <a:gd name="T13" fmla="*/ 0 h 3"/>
                  <a:gd name="T14" fmla="*/ 7 w 7"/>
                  <a:gd name="T15" fmla="*/ 0 h 3"/>
                  <a:gd name="T16" fmla="*/ 2 w 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3F42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ïṥlíḋê">
                <a:extLst>
                  <a:ext uri="{FF2B5EF4-FFF2-40B4-BE49-F238E27FC236}">
                    <a16:creationId xmlns:a16="http://schemas.microsoft.com/office/drawing/2014/main" id="{B78E747A-E82B-462E-9D78-983D16F23E5E}"/>
                  </a:ext>
                </a:extLst>
              </p:cNvPr>
              <p:cNvSpPr/>
              <p:nvPr/>
            </p:nvSpPr>
            <p:spPr bwMode="auto">
              <a:xfrm>
                <a:off x="7673976" y="3568701"/>
                <a:ext cx="11113" cy="4763"/>
              </a:xfrm>
              <a:custGeom>
                <a:avLst/>
                <a:gdLst>
                  <a:gd name="T0" fmla="*/ 2 w 7"/>
                  <a:gd name="T1" fmla="*/ 0 h 3"/>
                  <a:gd name="T2" fmla="*/ 2 w 7"/>
                  <a:gd name="T3" fmla="*/ 0 h 3"/>
                  <a:gd name="T4" fmla="*/ 2 w 7"/>
                  <a:gd name="T5" fmla="*/ 0 h 3"/>
                  <a:gd name="T6" fmla="*/ 0 w 7"/>
                  <a:gd name="T7" fmla="*/ 1 h 3"/>
                  <a:gd name="T8" fmla="*/ 3 w 7"/>
                  <a:gd name="T9" fmla="*/ 3 h 3"/>
                  <a:gd name="T10" fmla="*/ 3 w 7"/>
                  <a:gd name="T11" fmla="*/ 3 h 3"/>
                  <a:gd name="T12" fmla="*/ 7 w 7"/>
                  <a:gd name="T13" fmla="*/ 0 h 3"/>
                  <a:gd name="T14" fmla="*/ 7 w 7"/>
                  <a:gd name="T15" fmla="*/ 0 h 3"/>
                  <a:gd name="T16" fmla="*/ 2 w 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îṣḷiďe">
                <a:extLst>
                  <a:ext uri="{FF2B5EF4-FFF2-40B4-BE49-F238E27FC236}">
                    <a16:creationId xmlns:a16="http://schemas.microsoft.com/office/drawing/2014/main" id="{52BDEFAD-E676-4DD0-B085-C62B0466F676}"/>
                  </a:ext>
                </a:extLst>
              </p:cNvPr>
              <p:cNvSpPr/>
              <p:nvPr/>
            </p:nvSpPr>
            <p:spPr bwMode="auto">
              <a:xfrm>
                <a:off x="7670801" y="3563939"/>
                <a:ext cx="6350" cy="6350"/>
              </a:xfrm>
              <a:custGeom>
                <a:avLst/>
                <a:gdLst>
                  <a:gd name="T0" fmla="*/ 4 w 4"/>
                  <a:gd name="T1" fmla="*/ 3 h 4"/>
                  <a:gd name="T2" fmla="*/ 2 w 4"/>
                  <a:gd name="T3" fmla="*/ 4 h 4"/>
                  <a:gd name="T4" fmla="*/ 0 w 4"/>
                  <a:gd name="T5" fmla="*/ 2 h 4"/>
                  <a:gd name="T6" fmla="*/ 1 w 4"/>
                  <a:gd name="T7" fmla="*/ 0 h 4"/>
                  <a:gd name="T8" fmla="*/ 2 w 4"/>
                  <a:gd name="T9" fmla="*/ 0 h 4"/>
                  <a:gd name="T10" fmla="*/ 4 w 4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9C9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îṧlíḑê">
                <a:extLst>
                  <a:ext uri="{FF2B5EF4-FFF2-40B4-BE49-F238E27FC236}">
                    <a16:creationId xmlns:a16="http://schemas.microsoft.com/office/drawing/2014/main" id="{B9E133A1-B964-457A-B1A9-AB1C712F8F47}"/>
                  </a:ext>
                </a:extLst>
              </p:cNvPr>
              <p:cNvSpPr/>
              <p:nvPr/>
            </p:nvSpPr>
            <p:spPr bwMode="auto">
              <a:xfrm>
                <a:off x="7670801" y="3563939"/>
                <a:ext cx="6350" cy="6350"/>
              </a:xfrm>
              <a:custGeom>
                <a:avLst/>
                <a:gdLst>
                  <a:gd name="T0" fmla="*/ 4 w 4"/>
                  <a:gd name="T1" fmla="*/ 3 h 4"/>
                  <a:gd name="T2" fmla="*/ 2 w 4"/>
                  <a:gd name="T3" fmla="*/ 4 h 4"/>
                  <a:gd name="T4" fmla="*/ 0 w 4"/>
                  <a:gd name="T5" fmla="*/ 2 h 4"/>
                  <a:gd name="T6" fmla="*/ 1 w 4"/>
                  <a:gd name="T7" fmla="*/ 0 h 4"/>
                  <a:gd name="T8" fmla="*/ 2 w 4"/>
                  <a:gd name="T9" fmla="*/ 0 h 4"/>
                  <a:gd name="T10" fmla="*/ 4 w 4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îśḻïdê">
                <a:extLst>
                  <a:ext uri="{FF2B5EF4-FFF2-40B4-BE49-F238E27FC236}">
                    <a16:creationId xmlns:a16="http://schemas.microsoft.com/office/drawing/2014/main" id="{2119FAB1-5FF6-4DFB-A4BD-6D8CD83C17CF}"/>
                  </a:ext>
                </a:extLst>
              </p:cNvPr>
              <p:cNvSpPr/>
              <p:nvPr/>
            </p:nvSpPr>
            <p:spPr bwMode="auto">
              <a:xfrm>
                <a:off x="7670801" y="3563939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3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ïṡľiďè">
                <a:extLst>
                  <a:ext uri="{FF2B5EF4-FFF2-40B4-BE49-F238E27FC236}">
                    <a16:creationId xmlns:a16="http://schemas.microsoft.com/office/drawing/2014/main" id="{6502DB86-1843-4379-97EA-2822FDAE8CEB}"/>
                  </a:ext>
                </a:extLst>
              </p:cNvPr>
              <p:cNvSpPr/>
              <p:nvPr/>
            </p:nvSpPr>
            <p:spPr bwMode="auto">
              <a:xfrm>
                <a:off x="7670801" y="3563939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3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işļïďè">
                <a:extLst>
                  <a:ext uri="{FF2B5EF4-FFF2-40B4-BE49-F238E27FC236}">
                    <a16:creationId xmlns:a16="http://schemas.microsoft.com/office/drawing/2014/main" id="{8AAC3061-FD36-4900-A9BC-D0A17DB7E693}"/>
                  </a:ext>
                </a:extLst>
              </p:cNvPr>
              <p:cNvSpPr/>
              <p:nvPr/>
            </p:nvSpPr>
            <p:spPr bwMode="auto">
              <a:xfrm>
                <a:off x="7424738" y="2803526"/>
                <a:ext cx="828675" cy="763588"/>
              </a:xfrm>
              <a:custGeom>
                <a:avLst/>
                <a:gdLst>
                  <a:gd name="T0" fmla="*/ 567 w 567"/>
                  <a:gd name="T1" fmla="*/ 247 h 523"/>
                  <a:gd name="T2" fmla="*/ 403 w 567"/>
                  <a:gd name="T3" fmla="*/ 11 h 523"/>
                  <a:gd name="T4" fmla="*/ 376 w 567"/>
                  <a:gd name="T5" fmla="*/ 6 h 523"/>
                  <a:gd name="T6" fmla="*/ 376 w 567"/>
                  <a:gd name="T7" fmla="*/ 6 h 523"/>
                  <a:gd name="T8" fmla="*/ 11 w 567"/>
                  <a:gd name="T9" fmla="*/ 256 h 523"/>
                  <a:gd name="T10" fmla="*/ 6 w 567"/>
                  <a:gd name="T11" fmla="*/ 284 h 523"/>
                  <a:gd name="T12" fmla="*/ 169 w 567"/>
                  <a:gd name="T13" fmla="*/ 523 h 523"/>
                  <a:gd name="T14" fmla="*/ 567 w 567"/>
                  <a:gd name="T15" fmla="*/ 24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7" h="523">
                    <a:moveTo>
                      <a:pt x="567" y="247"/>
                    </a:moveTo>
                    <a:cubicBezTo>
                      <a:pt x="403" y="11"/>
                      <a:pt x="403" y="11"/>
                      <a:pt x="403" y="11"/>
                    </a:cubicBezTo>
                    <a:cubicBezTo>
                      <a:pt x="397" y="2"/>
                      <a:pt x="385" y="0"/>
                      <a:pt x="376" y="6"/>
                    </a:cubicBezTo>
                    <a:cubicBezTo>
                      <a:pt x="376" y="6"/>
                      <a:pt x="376" y="6"/>
                      <a:pt x="376" y="6"/>
                    </a:cubicBezTo>
                    <a:cubicBezTo>
                      <a:pt x="11" y="256"/>
                      <a:pt x="11" y="256"/>
                      <a:pt x="11" y="256"/>
                    </a:cubicBezTo>
                    <a:cubicBezTo>
                      <a:pt x="2" y="262"/>
                      <a:pt x="0" y="275"/>
                      <a:pt x="6" y="284"/>
                    </a:cubicBezTo>
                    <a:cubicBezTo>
                      <a:pt x="169" y="523"/>
                      <a:pt x="169" y="523"/>
                      <a:pt x="169" y="523"/>
                    </a:cubicBezTo>
                    <a:cubicBezTo>
                      <a:pt x="567" y="247"/>
                      <a:pt x="567" y="247"/>
                      <a:pt x="567" y="247"/>
                    </a:cubicBezTo>
                  </a:path>
                </a:pathLst>
              </a:custGeom>
              <a:solidFill>
                <a:srgbClr val="9C9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îŝlíďe">
                <a:extLst>
                  <a:ext uri="{FF2B5EF4-FFF2-40B4-BE49-F238E27FC236}">
                    <a16:creationId xmlns:a16="http://schemas.microsoft.com/office/drawing/2014/main" id="{72C0EEF9-3593-4FB8-A1D4-4F8AF4397539}"/>
                  </a:ext>
                </a:extLst>
              </p:cNvPr>
              <p:cNvSpPr/>
              <p:nvPr/>
            </p:nvSpPr>
            <p:spPr bwMode="auto">
              <a:xfrm>
                <a:off x="7427913" y="2806701"/>
                <a:ext cx="569913" cy="760413"/>
              </a:xfrm>
              <a:custGeom>
                <a:avLst/>
                <a:gdLst>
                  <a:gd name="T0" fmla="*/ 385 w 390"/>
                  <a:gd name="T1" fmla="*/ 0 h 521"/>
                  <a:gd name="T2" fmla="*/ 374 w 390"/>
                  <a:gd name="T3" fmla="*/ 4 h 521"/>
                  <a:gd name="T4" fmla="*/ 374 w 390"/>
                  <a:gd name="T5" fmla="*/ 4 h 521"/>
                  <a:gd name="T6" fmla="*/ 9 w 390"/>
                  <a:gd name="T7" fmla="*/ 254 h 521"/>
                  <a:gd name="T8" fmla="*/ 0 w 390"/>
                  <a:gd name="T9" fmla="*/ 271 h 521"/>
                  <a:gd name="T10" fmla="*/ 4 w 390"/>
                  <a:gd name="T11" fmla="*/ 282 h 521"/>
                  <a:gd name="T12" fmla="*/ 167 w 390"/>
                  <a:gd name="T13" fmla="*/ 521 h 521"/>
                  <a:gd name="T14" fmla="*/ 169 w 390"/>
                  <a:gd name="T15" fmla="*/ 519 h 521"/>
                  <a:gd name="T16" fmla="*/ 8 w 390"/>
                  <a:gd name="T17" fmla="*/ 282 h 521"/>
                  <a:gd name="T18" fmla="*/ 13 w 390"/>
                  <a:gd name="T19" fmla="*/ 255 h 521"/>
                  <a:gd name="T20" fmla="*/ 378 w 390"/>
                  <a:gd name="T21" fmla="*/ 4 h 521"/>
                  <a:gd name="T22" fmla="*/ 378 w 390"/>
                  <a:gd name="T23" fmla="*/ 4 h 521"/>
                  <a:gd name="T24" fmla="*/ 389 w 390"/>
                  <a:gd name="T25" fmla="*/ 1 h 521"/>
                  <a:gd name="T26" fmla="*/ 390 w 390"/>
                  <a:gd name="T27" fmla="*/ 1 h 521"/>
                  <a:gd name="T28" fmla="*/ 385 w 390"/>
                  <a:gd name="T29" fmla="*/ 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0" h="521">
                    <a:moveTo>
                      <a:pt x="385" y="0"/>
                    </a:moveTo>
                    <a:cubicBezTo>
                      <a:pt x="381" y="0"/>
                      <a:pt x="377" y="1"/>
                      <a:pt x="374" y="4"/>
                    </a:cubicBezTo>
                    <a:cubicBezTo>
                      <a:pt x="374" y="4"/>
                      <a:pt x="374" y="4"/>
                      <a:pt x="374" y="4"/>
                    </a:cubicBezTo>
                    <a:cubicBezTo>
                      <a:pt x="9" y="254"/>
                      <a:pt x="9" y="254"/>
                      <a:pt x="9" y="254"/>
                    </a:cubicBezTo>
                    <a:cubicBezTo>
                      <a:pt x="3" y="258"/>
                      <a:pt x="0" y="264"/>
                      <a:pt x="0" y="271"/>
                    </a:cubicBezTo>
                    <a:cubicBezTo>
                      <a:pt x="0" y="274"/>
                      <a:pt x="2" y="278"/>
                      <a:pt x="4" y="282"/>
                    </a:cubicBezTo>
                    <a:cubicBezTo>
                      <a:pt x="167" y="521"/>
                      <a:pt x="167" y="521"/>
                      <a:pt x="167" y="521"/>
                    </a:cubicBezTo>
                    <a:cubicBezTo>
                      <a:pt x="169" y="519"/>
                      <a:pt x="169" y="519"/>
                      <a:pt x="169" y="519"/>
                    </a:cubicBezTo>
                    <a:cubicBezTo>
                      <a:pt x="8" y="282"/>
                      <a:pt x="8" y="282"/>
                      <a:pt x="8" y="282"/>
                    </a:cubicBezTo>
                    <a:cubicBezTo>
                      <a:pt x="2" y="273"/>
                      <a:pt x="4" y="261"/>
                      <a:pt x="13" y="255"/>
                    </a:cubicBezTo>
                    <a:cubicBezTo>
                      <a:pt x="378" y="4"/>
                      <a:pt x="378" y="4"/>
                      <a:pt x="378" y="4"/>
                    </a:cubicBezTo>
                    <a:cubicBezTo>
                      <a:pt x="378" y="4"/>
                      <a:pt x="378" y="4"/>
                      <a:pt x="378" y="4"/>
                    </a:cubicBezTo>
                    <a:cubicBezTo>
                      <a:pt x="381" y="2"/>
                      <a:pt x="385" y="1"/>
                      <a:pt x="389" y="1"/>
                    </a:cubicBezTo>
                    <a:cubicBezTo>
                      <a:pt x="389" y="1"/>
                      <a:pt x="389" y="1"/>
                      <a:pt x="390" y="1"/>
                    </a:cubicBezTo>
                    <a:cubicBezTo>
                      <a:pt x="388" y="1"/>
                      <a:pt x="387" y="0"/>
                      <a:pt x="385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íşļídè">
                <a:extLst>
                  <a:ext uri="{FF2B5EF4-FFF2-40B4-BE49-F238E27FC236}">
                    <a16:creationId xmlns:a16="http://schemas.microsoft.com/office/drawing/2014/main" id="{12F5C750-5B86-4B6A-810C-EC6552ED0433}"/>
                  </a:ext>
                </a:extLst>
              </p:cNvPr>
              <p:cNvSpPr/>
              <p:nvPr/>
            </p:nvSpPr>
            <p:spPr bwMode="auto">
              <a:xfrm>
                <a:off x="7431088" y="2803526"/>
                <a:ext cx="828675" cy="765175"/>
              </a:xfrm>
              <a:custGeom>
                <a:avLst/>
                <a:gdLst>
                  <a:gd name="T0" fmla="*/ 567 w 567"/>
                  <a:gd name="T1" fmla="*/ 248 h 524"/>
                  <a:gd name="T2" fmla="*/ 403 w 567"/>
                  <a:gd name="T3" fmla="*/ 11 h 524"/>
                  <a:gd name="T4" fmla="*/ 376 w 567"/>
                  <a:gd name="T5" fmla="*/ 6 h 524"/>
                  <a:gd name="T6" fmla="*/ 376 w 567"/>
                  <a:gd name="T7" fmla="*/ 6 h 524"/>
                  <a:gd name="T8" fmla="*/ 11 w 567"/>
                  <a:gd name="T9" fmla="*/ 257 h 524"/>
                  <a:gd name="T10" fmla="*/ 6 w 567"/>
                  <a:gd name="T11" fmla="*/ 284 h 524"/>
                  <a:gd name="T12" fmla="*/ 169 w 567"/>
                  <a:gd name="T13" fmla="*/ 524 h 524"/>
                  <a:gd name="T14" fmla="*/ 567 w 567"/>
                  <a:gd name="T15" fmla="*/ 248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7" h="524">
                    <a:moveTo>
                      <a:pt x="567" y="248"/>
                    </a:moveTo>
                    <a:cubicBezTo>
                      <a:pt x="403" y="11"/>
                      <a:pt x="403" y="11"/>
                      <a:pt x="403" y="11"/>
                    </a:cubicBezTo>
                    <a:cubicBezTo>
                      <a:pt x="397" y="2"/>
                      <a:pt x="385" y="0"/>
                      <a:pt x="376" y="6"/>
                    </a:cubicBezTo>
                    <a:cubicBezTo>
                      <a:pt x="376" y="6"/>
                      <a:pt x="376" y="6"/>
                      <a:pt x="376" y="6"/>
                    </a:cubicBezTo>
                    <a:cubicBezTo>
                      <a:pt x="11" y="257"/>
                      <a:pt x="11" y="257"/>
                      <a:pt x="11" y="257"/>
                    </a:cubicBezTo>
                    <a:cubicBezTo>
                      <a:pt x="2" y="263"/>
                      <a:pt x="0" y="275"/>
                      <a:pt x="6" y="284"/>
                    </a:cubicBezTo>
                    <a:cubicBezTo>
                      <a:pt x="169" y="524"/>
                      <a:pt x="169" y="524"/>
                      <a:pt x="169" y="524"/>
                    </a:cubicBezTo>
                    <a:cubicBezTo>
                      <a:pt x="567" y="248"/>
                      <a:pt x="567" y="248"/>
                      <a:pt x="567" y="248"/>
                    </a:cubicBezTo>
                  </a:path>
                </a:pathLst>
              </a:custGeom>
              <a:solidFill>
                <a:srgbClr val="9C9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îšľíďe">
                <a:extLst>
                  <a:ext uri="{FF2B5EF4-FFF2-40B4-BE49-F238E27FC236}">
                    <a16:creationId xmlns:a16="http://schemas.microsoft.com/office/drawing/2014/main" id="{E3E91DC6-8057-4EDD-AB71-0309225034D1}"/>
                  </a:ext>
                </a:extLst>
              </p:cNvPr>
              <p:cNvSpPr/>
              <p:nvPr/>
            </p:nvSpPr>
            <p:spPr bwMode="auto">
              <a:xfrm>
                <a:off x="7678738" y="3170239"/>
                <a:ext cx="784225" cy="471488"/>
              </a:xfrm>
              <a:custGeom>
                <a:avLst/>
                <a:gdLst>
                  <a:gd name="T0" fmla="*/ 534 w 537"/>
                  <a:gd name="T1" fmla="*/ 44 h 323"/>
                  <a:gd name="T2" fmla="*/ 398 w 537"/>
                  <a:gd name="T3" fmla="*/ 0 h 323"/>
                  <a:gd name="T4" fmla="*/ 0 w 537"/>
                  <a:gd name="T5" fmla="*/ 276 h 323"/>
                  <a:gd name="T6" fmla="*/ 138 w 537"/>
                  <a:gd name="T7" fmla="*/ 321 h 323"/>
                  <a:gd name="T8" fmla="*/ 157 w 537"/>
                  <a:gd name="T9" fmla="*/ 318 h 323"/>
                  <a:gd name="T10" fmla="*/ 535 w 537"/>
                  <a:gd name="T11" fmla="*/ 51 h 323"/>
                  <a:gd name="T12" fmla="*/ 536 w 537"/>
                  <a:gd name="T13" fmla="*/ 46 h 323"/>
                  <a:gd name="T14" fmla="*/ 534 w 537"/>
                  <a:gd name="T15" fmla="*/ 44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7" h="323">
                    <a:moveTo>
                      <a:pt x="534" y="44"/>
                    </a:moveTo>
                    <a:cubicBezTo>
                      <a:pt x="398" y="0"/>
                      <a:pt x="398" y="0"/>
                      <a:pt x="398" y="0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138" y="321"/>
                      <a:pt x="138" y="321"/>
                      <a:pt x="138" y="321"/>
                    </a:cubicBezTo>
                    <a:cubicBezTo>
                      <a:pt x="144" y="323"/>
                      <a:pt x="151" y="322"/>
                      <a:pt x="157" y="318"/>
                    </a:cubicBezTo>
                    <a:cubicBezTo>
                      <a:pt x="535" y="51"/>
                      <a:pt x="535" y="51"/>
                      <a:pt x="535" y="51"/>
                    </a:cubicBezTo>
                    <a:cubicBezTo>
                      <a:pt x="537" y="50"/>
                      <a:pt x="537" y="48"/>
                      <a:pt x="536" y="46"/>
                    </a:cubicBezTo>
                    <a:cubicBezTo>
                      <a:pt x="536" y="45"/>
                      <a:pt x="535" y="44"/>
                      <a:pt x="534" y="44"/>
                    </a:cubicBezTo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iSľíḑê">
                <a:extLst>
                  <a:ext uri="{FF2B5EF4-FFF2-40B4-BE49-F238E27FC236}">
                    <a16:creationId xmlns:a16="http://schemas.microsoft.com/office/drawing/2014/main" id="{4BFCDE93-E944-4FDE-9A2A-7032007F99EB}"/>
                  </a:ext>
                </a:extLst>
              </p:cNvPr>
              <p:cNvSpPr/>
              <p:nvPr/>
            </p:nvSpPr>
            <p:spPr bwMode="auto">
              <a:xfrm>
                <a:off x="7678738" y="3170239"/>
                <a:ext cx="784225" cy="469900"/>
              </a:xfrm>
              <a:custGeom>
                <a:avLst/>
                <a:gdLst>
                  <a:gd name="T0" fmla="*/ 398 w 537"/>
                  <a:gd name="T1" fmla="*/ 0 h 322"/>
                  <a:gd name="T2" fmla="*/ 4 w 537"/>
                  <a:gd name="T3" fmla="*/ 273 h 322"/>
                  <a:gd name="T4" fmla="*/ 0 w 537"/>
                  <a:gd name="T5" fmla="*/ 276 h 322"/>
                  <a:gd name="T6" fmla="*/ 0 w 537"/>
                  <a:gd name="T7" fmla="*/ 276 h 322"/>
                  <a:gd name="T8" fmla="*/ 138 w 537"/>
                  <a:gd name="T9" fmla="*/ 321 h 322"/>
                  <a:gd name="T10" fmla="*/ 145 w 537"/>
                  <a:gd name="T11" fmla="*/ 322 h 322"/>
                  <a:gd name="T12" fmla="*/ 157 w 537"/>
                  <a:gd name="T13" fmla="*/ 318 h 322"/>
                  <a:gd name="T14" fmla="*/ 535 w 537"/>
                  <a:gd name="T15" fmla="*/ 51 h 322"/>
                  <a:gd name="T16" fmla="*/ 537 w 537"/>
                  <a:gd name="T17" fmla="*/ 48 h 322"/>
                  <a:gd name="T18" fmla="*/ 536 w 537"/>
                  <a:gd name="T19" fmla="*/ 46 h 322"/>
                  <a:gd name="T20" fmla="*/ 534 w 537"/>
                  <a:gd name="T21" fmla="*/ 44 h 322"/>
                  <a:gd name="T22" fmla="*/ 398 w 537"/>
                  <a:gd name="T23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7" h="322">
                    <a:moveTo>
                      <a:pt x="398" y="0"/>
                    </a:moveTo>
                    <a:cubicBezTo>
                      <a:pt x="4" y="273"/>
                      <a:pt x="4" y="273"/>
                      <a:pt x="4" y="273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138" y="321"/>
                      <a:pt x="138" y="321"/>
                      <a:pt x="138" y="321"/>
                    </a:cubicBezTo>
                    <a:cubicBezTo>
                      <a:pt x="140" y="322"/>
                      <a:pt x="142" y="322"/>
                      <a:pt x="145" y="322"/>
                    </a:cubicBezTo>
                    <a:cubicBezTo>
                      <a:pt x="149" y="322"/>
                      <a:pt x="153" y="321"/>
                      <a:pt x="157" y="318"/>
                    </a:cubicBezTo>
                    <a:cubicBezTo>
                      <a:pt x="535" y="51"/>
                      <a:pt x="535" y="51"/>
                      <a:pt x="535" y="51"/>
                    </a:cubicBezTo>
                    <a:cubicBezTo>
                      <a:pt x="536" y="50"/>
                      <a:pt x="537" y="49"/>
                      <a:pt x="537" y="48"/>
                    </a:cubicBezTo>
                    <a:cubicBezTo>
                      <a:pt x="537" y="47"/>
                      <a:pt x="537" y="46"/>
                      <a:pt x="536" y="46"/>
                    </a:cubicBezTo>
                    <a:cubicBezTo>
                      <a:pt x="536" y="45"/>
                      <a:pt x="535" y="44"/>
                      <a:pt x="534" y="44"/>
                    </a:cubicBezTo>
                    <a:cubicBezTo>
                      <a:pt x="398" y="0"/>
                      <a:pt x="398" y="0"/>
                      <a:pt x="398" y="0"/>
                    </a:cubicBezTo>
                  </a:path>
                </a:pathLst>
              </a:custGeom>
              <a:solidFill>
                <a:srgbClr val="3F42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íṥḷíḋe">
                <a:extLst>
                  <a:ext uri="{FF2B5EF4-FFF2-40B4-BE49-F238E27FC236}">
                    <a16:creationId xmlns:a16="http://schemas.microsoft.com/office/drawing/2014/main" id="{FC3E14DE-A483-4C6B-814C-679ED340EE45}"/>
                  </a:ext>
                </a:extLst>
              </p:cNvPr>
              <p:cNvSpPr/>
              <p:nvPr/>
            </p:nvSpPr>
            <p:spPr bwMode="auto">
              <a:xfrm>
                <a:off x="7677151" y="3165476"/>
                <a:ext cx="785813" cy="471488"/>
              </a:xfrm>
              <a:custGeom>
                <a:avLst/>
                <a:gdLst>
                  <a:gd name="T0" fmla="*/ 534 w 538"/>
                  <a:gd name="T1" fmla="*/ 44 h 323"/>
                  <a:gd name="T2" fmla="*/ 398 w 538"/>
                  <a:gd name="T3" fmla="*/ 0 h 323"/>
                  <a:gd name="T4" fmla="*/ 0 w 538"/>
                  <a:gd name="T5" fmla="*/ 276 h 323"/>
                  <a:gd name="T6" fmla="*/ 138 w 538"/>
                  <a:gd name="T7" fmla="*/ 321 h 323"/>
                  <a:gd name="T8" fmla="*/ 157 w 538"/>
                  <a:gd name="T9" fmla="*/ 318 h 323"/>
                  <a:gd name="T10" fmla="*/ 535 w 538"/>
                  <a:gd name="T11" fmla="*/ 51 h 323"/>
                  <a:gd name="T12" fmla="*/ 536 w 538"/>
                  <a:gd name="T13" fmla="*/ 46 h 323"/>
                  <a:gd name="T14" fmla="*/ 534 w 538"/>
                  <a:gd name="T15" fmla="*/ 44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323">
                    <a:moveTo>
                      <a:pt x="534" y="44"/>
                    </a:moveTo>
                    <a:cubicBezTo>
                      <a:pt x="398" y="0"/>
                      <a:pt x="398" y="0"/>
                      <a:pt x="398" y="0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138" y="321"/>
                      <a:pt x="138" y="321"/>
                      <a:pt x="138" y="321"/>
                    </a:cubicBezTo>
                    <a:cubicBezTo>
                      <a:pt x="145" y="323"/>
                      <a:pt x="151" y="322"/>
                      <a:pt x="157" y="318"/>
                    </a:cubicBezTo>
                    <a:cubicBezTo>
                      <a:pt x="535" y="51"/>
                      <a:pt x="535" y="51"/>
                      <a:pt x="535" y="51"/>
                    </a:cubicBezTo>
                    <a:cubicBezTo>
                      <a:pt x="537" y="50"/>
                      <a:pt x="538" y="48"/>
                      <a:pt x="536" y="46"/>
                    </a:cubicBezTo>
                    <a:cubicBezTo>
                      <a:pt x="536" y="45"/>
                      <a:pt x="535" y="44"/>
                      <a:pt x="534" y="44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îšḻiḓê">
                <a:extLst>
                  <a:ext uri="{FF2B5EF4-FFF2-40B4-BE49-F238E27FC236}">
                    <a16:creationId xmlns:a16="http://schemas.microsoft.com/office/drawing/2014/main" id="{5A35CBE1-85C0-4071-A06B-C2799836C941}"/>
                  </a:ext>
                </a:extLst>
              </p:cNvPr>
              <p:cNvSpPr/>
              <p:nvPr/>
            </p:nvSpPr>
            <p:spPr bwMode="auto">
              <a:xfrm>
                <a:off x="8116888" y="3125789"/>
                <a:ext cx="50800" cy="47625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0 h 32"/>
                  <a:gd name="T10" fmla="*/ 14 w 34"/>
                  <a:gd name="T11" fmla="*/ 32 h 32"/>
                  <a:gd name="T12" fmla="*/ 16 w 34"/>
                  <a:gd name="T13" fmla="*/ 32 h 32"/>
                  <a:gd name="T14" fmla="*/ 31 w 34"/>
                  <a:gd name="T15" fmla="*/ 22 h 32"/>
                  <a:gd name="T16" fmla="*/ 33 w 34"/>
                  <a:gd name="T17" fmla="*/ 16 h 32"/>
                  <a:gd name="T18" fmla="*/ 23 w 34"/>
                  <a:gd name="T19" fmla="*/ 2 h 32"/>
                  <a:gd name="T20" fmla="*/ 19 w 34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2"/>
                      <a:pt x="12" y="32"/>
                      <a:pt x="14" y="32"/>
                    </a:cubicBezTo>
                    <a:cubicBezTo>
                      <a:pt x="14" y="32"/>
                      <a:pt x="15" y="32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îsľïḑe">
                <a:extLst>
                  <a:ext uri="{FF2B5EF4-FFF2-40B4-BE49-F238E27FC236}">
                    <a16:creationId xmlns:a16="http://schemas.microsoft.com/office/drawing/2014/main" id="{36A2E5DD-2823-42A3-B4A8-9122F9361134}"/>
                  </a:ext>
                </a:extLst>
              </p:cNvPr>
              <p:cNvSpPr/>
              <p:nvPr/>
            </p:nvSpPr>
            <p:spPr bwMode="auto">
              <a:xfrm>
                <a:off x="8077201" y="3154364"/>
                <a:ext cx="50800" cy="46038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1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2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2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3" y="32"/>
                      <a:pt x="14" y="32"/>
                    </a:cubicBezTo>
                    <a:cubicBezTo>
                      <a:pt x="15" y="32"/>
                      <a:pt x="15" y="32"/>
                      <a:pt x="16" y="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4" y="20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0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íṡľiḍe">
                <a:extLst>
                  <a:ext uri="{FF2B5EF4-FFF2-40B4-BE49-F238E27FC236}">
                    <a16:creationId xmlns:a16="http://schemas.microsoft.com/office/drawing/2014/main" id="{8DD70400-39B2-4785-A54F-237691528826}"/>
                  </a:ext>
                </a:extLst>
              </p:cNvPr>
              <p:cNvSpPr/>
              <p:nvPr/>
            </p:nvSpPr>
            <p:spPr bwMode="auto">
              <a:xfrm>
                <a:off x="8037513" y="3181351"/>
                <a:ext cx="49213" cy="47625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1 h 32"/>
                  <a:gd name="T10" fmla="*/ 14 w 34"/>
                  <a:gd name="T11" fmla="*/ 32 h 32"/>
                  <a:gd name="T12" fmla="*/ 16 w 34"/>
                  <a:gd name="T13" fmla="*/ 32 h 32"/>
                  <a:gd name="T14" fmla="*/ 31 w 34"/>
                  <a:gd name="T15" fmla="*/ 22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2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2" y="32"/>
                      <a:pt x="14" y="32"/>
                    </a:cubicBezTo>
                    <a:cubicBezTo>
                      <a:pt x="14" y="32"/>
                      <a:pt x="15" y="32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iŝ1íḓê">
                <a:extLst>
                  <a:ext uri="{FF2B5EF4-FFF2-40B4-BE49-F238E27FC236}">
                    <a16:creationId xmlns:a16="http://schemas.microsoft.com/office/drawing/2014/main" id="{ADA6831E-ECE3-4044-835B-DD008F0D5E85}"/>
                  </a:ext>
                </a:extLst>
              </p:cNvPr>
              <p:cNvSpPr/>
              <p:nvPr/>
            </p:nvSpPr>
            <p:spPr bwMode="auto">
              <a:xfrm>
                <a:off x="7996238" y="3211514"/>
                <a:ext cx="47625" cy="46038"/>
              </a:xfrm>
              <a:custGeom>
                <a:avLst/>
                <a:gdLst>
                  <a:gd name="T0" fmla="*/ 19 w 33"/>
                  <a:gd name="T1" fmla="*/ 0 h 32"/>
                  <a:gd name="T2" fmla="*/ 17 w 33"/>
                  <a:gd name="T3" fmla="*/ 1 h 32"/>
                  <a:gd name="T4" fmla="*/ 2 w 33"/>
                  <a:gd name="T5" fmla="*/ 11 h 32"/>
                  <a:gd name="T6" fmla="*/ 1 w 33"/>
                  <a:gd name="T7" fmla="*/ 16 h 32"/>
                  <a:gd name="T8" fmla="*/ 10 w 33"/>
                  <a:gd name="T9" fmla="*/ 30 h 32"/>
                  <a:gd name="T10" fmla="*/ 13 w 33"/>
                  <a:gd name="T11" fmla="*/ 32 h 32"/>
                  <a:gd name="T12" fmla="*/ 15 w 33"/>
                  <a:gd name="T13" fmla="*/ 32 h 32"/>
                  <a:gd name="T14" fmla="*/ 31 w 33"/>
                  <a:gd name="T15" fmla="*/ 22 h 32"/>
                  <a:gd name="T16" fmla="*/ 32 w 33"/>
                  <a:gd name="T17" fmla="*/ 16 h 32"/>
                  <a:gd name="T18" fmla="*/ 32 w 33"/>
                  <a:gd name="T19" fmla="*/ 16 h 32"/>
                  <a:gd name="T20" fmla="*/ 22 w 33"/>
                  <a:gd name="T21" fmla="*/ 2 h 32"/>
                  <a:gd name="T22" fmla="*/ 19 w 33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9" y="0"/>
                    </a:moveTo>
                    <a:cubicBezTo>
                      <a:pt x="18" y="0"/>
                      <a:pt x="17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2"/>
                      <a:pt x="12" y="32"/>
                      <a:pt x="13" y="32"/>
                    </a:cubicBezTo>
                    <a:cubicBezTo>
                      <a:pt x="14" y="32"/>
                      <a:pt x="15" y="32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0"/>
                      <a:pt x="33" y="18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ïś1ídè">
                <a:extLst>
                  <a:ext uri="{FF2B5EF4-FFF2-40B4-BE49-F238E27FC236}">
                    <a16:creationId xmlns:a16="http://schemas.microsoft.com/office/drawing/2014/main" id="{6A925C84-0821-473A-B5AD-27492239909B}"/>
                  </a:ext>
                </a:extLst>
              </p:cNvPr>
              <p:cNvSpPr/>
              <p:nvPr/>
            </p:nvSpPr>
            <p:spPr bwMode="auto">
              <a:xfrm>
                <a:off x="7953376" y="3240089"/>
                <a:ext cx="49213" cy="46038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0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2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1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2" y="32"/>
                      <a:pt x="14" y="32"/>
                    </a:cubicBezTo>
                    <a:cubicBezTo>
                      <a:pt x="14" y="32"/>
                      <a:pt x="15" y="32"/>
                      <a:pt x="16" y="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20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0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íSḷîḓe">
                <a:extLst>
                  <a:ext uri="{FF2B5EF4-FFF2-40B4-BE49-F238E27FC236}">
                    <a16:creationId xmlns:a16="http://schemas.microsoft.com/office/drawing/2014/main" id="{D252877B-9A01-46C8-841C-CDDAC6FBEB3C}"/>
                  </a:ext>
                </a:extLst>
              </p:cNvPr>
              <p:cNvSpPr/>
              <p:nvPr/>
            </p:nvSpPr>
            <p:spPr bwMode="auto">
              <a:xfrm>
                <a:off x="7910513" y="3267076"/>
                <a:ext cx="52388" cy="49213"/>
              </a:xfrm>
              <a:custGeom>
                <a:avLst/>
                <a:gdLst>
                  <a:gd name="T0" fmla="*/ 20 w 35"/>
                  <a:gd name="T1" fmla="*/ 0 h 33"/>
                  <a:gd name="T2" fmla="*/ 19 w 35"/>
                  <a:gd name="T3" fmla="*/ 0 h 33"/>
                  <a:gd name="T4" fmla="*/ 19 w 35"/>
                  <a:gd name="T5" fmla="*/ 0 h 33"/>
                  <a:gd name="T6" fmla="*/ 1 w 35"/>
                  <a:gd name="T7" fmla="*/ 12 h 33"/>
                  <a:gd name="T8" fmla="*/ 1 w 35"/>
                  <a:gd name="T9" fmla="*/ 15 h 33"/>
                  <a:gd name="T10" fmla="*/ 1 w 35"/>
                  <a:gd name="T11" fmla="*/ 15 h 33"/>
                  <a:gd name="T12" fmla="*/ 12 w 35"/>
                  <a:gd name="T13" fmla="*/ 33 h 33"/>
                  <a:gd name="T14" fmla="*/ 14 w 35"/>
                  <a:gd name="T15" fmla="*/ 33 h 33"/>
                  <a:gd name="T16" fmla="*/ 15 w 35"/>
                  <a:gd name="T17" fmla="*/ 33 h 33"/>
                  <a:gd name="T18" fmla="*/ 34 w 35"/>
                  <a:gd name="T19" fmla="*/ 21 h 33"/>
                  <a:gd name="T20" fmla="*/ 35 w 35"/>
                  <a:gd name="T21" fmla="*/ 19 h 33"/>
                  <a:gd name="T22" fmla="*/ 34 w 35"/>
                  <a:gd name="T23" fmla="*/ 18 h 33"/>
                  <a:gd name="T24" fmla="*/ 22 w 35"/>
                  <a:gd name="T25" fmla="*/ 1 h 33"/>
                  <a:gd name="T26" fmla="*/ 20 w 35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3">
                    <a:moveTo>
                      <a:pt x="20" y="0"/>
                    </a:move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19"/>
                      <a:pt x="35" y="19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íṣ1îḓê">
                <a:extLst>
                  <a:ext uri="{FF2B5EF4-FFF2-40B4-BE49-F238E27FC236}">
                    <a16:creationId xmlns:a16="http://schemas.microsoft.com/office/drawing/2014/main" id="{3FA40200-D06E-4D47-BD53-B3EDC17BF51B}"/>
                  </a:ext>
                </a:extLst>
              </p:cNvPr>
              <p:cNvSpPr/>
              <p:nvPr/>
            </p:nvSpPr>
            <p:spPr bwMode="auto">
              <a:xfrm>
                <a:off x="7869238" y="3295651"/>
                <a:ext cx="52388" cy="49213"/>
              </a:xfrm>
              <a:custGeom>
                <a:avLst/>
                <a:gdLst>
                  <a:gd name="T0" fmla="*/ 21 w 36"/>
                  <a:gd name="T1" fmla="*/ 0 h 34"/>
                  <a:gd name="T2" fmla="*/ 20 w 36"/>
                  <a:gd name="T3" fmla="*/ 1 h 34"/>
                  <a:gd name="T4" fmla="*/ 20 w 36"/>
                  <a:gd name="T5" fmla="*/ 1 h 34"/>
                  <a:gd name="T6" fmla="*/ 1 w 36"/>
                  <a:gd name="T7" fmla="*/ 13 h 34"/>
                  <a:gd name="T8" fmla="*/ 1 w 36"/>
                  <a:gd name="T9" fmla="*/ 16 h 34"/>
                  <a:gd name="T10" fmla="*/ 12 w 36"/>
                  <a:gd name="T11" fmla="*/ 33 h 34"/>
                  <a:gd name="T12" fmla="*/ 14 w 36"/>
                  <a:gd name="T13" fmla="*/ 34 h 34"/>
                  <a:gd name="T14" fmla="*/ 15 w 36"/>
                  <a:gd name="T15" fmla="*/ 34 h 34"/>
                  <a:gd name="T16" fmla="*/ 15 w 36"/>
                  <a:gd name="T17" fmla="*/ 34 h 34"/>
                  <a:gd name="T18" fmla="*/ 34 w 36"/>
                  <a:gd name="T19" fmla="*/ 22 h 34"/>
                  <a:gd name="T20" fmla="*/ 35 w 36"/>
                  <a:gd name="T21" fmla="*/ 19 h 34"/>
                  <a:gd name="T22" fmla="*/ 35 w 36"/>
                  <a:gd name="T23" fmla="*/ 19 h 34"/>
                  <a:gd name="T24" fmla="*/ 22 w 36"/>
                  <a:gd name="T25" fmla="*/ 1 h 34"/>
                  <a:gd name="T26" fmla="*/ 21 w 36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20" y="0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0" y="15"/>
                      <a:pt x="1" y="1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6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ïśļíďe">
                <a:extLst>
                  <a:ext uri="{FF2B5EF4-FFF2-40B4-BE49-F238E27FC236}">
                    <a16:creationId xmlns:a16="http://schemas.microsoft.com/office/drawing/2014/main" id="{95AB5592-BE8E-4D17-9066-B425398946F1}"/>
                  </a:ext>
                </a:extLst>
              </p:cNvPr>
              <p:cNvSpPr/>
              <p:nvPr/>
            </p:nvSpPr>
            <p:spPr bwMode="auto">
              <a:xfrm>
                <a:off x="7832726" y="3321051"/>
                <a:ext cx="50800" cy="50800"/>
              </a:xfrm>
              <a:custGeom>
                <a:avLst/>
                <a:gdLst>
                  <a:gd name="T0" fmla="*/ 21 w 35"/>
                  <a:gd name="T1" fmla="*/ 0 h 34"/>
                  <a:gd name="T2" fmla="*/ 20 w 35"/>
                  <a:gd name="T3" fmla="*/ 0 h 34"/>
                  <a:gd name="T4" fmla="*/ 1 w 35"/>
                  <a:gd name="T5" fmla="*/ 13 h 34"/>
                  <a:gd name="T6" fmla="*/ 1 w 35"/>
                  <a:gd name="T7" fmla="*/ 15 h 34"/>
                  <a:gd name="T8" fmla="*/ 12 w 35"/>
                  <a:gd name="T9" fmla="*/ 33 h 34"/>
                  <a:gd name="T10" fmla="*/ 14 w 35"/>
                  <a:gd name="T11" fmla="*/ 34 h 34"/>
                  <a:gd name="T12" fmla="*/ 15 w 35"/>
                  <a:gd name="T13" fmla="*/ 34 h 34"/>
                  <a:gd name="T14" fmla="*/ 34 w 35"/>
                  <a:gd name="T15" fmla="*/ 22 h 34"/>
                  <a:gd name="T16" fmla="*/ 35 w 35"/>
                  <a:gd name="T17" fmla="*/ 19 h 34"/>
                  <a:gd name="T18" fmla="*/ 35 w 35"/>
                  <a:gd name="T19" fmla="*/ 19 h 34"/>
                  <a:gd name="T20" fmla="*/ 22 w 35"/>
                  <a:gd name="T21" fmla="*/ 1 h 34"/>
                  <a:gd name="T22" fmla="*/ 21 w 35"/>
                  <a:gd name="T2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21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3"/>
                      <a:pt x="13" y="34"/>
                      <a:pt x="14" y="34"/>
                    </a:cubicBezTo>
                    <a:cubicBezTo>
                      <a:pt x="14" y="34"/>
                      <a:pt x="15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îs1îdé">
                <a:extLst>
                  <a:ext uri="{FF2B5EF4-FFF2-40B4-BE49-F238E27FC236}">
                    <a16:creationId xmlns:a16="http://schemas.microsoft.com/office/drawing/2014/main" id="{5C23CE55-4519-4025-9DDA-BEB63D7CE5F4}"/>
                  </a:ext>
                </a:extLst>
              </p:cNvPr>
              <p:cNvSpPr/>
              <p:nvPr/>
            </p:nvSpPr>
            <p:spPr bwMode="auto">
              <a:xfrm>
                <a:off x="7791451" y="3349626"/>
                <a:ext cx="50800" cy="49213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 w 35"/>
                  <a:gd name="T5" fmla="*/ 13 h 34"/>
                  <a:gd name="T6" fmla="*/ 1 w 35"/>
                  <a:gd name="T7" fmla="*/ 16 h 34"/>
                  <a:gd name="T8" fmla="*/ 1 w 35"/>
                  <a:gd name="T9" fmla="*/ 16 h 34"/>
                  <a:gd name="T10" fmla="*/ 12 w 35"/>
                  <a:gd name="T11" fmla="*/ 33 h 34"/>
                  <a:gd name="T12" fmla="*/ 14 w 35"/>
                  <a:gd name="T13" fmla="*/ 34 h 34"/>
                  <a:gd name="T14" fmla="*/ 15 w 35"/>
                  <a:gd name="T15" fmla="*/ 34 h 34"/>
                  <a:gd name="T16" fmla="*/ 34 w 35"/>
                  <a:gd name="T17" fmla="*/ 22 h 34"/>
                  <a:gd name="T18" fmla="*/ 35 w 35"/>
                  <a:gd name="T19" fmla="*/ 19 h 34"/>
                  <a:gd name="T20" fmla="*/ 34 w 35"/>
                  <a:gd name="T21" fmla="*/ 19 h 34"/>
                  <a:gd name="T22" fmla="*/ 22 w 35"/>
                  <a:gd name="T23" fmla="*/ 1 h 34"/>
                  <a:gd name="T24" fmla="*/ 20 w 3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20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4"/>
                      <a:pt x="0" y="15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4" y="34"/>
                    </a:cubicBezTo>
                    <a:cubicBezTo>
                      <a:pt x="14" y="34"/>
                      <a:pt x="14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ïś1ïdè">
                <a:extLst>
                  <a:ext uri="{FF2B5EF4-FFF2-40B4-BE49-F238E27FC236}">
                    <a16:creationId xmlns:a16="http://schemas.microsoft.com/office/drawing/2014/main" id="{51549963-DC63-44C5-80FF-1B8FD996B043}"/>
                  </a:ext>
                </a:extLst>
              </p:cNvPr>
              <p:cNvSpPr/>
              <p:nvPr/>
            </p:nvSpPr>
            <p:spPr bwMode="auto">
              <a:xfrm>
                <a:off x="7751763" y="3376614"/>
                <a:ext cx="50800" cy="50800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0 w 35"/>
                  <a:gd name="T11" fmla="*/ 15 h 34"/>
                  <a:gd name="T12" fmla="*/ 12 w 35"/>
                  <a:gd name="T13" fmla="*/ 33 h 34"/>
                  <a:gd name="T14" fmla="*/ 13 w 35"/>
                  <a:gd name="T15" fmla="*/ 34 h 34"/>
                  <a:gd name="T16" fmla="*/ 14 w 35"/>
                  <a:gd name="T17" fmla="*/ 34 h 34"/>
                  <a:gd name="T18" fmla="*/ 34 w 35"/>
                  <a:gd name="T19" fmla="*/ 22 h 34"/>
                  <a:gd name="T20" fmla="*/ 34 w 35"/>
                  <a:gd name="T21" fmla="*/ 19 h 34"/>
                  <a:gd name="T22" fmla="*/ 34 w 35"/>
                  <a:gd name="T23" fmla="*/ 19 h 34"/>
                  <a:gd name="T24" fmla="*/ 22 w 35"/>
                  <a:gd name="T25" fmla="*/ 1 h 34"/>
                  <a:gd name="T26" fmla="*/ 20 w 3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5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î$1iḍè">
                <a:extLst>
                  <a:ext uri="{FF2B5EF4-FFF2-40B4-BE49-F238E27FC236}">
                    <a16:creationId xmlns:a16="http://schemas.microsoft.com/office/drawing/2014/main" id="{3A201529-305A-42DD-9836-0EC5E00C29F9}"/>
                  </a:ext>
                </a:extLst>
              </p:cNvPr>
              <p:cNvSpPr/>
              <p:nvPr/>
            </p:nvSpPr>
            <p:spPr bwMode="auto">
              <a:xfrm>
                <a:off x="7710488" y="3405189"/>
                <a:ext cx="52388" cy="49213"/>
              </a:xfrm>
              <a:custGeom>
                <a:avLst/>
                <a:gdLst>
                  <a:gd name="T0" fmla="*/ 21 w 35"/>
                  <a:gd name="T1" fmla="*/ 0 h 34"/>
                  <a:gd name="T2" fmla="*/ 20 w 35"/>
                  <a:gd name="T3" fmla="*/ 1 h 34"/>
                  <a:gd name="T4" fmla="*/ 1 w 35"/>
                  <a:gd name="T5" fmla="*/ 13 h 34"/>
                  <a:gd name="T6" fmla="*/ 1 w 35"/>
                  <a:gd name="T7" fmla="*/ 16 h 34"/>
                  <a:gd name="T8" fmla="*/ 1 w 35"/>
                  <a:gd name="T9" fmla="*/ 16 h 34"/>
                  <a:gd name="T10" fmla="*/ 12 w 35"/>
                  <a:gd name="T11" fmla="*/ 33 h 34"/>
                  <a:gd name="T12" fmla="*/ 14 w 35"/>
                  <a:gd name="T13" fmla="*/ 34 h 34"/>
                  <a:gd name="T14" fmla="*/ 15 w 35"/>
                  <a:gd name="T15" fmla="*/ 34 h 34"/>
                  <a:gd name="T16" fmla="*/ 34 w 35"/>
                  <a:gd name="T17" fmla="*/ 22 h 34"/>
                  <a:gd name="T18" fmla="*/ 35 w 35"/>
                  <a:gd name="T19" fmla="*/ 19 h 34"/>
                  <a:gd name="T20" fmla="*/ 35 w 35"/>
                  <a:gd name="T21" fmla="*/ 19 h 34"/>
                  <a:gd name="T22" fmla="*/ 22 w 35"/>
                  <a:gd name="T23" fmla="*/ 1 h 34"/>
                  <a:gd name="T24" fmla="*/ 21 w 3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4">
                    <a:moveTo>
                      <a:pt x="21" y="0"/>
                    </a:moveTo>
                    <a:cubicBezTo>
                      <a:pt x="20" y="0"/>
                      <a:pt x="20" y="0"/>
                      <a:pt x="20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0" y="15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4"/>
                      <a:pt x="15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íṧļiḓê">
                <a:extLst>
                  <a:ext uri="{FF2B5EF4-FFF2-40B4-BE49-F238E27FC236}">
                    <a16:creationId xmlns:a16="http://schemas.microsoft.com/office/drawing/2014/main" id="{8C4D0B0A-B368-4070-808E-AA26ADD164FE}"/>
                  </a:ext>
                </a:extLst>
              </p:cNvPr>
              <p:cNvSpPr/>
              <p:nvPr/>
            </p:nvSpPr>
            <p:spPr bwMode="auto">
              <a:xfrm>
                <a:off x="7670801" y="3432176"/>
                <a:ext cx="52388" cy="50800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0 w 35"/>
                  <a:gd name="T11" fmla="*/ 15 h 34"/>
                  <a:gd name="T12" fmla="*/ 12 w 35"/>
                  <a:gd name="T13" fmla="*/ 33 h 34"/>
                  <a:gd name="T14" fmla="*/ 14 w 35"/>
                  <a:gd name="T15" fmla="*/ 34 h 34"/>
                  <a:gd name="T16" fmla="*/ 14 w 35"/>
                  <a:gd name="T17" fmla="*/ 34 h 34"/>
                  <a:gd name="T18" fmla="*/ 34 w 35"/>
                  <a:gd name="T19" fmla="*/ 22 h 34"/>
                  <a:gd name="T20" fmla="*/ 34 w 35"/>
                  <a:gd name="T21" fmla="*/ 19 h 34"/>
                  <a:gd name="T22" fmla="*/ 34 w 35"/>
                  <a:gd name="T23" fmla="*/ 19 h 34"/>
                  <a:gd name="T24" fmla="*/ 22 w 35"/>
                  <a:gd name="T25" fmla="*/ 1 h 34"/>
                  <a:gd name="T26" fmla="*/ 20 w 3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ïṣḻíḑè">
                <a:extLst>
                  <a:ext uri="{FF2B5EF4-FFF2-40B4-BE49-F238E27FC236}">
                    <a16:creationId xmlns:a16="http://schemas.microsoft.com/office/drawing/2014/main" id="{1129D07F-E150-4E82-951F-2CB3AF5016FB}"/>
                  </a:ext>
                </a:extLst>
              </p:cNvPr>
              <p:cNvSpPr/>
              <p:nvPr/>
            </p:nvSpPr>
            <p:spPr bwMode="auto">
              <a:xfrm>
                <a:off x="8091488" y="3087689"/>
                <a:ext cx="49213" cy="47625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1 h 32"/>
                  <a:gd name="T10" fmla="*/ 14 w 34"/>
                  <a:gd name="T11" fmla="*/ 32 h 32"/>
                  <a:gd name="T12" fmla="*/ 16 w 34"/>
                  <a:gd name="T13" fmla="*/ 32 h 32"/>
                  <a:gd name="T14" fmla="*/ 32 w 34"/>
                  <a:gd name="T15" fmla="*/ 22 h 32"/>
                  <a:gd name="T16" fmla="*/ 33 w 34"/>
                  <a:gd name="T17" fmla="*/ 16 h 32"/>
                  <a:gd name="T18" fmla="*/ 23 w 34"/>
                  <a:gd name="T19" fmla="*/ 2 h 32"/>
                  <a:gd name="T20" fmla="*/ 19 w 34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2" y="32"/>
                      <a:pt x="14" y="32"/>
                    </a:cubicBezTo>
                    <a:cubicBezTo>
                      <a:pt x="14" y="32"/>
                      <a:pt x="15" y="32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1"/>
                      <a:pt x="34" y="18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íṣlïďê">
                <a:extLst>
                  <a:ext uri="{FF2B5EF4-FFF2-40B4-BE49-F238E27FC236}">
                    <a16:creationId xmlns:a16="http://schemas.microsoft.com/office/drawing/2014/main" id="{C0E090CA-76F6-4E14-9517-54314E72C94F}"/>
                  </a:ext>
                </a:extLst>
              </p:cNvPr>
              <p:cNvSpPr/>
              <p:nvPr/>
            </p:nvSpPr>
            <p:spPr bwMode="auto">
              <a:xfrm>
                <a:off x="8034338" y="3005139"/>
                <a:ext cx="47625" cy="46038"/>
              </a:xfrm>
              <a:custGeom>
                <a:avLst/>
                <a:gdLst>
                  <a:gd name="T0" fmla="*/ 19 w 33"/>
                  <a:gd name="T1" fmla="*/ 0 h 32"/>
                  <a:gd name="T2" fmla="*/ 17 w 33"/>
                  <a:gd name="T3" fmla="*/ 1 h 32"/>
                  <a:gd name="T4" fmla="*/ 2 w 33"/>
                  <a:gd name="T5" fmla="*/ 11 h 32"/>
                  <a:gd name="T6" fmla="*/ 1 w 33"/>
                  <a:gd name="T7" fmla="*/ 16 h 32"/>
                  <a:gd name="T8" fmla="*/ 10 w 33"/>
                  <a:gd name="T9" fmla="*/ 31 h 32"/>
                  <a:gd name="T10" fmla="*/ 13 w 33"/>
                  <a:gd name="T11" fmla="*/ 32 h 32"/>
                  <a:gd name="T12" fmla="*/ 15 w 33"/>
                  <a:gd name="T13" fmla="*/ 32 h 32"/>
                  <a:gd name="T14" fmla="*/ 31 w 33"/>
                  <a:gd name="T15" fmla="*/ 22 h 32"/>
                  <a:gd name="T16" fmla="*/ 32 w 33"/>
                  <a:gd name="T17" fmla="*/ 16 h 32"/>
                  <a:gd name="T18" fmla="*/ 22 w 33"/>
                  <a:gd name="T19" fmla="*/ 2 h 32"/>
                  <a:gd name="T20" fmla="*/ 19 w 33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32">
                    <a:moveTo>
                      <a:pt x="19" y="0"/>
                    </a:moveTo>
                    <a:cubicBezTo>
                      <a:pt x="18" y="0"/>
                      <a:pt x="17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2" y="32"/>
                      <a:pt x="13" y="32"/>
                    </a:cubicBezTo>
                    <a:cubicBezTo>
                      <a:pt x="14" y="32"/>
                      <a:pt x="15" y="32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3" y="18"/>
                      <a:pt x="32" y="16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iṧḻíḑè">
                <a:extLst>
                  <a:ext uri="{FF2B5EF4-FFF2-40B4-BE49-F238E27FC236}">
                    <a16:creationId xmlns:a16="http://schemas.microsoft.com/office/drawing/2014/main" id="{85FDD027-B262-49A6-987B-477CBE320ACF}"/>
                  </a:ext>
                </a:extLst>
              </p:cNvPr>
              <p:cNvSpPr/>
              <p:nvPr/>
            </p:nvSpPr>
            <p:spPr bwMode="auto">
              <a:xfrm>
                <a:off x="8051801" y="3116264"/>
                <a:ext cx="49213" cy="46038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0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2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1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3" y="32"/>
                      <a:pt x="14" y="32"/>
                    </a:cubicBezTo>
                    <a:cubicBezTo>
                      <a:pt x="15" y="32"/>
                      <a:pt x="15" y="32"/>
                      <a:pt x="16" y="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20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0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iṩľîḓé">
                <a:extLst>
                  <a:ext uri="{FF2B5EF4-FFF2-40B4-BE49-F238E27FC236}">
                    <a16:creationId xmlns:a16="http://schemas.microsoft.com/office/drawing/2014/main" id="{353E5D8F-3A61-4DFB-982E-98D083DA599E}"/>
                  </a:ext>
                </a:extLst>
              </p:cNvPr>
              <p:cNvSpPr/>
              <p:nvPr/>
            </p:nvSpPr>
            <p:spPr bwMode="auto">
              <a:xfrm>
                <a:off x="8010526" y="3143251"/>
                <a:ext cx="49213" cy="47625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1 h 32"/>
                  <a:gd name="T10" fmla="*/ 14 w 34"/>
                  <a:gd name="T11" fmla="*/ 32 h 32"/>
                  <a:gd name="T12" fmla="*/ 16 w 34"/>
                  <a:gd name="T13" fmla="*/ 32 h 32"/>
                  <a:gd name="T14" fmla="*/ 31 w 34"/>
                  <a:gd name="T15" fmla="*/ 22 h 32"/>
                  <a:gd name="T16" fmla="*/ 33 w 34"/>
                  <a:gd name="T17" fmla="*/ 16 h 32"/>
                  <a:gd name="T18" fmla="*/ 23 w 34"/>
                  <a:gd name="T19" fmla="*/ 2 h 32"/>
                  <a:gd name="T20" fmla="*/ 19 w 34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2" y="32"/>
                      <a:pt x="14" y="32"/>
                    </a:cubicBezTo>
                    <a:cubicBezTo>
                      <a:pt x="14" y="32"/>
                      <a:pt x="15" y="32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îṣḻiďe">
                <a:extLst>
                  <a:ext uri="{FF2B5EF4-FFF2-40B4-BE49-F238E27FC236}">
                    <a16:creationId xmlns:a16="http://schemas.microsoft.com/office/drawing/2014/main" id="{A43FF0BF-4466-4D48-ADB5-C30EE810F3B6}"/>
                  </a:ext>
                </a:extLst>
              </p:cNvPr>
              <p:cNvSpPr/>
              <p:nvPr/>
            </p:nvSpPr>
            <p:spPr bwMode="auto">
              <a:xfrm>
                <a:off x="7967663" y="3173414"/>
                <a:ext cx="50800" cy="46038"/>
              </a:xfrm>
              <a:custGeom>
                <a:avLst/>
                <a:gdLst>
                  <a:gd name="T0" fmla="*/ 20 w 34"/>
                  <a:gd name="T1" fmla="*/ 0 h 32"/>
                  <a:gd name="T2" fmla="*/ 18 w 34"/>
                  <a:gd name="T3" fmla="*/ 1 h 32"/>
                  <a:gd name="T4" fmla="*/ 3 w 34"/>
                  <a:gd name="T5" fmla="*/ 11 h 32"/>
                  <a:gd name="T6" fmla="*/ 2 w 34"/>
                  <a:gd name="T7" fmla="*/ 16 h 32"/>
                  <a:gd name="T8" fmla="*/ 11 w 34"/>
                  <a:gd name="T9" fmla="*/ 30 h 32"/>
                  <a:gd name="T10" fmla="*/ 14 w 34"/>
                  <a:gd name="T11" fmla="*/ 32 h 32"/>
                  <a:gd name="T12" fmla="*/ 16 w 34"/>
                  <a:gd name="T13" fmla="*/ 32 h 32"/>
                  <a:gd name="T14" fmla="*/ 32 w 34"/>
                  <a:gd name="T15" fmla="*/ 22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2 h 32"/>
                  <a:gd name="T22" fmla="*/ 20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20" y="0"/>
                    </a:moveTo>
                    <a:cubicBezTo>
                      <a:pt x="19" y="0"/>
                      <a:pt x="18" y="0"/>
                      <a:pt x="18" y="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12"/>
                      <a:pt x="0" y="14"/>
                      <a:pt x="2" y="16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2"/>
                      <a:pt x="13" y="32"/>
                      <a:pt x="14" y="32"/>
                    </a:cubicBezTo>
                    <a:cubicBezTo>
                      <a:pt x="15" y="32"/>
                      <a:pt x="16" y="32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4" y="21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îṡľiḓé">
                <a:extLst>
                  <a:ext uri="{FF2B5EF4-FFF2-40B4-BE49-F238E27FC236}">
                    <a16:creationId xmlns:a16="http://schemas.microsoft.com/office/drawing/2014/main" id="{5834D174-ECBF-41DA-8258-1A10526F7C04}"/>
                  </a:ext>
                </a:extLst>
              </p:cNvPr>
              <p:cNvSpPr/>
              <p:nvPr/>
            </p:nvSpPr>
            <p:spPr bwMode="auto">
              <a:xfrm>
                <a:off x="7994651" y="3033714"/>
                <a:ext cx="49213" cy="47625"/>
              </a:xfrm>
              <a:custGeom>
                <a:avLst/>
                <a:gdLst>
                  <a:gd name="T0" fmla="*/ 20 w 34"/>
                  <a:gd name="T1" fmla="*/ 0 h 32"/>
                  <a:gd name="T2" fmla="*/ 18 w 34"/>
                  <a:gd name="T3" fmla="*/ 0 h 32"/>
                  <a:gd name="T4" fmla="*/ 3 w 34"/>
                  <a:gd name="T5" fmla="*/ 11 h 32"/>
                  <a:gd name="T6" fmla="*/ 1 w 34"/>
                  <a:gd name="T7" fmla="*/ 16 h 32"/>
                  <a:gd name="T8" fmla="*/ 11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2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1 h 32"/>
                  <a:gd name="T22" fmla="*/ 20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20" y="0"/>
                    </a:moveTo>
                    <a:cubicBezTo>
                      <a:pt x="19" y="0"/>
                      <a:pt x="18" y="0"/>
                      <a:pt x="18" y="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3" y="32"/>
                      <a:pt x="14" y="32"/>
                    </a:cubicBezTo>
                    <a:cubicBezTo>
                      <a:pt x="15" y="32"/>
                      <a:pt x="15" y="32"/>
                      <a:pt x="16" y="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4" y="20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îṣḷîḓé">
                <a:extLst>
                  <a:ext uri="{FF2B5EF4-FFF2-40B4-BE49-F238E27FC236}">
                    <a16:creationId xmlns:a16="http://schemas.microsoft.com/office/drawing/2014/main" id="{A2A6022B-F4D4-46B2-AED1-279C9BC62133}"/>
                  </a:ext>
                </a:extLst>
              </p:cNvPr>
              <p:cNvSpPr/>
              <p:nvPr/>
            </p:nvSpPr>
            <p:spPr bwMode="auto">
              <a:xfrm>
                <a:off x="7953376" y="3062289"/>
                <a:ext cx="49213" cy="46038"/>
              </a:xfrm>
              <a:custGeom>
                <a:avLst/>
                <a:gdLst>
                  <a:gd name="T0" fmla="*/ 20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1 w 34"/>
                  <a:gd name="T9" fmla="*/ 30 h 32"/>
                  <a:gd name="T10" fmla="*/ 14 w 34"/>
                  <a:gd name="T11" fmla="*/ 32 h 32"/>
                  <a:gd name="T12" fmla="*/ 16 w 34"/>
                  <a:gd name="T13" fmla="*/ 32 h 32"/>
                  <a:gd name="T14" fmla="*/ 32 w 34"/>
                  <a:gd name="T15" fmla="*/ 22 h 32"/>
                  <a:gd name="T16" fmla="*/ 33 w 34"/>
                  <a:gd name="T17" fmla="*/ 16 h 32"/>
                  <a:gd name="T18" fmla="*/ 23 w 34"/>
                  <a:gd name="T19" fmla="*/ 2 h 32"/>
                  <a:gd name="T20" fmla="*/ 20 w 34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2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2"/>
                      <a:pt x="13" y="32"/>
                      <a:pt x="14" y="32"/>
                    </a:cubicBezTo>
                    <a:cubicBezTo>
                      <a:pt x="15" y="32"/>
                      <a:pt x="15" y="32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1"/>
                      <a:pt x="34" y="18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iṧľiďé">
                <a:extLst>
                  <a:ext uri="{FF2B5EF4-FFF2-40B4-BE49-F238E27FC236}">
                    <a16:creationId xmlns:a16="http://schemas.microsoft.com/office/drawing/2014/main" id="{7BA0AE65-3675-4C8F-9E99-271224C24621}"/>
                  </a:ext>
                </a:extLst>
              </p:cNvPr>
              <p:cNvSpPr/>
              <p:nvPr/>
            </p:nvSpPr>
            <p:spPr bwMode="auto">
              <a:xfrm>
                <a:off x="7912101" y="3090864"/>
                <a:ext cx="50800" cy="47625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0 h 32"/>
                  <a:gd name="T10" fmla="*/ 13 w 34"/>
                  <a:gd name="T11" fmla="*/ 32 h 32"/>
                  <a:gd name="T12" fmla="*/ 15 w 34"/>
                  <a:gd name="T13" fmla="*/ 32 h 32"/>
                  <a:gd name="T14" fmla="*/ 31 w 34"/>
                  <a:gd name="T15" fmla="*/ 22 h 32"/>
                  <a:gd name="T16" fmla="*/ 32 w 34"/>
                  <a:gd name="T17" fmla="*/ 16 h 32"/>
                  <a:gd name="T18" fmla="*/ 32 w 34"/>
                  <a:gd name="T19" fmla="*/ 16 h 32"/>
                  <a:gd name="T20" fmla="*/ 22 w 34"/>
                  <a:gd name="T21" fmla="*/ 2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8" y="0"/>
                      <a:pt x="18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2"/>
                      <a:pt x="12" y="32"/>
                      <a:pt x="13" y="32"/>
                    </a:cubicBezTo>
                    <a:cubicBezTo>
                      <a:pt x="14" y="32"/>
                      <a:pt x="15" y="32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îSlidè">
                <a:extLst>
                  <a:ext uri="{FF2B5EF4-FFF2-40B4-BE49-F238E27FC236}">
                    <a16:creationId xmlns:a16="http://schemas.microsoft.com/office/drawing/2014/main" id="{25F4CF76-EF2A-46F2-9344-A834A3D9C630}"/>
                  </a:ext>
                </a:extLst>
              </p:cNvPr>
              <p:cNvSpPr/>
              <p:nvPr/>
            </p:nvSpPr>
            <p:spPr bwMode="auto">
              <a:xfrm>
                <a:off x="7927976" y="3201989"/>
                <a:ext cx="49213" cy="46038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0 h 32"/>
                  <a:gd name="T4" fmla="*/ 2 w 34"/>
                  <a:gd name="T5" fmla="*/ 10 h 32"/>
                  <a:gd name="T6" fmla="*/ 1 w 34"/>
                  <a:gd name="T7" fmla="*/ 16 h 32"/>
                  <a:gd name="T8" fmla="*/ 10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1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1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2" y="32"/>
                      <a:pt x="14" y="32"/>
                    </a:cubicBezTo>
                    <a:cubicBezTo>
                      <a:pt x="14" y="32"/>
                      <a:pt x="15" y="32"/>
                      <a:pt x="16" y="3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0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0"/>
                      <a:pt x="21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í$ḷíḑê">
                <a:extLst>
                  <a:ext uri="{FF2B5EF4-FFF2-40B4-BE49-F238E27FC236}">
                    <a16:creationId xmlns:a16="http://schemas.microsoft.com/office/drawing/2014/main" id="{36BA1277-D84A-48D2-8C2D-A5213AB7C1E7}"/>
                  </a:ext>
                </a:extLst>
              </p:cNvPr>
              <p:cNvSpPr/>
              <p:nvPr/>
            </p:nvSpPr>
            <p:spPr bwMode="auto">
              <a:xfrm>
                <a:off x="7885113" y="3230564"/>
                <a:ext cx="49213" cy="47625"/>
              </a:xfrm>
              <a:custGeom>
                <a:avLst/>
                <a:gdLst>
                  <a:gd name="T0" fmla="*/ 20 w 34"/>
                  <a:gd name="T1" fmla="*/ 0 h 32"/>
                  <a:gd name="T2" fmla="*/ 18 w 34"/>
                  <a:gd name="T3" fmla="*/ 0 h 32"/>
                  <a:gd name="T4" fmla="*/ 3 w 34"/>
                  <a:gd name="T5" fmla="*/ 10 h 32"/>
                  <a:gd name="T6" fmla="*/ 2 w 34"/>
                  <a:gd name="T7" fmla="*/ 16 h 32"/>
                  <a:gd name="T8" fmla="*/ 11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2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1 h 32"/>
                  <a:gd name="T22" fmla="*/ 20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20" y="0"/>
                    </a:moveTo>
                    <a:cubicBezTo>
                      <a:pt x="19" y="0"/>
                      <a:pt x="18" y="0"/>
                      <a:pt x="18" y="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1"/>
                      <a:pt x="0" y="14"/>
                      <a:pt x="2" y="16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1"/>
                      <a:pt x="13" y="32"/>
                      <a:pt x="14" y="32"/>
                    </a:cubicBezTo>
                    <a:cubicBezTo>
                      <a:pt x="15" y="32"/>
                      <a:pt x="16" y="31"/>
                      <a:pt x="16" y="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4" y="20"/>
                      <a:pt x="34" y="1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îsḷiḋè">
                <a:extLst>
                  <a:ext uri="{FF2B5EF4-FFF2-40B4-BE49-F238E27FC236}">
                    <a16:creationId xmlns:a16="http://schemas.microsoft.com/office/drawing/2014/main" id="{6FBE8662-ADFC-41A8-A3E3-7033F63CE26C}"/>
                  </a:ext>
                </a:extLst>
              </p:cNvPr>
              <p:cNvSpPr/>
              <p:nvPr/>
            </p:nvSpPr>
            <p:spPr bwMode="auto">
              <a:xfrm>
                <a:off x="7842251" y="3257551"/>
                <a:ext cx="52388" cy="49213"/>
              </a:xfrm>
              <a:custGeom>
                <a:avLst/>
                <a:gdLst>
                  <a:gd name="T0" fmla="*/ 21 w 36"/>
                  <a:gd name="T1" fmla="*/ 0 h 34"/>
                  <a:gd name="T2" fmla="*/ 20 w 36"/>
                  <a:gd name="T3" fmla="*/ 1 h 34"/>
                  <a:gd name="T4" fmla="*/ 20 w 36"/>
                  <a:gd name="T5" fmla="*/ 1 h 34"/>
                  <a:gd name="T6" fmla="*/ 2 w 36"/>
                  <a:gd name="T7" fmla="*/ 13 h 34"/>
                  <a:gd name="T8" fmla="*/ 1 w 36"/>
                  <a:gd name="T9" fmla="*/ 16 h 34"/>
                  <a:gd name="T10" fmla="*/ 1 w 36"/>
                  <a:gd name="T11" fmla="*/ 16 h 34"/>
                  <a:gd name="T12" fmla="*/ 12 w 36"/>
                  <a:gd name="T13" fmla="*/ 33 h 34"/>
                  <a:gd name="T14" fmla="*/ 14 w 36"/>
                  <a:gd name="T15" fmla="*/ 34 h 34"/>
                  <a:gd name="T16" fmla="*/ 15 w 36"/>
                  <a:gd name="T17" fmla="*/ 34 h 34"/>
                  <a:gd name="T18" fmla="*/ 15 w 36"/>
                  <a:gd name="T19" fmla="*/ 34 h 34"/>
                  <a:gd name="T20" fmla="*/ 34 w 36"/>
                  <a:gd name="T21" fmla="*/ 22 h 34"/>
                  <a:gd name="T22" fmla="*/ 35 w 36"/>
                  <a:gd name="T23" fmla="*/ 19 h 34"/>
                  <a:gd name="T24" fmla="*/ 35 w 36"/>
                  <a:gd name="T25" fmla="*/ 19 h 34"/>
                  <a:gd name="T26" fmla="*/ 22 w 36"/>
                  <a:gd name="T27" fmla="*/ 1 h 34"/>
                  <a:gd name="T28" fmla="*/ 21 w 36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21" y="0"/>
                      <a:pt x="20" y="0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4"/>
                      <a:pt x="0" y="15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6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îs1íḑê">
                <a:extLst>
                  <a:ext uri="{FF2B5EF4-FFF2-40B4-BE49-F238E27FC236}">
                    <a16:creationId xmlns:a16="http://schemas.microsoft.com/office/drawing/2014/main" id="{CFE7F292-7827-414D-B9F7-219DC24FC626}"/>
                  </a:ext>
                </a:extLst>
              </p:cNvPr>
              <p:cNvSpPr/>
              <p:nvPr/>
            </p:nvSpPr>
            <p:spPr bwMode="auto">
              <a:xfrm>
                <a:off x="7805738" y="3284539"/>
                <a:ext cx="50800" cy="49213"/>
              </a:xfrm>
              <a:custGeom>
                <a:avLst/>
                <a:gdLst>
                  <a:gd name="T0" fmla="*/ 21 w 35"/>
                  <a:gd name="T1" fmla="*/ 0 h 34"/>
                  <a:gd name="T2" fmla="*/ 20 w 35"/>
                  <a:gd name="T3" fmla="*/ 0 h 34"/>
                  <a:gd name="T4" fmla="*/ 1 w 35"/>
                  <a:gd name="T5" fmla="*/ 13 h 34"/>
                  <a:gd name="T6" fmla="*/ 1 w 35"/>
                  <a:gd name="T7" fmla="*/ 15 h 34"/>
                  <a:gd name="T8" fmla="*/ 12 w 35"/>
                  <a:gd name="T9" fmla="*/ 33 h 34"/>
                  <a:gd name="T10" fmla="*/ 14 w 35"/>
                  <a:gd name="T11" fmla="*/ 34 h 34"/>
                  <a:gd name="T12" fmla="*/ 15 w 35"/>
                  <a:gd name="T13" fmla="*/ 33 h 34"/>
                  <a:gd name="T14" fmla="*/ 34 w 35"/>
                  <a:gd name="T15" fmla="*/ 21 h 34"/>
                  <a:gd name="T16" fmla="*/ 35 w 35"/>
                  <a:gd name="T17" fmla="*/ 19 h 34"/>
                  <a:gd name="T18" fmla="*/ 35 w 35"/>
                  <a:gd name="T19" fmla="*/ 19 h 34"/>
                  <a:gd name="T20" fmla="*/ 22 w 35"/>
                  <a:gd name="T21" fmla="*/ 1 h 34"/>
                  <a:gd name="T22" fmla="*/ 21 w 35"/>
                  <a:gd name="T2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21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3"/>
                      <a:pt x="13" y="34"/>
                      <a:pt x="14" y="34"/>
                    </a:cubicBezTo>
                    <a:cubicBezTo>
                      <a:pt x="14" y="34"/>
                      <a:pt x="14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îṥḷïḑê">
                <a:extLst>
                  <a:ext uri="{FF2B5EF4-FFF2-40B4-BE49-F238E27FC236}">
                    <a16:creationId xmlns:a16="http://schemas.microsoft.com/office/drawing/2014/main" id="{C51C6C4D-1B92-4A5C-A219-7B6CA4ABA8A6}"/>
                  </a:ext>
                </a:extLst>
              </p:cNvPr>
              <p:cNvSpPr/>
              <p:nvPr/>
            </p:nvSpPr>
            <p:spPr bwMode="auto">
              <a:xfrm>
                <a:off x="7764463" y="3311526"/>
                <a:ext cx="52388" cy="49213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 w 35"/>
                  <a:gd name="T5" fmla="*/ 13 h 34"/>
                  <a:gd name="T6" fmla="*/ 0 w 35"/>
                  <a:gd name="T7" fmla="*/ 16 h 34"/>
                  <a:gd name="T8" fmla="*/ 1 w 35"/>
                  <a:gd name="T9" fmla="*/ 16 h 34"/>
                  <a:gd name="T10" fmla="*/ 12 w 35"/>
                  <a:gd name="T11" fmla="*/ 33 h 34"/>
                  <a:gd name="T12" fmla="*/ 14 w 35"/>
                  <a:gd name="T13" fmla="*/ 34 h 34"/>
                  <a:gd name="T14" fmla="*/ 15 w 35"/>
                  <a:gd name="T15" fmla="*/ 34 h 34"/>
                  <a:gd name="T16" fmla="*/ 34 w 35"/>
                  <a:gd name="T17" fmla="*/ 22 h 34"/>
                  <a:gd name="T18" fmla="*/ 35 w 35"/>
                  <a:gd name="T19" fmla="*/ 19 h 34"/>
                  <a:gd name="T20" fmla="*/ 34 w 35"/>
                  <a:gd name="T21" fmla="*/ 19 h 34"/>
                  <a:gd name="T22" fmla="*/ 22 w 35"/>
                  <a:gd name="T23" fmla="*/ 1 h 34"/>
                  <a:gd name="T24" fmla="*/ 20 w 3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20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4" y="34"/>
                    </a:cubicBezTo>
                    <a:cubicBezTo>
                      <a:pt x="14" y="34"/>
                      <a:pt x="14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iŝḷíḑê">
                <a:extLst>
                  <a:ext uri="{FF2B5EF4-FFF2-40B4-BE49-F238E27FC236}">
                    <a16:creationId xmlns:a16="http://schemas.microsoft.com/office/drawing/2014/main" id="{34DEBA16-652F-4366-9D7D-3DDC302C8FB9}"/>
                  </a:ext>
                </a:extLst>
              </p:cNvPr>
              <p:cNvSpPr/>
              <p:nvPr/>
            </p:nvSpPr>
            <p:spPr bwMode="auto">
              <a:xfrm>
                <a:off x="7726363" y="3340101"/>
                <a:ext cx="50800" cy="49213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0 w 35"/>
                  <a:gd name="T11" fmla="*/ 15 h 34"/>
                  <a:gd name="T12" fmla="*/ 12 w 35"/>
                  <a:gd name="T13" fmla="*/ 33 h 34"/>
                  <a:gd name="T14" fmla="*/ 13 w 35"/>
                  <a:gd name="T15" fmla="*/ 34 h 34"/>
                  <a:gd name="T16" fmla="*/ 14 w 35"/>
                  <a:gd name="T17" fmla="*/ 34 h 34"/>
                  <a:gd name="T18" fmla="*/ 34 w 35"/>
                  <a:gd name="T19" fmla="*/ 22 h 34"/>
                  <a:gd name="T20" fmla="*/ 34 w 35"/>
                  <a:gd name="T21" fmla="*/ 19 h 34"/>
                  <a:gd name="T22" fmla="*/ 34 w 35"/>
                  <a:gd name="T23" fmla="*/ 19 h 34"/>
                  <a:gd name="T24" fmla="*/ 22 w 35"/>
                  <a:gd name="T25" fmla="*/ 1 h 34"/>
                  <a:gd name="T26" fmla="*/ 20 w 3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5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ïṩľiḓè">
                <a:extLst>
                  <a:ext uri="{FF2B5EF4-FFF2-40B4-BE49-F238E27FC236}">
                    <a16:creationId xmlns:a16="http://schemas.microsoft.com/office/drawing/2014/main" id="{D7309CD1-E140-4B73-910A-BA44EBE53491}"/>
                  </a:ext>
                </a:extLst>
              </p:cNvPr>
              <p:cNvSpPr/>
              <p:nvPr/>
            </p:nvSpPr>
            <p:spPr bwMode="auto">
              <a:xfrm>
                <a:off x="7983538" y="3103564"/>
                <a:ext cx="49213" cy="47625"/>
              </a:xfrm>
              <a:custGeom>
                <a:avLst/>
                <a:gdLst>
                  <a:gd name="T0" fmla="*/ 20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1 w 34"/>
                  <a:gd name="T9" fmla="*/ 31 h 32"/>
                  <a:gd name="T10" fmla="*/ 14 w 34"/>
                  <a:gd name="T11" fmla="*/ 32 h 32"/>
                  <a:gd name="T12" fmla="*/ 16 w 34"/>
                  <a:gd name="T13" fmla="*/ 32 h 32"/>
                  <a:gd name="T14" fmla="*/ 32 w 34"/>
                  <a:gd name="T15" fmla="*/ 22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2 h 32"/>
                  <a:gd name="T22" fmla="*/ 20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20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5"/>
                      <a:pt x="1" y="16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2"/>
                      <a:pt x="13" y="32"/>
                      <a:pt x="14" y="32"/>
                    </a:cubicBezTo>
                    <a:cubicBezTo>
                      <a:pt x="15" y="32"/>
                      <a:pt x="15" y="32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4" y="21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ïś1ïdé">
                <a:extLst>
                  <a:ext uri="{FF2B5EF4-FFF2-40B4-BE49-F238E27FC236}">
                    <a16:creationId xmlns:a16="http://schemas.microsoft.com/office/drawing/2014/main" id="{D589836F-C669-4BBE-A4F3-91E961FCBCDA}"/>
                  </a:ext>
                </a:extLst>
              </p:cNvPr>
              <p:cNvSpPr/>
              <p:nvPr/>
            </p:nvSpPr>
            <p:spPr bwMode="auto">
              <a:xfrm>
                <a:off x="7942263" y="3133726"/>
                <a:ext cx="49213" cy="46038"/>
              </a:xfrm>
              <a:custGeom>
                <a:avLst/>
                <a:gdLst>
                  <a:gd name="T0" fmla="*/ 19 w 34"/>
                  <a:gd name="T1" fmla="*/ 0 h 32"/>
                  <a:gd name="T2" fmla="*/ 17 w 34"/>
                  <a:gd name="T3" fmla="*/ 1 h 32"/>
                  <a:gd name="T4" fmla="*/ 2 w 34"/>
                  <a:gd name="T5" fmla="*/ 11 h 32"/>
                  <a:gd name="T6" fmla="*/ 1 w 34"/>
                  <a:gd name="T7" fmla="*/ 16 h 32"/>
                  <a:gd name="T8" fmla="*/ 10 w 34"/>
                  <a:gd name="T9" fmla="*/ 30 h 32"/>
                  <a:gd name="T10" fmla="*/ 13 w 34"/>
                  <a:gd name="T11" fmla="*/ 32 h 32"/>
                  <a:gd name="T12" fmla="*/ 15 w 34"/>
                  <a:gd name="T13" fmla="*/ 31 h 32"/>
                  <a:gd name="T14" fmla="*/ 31 w 34"/>
                  <a:gd name="T15" fmla="*/ 22 h 32"/>
                  <a:gd name="T16" fmla="*/ 32 w 34"/>
                  <a:gd name="T17" fmla="*/ 16 h 32"/>
                  <a:gd name="T18" fmla="*/ 32 w 34"/>
                  <a:gd name="T19" fmla="*/ 16 h 32"/>
                  <a:gd name="T20" fmla="*/ 22 w 34"/>
                  <a:gd name="T21" fmla="*/ 2 h 32"/>
                  <a:gd name="T22" fmla="*/ 19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19" y="0"/>
                    </a:moveTo>
                    <a:cubicBezTo>
                      <a:pt x="18" y="0"/>
                      <a:pt x="17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2" y="32"/>
                      <a:pt x="13" y="32"/>
                    </a:cubicBezTo>
                    <a:cubicBezTo>
                      <a:pt x="14" y="32"/>
                      <a:pt x="15" y="32"/>
                      <a:pt x="15" y="3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0"/>
                      <a:pt x="34" y="18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ïSļïḍê">
                <a:extLst>
                  <a:ext uri="{FF2B5EF4-FFF2-40B4-BE49-F238E27FC236}">
                    <a16:creationId xmlns:a16="http://schemas.microsoft.com/office/drawing/2014/main" id="{AAC5C6A6-E8A7-4363-A5B0-3EAA9FBD76F5}"/>
                  </a:ext>
                </a:extLst>
              </p:cNvPr>
              <p:cNvSpPr/>
              <p:nvPr/>
            </p:nvSpPr>
            <p:spPr bwMode="auto">
              <a:xfrm>
                <a:off x="7899401" y="3162301"/>
                <a:ext cx="49213" cy="47625"/>
              </a:xfrm>
              <a:custGeom>
                <a:avLst/>
                <a:gdLst>
                  <a:gd name="T0" fmla="*/ 20 w 34"/>
                  <a:gd name="T1" fmla="*/ 0 h 32"/>
                  <a:gd name="T2" fmla="*/ 17 w 34"/>
                  <a:gd name="T3" fmla="*/ 0 h 32"/>
                  <a:gd name="T4" fmla="*/ 2 w 34"/>
                  <a:gd name="T5" fmla="*/ 10 h 32"/>
                  <a:gd name="T6" fmla="*/ 1 w 34"/>
                  <a:gd name="T7" fmla="*/ 16 h 32"/>
                  <a:gd name="T8" fmla="*/ 11 w 34"/>
                  <a:gd name="T9" fmla="*/ 30 h 32"/>
                  <a:gd name="T10" fmla="*/ 14 w 34"/>
                  <a:gd name="T11" fmla="*/ 32 h 32"/>
                  <a:gd name="T12" fmla="*/ 16 w 34"/>
                  <a:gd name="T13" fmla="*/ 31 h 32"/>
                  <a:gd name="T14" fmla="*/ 32 w 34"/>
                  <a:gd name="T15" fmla="*/ 21 h 32"/>
                  <a:gd name="T16" fmla="*/ 33 w 34"/>
                  <a:gd name="T17" fmla="*/ 16 h 32"/>
                  <a:gd name="T18" fmla="*/ 33 w 34"/>
                  <a:gd name="T19" fmla="*/ 16 h 32"/>
                  <a:gd name="T20" fmla="*/ 23 w 34"/>
                  <a:gd name="T21" fmla="*/ 1 h 32"/>
                  <a:gd name="T22" fmla="*/ 20 w 34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2"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3" y="32"/>
                      <a:pt x="14" y="32"/>
                    </a:cubicBezTo>
                    <a:cubicBezTo>
                      <a:pt x="15" y="32"/>
                      <a:pt x="15" y="32"/>
                      <a:pt x="16" y="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4" y="20"/>
                      <a:pt x="34" y="18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í$ľiḑé">
                <a:extLst>
                  <a:ext uri="{FF2B5EF4-FFF2-40B4-BE49-F238E27FC236}">
                    <a16:creationId xmlns:a16="http://schemas.microsoft.com/office/drawing/2014/main" id="{E24762AD-031D-4287-9DE4-93A92BB2889C}"/>
                  </a:ext>
                </a:extLst>
              </p:cNvPr>
              <p:cNvSpPr/>
              <p:nvPr/>
            </p:nvSpPr>
            <p:spPr bwMode="auto">
              <a:xfrm>
                <a:off x="7858126" y="3190876"/>
                <a:ext cx="50800" cy="47625"/>
              </a:xfrm>
              <a:custGeom>
                <a:avLst/>
                <a:gdLst>
                  <a:gd name="T0" fmla="*/ 19 w 34"/>
                  <a:gd name="T1" fmla="*/ 0 h 33"/>
                  <a:gd name="T2" fmla="*/ 17 w 34"/>
                  <a:gd name="T3" fmla="*/ 1 h 33"/>
                  <a:gd name="T4" fmla="*/ 2 w 34"/>
                  <a:gd name="T5" fmla="*/ 11 h 33"/>
                  <a:gd name="T6" fmla="*/ 1 w 34"/>
                  <a:gd name="T7" fmla="*/ 17 h 33"/>
                  <a:gd name="T8" fmla="*/ 10 w 34"/>
                  <a:gd name="T9" fmla="*/ 31 h 33"/>
                  <a:gd name="T10" fmla="*/ 13 w 34"/>
                  <a:gd name="T11" fmla="*/ 33 h 33"/>
                  <a:gd name="T12" fmla="*/ 15 w 34"/>
                  <a:gd name="T13" fmla="*/ 32 h 33"/>
                  <a:gd name="T14" fmla="*/ 31 w 34"/>
                  <a:gd name="T15" fmla="*/ 22 h 33"/>
                  <a:gd name="T16" fmla="*/ 33 w 34"/>
                  <a:gd name="T17" fmla="*/ 17 h 33"/>
                  <a:gd name="T18" fmla="*/ 32 w 34"/>
                  <a:gd name="T19" fmla="*/ 16 h 33"/>
                  <a:gd name="T20" fmla="*/ 22 w 34"/>
                  <a:gd name="T21" fmla="*/ 2 h 33"/>
                  <a:gd name="T22" fmla="*/ 19 w 34"/>
                  <a:gd name="T2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3">
                    <a:moveTo>
                      <a:pt x="19" y="0"/>
                    </a:moveTo>
                    <a:cubicBezTo>
                      <a:pt x="18" y="0"/>
                      <a:pt x="18" y="1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2" y="33"/>
                      <a:pt x="13" y="33"/>
                    </a:cubicBezTo>
                    <a:cubicBezTo>
                      <a:pt x="14" y="33"/>
                      <a:pt x="15" y="32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9"/>
                      <a:pt x="33" y="17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îṥḷïdê">
                <a:extLst>
                  <a:ext uri="{FF2B5EF4-FFF2-40B4-BE49-F238E27FC236}">
                    <a16:creationId xmlns:a16="http://schemas.microsoft.com/office/drawing/2014/main" id="{8F7F18CB-2993-48D5-9169-BB8FA0ACA9E6}"/>
                  </a:ext>
                </a:extLst>
              </p:cNvPr>
              <p:cNvSpPr/>
              <p:nvPr/>
            </p:nvSpPr>
            <p:spPr bwMode="auto">
              <a:xfrm>
                <a:off x="7816851" y="3217864"/>
                <a:ext cx="50800" cy="49213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6 h 34"/>
                  <a:gd name="T10" fmla="*/ 12 w 35"/>
                  <a:gd name="T11" fmla="*/ 33 h 34"/>
                  <a:gd name="T12" fmla="*/ 13 w 35"/>
                  <a:gd name="T13" fmla="*/ 34 h 34"/>
                  <a:gd name="T14" fmla="*/ 14 w 35"/>
                  <a:gd name="T15" fmla="*/ 34 h 34"/>
                  <a:gd name="T16" fmla="*/ 14 w 35"/>
                  <a:gd name="T17" fmla="*/ 34 h 34"/>
                  <a:gd name="T18" fmla="*/ 34 w 35"/>
                  <a:gd name="T19" fmla="*/ 22 h 34"/>
                  <a:gd name="T20" fmla="*/ 34 w 35"/>
                  <a:gd name="T21" fmla="*/ 19 h 34"/>
                  <a:gd name="T22" fmla="*/ 34 w 35"/>
                  <a:gd name="T23" fmla="*/ 19 h 34"/>
                  <a:gd name="T24" fmla="*/ 22 w 35"/>
                  <a:gd name="T25" fmla="*/ 1 h 34"/>
                  <a:gd name="T26" fmla="*/ 20 w 3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iṡļïḋê">
                <a:extLst>
                  <a:ext uri="{FF2B5EF4-FFF2-40B4-BE49-F238E27FC236}">
                    <a16:creationId xmlns:a16="http://schemas.microsoft.com/office/drawing/2014/main" id="{AED12BCE-AA8B-42F5-AC05-E6D33204A79E}"/>
                  </a:ext>
                </a:extLst>
              </p:cNvPr>
              <p:cNvSpPr/>
              <p:nvPr/>
            </p:nvSpPr>
            <p:spPr bwMode="auto">
              <a:xfrm>
                <a:off x="7778751" y="3244851"/>
                <a:ext cx="52388" cy="47625"/>
              </a:xfrm>
              <a:custGeom>
                <a:avLst/>
                <a:gdLst>
                  <a:gd name="T0" fmla="*/ 21 w 36"/>
                  <a:gd name="T1" fmla="*/ 0 h 33"/>
                  <a:gd name="T2" fmla="*/ 20 w 36"/>
                  <a:gd name="T3" fmla="*/ 0 h 33"/>
                  <a:gd name="T4" fmla="*/ 2 w 36"/>
                  <a:gd name="T5" fmla="*/ 12 h 33"/>
                  <a:gd name="T6" fmla="*/ 1 w 36"/>
                  <a:gd name="T7" fmla="*/ 15 h 33"/>
                  <a:gd name="T8" fmla="*/ 13 w 36"/>
                  <a:gd name="T9" fmla="*/ 33 h 33"/>
                  <a:gd name="T10" fmla="*/ 14 w 36"/>
                  <a:gd name="T11" fmla="*/ 33 h 33"/>
                  <a:gd name="T12" fmla="*/ 15 w 36"/>
                  <a:gd name="T13" fmla="*/ 33 h 33"/>
                  <a:gd name="T14" fmla="*/ 34 w 36"/>
                  <a:gd name="T15" fmla="*/ 21 h 33"/>
                  <a:gd name="T16" fmla="*/ 35 w 36"/>
                  <a:gd name="T17" fmla="*/ 19 h 33"/>
                  <a:gd name="T18" fmla="*/ 35 w 36"/>
                  <a:gd name="T19" fmla="*/ 18 h 33"/>
                  <a:gd name="T20" fmla="*/ 22 w 36"/>
                  <a:gd name="T21" fmla="*/ 1 h 33"/>
                  <a:gd name="T22" fmla="*/ 21 w 36"/>
                  <a:gd name="T2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33">
                    <a:moveTo>
                      <a:pt x="21" y="0"/>
                    </a:moveTo>
                    <a:cubicBezTo>
                      <a:pt x="21" y="0"/>
                      <a:pt x="20" y="0"/>
                      <a:pt x="20" y="0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4"/>
                      <a:pt x="1" y="1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6" y="20"/>
                      <a:pt x="35" y="19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iṩľîḑè">
                <a:extLst>
                  <a:ext uri="{FF2B5EF4-FFF2-40B4-BE49-F238E27FC236}">
                    <a16:creationId xmlns:a16="http://schemas.microsoft.com/office/drawing/2014/main" id="{B828313B-2687-46F1-978C-3C1C55B509C8}"/>
                  </a:ext>
                </a:extLst>
              </p:cNvPr>
              <p:cNvSpPr/>
              <p:nvPr/>
            </p:nvSpPr>
            <p:spPr bwMode="auto">
              <a:xfrm>
                <a:off x="7737476" y="3271839"/>
                <a:ext cx="50800" cy="49213"/>
              </a:xfrm>
              <a:custGeom>
                <a:avLst/>
                <a:gdLst>
                  <a:gd name="T0" fmla="*/ 21 w 35"/>
                  <a:gd name="T1" fmla="*/ 0 h 34"/>
                  <a:gd name="T2" fmla="*/ 20 w 35"/>
                  <a:gd name="T3" fmla="*/ 1 h 34"/>
                  <a:gd name="T4" fmla="*/ 1 w 35"/>
                  <a:gd name="T5" fmla="*/ 13 h 34"/>
                  <a:gd name="T6" fmla="*/ 1 w 35"/>
                  <a:gd name="T7" fmla="*/ 15 h 34"/>
                  <a:gd name="T8" fmla="*/ 12 w 35"/>
                  <a:gd name="T9" fmla="*/ 33 h 34"/>
                  <a:gd name="T10" fmla="*/ 14 w 35"/>
                  <a:gd name="T11" fmla="*/ 34 h 34"/>
                  <a:gd name="T12" fmla="*/ 15 w 35"/>
                  <a:gd name="T13" fmla="*/ 34 h 34"/>
                  <a:gd name="T14" fmla="*/ 34 w 35"/>
                  <a:gd name="T15" fmla="*/ 22 h 34"/>
                  <a:gd name="T16" fmla="*/ 35 w 35"/>
                  <a:gd name="T17" fmla="*/ 19 h 34"/>
                  <a:gd name="T18" fmla="*/ 35 w 35"/>
                  <a:gd name="T19" fmla="*/ 19 h 34"/>
                  <a:gd name="T20" fmla="*/ 22 w 35"/>
                  <a:gd name="T21" fmla="*/ 1 h 34"/>
                  <a:gd name="T22" fmla="*/ 21 w 35"/>
                  <a:gd name="T2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21" y="0"/>
                    </a:moveTo>
                    <a:cubicBezTo>
                      <a:pt x="20" y="0"/>
                      <a:pt x="20" y="0"/>
                      <a:pt x="20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4"/>
                      <a:pt x="14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ïšļidé">
                <a:extLst>
                  <a:ext uri="{FF2B5EF4-FFF2-40B4-BE49-F238E27FC236}">
                    <a16:creationId xmlns:a16="http://schemas.microsoft.com/office/drawing/2014/main" id="{18ECB050-8094-426C-BAE4-A45D7244C247}"/>
                  </a:ext>
                </a:extLst>
              </p:cNvPr>
              <p:cNvSpPr/>
              <p:nvPr/>
            </p:nvSpPr>
            <p:spPr bwMode="auto">
              <a:xfrm>
                <a:off x="7697788" y="3300414"/>
                <a:ext cx="50800" cy="49213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12 w 35"/>
                  <a:gd name="T11" fmla="*/ 33 h 34"/>
                  <a:gd name="T12" fmla="*/ 13 w 35"/>
                  <a:gd name="T13" fmla="*/ 34 h 34"/>
                  <a:gd name="T14" fmla="*/ 14 w 35"/>
                  <a:gd name="T15" fmla="*/ 34 h 34"/>
                  <a:gd name="T16" fmla="*/ 14 w 35"/>
                  <a:gd name="T17" fmla="*/ 34 h 34"/>
                  <a:gd name="T18" fmla="*/ 34 w 35"/>
                  <a:gd name="T19" fmla="*/ 22 h 34"/>
                  <a:gd name="T20" fmla="*/ 35 w 35"/>
                  <a:gd name="T21" fmla="*/ 19 h 34"/>
                  <a:gd name="T22" fmla="*/ 34 w 35"/>
                  <a:gd name="T23" fmla="*/ 19 h 34"/>
                  <a:gd name="T24" fmla="*/ 22 w 35"/>
                  <a:gd name="T25" fmla="*/ 1 h 34"/>
                  <a:gd name="T26" fmla="*/ 20 w 3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íślïďè">
                <a:extLst>
                  <a:ext uri="{FF2B5EF4-FFF2-40B4-BE49-F238E27FC236}">
                    <a16:creationId xmlns:a16="http://schemas.microsoft.com/office/drawing/2014/main" id="{3B58BBF4-729D-4596-A3AC-487F91DBC419}"/>
                  </a:ext>
                </a:extLst>
              </p:cNvPr>
              <p:cNvSpPr/>
              <p:nvPr/>
            </p:nvSpPr>
            <p:spPr bwMode="auto">
              <a:xfrm>
                <a:off x="7685088" y="3367089"/>
                <a:ext cx="50800" cy="49213"/>
              </a:xfrm>
              <a:custGeom>
                <a:avLst/>
                <a:gdLst>
                  <a:gd name="T0" fmla="*/ 21 w 35"/>
                  <a:gd name="T1" fmla="*/ 0 h 34"/>
                  <a:gd name="T2" fmla="*/ 20 w 35"/>
                  <a:gd name="T3" fmla="*/ 1 h 34"/>
                  <a:gd name="T4" fmla="*/ 1 w 35"/>
                  <a:gd name="T5" fmla="*/ 13 h 34"/>
                  <a:gd name="T6" fmla="*/ 1 w 35"/>
                  <a:gd name="T7" fmla="*/ 15 h 34"/>
                  <a:gd name="T8" fmla="*/ 1 w 35"/>
                  <a:gd name="T9" fmla="*/ 15 h 34"/>
                  <a:gd name="T10" fmla="*/ 12 w 35"/>
                  <a:gd name="T11" fmla="*/ 33 h 34"/>
                  <a:gd name="T12" fmla="*/ 14 w 35"/>
                  <a:gd name="T13" fmla="*/ 34 h 34"/>
                  <a:gd name="T14" fmla="*/ 15 w 35"/>
                  <a:gd name="T15" fmla="*/ 34 h 34"/>
                  <a:gd name="T16" fmla="*/ 34 w 35"/>
                  <a:gd name="T17" fmla="*/ 22 h 34"/>
                  <a:gd name="T18" fmla="*/ 35 w 35"/>
                  <a:gd name="T19" fmla="*/ 19 h 34"/>
                  <a:gd name="T20" fmla="*/ 35 w 35"/>
                  <a:gd name="T21" fmla="*/ 19 h 34"/>
                  <a:gd name="T22" fmla="*/ 22 w 35"/>
                  <a:gd name="T23" fmla="*/ 1 h 34"/>
                  <a:gd name="T24" fmla="*/ 21 w 3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4">
                    <a:moveTo>
                      <a:pt x="21" y="0"/>
                    </a:moveTo>
                    <a:cubicBezTo>
                      <a:pt x="20" y="0"/>
                      <a:pt x="20" y="0"/>
                      <a:pt x="20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4"/>
                      <a:pt x="15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íŝḻïḑe">
                <a:extLst>
                  <a:ext uri="{FF2B5EF4-FFF2-40B4-BE49-F238E27FC236}">
                    <a16:creationId xmlns:a16="http://schemas.microsoft.com/office/drawing/2014/main" id="{22B2604D-42A3-47C9-A618-90A549E0D0CF}"/>
                  </a:ext>
                </a:extLst>
              </p:cNvPr>
              <p:cNvSpPr/>
              <p:nvPr/>
            </p:nvSpPr>
            <p:spPr bwMode="auto">
              <a:xfrm>
                <a:off x="7645401" y="3394076"/>
                <a:ext cx="50800" cy="50800"/>
              </a:xfrm>
              <a:custGeom>
                <a:avLst/>
                <a:gdLst>
                  <a:gd name="T0" fmla="*/ 20 w 35"/>
                  <a:gd name="T1" fmla="*/ 0 h 34"/>
                  <a:gd name="T2" fmla="*/ 19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0 w 35"/>
                  <a:gd name="T11" fmla="*/ 15 h 34"/>
                  <a:gd name="T12" fmla="*/ 12 w 35"/>
                  <a:gd name="T13" fmla="*/ 33 h 34"/>
                  <a:gd name="T14" fmla="*/ 13 w 35"/>
                  <a:gd name="T15" fmla="*/ 34 h 34"/>
                  <a:gd name="T16" fmla="*/ 14 w 35"/>
                  <a:gd name="T17" fmla="*/ 34 h 34"/>
                  <a:gd name="T18" fmla="*/ 34 w 35"/>
                  <a:gd name="T19" fmla="*/ 22 h 34"/>
                  <a:gd name="T20" fmla="*/ 34 w 35"/>
                  <a:gd name="T21" fmla="*/ 19 h 34"/>
                  <a:gd name="T22" fmla="*/ 34 w 35"/>
                  <a:gd name="T23" fmla="*/ 19 h 34"/>
                  <a:gd name="T24" fmla="*/ 22 w 35"/>
                  <a:gd name="T25" fmla="*/ 1 h 34"/>
                  <a:gd name="T26" fmla="*/ 20 w 3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4">
                    <a:moveTo>
                      <a:pt x="20" y="0"/>
                    </a:moveTo>
                    <a:cubicBezTo>
                      <a:pt x="20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ïş1iḑé">
                <a:extLst>
                  <a:ext uri="{FF2B5EF4-FFF2-40B4-BE49-F238E27FC236}">
                    <a16:creationId xmlns:a16="http://schemas.microsoft.com/office/drawing/2014/main" id="{6B79C8F2-B2F0-488C-993F-CE89A7F061E2}"/>
                  </a:ext>
                </a:extLst>
              </p:cNvPr>
              <p:cNvSpPr/>
              <p:nvPr/>
            </p:nvSpPr>
            <p:spPr bwMode="auto">
              <a:xfrm>
                <a:off x="7707313" y="3230564"/>
                <a:ext cx="52388" cy="49213"/>
              </a:xfrm>
              <a:custGeom>
                <a:avLst/>
                <a:gdLst>
                  <a:gd name="T0" fmla="*/ 20 w 35"/>
                  <a:gd name="T1" fmla="*/ 0 h 33"/>
                  <a:gd name="T2" fmla="*/ 19 w 35"/>
                  <a:gd name="T3" fmla="*/ 0 h 33"/>
                  <a:gd name="T4" fmla="*/ 2 w 35"/>
                  <a:gd name="T5" fmla="*/ 12 h 33"/>
                  <a:gd name="T6" fmla="*/ 1 w 35"/>
                  <a:gd name="T7" fmla="*/ 15 h 33"/>
                  <a:gd name="T8" fmla="*/ 1 w 35"/>
                  <a:gd name="T9" fmla="*/ 15 h 33"/>
                  <a:gd name="T10" fmla="*/ 12 w 35"/>
                  <a:gd name="T11" fmla="*/ 32 h 33"/>
                  <a:gd name="T12" fmla="*/ 14 w 35"/>
                  <a:gd name="T13" fmla="*/ 33 h 33"/>
                  <a:gd name="T14" fmla="*/ 15 w 35"/>
                  <a:gd name="T15" fmla="*/ 33 h 33"/>
                  <a:gd name="T16" fmla="*/ 15 w 35"/>
                  <a:gd name="T17" fmla="*/ 33 h 33"/>
                  <a:gd name="T18" fmla="*/ 33 w 35"/>
                  <a:gd name="T19" fmla="*/ 21 h 33"/>
                  <a:gd name="T20" fmla="*/ 34 w 35"/>
                  <a:gd name="T21" fmla="*/ 18 h 33"/>
                  <a:gd name="T22" fmla="*/ 34 w 35"/>
                  <a:gd name="T23" fmla="*/ 18 h 33"/>
                  <a:gd name="T24" fmla="*/ 22 w 35"/>
                  <a:gd name="T25" fmla="*/ 1 h 33"/>
                  <a:gd name="T26" fmla="*/ 20 w 35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3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5" y="20"/>
                      <a:pt x="35" y="19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išḷîḓê">
                <a:extLst>
                  <a:ext uri="{FF2B5EF4-FFF2-40B4-BE49-F238E27FC236}">
                    <a16:creationId xmlns:a16="http://schemas.microsoft.com/office/drawing/2014/main" id="{F0E207AF-5E91-44B1-A922-D5F0985A2FA9}"/>
                  </a:ext>
                </a:extLst>
              </p:cNvPr>
              <p:cNvSpPr/>
              <p:nvPr/>
            </p:nvSpPr>
            <p:spPr bwMode="auto">
              <a:xfrm>
                <a:off x="7669213" y="3259139"/>
                <a:ext cx="50800" cy="47625"/>
              </a:xfrm>
              <a:custGeom>
                <a:avLst/>
                <a:gdLst>
                  <a:gd name="T0" fmla="*/ 20 w 35"/>
                  <a:gd name="T1" fmla="*/ 0 h 33"/>
                  <a:gd name="T2" fmla="*/ 19 w 35"/>
                  <a:gd name="T3" fmla="*/ 0 h 33"/>
                  <a:gd name="T4" fmla="*/ 19 w 35"/>
                  <a:gd name="T5" fmla="*/ 0 h 33"/>
                  <a:gd name="T6" fmla="*/ 1 w 35"/>
                  <a:gd name="T7" fmla="*/ 12 h 33"/>
                  <a:gd name="T8" fmla="*/ 1 w 35"/>
                  <a:gd name="T9" fmla="*/ 15 h 33"/>
                  <a:gd name="T10" fmla="*/ 1 w 35"/>
                  <a:gd name="T11" fmla="*/ 15 h 33"/>
                  <a:gd name="T12" fmla="*/ 12 w 35"/>
                  <a:gd name="T13" fmla="*/ 32 h 33"/>
                  <a:gd name="T14" fmla="*/ 14 w 35"/>
                  <a:gd name="T15" fmla="*/ 33 h 33"/>
                  <a:gd name="T16" fmla="*/ 15 w 35"/>
                  <a:gd name="T17" fmla="*/ 33 h 33"/>
                  <a:gd name="T18" fmla="*/ 33 w 35"/>
                  <a:gd name="T19" fmla="*/ 21 h 33"/>
                  <a:gd name="T20" fmla="*/ 34 w 35"/>
                  <a:gd name="T21" fmla="*/ 18 h 33"/>
                  <a:gd name="T22" fmla="*/ 34 w 35"/>
                  <a:gd name="T23" fmla="*/ 17 h 33"/>
                  <a:gd name="T24" fmla="*/ 22 w 35"/>
                  <a:gd name="T25" fmla="*/ 1 h 33"/>
                  <a:gd name="T26" fmla="*/ 20 w 35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3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5" y="3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0"/>
                      <a:pt x="35" y="19"/>
                      <a:pt x="34" y="18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íŝļiḍé">
                <a:extLst>
                  <a:ext uri="{FF2B5EF4-FFF2-40B4-BE49-F238E27FC236}">
                    <a16:creationId xmlns:a16="http://schemas.microsoft.com/office/drawing/2014/main" id="{D7CF6406-3649-44F8-A84E-92166C2D14F1}"/>
                  </a:ext>
                </a:extLst>
              </p:cNvPr>
              <p:cNvSpPr/>
              <p:nvPr/>
            </p:nvSpPr>
            <p:spPr bwMode="auto">
              <a:xfrm>
                <a:off x="7629526" y="3286126"/>
                <a:ext cx="49213" cy="49213"/>
              </a:xfrm>
              <a:custGeom>
                <a:avLst/>
                <a:gdLst>
                  <a:gd name="T0" fmla="*/ 20 w 34"/>
                  <a:gd name="T1" fmla="*/ 0 h 33"/>
                  <a:gd name="T2" fmla="*/ 18 w 34"/>
                  <a:gd name="T3" fmla="*/ 0 h 33"/>
                  <a:gd name="T4" fmla="*/ 1 w 34"/>
                  <a:gd name="T5" fmla="*/ 12 h 33"/>
                  <a:gd name="T6" fmla="*/ 0 w 34"/>
                  <a:gd name="T7" fmla="*/ 15 h 33"/>
                  <a:gd name="T8" fmla="*/ 0 w 34"/>
                  <a:gd name="T9" fmla="*/ 15 h 33"/>
                  <a:gd name="T10" fmla="*/ 11 w 34"/>
                  <a:gd name="T11" fmla="*/ 32 h 33"/>
                  <a:gd name="T12" fmla="*/ 13 w 34"/>
                  <a:gd name="T13" fmla="*/ 33 h 33"/>
                  <a:gd name="T14" fmla="*/ 15 w 34"/>
                  <a:gd name="T15" fmla="*/ 32 h 33"/>
                  <a:gd name="T16" fmla="*/ 15 w 34"/>
                  <a:gd name="T17" fmla="*/ 32 h 33"/>
                  <a:gd name="T18" fmla="*/ 33 w 34"/>
                  <a:gd name="T19" fmla="*/ 21 h 33"/>
                  <a:gd name="T20" fmla="*/ 34 w 34"/>
                  <a:gd name="T21" fmla="*/ 18 h 33"/>
                  <a:gd name="T22" fmla="*/ 34 w 34"/>
                  <a:gd name="T23" fmla="*/ 17 h 33"/>
                  <a:gd name="T24" fmla="*/ 22 w 34"/>
                  <a:gd name="T25" fmla="*/ 1 h 33"/>
                  <a:gd name="T26" fmla="*/ 20 w 34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33">
                    <a:moveTo>
                      <a:pt x="20" y="0"/>
                    </a:moveTo>
                    <a:cubicBezTo>
                      <a:pt x="19" y="0"/>
                      <a:pt x="19" y="0"/>
                      <a:pt x="18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2" y="32"/>
                      <a:pt x="12" y="33"/>
                      <a:pt x="13" y="33"/>
                    </a:cubicBezTo>
                    <a:cubicBezTo>
                      <a:pt x="14" y="33"/>
                      <a:pt x="14" y="33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0"/>
                      <a:pt x="34" y="19"/>
                      <a:pt x="34" y="18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1" y="0"/>
                      <a:pt x="2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iṡľiḍê">
                <a:extLst>
                  <a:ext uri="{FF2B5EF4-FFF2-40B4-BE49-F238E27FC236}">
                    <a16:creationId xmlns:a16="http://schemas.microsoft.com/office/drawing/2014/main" id="{1F15B8DC-23A7-443E-BCDF-6BC412A9E142}"/>
                  </a:ext>
                </a:extLst>
              </p:cNvPr>
              <p:cNvSpPr/>
              <p:nvPr/>
            </p:nvSpPr>
            <p:spPr bwMode="auto">
              <a:xfrm>
                <a:off x="7588251" y="3313114"/>
                <a:ext cx="50800" cy="49213"/>
              </a:xfrm>
              <a:custGeom>
                <a:avLst/>
                <a:gdLst>
                  <a:gd name="T0" fmla="*/ 21 w 35"/>
                  <a:gd name="T1" fmla="*/ 0 h 34"/>
                  <a:gd name="T2" fmla="*/ 20 w 35"/>
                  <a:gd name="T3" fmla="*/ 1 h 34"/>
                  <a:gd name="T4" fmla="*/ 1 w 35"/>
                  <a:gd name="T5" fmla="*/ 13 h 34"/>
                  <a:gd name="T6" fmla="*/ 1 w 35"/>
                  <a:gd name="T7" fmla="*/ 15 h 34"/>
                  <a:gd name="T8" fmla="*/ 12 w 35"/>
                  <a:gd name="T9" fmla="*/ 33 h 34"/>
                  <a:gd name="T10" fmla="*/ 14 w 35"/>
                  <a:gd name="T11" fmla="*/ 34 h 34"/>
                  <a:gd name="T12" fmla="*/ 15 w 35"/>
                  <a:gd name="T13" fmla="*/ 34 h 34"/>
                  <a:gd name="T14" fmla="*/ 34 w 35"/>
                  <a:gd name="T15" fmla="*/ 22 h 34"/>
                  <a:gd name="T16" fmla="*/ 35 w 35"/>
                  <a:gd name="T17" fmla="*/ 19 h 34"/>
                  <a:gd name="T18" fmla="*/ 35 w 35"/>
                  <a:gd name="T19" fmla="*/ 19 h 34"/>
                  <a:gd name="T20" fmla="*/ 22 w 35"/>
                  <a:gd name="T21" fmla="*/ 1 h 34"/>
                  <a:gd name="T22" fmla="*/ 21 w 35"/>
                  <a:gd name="T2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21" y="0"/>
                    </a:moveTo>
                    <a:cubicBezTo>
                      <a:pt x="20" y="0"/>
                      <a:pt x="20" y="0"/>
                      <a:pt x="20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4"/>
                      <a:pt x="14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îśļiḍè">
                <a:extLst>
                  <a:ext uri="{FF2B5EF4-FFF2-40B4-BE49-F238E27FC236}">
                    <a16:creationId xmlns:a16="http://schemas.microsoft.com/office/drawing/2014/main" id="{5E7699D6-610E-49C1-AB85-5829911E5F57}"/>
                  </a:ext>
                </a:extLst>
              </p:cNvPr>
              <p:cNvSpPr/>
              <p:nvPr/>
            </p:nvSpPr>
            <p:spPr bwMode="auto">
              <a:xfrm>
                <a:off x="8023226" y="3046414"/>
                <a:ext cx="90488" cy="76200"/>
              </a:xfrm>
              <a:custGeom>
                <a:avLst/>
                <a:gdLst>
                  <a:gd name="T0" fmla="*/ 46 w 62"/>
                  <a:gd name="T1" fmla="*/ 0 h 53"/>
                  <a:gd name="T2" fmla="*/ 44 w 62"/>
                  <a:gd name="T3" fmla="*/ 1 h 53"/>
                  <a:gd name="T4" fmla="*/ 2 w 62"/>
                  <a:gd name="T5" fmla="*/ 31 h 53"/>
                  <a:gd name="T6" fmla="*/ 1 w 62"/>
                  <a:gd name="T7" fmla="*/ 36 h 53"/>
                  <a:gd name="T8" fmla="*/ 11 w 62"/>
                  <a:gd name="T9" fmla="*/ 52 h 53"/>
                  <a:gd name="T10" fmla="*/ 14 w 62"/>
                  <a:gd name="T11" fmla="*/ 53 h 53"/>
                  <a:gd name="T12" fmla="*/ 16 w 62"/>
                  <a:gd name="T13" fmla="*/ 53 h 53"/>
                  <a:gd name="T14" fmla="*/ 16 w 62"/>
                  <a:gd name="T15" fmla="*/ 53 h 53"/>
                  <a:gd name="T16" fmla="*/ 59 w 62"/>
                  <a:gd name="T17" fmla="*/ 23 h 53"/>
                  <a:gd name="T18" fmla="*/ 60 w 62"/>
                  <a:gd name="T19" fmla="*/ 17 h 53"/>
                  <a:gd name="T20" fmla="*/ 49 w 62"/>
                  <a:gd name="T21" fmla="*/ 2 h 53"/>
                  <a:gd name="T22" fmla="*/ 46 w 62"/>
                  <a:gd name="T2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53">
                    <a:moveTo>
                      <a:pt x="46" y="0"/>
                    </a:moveTo>
                    <a:cubicBezTo>
                      <a:pt x="45" y="0"/>
                      <a:pt x="45" y="0"/>
                      <a:pt x="44" y="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0" y="32"/>
                      <a:pt x="0" y="34"/>
                      <a:pt x="1" y="36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2" y="53"/>
                      <a:pt x="13" y="53"/>
                      <a:pt x="14" y="53"/>
                    </a:cubicBezTo>
                    <a:cubicBezTo>
                      <a:pt x="15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1" y="21"/>
                      <a:pt x="62" y="19"/>
                      <a:pt x="60" y="17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1"/>
                      <a:pt x="47" y="0"/>
                      <a:pt x="46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ï$ḻiďé">
                <a:extLst>
                  <a:ext uri="{FF2B5EF4-FFF2-40B4-BE49-F238E27FC236}">
                    <a16:creationId xmlns:a16="http://schemas.microsoft.com/office/drawing/2014/main" id="{4949F298-6113-4A19-90C6-2B511469509B}"/>
                  </a:ext>
                </a:extLst>
              </p:cNvPr>
              <p:cNvSpPr/>
              <p:nvPr/>
            </p:nvSpPr>
            <p:spPr bwMode="auto">
              <a:xfrm>
                <a:off x="7615238" y="3325814"/>
                <a:ext cx="92075" cy="80963"/>
              </a:xfrm>
              <a:custGeom>
                <a:avLst/>
                <a:gdLst>
                  <a:gd name="T0" fmla="*/ 48 w 63"/>
                  <a:gd name="T1" fmla="*/ 0 h 55"/>
                  <a:gd name="T2" fmla="*/ 47 w 63"/>
                  <a:gd name="T3" fmla="*/ 0 h 55"/>
                  <a:gd name="T4" fmla="*/ 47 w 63"/>
                  <a:gd name="T5" fmla="*/ 0 h 55"/>
                  <a:gd name="T6" fmla="*/ 1 w 63"/>
                  <a:gd name="T7" fmla="*/ 32 h 55"/>
                  <a:gd name="T8" fmla="*/ 1 w 63"/>
                  <a:gd name="T9" fmla="*/ 35 h 55"/>
                  <a:gd name="T10" fmla="*/ 13 w 63"/>
                  <a:gd name="T11" fmla="*/ 54 h 55"/>
                  <a:gd name="T12" fmla="*/ 15 w 63"/>
                  <a:gd name="T13" fmla="*/ 55 h 55"/>
                  <a:gd name="T14" fmla="*/ 16 w 63"/>
                  <a:gd name="T15" fmla="*/ 54 h 55"/>
                  <a:gd name="T16" fmla="*/ 16 w 63"/>
                  <a:gd name="T17" fmla="*/ 54 h 55"/>
                  <a:gd name="T18" fmla="*/ 62 w 63"/>
                  <a:gd name="T19" fmla="*/ 22 h 55"/>
                  <a:gd name="T20" fmla="*/ 63 w 63"/>
                  <a:gd name="T21" fmla="*/ 19 h 55"/>
                  <a:gd name="T22" fmla="*/ 50 w 63"/>
                  <a:gd name="T23" fmla="*/ 1 h 55"/>
                  <a:gd name="T24" fmla="*/ 48 w 63"/>
                  <a:gd name="T2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55">
                    <a:moveTo>
                      <a:pt x="48" y="0"/>
                    </a:moveTo>
                    <a:cubicBezTo>
                      <a:pt x="48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3"/>
                      <a:pt x="0" y="34"/>
                      <a:pt x="1" y="35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4" y="54"/>
                      <a:pt x="14" y="55"/>
                      <a:pt x="15" y="55"/>
                    </a:cubicBezTo>
                    <a:cubicBezTo>
                      <a:pt x="15" y="55"/>
                      <a:pt x="16" y="55"/>
                      <a:pt x="16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63" y="21"/>
                      <a:pt x="63" y="20"/>
                      <a:pt x="63" y="19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9" y="0"/>
                      <a:pt x="49" y="0"/>
                      <a:pt x="48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6" name="iṣlïdè">
                <a:extLst>
                  <a:ext uri="{FF2B5EF4-FFF2-40B4-BE49-F238E27FC236}">
                    <a16:creationId xmlns:a16="http://schemas.microsoft.com/office/drawing/2014/main" id="{2F738459-C205-4667-93F8-8EF528D9F81C}"/>
                  </a:ext>
                </a:extLst>
              </p:cNvPr>
              <p:cNvSpPr/>
              <p:nvPr/>
            </p:nvSpPr>
            <p:spPr bwMode="auto">
              <a:xfrm>
                <a:off x="7748588" y="3117851"/>
                <a:ext cx="173038" cy="131763"/>
              </a:xfrm>
              <a:custGeom>
                <a:avLst/>
                <a:gdLst>
                  <a:gd name="T0" fmla="*/ 103 w 118"/>
                  <a:gd name="T1" fmla="*/ 0 h 91"/>
                  <a:gd name="T2" fmla="*/ 102 w 118"/>
                  <a:gd name="T3" fmla="*/ 0 h 91"/>
                  <a:gd name="T4" fmla="*/ 1 w 118"/>
                  <a:gd name="T5" fmla="*/ 69 h 91"/>
                  <a:gd name="T6" fmla="*/ 0 w 118"/>
                  <a:gd name="T7" fmla="*/ 71 h 91"/>
                  <a:gd name="T8" fmla="*/ 13 w 118"/>
                  <a:gd name="T9" fmla="*/ 91 h 91"/>
                  <a:gd name="T10" fmla="*/ 15 w 118"/>
                  <a:gd name="T11" fmla="*/ 91 h 91"/>
                  <a:gd name="T12" fmla="*/ 16 w 118"/>
                  <a:gd name="T13" fmla="*/ 91 h 91"/>
                  <a:gd name="T14" fmla="*/ 16 w 118"/>
                  <a:gd name="T15" fmla="*/ 91 h 91"/>
                  <a:gd name="T16" fmla="*/ 117 w 118"/>
                  <a:gd name="T17" fmla="*/ 21 h 91"/>
                  <a:gd name="T18" fmla="*/ 117 w 118"/>
                  <a:gd name="T19" fmla="*/ 19 h 91"/>
                  <a:gd name="T20" fmla="*/ 117 w 118"/>
                  <a:gd name="T21" fmla="*/ 19 h 91"/>
                  <a:gd name="T22" fmla="*/ 105 w 118"/>
                  <a:gd name="T23" fmla="*/ 1 h 91"/>
                  <a:gd name="T24" fmla="*/ 103 w 118"/>
                  <a:gd name="T2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91">
                    <a:moveTo>
                      <a:pt x="103" y="0"/>
                    </a:moveTo>
                    <a:cubicBezTo>
                      <a:pt x="103" y="0"/>
                      <a:pt x="103" y="0"/>
                      <a:pt x="102" y="0"/>
                    </a:cubicBezTo>
                    <a:cubicBezTo>
                      <a:pt x="1" y="69"/>
                      <a:pt x="1" y="69"/>
                      <a:pt x="1" y="69"/>
                    </a:cubicBezTo>
                    <a:cubicBezTo>
                      <a:pt x="0" y="69"/>
                      <a:pt x="0" y="71"/>
                      <a:pt x="0" y="71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3" y="91"/>
                      <a:pt x="14" y="91"/>
                      <a:pt x="15" y="91"/>
                    </a:cubicBezTo>
                    <a:cubicBezTo>
                      <a:pt x="15" y="91"/>
                      <a:pt x="15" y="91"/>
                      <a:pt x="1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17" y="21"/>
                      <a:pt x="117" y="21"/>
                      <a:pt x="117" y="21"/>
                    </a:cubicBezTo>
                    <a:cubicBezTo>
                      <a:pt x="118" y="21"/>
                      <a:pt x="118" y="20"/>
                      <a:pt x="117" y="19"/>
                    </a:cubicBezTo>
                    <a:cubicBezTo>
                      <a:pt x="117" y="19"/>
                      <a:pt x="117" y="19"/>
                      <a:pt x="117" y="19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105" y="0"/>
                      <a:pt x="104" y="0"/>
                      <a:pt x="103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7" name="îŝľíḑe">
                <a:extLst>
                  <a:ext uri="{FF2B5EF4-FFF2-40B4-BE49-F238E27FC236}">
                    <a16:creationId xmlns:a16="http://schemas.microsoft.com/office/drawing/2014/main" id="{8FDE4D81-381E-4BFE-8657-47D4159E0A60}"/>
                  </a:ext>
                </a:extLst>
              </p:cNvPr>
              <p:cNvSpPr/>
              <p:nvPr/>
            </p:nvSpPr>
            <p:spPr bwMode="auto">
              <a:xfrm>
                <a:off x="8121651" y="3125789"/>
                <a:ext cx="49213" cy="49213"/>
              </a:xfrm>
              <a:custGeom>
                <a:avLst/>
                <a:gdLst>
                  <a:gd name="T0" fmla="*/ 32 w 34"/>
                  <a:gd name="T1" fmla="*/ 17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7 h 33"/>
                  <a:gd name="T10" fmla="*/ 10 w 34"/>
                  <a:gd name="T11" fmla="*/ 31 h 33"/>
                  <a:gd name="T12" fmla="*/ 15 w 34"/>
                  <a:gd name="T13" fmla="*/ 32 h 33"/>
                  <a:gd name="T14" fmla="*/ 31 w 34"/>
                  <a:gd name="T15" fmla="*/ 22 h 33"/>
                  <a:gd name="T16" fmla="*/ 32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7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3"/>
                      <a:pt x="14" y="33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9"/>
                      <a:pt x="32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ïśľíḓe">
                <a:extLst>
                  <a:ext uri="{FF2B5EF4-FFF2-40B4-BE49-F238E27FC236}">
                    <a16:creationId xmlns:a16="http://schemas.microsoft.com/office/drawing/2014/main" id="{D251C0D6-CF73-4ED9-A1CE-BDA93CBBB922}"/>
                  </a:ext>
                </a:extLst>
              </p:cNvPr>
              <p:cNvSpPr/>
              <p:nvPr/>
            </p:nvSpPr>
            <p:spPr bwMode="auto">
              <a:xfrm>
                <a:off x="8081963" y="3154364"/>
                <a:ext cx="50800" cy="47625"/>
              </a:xfrm>
              <a:custGeom>
                <a:avLst/>
                <a:gdLst>
                  <a:gd name="T0" fmla="*/ 32 w 34"/>
                  <a:gd name="T1" fmla="*/ 16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6 h 33"/>
                  <a:gd name="T10" fmla="*/ 10 w 34"/>
                  <a:gd name="T11" fmla="*/ 31 h 33"/>
                  <a:gd name="T12" fmla="*/ 15 w 34"/>
                  <a:gd name="T13" fmla="*/ 32 h 33"/>
                  <a:gd name="T14" fmla="*/ 31 w 34"/>
                  <a:gd name="T15" fmla="*/ 22 h 33"/>
                  <a:gd name="T16" fmla="*/ 32 w 34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6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4" y="33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2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ïṣļíḑè">
                <a:extLst>
                  <a:ext uri="{FF2B5EF4-FFF2-40B4-BE49-F238E27FC236}">
                    <a16:creationId xmlns:a16="http://schemas.microsoft.com/office/drawing/2014/main" id="{F6EB7F71-0597-4CB9-A813-55152EABB1BB}"/>
                  </a:ext>
                </a:extLst>
              </p:cNvPr>
              <p:cNvSpPr/>
              <p:nvPr/>
            </p:nvSpPr>
            <p:spPr bwMode="auto">
              <a:xfrm>
                <a:off x="8040688" y="3181351"/>
                <a:ext cx="50800" cy="49213"/>
              </a:xfrm>
              <a:custGeom>
                <a:avLst/>
                <a:gdLst>
                  <a:gd name="T0" fmla="*/ 32 w 34"/>
                  <a:gd name="T1" fmla="*/ 17 h 33"/>
                  <a:gd name="T2" fmla="*/ 22 w 34"/>
                  <a:gd name="T3" fmla="*/ 3 h 33"/>
                  <a:gd name="T4" fmla="*/ 17 w 34"/>
                  <a:gd name="T5" fmla="*/ 2 h 33"/>
                  <a:gd name="T6" fmla="*/ 2 w 34"/>
                  <a:gd name="T7" fmla="*/ 12 h 33"/>
                  <a:gd name="T8" fmla="*/ 1 w 34"/>
                  <a:gd name="T9" fmla="*/ 17 h 33"/>
                  <a:gd name="T10" fmla="*/ 10 w 34"/>
                  <a:gd name="T11" fmla="*/ 31 h 33"/>
                  <a:gd name="T12" fmla="*/ 15 w 34"/>
                  <a:gd name="T13" fmla="*/ 32 h 33"/>
                  <a:gd name="T14" fmla="*/ 31 w 34"/>
                  <a:gd name="T15" fmla="*/ 22 h 33"/>
                  <a:gd name="T16" fmla="*/ 32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7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1" y="1"/>
                      <a:pt x="19" y="0"/>
                      <a:pt x="17" y="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3"/>
                      <a:pt x="14" y="33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9"/>
                      <a:pt x="32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išľíḓé">
                <a:extLst>
                  <a:ext uri="{FF2B5EF4-FFF2-40B4-BE49-F238E27FC236}">
                    <a16:creationId xmlns:a16="http://schemas.microsoft.com/office/drawing/2014/main" id="{77194F4C-1B54-4A75-B0B8-882136291C69}"/>
                  </a:ext>
                </a:extLst>
              </p:cNvPr>
              <p:cNvSpPr/>
              <p:nvPr/>
            </p:nvSpPr>
            <p:spPr bwMode="auto">
              <a:xfrm>
                <a:off x="7999413" y="3211514"/>
                <a:ext cx="49213" cy="47625"/>
              </a:xfrm>
              <a:custGeom>
                <a:avLst/>
                <a:gdLst>
                  <a:gd name="T0" fmla="*/ 33 w 34"/>
                  <a:gd name="T1" fmla="*/ 17 h 33"/>
                  <a:gd name="T2" fmla="*/ 23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7 h 33"/>
                  <a:gd name="T10" fmla="*/ 1 w 34"/>
                  <a:gd name="T11" fmla="*/ 17 h 33"/>
                  <a:gd name="T12" fmla="*/ 11 w 34"/>
                  <a:gd name="T13" fmla="*/ 31 h 33"/>
                  <a:gd name="T14" fmla="*/ 16 w 34"/>
                  <a:gd name="T15" fmla="*/ 32 h 33"/>
                  <a:gd name="T16" fmla="*/ 32 w 34"/>
                  <a:gd name="T17" fmla="*/ 22 h 33"/>
                  <a:gd name="T18" fmla="*/ 33 w 34"/>
                  <a:gd name="T19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3">
                    <a:moveTo>
                      <a:pt x="33" y="17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3"/>
                      <a:pt x="0" y="15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4" y="21"/>
                      <a:pt x="34" y="19"/>
                      <a:pt x="33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i$ḷïďê">
                <a:extLst>
                  <a:ext uri="{FF2B5EF4-FFF2-40B4-BE49-F238E27FC236}">
                    <a16:creationId xmlns:a16="http://schemas.microsoft.com/office/drawing/2014/main" id="{6A2EE4AD-DE23-420A-8C3E-28CB62A6E0BE}"/>
                  </a:ext>
                </a:extLst>
              </p:cNvPr>
              <p:cNvSpPr/>
              <p:nvPr/>
            </p:nvSpPr>
            <p:spPr bwMode="auto">
              <a:xfrm>
                <a:off x="7958138" y="3240089"/>
                <a:ext cx="49213" cy="47625"/>
              </a:xfrm>
              <a:custGeom>
                <a:avLst/>
                <a:gdLst>
                  <a:gd name="T0" fmla="*/ 32 w 34"/>
                  <a:gd name="T1" fmla="*/ 16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6 h 33"/>
                  <a:gd name="T10" fmla="*/ 10 w 34"/>
                  <a:gd name="T11" fmla="*/ 31 h 33"/>
                  <a:gd name="T12" fmla="*/ 15 w 34"/>
                  <a:gd name="T13" fmla="*/ 32 h 33"/>
                  <a:gd name="T14" fmla="*/ 31 w 34"/>
                  <a:gd name="T15" fmla="*/ 22 h 33"/>
                  <a:gd name="T16" fmla="*/ 32 w 34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6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4" y="33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2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í$liḍé">
                <a:extLst>
                  <a:ext uri="{FF2B5EF4-FFF2-40B4-BE49-F238E27FC236}">
                    <a16:creationId xmlns:a16="http://schemas.microsoft.com/office/drawing/2014/main" id="{F535644D-0A79-4326-8089-1C01E15CC7D6}"/>
                  </a:ext>
                </a:extLst>
              </p:cNvPr>
              <p:cNvSpPr/>
              <p:nvPr/>
            </p:nvSpPr>
            <p:spPr bwMode="auto">
              <a:xfrm>
                <a:off x="7915276" y="3267076"/>
                <a:ext cx="50800" cy="50800"/>
              </a:xfrm>
              <a:custGeom>
                <a:avLst/>
                <a:gdLst>
                  <a:gd name="T0" fmla="*/ 34 w 35"/>
                  <a:gd name="T1" fmla="*/ 19 h 34"/>
                  <a:gd name="T2" fmla="*/ 22 w 35"/>
                  <a:gd name="T3" fmla="*/ 1 h 34"/>
                  <a:gd name="T4" fmla="*/ 19 w 35"/>
                  <a:gd name="T5" fmla="*/ 1 h 34"/>
                  <a:gd name="T6" fmla="*/ 19 w 35"/>
                  <a:gd name="T7" fmla="*/ 1 h 34"/>
                  <a:gd name="T8" fmla="*/ 1 w 35"/>
                  <a:gd name="T9" fmla="*/ 13 h 34"/>
                  <a:gd name="T10" fmla="*/ 0 w 35"/>
                  <a:gd name="T11" fmla="*/ 15 h 34"/>
                  <a:gd name="T12" fmla="*/ 0 w 35"/>
                  <a:gd name="T13" fmla="*/ 15 h 34"/>
                  <a:gd name="T14" fmla="*/ 12 w 35"/>
                  <a:gd name="T15" fmla="*/ 33 h 34"/>
                  <a:gd name="T16" fmla="*/ 14 w 35"/>
                  <a:gd name="T17" fmla="*/ 34 h 34"/>
                  <a:gd name="T18" fmla="*/ 34 w 35"/>
                  <a:gd name="T19" fmla="*/ 22 h 34"/>
                  <a:gd name="T20" fmla="*/ 34 w 35"/>
                  <a:gd name="T21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34">
                    <a:moveTo>
                      <a:pt x="34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5" y="20"/>
                      <a:pt x="34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íṡḷíḋe">
                <a:extLst>
                  <a:ext uri="{FF2B5EF4-FFF2-40B4-BE49-F238E27FC236}">
                    <a16:creationId xmlns:a16="http://schemas.microsoft.com/office/drawing/2014/main" id="{21AE8FD6-6501-4085-B85C-2C8B4F458B86}"/>
                  </a:ext>
                </a:extLst>
              </p:cNvPr>
              <p:cNvSpPr/>
              <p:nvPr/>
            </p:nvSpPr>
            <p:spPr bwMode="auto">
              <a:xfrm>
                <a:off x="7874001" y="3297239"/>
                <a:ext cx="50800" cy="49213"/>
              </a:xfrm>
              <a:custGeom>
                <a:avLst/>
                <a:gdLst>
                  <a:gd name="T0" fmla="*/ 35 w 35"/>
                  <a:gd name="T1" fmla="*/ 19 h 34"/>
                  <a:gd name="T2" fmla="*/ 22 w 35"/>
                  <a:gd name="T3" fmla="*/ 1 h 34"/>
                  <a:gd name="T4" fmla="*/ 19 w 35"/>
                  <a:gd name="T5" fmla="*/ 0 h 34"/>
                  <a:gd name="T6" fmla="*/ 19 w 35"/>
                  <a:gd name="T7" fmla="*/ 0 h 34"/>
                  <a:gd name="T8" fmla="*/ 1 w 35"/>
                  <a:gd name="T9" fmla="*/ 13 h 34"/>
                  <a:gd name="T10" fmla="*/ 1 w 35"/>
                  <a:gd name="T11" fmla="*/ 15 h 34"/>
                  <a:gd name="T12" fmla="*/ 1 w 35"/>
                  <a:gd name="T13" fmla="*/ 15 h 34"/>
                  <a:gd name="T14" fmla="*/ 12 w 35"/>
                  <a:gd name="T15" fmla="*/ 33 h 34"/>
                  <a:gd name="T16" fmla="*/ 15 w 35"/>
                  <a:gd name="T17" fmla="*/ 33 h 34"/>
                  <a:gd name="T18" fmla="*/ 15 w 35"/>
                  <a:gd name="T19" fmla="*/ 33 h 34"/>
                  <a:gd name="T20" fmla="*/ 34 w 35"/>
                  <a:gd name="T21" fmla="*/ 21 h 34"/>
                  <a:gd name="T22" fmla="*/ 35 w 35"/>
                  <a:gd name="T23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35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4" name="iṥľïḍè">
                <a:extLst>
                  <a:ext uri="{FF2B5EF4-FFF2-40B4-BE49-F238E27FC236}">
                    <a16:creationId xmlns:a16="http://schemas.microsoft.com/office/drawing/2014/main" id="{C5065CE0-4B97-45F8-9D2D-EDA30E962B1B}"/>
                  </a:ext>
                </a:extLst>
              </p:cNvPr>
              <p:cNvSpPr/>
              <p:nvPr/>
            </p:nvSpPr>
            <p:spPr bwMode="auto">
              <a:xfrm>
                <a:off x="7837488" y="3321051"/>
                <a:ext cx="50800" cy="50800"/>
              </a:xfrm>
              <a:custGeom>
                <a:avLst/>
                <a:gdLst>
                  <a:gd name="T0" fmla="*/ 34 w 35"/>
                  <a:gd name="T1" fmla="*/ 19 h 34"/>
                  <a:gd name="T2" fmla="*/ 22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4 h 34"/>
                  <a:gd name="T14" fmla="*/ 34 w 35"/>
                  <a:gd name="T15" fmla="*/ 22 h 34"/>
                  <a:gd name="T16" fmla="*/ 34 w 35"/>
                  <a:gd name="T17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4">
                    <a:moveTo>
                      <a:pt x="34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4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iş1iḓè">
                <a:extLst>
                  <a:ext uri="{FF2B5EF4-FFF2-40B4-BE49-F238E27FC236}">
                    <a16:creationId xmlns:a16="http://schemas.microsoft.com/office/drawing/2014/main" id="{EADB907B-E705-4B43-817D-545B5F5FA86E}"/>
                  </a:ext>
                </a:extLst>
              </p:cNvPr>
              <p:cNvSpPr/>
              <p:nvPr/>
            </p:nvSpPr>
            <p:spPr bwMode="auto">
              <a:xfrm>
                <a:off x="7796213" y="3351214"/>
                <a:ext cx="50800" cy="49213"/>
              </a:xfrm>
              <a:custGeom>
                <a:avLst/>
                <a:gdLst>
                  <a:gd name="T0" fmla="*/ 34 w 35"/>
                  <a:gd name="T1" fmla="*/ 19 h 34"/>
                  <a:gd name="T2" fmla="*/ 22 w 35"/>
                  <a:gd name="T3" fmla="*/ 1 h 34"/>
                  <a:gd name="T4" fmla="*/ 19 w 35"/>
                  <a:gd name="T5" fmla="*/ 0 h 34"/>
                  <a:gd name="T6" fmla="*/ 1 w 35"/>
                  <a:gd name="T7" fmla="*/ 13 h 34"/>
                  <a:gd name="T8" fmla="*/ 0 w 35"/>
                  <a:gd name="T9" fmla="*/ 15 h 34"/>
                  <a:gd name="T10" fmla="*/ 0 w 35"/>
                  <a:gd name="T11" fmla="*/ 15 h 34"/>
                  <a:gd name="T12" fmla="*/ 12 w 35"/>
                  <a:gd name="T13" fmla="*/ 33 h 34"/>
                  <a:gd name="T14" fmla="*/ 14 w 35"/>
                  <a:gd name="T15" fmla="*/ 34 h 34"/>
                  <a:gd name="T16" fmla="*/ 34 w 35"/>
                  <a:gd name="T17" fmla="*/ 22 h 34"/>
                  <a:gd name="T18" fmla="*/ 34 w 35"/>
                  <a:gd name="T19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4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5" y="20"/>
                      <a:pt x="34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ïṡḻïḋè">
                <a:extLst>
                  <a:ext uri="{FF2B5EF4-FFF2-40B4-BE49-F238E27FC236}">
                    <a16:creationId xmlns:a16="http://schemas.microsoft.com/office/drawing/2014/main" id="{A399726A-C6AB-4B35-877C-2BE683914FE7}"/>
                  </a:ext>
                </a:extLst>
              </p:cNvPr>
              <p:cNvSpPr/>
              <p:nvPr/>
            </p:nvSpPr>
            <p:spPr bwMode="auto">
              <a:xfrm>
                <a:off x="7754938" y="3378201"/>
                <a:ext cx="50800" cy="50800"/>
              </a:xfrm>
              <a:custGeom>
                <a:avLst/>
                <a:gdLst>
                  <a:gd name="T0" fmla="*/ 35 w 35"/>
                  <a:gd name="T1" fmla="*/ 19 h 34"/>
                  <a:gd name="T2" fmla="*/ 22 w 35"/>
                  <a:gd name="T3" fmla="*/ 1 h 34"/>
                  <a:gd name="T4" fmla="*/ 20 w 35"/>
                  <a:gd name="T5" fmla="*/ 0 h 34"/>
                  <a:gd name="T6" fmla="*/ 20 w 35"/>
                  <a:gd name="T7" fmla="*/ 0 h 34"/>
                  <a:gd name="T8" fmla="*/ 1 w 35"/>
                  <a:gd name="T9" fmla="*/ 13 h 34"/>
                  <a:gd name="T10" fmla="*/ 1 w 35"/>
                  <a:gd name="T11" fmla="*/ 15 h 34"/>
                  <a:gd name="T12" fmla="*/ 1 w 35"/>
                  <a:gd name="T13" fmla="*/ 15 h 34"/>
                  <a:gd name="T14" fmla="*/ 12 w 35"/>
                  <a:gd name="T15" fmla="*/ 33 h 34"/>
                  <a:gd name="T16" fmla="*/ 15 w 35"/>
                  <a:gd name="T17" fmla="*/ 33 h 34"/>
                  <a:gd name="T18" fmla="*/ 15 w 35"/>
                  <a:gd name="T19" fmla="*/ 33 h 34"/>
                  <a:gd name="T20" fmla="*/ 34 w 35"/>
                  <a:gd name="T21" fmla="*/ 21 h 34"/>
                  <a:gd name="T22" fmla="*/ 35 w 35"/>
                  <a:gd name="T23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35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íšľîdé">
                <a:extLst>
                  <a:ext uri="{FF2B5EF4-FFF2-40B4-BE49-F238E27FC236}">
                    <a16:creationId xmlns:a16="http://schemas.microsoft.com/office/drawing/2014/main" id="{AD955C73-B5DA-421B-B45A-92D708BDC92C}"/>
                  </a:ext>
                </a:extLst>
              </p:cNvPr>
              <p:cNvSpPr/>
              <p:nvPr/>
            </p:nvSpPr>
            <p:spPr bwMode="auto">
              <a:xfrm>
                <a:off x="7715251" y="3406776"/>
                <a:ext cx="50800" cy="49213"/>
              </a:xfrm>
              <a:custGeom>
                <a:avLst/>
                <a:gdLst>
                  <a:gd name="T0" fmla="*/ 34 w 35"/>
                  <a:gd name="T1" fmla="*/ 18 h 34"/>
                  <a:gd name="T2" fmla="*/ 22 w 35"/>
                  <a:gd name="T3" fmla="*/ 1 h 34"/>
                  <a:gd name="T4" fmla="*/ 19 w 35"/>
                  <a:gd name="T5" fmla="*/ 0 h 34"/>
                  <a:gd name="T6" fmla="*/ 1 w 35"/>
                  <a:gd name="T7" fmla="*/ 12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3 h 34"/>
                  <a:gd name="T14" fmla="*/ 34 w 35"/>
                  <a:gd name="T15" fmla="*/ 21 h 34"/>
                  <a:gd name="T16" fmla="*/ 35 w 35"/>
                  <a:gd name="T17" fmla="*/ 19 h 34"/>
                  <a:gd name="T18" fmla="*/ 34 w 35"/>
                  <a:gd name="T1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4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lnTo>
                      <a:pt x="34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ïŝlïďe">
                <a:extLst>
                  <a:ext uri="{FF2B5EF4-FFF2-40B4-BE49-F238E27FC236}">
                    <a16:creationId xmlns:a16="http://schemas.microsoft.com/office/drawing/2014/main" id="{AF729681-AFF8-4D81-B4BB-10FB1203784F}"/>
                  </a:ext>
                </a:extLst>
              </p:cNvPr>
              <p:cNvSpPr/>
              <p:nvPr/>
            </p:nvSpPr>
            <p:spPr bwMode="auto">
              <a:xfrm>
                <a:off x="7675563" y="3433764"/>
                <a:ext cx="50800" cy="50800"/>
              </a:xfrm>
              <a:custGeom>
                <a:avLst/>
                <a:gdLst>
                  <a:gd name="T0" fmla="*/ 34 w 35"/>
                  <a:gd name="T1" fmla="*/ 18 h 34"/>
                  <a:gd name="T2" fmla="*/ 21 w 35"/>
                  <a:gd name="T3" fmla="*/ 1 h 34"/>
                  <a:gd name="T4" fmla="*/ 19 w 35"/>
                  <a:gd name="T5" fmla="*/ 0 h 34"/>
                  <a:gd name="T6" fmla="*/ 19 w 35"/>
                  <a:gd name="T7" fmla="*/ 0 h 34"/>
                  <a:gd name="T8" fmla="*/ 1 w 35"/>
                  <a:gd name="T9" fmla="*/ 12 h 34"/>
                  <a:gd name="T10" fmla="*/ 0 w 35"/>
                  <a:gd name="T11" fmla="*/ 15 h 34"/>
                  <a:gd name="T12" fmla="*/ 0 w 35"/>
                  <a:gd name="T13" fmla="*/ 15 h 34"/>
                  <a:gd name="T14" fmla="*/ 12 w 35"/>
                  <a:gd name="T15" fmla="*/ 33 h 34"/>
                  <a:gd name="T16" fmla="*/ 14 w 35"/>
                  <a:gd name="T17" fmla="*/ 33 h 34"/>
                  <a:gd name="T18" fmla="*/ 14 w 35"/>
                  <a:gd name="T19" fmla="*/ 33 h 34"/>
                  <a:gd name="T20" fmla="*/ 33 w 35"/>
                  <a:gd name="T21" fmla="*/ 21 h 34"/>
                  <a:gd name="T22" fmla="*/ 34 w 35"/>
                  <a:gd name="T23" fmla="*/ 19 h 34"/>
                  <a:gd name="T24" fmla="*/ 34 w 35"/>
                  <a:gd name="T25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3" y="34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1"/>
                      <a:pt x="35" y="20"/>
                      <a:pt x="34" y="19"/>
                    </a:cubicBezTo>
                    <a:lnTo>
                      <a:pt x="34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íṧļiḋe">
                <a:extLst>
                  <a:ext uri="{FF2B5EF4-FFF2-40B4-BE49-F238E27FC236}">
                    <a16:creationId xmlns:a16="http://schemas.microsoft.com/office/drawing/2014/main" id="{0A796368-8518-475E-8996-CECFB504F22C}"/>
                  </a:ext>
                </a:extLst>
              </p:cNvPr>
              <p:cNvSpPr/>
              <p:nvPr/>
            </p:nvSpPr>
            <p:spPr bwMode="auto">
              <a:xfrm>
                <a:off x="8094663" y="3087689"/>
                <a:ext cx="49213" cy="49213"/>
              </a:xfrm>
              <a:custGeom>
                <a:avLst/>
                <a:gdLst>
                  <a:gd name="T0" fmla="*/ 32 w 33"/>
                  <a:gd name="T1" fmla="*/ 17 h 33"/>
                  <a:gd name="T2" fmla="*/ 22 w 33"/>
                  <a:gd name="T3" fmla="*/ 2 h 33"/>
                  <a:gd name="T4" fmla="*/ 17 w 33"/>
                  <a:gd name="T5" fmla="*/ 1 h 33"/>
                  <a:gd name="T6" fmla="*/ 2 w 33"/>
                  <a:gd name="T7" fmla="*/ 12 h 33"/>
                  <a:gd name="T8" fmla="*/ 1 w 33"/>
                  <a:gd name="T9" fmla="*/ 17 h 33"/>
                  <a:gd name="T10" fmla="*/ 10 w 33"/>
                  <a:gd name="T11" fmla="*/ 31 h 33"/>
                  <a:gd name="T12" fmla="*/ 15 w 33"/>
                  <a:gd name="T13" fmla="*/ 32 h 33"/>
                  <a:gd name="T14" fmla="*/ 31 w 33"/>
                  <a:gd name="T15" fmla="*/ 22 h 33"/>
                  <a:gd name="T16" fmla="*/ 32 w 33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32" y="17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19" y="0"/>
                      <a:pt x="17" y="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3"/>
                      <a:pt x="14" y="33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3" y="19"/>
                      <a:pt x="32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i$ḷíďê">
                <a:extLst>
                  <a:ext uri="{FF2B5EF4-FFF2-40B4-BE49-F238E27FC236}">
                    <a16:creationId xmlns:a16="http://schemas.microsoft.com/office/drawing/2014/main" id="{FE9823E7-CC1E-4C69-9B1D-5E42CCF58CA0}"/>
                  </a:ext>
                </a:extLst>
              </p:cNvPr>
              <p:cNvSpPr/>
              <p:nvPr/>
            </p:nvSpPr>
            <p:spPr bwMode="auto">
              <a:xfrm>
                <a:off x="8037513" y="3005139"/>
                <a:ext cx="49213" cy="47625"/>
              </a:xfrm>
              <a:custGeom>
                <a:avLst/>
                <a:gdLst>
                  <a:gd name="T0" fmla="*/ 33 w 34"/>
                  <a:gd name="T1" fmla="*/ 17 h 33"/>
                  <a:gd name="T2" fmla="*/ 23 w 34"/>
                  <a:gd name="T3" fmla="*/ 2 h 33"/>
                  <a:gd name="T4" fmla="*/ 17 w 34"/>
                  <a:gd name="T5" fmla="*/ 1 h 33"/>
                  <a:gd name="T6" fmla="*/ 2 w 34"/>
                  <a:gd name="T7" fmla="*/ 12 h 33"/>
                  <a:gd name="T8" fmla="*/ 1 w 34"/>
                  <a:gd name="T9" fmla="*/ 17 h 33"/>
                  <a:gd name="T10" fmla="*/ 11 w 34"/>
                  <a:gd name="T11" fmla="*/ 31 h 33"/>
                  <a:gd name="T12" fmla="*/ 16 w 34"/>
                  <a:gd name="T13" fmla="*/ 32 h 33"/>
                  <a:gd name="T14" fmla="*/ 32 w 34"/>
                  <a:gd name="T15" fmla="*/ 22 h 33"/>
                  <a:gd name="T16" fmla="*/ 33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7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1"/>
                      <a:pt x="19" y="0"/>
                      <a:pt x="17" y="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5"/>
                      <a:pt x="1" y="1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4" y="21"/>
                      <a:pt x="34" y="19"/>
                      <a:pt x="33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îśľïde">
                <a:extLst>
                  <a:ext uri="{FF2B5EF4-FFF2-40B4-BE49-F238E27FC236}">
                    <a16:creationId xmlns:a16="http://schemas.microsoft.com/office/drawing/2014/main" id="{204F3BEC-EDEA-48C2-AB22-4E105E4D4C6F}"/>
                  </a:ext>
                </a:extLst>
              </p:cNvPr>
              <p:cNvSpPr/>
              <p:nvPr/>
            </p:nvSpPr>
            <p:spPr bwMode="auto">
              <a:xfrm>
                <a:off x="8056563" y="3116264"/>
                <a:ext cx="49213" cy="47625"/>
              </a:xfrm>
              <a:custGeom>
                <a:avLst/>
                <a:gdLst>
                  <a:gd name="T0" fmla="*/ 32 w 34"/>
                  <a:gd name="T1" fmla="*/ 16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6 h 33"/>
                  <a:gd name="T10" fmla="*/ 10 w 34"/>
                  <a:gd name="T11" fmla="*/ 31 h 33"/>
                  <a:gd name="T12" fmla="*/ 16 w 34"/>
                  <a:gd name="T13" fmla="*/ 32 h 33"/>
                  <a:gd name="T14" fmla="*/ 31 w 34"/>
                  <a:gd name="T15" fmla="*/ 22 h 33"/>
                  <a:gd name="T16" fmla="*/ 32 w 34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6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2"/>
                      <a:pt x="14" y="33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8"/>
                      <a:pt x="32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ïṥ1ídè">
                <a:extLst>
                  <a:ext uri="{FF2B5EF4-FFF2-40B4-BE49-F238E27FC236}">
                    <a16:creationId xmlns:a16="http://schemas.microsoft.com/office/drawing/2014/main" id="{913F98C2-2C89-4D63-B1C1-41CF5E7DCDE5}"/>
                  </a:ext>
                </a:extLst>
              </p:cNvPr>
              <p:cNvSpPr/>
              <p:nvPr/>
            </p:nvSpPr>
            <p:spPr bwMode="auto">
              <a:xfrm>
                <a:off x="8015288" y="3143251"/>
                <a:ext cx="49213" cy="49213"/>
              </a:xfrm>
              <a:custGeom>
                <a:avLst/>
                <a:gdLst>
                  <a:gd name="T0" fmla="*/ 32 w 34"/>
                  <a:gd name="T1" fmla="*/ 17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7 h 33"/>
                  <a:gd name="T10" fmla="*/ 10 w 34"/>
                  <a:gd name="T11" fmla="*/ 31 h 33"/>
                  <a:gd name="T12" fmla="*/ 16 w 34"/>
                  <a:gd name="T13" fmla="*/ 32 h 33"/>
                  <a:gd name="T14" fmla="*/ 31 w 34"/>
                  <a:gd name="T15" fmla="*/ 22 h 33"/>
                  <a:gd name="T16" fmla="*/ 32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7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3"/>
                      <a:pt x="14" y="33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9"/>
                      <a:pt x="32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îṩļïḓé">
                <a:extLst>
                  <a:ext uri="{FF2B5EF4-FFF2-40B4-BE49-F238E27FC236}">
                    <a16:creationId xmlns:a16="http://schemas.microsoft.com/office/drawing/2014/main" id="{DB61E193-74C9-4CE7-BCDE-A4AE1F13C5B6}"/>
                  </a:ext>
                </a:extLst>
              </p:cNvPr>
              <p:cNvSpPr/>
              <p:nvPr/>
            </p:nvSpPr>
            <p:spPr bwMode="auto">
              <a:xfrm>
                <a:off x="7972426" y="3173414"/>
                <a:ext cx="49213" cy="47625"/>
              </a:xfrm>
              <a:custGeom>
                <a:avLst/>
                <a:gdLst>
                  <a:gd name="T0" fmla="*/ 33 w 34"/>
                  <a:gd name="T1" fmla="*/ 17 h 33"/>
                  <a:gd name="T2" fmla="*/ 23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7 h 33"/>
                  <a:gd name="T10" fmla="*/ 10 w 34"/>
                  <a:gd name="T11" fmla="*/ 31 h 33"/>
                  <a:gd name="T12" fmla="*/ 16 w 34"/>
                  <a:gd name="T13" fmla="*/ 32 h 33"/>
                  <a:gd name="T14" fmla="*/ 32 w 34"/>
                  <a:gd name="T15" fmla="*/ 22 h 33"/>
                  <a:gd name="T16" fmla="*/ 33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7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2" y="33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1"/>
                      <a:pt x="34" y="18"/>
                      <a:pt x="33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i$1ïḑê">
                <a:extLst>
                  <a:ext uri="{FF2B5EF4-FFF2-40B4-BE49-F238E27FC236}">
                    <a16:creationId xmlns:a16="http://schemas.microsoft.com/office/drawing/2014/main" id="{88113AB8-7BCB-44D4-AF8C-821B011A0DFD}"/>
                  </a:ext>
                </a:extLst>
              </p:cNvPr>
              <p:cNvSpPr/>
              <p:nvPr/>
            </p:nvSpPr>
            <p:spPr bwMode="auto">
              <a:xfrm>
                <a:off x="7999413" y="3033714"/>
                <a:ext cx="49213" cy="49213"/>
              </a:xfrm>
              <a:custGeom>
                <a:avLst/>
                <a:gdLst>
                  <a:gd name="T0" fmla="*/ 33 w 34"/>
                  <a:gd name="T1" fmla="*/ 16 h 33"/>
                  <a:gd name="T2" fmla="*/ 23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6 h 33"/>
                  <a:gd name="T10" fmla="*/ 10 w 34"/>
                  <a:gd name="T11" fmla="*/ 31 h 33"/>
                  <a:gd name="T12" fmla="*/ 16 w 34"/>
                  <a:gd name="T13" fmla="*/ 32 h 33"/>
                  <a:gd name="T14" fmla="*/ 32 w 34"/>
                  <a:gd name="T15" fmla="*/ 22 h 33"/>
                  <a:gd name="T16" fmla="*/ 33 w 34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6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5"/>
                      <a:pt x="1" y="1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2" y="32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1"/>
                      <a:pt x="34" y="18"/>
                      <a:pt x="33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îŝ1îḓe">
                <a:extLst>
                  <a:ext uri="{FF2B5EF4-FFF2-40B4-BE49-F238E27FC236}">
                    <a16:creationId xmlns:a16="http://schemas.microsoft.com/office/drawing/2014/main" id="{4FFA1CE9-2C16-4B10-AB34-576A4802F4E0}"/>
                  </a:ext>
                </a:extLst>
              </p:cNvPr>
              <p:cNvSpPr/>
              <p:nvPr/>
            </p:nvSpPr>
            <p:spPr bwMode="auto">
              <a:xfrm>
                <a:off x="7958138" y="3062289"/>
                <a:ext cx="49213" cy="47625"/>
              </a:xfrm>
              <a:custGeom>
                <a:avLst/>
                <a:gdLst>
                  <a:gd name="T0" fmla="*/ 32 w 34"/>
                  <a:gd name="T1" fmla="*/ 17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2 h 33"/>
                  <a:gd name="T8" fmla="*/ 1 w 34"/>
                  <a:gd name="T9" fmla="*/ 17 h 33"/>
                  <a:gd name="T10" fmla="*/ 10 w 34"/>
                  <a:gd name="T11" fmla="*/ 31 h 33"/>
                  <a:gd name="T12" fmla="*/ 16 w 34"/>
                  <a:gd name="T13" fmla="*/ 32 h 33"/>
                  <a:gd name="T14" fmla="*/ 31 w 34"/>
                  <a:gd name="T15" fmla="*/ 22 h 33"/>
                  <a:gd name="T16" fmla="*/ 32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7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19" y="0"/>
                      <a:pt x="17" y="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3"/>
                      <a:pt x="14" y="33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9"/>
                      <a:pt x="32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îšḻîďê">
                <a:extLst>
                  <a:ext uri="{FF2B5EF4-FFF2-40B4-BE49-F238E27FC236}">
                    <a16:creationId xmlns:a16="http://schemas.microsoft.com/office/drawing/2014/main" id="{6A1BC13E-8DAC-41BA-8FB9-E044B3A62A9F}"/>
                  </a:ext>
                </a:extLst>
              </p:cNvPr>
              <p:cNvSpPr/>
              <p:nvPr/>
            </p:nvSpPr>
            <p:spPr bwMode="auto">
              <a:xfrm>
                <a:off x="7915276" y="3090864"/>
                <a:ext cx="50800" cy="47625"/>
              </a:xfrm>
              <a:custGeom>
                <a:avLst/>
                <a:gdLst>
                  <a:gd name="T0" fmla="*/ 33 w 34"/>
                  <a:gd name="T1" fmla="*/ 17 h 33"/>
                  <a:gd name="T2" fmla="*/ 23 w 34"/>
                  <a:gd name="T3" fmla="*/ 2 h 33"/>
                  <a:gd name="T4" fmla="*/ 17 w 34"/>
                  <a:gd name="T5" fmla="*/ 1 h 33"/>
                  <a:gd name="T6" fmla="*/ 3 w 34"/>
                  <a:gd name="T7" fmla="*/ 11 h 33"/>
                  <a:gd name="T8" fmla="*/ 1 w 34"/>
                  <a:gd name="T9" fmla="*/ 17 h 33"/>
                  <a:gd name="T10" fmla="*/ 11 w 34"/>
                  <a:gd name="T11" fmla="*/ 31 h 33"/>
                  <a:gd name="T12" fmla="*/ 16 w 34"/>
                  <a:gd name="T13" fmla="*/ 32 h 33"/>
                  <a:gd name="T14" fmla="*/ 32 w 34"/>
                  <a:gd name="T15" fmla="*/ 22 h 33"/>
                  <a:gd name="T16" fmla="*/ 33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7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0"/>
                      <a:pt x="19" y="0"/>
                      <a:pt x="17" y="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12"/>
                      <a:pt x="0" y="15"/>
                      <a:pt x="1" y="1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4" y="21"/>
                      <a:pt x="34" y="18"/>
                      <a:pt x="33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işļidè">
                <a:extLst>
                  <a:ext uri="{FF2B5EF4-FFF2-40B4-BE49-F238E27FC236}">
                    <a16:creationId xmlns:a16="http://schemas.microsoft.com/office/drawing/2014/main" id="{B38E63C9-E218-4A2D-80E8-B8F0898A8147}"/>
                  </a:ext>
                </a:extLst>
              </p:cNvPr>
              <p:cNvSpPr/>
              <p:nvPr/>
            </p:nvSpPr>
            <p:spPr bwMode="auto">
              <a:xfrm>
                <a:off x="7931151" y="3201989"/>
                <a:ext cx="49213" cy="47625"/>
              </a:xfrm>
              <a:custGeom>
                <a:avLst/>
                <a:gdLst>
                  <a:gd name="T0" fmla="*/ 32 w 33"/>
                  <a:gd name="T1" fmla="*/ 16 h 33"/>
                  <a:gd name="T2" fmla="*/ 22 w 33"/>
                  <a:gd name="T3" fmla="*/ 2 h 33"/>
                  <a:gd name="T4" fmla="*/ 17 w 33"/>
                  <a:gd name="T5" fmla="*/ 1 h 33"/>
                  <a:gd name="T6" fmla="*/ 2 w 33"/>
                  <a:gd name="T7" fmla="*/ 11 h 33"/>
                  <a:gd name="T8" fmla="*/ 1 w 33"/>
                  <a:gd name="T9" fmla="*/ 16 h 33"/>
                  <a:gd name="T10" fmla="*/ 10 w 33"/>
                  <a:gd name="T11" fmla="*/ 30 h 33"/>
                  <a:gd name="T12" fmla="*/ 15 w 33"/>
                  <a:gd name="T13" fmla="*/ 32 h 33"/>
                  <a:gd name="T14" fmla="*/ 31 w 33"/>
                  <a:gd name="T15" fmla="*/ 22 h 33"/>
                  <a:gd name="T16" fmla="*/ 32 w 33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32" y="16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2"/>
                      <a:pt x="14" y="33"/>
                      <a:pt x="15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3" y="18"/>
                      <a:pt x="32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işḷiḑê">
                <a:extLst>
                  <a:ext uri="{FF2B5EF4-FFF2-40B4-BE49-F238E27FC236}">
                    <a16:creationId xmlns:a16="http://schemas.microsoft.com/office/drawing/2014/main" id="{AAE37416-9120-4ACB-9C51-A631394FF97A}"/>
                  </a:ext>
                </a:extLst>
              </p:cNvPr>
              <p:cNvSpPr/>
              <p:nvPr/>
            </p:nvSpPr>
            <p:spPr bwMode="auto">
              <a:xfrm>
                <a:off x="7889876" y="3230564"/>
                <a:ext cx="49213" cy="49213"/>
              </a:xfrm>
              <a:custGeom>
                <a:avLst/>
                <a:gdLst>
                  <a:gd name="T0" fmla="*/ 33 w 34"/>
                  <a:gd name="T1" fmla="*/ 17 h 34"/>
                  <a:gd name="T2" fmla="*/ 23 w 34"/>
                  <a:gd name="T3" fmla="*/ 3 h 34"/>
                  <a:gd name="T4" fmla="*/ 17 w 34"/>
                  <a:gd name="T5" fmla="*/ 2 h 34"/>
                  <a:gd name="T6" fmla="*/ 2 w 34"/>
                  <a:gd name="T7" fmla="*/ 12 h 34"/>
                  <a:gd name="T8" fmla="*/ 1 w 34"/>
                  <a:gd name="T9" fmla="*/ 17 h 34"/>
                  <a:gd name="T10" fmla="*/ 10 w 34"/>
                  <a:gd name="T11" fmla="*/ 31 h 34"/>
                  <a:gd name="T12" fmla="*/ 16 w 34"/>
                  <a:gd name="T13" fmla="*/ 33 h 34"/>
                  <a:gd name="T14" fmla="*/ 32 w 34"/>
                  <a:gd name="T15" fmla="*/ 23 h 34"/>
                  <a:gd name="T16" fmla="*/ 33 w 34"/>
                  <a:gd name="T17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33" y="17"/>
                    </a:moveTo>
                    <a:cubicBezTo>
                      <a:pt x="23" y="3"/>
                      <a:pt x="23" y="3"/>
                      <a:pt x="23" y="3"/>
                    </a:cubicBezTo>
                    <a:cubicBezTo>
                      <a:pt x="21" y="1"/>
                      <a:pt x="19" y="0"/>
                      <a:pt x="17" y="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2" y="33"/>
                      <a:pt x="14" y="34"/>
                      <a:pt x="16" y="3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4" y="22"/>
                      <a:pt x="34" y="19"/>
                      <a:pt x="33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îṡľiḍé">
                <a:extLst>
                  <a:ext uri="{FF2B5EF4-FFF2-40B4-BE49-F238E27FC236}">
                    <a16:creationId xmlns:a16="http://schemas.microsoft.com/office/drawing/2014/main" id="{660FF922-75C6-416F-8F9B-5B1CDBA6D00E}"/>
                  </a:ext>
                </a:extLst>
              </p:cNvPr>
              <p:cNvSpPr/>
              <p:nvPr/>
            </p:nvSpPr>
            <p:spPr bwMode="auto">
              <a:xfrm>
                <a:off x="7847013" y="3259139"/>
                <a:ext cx="50800" cy="49213"/>
              </a:xfrm>
              <a:custGeom>
                <a:avLst/>
                <a:gdLst>
                  <a:gd name="T0" fmla="*/ 35 w 35"/>
                  <a:gd name="T1" fmla="*/ 19 h 34"/>
                  <a:gd name="T2" fmla="*/ 22 w 35"/>
                  <a:gd name="T3" fmla="*/ 1 h 34"/>
                  <a:gd name="T4" fmla="*/ 20 w 35"/>
                  <a:gd name="T5" fmla="*/ 0 h 34"/>
                  <a:gd name="T6" fmla="*/ 19 w 35"/>
                  <a:gd name="T7" fmla="*/ 0 h 34"/>
                  <a:gd name="T8" fmla="*/ 1 w 35"/>
                  <a:gd name="T9" fmla="*/ 13 h 34"/>
                  <a:gd name="T10" fmla="*/ 1 w 35"/>
                  <a:gd name="T11" fmla="*/ 15 h 34"/>
                  <a:gd name="T12" fmla="*/ 1 w 35"/>
                  <a:gd name="T13" fmla="*/ 15 h 34"/>
                  <a:gd name="T14" fmla="*/ 12 w 35"/>
                  <a:gd name="T15" fmla="*/ 33 h 34"/>
                  <a:gd name="T16" fmla="*/ 15 w 35"/>
                  <a:gd name="T17" fmla="*/ 33 h 34"/>
                  <a:gd name="T18" fmla="*/ 15 w 35"/>
                  <a:gd name="T19" fmla="*/ 33 h 34"/>
                  <a:gd name="T20" fmla="*/ 34 w 35"/>
                  <a:gd name="T21" fmla="*/ 21 h 34"/>
                  <a:gd name="T22" fmla="*/ 35 w 35"/>
                  <a:gd name="T23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35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ïšḷîḍè">
                <a:extLst>
                  <a:ext uri="{FF2B5EF4-FFF2-40B4-BE49-F238E27FC236}">
                    <a16:creationId xmlns:a16="http://schemas.microsoft.com/office/drawing/2014/main" id="{A24A5A2B-8402-4CA5-A579-2E4200C0DCA5}"/>
                  </a:ext>
                </a:extLst>
              </p:cNvPr>
              <p:cNvSpPr/>
              <p:nvPr/>
            </p:nvSpPr>
            <p:spPr bwMode="auto">
              <a:xfrm>
                <a:off x="7810501" y="3284539"/>
                <a:ext cx="50800" cy="49213"/>
              </a:xfrm>
              <a:custGeom>
                <a:avLst/>
                <a:gdLst>
                  <a:gd name="T0" fmla="*/ 34 w 35"/>
                  <a:gd name="T1" fmla="*/ 19 h 34"/>
                  <a:gd name="T2" fmla="*/ 22 w 35"/>
                  <a:gd name="T3" fmla="*/ 1 h 34"/>
                  <a:gd name="T4" fmla="*/ 19 w 35"/>
                  <a:gd name="T5" fmla="*/ 1 h 34"/>
                  <a:gd name="T6" fmla="*/ 1 w 35"/>
                  <a:gd name="T7" fmla="*/ 13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4 h 34"/>
                  <a:gd name="T14" fmla="*/ 34 w 35"/>
                  <a:gd name="T15" fmla="*/ 22 h 34"/>
                  <a:gd name="T16" fmla="*/ 35 w 35"/>
                  <a:gd name="T17" fmla="*/ 19 h 34"/>
                  <a:gd name="T18" fmla="*/ 34 w 35"/>
                  <a:gd name="T19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4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4" y="34"/>
                      <a:pt x="14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ïsḻiďe">
                <a:extLst>
                  <a:ext uri="{FF2B5EF4-FFF2-40B4-BE49-F238E27FC236}">
                    <a16:creationId xmlns:a16="http://schemas.microsoft.com/office/drawing/2014/main" id="{5196C4A1-8051-4372-A498-822902053A51}"/>
                  </a:ext>
                </a:extLst>
              </p:cNvPr>
              <p:cNvSpPr/>
              <p:nvPr/>
            </p:nvSpPr>
            <p:spPr bwMode="auto">
              <a:xfrm>
                <a:off x="7769226" y="3313114"/>
                <a:ext cx="50800" cy="49213"/>
              </a:xfrm>
              <a:custGeom>
                <a:avLst/>
                <a:gdLst>
                  <a:gd name="T0" fmla="*/ 34 w 35"/>
                  <a:gd name="T1" fmla="*/ 19 h 34"/>
                  <a:gd name="T2" fmla="*/ 22 w 35"/>
                  <a:gd name="T3" fmla="*/ 1 h 34"/>
                  <a:gd name="T4" fmla="*/ 19 w 35"/>
                  <a:gd name="T5" fmla="*/ 0 h 34"/>
                  <a:gd name="T6" fmla="*/ 1 w 35"/>
                  <a:gd name="T7" fmla="*/ 13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3 h 34"/>
                  <a:gd name="T14" fmla="*/ 34 w 35"/>
                  <a:gd name="T15" fmla="*/ 21 h 34"/>
                  <a:gd name="T16" fmla="*/ 34 w 35"/>
                  <a:gd name="T17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4">
                    <a:moveTo>
                      <a:pt x="34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3" y="34"/>
                      <a:pt x="14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5" y="20"/>
                      <a:pt x="34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íSļïḑê">
                <a:extLst>
                  <a:ext uri="{FF2B5EF4-FFF2-40B4-BE49-F238E27FC236}">
                    <a16:creationId xmlns:a16="http://schemas.microsoft.com/office/drawing/2014/main" id="{5DFEE252-8612-48D0-A301-4A24EE5046E9}"/>
                  </a:ext>
                </a:extLst>
              </p:cNvPr>
              <p:cNvSpPr/>
              <p:nvPr/>
            </p:nvSpPr>
            <p:spPr bwMode="auto">
              <a:xfrm>
                <a:off x="7727951" y="3340101"/>
                <a:ext cx="52388" cy="50800"/>
              </a:xfrm>
              <a:custGeom>
                <a:avLst/>
                <a:gdLst>
                  <a:gd name="T0" fmla="*/ 35 w 35"/>
                  <a:gd name="T1" fmla="*/ 18 h 34"/>
                  <a:gd name="T2" fmla="*/ 22 w 35"/>
                  <a:gd name="T3" fmla="*/ 1 h 34"/>
                  <a:gd name="T4" fmla="*/ 20 w 35"/>
                  <a:gd name="T5" fmla="*/ 0 h 34"/>
                  <a:gd name="T6" fmla="*/ 20 w 35"/>
                  <a:gd name="T7" fmla="*/ 0 h 34"/>
                  <a:gd name="T8" fmla="*/ 1 w 35"/>
                  <a:gd name="T9" fmla="*/ 13 h 34"/>
                  <a:gd name="T10" fmla="*/ 1 w 35"/>
                  <a:gd name="T11" fmla="*/ 15 h 34"/>
                  <a:gd name="T12" fmla="*/ 12 w 35"/>
                  <a:gd name="T13" fmla="*/ 33 h 34"/>
                  <a:gd name="T14" fmla="*/ 15 w 35"/>
                  <a:gd name="T15" fmla="*/ 33 h 34"/>
                  <a:gd name="T16" fmla="*/ 34 w 35"/>
                  <a:gd name="T17" fmla="*/ 21 h 34"/>
                  <a:gd name="T18" fmla="*/ 35 w 35"/>
                  <a:gd name="T19" fmla="*/ 19 h 34"/>
                  <a:gd name="T20" fmla="*/ 35 w 35"/>
                  <a:gd name="T21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34">
                    <a:moveTo>
                      <a:pt x="35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4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iṧlïḓé">
                <a:extLst>
                  <a:ext uri="{FF2B5EF4-FFF2-40B4-BE49-F238E27FC236}">
                    <a16:creationId xmlns:a16="http://schemas.microsoft.com/office/drawing/2014/main" id="{FFD1F01C-20F6-43AE-B81A-7BF9A85CF452}"/>
                  </a:ext>
                </a:extLst>
              </p:cNvPr>
              <p:cNvSpPr/>
              <p:nvPr/>
            </p:nvSpPr>
            <p:spPr bwMode="auto">
              <a:xfrm>
                <a:off x="7986713" y="3103564"/>
                <a:ext cx="50800" cy="49213"/>
              </a:xfrm>
              <a:custGeom>
                <a:avLst/>
                <a:gdLst>
                  <a:gd name="T0" fmla="*/ 32 w 34"/>
                  <a:gd name="T1" fmla="*/ 17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7 h 33"/>
                  <a:gd name="T10" fmla="*/ 10 w 34"/>
                  <a:gd name="T11" fmla="*/ 31 h 33"/>
                  <a:gd name="T12" fmla="*/ 16 w 34"/>
                  <a:gd name="T13" fmla="*/ 32 h 33"/>
                  <a:gd name="T14" fmla="*/ 31 w 34"/>
                  <a:gd name="T15" fmla="*/ 22 h 33"/>
                  <a:gd name="T16" fmla="*/ 32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2" y="17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1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3"/>
                      <a:pt x="14" y="33"/>
                      <a:pt x="16" y="3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4" y="19"/>
                      <a:pt x="32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iṩ1iďè">
                <a:extLst>
                  <a:ext uri="{FF2B5EF4-FFF2-40B4-BE49-F238E27FC236}">
                    <a16:creationId xmlns:a16="http://schemas.microsoft.com/office/drawing/2014/main" id="{5A421A3D-C96A-4DB2-AB3A-062B9986427E}"/>
                  </a:ext>
                </a:extLst>
              </p:cNvPr>
              <p:cNvSpPr/>
              <p:nvPr/>
            </p:nvSpPr>
            <p:spPr bwMode="auto">
              <a:xfrm>
                <a:off x="7945438" y="3133726"/>
                <a:ext cx="49213" cy="47625"/>
              </a:xfrm>
              <a:custGeom>
                <a:avLst/>
                <a:gdLst>
                  <a:gd name="T0" fmla="*/ 33 w 34"/>
                  <a:gd name="T1" fmla="*/ 16 h 33"/>
                  <a:gd name="T2" fmla="*/ 23 w 34"/>
                  <a:gd name="T3" fmla="*/ 2 h 33"/>
                  <a:gd name="T4" fmla="*/ 18 w 34"/>
                  <a:gd name="T5" fmla="*/ 1 h 33"/>
                  <a:gd name="T6" fmla="*/ 3 w 34"/>
                  <a:gd name="T7" fmla="*/ 11 h 33"/>
                  <a:gd name="T8" fmla="*/ 2 w 34"/>
                  <a:gd name="T9" fmla="*/ 17 h 33"/>
                  <a:gd name="T10" fmla="*/ 11 w 34"/>
                  <a:gd name="T11" fmla="*/ 31 h 33"/>
                  <a:gd name="T12" fmla="*/ 16 w 34"/>
                  <a:gd name="T13" fmla="*/ 32 h 33"/>
                  <a:gd name="T14" fmla="*/ 32 w 34"/>
                  <a:gd name="T15" fmla="*/ 22 h 33"/>
                  <a:gd name="T16" fmla="*/ 33 w 34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6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0"/>
                      <a:pt x="19" y="0"/>
                      <a:pt x="18" y="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12"/>
                      <a:pt x="0" y="15"/>
                      <a:pt x="2" y="1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4" y="21"/>
                      <a:pt x="34" y="18"/>
                      <a:pt x="33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îṥľíḓê">
                <a:extLst>
                  <a:ext uri="{FF2B5EF4-FFF2-40B4-BE49-F238E27FC236}">
                    <a16:creationId xmlns:a16="http://schemas.microsoft.com/office/drawing/2014/main" id="{148D7DA0-7856-4156-B1EE-17B3ED46C5F7}"/>
                  </a:ext>
                </a:extLst>
              </p:cNvPr>
              <p:cNvSpPr/>
              <p:nvPr/>
            </p:nvSpPr>
            <p:spPr bwMode="auto">
              <a:xfrm>
                <a:off x="7904163" y="3162301"/>
                <a:ext cx="49213" cy="49213"/>
              </a:xfrm>
              <a:custGeom>
                <a:avLst/>
                <a:gdLst>
                  <a:gd name="T0" fmla="*/ 33 w 34"/>
                  <a:gd name="T1" fmla="*/ 16 h 33"/>
                  <a:gd name="T2" fmla="*/ 22 w 34"/>
                  <a:gd name="T3" fmla="*/ 2 h 33"/>
                  <a:gd name="T4" fmla="*/ 17 w 34"/>
                  <a:gd name="T5" fmla="*/ 1 h 33"/>
                  <a:gd name="T6" fmla="*/ 2 w 34"/>
                  <a:gd name="T7" fmla="*/ 11 h 33"/>
                  <a:gd name="T8" fmla="*/ 1 w 34"/>
                  <a:gd name="T9" fmla="*/ 16 h 33"/>
                  <a:gd name="T10" fmla="*/ 10 w 34"/>
                  <a:gd name="T11" fmla="*/ 30 h 33"/>
                  <a:gd name="T12" fmla="*/ 16 w 34"/>
                  <a:gd name="T13" fmla="*/ 32 h 33"/>
                  <a:gd name="T14" fmla="*/ 32 w 34"/>
                  <a:gd name="T15" fmla="*/ 22 h 33"/>
                  <a:gd name="T16" fmla="*/ 33 w 34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6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1" y="0"/>
                      <a:pt x="19" y="0"/>
                      <a:pt x="17" y="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0" y="14"/>
                      <a:pt x="1" y="16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2" y="32"/>
                      <a:pt x="14" y="33"/>
                      <a:pt x="16" y="3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1"/>
                      <a:pt x="34" y="18"/>
                      <a:pt x="33" y="16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iṥļiḋê">
                <a:extLst>
                  <a:ext uri="{FF2B5EF4-FFF2-40B4-BE49-F238E27FC236}">
                    <a16:creationId xmlns:a16="http://schemas.microsoft.com/office/drawing/2014/main" id="{6A86DFBF-CC04-4A45-872D-FE8DC49CE6B1}"/>
                  </a:ext>
                </a:extLst>
              </p:cNvPr>
              <p:cNvSpPr/>
              <p:nvPr/>
            </p:nvSpPr>
            <p:spPr bwMode="auto">
              <a:xfrm>
                <a:off x="7861301" y="3190876"/>
                <a:ext cx="49213" cy="47625"/>
              </a:xfrm>
              <a:custGeom>
                <a:avLst/>
                <a:gdLst>
                  <a:gd name="T0" fmla="*/ 33 w 34"/>
                  <a:gd name="T1" fmla="*/ 17 h 33"/>
                  <a:gd name="T2" fmla="*/ 23 w 34"/>
                  <a:gd name="T3" fmla="*/ 3 h 33"/>
                  <a:gd name="T4" fmla="*/ 18 w 34"/>
                  <a:gd name="T5" fmla="*/ 2 h 33"/>
                  <a:gd name="T6" fmla="*/ 3 w 34"/>
                  <a:gd name="T7" fmla="*/ 12 h 33"/>
                  <a:gd name="T8" fmla="*/ 2 w 34"/>
                  <a:gd name="T9" fmla="*/ 17 h 33"/>
                  <a:gd name="T10" fmla="*/ 11 w 34"/>
                  <a:gd name="T11" fmla="*/ 31 h 33"/>
                  <a:gd name="T12" fmla="*/ 16 w 34"/>
                  <a:gd name="T13" fmla="*/ 32 h 33"/>
                  <a:gd name="T14" fmla="*/ 32 w 34"/>
                  <a:gd name="T15" fmla="*/ 23 h 33"/>
                  <a:gd name="T16" fmla="*/ 33 w 34"/>
                  <a:gd name="T1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33" y="17"/>
                    </a:moveTo>
                    <a:cubicBezTo>
                      <a:pt x="23" y="3"/>
                      <a:pt x="23" y="3"/>
                      <a:pt x="23" y="3"/>
                    </a:cubicBezTo>
                    <a:cubicBezTo>
                      <a:pt x="22" y="1"/>
                      <a:pt x="19" y="0"/>
                      <a:pt x="18" y="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3"/>
                      <a:pt x="0" y="15"/>
                      <a:pt x="2" y="1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3"/>
                      <a:pt x="16" y="32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4" y="21"/>
                      <a:pt x="34" y="19"/>
                      <a:pt x="33" y="17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íş1îḓè">
                <a:extLst>
                  <a:ext uri="{FF2B5EF4-FFF2-40B4-BE49-F238E27FC236}">
                    <a16:creationId xmlns:a16="http://schemas.microsoft.com/office/drawing/2014/main" id="{640B473B-E41B-4B56-984A-30240A362376}"/>
                  </a:ext>
                </a:extLst>
              </p:cNvPr>
              <p:cNvSpPr/>
              <p:nvPr/>
            </p:nvSpPr>
            <p:spPr bwMode="auto">
              <a:xfrm>
                <a:off x="7818438" y="3219451"/>
                <a:ext cx="52388" cy="49213"/>
              </a:xfrm>
              <a:custGeom>
                <a:avLst/>
                <a:gdLst>
                  <a:gd name="T0" fmla="*/ 35 w 35"/>
                  <a:gd name="T1" fmla="*/ 18 h 34"/>
                  <a:gd name="T2" fmla="*/ 22 w 35"/>
                  <a:gd name="T3" fmla="*/ 1 h 34"/>
                  <a:gd name="T4" fmla="*/ 20 w 35"/>
                  <a:gd name="T5" fmla="*/ 0 h 34"/>
                  <a:gd name="T6" fmla="*/ 20 w 35"/>
                  <a:gd name="T7" fmla="*/ 0 h 34"/>
                  <a:gd name="T8" fmla="*/ 1 w 35"/>
                  <a:gd name="T9" fmla="*/ 12 h 34"/>
                  <a:gd name="T10" fmla="*/ 1 w 35"/>
                  <a:gd name="T11" fmla="*/ 15 h 34"/>
                  <a:gd name="T12" fmla="*/ 12 w 35"/>
                  <a:gd name="T13" fmla="*/ 33 h 34"/>
                  <a:gd name="T14" fmla="*/ 15 w 35"/>
                  <a:gd name="T15" fmla="*/ 33 h 34"/>
                  <a:gd name="T16" fmla="*/ 15 w 35"/>
                  <a:gd name="T17" fmla="*/ 33 h 34"/>
                  <a:gd name="T18" fmla="*/ 34 w 35"/>
                  <a:gd name="T19" fmla="*/ 21 h 34"/>
                  <a:gd name="T20" fmla="*/ 35 w 35"/>
                  <a:gd name="T21" fmla="*/ 19 h 34"/>
                  <a:gd name="T22" fmla="*/ 35 w 35"/>
                  <a:gd name="T23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35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3"/>
                      <a:pt x="0" y="14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išḷîďé">
                <a:extLst>
                  <a:ext uri="{FF2B5EF4-FFF2-40B4-BE49-F238E27FC236}">
                    <a16:creationId xmlns:a16="http://schemas.microsoft.com/office/drawing/2014/main" id="{A776038D-A7F7-461B-8C3D-72DCBD724020}"/>
                  </a:ext>
                </a:extLst>
              </p:cNvPr>
              <p:cNvSpPr/>
              <p:nvPr/>
            </p:nvSpPr>
            <p:spPr bwMode="auto">
              <a:xfrm>
                <a:off x="7781926" y="3244851"/>
                <a:ext cx="52388" cy="49213"/>
              </a:xfrm>
              <a:custGeom>
                <a:avLst/>
                <a:gdLst>
                  <a:gd name="T0" fmla="*/ 35 w 35"/>
                  <a:gd name="T1" fmla="*/ 19 h 34"/>
                  <a:gd name="T2" fmla="*/ 22 w 35"/>
                  <a:gd name="T3" fmla="*/ 1 h 34"/>
                  <a:gd name="T4" fmla="*/ 20 w 35"/>
                  <a:gd name="T5" fmla="*/ 1 h 34"/>
                  <a:gd name="T6" fmla="*/ 20 w 35"/>
                  <a:gd name="T7" fmla="*/ 1 h 34"/>
                  <a:gd name="T8" fmla="*/ 1 w 35"/>
                  <a:gd name="T9" fmla="*/ 13 h 34"/>
                  <a:gd name="T10" fmla="*/ 1 w 35"/>
                  <a:gd name="T11" fmla="*/ 15 h 34"/>
                  <a:gd name="T12" fmla="*/ 12 w 35"/>
                  <a:gd name="T13" fmla="*/ 33 h 34"/>
                  <a:gd name="T14" fmla="*/ 15 w 35"/>
                  <a:gd name="T15" fmla="*/ 34 h 34"/>
                  <a:gd name="T16" fmla="*/ 34 w 35"/>
                  <a:gd name="T17" fmla="*/ 22 h 34"/>
                  <a:gd name="T18" fmla="*/ 35 w 35"/>
                  <a:gd name="T19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5" y="19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5"/>
                      <a:pt x="1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4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1"/>
                      <a:pt x="35" y="20"/>
                      <a:pt x="35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íş1iḍê">
                <a:extLst>
                  <a:ext uri="{FF2B5EF4-FFF2-40B4-BE49-F238E27FC236}">
                    <a16:creationId xmlns:a16="http://schemas.microsoft.com/office/drawing/2014/main" id="{06777B55-FF00-4E0F-8341-8CB6663FD9BD}"/>
                  </a:ext>
                </a:extLst>
              </p:cNvPr>
              <p:cNvSpPr/>
              <p:nvPr/>
            </p:nvSpPr>
            <p:spPr bwMode="auto">
              <a:xfrm>
                <a:off x="7742238" y="3273426"/>
                <a:ext cx="50800" cy="49213"/>
              </a:xfrm>
              <a:custGeom>
                <a:avLst/>
                <a:gdLst>
                  <a:gd name="T0" fmla="*/ 34 w 35"/>
                  <a:gd name="T1" fmla="*/ 18 h 34"/>
                  <a:gd name="T2" fmla="*/ 22 w 35"/>
                  <a:gd name="T3" fmla="*/ 1 h 34"/>
                  <a:gd name="T4" fmla="*/ 19 w 35"/>
                  <a:gd name="T5" fmla="*/ 0 h 34"/>
                  <a:gd name="T6" fmla="*/ 1 w 35"/>
                  <a:gd name="T7" fmla="*/ 12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3 h 34"/>
                  <a:gd name="T14" fmla="*/ 34 w 35"/>
                  <a:gd name="T15" fmla="*/ 21 h 34"/>
                  <a:gd name="T16" fmla="*/ 34 w 35"/>
                  <a:gd name="T17" fmla="*/ 19 h 34"/>
                  <a:gd name="T18" fmla="*/ 34 w 35"/>
                  <a:gd name="T1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4" y="34"/>
                      <a:pt x="14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4" y="19"/>
                    </a:cubicBezTo>
                    <a:lnTo>
                      <a:pt x="34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0" name="íṧ1îḑè">
                <a:extLst>
                  <a:ext uri="{FF2B5EF4-FFF2-40B4-BE49-F238E27FC236}">
                    <a16:creationId xmlns:a16="http://schemas.microsoft.com/office/drawing/2014/main" id="{19F55080-3254-4BD8-A00B-485F73B3191F}"/>
                  </a:ext>
                </a:extLst>
              </p:cNvPr>
              <p:cNvSpPr/>
              <p:nvPr/>
            </p:nvSpPr>
            <p:spPr bwMode="auto">
              <a:xfrm>
                <a:off x="7702551" y="3302001"/>
                <a:ext cx="50800" cy="49213"/>
              </a:xfrm>
              <a:custGeom>
                <a:avLst/>
                <a:gdLst>
                  <a:gd name="T0" fmla="*/ 34 w 35"/>
                  <a:gd name="T1" fmla="*/ 18 h 34"/>
                  <a:gd name="T2" fmla="*/ 21 w 35"/>
                  <a:gd name="T3" fmla="*/ 1 h 34"/>
                  <a:gd name="T4" fmla="*/ 19 w 35"/>
                  <a:gd name="T5" fmla="*/ 0 h 34"/>
                  <a:gd name="T6" fmla="*/ 19 w 35"/>
                  <a:gd name="T7" fmla="*/ 0 h 34"/>
                  <a:gd name="T8" fmla="*/ 1 w 35"/>
                  <a:gd name="T9" fmla="*/ 12 h 34"/>
                  <a:gd name="T10" fmla="*/ 0 w 35"/>
                  <a:gd name="T11" fmla="*/ 15 h 34"/>
                  <a:gd name="T12" fmla="*/ 0 w 35"/>
                  <a:gd name="T13" fmla="*/ 15 h 34"/>
                  <a:gd name="T14" fmla="*/ 12 w 35"/>
                  <a:gd name="T15" fmla="*/ 33 h 34"/>
                  <a:gd name="T16" fmla="*/ 14 w 35"/>
                  <a:gd name="T17" fmla="*/ 33 h 34"/>
                  <a:gd name="T18" fmla="*/ 14 w 35"/>
                  <a:gd name="T19" fmla="*/ 33 h 34"/>
                  <a:gd name="T20" fmla="*/ 33 w 35"/>
                  <a:gd name="T21" fmla="*/ 21 h 34"/>
                  <a:gd name="T22" fmla="*/ 34 w 35"/>
                  <a:gd name="T23" fmla="*/ 19 h 34"/>
                  <a:gd name="T24" fmla="*/ 34 w 35"/>
                  <a:gd name="T25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3" y="34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1"/>
                      <a:pt x="35" y="19"/>
                      <a:pt x="34" y="19"/>
                    </a:cubicBezTo>
                    <a:lnTo>
                      <a:pt x="34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1" name="ïslîḓe">
                <a:extLst>
                  <a:ext uri="{FF2B5EF4-FFF2-40B4-BE49-F238E27FC236}">
                    <a16:creationId xmlns:a16="http://schemas.microsoft.com/office/drawing/2014/main" id="{2836640A-0DAE-4818-A083-F3A9C754A0DA}"/>
                  </a:ext>
                </a:extLst>
              </p:cNvPr>
              <p:cNvSpPr/>
              <p:nvPr/>
            </p:nvSpPr>
            <p:spPr bwMode="auto">
              <a:xfrm>
                <a:off x="7689851" y="3368676"/>
                <a:ext cx="50800" cy="49213"/>
              </a:xfrm>
              <a:custGeom>
                <a:avLst/>
                <a:gdLst>
                  <a:gd name="T0" fmla="*/ 34 w 35"/>
                  <a:gd name="T1" fmla="*/ 18 h 34"/>
                  <a:gd name="T2" fmla="*/ 22 w 35"/>
                  <a:gd name="T3" fmla="*/ 1 h 34"/>
                  <a:gd name="T4" fmla="*/ 19 w 35"/>
                  <a:gd name="T5" fmla="*/ 0 h 34"/>
                  <a:gd name="T6" fmla="*/ 1 w 35"/>
                  <a:gd name="T7" fmla="*/ 12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3 h 34"/>
                  <a:gd name="T14" fmla="*/ 34 w 35"/>
                  <a:gd name="T15" fmla="*/ 21 h 34"/>
                  <a:gd name="T16" fmla="*/ 35 w 35"/>
                  <a:gd name="T17" fmla="*/ 19 h 34"/>
                  <a:gd name="T18" fmla="*/ 34 w 35"/>
                  <a:gd name="T1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4" y="34"/>
                      <a:pt x="14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5" y="19"/>
                    </a:cubicBezTo>
                    <a:lnTo>
                      <a:pt x="34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2" name="iSļíḍê">
                <a:extLst>
                  <a:ext uri="{FF2B5EF4-FFF2-40B4-BE49-F238E27FC236}">
                    <a16:creationId xmlns:a16="http://schemas.microsoft.com/office/drawing/2014/main" id="{B214DB18-7EE4-4C0C-A335-6815C3F5DC06}"/>
                  </a:ext>
                </a:extLst>
              </p:cNvPr>
              <p:cNvSpPr/>
              <p:nvPr/>
            </p:nvSpPr>
            <p:spPr bwMode="auto">
              <a:xfrm>
                <a:off x="7650163" y="3394076"/>
                <a:ext cx="50800" cy="52388"/>
              </a:xfrm>
              <a:custGeom>
                <a:avLst/>
                <a:gdLst>
                  <a:gd name="T0" fmla="*/ 34 w 35"/>
                  <a:gd name="T1" fmla="*/ 19 h 35"/>
                  <a:gd name="T2" fmla="*/ 21 w 35"/>
                  <a:gd name="T3" fmla="*/ 2 h 35"/>
                  <a:gd name="T4" fmla="*/ 19 w 35"/>
                  <a:gd name="T5" fmla="*/ 1 h 35"/>
                  <a:gd name="T6" fmla="*/ 19 w 35"/>
                  <a:gd name="T7" fmla="*/ 1 h 35"/>
                  <a:gd name="T8" fmla="*/ 1 w 35"/>
                  <a:gd name="T9" fmla="*/ 13 h 35"/>
                  <a:gd name="T10" fmla="*/ 0 w 35"/>
                  <a:gd name="T11" fmla="*/ 16 h 35"/>
                  <a:gd name="T12" fmla="*/ 12 w 35"/>
                  <a:gd name="T13" fmla="*/ 34 h 35"/>
                  <a:gd name="T14" fmla="*/ 14 w 35"/>
                  <a:gd name="T15" fmla="*/ 34 h 35"/>
                  <a:gd name="T16" fmla="*/ 14 w 35"/>
                  <a:gd name="T17" fmla="*/ 34 h 35"/>
                  <a:gd name="T18" fmla="*/ 33 w 35"/>
                  <a:gd name="T19" fmla="*/ 22 h 35"/>
                  <a:gd name="T20" fmla="*/ 34 w 35"/>
                  <a:gd name="T21" fmla="*/ 20 h 35"/>
                  <a:gd name="T22" fmla="*/ 34 w 35"/>
                  <a:gd name="T23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5">
                    <a:moveTo>
                      <a:pt x="34" y="19"/>
                    </a:moveTo>
                    <a:cubicBezTo>
                      <a:pt x="21" y="2"/>
                      <a:pt x="21" y="2"/>
                      <a:pt x="21" y="2"/>
                    </a:cubicBezTo>
                    <a:cubicBezTo>
                      <a:pt x="21" y="1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3" y="35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4" y="22"/>
                      <a:pt x="35" y="21"/>
                      <a:pt x="34" y="20"/>
                    </a:cubicBez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3" name="íŝḷîde">
                <a:extLst>
                  <a:ext uri="{FF2B5EF4-FFF2-40B4-BE49-F238E27FC236}">
                    <a16:creationId xmlns:a16="http://schemas.microsoft.com/office/drawing/2014/main" id="{1EE61785-6264-45DA-848A-571B2A990E22}"/>
                  </a:ext>
                </a:extLst>
              </p:cNvPr>
              <p:cNvSpPr/>
              <p:nvPr/>
            </p:nvSpPr>
            <p:spPr bwMode="auto">
              <a:xfrm>
                <a:off x="7712076" y="3230563"/>
                <a:ext cx="50800" cy="50800"/>
              </a:xfrm>
              <a:custGeom>
                <a:avLst/>
                <a:gdLst>
                  <a:gd name="T0" fmla="*/ 34 w 35"/>
                  <a:gd name="T1" fmla="*/ 18 h 34"/>
                  <a:gd name="T2" fmla="*/ 22 w 35"/>
                  <a:gd name="T3" fmla="*/ 1 h 34"/>
                  <a:gd name="T4" fmla="*/ 19 w 35"/>
                  <a:gd name="T5" fmla="*/ 1 h 34"/>
                  <a:gd name="T6" fmla="*/ 1 w 35"/>
                  <a:gd name="T7" fmla="*/ 12 h 34"/>
                  <a:gd name="T8" fmla="*/ 1 w 35"/>
                  <a:gd name="T9" fmla="*/ 16 h 34"/>
                  <a:gd name="T10" fmla="*/ 11 w 35"/>
                  <a:gd name="T11" fmla="*/ 32 h 34"/>
                  <a:gd name="T12" fmla="*/ 15 w 35"/>
                  <a:gd name="T13" fmla="*/ 33 h 34"/>
                  <a:gd name="T14" fmla="*/ 33 w 35"/>
                  <a:gd name="T15" fmla="*/ 22 h 34"/>
                  <a:gd name="T16" fmla="*/ 34 w 35"/>
                  <a:gd name="T17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5"/>
                      <a:pt x="1" y="16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2" y="33"/>
                      <a:pt x="14" y="34"/>
                      <a:pt x="15" y="33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4" y="21"/>
                      <a:pt x="35" y="19"/>
                      <a:pt x="34" y="18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4" name="îşļîďê">
                <a:extLst>
                  <a:ext uri="{FF2B5EF4-FFF2-40B4-BE49-F238E27FC236}">
                    <a16:creationId xmlns:a16="http://schemas.microsoft.com/office/drawing/2014/main" id="{DA7D39B5-9CEE-4F02-9EC5-0E3639EAA40B}"/>
                  </a:ext>
                </a:extLst>
              </p:cNvPr>
              <p:cNvSpPr/>
              <p:nvPr/>
            </p:nvSpPr>
            <p:spPr bwMode="auto">
              <a:xfrm>
                <a:off x="7672388" y="3259138"/>
                <a:ext cx="50800" cy="49213"/>
              </a:xfrm>
              <a:custGeom>
                <a:avLst/>
                <a:gdLst>
                  <a:gd name="T0" fmla="*/ 34 w 34"/>
                  <a:gd name="T1" fmla="*/ 18 h 34"/>
                  <a:gd name="T2" fmla="*/ 22 w 34"/>
                  <a:gd name="T3" fmla="*/ 1 h 34"/>
                  <a:gd name="T4" fmla="*/ 18 w 34"/>
                  <a:gd name="T5" fmla="*/ 1 h 34"/>
                  <a:gd name="T6" fmla="*/ 18 w 34"/>
                  <a:gd name="T7" fmla="*/ 1 h 34"/>
                  <a:gd name="T8" fmla="*/ 1 w 34"/>
                  <a:gd name="T9" fmla="*/ 12 h 34"/>
                  <a:gd name="T10" fmla="*/ 0 w 34"/>
                  <a:gd name="T11" fmla="*/ 16 h 34"/>
                  <a:gd name="T12" fmla="*/ 11 w 34"/>
                  <a:gd name="T13" fmla="*/ 32 h 34"/>
                  <a:gd name="T14" fmla="*/ 15 w 34"/>
                  <a:gd name="T15" fmla="*/ 33 h 34"/>
                  <a:gd name="T16" fmla="*/ 33 w 34"/>
                  <a:gd name="T17" fmla="*/ 21 h 34"/>
                  <a:gd name="T18" fmla="*/ 34 w 34"/>
                  <a:gd name="T1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6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2" y="33"/>
                      <a:pt x="13" y="34"/>
                      <a:pt x="15" y="3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1"/>
                      <a:pt x="34" y="19"/>
                      <a:pt x="34" y="18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5" name="ïşlïḓè">
                <a:extLst>
                  <a:ext uri="{FF2B5EF4-FFF2-40B4-BE49-F238E27FC236}">
                    <a16:creationId xmlns:a16="http://schemas.microsoft.com/office/drawing/2014/main" id="{17CEBD16-15F9-4796-8738-F7BB1DD23531}"/>
                  </a:ext>
                </a:extLst>
              </p:cNvPr>
              <p:cNvSpPr/>
              <p:nvPr/>
            </p:nvSpPr>
            <p:spPr bwMode="auto">
              <a:xfrm>
                <a:off x="7632701" y="3286126"/>
                <a:ext cx="50800" cy="50800"/>
              </a:xfrm>
              <a:custGeom>
                <a:avLst/>
                <a:gdLst>
                  <a:gd name="T0" fmla="*/ 34 w 35"/>
                  <a:gd name="T1" fmla="*/ 18 h 34"/>
                  <a:gd name="T2" fmla="*/ 22 w 35"/>
                  <a:gd name="T3" fmla="*/ 1 h 34"/>
                  <a:gd name="T4" fmla="*/ 19 w 35"/>
                  <a:gd name="T5" fmla="*/ 0 h 34"/>
                  <a:gd name="T6" fmla="*/ 2 w 35"/>
                  <a:gd name="T7" fmla="*/ 12 h 34"/>
                  <a:gd name="T8" fmla="*/ 1 w 35"/>
                  <a:gd name="T9" fmla="*/ 16 h 34"/>
                  <a:gd name="T10" fmla="*/ 12 w 35"/>
                  <a:gd name="T11" fmla="*/ 32 h 34"/>
                  <a:gd name="T12" fmla="*/ 15 w 35"/>
                  <a:gd name="T13" fmla="*/ 33 h 34"/>
                  <a:gd name="T14" fmla="*/ 33 w 35"/>
                  <a:gd name="T15" fmla="*/ 21 h 34"/>
                  <a:gd name="T16" fmla="*/ 34 w 35"/>
                  <a:gd name="T17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4"/>
                      <a:pt x="1" y="16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3"/>
                      <a:pt x="14" y="34"/>
                      <a:pt x="15" y="3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5" y="21"/>
                      <a:pt x="35" y="19"/>
                      <a:pt x="34" y="18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6" name="ïṧľïḓé">
                <a:extLst>
                  <a:ext uri="{FF2B5EF4-FFF2-40B4-BE49-F238E27FC236}">
                    <a16:creationId xmlns:a16="http://schemas.microsoft.com/office/drawing/2014/main" id="{0C60A83C-8849-46CA-B487-2429E2A899B1}"/>
                  </a:ext>
                </a:extLst>
              </p:cNvPr>
              <p:cNvSpPr/>
              <p:nvPr/>
            </p:nvSpPr>
            <p:spPr bwMode="auto">
              <a:xfrm>
                <a:off x="7593013" y="3314701"/>
                <a:ext cx="50800" cy="49213"/>
              </a:xfrm>
              <a:custGeom>
                <a:avLst/>
                <a:gdLst>
                  <a:gd name="T0" fmla="*/ 34 w 35"/>
                  <a:gd name="T1" fmla="*/ 18 h 34"/>
                  <a:gd name="T2" fmla="*/ 22 w 35"/>
                  <a:gd name="T3" fmla="*/ 1 h 34"/>
                  <a:gd name="T4" fmla="*/ 19 w 35"/>
                  <a:gd name="T5" fmla="*/ 0 h 34"/>
                  <a:gd name="T6" fmla="*/ 1 w 35"/>
                  <a:gd name="T7" fmla="*/ 12 h 34"/>
                  <a:gd name="T8" fmla="*/ 0 w 35"/>
                  <a:gd name="T9" fmla="*/ 15 h 34"/>
                  <a:gd name="T10" fmla="*/ 12 w 35"/>
                  <a:gd name="T11" fmla="*/ 33 h 34"/>
                  <a:gd name="T12" fmla="*/ 14 w 35"/>
                  <a:gd name="T13" fmla="*/ 33 h 34"/>
                  <a:gd name="T14" fmla="*/ 34 w 35"/>
                  <a:gd name="T15" fmla="*/ 21 h 34"/>
                  <a:gd name="T16" fmla="*/ 34 w 35"/>
                  <a:gd name="T17" fmla="*/ 19 h 34"/>
                  <a:gd name="T18" fmla="*/ 34 w 35"/>
                  <a:gd name="T1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34" y="18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4" y="34"/>
                      <a:pt x="14" y="33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0"/>
                      <a:pt x="34" y="19"/>
                    </a:cubicBezTo>
                    <a:lnTo>
                      <a:pt x="34" y="18"/>
                    </a:ln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7" name="iṥlîḍê">
                <a:extLst>
                  <a:ext uri="{FF2B5EF4-FFF2-40B4-BE49-F238E27FC236}">
                    <a16:creationId xmlns:a16="http://schemas.microsoft.com/office/drawing/2014/main" id="{AFA407D5-9DCC-4368-8C63-EC400F3F37D9}"/>
                  </a:ext>
                </a:extLst>
              </p:cNvPr>
              <p:cNvSpPr/>
              <p:nvPr/>
            </p:nvSpPr>
            <p:spPr bwMode="auto">
              <a:xfrm>
                <a:off x="8026401" y="3046413"/>
                <a:ext cx="90488" cy="79375"/>
              </a:xfrm>
              <a:custGeom>
                <a:avLst/>
                <a:gdLst>
                  <a:gd name="T0" fmla="*/ 61 w 62"/>
                  <a:gd name="T1" fmla="*/ 18 h 55"/>
                  <a:gd name="T2" fmla="*/ 50 w 62"/>
                  <a:gd name="T3" fmla="*/ 2 h 55"/>
                  <a:gd name="T4" fmla="*/ 45 w 62"/>
                  <a:gd name="T5" fmla="*/ 1 h 55"/>
                  <a:gd name="T6" fmla="*/ 2 w 62"/>
                  <a:gd name="T7" fmla="*/ 31 h 55"/>
                  <a:gd name="T8" fmla="*/ 1 w 62"/>
                  <a:gd name="T9" fmla="*/ 36 h 55"/>
                  <a:gd name="T10" fmla="*/ 12 w 62"/>
                  <a:gd name="T11" fmla="*/ 52 h 55"/>
                  <a:gd name="T12" fmla="*/ 17 w 62"/>
                  <a:gd name="T13" fmla="*/ 53 h 55"/>
                  <a:gd name="T14" fmla="*/ 17 w 62"/>
                  <a:gd name="T15" fmla="*/ 53 h 55"/>
                  <a:gd name="T16" fmla="*/ 60 w 62"/>
                  <a:gd name="T17" fmla="*/ 23 h 55"/>
                  <a:gd name="T18" fmla="*/ 61 w 62"/>
                  <a:gd name="T19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55">
                    <a:moveTo>
                      <a:pt x="61" y="18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9" y="1"/>
                      <a:pt x="47" y="0"/>
                      <a:pt x="45" y="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2"/>
                      <a:pt x="0" y="35"/>
                      <a:pt x="1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3" y="54"/>
                      <a:pt x="15" y="55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2" y="22"/>
                      <a:pt x="62" y="20"/>
                      <a:pt x="61" y="18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8" name="i$ľíḓé">
                <a:extLst>
                  <a:ext uri="{FF2B5EF4-FFF2-40B4-BE49-F238E27FC236}">
                    <a16:creationId xmlns:a16="http://schemas.microsoft.com/office/drawing/2014/main" id="{F3F71300-8A41-4903-A480-6DD6BA2EB029}"/>
                  </a:ext>
                </a:extLst>
              </p:cNvPr>
              <p:cNvSpPr/>
              <p:nvPr/>
            </p:nvSpPr>
            <p:spPr bwMode="auto">
              <a:xfrm>
                <a:off x="7620001" y="3325813"/>
                <a:ext cx="92075" cy="80963"/>
              </a:xfrm>
              <a:custGeom>
                <a:avLst/>
                <a:gdLst>
                  <a:gd name="T0" fmla="*/ 63 w 63"/>
                  <a:gd name="T1" fmla="*/ 20 h 55"/>
                  <a:gd name="T2" fmla="*/ 49 w 63"/>
                  <a:gd name="T3" fmla="*/ 1 h 55"/>
                  <a:gd name="T4" fmla="*/ 47 w 63"/>
                  <a:gd name="T5" fmla="*/ 1 h 55"/>
                  <a:gd name="T6" fmla="*/ 47 w 63"/>
                  <a:gd name="T7" fmla="*/ 1 h 55"/>
                  <a:gd name="T8" fmla="*/ 1 w 63"/>
                  <a:gd name="T9" fmla="*/ 33 h 55"/>
                  <a:gd name="T10" fmla="*/ 1 w 63"/>
                  <a:gd name="T11" fmla="*/ 35 h 55"/>
                  <a:gd name="T12" fmla="*/ 13 w 63"/>
                  <a:gd name="T13" fmla="*/ 54 h 55"/>
                  <a:gd name="T14" fmla="*/ 16 w 63"/>
                  <a:gd name="T15" fmla="*/ 55 h 55"/>
                  <a:gd name="T16" fmla="*/ 16 w 63"/>
                  <a:gd name="T17" fmla="*/ 55 h 55"/>
                  <a:gd name="T18" fmla="*/ 62 w 63"/>
                  <a:gd name="T19" fmla="*/ 22 h 55"/>
                  <a:gd name="T20" fmla="*/ 63 w 63"/>
                  <a:gd name="T21" fmla="*/ 2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55">
                    <a:moveTo>
                      <a:pt x="63" y="20"/>
                    </a:move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48" y="0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3"/>
                      <a:pt x="0" y="34"/>
                      <a:pt x="1" y="35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4" y="55"/>
                      <a:pt x="15" y="55"/>
                      <a:pt x="16" y="55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63" y="22"/>
                      <a:pt x="63" y="21"/>
                      <a:pt x="63" y="20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9" name="iṣḷidé">
                <a:extLst>
                  <a:ext uri="{FF2B5EF4-FFF2-40B4-BE49-F238E27FC236}">
                    <a16:creationId xmlns:a16="http://schemas.microsoft.com/office/drawing/2014/main" id="{5B1F273B-678D-48EA-85CE-17B6446551B7}"/>
                  </a:ext>
                </a:extLst>
              </p:cNvPr>
              <p:cNvSpPr/>
              <p:nvPr/>
            </p:nvSpPr>
            <p:spPr bwMode="auto">
              <a:xfrm>
                <a:off x="7753351" y="3117851"/>
                <a:ext cx="171450" cy="133350"/>
              </a:xfrm>
              <a:custGeom>
                <a:avLst/>
                <a:gdLst>
                  <a:gd name="T0" fmla="*/ 117 w 117"/>
                  <a:gd name="T1" fmla="*/ 19 h 92"/>
                  <a:gd name="T2" fmla="*/ 105 w 117"/>
                  <a:gd name="T3" fmla="*/ 1 h 92"/>
                  <a:gd name="T4" fmla="*/ 102 w 117"/>
                  <a:gd name="T5" fmla="*/ 1 h 92"/>
                  <a:gd name="T6" fmla="*/ 1 w 117"/>
                  <a:gd name="T7" fmla="*/ 69 h 92"/>
                  <a:gd name="T8" fmla="*/ 0 w 117"/>
                  <a:gd name="T9" fmla="*/ 72 h 92"/>
                  <a:gd name="T10" fmla="*/ 0 w 117"/>
                  <a:gd name="T11" fmla="*/ 72 h 92"/>
                  <a:gd name="T12" fmla="*/ 13 w 117"/>
                  <a:gd name="T13" fmla="*/ 91 h 92"/>
                  <a:gd name="T14" fmla="*/ 15 w 117"/>
                  <a:gd name="T15" fmla="*/ 92 h 92"/>
                  <a:gd name="T16" fmla="*/ 15 w 117"/>
                  <a:gd name="T17" fmla="*/ 92 h 92"/>
                  <a:gd name="T18" fmla="*/ 117 w 117"/>
                  <a:gd name="T19" fmla="*/ 22 h 92"/>
                  <a:gd name="T20" fmla="*/ 117 w 117"/>
                  <a:gd name="T21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92">
                    <a:moveTo>
                      <a:pt x="117" y="19"/>
                    </a:moveTo>
                    <a:cubicBezTo>
                      <a:pt x="105" y="1"/>
                      <a:pt x="105" y="1"/>
                      <a:pt x="105" y="1"/>
                    </a:cubicBezTo>
                    <a:cubicBezTo>
                      <a:pt x="104" y="1"/>
                      <a:pt x="103" y="0"/>
                      <a:pt x="102" y="1"/>
                    </a:cubicBezTo>
                    <a:cubicBezTo>
                      <a:pt x="1" y="69"/>
                      <a:pt x="1" y="69"/>
                      <a:pt x="1" y="69"/>
                    </a:cubicBezTo>
                    <a:cubicBezTo>
                      <a:pt x="0" y="70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3" y="92"/>
                      <a:pt x="15" y="92"/>
                      <a:pt x="15" y="92"/>
                    </a:cubicBezTo>
                    <a:cubicBezTo>
                      <a:pt x="15" y="92"/>
                      <a:pt x="15" y="92"/>
                      <a:pt x="15" y="9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17" y="21"/>
                      <a:pt x="117" y="20"/>
                      <a:pt x="117" y="19"/>
                    </a:cubicBezTo>
                    <a:close/>
                  </a:path>
                </a:pathLst>
              </a:custGeom>
              <a:solidFill>
                <a:srgbClr val="464A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0" name="î$líďé">
                <a:extLst>
                  <a:ext uri="{FF2B5EF4-FFF2-40B4-BE49-F238E27FC236}">
                    <a16:creationId xmlns:a16="http://schemas.microsoft.com/office/drawing/2014/main" id="{85821941-F308-4EEE-8C69-1D890F6F7222}"/>
                  </a:ext>
                </a:extLst>
              </p:cNvPr>
              <p:cNvSpPr/>
              <p:nvPr/>
            </p:nvSpPr>
            <p:spPr bwMode="auto">
              <a:xfrm>
                <a:off x="7599363" y="2935288"/>
                <a:ext cx="330200" cy="293688"/>
              </a:xfrm>
              <a:custGeom>
                <a:avLst/>
                <a:gdLst>
                  <a:gd name="T0" fmla="*/ 160 w 225"/>
                  <a:gd name="T1" fmla="*/ 0 h 201"/>
                  <a:gd name="T2" fmla="*/ 155 w 225"/>
                  <a:gd name="T3" fmla="*/ 2 h 201"/>
                  <a:gd name="T4" fmla="*/ 6 w 225"/>
                  <a:gd name="T5" fmla="*/ 102 h 201"/>
                  <a:gd name="T6" fmla="*/ 3 w 225"/>
                  <a:gd name="T7" fmla="*/ 116 h 201"/>
                  <a:gd name="T8" fmla="*/ 3 w 225"/>
                  <a:gd name="T9" fmla="*/ 116 h 201"/>
                  <a:gd name="T10" fmla="*/ 58 w 225"/>
                  <a:gd name="T11" fmla="*/ 196 h 201"/>
                  <a:gd name="T12" fmla="*/ 67 w 225"/>
                  <a:gd name="T13" fmla="*/ 201 h 201"/>
                  <a:gd name="T14" fmla="*/ 72 w 225"/>
                  <a:gd name="T15" fmla="*/ 199 h 201"/>
                  <a:gd name="T16" fmla="*/ 72 w 225"/>
                  <a:gd name="T17" fmla="*/ 199 h 201"/>
                  <a:gd name="T18" fmla="*/ 220 w 225"/>
                  <a:gd name="T19" fmla="*/ 97 h 201"/>
                  <a:gd name="T20" fmla="*/ 222 w 225"/>
                  <a:gd name="T21" fmla="*/ 83 h 201"/>
                  <a:gd name="T22" fmla="*/ 222 w 225"/>
                  <a:gd name="T23" fmla="*/ 83 h 201"/>
                  <a:gd name="T24" fmla="*/ 168 w 225"/>
                  <a:gd name="T25" fmla="*/ 5 h 201"/>
                  <a:gd name="T26" fmla="*/ 160 w 225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5" h="201">
                    <a:moveTo>
                      <a:pt x="160" y="0"/>
                    </a:moveTo>
                    <a:cubicBezTo>
                      <a:pt x="158" y="0"/>
                      <a:pt x="156" y="1"/>
                      <a:pt x="155" y="2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" y="105"/>
                      <a:pt x="0" y="111"/>
                      <a:pt x="3" y="116"/>
                    </a:cubicBezTo>
                    <a:cubicBezTo>
                      <a:pt x="3" y="116"/>
                      <a:pt x="3" y="116"/>
                      <a:pt x="3" y="116"/>
                    </a:cubicBezTo>
                    <a:cubicBezTo>
                      <a:pt x="58" y="196"/>
                      <a:pt x="58" y="196"/>
                      <a:pt x="58" y="196"/>
                    </a:cubicBezTo>
                    <a:cubicBezTo>
                      <a:pt x="60" y="199"/>
                      <a:pt x="63" y="201"/>
                      <a:pt x="67" y="201"/>
                    </a:cubicBezTo>
                    <a:cubicBezTo>
                      <a:pt x="69" y="201"/>
                      <a:pt x="70" y="200"/>
                      <a:pt x="72" y="199"/>
                    </a:cubicBezTo>
                    <a:cubicBezTo>
                      <a:pt x="72" y="199"/>
                      <a:pt x="72" y="199"/>
                      <a:pt x="72" y="199"/>
                    </a:cubicBezTo>
                    <a:cubicBezTo>
                      <a:pt x="220" y="97"/>
                      <a:pt x="220" y="97"/>
                      <a:pt x="220" y="97"/>
                    </a:cubicBezTo>
                    <a:cubicBezTo>
                      <a:pt x="224" y="94"/>
                      <a:pt x="225" y="88"/>
                      <a:pt x="222" y="83"/>
                    </a:cubicBezTo>
                    <a:cubicBezTo>
                      <a:pt x="222" y="83"/>
                      <a:pt x="222" y="83"/>
                      <a:pt x="222" y="83"/>
                    </a:cubicBezTo>
                    <a:cubicBezTo>
                      <a:pt x="168" y="5"/>
                      <a:pt x="168" y="5"/>
                      <a:pt x="168" y="5"/>
                    </a:cubicBezTo>
                    <a:cubicBezTo>
                      <a:pt x="166" y="2"/>
                      <a:pt x="163" y="0"/>
                      <a:pt x="160" y="0"/>
                    </a:cubicBezTo>
                  </a:path>
                </a:pathLst>
              </a:custGeom>
              <a:solidFill>
                <a:srgbClr val="8C8C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1" name="ïṩliḑé">
                <a:extLst>
                  <a:ext uri="{FF2B5EF4-FFF2-40B4-BE49-F238E27FC236}">
                    <a16:creationId xmlns:a16="http://schemas.microsoft.com/office/drawing/2014/main" id="{12E7AB05-64E4-46F7-AC44-7A0E45F7873E}"/>
                  </a:ext>
                </a:extLst>
              </p:cNvPr>
              <p:cNvSpPr/>
              <p:nvPr/>
            </p:nvSpPr>
            <p:spPr bwMode="auto">
              <a:xfrm>
                <a:off x="7604126" y="2935288"/>
                <a:ext cx="328613" cy="295275"/>
              </a:xfrm>
              <a:custGeom>
                <a:avLst/>
                <a:gdLst>
                  <a:gd name="T0" fmla="*/ 222 w 225"/>
                  <a:gd name="T1" fmla="*/ 84 h 203"/>
                  <a:gd name="T2" fmla="*/ 168 w 225"/>
                  <a:gd name="T3" fmla="*/ 5 h 203"/>
                  <a:gd name="T4" fmla="*/ 154 w 225"/>
                  <a:gd name="T5" fmla="*/ 3 h 203"/>
                  <a:gd name="T6" fmla="*/ 6 w 225"/>
                  <a:gd name="T7" fmla="*/ 102 h 203"/>
                  <a:gd name="T8" fmla="*/ 3 w 225"/>
                  <a:gd name="T9" fmla="*/ 116 h 203"/>
                  <a:gd name="T10" fmla="*/ 3 w 225"/>
                  <a:gd name="T11" fmla="*/ 116 h 203"/>
                  <a:gd name="T12" fmla="*/ 58 w 225"/>
                  <a:gd name="T13" fmla="*/ 197 h 203"/>
                  <a:gd name="T14" fmla="*/ 72 w 225"/>
                  <a:gd name="T15" fmla="*/ 200 h 203"/>
                  <a:gd name="T16" fmla="*/ 72 w 225"/>
                  <a:gd name="T17" fmla="*/ 200 h 203"/>
                  <a:gd name="T18" fmla="*/ 219 w 225"/>
                  <a:gd name="T19" fmla="*/ 98 h 203"/>
                  <a:gd name="T20" fmla="*/ 222 w 225"/>
                  <a:gd name="T21" fmla="*/ 8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5" h="203">
                    <a:moveTo>
                      <a:pt x="222" y="84"/>
                    </a:moveTo>
                    <a:cubicBezTo>
                      <a:pt x="168" y="5"/>
                      <a:pt x="168" y="5"/>
                      <a:pt x="168" y="5"/>
                    </a:cubicBezTo>
                    <a:cubicBezTo>
                      <a:pt x="165" y="1"/>
                      <a:pt x="159" y="0"/>
                      <a:pt x="154" y="3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" y="105"/>
                      <a:pt x="0" y="112"/>
                      <a:pt x="3" y="116"/>
                    </a:cubicBezTo>
                    <a:cubicBezTo>
                      <a:pt x="3" y="116"/>
                      <a:pt x="3" y="116"/>
                      <a:pt x="3" y="116"/>
                    </a:cubicBezTo>
                    <a:cubicBezTo>
                      <a:pt x="58" y="197"/>
                      <a:pt x="58" y="197"/>
                      <a:pt x="58" y="197"/>
                    </a:cubicBezTo>
                    <a:cubicBezTo>
                      <a:pt x="61" y="201"/>
                      <a:pt x="67" y="203"/>
                      <a:pt x="72" y="200"/>
                    </a:cubicBezTo>
                    <a:cubicBezTo>
                      <a:pt x="72" y="200"/>
                      <a:pt x="72" y="200"/>
                      <a:pt x="72" y="200"/>
                    </a:cubicBezTo>
                    <a:cubicBezTo>
                      <a:pt x="219" y="98"/>
                      <a:pt x="219" y="98"/>
                      <a:pt x="219" y="98"/>
                    </a:cubicBezTo>
                    <a:cubicBezTo>
                      <a:pt x="224" y="94"/>
                      <a:pt x="225" y="88"/>
                      <a:pt x="222" y="84"/>
                    </a:cubicBezTo>
                    <a:close/>
                  </a:path>
                </a:pathLst>
              </a:custGeom>
              <a:solidFill>
                <a:srgbClr val="9394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2" name="íṣḻiḍé">
                <a:extLst>
                  <a:ext uri="{FF2B5EF4-FFF2-40B4-BE49-F238E27FC236}">
                    <a16:creationId xmlns:a16="http://schemas.microsoft.com/office/drawing/2014/main" id="{29C1AFFC-B469-483C-B194-D5BA7D68AB3B}"/>
                  </a:ext>
                </a:extLst>
              </p:cNvPr>
              <p:cNvSpPr/>
              <p:nvPr/>
            </p:nvSpPr>
            <p:spPr bwMode="auto">
              <a:xfrm>
                <a:off x="7713663" y="3186113"/>
                <a:ext cx="709613" cy="428625"/>
              </a:xfrm>
              <a:custGeom>
                <a:avLst/>
                <a:gdLst>
                  <a:gd name="T0" fmla="*/ 481 w 485"/>
                  <a:gd name="T1" fmla="*/ 38 h 294"/>
                  <a:gd name="T2" fmla="*/ 367 w 485"/>
                  <a:gd name="T3" fmla="*/ 0 h 294"/>
                  <a:gd name="T4" fmla="*/ 0 w 485"/>
                  <a:gd name="T5" fmla="*/ 255 h 294"/>
                  <a:gd name="T6" fmla="*/ 113 w 485"/>
                  <a:gd name="T7" fmla="*/ 292 h 294"/>
                  <a:gd name="T8" fmla="*/ 132 w 485"/>
                  <a:gd name="T9" fmla="*/ 289 h 294"/>
                  <a:gd name="T10" fmla="*/ 482 w 485"/>
                  <a:gd name="T11" fmla="*/ 46 h 294"/>
                  <a:gd name="T12" fmla="*/ 484 w 485"/>
                  <a:gd name="T13" fmla="*/ 40 h 294"/>
                  <a:gd name="T14" fmla="*/ 481 w 485"/>
                  <a:gd name="T15" fmla="*/ 38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5" h="294">
                    <a:moveTo>
                      <a:pt x="481" y="38"/>
                    </a:moveTo>
                    <a:cubicBezTo>
                      <a:pt x="367" y="0"/>
                      <a:pt x="367" y="0"/>
                      <a:pt x="367" y="0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113" y="292"/>
                      <a:pt x="113" y="292"/>
                      <a:pt x="113" y="292"/>
                    </a:cubicBezTo>
                    <a:cubicBezTo>
                      <a:pt x="120" y="294"/>
                      <a:pt x="126" y="293"/>
                      <a:pt x="132" y="289"/>
                    </a:cubicBezTo>
                    <a:cubicBezTo>
                      <a:pt x="482" y="46"/>
                      <a:pt x="482" y="46"/>
                      <a:pt x="482" y="46"/>
                    </a:cubicBezTo>
                    <a:cubicBezTo>
                      <a:pt x="484" y="44"/>
                      <a:pt x="485" y="42"/>
                      <a:pt x="484" y="40"/>
                    </a:cubicBezTo>
                    <a:cubicBezTo>
                      <a:pt x="483" y="39"/>
                      <a:pt x="482" y="39"/>
                      <a:pt x="481" y="38"/>
                    </a:cubicBez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460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EA7042-1ACD-4AE6-A88A-7D7F54558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E228816-FCF7-4749-9F9C-E900CD09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258197-5E55-4DAE-8F2C-16F1B8E5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412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0161BFB-06C9-4A21-A314-A4F2E974BE0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9718676" cy="5734049"/>
            <a:chOff x="673100" y="1123950"/>
            <a:chExt cx="9718676" cy="5734049"/>
          </a:xfrm>
        </p:grpSpPr>
        <p:grpSp>
          <p:nvGrpSpPr>
            <p:cNvPr id="6" name="iṡļiḋe">
              <a:extLst>
                <a:ext uri="{FF2B5EF4-FFF2-40B4-BE49-F238E27FC236}">
                  <a16:creationId xmlns:a16="http://schemas.microsoft.com/office/drawing/2014/main" id="{A2002B4F-3803-4C8C-B02F-90746C4D56E0}"/>
                </a:ext>
              </a:extLst>
            </p:cNvPr>
            <p:cNvGrpSpPr/>
            <p:nvPr/>
          </p:nvGrpSpPr>
          <p:grpSpPr>
            <a:xfrm>
              <a:off x="673100" y="1123950"/>
              <a:ext cx="4079875" cy="5734049"/>
              <a:chOff x="673100" y="1123950"/>
              <a:chExt cx="4079875" cy="5734049"/>
            </a:xfrm>
          </p:grpSpPr>
          <p:sp>
            <p:nvSpPr>
              <p:cNvPr id="22" name="iṥlïḋè">
                <a:extLst>
                  <a:ext uri="{FF2B5EF4-FFF2-40B4-BE49-F238E27FC236}">
                    <a16:creationId xmlns:a16="http://schemas.microsoft.com/office/drawing/2014/main" id="{7ECD709E-3E14-441A-BC14-2C61E631F81D}"/>
                  </a:ext>
                </a:extLst>
              </p:cNvPr>
              <p:cNvSpPr/>
              <p:nvPr/>
            </p:nvSpPr>
            <p:spPr>
              <a:xfrm>
                <a:off x="673100" y="1123950"/>
                <a:ext cx="4079875" cy="156210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íṡḻíďê">
                <a:extLst>
                  <a:ext uri="{FF2B5EF4-FFF2-40B4-BE49-F238E27FC236}">
                    <a16:creationId xmlns:a16="http://schemas.microsoft.com/office/drawing/2014/main" id="{8C5B7B80-86C7-4411-BF69-79F3042348BA}"/>
                  </a:ext>
                </a:extLst>
              </p:cNvPr>
              <p:cNvSpPr/>
              <p:nvPr/>
            </p:nvSpPr>
            <p:spPr>
              <a:xfrm>
                <a:off x="673100" y="2359044"/>
                <a:ext cx="4079875" cy="4498955"/>
              </a:xfrm>
              <a:prstGeom prst="rect">
                <a:avLst/>
              </a:prstGeom>
              <a:pattFill prst="pct5">
                <a:fgClr>
                  <a:schemeClr val="bg1"/>
                </a:fgClr>
                <a:bgClr>
                  <a:schemeClr val="tx2">
                    <a:lumMod val="60000"/>
                    <a:lumOff val="40000"/>
                  </a:schemeClr>
                </a:bgClr>
              </a:patt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iṩḷîdè">
                <a:extLst>
                  <a:ext uri="{FF2B5EF4-FFF2-40B4-BE49-F238E27FC236}">
                    <a16:creationId xmlns:a16="http://schemas.microsoft.com/office/drawing/2014/main" id="{D88BFB94-3843-4CA5-A021-D37428D70DA1}"/>
                  </a:ext>
                </a:extLst>
              </p:cNvPr>
              <p:cNvSpPr/>
              <p:nvPr/>
            </p:nvSpPr>
            <p:spPr>
              <a:xfrm>
                <a:off x="673100" y="1357937"/>
                <a:ext cx="3185487" cy="92333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r>
                  <a:rPr lang="zh-CN" altLang="en-US" sz="5400" b="1" dirty="0">
                    <a:solidFill>
                      <a:schemeClr val="bg1">
                        <a:lumMod val="65000"/>
                      </a:schemeClr>
                    </a:solidFill>
                  </a:rPr>
                  <a:t>Contents</a:t>
                </a:r>
              </a:p>
            </p:txBody>
          </p:sp>
        </p:grpSp>
        <p:sp>
          <p:nvSpPr>
            <p:cNvPr id="7" name="is1íde">
              <a:extLst>
                <a:ext uri="{FF2B5EF4-FFF2-40B4-BE49-F238E27FC236}">
                  <a16:creationId xmlns:a16="http://schemas.microsoft.com/office/drawing/2014/main" id="{E3D2C12F-A9D1-43FE-9F17-E77599A9A8E5}"/>
                </a:ext>
              </a:extLst>
            </p:cNvPr>
            <p:cNvSpPr/>
            <p:nvPr/>
          </p:nvSpPr>
          <p:spPr bwMode="auto">
            <a:xfrm>
              <a:off x="6229350" y="1438855"/>
              <a:ext cx="4162426" cy="356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text……</a:t>
              </a:r>
            </a:p>
          </p:txBody>
        </p:sp>
        <p:sp>
          <p:nvSpPr>
            <p:cNvPr id="8" name="íşļíḍê">
              <a:extLst>
                <a:ext uri="{FF2B5EF4-FFF2-40B4-BE49-F238E27FC236}">
                  <a16:creationId xmlns:a16="http://schemas.microsoft.com/office/drawing/2014/main" id="{9B517BCE-D283-4A2E-939D-1FF0A0167795}"/>
                </a:ext>
              </a:extLst>
            </p:cNvPr>
            <p:cNvSpPr/>
            <p:nvPr/>
          </p:nvSpPr>
          <p:spPr>
            <a:xfrm>
              <a:off x="5648325" y="1335881"/>
              <a:ext cx="581025" cy="561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b="1" i="1" dirty="0">
                  <a:solidFill>
                    <a:schemeClr val="bg1"/>
                  </a:solidFill>
                </a:rPr>
                <a:t>01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9" name="ïṥlíḍe">
              <a:extLst>
                <a:ext uri="{FF2B5EF4-FFF2-40B4-BE49-F238E27FC236}">
                  <a16:creationId xmlns:a16="http://schemas.microsoft.com/office/drawing/2014/main" id="{E3D2C12F-A9D1-43FE-9F17-E77599A9A8E5}"/>
                </a:ext>
              </a:extLst>
            </p:cNvPr>
            <p:cNvSpPr/>
            <p:nvPr/>
          </p:nvSpPr>
          <p:spPr bwMode="auto">
            <a:xfrm>
              <a:off x="6229350" y="2399826"/>
              <a:ext cx="4162426" cy="356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text……</a:t>
              </a:r>
            </a:p>
          </p:txBody>
        </p:sp>
        <p:sp>
          <p:nvSpPr>
            <p:cNvPr id="10" name="isľíḓé">
              <a:extLst>
                <a:ext uri="{FF2B5EF4-FFF2-40B4-BE49-F238E27FC236}">
                  <a16:creationId xmlns:a16="http://schemas.microsoft.com/office/drawing/2014/main" id="{69F16DE7-1A9C-4D19-B62D-962A0BE047AC}"/>
                </a:ext>
              </a:extLst>
            </p:cNvPr>
            <p:cNvSpPr/>
            <p:nvPr/>
          </p:nvSpPr>
          <p:spPr>
            <a:xfrm>
              <a:off x="5648325" y="2296852"/>
              <a:ext cx="581025" cy="561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b="1" i="1" dirty="0">
                  <a:solidFill>
                    <a:schemeClr val="bg1"/>
                  </a:solidFill>
                </a:rPr>
                <a:t>02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ïśḻiḍé">
              <a:extLst>
                <a:ext uri="{FF2B5EF4-FFF2-40B4-BE49-F238E27FC236}">
                  <a16:creationId xmlns:a16="http://schemas.microsoft.com/office/drawing/2014/main" id="{E3D2C12F-A9D1-43FE-9F17-E77599A9A8E5}"/>
                </a:ext>
              </a:extLst>
            </p:cNvPr>
            <p:cNvSpPr/>
            <p:nvPr/>
          </p:nvSpPr>
          <p:spPr bwMode="auto">
            <a:xfrm>
              <a:off x="6229350" y="3360789"/>
              <a:ext cx="4162426" cy="356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text……</a:t>
              </a:r>
            </a:p>
          </p:txBody>
        </p:sp>
        <p:sp>
          <p:nvSpPr>
            <p:cNvPr id="12" name="iṡļiḑe">
              <a:extLst>
                <a:ext uri="{FF2B5EF4-FFF2-40B4-BE49-F238E27FC236}">
                  <a16:creationId xmlns:a16="http://schemas.microsoft.com/office/drawing/2014/main" id="{0CC0CFAE-D787-432A-8123-940179359F91}"/>
                </a:ext>
              </a:extLst>
            </p:cNvPr>
            <p:cNvSpPr/>
            <p:nvPr/>
          </p:nvSpPr>
          <p:spPr>
            <a:xfrm>
              <a:off x="5648325" y="3257815"/>
              <a:ext cx="581025" cy="561975"/>
            </a:xfrm>
            <a:prstGeom prst="rect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b="1" i="1" dirty="0">
                  <a:solidFill>
                    <a:schemeClr val="bg1"/>
                  </a:solidFill>
                </a:rPr>
                <a:t>03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3" name="ïšľiḑè">
              <a:extLst>
                <a:ext uri="{FF2B5EF4-FFF2-40B4-BE49-F238E27FC236}">
                  <a16:creationId xmlns:a16="http://schemas.microsoft.com/office/drawing/2014/main" id="{E3D2C12F-A9D1-43FE-9F17-E77599A9A8E5}"/>
                </a:ext>
              </a:extLst>
            </p:cNvPr>
            <p:cNvSpPr/>
            <p:nvPr/>
          </p:nvSpPr>
          <p:spPr bwMode="auto">
            <a:xfrm>
              <a:off x="6229350" y="4321756"/>
              <a:ext cx="4162426" cy="356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text……</a:t>
              </a:r>
            </a:p>
          </p:txBody>
        </p:sp>
        <p:sp>
          <p:nvSpPr>
            <p:cNvPr id="14" name="îSḻiḑè">
              <a:extLst>
                <a:ext uri="{FF2B5EF4-FFF2-40B4-BE49-F238E27FC236}">
                  <a16:creationId xmlns:a16="http://schemas.microsoft.com/office/drawing/2014/main" id="{4DF52A69-2C18-415F-B1D5-66C19E413D64}"/>
                </a:ext>
              </a:extLst>
            </p:cNvPr>
            <p:cNvSpPr/>
            <p:nvPr/>
          </p:nvSpPr>
          <p:spPr>
            <a:xfrm>
              <a:off x="5648325" y="4218782"/>
              <a:ext cx="581025" cy="561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b="1" i="1" dirty="0">
                  <a:solidFill>
                    <a:schemeClr val="bg1"/>
                  </a:solidFill>
                </a:rPr>
                <a:t>04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5" name="îş1îḍê">
              <a:extLst>
                <a:ext uri="{FF2B5EF4-FFF2-40B4-BE49-F238E27FC236}">
                  <a16:creationId xmlns:a16="http://schemas.microsoft.com/office/drawing/2014/main" id="{E3D2C12F-A9D1-43FE-9F17-E77599A9A8E5}"/>
                </a:ext>
              </a:extLst>
            </p:cNvPr>
            <p:cNvSpPr/>
            <p:nvPr/>
          </p:nvSpPr>
          <p:spPr bwMode="auto">
            <a:xfrm>
              <a:off x="6229350" y="5282723"/>
              <a:ext cx="4162426" cy="356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text……</a:t>
              </a:r>
            </a:p>
          </p:txBody>
        </p:sp>
        <p:sp>
          <p:nvSpPr>
            <p:cNvPr id="16" name="ïṧľîḍê">
              <a:extLst>
                <a:ext uri="{FF2B5EF4-FFF2-40B4-BE49-F238E27FC236}">
                  <a16:creationId xmlns:a16="http://schemas.microsoft.com/office/drawing/2014/main" id="{F1EF5D8F-0C25-434C-91D8-33540C6EA8C5}"/>
                </a:ext>
              </a:extLst>
            </p:cNvPr>
            <p:cNvSpPr/>
            <p:nvPr/>
          </p:nvSpPr>
          <p:spPr>
            <a:xfrm>
              <a:off x="5648325" y="5179749"/>
              <a:ext cx="581025" cy="561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b="1" i="1" dirty="0">
                  <a:solidFill>
                    <a:schemeClr val="bg1"/>
                  </a:solidFill>
                </a:rPr>
                <a:t>05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69A71012-FB3F-41F2-9F43-9EDF347CA2F9}"/>
                </a:ext>
              </a:extLst>
            </p:cNvPr>
            <p:cNvCxnSpPr/>
            <p:nvPr/>
          </p:nvCxnSpPr>
          <p:spPr>
            <a:xfrm>
              <a:off x="5648325" y="2097356"/>
              <a:ext cx="46101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2CC06526-E7FD-429F-BE15-5561A7393C8A}"/>
                </a:ext>
              </a:extLst>
            </p:cNvPr>
            <p:cNvCxnSpPr/>
            <p:nvPr/>
          </p:nvCxnSpPr>
          <p:spPr>
            <a:xfrm>
              <a:off x="5648325" y="3058320"/>
              <a:ext cx="46101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7313DFCD-7946-4999-A9E6-E5BBDCE60971}"/>
                </a:ext>
              </a:extLst>
            </p:cNvPr>
            <p:cNvCxnSpPr/>
            <p:nvPr/>
          </p:nvCxnSpPr>
          <p:spPr>
            <a:xfrm>
              <a:off x="5648325" y="4019286"/>
              <a:ext cx="46101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F0072470-E54A-4CAF-B680-FA139218AAA1}"/>
                </a:ext>
              </a:extLst>
            </p:cNvPr>
            <p:cNvCxnSpPr/>
            <p:nvPr/>
          </p:nvCxnSpPr>
          <p:spPr>
            <a:xfrm>
              <a:off x="5648325" y="4980253"/>
              <a:ext cx="46101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B222A795-690D-4DA2-9401-E320C8EDCEA8}"/>
                </a:ext>
              </a:extLst>
            </p:cNvPr>
            <p:cNvCxnSpPr/>
            <p:nvPr/>
          </p:nvCxnSpPr>
          <p:spPr>
            <a:xfrm>
              <a:off x="5648325" y="5941218"/>
              <a:ext cx="46101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259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A9469-0DEE-4F92-9E30-60C1A945E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DBCC074-BAFE-4304-A2B1-3404AAA39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FF6AEE4-3773-4DB1-BDDB-D04713E3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5" name="2063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20E5D93-4A8B-4DF1-A1A7-599440C715A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123950"/>
            <a:ext cx="10845798" cy="5019675"/>
            <a:chOff x="673102" y="1123950"/>
            <a:chExt cx="10845798" cy="5019675"/>
          </a:xfrm>
        </p:grpSpPr>
        <p:sp>
          <p:nvSpPr>
            <p:cNvPr id="6" name="îṣľïḍè">
              <a:extLst>
                <a:ext uri="{FF2B5EF4-FFF2-40B4-BE49-F238E27FC236}">
                  <a16:creationId xmlns:a16="http://schemas.microsoft.com/office/drawing/2014/main" id="{4E7BF1B0-B758-4046-90D6-F9420980FA42}"/>
                </a:ext>
              </a:extLst>
            </p:cNvPr>
            <p:cNvSpPr txBox="1"/>
            <p:nvPr/>
          </p:nvSpPr>
          <p:spPr>
            <a:xfrm>
              <a:off x="673103" y="2714881"/>
              <a:ext cx="3670291" cy="714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7" name="íŝḷïḑè">
              <a:extLst>
                <a:ext uri="{FF2B5EF4-FFF2-40B4-BE49-F238E27FC236}">
                  <a16:creationId xmlns:a16="http://schemas.microsoft.com/office/drawing/2014/main" id="{14DFCFED-CAF9-4807-A871-15BD852F9DD0}"/>
                </a:ext>
              </a:extLst>
            </p:cNvPr>
            <p:cNvSpPr txBox="1"/>
            <p:nvPr/>
          </p:nvSpPr>
          <p:spPr>
            <a:xfrm>
              <a:off x="673102" y="3429000"/>
              <a:ext cx="3670292" cy="9110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5AE1D62-B82B-41BE-AA79-FF1A16DBBDF1}"/>
                </a:ext>
              </a:extLst>
            </p:cNvPr>
            <p:cNvCxnSpPr/>
            <p:nvPr/>
          </p:nvCxnSpPr>
          <p:spPr>
            <a:xfrm>
              <a:off x="4500800" y="1123950"/>
              <a:ext cx="0" cy="50196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íṩļíḋé">
              <a:extLst>
                <a:ext uri="{FF2B5EF4-FFF2-40B4-BE49-F238E27FC236}">
                  <a16:creationId xmlns:a16="http://schemas.microsoft.com/office/drawing/2014/main" id="{16B4D332-9C65-4589-8CBA-C532D6548B16}"/>
                </a:ext>
              </a:extLst>
            </p:cNvPr>
            <p:cNvSpPr/>
            <p:nvPr/>
          </p:nvSpPr>
          <p:spPr>
            <a:xfrm>
              <a:off x="4783136" y="2296232"/>
              <a:ext cx="3303462" cy="184396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ŝľîḋè">
              <a:extLst>
                <a:ext uri="{FF2B5EF4-FFF2-40B4-BE49-F238E27FC236}">
                  <a16:creationId xmlns:a16="http://schemas.microsoft.com/office/drawing/2014/main" id="{EFCDF1A4-59D4-4FFC-9F3E-2DD3B03A63C9}"/>
                </a:ext>
              </a:extLst>
            </p:cNvPr>
            <p:cNvSpPr/>
            <p:nvPr/>
          </p:nvSpPr>
          <p:spPr>
            <a:xfrm>
              <a:off x="8215430" y="2296232"/>
              <a:ext cx="3303462" cy="184396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îSḷîdê">
              <a:extLst>
                <a:ext uri="{FF2B5EF4-FFF2-40B4-BE49-F238E27FC236}">
                  <a16:creationId xmlns:a16="http://schemas.microsoft.com/office/drawing/2014/main" id="{879B6C21-919C-45D2-A972-685E8106A820}"/>
                </a:ext>
              </a:extLst>
            </p:cNvPr>
            <p:cNvSpPr/>
            <p:nvPr/>
          </p:nvSpPr>
          <p:spPr>
            <a:xfrm>
              <a:off x="4783136" y="3733935"/>
              <a:ext cx="3303456" cy="4062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iSḷiḍé">
              <a:extLst>
                <a:ext uri="{FF2B5EF4-FFF2-40B4-BE49-F238E27FC236}">
                  <a16:creationId xmlns:a16="http://schemas.microsoft.com/office/drawing/2014/main" id="{B14DE12F-E118-4DA9-B66E-3C3F8BB66237}"/>
                </a:ext>
              </a:extLst>
            </p:cNvPr>
            <p:cNvSpPr/>
            <p:nvPr/>
          </p:nvSpPr>
          <p:spPr>
            <a:xfrm>
              <a:off x="8215424" y="3733935"/>
              <a:ext cx="3303456" cy="4062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lvl="0"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is1íďê">
              <a:extLst>
                <a:ext uri="{FF2B5EF4-FFF2-40B4-BE49-F238E27FC236}">
                  <a16:creationId xmlns:a16="http://schemas.microsoft.com/office/drawing/2014/main" id="{FA4D6A5E-6F27-46FB-8A90-900E325ACA10}"/>
                </a:ext>
              </a:extLst>
            </p:cNvPr>
            <p:cNvSpPr/>
            <p:nvPr/>
          </p:nvSpPr>
          <p:spPr bwMode="auto">
            <a:xfrm>
              <a:off x="4783136" y="4290885"/>
              <a:ext cx="3303453" cy="1287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endParaRPr lang="en-US" altLang="zh-CN" sz="1200" dirty="0"/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……</a:t>
              </a:r>
              <a:endParaRPr lang="de-DE" altLang="zh-CN" sz="1200" dirty="0"/>
            </a:p>
          </p:txBody>
        </p:sp>
        <p:sp>
          <p:nvSpPr>
            <p:cNvPr id="14" name="îšľîďè">
              <a:extLst>
                <a:ext uri="{FF2B5EF4-FFF2-40B4-BE49-F238E27FC236}">
                  <a16:creationId xmlns:a16="http://schemas.microsoft.com/office/drawing/2014/main" id="{CBE9DAF2-AE96-4A5B-B46E-1F1F438E135C}"/>
                </a:ext>
              </a:extLst>
            </p:cNvPr>
            <p:cNvSpPr/>
            <p:nvPr/>
          </p:nvSpPr>
          <p:spPr bwMode="auto">
            <a:xfrm>
              <a:off x="8215447" y="4290885"/>
              <a:ext cx="3303453" cy="1287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endParaRPr lang="en-US" altLang="zh-CN" sz="1200" dirty="0"/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……</a:t>
              </a:r>
              <a:endParaRPr lang="de-DE" altLang="zh-CN" sz="1200" dirty="0"/>
            </a:p>
          </p:txBody>
        </p:sp>
        <p:grpSp>
          <p:nvGrpSpPr>
            <p:cNvPr id="15" name="í$ḷîdè">
              <a:extLst>
                <a:ext uri="{FF2B5EF4-FFF2-40B4-BE49-F238E27FC236}">
                  <a16:creationId xmlns:a16="http://schemas.microsoft.com/office/drawing/2014/main" id="{E7B9A1ED-545C-4EA2-A5FF-A7382CB3A39F}"/>
                </a:ext>
              </a:extLst>
            </p:cNvPr>
            <p:cNvGrpSpPr/>
            <p:nvPr/>
          </p:nvGrpSpPr>
          <p:grpSpPr>
            <a:xfrm>
              <a:off x="6024434" y="1886204"/>
              <a:ext cx="820866" cy="820056"/>
              <a:chOff x="6024434" y="1886204"/>
              <a:chExt cx="820866" cy="820056"/>
            </a:xfrm>
          </p:grpSpPr>
          <p:sp>
            <p:nvSpPr>
              <p:cNvPr id="19" name="ïṡļîḑé">
                <a:extLst>
                  <a:ext uri="{FF2B5EF4-FFF2-40B4-BE49-F238E27FC236}">
                    <a16:creationId xmlns:a16="http://schemas.microsoft.com/office/drawing/2014/main" id="{040ECF36-7E6F-4791-B5F3-ADE00C45C2E9}"/>
                  </a:ext>
                </a:extLst>
              </p:cNvPr>
              <p:cNvSpPr/>
              <p:nvPr/>
            </p:nvSpPr>
            <p:spPr>
              <a:xfrm>
                <a:off x="6024434" y="1886204"/>
                <a:ext cx="820866" cy="82005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sz="2400" kern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îšľidè">
                <a:extLst>
                  <a:ext uri="{FF2B5EF4-FFF2-40B4-BE49-F238E27FC236}">
                    <a16:creationId xmlns:a16="http://schemas.microsoft.com/office/drawing/2014/main" id="{564C7981-565E-46A3-87B0-BD98126E590D}"/>
                  </a:ext>
                </a:extLst>
              </p:cNvPr>
              <p:cNvSpPr/>
              <p:nvPr/>
            </p:nvSpPr>
            <p:spPr bwMode="auto">
              <a:xfrm>
                <a:off x="6202228" y="2072499"/>
                <a:ext cx="465278" cy="44746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" name="ïs1íḓê">
              <a:extLst>
                <a:ext uri="{FF2B5EF4-FFF2-40B4-BE49-F238E27FC236}">
                  <a16:creationId xmlns:a16="http://schemas.microsoft.com/office/drawing/2014/main" id="{9F36EB1E-AB28-44F5-B7EA-6FA6A699B31A}"/>
                </a:ext>
              </a:extLst>
            </p:cNvPr>
            <p:cNvGrpSpPr/>
            <p:nvPr/>
          </p:nvGrpSpPr>
          <p:grpSpPr>
            <a:xfrm>
              <a:off x="9456719" y="1886204"/>
              <a:ext cx="820866" cy="820056"/>
              <a:chOff x="6024434" y="1886204"/>
              <a:chExt cx="820866" cy="820056"/>
            </a:xfrm>
          </p:grpSpPr>
          <p:sp>
            <p:nvSpPr>
              <p:cNvPr id="17" name="îŝļïďé">
                <a:extLst>
                  <a:ext uri="{FF2B5EF4-FFF2-40B4-BE49-F238E27FC236}">
                    <a16:creationId xmlns:a16="http://schemas.microsoft.com/office/drawing/2014/main" id="{5C5BBE5E-703D-4F3C-BA32-3DFBF32C9044}"/>
                  </a:ext>
                </a:extLst>
              </p:cNvPr>
              <p:cNvSpPr/>
              <p:nvPr/>
            </p:nvSpPr>
            <p:spPr>
              <a:xfrm>
                <a:off x="6024434" y="1886204"/>
                <a:ext cx="820866" cy="82005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sz="2400" kern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î$1ïde">
                <a:extLst>
                  <a:ext uri="{FF2B5EF4-FFF2-40B4-BE49-F238E27FC236}">
                    <a16:creationId xmlns:a16="http://schemas.microsoft.com/office/drawing/2014/main" id="{970F05B0-9DBB-4362-A25B-5BD0DFAE0CF0}"/>
                  </a:ext>
                </a:extLst>
              </p:cNvPr>
              <p:cNvSpPr/>
              <p:nvPr/>
            </p:nvSpPr>
            <p:spPr bwMode="auto">
              <a:xfrm>
                <a:off x="6202228" y="2072499"/>
                <a:ext cx="465278" cy="44746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609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49CA39-6912-4AC9-A160-A4B02CEF2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87A6C06-8665-4F24-8A68-D16369B68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5F1C03-F357-44F9-BD1C-0AA2ABB8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220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8033EB9-8957-43A7-B91B-3A3925BD1C5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17748"/>
            <a:ext cx="10845800" cy="4169852"/>
            <a:chOff x="673100" y="1517748"/>
            <a:chExt cx="10845800" cy="4169852"/>
          </a:xfrm>
        </p:grpSpPr>
        <p:grpSp>
          <p:nvGrpSpPr>
            <p:cNvPr id="6" name="iSlíḑé">
              <a:extLst>
                <a:ext uri="{FF2B5EF4-FFF2-40B4-BE49-F238E27FC236}">
                  <a16:creationId xmlns:a16="http://schemas.microsoft.com/office/drawing/2014/main" id="{3B15E5D5-320B-4ED1-85A5-2FE024DB2970}"/>
                </a:ext>
              </a:extLst>
            </p:cNvPr>
            <p:cNvGrpSpPr/>
            <p:nvPr/>
          </p:nvGrpSpPr>
          <p:grpSpPr>
            <a:xfrm>
              <a:off x="2364566" y="1517748"/>
              <a:ext cx="7462868" cy="4163774"/>
              <a:chOff x="2364567" y="1792068"/>
              <a:chExt cx="7462868" cy="4163774"/>
            </a:xfrm>
          </p:grpSpPr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FA6B4374-4009-4219-B1DD-DE5D61A262B2}"/>
                  </a:ext>
                </a:extLst>
              </p:cNvPr>
              <p:cNvCxnSpPr/>
              <p:nvPr/>
            </p:nvCxnSpPr>
            <p:spPr>
              <a:xfrm flipH="1" flipV="1">
                <a:off x="8393530" y="2813893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E2A2A9B1-03D9-4CE1-8E46-D12038C66469}"/>
                  </a:ext>
                </a:extLst>
              </p:cNvPr>
              <p:cNvCxnSpPr/>
              <p:nvPr/>
            </p:nvCxnSpPr>
            <p:spPr>
              <a:xfrm flipH="1">
                <a:off x="8393530" y="4648509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5D4E24B8-B50B-4EE9-A219-409C5C72331A}"/>
                  </a:ext>
                </a:extLst>
              </p:cNvPr>
              <p:cNvCxnSpPr/>
              <p:nvPr/>
            </p:nvCxnSpPr>
            <p:spPr>
              <a:xfrm flipH="1" flipV="1">
                <a:off x="8393530" y="5301793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26DC4195-4192-4328-AEAF-012C4AF31573}"/>
                  </a:ext>
                </a:extLst>
              </p:cNvPr>
              <p:cNvCxnSpPr/>
              <p:nvPr/>
            </p:nvCxnSpPr>
            <p:spPr>
              <a:xfrm>
                <a:off x="3035101" y="2166810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D8BAAE8B-B24D-411D-93E1-F5B95080EDA9}"/>
                  </a:ext>
                </a:extLst>
              </p:cNvPr>
              <p:cNvCxnSpPr/>
              <p:nvPr/>
            </p:nvCxnSpPr>
            <p:spPr>
              <a:xfrm flipV="1">
                <a:off x="3035101" y="2820094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455B4355-C4CC-4522-A263-310E20E3937B}"/>
                  </a:ext>
                </a:extLst>
              </p:cNvPr>
              <p:cNvCxnSpPr/>
              <p:nvPr/>
            </p:nvCxnSpPr>
            <p:spPr>
              <a:xfrm>
                <a:off x="3035101" y="4654710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F17C1C6D-1DDC-4F4B-8091-EF898C0D0E34}"/>
                  </a:ext>
                </a:extLst>
              </p:cNvPr>
              <p:cNvCxnSpPr/>
              <p:nvPr/>
            </p:nvCxnSpPr>
            <p:spPr>
              <a:xfrm flipV="1">
                <a:off x="3035101" y="5307994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A77E7E51-E318-4CCB-8AAB-AAA8F5AA8F86}"/>
                  </a:ext>
                </a:extLst>
              </p:cNvPr>
              <p:cNvCxnSpPr/>
              <p:nvPr/>
            </p:nvCxnSpPr>
            <p:spPr>
              <a:xfrm flipH="1">
                <a:off x="8393530" y="2160609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3C176C5D-8A37-4018-A5C6-A849C5839BCB}"/>
                  </a:ext>
                </a:extLst>
              </p:cNvPr>
              <p:cNvCxnSpPr/>
              <p:nvPr/>
            </p:nvCxnSpPr>
            <p:spPr>
              <a:xfrm flipH="1">
                <a:off x="6736673" y="2954971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5EDAA8D6-EE40-40D6-82A1-251ABB573028}"/>
                  </a:ext>
                </a:extLst>
              </p:cNvPr>
              <p:cNvCxnSpPr/>
              <p:nvPr/>
            </p:nvCxnSpPr>
            <p:spPr>
              <a:xfrm flipH="1">
                <a:off x="4780248" y="4403842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CB6C75D5-DADA-45D0-BAE6-BC988B7FE0DA}"/>
                  </a:ext>
                </a:extLst>
              </p:cNvPr>
              <p:cNvCxnSpPr/>
              <p:nvPr/>
            </p:nvCxnSpPr>
            <p:spPr>
              <a:xfrm>
                <a:off x="4788500" y="2918086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BF7AB590-CE95-4E6E-9206-7AA680543C6F}"/>
                  </a:ext>
                </a:extLst>
              </p:cNvPr>
              <p:cNvCxnSpPr/>
              <p:nvPr/>
            </p:nvCxnSpPr>
            <p:spPr>
              <a:xfrm>
                <a:off x="6744925" y="4366957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îṩ1ïḑé">
                <a:extLst>
                  <a:ext uri="{FF2B5EF4-FFF2-40B4-BE49-F238E27FC236}">
                    <a16:creationId xmlns:a16="http://schemas.microsoft.com/office/drawing/2014/main" id="{470706DE-FBEC-4F95-B784-2080E0B8F0AC}"/>
                  </a:ext>
                </a:extLst>
              </p:cNvPr>
              <p:cNvSpPr/>
              <p:nvPr/>
            </p:nvSpPr>
            <p:spPr>
              <a:xfrm>
                <a:off x="5245513" y="3075912"/>
                <a:ext cx="1700977" cy="17111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  <p:sp>
            <p:nvSpPr>
              <p:cNvPr id="28" name="íṧlíḑè">
                <a:extLst>
                  <a:ext uri="{FF2B5EF4-FFF2-40B4-BE49-F238E27FC236}">
                    <a16:creationId xmlns:a16="http://schemas.microsoft.com/office/drawing/2014/main" id="{BBA14BF5-B260-4E82-9144-E5D925121683}"/>
                  </a:ext>
                </a:extLst>
              </p:cNvPr>
              <p:cNvSpPr/>
              <p:nvPr/>
            </p:nvSpPr>
            <p:spPr>
              <a:xfrm>
                <a:off x="3716948" y="2059227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Text</a:t>
                </a:r>
              </a:p>
            </p:txBody>
          </p:sp>
          <p:sp>
            <p:nvSpPr>
              <p:cNvPr id="29" name="ïšḻídê">
                <a:extLst>
                  <a:ext uri="{FF2B5EF4-FFF2-40B4-BE49-F238E27FC236}">
                    <a16:creationId xmlns:a16="http://schemas.microsoft.com/office/drawing/2014/main" id="{8EC21059-319B-4669-A2F8-3B5A0F04913F}"/>
                  </a:ext>
                </a:extLst>
              </p:cNvPr>
              <p:cNvSpPr/>
              <p:nvPr/>
            </p:nvSpPr>
            <p:spPr>
              <a:xfrm>
                <a:off x="3716948" y="4539443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solidFill>
                      <a:schemeClr val="tx1"/>
                    </a:solidFill>
                  </a:rPr>
                  <a:t>Text</a:t>
                </a:r>
              </a:p>
            </p:txBody>
          </p:sp>
          <p:sp>
            <p:nvSpPr>
              <p:cNvPr id="30" name="iṣļîḓè">
                <a:extLst>
                  <a:ext uri="{FF2B5EF4-FFF2-40B4-BE49-F238E27FC236}">
                    <a16:creationId xmlns:a16="http://schemas.microsoft.com/office/drawing/2014/main" id="{8857265E-3A72-4846-8312-9780AF2391BB}"/>
                  </a:ext>
                </a:extLst>
              </p:cNvPr>
              <p:cNvSpPr/>
              <p:nvPr/>
            </p:nvSpPr>
            <p:spPr>
              <a:xfrm>
                <a:off x="2368143" y="1792068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1" name="îsļiḑe">
                <a:extLst>
                  <a:ext uri="{FF2B5EF4-FFF2-40B4-BE49-F238E27FC236}">
                    <a16:creationId xmlns:a16="http://schemas.microsoft.com/office/drawing/2014/main" id="{E625FCDA-2C0D-4E00-AAD0-E336ACD4179B}"/>
                  </a:ext>
                </a:extLst>
              </p:cNvPr>
              <p:cNvSpPr/>
              <p:nvPr/>
            </p:nvSpPr>
            <p:spPr bwMode="auto">
              <a:xfrm>
                <a:off x="2599191" y="2037804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iṩlíḋè">
                <a:extLst>
                  <a:ext uri="{FF2B5EF4-FFF2-40B4-BE49-F238E27FC236}">
                    <a16:creationId xmlns:a16="http://schemas.microsoft.com/office/drawing/2014/main" id="{7F395651-899A-4C37-9987-BFB1623B8344}"/>
                  </a:ext>
                </a:extLst>
              </p:cNvPr>
              <p:cNvSpPr/>
              <p:nvPr/>
            </p:nvSpPr>
            <p:spPr>
              <a:xfrm>
                <a:off x="2372108" y="2773726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3" name="iSliďé">
                <a:extLst>
                  <a:ext uri="{FF2B5EF4-FFF2-40B4-BE49-F238E27FC236}">
                    <a16:creationId xmlns:a16="http://schemas.microsoft.com/office/drawing/2014/main" id="{4F1AD1A6-43C2-4B66-9FD5-3543EFB40A29}"/>
                  </a:ext>
                </a:extLst>
              </p:cNvPr>
              <p:cNvSpPr/>
              <p:nvPr/>
            </p:nvSpPr>
            <p:spPr bwMode="auto">
              <a:xfrm>
                <a:off x="2603156" y="3019463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íṩlîde">
                <a:extLst>
                  <a:ext uri="{FF2B5EF4-FFF2-40B4-BE49-F238E27FC236}">
                    <a16:creationId xmlns:a16="http://schemas.microsoft.com/office/drawing/2014/main" id="{11486493-31E1-4933-AEBF-F21C1115CBF0}"/>
                  </a:ext>
                </a:extLst>
              </p:cNvPr>
              <p:cNvSpPr/>
              <p:nvPr/>
            </p:nvSpPr>
            <p:spPr>
              <a:xfrm>
                <a:off x="2364567" y="4274501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5" name="íşlîďè">
                <a:extLst>
                  <a:ext uri="{FF2B5EF4-FFF2-40B4-BE49-F238E27FC236}">
                    <a16:creationId xmlns:a16="http://schemas.microsoft.com/office/drawing/2014/main" id="{649ABD7B-415F-4162-AF0E-D3FD8A29EE48}"/>
                  </a:ext>
                </a:extLst>
              </p:cNvPr>
              <p:cNvSpPr/>
              <p:nvPr/>
            </p:nvSpPr>
            <p:spPr bwMode="auto">
              <a:xfrm>
                <a:off x="2595615" y="4520238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í$ļïḋè">
                <a:extLst>
                  <a:ext uri="{FF2B5EF4-FFF2-40B4-BE49-F238E27FC236}">
                    <a16:creationId xmlns:a16="http://schemas.microsoft.com/office/drawing/2014/main" id="{223FEDDB-3669-4DDA-9F09-0BF50CC7FA15}"/>
                  </a:ext>
                </a:extLst>
              </p:cNvPr>
              <p:cNvSpPr/>
              <p:nvPr/>
            </p:nvSpPr>
            <p:spPr>
              <a:xfrm>
                <a:off x="2364567" y="5251725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7" name="iślide">
                <a:extLst>
                  <a:ext uri="{FF2B5EF4-FFF2-40B4-BE49-F238E27FC236}">
                    <a16:creationId xmlns:a16="http://schemas.microsoft.com/office/drawing/2014/main" id="{A0359D17-3DC5-48FA-9D35-5A633258975B}"/>
                  </a:ext>
                </a:extLst>
              </p:cNvPr>
              <p:cNvSpPr/>
              <p:nvPr/>
            </p:nvSpPr>
            <p:spPr bwMode="auto">
              <a:xfrm>
                <a:off x="2595615" y="5497461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8" name="iṥḷîḍê">
                <a:extLst>
                  <a:ext uri="{FF2B5EF4-FFF2-40B4-BE49-F238E27FC236}">
                    <a16:creationId xmlns:a16="http://schemas.microsoft.com/office/drawing/2014/main" id="{632A53F9-E693-4E9B-AF77-72C2330705C3}"/>
                  </a:ext>
                </a:extLst>
              </p:cNvPr>
              <p:cNvSpPr/>
              <p:nvPr/>
            </p:nvSpPr>
            <p:spPr>
              <a:xfrm flipH="1">
                <a:off x="7323597" y="2059227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>
                    <a:solidFill>
                      <a:schemeClr val="tx1"/>
                    </a:solidFill>
                  </a:rPr>
                  <a:t>Text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ïšļïḋè">
                <a:extLst>
                  <a:ext uri="{FF2B5EF4-FFF2-40B4-BE49-F238E27FC236}">
                    <a16:creationId xmlns:a16="http://schemas.microsoft.com/office/drawing/2014/main" id="{C39F6EF7-0CE5-467F-8128-66BF49AE3E19}"/>
                  </a:ext>
                </a:extLst>
              </p:cNvPr>
              <p:cNvSpPr/>
              <p:nvPr/>
            </p:nvSpPr>
            <p:spPr>
              <a:xfrm flipH="1">
                <a:off x="7323597" y="4539443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>
                    <a:solidFill>
                      <a:schemeClr val="tx1"/>
                    </a:solidFill>
                  </a:rPr>
                  <a:t>Text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išḻíḓé">
                <a:extLst>
                  <a:ext uri="{FF2B5EF4-FFF2-40B4-BE49-F238E27FC236}">
                    <a16:creationId xmlns:a16="http://schemas.microsoft.com/office/drawing/2014/main" id="{A3E6E750-5C44-46D2-9B66-727D059615E3}"/>
                  </a:ext>
                </a:extLst>
              </p:cNvPr>
              <p:cNvSpPr/>
              <p:nvPr/>
            </p:nvSpPr>
            <p:spPr>
              <a:xfrm>
                <a:off x="9115776" y="1792068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1" name="iṩļïďe">
                <a:extLst>
                  <a:ext uri="{FF2B5EF4-FFF2-40B4-BE49-F238E27FC236}">
                    <a16:creationId xmlns:a16="http://schemas.microsoft.com/office/drawing/2014/main" id="{57329468-2D46-43B6-ADF8-E8D6394DA71F}"/>
                  </a:ext>
                </a:extLst>
              </p:cNvPr>
              <p:cNvSpPr/>
              <p:nvPr/>
            </p:nvSpPr>
            <p:spPr bwMode="auto">
              <a:xfrm>
                <a:off x="9346824" y="2037804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2" name="î$ḷîďé">
                <a:extLst>
                  <a:ext uri="{FF2B5EF4-FFF2-40B4-BE49-F238E27FC236}">
                    <a16:creationId xmlns:a16="http://schemas.microsoft.com/office/drawing/2014/main" id="{BEA2CD43-61FC-4EE4-92D3-6BE60CFB9717}"/>
                  </a:ext>
                </a:extLst>
              </p:cNvPr>
              <p:cNvSpPr/>
              <p:nvPr/>
            </p:nvSpPr>
            <p:spPr>
              <a:xfrm>
                <a:off x="9119741" y="2773726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3" name="íśliḍé">
                <a:extLst>
                  <a:ext uri="{FF2B5EF4-FFF2-40B4-BE49-F238E27FC236}">
                    <a16:creationId xmlns:a16="http://schemas.microsoft.com/office/drawing/2014/main" id="{EC300727-D255-4176-8531-83F2BF130C7A}"/>
                  </a:ext>
                </a:extLst>
              </p:cNvPr>
              <p:cNvSpPr/>
              <p:nvPr/>
            </p:nvSpPr>
            <p:spPr bwMode="auto">
              <a:xfrm>
                <a:off x="9350789" y="3019463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4" name="íšļiďe">
                <a:extLst>
                  <a:ext uri="{FF2B5EF4-FFF2-40B4-BE49-F238E27FC236}">
                    <a16:creationId xmlns:a16="http://schemas.microsoft.com/office/drawing/2014/main" id="{6A7B9638-CADF-4D8E-A1C1-6F270E40399F}"/>
                  </a:ext>
                </a:extLst>
              </p:cNvPr>
              <p:cNvSpPr/>
              <p:nvPr/>
            </p:nvSpPr>
            <p:spPr>
              <a:xfrm>
                <a:off x="9123318" y="4274501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5" name="îṥḻíḓè">
                <a:extLst>
                  <a:ext uri="{FF2B5EF4-FFF2-40B4-BE49-F238E27FC236}">
                    <a16:creationId xmlns:a16="http://schemas.microsoft.com/office/drawing/2014/main" id="{6101B310-2299-4949-B5ED-B30449FF7478}"/>
                  </a:ext>
                </a:extLst>
              </p:cNvPr>
              <p:cNvSpPr/>
              <p:nvPr/>
            </p:nvSpPr>
            <p:spPr bwMode="auto">
              <a:xfrm>
                <a:off x="9354366" y="4520238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6" name="îšļîdé">
                <a:extLst>
                  <a:ext uri="{FF2B5EF4-FFF2-40B4-BE49-F238E27FC236}">
                    <a16:creationId xmlns:a16="http://schemas.microsoft.com/office/drawing/2014/main" id="{034C69A6-3CC7-4A71-B87B-7E5FB66DF2A8}"/>
                  </a:ext>
                </a:extLst>
              </p:cNvPr>
              <p:cNvSpPr/>
              <p:nvPr/>
            </p:nvSpPr>
            <p:spPr>
              <a:xfrm>
                <a:off x="9123318" y="5251725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7" name="îṡḷîďe">
                <a:extLst>
                  <a:ext uri="{FF2B5EF4-FFF2-40B4-BE49-F238E27FC236}">
                    <a16:creationId xmlns:a16="http://schemas.microsoft.com/office/drawing/2014/main" id="{6FDBED4B-74BE-41DD-9AEA-6E5744360660}"/>
                  </a:ext>
                </a:extLst>
              </p:cNvPr>
              <p:cNvSpPr/>
              <p:nvPr/>
            </p:nvSpPr>
            <p:spPr bwMode="auto">
              <a:xfrm>
                <a:off x="9354366" y="5497461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7" name="iSḻïḍê">
              <a:extLst>
                <a:ext uri="{FF2B5EF4-FFF2-40B4-BE49-F238E27FC236}">
                  <a16:creationId xmlns:a16="http://schemas.microsoft.com/office/drawing/2014/main" id="{0D4C106A-92FF-4285-BD32-9CA83EA1FF4B}"/>
                </a:ext>
              </a:extLst>
            </p:cNvPr>
            <p:cNvSpPr/>
            <p:nvPr/>
          </p:nvSpPr>
          <p:spPr bwMode="auto">
            <a:xfrm>
              <a:off x="673100" y="1536108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8" name="išľíďê">
              <a:extLst>
                <a:ext uri="{FF2B5EF4-FFF2-40B4-BE49-F238E27FC236}">
                  <a16:creationId xmlns:a16="http://schemas.microsoft.com/office/drawing/2014/main" id="{E626D719-FDFB-45DA-91F8-41FFE4C45E42}"/>
                </a:ext>
              </a:extLst>
            </p:cNvPr>
            <p:cNvSpPr/>
            <p:nvPr/>
          </p:nvSpPr>
          <p:spPr bwMode="auto">
            <a:xfrm>
              <a:off x="673100" y="2544884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9" name="ïṧļîdè">
              <a:extLst>
                <a:ext uri="{FF2B5EF4-FFF2-40B4-BE49-F238E27FC236}">
                  <a16:creationId xmlns:a16="http://schemas.microsoft.com/office/drawing/2014/main" id="{8E890A24-FB35-405D-B2AC-FA3D948D6795}"/>
                </a:ext>
              </a:extLst>
            </p:cNvPr>
            <p:cNvSpPr/>
            <p:nvPr/>
          </p:nvSpPr>
          <p:spPr bwMode="auto">
            <a:xfrm>
              <a:off x="673100" y="4052280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iṡľíde">
              <a:extLst>
                <a:ext uri="{FF2B5EF4-FFF2-40B4-BE49-F238E27FC236}">
                  <a16:creationId xmlns:a16="http://schemas.microsoft.com/office/drawing/2014/main" id="{43C29113-A1B4-467D-B39E-80B2B4EC61E7}"/>
                </a:ext>
              </a:extLst>
            </p:cNvPr>
            <p:cNvSpPr/>
            <p:nvPr/>
          </p:nvSpPr>
          <p:spPr bwMode="auto">
            <a:xfrm>
              <a:off x="673100" y="5028961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iṧlîḑe">
              <a:extLst>
                <a:ext uri="{FF2B5EF4-FFF2-40B4-BE49-F238E27FC236}">
                  <a16:creationId xmlns:a16="http://schemas.microsoft.com/office/drawing/2014/main" id="{2F5282D5-4A4A-411C-8630-4C1475CD7E88}"/>
                </a:ext>
              </a:extLst>
            </p:cNvPr>
            <p:cNvSpPr/>
            <p:nvPr/>
          </p:nvSpPr>
          <p:spPr bwMode="auto">
            <a:xfrm>
              <a:off x="9831009" y="1536108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ïšḻîdê">
              <a:extLst>
                <a:ext uri="{FF2B5EF4-FFF2-40B4-BE49-F238E27FC236}">
                  <a16:creationId xmlns:a16="http://schemas.microsoft.com/office/drawing/2014/main" id="{7C24C8D5-66CD-4DED-BACD-5A6574168BCB}"/>
                </a:ext>
              </a:extLst>
            </p:cNvPr>
            <p:cNvSpPr/>
            <p:nvPr/>
          </p:nvSpPr>
          <p:spPr bwMode="auto">
            <a:xfrm>
              <a:off x="9831009" y="2544884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iṧ1iḋê">
              <a:extLst>
                <a:ext uri="{FF2B5EF4-FFF2-40B4-BE49-F238E27FC236}">
                  <a16:creationId xmlns:a16="http://schemas.microsoft.com/office/drawing/2014/main" id="{96DC5C94-B2E7-41F6-AB72-FFD264A0C11F}"/>
                </a:ext>
              </a:extLst>
            </p:cNvPr>
            <p:cNvSpPr/>
            <p:nvPr/>
          </p:nvSpPr>
          <p:spPr bwMode="auto">
            <a:xfrm>
              <a:off x="9831009" y="4052280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ï$1ïḓè">
              <a:extLst>
                <a:ext uri="{FF2B5EF4-FFF2-40B4-BE49-F238E27FC236}">
                  <a16:creationId xmlns:a16="http://schemas.microsoft.com/office/drawing/2014/main" id="{9953B6DC-7D72-490D-9902-6DFBEA5B4833}"/>
                </a:ext>
              </a:extLst>
            </p:cNvPr>
            <p:cNvSpPr/>
            <p:nvPr/>
          </p:nvSpPr>
          <p:spPr bwMode="auto">
            <a:xfrm>
              <a:off x="9831009" y="5028961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9503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053DFD-272D-4DD3-9047-A5FD5AD29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3F776AC-07D7-47F6-A191-5E6F57AF5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645D69-8DEE-4017-A2E3-6F344C30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fc3c00d5-ca98-4d9a-bbf1-3f152b32576c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id="{9486D78B-10B2-46C2-A812-D965FBD45FA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4642013"/>
            <a:chOff x="669925" y="1123950"/>
            <a:chExt cx="10850563" cy="4642013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C9FF8A6-EC6D-4C5E-BC3D-60E363AE0EB0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5756438"/>
              <a:ext cx="1085056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ísḷîdê">
              <a:extLst>
                <a:ext uri="{FF2B5EF4-FFF2-40B4-BE49-F238E27FC236}">
                  <a16:creationId xmlns:a16="http://schemas.microsoft.com/office/drawing/2014/main" id="{ED3EB64A-34D7-4DA0-B27A-7221B4C6D667}"/>
                </a:ext>
              </a:extLst>
            </p:cNvPr>
            <p:cNvGrpSpPr/>
            <p:nvPr/>
          </p:nvGrpSpPr>
          <p:grpSpPr>
            <a:xfrm>
              <a:off x="3646117" y="3159000"/>
              <a:ext cx="4972794" cy="2606963"/>
              <a:chOff x="3953164" y="3168074"/>
              <a:chExt cx="4285674" cy="2246744"/>
            </a:xfrm>
          </p:grpSpPr>
          <p:sp>
            <p:nvSpPr>
              <p:cNvPr id="30" name="ïṡḷíḍé">
                <a:extLst>
                  <a:ext uri="{FF2B5EF4-FFF2-40B4-BE49-F238E27FC236}">
                    <a16:creationId xmlns:a16="http://schemas.microsoft.com/office/drawing/2014/main" id="{7A0CF73A-FB89-406C-8BAB-52C5E3392BF0}"/>
                  </a:ext>
                </a:extLst>
              </p:cNvPr>
              <p:cNvSpPr/>
              <p:nvPr/>
            </p:nvSpPr>
            <p:spPr>
              <a:xfrm>
                <a:off x="3953164" y="3811280"/>
                <a:ext cx="1544768" cy="1603538"/>
              </a:xfrm>
              <a:custGeom>
                <a:avLst/>
                <a:gdLst>
                  <a:gd name="connsiteX0" fmla="*/ 613459 w 1544768"/>
                  <a:gd name="connsiteY0" fmla="*/ 0 h 1603538"/>
                  <a:gd name="connsiteX1" fmla="*/ 1544768 w 1544768"/>
                  <a:gd name="connsiteY1" fmla="*/ 976469 h 1603538"/>
                  <a:gd name="connsiteX2" fmla="*/ 1479549 w 1544768"/>
                  <a:gd name="connsiteY2" fmla="*/ 1055514 h 1603538"/>
                  <a:gd name="connsiteX3" fmla="*/ 1343891 w 1544768"/>
                  <a:gd name="connsiteY3" fmla="*/ 1499630 h 1603538"/>
                  <a:gd name="connsiteX4" fmla="*/ 1347992 w 1544768"/>
                  <a:gd name="connsiteY4" fmla="*/ 1580845 h 1603538"/>
                  <a:gd name="connsiteX5" fmla="*/ 1351456 w 1544768"/>
                  <a:gd name="connsiteY5" fmla="*/ 1603538 h 1603538"/>
                  <a:gd name="connsiteX6" fmla="*/ 5247 w 1544768"/>
                  <a:gd name="connsiteY6" fmla="*/ 1603538 h 1603538"/>
                  <a:gd name="connsiteX7" fmla="*/ 0 w 1544768"/>
                  <a:gd name="connsiteY7" fmla="*/ 1499630 h 1603538"/>
                  <a:gd name="connsiteX8" fmla="*/ 489319 w 1544768"/>
                  <a:gd name="connsiteY8" fmla="*/ 136587 h 1603538"/>
                  <a:gd name="connsiteX9" fmla="*/ 613459 w 1544768"/>
                  <a:gd name="connsiteY9" fmla="*/ 0 h 160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44768" h="1603538">
                    <a:moveTo>
                      <a:pt x="613459" y="0"/>
                    </a:moveTo>
                    <a:lnTo>
                      <a:pt x="1544768" y="976469"/>
                    </a:lnTo>
                    <a:lnTo>
                      <a:pt x="1479549" y="1055514"/>
                    </a:lnTo>
                    <a:cubicBezTo>
                      <a:pt x="1393902" y="1182290"/>
                      <a:pt x="1343891" y="1335120"/>
                      <a:pt x="1343891" y="1499630"/>
                    </a:cubicBezTo>
                    <a:cubicBezTo>
                      <a:pt x="1343891" y="1527048"/>
                      <a:pt x="1345280" y="1554142"/>
                      <a:pt x="1347992" y="1580845"/>
                    </a:cubicBezTo>
                    <a:lnTo>
                      <a:pt x="1351456" y="1603538"/>
                    </a:lnTo>
                    <a:lnTo>
                      <a:pt x="5247" y="1603538"/>
                    </a:lnTo>
                    <a:lnTo>
                      <a:pt x="0" y="1499630"/>
                    </a:lnTo>
                    <a:cubicBezTo>
                      <a:pt x="0" y="981868"/>
                      <a:pt x="183631" y="506996"/>
                      <a:pt x="489319" y="136587"/>
                    </a:cubicBezTo>
                    <a:lnTo>
                      <a:pt x="61345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ṩḻíḓé">
                <a:extLst>
                  <a:ext uri="{FF2B5EF4-FFF2-40B4-BE49-F238E27FC236}">
                    <a16:creationId xmlns:a16="http://schemas.microsoft.com/office/drawing/2014/main" id="{5C1046ED-AE9A-4E87-82F6-2EBEE33B3792}"/>
                  </a:ext>
                </a:extLst>
              </p:cNvPr>
              <p:cNvSpPr/>
              <p:nvPr/>
            </p:nvSpPr>
            <p:spPr>
              <a:xfrm>
                <a:off x="4566623" y="3168074"/>
                <a:ext cx="1529378" cy="1619675"/>
              </a:xfrm>
              <a:custGeom>
                <a:avLst/>
                <a:gdLst>
                  <a:gd name="connsiteX0" fmla="*/ 1529377 w 1529378"/>
                  <a:gd name="connsiteY0" fmla="*/ 0 h 1619675"/>
                  <a:gd name="connsiteX1" fmla="*/ 1529378 w 1529378"/>
                  <a:gd name="connsiteY1" fmla="*/ 0 h 1619675"/>
                  <a:gd name="connsiteX2" fmla="*/ 1529378 w 1529378"/>
                  <a:gd name="connsiteY2" fmla="*/ 1348742 h 1619675"/>
                  <a:gd name="connsiteX3" fmla="*/ 1524759 w 1529378"/>
                  <a:gd name="connsiteY3" fmla="*/ 1348509 h 1619675"/>
                  <a:gd name="connsiteX4" fmla="*/ 963085 w 1529378"/>
                  <a:gd name="connsiteY4" fmla="*/ 1581162 h 1619675"/>
                  <a:gd name="connsiteX5" fmla="*/ 931309 w 1529378"/>
                  <a:gd name="connsiteY5" fmla="*/ 1619675 h 1619675"/>
                  <a:gd name="connsiteX6" fmla="*/ 0 w 1529378"/>
                  <a:gd name="connsiteY6" fmla="*/ 643206 h 1619675"/>
                  <a:gd name="connsiteX7" fmla="*/ 14163 w 1529378"/>
                  <a:gd name="connsiteY7" fmla="*/ 627622 h 1619675"/>
                  <a:gd name="connsiteX8" fmla="*/ 1529377 w 1529378"/>
                  <a:gd name="connsiteY8" fmla="*/ 0 h 161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29378" h="1619675">
                    <a:moveTo>
                      <a:pt x="1529377" y="0"/>
                    </a:moveTo>
                    <a:lnTo>
                      <a:pt x="1529378" y="0"/>
                    </a:lnTo>
                    <a:lnTo>
                      <a:pt x="1529378" y="1348742"/>
                    </a:lnTo>
                    <a:lnTo>
                      <a:pt x="1524759" y="1348509"/>
                    </a:lnTo>
                    <a:cubicBezTo>
                      <a:pt x="1305412" y="1348509"/>
                      <a:pt x="1106830" y="1437417"/>
                      <a:pt x="963085" y="1581162"/>
                    </a:cubicBezTo>
                    <a:lnTo>
                      <a:pt x="931309" y="1619675"/>
                    </a:lnTo>
                    <a:lnTo>
                      <a:pt x="0" y="643206"/>
                    </a:lnTo>
                    <a:lnTo>
                      <a:pt x="14163" y="627622"/>
                    </a:lnTo>
                    <a:cubicBezTo>
                      <a:pt x="401940" y="239845"/>
                      <a:pt x="937649" y="0"/>
                      <a:pt x="15293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ïṩlíḋè">
                <a:extLst>
                  <a:ext uri="{FF2B5EF4-FFF2-40B4-BE49-F238E27FC236}">
                    <a16:creationId xmlns:a16="http://schemas.microsoft.com/office/drawing/2014/main" id="{97126618-036D-49D2-B277-869ABAC0EF0A}"/>
                  </a:ext>
                </a:extLst>
              </p:cNvPr>
              <p:cNvSpPr/>
              <p:nvPr/>
            </p:nvSpPr>
            <p:spPr>
              <a:xfrm flipH="1">
                <a:off x="6690479" y="3812151"/>
                <a:ext cx="1548359" cy="1602667"/>
              </a:xfrm>
              <a:custGeom>
                <a:avLst/>
                <a:gdLst>
                  <a:gd name="connsiteX0" fmla="*/ 614290 w 1548359"/>
                  <a:gd name="connsiteY0" fmla="*/ 0 h 1602667"/>
                  <a:gd name="connsiteX1" fmla="*/ 556670 w 1548359"/>
                  <a:gd name="connsiteY1" fmla="*/ 57964 h 1602667"/>
                  <a:gd name="connsiteX2" fmla="*/ 0 w 1548359"/>
                  <a:gd name="connsiteY2" fmla="*/ 1498759 h 1602667"/>
                  <a:gd name="connsiteX3" fmla="*/ 5247 w 1548359"/>
                  <a:gd name="connsiteY3" fmla="*/ 1602667 h 1602667"/>
                  <a:gd name="connsiteX4" fmla="*/ 1360691 w 1548359"/>
                  <a:gd name="connsiteY4" fmla="*/ 1602667 h 1602667"/>
                  <a:gd name="connsiteX5" fmla="*/ 1357228 w 1548359"/>
                  <a:gd name="connsiteY5" fmla="*/ 1579974 h 1602667"/>
                  <a:gd name="connsiteX6" fmla="*/ 1353127 w 1548359"/>
                  <a:gd name="connsiteY6" fmla="*/ 1498759 h 1602667"/>
                  <a:gd name="connsiteX7" fmla="*/ 1473148 w 1548359"/>
                  <a:gd name="connsiteY7" fmla="*/ 1078716 h 1602667"/>
                  <a:gd name="connsiteX8" fmla="*/ 1548359 w 1548359"/>
                  <a:gd name="connsiteY8" fmla="*/ 979363 h 1602667"/>
                  <a:gd name="connsiteX9" fmla="*/ 614290 w 1548359"/>
                  <a:gd name="connsiteY9" fmla="*/ 0 h 160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48359" h="1602667">
                    <a:moveTo>
                      <a:pt x="614290" y="0"/>
                    </a:moveTo>
                    <a:lnTo>
                      <a:pt x="556670" y="57964"/>
                    </a:lnTo>
                    <a:cubicBezTo>
                      <a:pt x="210801" y="438505"/>
                      <a:pt x="0" y="944014"/>
                      <a:pt x="0" y="1498759"/>
                    </a:cubicBezTo>
                    <a:lnTo>
                      <a:pt x="5247" y="1602667"/>
                    </a:lnTo>
                    <a:lnTo>
                      <a:pt x="1360691" y="1602667"/>
                    </a:lnTo>
                    <a:lnTo>
                      <a:pt x="1357228" y="1579974"/>
                    </a:lnTo>
                    <a:cubicBezTo>
                      <a:pt x="1354516" y="1553271"/>
                      <a:pt x="1353127" y="1526177"/>
                      <a:pt x="1353127" y="1498759"/>
                    </a:cubicBezTo>
                    <a:cubicBezTo>
                      <a:pt x="1353127" y="1344531"/>
                      <a:pt x="1397082" y="1200568"/>
                      <a:pt x="1473148" y="1078716"/>
                    </a:cubicBezTo>
                    <a:lnTo>
                      <a:pt x="1548359" y="979363"/>
                    </a:lnTo>
                    <a:lnTo>
                      <a:pt x="61429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ṥ1ïḑe">
                <a:extLst>
                  <a:ext uri="{FF2B5EF4-FFF2-40B4-BE49-F238E27FC236}">
                    <a16:creationId xmlns:a16="http://schemas.microsoft.com/office/drawing/2014/main" id="{5712F063-D65A-4179-A40C-5E28AE5ED4AD}"/>
                  </a:ext>
                </a:extLst>
              </p:cNvPr>
              <p:cNvSpPr/>
              <p:nvPr/>
            </p:nvSpPr>
            <p:spPr>
              <a:xfrm flipH="1">
                <a:off x="6096003" y="3168074"/>
                <a:ext cx="1528545" cy="1623440"/>
              </a:xfrm>
              <a:custGeom>
                <a:avLst/>
                <a:gdLst>
                  <a:gd name="connsiteX0" fmla="*/ 1528545 w 1528545"/>
                  <a:gd name="connsiteY0" fmla="*/ 0 h 1623440"/>
                  <a:gd name="connsiteX1" fmla="*/ 1309453 w 1528545"/>
                  <a:gd name="connsiteY1" fmla="*/ 11063 h 1623440"/>
                  <a:gd name="connsiteX2" fmla="*/ 78264 w 1528545"/>
                  <a:gd name="connsiteY2" fmla="*/ 565345 h 1623440"/>
                  <a:gd name="connsiteX3" fmla="*/ 0 w 1528545"/>
                  <a:gd name="connsiteY3" fmla="*/ 644077 h 1623440"/>
                  <a:gd name="connsiteX4" fmla="*/ 934069 w 1528545"/>
                  <a:gd name="connsiteY4" fmla="*/ 1623440 h 1623440"/>
                  <a:gd name="connsiteX5" fmla="*/ 945189 w 1528545"/>
                  <a:gd name="connsiteY5" fmla="*/ 1608749 h 1623440"/>
                  <a:gd name="connsiteX6" fmla="*/ 1451949 w 1528545"/>
                  <a:gd name="connsiteY6" fmla="*/ 1352610 h 1623440"/>
                  <a:gd name="connsiteX7" fmla="*/ 1528545 w 1528545"/>
                  <a:gd name="connsiteY7" fmla="*/ 1348742 h 1623440"/>
                  <a:gd name="connsiteX8" fmla="*/ 1528545 w 1528545"/>
                  <a:gd name="connsiteY8" fmla="*/ 0 h 162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28545" h="1623440">
                    <a:moveTo>
                      <a:pt x="1528545" y="0"/>
                    </a:moveTo>
                    <a:lnTo>
                      <a:pt x="1309453" y="11063"/>
                    </a:lnTo>
                    <a:cubicBezTo>
                      <a:pt x="836718" y="59072"/>
                      <a:pt x="409410" y="260745"/>
                      <a:pt x="78264" y="565345"/>
                    </a:cubicBezTo>
                    <a:lnTo>
                      <a:pt x="0" y="644077"/>
                    </a:lnTo>
                    <a:lnTo>
                      <a:pt x="934069" y="1623440"/>
                    </a:lnTo>
                    <a:lnTo>
                      <a:pt x="945189" y="1608749"/>
                    </a:lnTo>
                    <a:cubicBezTo>
                      <a:pt x="1073399" y="1467687"/>
                      <a:pt x="1251677" y="1372949"/>
                      <a:pt x="1451949" y="1352610"/>
                    </a:cubicBezTo>
                    <a:lnTo>
                      <a:pt x="1528545" y="1348742"/>
                    </a:lnTo>
                    <a:lnTo>
                      <a:pt x="152854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íṥḻiďe">
              <a:extLst>
                <a:ext uri="{FF2B5EF4-FFF2-40B4-BE49-F238E27FC236}">
                  <a16:creationId xmlns:a16="http://schemas.microsoft.com/office/drawing/2014/main" id="{2D337D26-35C8-406E-8C29-47E0EBA8BC42}"/>
                </a:ext>
              </a:extLst>
            </p:cNvPr>
            <p:cNvSpPr txBox="1"/>
            <p:nvPr/>
          </p:nvSpPr>
          <p:spPr>
            <a:xfrm>
              <a:off x="8929666" y="4909688"/>
              <a:ext cx="2590822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9" name="ïşḷíďê">
              <a:extLst>
                <a:ext uri="{FF2B5EF4-FFF2-40B4-BE49-F238E27FC236}">
                  <a16:creationId xmlns:a16="http://schemas.microsoft.com/office/drawing/2014/main" id="{EA4A3BEF-2840-48B4-9A73-32FD735720AD}"/>
                </a:ext>
              </a:extLst>
            </p:cNvPr>
            <p:cNvSpPr/>
            <p:nvPr/>
          </p:nvSpPr>
          <p:spPr>
            <a:xfrm>
              <a:off x="8929666" y="4530583"/>
              <a:ext cx="2590822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0" name="îṣ1iḑê">
              <a:extLst>
                <a:ext uri="{FF2B5EF4-FFF2-40B4-BE49-F238E27FC236}">
                  <a16:creationId xmlns:a16="http://schemas.microsoft.com/office/drawing/2014/main" id="{A61FC528-9045-42A1-9F99-D02FA3B6CD9F}"/>
                </a:ext>
              </a:extLst>
            </p:cNvPr>
            <p:cNvSpPr txBox="1"/>
            <p:nvPr/>
          </p:nvSpPr>
          <p:spPr>
            <a:xfrm>
              <a:off x="669926" y="4909688"/>
              <a:ext cx="2665434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1" name="îṡḻîḑe">
              <a:extLst>
                <a:ext uri="{FF2B5EF4-FFF2-40B4-BE49-F238E27FC236}">
                  <a16:creationId xmlns:a16="http://schemas.microsoft.com/office/drawing/2014/main" id="{90AAB5C8-00ED-4460-8B26-55940405A5E9}"/>
                </a:ext>
              </a:extLst>
            </p:cNvPr>
            <p:cNvSpPr/>
            <p:nvPr/>
          </p:nvSpPr>
          <p:spPr>
            <a:xfrm>
              <a:off x="669926" y="4530583"/>
              <a:ext cx="2665434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algn="r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2" name="i$lîḑê">
              <a:extLst>
                <a:ext uri="{FF2B5EF4-FFF2-40B4-BE49-F238E27FC236}">
                  <a16:creationId xmlns:a16="http://schemas.microsoft.com/office/drawing/2014/main" id="{980EED4F-1D8D-4B71-B155-20889D0BAC1A}"/>
                </a:ext>
              </a:extLst>
            </p:cNvPr>
            <p:cNvSpPr txBox="1"/>
            <p:nvPr/>
          </p:nvSpPr>
          <p:spPr>
            <a:xfrm>
              <a:off x="1911000" y="2053050"/>
              <a:ext cx="3488541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13" name="ïSḷïďê">
              <a:extLst>
                <a:ext uri="{FF2B5EF4-FFF2-40B4-BE49-F238E27FC236}">
                  <a16:creationId xmlns:a16="http://schemas.microsoft.com/office/drawing/2014/main" id="{93C6C6C5-723D-48AD-9867-EEBD760022EF}"/>
                </a:ext>
              </a:extLst>
            </p:cNvPr>
            <p:cNvSpPr/>
            <p:nvPr/>
          </p:nvSpPr>
          <p:spPr>
            <a:xfrm>
              <a:off x="1911000" y="1673945"/>
              <a:ext cx="3488541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algn="r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4" name="îšļïḍê">
              <a:extLst>
                <a:ext uri="{FF2B5EF4-FFF2-40B4-BE49-F238E27FC236}">
                  <a16:creationId xmlns:a16="http://schemas.microsoft.com/office/drawing/2014/main" id="{0B68DFC6-7932-4376-8A11-A523061AE68F}"/>
                </a:ext>
              </a:extLst>
            </p:cNvPr>
            <p:cNvSpPr txBox="1"/>
            <p:nvPr/>
          </p:nvSpPr>
          <p:spPr>
            <a:xfrm>
              <a:off x="6888795" y="2053050"/>
              <a:ext cx="4631693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15" name="ïṡļíḓé">
              <a:extLst>
                <a:ext uri="{FF2B5EF4-FFF2-40B4-BE49-F238E27FC236}">
                  <a16:creationId xmlns:a16="http://schemas.microsoft.com/office/drawing/2014/main" id="{66E1205B-C7C6-4D70-9519-081F1ED44BB3}"/>
                </a:ext>
              </a:extLst>
            </p:cNvPr>
            <p:cNvSpPr/>
            <p:nvPr/>
          </p:nvSpPr>
          <p:spPr>
            <a:xfrm>
              <a:off x="6888795" y="1673945"/>
              <a:ext cx="4631693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6" name="íšḻíḋe">
              <a:extLst>
                <a:ext uri="{FF2B5EF4-FFF2-40B4-BE49-F238E27FC236}">
                  <a16:creationId xmlns:a16="http://schemas.microsoft.com/office/drawing/2014/main" id="{94196080-E121-4ED1-9335-16424E0C1AC7}"/>
                </a:ext>
              </a:extLst>
            </p:cNvPr>
            <p:cNvSpPr/>
            <p:nvPr/>
          </p:nvSpPr>
          <p:spPr bwMode="auto">
            <a:xfrm>
              <a:off x="4338776" y="4808054"/>
              <a:ext cx="251188" cy="452136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ṣḻîďé">
              <a:extLst>
                <a:ext uri="{FF2B5EF4-FFF2-40B4-BE49-F238E27FC236}">
                  <a16:creationId xmlns:a16="http://schemas.microsoft.com/office/drawing/2014/main" id="{FF916273-5524-473D-8A28-6ED28C3862B0}"/>
                </a:ext>
              </a:extLst>
            </p:cNvPr>
            <p:cNvSpPr/>
            <p:nvPr/>
          </p:nvSpPr>
          <p:spPr bwMode="auto">
            <a:xfrm>
              <a:off x="7566755" y="4836994"/>
              <a:ext cx="458418" cy="376780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śľïḑê">
              <a:extLst>
                <a:ext uri="{FF2B5EF4-FFF2-40B4-BE49-F238E27FC236}">
                  <a16:creationId xmlns:a16="http://schemas.microsoft.com/office/drawing/2014/main" id="{10573BC2-4372-4BDF-9265-B36264F72B12}"/>
                </a:ext>
              </a:extLst>
            </p:cNvPr>
            <p:cNvSpPr/>
            <p:nvPr/>
          </p:nvSpPr>
          <p:spPr bwMode="auto">
            <a:xfrm>
              <a:off x="6779977" y="3778385"/>
              <a:ext cx="412266" cy="411498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ṧļiḑé">
              <a:extLst>
                <a:ext uri="{FF2B5EF4-FFF2-40B4-BE49-F238E27FC236}">
                  <a16:creationId xmlns:a16="http://schemas.microsoft.com/office/drawing/2014/main" id="{B56F7F9D-D8B1-45E7-BCB6-0A0986C8233D}"/>
                </a:ext>
              </a:extLst>
            </p:cNvPr>
            <p:cNvSpPr/>
            <p:nvPr/>
          </p:nvSpPr>
          <p:spPr bwMode="auto">
            <a:xfrm>
              <a:off x="5159788" y="3744634"/>
              <a:ext cx="479506" cy="47900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14AF8EE-7AC9-4714-8BA7-7DDF26BF61F1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3555145"/>
              <a:ext cx="3311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8AB755F7-ACF3-4CEE-B19B-F24B4CBF14C8}"/>
                </a:ext>
              </a:extLst>
            </p:cNvPr>
            <p:cNvCxnSpPr>
              <a:cxnSpLocks/>
            </p:cNvCxnSpPr>
            <p:nvPr/>
          </p:nvCxnSpPr>
          <p:spPr>
            <a:xfrm>
              <a:off x="8256000" y="3555145"/>
              <a:ext cx="3264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129498D8-B6F5-427E-BBF4-54781DED1FCA}"/>
                </a:ext>
              </a:extLst>
            </p:cNvPr>
            <p:cNvCxnSpPr>
              <a:stCxn id="30" idx="0"/>
            </p:cNvCxnSpPr>
            <p:nvPr/>
          </p:nvCxnSpPr>
          <p:spPr>
            <a:xfrm flipH="1" flipV="1">
              <a:off x="3981000" y="3555145"/>
              <a:ext cx="376932" cy="35018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9A2C1C2-B446-40F8-A5C2-88F3E1942B92}"/>
                </a:ext>
              </a:extLst>
            </p:cNvPr>
            <p:cNvCxnSpPr>
              <a:stCxn id="33" idx="3"/>
            </p:cNvCxnSpPr>
            <p:nvPr/>
          </p:nvCxnSpPr>
          <p:spPr>
            <a:xfrm flipV="1">
              <a:off x="7906132" y="3555145"/>
              <a:ext cx="349868" cy="3511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948C55FA-4F8E-44DA-9525-8CA3A2287A17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H="1" flipV="1">
              <a:off x="6111356" y="1123950"/>
              <a:ext cx="21157" cy="203505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i$ľíďé">
              <a:extLst>
                <a:ext uri="{FF2B5EF4-FFF2-40B4-BE49-F238E27FC236}">
                  <a16:creationId xmlns:a16="http://schemas.microsoft.com/office/drawing/2014/main" id="{6AD0C964-3B2E-474C-A40F-F8F143633468}"/>
                </a:ext>
              </a:extLst>
            </p:cNvPr>
            <p:cNvGrpSpPr/>
            <p:nvPr/>
          </p:nvGrpSpPr>
          <p:grpSpPr>
            <a:xfrm>
              <a:off x="5379472" y="5213774"/>
              <a:ext cx="1433056" cy="525802"/>
              <a:chOff x="675908" y="693106"/>
              <a:chExt cx="9053516" cy="3321826"/>
            </a:xfrm>
          </p:grpSpPr>
          <p:sp>
            <p:nvSpPr>
              <p:cNvPr id="26" name="íŝḻiḓè">
                <a:extLst>
                  <a:ext uri="{FF2B5EF4-FFF2-40B4-BE49-F238E27FC236}">
                    <a16:creationId xmlns:a16="http://schemas.microsoft.com/office/drawing/2014/main" id="{30C941D3-7B84-4CC3-BA4A-0236110A8E07}"/>
                  </a:ext>
                </a:extLst>
              </p:cNvPr>
              <p:cNvSpPr txBox="1"/>
              <p:nvPr/>
            </p:nvSpPr>
            <p:spPr>
              <a:xfrm>
                <a:off x="675908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2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7" name="îšľîḋé">
                <a:extLst>
                  <a:ext uri="{FF2B5EF4-FFF2-40B4-BE49-F238E27FC236}">
                    <a16:creationId xmlns:a16="http://schemas.microsoft.com/office/drawing/2014/main" id="{98C29AD4-6A68-4CAC-9EA7-9F9FC822B3CF}"/>
                  </a:ext>
                </a:extLst>
              </p:cNvPr>
              <p:cNvSpPr txBox="1"/>
              <p:nvPr/>
            </p:nvSpPr>
            <p:spPr>
              <a:xfrm>
                <a:off x="2770637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0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" name="ïṥḷîḑè">
                <a:extLst>
                  <a:ext uri="{FF2B5EF4-FFF2-40B4-BE49-F238E27FC236}">
                    <a16:creationId xmlns:a16="http://schemas.microsoft.com/office/drawing/2014/main" id="{66F63870-21DF-4192-B40C-9F05E4FF3DEB}"/>
                  </a:ext>
                </a:extLst>
              </p:cNvPr>
              <p:cNvSpPr txBox="1"/>
              <p:nvPr/>
            </p:nvSpPr>
            <p:spPr>
              <a:xfrm>
                <a:off x="4865366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1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9" name="ïşḻïde">
                <a:extLst>
                  <a:ext uri="{FF2B5EF4-FFF2-40B4-BE49-F238E27FC236}">
                    <a16:creationId xmlns:a16="http://schemas.microsoft.com/office/drawing/2014/main" id="{70A2D839-F391-45EB-857E-2A048DB6F90B}"/>
                  </a:ext>
                </a:extLst>
              </p:cNvPr>
              <p:cNvSpPr txBox="1"/>
              <p:nvPr/>
            </p:nvSpPr>
            <p:spPr>
              <a:xfrm>
                <a:off x="6960096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8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534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1E1B22-FB39-4B5C-BA59-7A8915AFC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8A1E5E-49F5-4D74-9F88-19C3FFDA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86BBEAD-548A-4A20-9C49-E94DE9304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412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4756621-F944-4E74-95B6-C9570FA9414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"/>
            <a:ext cx="12191998" cy="5530088"/>
            <a:chOff x="0" y="1"/>
            <a:chExt cx="12191998" cy="5530088"/>
          </a:xfrm>
        </p:grpSpPr>
        <p:sp>
          <p:nvSpPr>
            <p:cNvPr id="6" name="išḻiḍé">
              <a:extLst>
                <a:ext uri="{FF2B5EF4-FFF2-40B4-BE49-F238E27FC236}">
                  <a16:creationId xmlns:a16="http://schemas.microsoft.com/office/drawing/2014/main" id="{5BB386F9-2CD6-4178-8714-0ECE33C4D6D2}"/>
                </a:ext>
              </a:extLst>
            </p:cNvPr>
            <p:cNvSpPr/>
            <p:nvPr/>
          </p:nvSpPr>
          <p:spPr>
            <a:xfrm>
              <a:off x="0" y="3497"/>
              <a:ext cx="12191998" cy="3178616"/>
            </a:xfrm>
            <a:prstGeom prst="rect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îşļiḓé">
              <a:extLst>
                <a:ext uri="{FF2B5EF4-FFF2-40B4-BE49-F238E27FC236}">
                  <a16:creationId xmlns:a16="http://schemas.microsoft.com/office/drawing/2014/main" id="{2400482E-848E-4839-BF4A-485C34541537}"/>
                </a:ext>
              </a:extLst>
            </p:cNvPr>
            <p:cNvSpPr/>
            <p:nvPr/>
          </p:nvSpPr>
          <p:spPr>
            <a:xfrm>
              <a:off x="669925" y="1"/>
              <a:ext cx="10852148" cy="317861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îŝḷîḍè">
              <a:extLst>
                <a:ext uri="{FF2B5EF4-FFF2-40B4-BE49-F238E27FC236}">
                  <a16:creationId xmlns:a16="http://schemas.microsoft.com/office/drawing/2014/main" id="{357A4416-1C70-4A46-832E-D004CB0944B6}"/>
                </a:ext>
              </a:extLst>
            </p:cNvPr>
            <p:cNvSpPr/>
            <p:nvPr/>
          </p:nvSpPr>
          <p:spPr>
            <a:xfrm>
              <a:off x="3845282" y="2615184"/>
              <a:ext cx="1099714" cy="109971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sz="1350"/>
            </a:p>
          </p:txBody>
        </p:sp>
        <p:sp>
          <p:nvSpPr>
            <p:cNvPr id="9" name="îṩḻîḋê">
              <a:extLst>
                <a:ext uri="{FF2B5EF4-FFF2-40B4-BE49-F238E27FC236}">
                  <a16:creationId xmlns:a16="http://schemas.microsoft.com/office/drawing/2014/main" id="{54F0CAE0-E198-4C52-9EF0-BD59A8C7653F}"/>
                </a:ext>
              </a:extLst>
            </p:cNvPr>
            <p:cNvSpPr/>
            <p:nvPr/>
          </p:nvSpPr>
          <p:spPr>
            <a:xfrm>
              <a:off x="7237172" y="2615184"/>
              <a:ext cx="1099714" cy="109971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sz="1350"/>
            </a:p>
          </p:txBody>
        </p:sp>
        <p:sp>
          <p:nvSpPr>
            <p:cNvPr id="10" name="îśľîde">
              <a:extLst>
                <a:ext uri="{FF2B5EF4-FFF2-40B4-BE49-F238E27FC236}">
                  <a16:creationId xmlns:a16="http://schemas.microsoft.com/office/drawing/2014/main" id="{E72B0DF2-120A-4834-B76F-3E94D46BF7FD}"/>
                </a:ext>
              </a:extLst>
            </p:cNvPr>
            <p:cNvSpPr/>
            <p:nvPr/>
          </p:nvSpPr>
          <p:spPr bwMode="auto">
            <a:xfrm>
              <a:off x="4174158" y="2944368"/>
              <a:ext cx="441962" cy="441346"/>
            </a:xfrm>
            <a:custGeom>
              <a:avLst/>
              <a:gdLst>
                <a:gd name="connsiteX0" fmla="*/ 283444 w 606933"/>
                <a:gd name="connsiteY0" fmla="*/ 426569 h 606087"/>
                <a:gd name="connsiteX1" fmla="*/ 283444 w 606933"/>
                <a:gd name="connsiteY1" fmla="*/ 512781 h 606087"/>
                <a:gd name="connsiteX2" fmla="*/ 323459 w 606933"/>
                <a:gd name="connsiteY2" fmla="*/ 512781 h 606087"/>
                <a:gd name="connsiteX3" fmla="*/ 323459 w 606933"/>
                <a:gd name="connsiteY3" fmla="*/ 426569 h 606087"/>
                <a:gd name="connsiteX4" fmla="*/ 499111 w 606933"/>
                <a:gd name="connsiteY4" fmla="*/ 426559 h 606087"/>
                <a:gd name="connsiteX5" fmla="*/ 499111 w 606933"/>
                <a:gd name="connsiteY5" fmla="*/ 512777 h 606087"/>
                <a:gd name="connsiteX6" fmla="*/ 539119 w 606933"/>
                <a:gd name="connsiteY6" fmla="*/ 512777 h 606087"/>
                <a:gd name="connsiteX7" fmla="*/ 539119 w 606933"/>
                <a:gd name="connsiteY7" fmla="*/ 426559 h 606087"/>
                <a:gd name="connsiteX8" fmla="*/ 67841 w 606933"/>
                <a:gd name="connsiteY8" fmla="*/ 426559 h 606087"/>
                <a:gd name="connsiteX9" fmla="*/ 67841 w 606933"/>
                <a:gd name="connsiteY9" fmla="*/ 512777 h 606087"/>
                <a:gd name="connsiteX10" fmla="*/ 107866 w 606933"/>
                <a:gd name="connsiteY10" fmla="*/ 512777 h 606087"/>
                <a:gd name="connsiteX11" fmla="*/ 107866 w 606933"/>
                <a:gd name="connsiteY11" fmla="*/ 426559 h 606087"/>
                <a:gd name="connsiteX12" fmla="*/ 283444 w 606933"/>
                <a:gd name="connsiteY12" fmla="*/ 286410 h 606087"/>
                <a:gd name="connsiteX13" fmla="*/ 283444 w 606933"/>
                <a:gd name="connsiteY13" fmla="*/ 372623 h 606087"/>
                <a:gd name="connsiteX14" fmla="*/ 323459 w 606933"/>
                <a:gd name="connsiteY14" fmla="*/ 372623 h 606087"/>
                <a:gd name="connsiteX15" fmla="*/ 323459 w 606933"/>
                <a:gd name="connsiteY15" fmla="*/ 286410 h 606087"/>
                <a:gd name="connsiteX16" fmla="*/ 499111 w 606933"/>
                <a:gd name="connsiteY16" fmla="*/ 286394 h 606087"/>
                <a:gd name="connsiteX17" fmla="*/ 499111 w 606933"/>
                <a:gd name="connsiteY17" fmla="*/ 372611 h 606087"/>
                <a:gd name="connsiteX18" fmla="*/ 539119 w 606933"/>
                <a:gd name="connsiteY18" fmla="*/ 372611 h 606087"/>
                <a:gd name="connsiteX19" fmla="*/ 539119 w 606933"/>
                <a:gd name="connsiteY19" fmla="*/ 286394 h 606087"/>
                <a:gd name="connsiteX20" fmla="*/ 67841 w 606933"/>
                <a:gd name="connsiteY20" fmla="*/ 286394 h 606087"/>
                <a:gd name="connsiteX21" fmla="*/ 67841 w 606933"/>
                <a:gd name="connsiteY21" fmla="*/ 372611 h 606087"/>
                <a:gd name="connsiteX22" fmla="*/ 107866 w 606933"/>
                <a:gd name="connsiteY22" fmla="*/ 372611 h 606087"/>
                <a:gd name="connsiteX23" fmla="*/ 107866 w 606933"/>
                <a:gd name="connsiteY23" fmla="*/ 286394 h 606087"/>
                <a:gd name="connsiteX24" fmla="*/ 283444 w 606933"/>
                <a:gd name="connsiteY24" fmla="*/ 146252 h 606087"/>
                <a:gd name="connsiteX25" fmla="*/ 283444 w 606933"/>
                <a:gd name="connsiteY25" fmla="*/ 232465 h 606087"/>
                <a:gd name="connsiteX26" fmla="*/ 323459 w 606933"/>
                <a:gd name="connsiteY26" fmla="*/ 232465 h 606087"/>
                <a:gd name="connsiteX27" fmla="*/ 323459 w 606933"/>
                <a:gd name="connsiteY27" fmla="*/ 146252 h 606087"/>
                <a:gd name="connsiteX28" fmla="*/ 519115 w 606933"/>
                <a:gd name="connsiteY28" fmla="*/ 145929 h 606087"/>
                <a:gd name="connsiteX29" fmla="*/ 606933 w 606933"/>
                <a:gd name="connsiteY29" fmla="*/ 232446 h 606087"/>
                <a:gd name="connsiteX30" fmla="*/ 606933 w 606933"/>
                <a:gd name="connsiteY30" fmla="*/ 606087 h 606087"/>
                <a:gd name="connsiteX31" fmla="*/ 431296 w 606933"/>
                <a:gd name="connsiteY31" fmla="*/ 606087 h 606087"/>
                <a:gd name="connsiteX32" fmla="*/ 431296 w 606933"/>
                <a:gd name="connsiteY32" fmla="*/ 232446 h 606087"/>
                <a:gd name="connsiteX33" fmla="*/ 87854 w 606933"/>
                <a:gd name="connsiteY33" fmla="*/ 145929 h 606087"/>
                <a:gd name="connsiteX34" fmla="*/ 175708 w 606933"/>
                <a:gd name="connsiteY34" fmla="*/ 232446 h 606087"/>
                <a:gd name="connsiteX35" fmla="*/ 175708 w 606933"/>
                <a:gd name="connsiteY35" fmla="*/ 606087 h 606087"/>
                <a:gd name="connsiteX36" fmla="*/ 0 w 606933"/>
                <a:gd name="connsiteY36" fmla="*/ 606087 h 606087"/>
                <a:gd name="connsiteX37" fmla="*/ 0 w 606933"/>
                <a:gd name="connsiteY37" fmla="*/ 232446 h 606087"/>
                <a:gd name="connsiteX38" fmla="*/ 306953 w 606933"/>
                <a:gd name="connsiteY38" fmla="*/ 0 h 606087"/>
                <a:gd name="connsiteX39" fmla="*/ 359973 w 606933"/>
                <a:gd name="connsiteY39" fmla="*/ 53046 h 606087"/>
                <a:gd name="connsiteX40" fmla="*/ 391285 w 606933"/>
                <a:gd name="connsiteY40" fmla="*/ 53046 h 606087"/>
                <a:gd name="connsiteX41" fmla="*/ 391285 w 606933"/>
                <a:gd name="connsiteY41" fmla="*/ 606087 h 606087"/>
                <a:gd name="connsiteX42" fmla="*/ 215718 w 606933"/>
                <a:gd name="connsiteY42" fmla="*/ 606087 h 606087"/>
                <a:gd name="connsiteX43" fmla="*/ 215718 w 606933"/>
                <a:gd name="connsiteY43" fmla="*/ 53046 h 606087"/>
                <a:gd name="connsiteX44" fmla="*/ 253832 w 606933"/>
                <a:gd name="connsiteY44" fmla="*/ 53046 h 606087"/>
                <a:gd name="connsiteX45" fmla="*/ 306953 w 606933"/>
                <a:gd name="connsiteY45" fmla="*/ 0 h 60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6933" h="606087">
                  <a:moveTo>
                    <a:pt x="283444" y="426569"/>
                  </a:moveTo>
                  <a:lnTo>
                    <a:pt x="283444" y="512781"/>
                  </a:lnTo>
                  <a:lnTo>
                    <a:pt x="323459" y="512781"/>
                  </a:lnTo>
                  <a:lnTo>
                    <a:pt x="323459" y="426569"/>
                  </a:lnTo>
                  <a:close/>
                  <a:moveTo>
                    <a:pt x="499111" y="426559"/>
                  </a:moveTo>
                  <a:lnTo>
                    <a:pt x="499111" y="512777"/>
                  </a:lnTo>
                  <a:lnTo>
                    <a:pt x="539119" y="512777"/>
                  </a:lnTo>
                  <a:lnTo>
                    <a:pt x="539119" y="426559"/>
                  </a:lnTo>
                  <a:close/>
                  <a:moveTo>
                    <a:pt x="67841" y="426559"/>
                  </a:moveTo>
                  <a:lnTo>
                    <a:pt x="67841" y="512777"/>
                  </a:lnTo>
                  <a:lnTo>
                    <a:pt x="107866" y="512777"/>
                  </a:lnTo>
                  <a:lnTo>
                    <a:pt x="107866" y="426559"/>
                  </a:lnTo>
                  <a:close/>
                  <a:moveTo>
                    <a:pt x="283444" y="286410"/>
                  </a:moveTo>
                  <a:lnTo>
                    <a:pt x="283444" y="372623"/>
                  </a:lnTo>
                  <a:lnTo>
                    <a:pt x="323459" y="372623"/>
                  </a:lnTo>
                  <a:lnTo>
                    <a:pt x="323459" y="286410"/>
                  </a:lnTo>
                  <a:close/>
                  <a:moveTo>
                    <a:pt x="499111" y="286394"/>
                  </a:moveTo>
                  <a:lnTo>
                    <a:pt x="499111" y="372611"/>
                  </a:lnTo>
                  <a:lnTo>
                    <a:pt x="539119" y="372611"/>
                  </a:lnTo>
                  <a:lnTo>
                    <a:pt x="539119" y="286394"/>
                  </a:lnTo>
                  <a:close/>
                  <a:moveTo>
                    <a:pt x="67841" y="286394"/>
                  </a:moveTo>
                  <a:lnTo>
                    <a:pt x="67841" y="372611"/>
                  </a:lnTo>
                  <a:lnTo>
                    <a:pt x="107866" y="372611"/>
                  </a:lnTo>
                  <a:lnTo>
                    <a:pt x="107866" y="286394"/>
                  </a:lnTo>
                  <a:close/>
                  <a:moveTo>
                    <a:pt x="283444" y="146252"/>
                  </a:moveTo>
                  <a:lnTo>
                    <a:pt x="283444" y="232465"/>
                  </a:lnTo>
                  <a:lnTo>
                    <a:pt x="323459" y="232465"/>
                  </a:lnTo>
                  <a:lnTo>
                    <a:pt x="323459" y="146252"/>
                  </a:lnTo>
                  <a:close/>
                  <a:moveTo>
                    <a:pt x="519115" y="145929"/>
                  </a:moveTo>
                  <a:lnTo>
                    <a:pt x="606933" y="232446"/>
                  </a:lnTo>
                  <a:lnTo>
                    <a:pt x="606933" y="606087"/>
                  </a:lnTo>
                  <a:lnTo>
                    <a:pt x="431296" y="606087"/>
                  </a:lnTo>
                  <a:lnTo>
                    <a:pt x="431296" y="232446"/>
                  </a:lnTo>
                  <a:close/>
                  <a:moveTo>
                    <a:pt x="87854" y="145929"/>
                  </a:moveTo>
                  <a:lnTo>
                    <a:pt x="175708" y="232446"/>
                  </a:lnTo>
                  <a:lnTo>
                    <a:pt x="175708" y="606087"/>
                  </a:lnTo>
                  <a:lnTo>
                    <a:pt x="0" y="606087"/>
                  </a:lnTo>
                  <a:lnTo>
                    <a:pt x="0" y="232446"/>
                  </a:lnTo>
                  <a:close/>
                  <a:moveTo>
                    <a:pt x="306953" y="0"/>
                  </a:moveTo>
                  <a:cubicBezTo>
                    <a:pt x="336264" y="0"/>
                    <a:pt x="359973" y="23776"/>
                    <a:pt x="359973" y="53046"/>
                  </a:cubicBezTo>
                  <a:lnTo>
                    <a:pt x="391285" y="53046"/>
                  </a:lnTo>
                  <a:lnTo>
                    <a:pt x="391285" y="606087"/>
                  </a:lnTo>
                  <a:lnTo>
                    <a:pt x="215718" y="606087"/>
                  </a:lnTo>
                  <a:lnTo>
                    <a:pt x="215718" y="53046"/>
                  </a:lnTo>
                  <a:lnTo>
                    <a:pt x="253832" y="53046"/>
                  </a:lnTo>
                  <a:cubicBezTo>
                    <a:pt x="253832" y="23776"/>
                    <a:pt x="277641" y="0"/>
                    <a:pt x="3069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1350" dirty="0"/>
            </a:p>
          </p:txBody>
        </p:sp>
        <p:sp>
          <p:nvSpPr>
            <p:cNvPr id="11" name="ïṥḻïďé">
              <a:extLst>
                <a:ext uri="{FF2B5EF4-FFF2-40B4-BE49-F238E27FC236}">
                  <a16:creationId xmlns:a16="http://schemas.microsoft.com/office/drawing/2014/main" id="{E2B2185F-AC15-40E7-A26E-EE49D45126B9}"/>
                </a:ext>
              </a:extLst>
            </p:cNvPr>
            <p:cNvSpPr/>
            <p:nvPr/>
          </p:nvSpPr>
          <p:spPr>
            <a:xfrm>
              <a:off x="5064905" y="2135907"/>
              <a:ext cx="2058272" cy="2058270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sz="1350"/>
            </a:p>
          </p:txBody>
        </p:sp>
        <p:sp>
          <p:nvSpPr>
            <p:cNvPr id="12" name="íṣļídè">
              <a:extLst>
                <a:ext uri="{FF2B5EF4-FFF2-40B4-BE49-F238E27FC236}">
                  <a16:creationId xmlns:a16="http://schemas.microsoft.com/office/drawing/2014/main" id="{77930DE3-A3D9-484B-8C43-BC63C4FACEF3}"/>
                </a:ext>
              </a:extLst>
            </p:cNvPr>
            <p:cNvSpPr/>
            <p:nvPr/>
          </p:nvSpPr>
          <p:spPr bwMode="auto">
            <a:xfrm>
              <a:off x="5659229" y="2763545"/>
              <a:ext cx="869622" cy="802994"/>
            </a:xfrm>
            <a:custGeom>
              <a:avLst/>
              <a:gdLst>
                <a:gd name="connsiteX0" fmla="*/ 559530 w 608459"/>
                <a:gd name="connsiteY0" fmla="*/ 243168 h 561842"/>
                <a:gd name="connsiteX1" fmla="*/ 608267 w 608459"/>
                <a:gd name="connsiteY1" fmla="*/ 296592 h 561842"/>
                <a:gd name="connsiteX2" fmla="*/ 559530 w 608459"/>
                <a:gd name="connsiteY2" fmla="*/ 341026 h 561842"/>
                <a:gd name="connsiteX3" fmla="*/ 537115 w 608459"/>
                <a:gd name="connsiteY3" fmla="*/ 335599 h 561842"/>
                <a:gd name="connsiteX4" fmla="*/ 446094 w 608459"/>
                <a:gd name="connsiteY4" fmla="*/ 402081 h 561842"/>
                <a:gd name="connsiteX5" fmla="*/ 537794 w 608459"/>
                <a:gd name="connsiteY5" fmla="*/ 469072 h 561842"/>
                <a:gd name="connsiteX6" fmla="*/ 559530 w 608459"/>
                <a:gd name="connsiteY6" fmla="*/ 463984 h 561842"/>
                <a:gd name="connsiteX7" fmla="*/ 608437 w 608459"/>
                <a:gd name="connsiteY7" fmla="*/ 512998 h 561842"/>
                <a:gd name="connsiteX8" fmla="*/ 559530 w 608459"/>
                <a:gd name="connsiteY8" fmla="*/ 561842 h 561842"/>
                <a:gd name="connsiteX9" fmla="*/ 510454 w 608459"/>
                <a:gd name="connsiteY9" fmla="*/ 512998 h 561842"/>
                <a:gd name="connsiteX10" fmla="*/ 511133 w 608459"/>
                <a:gd name="connsiteY10" fmla="*/ 505705 h 561842"/>
                <a:gd name="connsiteX11" fmla="*/ 419603 w 608459"/>
                <a:gd name="connsiteY11" fmla="*/ 438884 h 561842"/>
                <a:gd name="connsiteX12" fmla="*/ 387338 w 608459"/>
                <a:gd name="connsiteY12" fmla="*/ 451095 h 561842"/>
                <a:gd name="connsiteX13" fmla="*/ 338432 w 608459"/>
                <a:gd name="connsiteY13" fmla="*/ 402081 h 561842"/>
                <a:gd name="connsiteX14" fmla="*/ 387338 w 608459"/>
                <a:gd name="connsiteY14" fmla="*/ 353237 h 561842"/>
                <a:gd name="connsiteX15" fmla="*/ 419603 w 608459"/>
                <a:gd name="connsiteY15" fmla="*/ 365448 h 561842"/>
                <a:gd name="connsiteX16" fmla="*/ 510963 w 608459"/>
                <a:gd name="connsiteY16" fmla="*/ 298627 h 561842"/>
                <a:gd name="connsiteX17" fmla="*/ 510454 w 608459"/>
                <a:gd name="connsiteY17" fmla="*/ 292012 h 561842"/>
                <a:gd name="connsiteX18" fmla="*/ 559530 w 608459"/>
                <a:gd name="connsiteY18" fmla="*/ 243168 h 561842"/>
                <a:gd name="connsiteX19" fmla="*/ 49089 w 608459"/>
                <a:gd name="connsiteY19" fmla="*/ 197230 h 561842"/>
                <a:gd name="connsiteX20" fmla="*/ 119749 w 608459"/>
                <a:gd name="connsiteY20" fmla="*/ 228260 h 561842"/>
                <a:gd name="connsiteX21" fmla="*/ 99026 w 608459"/>
                <a:gd name="connsiteY21" fmla="*/ 313892 h 561842"/>
                <a:gd name="connsiteX22" fmla="*/ 99026 w 608459"/>
                <a:gd name="connsiteY22" fmla="*/ 402575 h 561842"/>
                <a:gd name="connsiteX23" fmla="*/ 23270 w 608459"/>
                <a:gd name="connsiteY23" fmla="*/ 402575 h 561842"/>
                <a:gd name="connsiteX24" fmla="*/ 0 w 608459"/>
                <a:gd name="connsiteY24" fmla="*/ 379175 h 561842"/>
                <a:gd name="connsiteX25" fmla="*/ 0 w 608459"/>
                <a:gd name="connsiteY25" fmla="*/ 296935 h 561842"/>
                <a:gd name="connsiteX26" fmla="*/ 49089 w 608459"/>
                <a:gd name="connsiteY26" fmla="*/ 197230 h 561842"/>
                <a:gd name="connsiteX27" fmla="*/ 199348 w 608459"/>
                <a:gd name="connsiteY27" fmla="*/ 187069 h 561842"/>
                <a:gd name="connsiteX28" fmla="*/ 287660 w 608459"/>
                <a:gd name="connsiteY28" fmla="*/ 222509 h 561842"/>
                <a:gd name="connsiteX29" fmla="*/ 376141 w 608459"/>
                <a:gd name="connsiteY29" fmla="*/ 187069 h 561842"/>
                <a:gd name="connsiteX30" fmla="*/ 442374 w 608459"/>
                <a:gd name="connsiteY30" fmla="*/ 311026 h 561842"/>
                <a:gd name="connsiteX31" fmla="*/ 423183 w 608459"/>
                <a:gd name="connsiteY31" fmla="*/ 324931 h 561842"/>
                <a:gd name="connsiteX32" fmla="*/ 387349 w 608459"/>
                <a:gd name="connsiteY32" fmla="*/ 316961 h 561842"/>
                <a:gd name="connsiteX33" fmla="*/ 302095 w 608459"/>
                <a:gd name="connsiteY33" fmla="*/ 402086 h 561842"/>
                <a:gd name="connsiteX34" fmla="*/ 312794 w 608459"/>
                <a:gd name="connsiteY34" fmla="*/ 443292 h 561842"/>
                <a:gd name="connsiteX35" fmla="*/ 161476 w 608459"/>
                <a:gd name="connsiteY35" fmla="*/ 443292 h 561842"/>
                <a:gd name="connsiteX36" fmla="*/ 132945 w 608459"/>
                <a:gd name="connsiteY36" fmla="*/ 414635 h 561842"/>
                <a:gd name="connsiteX37" fmla="*/ 132945 w 608459"/>
                <a:gd name="connsiteY37" fmla="*/ 313909 h 561842"/>
                <a:gd name="connsiteX38" fmla="*/ 199348 w 608459"/>
                <a:gd name="connsiteY38" fmla="*/ 187069 h 561842"/>
                <a:gd name="connsiteX39" fmla="*/ 126346 w 608459"/>
                <a:gd name="connsiteY39" fmla="*/ 40716 h 561842"/>
                <a:gd name="connsiteX40" fmla="*/ 166589 w 608459"/>
                <a:gd name="connsiteY40" fmla="*/ 52077 h 561842"/>
                <a:gd name="connsiteX41" fmla="*/ 159288 w 608459"/>
                <a:gd name="connsiteY41" fmla="*/ 94301 h 561842"/>
                <a:gd name="connsiteX42" fmla="*/ 177966 w 608459"/>
                <a:gd name="connsiteY42" fmla="*/ 160775 h 561842"/>
                <a:gd name="connsiteX43" fmla="*/ 143326 w 608459"/>
                <a:gd name="connsiteY43" fmla="*/ 192655 h 561842"/>
                <a:gd name="connsiteX44" fmla="*/ 126346 w 608459"/>
                <a:gd name="connsiteY44" fmla="*/ 194690 h 561842"/>
                <a:gd name="connsiteX45" fmla="*/ 49255 w 608459"/>
                <a:gd name="connsiteY45" fmla="*/ 117703 h 561842"/>
                <a:gd name="connsiteX46" fmla="*/ 126346 w 608459"/>
                <a:gd name="connsiteY46" fmla="*/ 40716 h 561842"/>
                <a:gd name="connsiteX47" fmla="*/ 287696 w 608459"/>
                <a:gd name="connsiteY47" fmla="*/ 0 h 561842"/>
                <a:gd name="connsiteX48" fmla="*/ 382113 w 608459"/>
                <a:gd name="connsiteY48" fmla="*/ 94311 h 561842"/>
                <a:gd name="connsiteX49" fmla="*/ 287696 w 608459"/>
                <a:gd name="connsiteY49" fmla="*/ 188622 h 561842"/>
                <a:gd name="connsiteX50" fmla="*/ 193279 w 608459"/>
                <a:gd name="connsiteY50" fmla="*/ 94311 h 561842"/>
                <a:gd name="connsiteX51" fmla="*/ 287696 w 608459"/>
                <a:gd name="connsiteY51" fmla="*/ 0 h 56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8459" h="561842">
                  <a:moveTo>
                    <a:pt x="559530" y="243168"/>
                  </a:moveTo>
                  <a:cubicBezTo>
                    <a:pt x="587719" y="243168"/>
                    <a:pt x="610814" y="267251"/>
                    <a:pt x="608267" y="296592"/>
                  </a:cubicBezTo>
                  <a:cubicBezTo>
                    <a:pt x="605889" y="321353"/>
                    <a:pt x="585002" y="341026"/>
                    <a:pt x="559530" y="341026"/>
                  </a:cubicBezTo>
                  <a:cubicBezTo>
                    <a:pt x="551379" y="341026"/>
                    <a:pt x="543907" y="338991"/>
                    <a:pt x="537115" y="335599"/>
                  </a:cubicBezTo>
                  <a:lnTo>
                    <a:pt x="446094" y="402081"/>
                  </a:lnTo>
                  <a:lnTo>
                    <a:pt x="537794" y="469072"/>
                  </a:lnTo>
                  <a:cubicBezTo>
                    <a:pt x="544417" y="465850"/>
                    <a:pt x="551719" y="463984"/>
                    <a:pt x="559530" y="463984"/>
                  </a:cubicBezTo>
                  <a:cubicBezTo>
                    <a:pt x="586531" y="463984"/>
                    <a:pt x="608437" y="486032"/>
                    <a:pt x="608437" y="512998"/>
                  </a:cubicBezTo>
                  <a:cubicBezTo>
                    <a:pt x="608437" y="539964"/>
                    <a:pt x="586531" y="561842"/>
                    <a:pt x="559530" y="561842"/>
                  </a:cubicBezTo>
                  <a:cubicBezTo>
                    <a:pt x="532360" y="561842"/>
                    <a:pt x="510454" y="539964"/>
                    <a:pt x="510454" y="512998"/>
                  </a:cubicBezTo>
                  <a:cubicBezTo>
                    <a:pt x="510454" y="510454"/>
                    <a:pt x="510793" y="508080"/>
                    <a:pt x="511133" y="505705"/>
                  </a:cubicBezTo>
                  <a:lnTo>
                    <a:pt x="419603" y="438884"/>
                  </a:lnTo>
                  <a:cubicBezTo>
                    <a:pt x="410773" y="446685"/>
                    <a:pt x="399225" y="451095"/>
                    <a:pt x="387338" y="451095"/>
                  </a:cubicBezTo>
                  <a:cubicBezTo>
                    <a:pt x="360338" y="451095"/>
                    <a:pt x="338432" y="429047"/>
                    <a:pt x="338432" y="402081"/>
                  </a:cubicBezTo>
                  <a:cubicBezTo>
                    <a:pt x="338432" y="375115"/>
                    <a:pt x="360338" y="353237"/>
                    <a:pt x="387338" y="353237"/>
                  </a:cubicBezTo>
                  <a:cubicBezTo>
                    <a:pt x="399225" y="353237"/>
                    <a:pt x="410603" y="357477"/>
                    <a:pt x="419603" y="365448"/>
                  </a:cubicBezTo>
                  <a:lnTo>
                    <a:pt x="510963" y="298627"/>
                  </a:lnTo>
                  <a:cubicBezTo>
                    <a:pt x="510793" y="296422"/>
                    <a:pt x="510454" y="294217"/>
                    <a:pt x="510454" y="292012"/>
                  </a:cubicBezTo>
                  <a:cubicBezTo>
                    <a:pt x="510454" y="265046"/>
                    <a:pt x="532360" y="243168"/>
                    <a:pt x="559530" y="243168"/>
                  </a:cubicBezTo>
                  <a:close/>
                  <a:moveTo>
                    <a:pt x="49089" y="197230"/>
                  </a:moveTo>
                  <a:cubicBezTo>
                    <a:pt x="67603" y="215204"/>
                    <a:pt x="92402" y="226734"/>
                    <a:pt x="119749" y="228260"/>
                  </a:cubicBezTo>
                  <a:cubicBezTo>
                    <a:pt x="106500" y="254035"/>
                    <a:pt x="99026" y="283031"/>
                    <a:pt x="99026" y="313892"/>
                  </a:cubicBezTo>
                  <a:lnTo>
                    <a:pt x="99026" y="402575"/>
                  </a:lnTo>
                  <a:lnTo>
                    <a:pt x="23270" y="402575"/>
                  </a:lnTo>
                  <a:cubicBezTo>
                    <a:pt x="10531" y="402575"/>
                    <a:pt x="0" y="392062"/>
                    <a:pt x="0" y="379175"/>
                  </a:cubicBezTo>
                  <a:lnTo>
                    <a:pt x="0" y="296935"/>
                  </a:lnTo>
                  <a:cubicBezTo>
                    <a:pt x="0" y="256409"/>
                    <a:pt x="19194" y="220291"/>
                    <a:pt x="49089" y="197230"/>
                  </a:cubicBezTo>
                  <a:close/>
                  <a:moveTo>
                    <a:pt x="199348" y="187069"/>
                  </a:moveTo>
                  <a:cubicBezTo>
                    <a:pt x="222445" y="208944"/>
                    <a:pt x="253524" y="222509"/>
                    <a:pt x="287660" y="222509"/>
                  </a:cubicBezTo>
                  <a:cubicBezTo>
                    <a:pt x="321965" y="222509"/>
                    <a:pt x="353044" y="208944"/>
                    <a:pt x="376141" y="187069"/>
                  </a:cubicBezTo>
                  <a:cubicBezTo>
                    <a:pt x="415541" y="214539"/>
                    <a:pt x="441355" y="259646"/>
                    <a:pt x="442374" y="311026"/>
                  </a:cubicBezTo>
                  <a:lnTo>
                    <a:pt x="423183" y="324931"/>
                  </a:lnTo>
                  <a:cubicBezTo>
                    <a:pt x="412144" y="319844"/>
                    <a:pt x="399917" y="316961"/>
                    <a:pt x="387349" y="316961"/>
                  </a:cubicBezTo>
                  <a:cubicBezTo>
                    <a:pt x="340307" y="316961"/>
                    <a:pt x="302095" y="355284"/>
                    <a:pt x="302095" y="402086"/>
                  </a:cubicBezTo>
                  <a:cubicBezTo>
                    <a:pt x="302095" y="417009"/>
                    <a:pt x="306001" y="431083"/>
                    <a:pt x="312794" y="443292"/>
                  </a:cubicBezTo>
                  <a:lnTo>
                    <a:pt x="161476" y="443292"/>
                  </a:lnTo>
                  <a:cubicBezTo>
                    <a:pt x="145682" y="443292"/>
                    <a:pt x="132945" y="430405"/>
                    <a:pt x="132945" y="414635"/>
                  </a:cubicBezTo>
                  <a:lnTo>
                    <a:pt x="132945" y="313909"/>
                  </a:lnTo>
                  <a:cubicBezTo>
                    <a:pt x="132945" y="261342"/>
                    <a:pt x="159269" y="215048"/>
                    <a:pt x="199348" y="187069"/>
                  </a:cubicBezTo>
                  <a:close/>
                  <a:moveTo>
                    <a:pt x="126346" y="40716"/>
                  </a:moveTo>
                  <a:cubicBezTo>
                    <a:pt x="141119" y="40716"/>
                    <a:pt x="154873" y="44786"/>
                    <a:pt x="166589" y="52077"/>
                  </a:cubicBezTo>
                  <a:cubicBezTo>
                    <a:pt x="161835" y="65304"/>
                    <a:pt x="159288" y="79548"/>
                    <a:pt x="159288" y="94301"/>
                  </a:cubicBezTo>
                  <a:cubicBezTo>
                    <a:pt x="159288" y="118551"/>
                    <a:pt x="166250" y="141443"/>
                    <a:pt x="177966" y="160775"/>
                  </a:cubicBezTo>
                  <a:cubicBezTo>
                    <a:pt x="165231" y="169932"/>
                    <a:pt x="153514" y="180615"/>
                    <a:pt x="143326" y="192655"/>
                  </a:cubicBezTo>
                  <a:cubicBezTo>
                    <a:pt x="137892" y="194011"/>
                    <a:pt x="132119" y="194690"/>
                    <a:pt x="126346" y="194690"/>
                  </a:cubicBezTo>
                  <a:cubicBezTo>
                    <a:pt x="83725" y="194690"/>
                    <a:pt x="49255" y="160096"/>
                    <a:pt x="49255" y="117703"/>
                  </a:cubicBezTo>
                  <a:cubicBezTo>
                    <a:pt x="49255" y="75139"/>
                    <a:pt x="83725" y="40716"/>
                    <a:pt x="126346" y="40716"/>
                  </a:cubicBezTo>
                  <a:close/>
                  <a:moveTo>
                    <a:pt x="287696" y="0"/>
                  </a:moveTo>
                  <a:cubicBezTo>
                    <a:pt x="339841" y="0"/>
                    <a:pt x="382113" y="42224"/>
                    <a:pt x="382113" y="94311"/>
                  </a:cubicBezTo>
                  <a:cubicBezTo>
                    <a:pt x="382113" y="146398"/>
                    <a:pt x="339841" y="188622"/>
                    <a:pt x="287696" y="188622"/>
                  </a:cubicBezTo>
                  <a:cubicBezTo>
                    <a:pt x="235551" y="188622"/>
                    <a:pt x="193279" y="146398"/>
                    <a:pt x="193279" y="94311"/>
                  </a:cubicBezTo>
                  <a:cubicBezTo>
                    <a:pt x="193279" y="42224"/>
                    <a:pt x="235551" y="0"/>
                    <a:pt x="2876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1350" dirty="0"/>
            </a:p>
          </p:txBody>
        </p:sp>
        <p:sp>
          <p:nvSpPr>
            <p:cNvPr id="13" name="íŝḻïďé">
              <a:extLst>
                <a:ext uri="{FF2B5EF4-FFF2-40B4-BE49-F238E27FC236}">
                  <a16:creationId xmlns:a16="http://schemas.microsoft.com/office/drawing/2014/main" id="{3CFC9EC4-4250-4F69-B446-AAE32F67C72A}"/>
                </a:ext>
              </a:extLst>
            </p:cNvPr>
            <p:cNvSpPr/>
            <p:nvPr/>
          </p:nvSpPr>
          <p:spPr bwMode="auto">
            <a:xfrm>
              <a:off x="7566047" y="2944398"/>
              <a:ext cx="441964" cy="441286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  <a:gd name="T66" fmla="*/ 472622 w 604011"/>
                <a:gd name="T67" fmla="*/ 472622 w 604011"/>
                <a:gd name="T68" fmla="*/ 472622 w 604011"/>
                <a:gd name="T69" fmla="*/ 472622 w 604011"/>
                <a:gd name="T70" fmla="*/ 472622 w 604011"/>
                <a:gd name="T71" fmla="*/ 472622 w 604011"/>
                <a:gd name="T72" fmla="*/ 472622 w 604011"/>
                <a:gd name="T73" fmla="*/ 472622 w 604011"/>
                <a:gd name="T74" fmla="*/ 472622 w 604011"/>
                <a:gd name="T7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9" h="419">
                  <a:moveTo>
                    <a:pt x="210" y="0"/>
                  </a:moveTo>
                  <a:cubicBezTo>
                    <a:pt x="94" y="0"/>
                    <a:pt x="0" y="94"/>
                    <a:pt x="0" y="210"/>
                  </a:cubicBezTo>
                  <a:cubicBezTo>
                    <a:pt x="0" y="325"/>
                    <a:pt x="94" y="419"/>
                    <a:pt x="210" y="419"/>
                  </a:cubicBezTo>
                  <a:cubicBezTo>
                    <a:pt x="325" y="419"/>
                    <a:pt x="419" y="325"/>
                    <a:pt x="419" y="210"/>
                  </a:cubicBezTo>
                  <a:cubicBezTo>
                    <a:pt x="419" y="94"/>
                    <a:pt x="325" y="0"/>
                    <a:pt x="210" y="0"/>
                  </a:cubicBezTo>
                  <a:close/>
                  <a:moveTo>
                    <a:pt x="77" y="318"/>
                  </a:moveTo>
                  <a:cubicBezTo>
                    <a:pt x="56" y="293"/>
                    <a:pt x="42" y="262"/>
                    <a:pt x="38" y="230"/>
                  </a:cubicBezTo>
                  <a:lnTo>
                    <a:pt x="90" y="230"/>
                  </a:lnTo>
                  <a:cubicBezTo>
                    <a:pt x="91" y="256"/>
                    <a:pt x="95" y="280"/>
                    <a:pt x="101" y="302"/>
                  </a:cubicBezTo>
                  <a:cubicBezTo>
                    <a:pt x="93" y="307"/>
                    <a:pt x="85" y="312"/>
                    <a:pt x="77" y="318"/>
                  </a:cubicBezTo>
                  <a:close/>
                  <a:moveTo>
                    <a:pt x="90" y="189"/>
                  </a:moveTo>
                  <a:lnTo>
                    <a:pt x="38" y="189"/>
                  </a:lnTo>
                  <a:cubicBezTo>
                    <a:pt x="42" y="157"/>
                    <a:pt x="56" y="127"/>
                    <a:pt x="77" y="101"/>
                  </a:cubicBezTo>
                  <a:cubicBezTo>
                    <a:pt x="85" y="107"/>
                    <a:pt x="93" y="112"/>
                    <a:pt x="101" y="117"/>
                  </a:cubicBezTo>
                  <a:cubicBezTo>
                    <a:pt x="95" y="139"/>
                    <a:pt x="91" y="164"/>
                    <a:pt x="90" y="189"/>
                  </a:cubicBezTo>
                  <a:close/>
                  <a:moveTo>
                    <a:pt x="107" y="346"/>
                  </a:moveTo>
                  <a:cubicBezTo>
                    <a:pt x="110" y="344"/>
                    <a:pt x="112" y="342"/>
                    <a:pt x="115" y="341"/>
                  </a:cubicBezTo>
                  <a:cubicBezTo>
                    <a:pt x="117" y="346"/>
                    <a:pt x="120" y="351"/>
                    <a:pt x="122" y="355"/>
                  </a:cubicBezTo>
                  <a:cubicBezTo>
                    <a:pt x="117" y="352"/>
                    <a:pt x="112" y="349"/>
                    <a:pt x="107" y="346"/>
                  </a:cubicBezTo>
                  <a:close/>
                  <a:moveTo>
                    <a:pt x="115" y="78"/>
                  </a:moveTo>
                  <a:cubicBezTo>
                    <a:pt x="112" y="77"/>
                    <a:pt x="110" y="75"/>
                    <a:pt x="107" y="74"/>
                  </a:cubicBezTo>
                  <a:cubicBezTo>
                    <a:pt x="112" y="70"/>
                    <a:pt x="117" y="67"/>
                    <a:pt x="122" y="64"/>
                  </a:cubicBezTo>
                  <a:cubicBezTo>
                    <a:pt x="120" y="69"/>
                    <a:pt x="117" y="73"/>
                    <a:pt x="115" y="78"/>
                  </a:cubicBezTo>
                  <a:close/>
                  <a:moveTo>
                    <a:pt x="191" y="374"/>
                  </a:moveTo>
                  <a:cubicBezTo>
                    <a:pt x="176" y="366"/>
                    <a:pt x="162" y="350"/>
                    <a:pt x="150" y="326"/>
                  </a:cubicBezTo>
                  <a:cubicBezTo>
                    <a:pt x="163" y="322"/>
                    <a:pt x="177" y="319"/>
                    <a:pt x="191" y="318"/>
                  </a:cubicBezTo>
                  <a:lnTo>
                    <a:pt x="191" y="374"/>
                  </a:lnTo>
                  <a:close/>
                  <a:moveTo>
                    <a:pt x="191" y="278"/>
                  </a:moveTo>
                  <a:cubicBezTo>
                    <a:pt x="172" y="279"/>
                    <a:pt x="154" y="282"/>
                    <a:pt x="136" y="288"/>
                  </a:cubicBezTo>
                  <a:cubicBezTo>
                    <a:pt x="131" y="270"/>
                    <a:pt x="128" y="250"/>
                    <a:pt x="127" y="230"/>
                  </a:cubicBezTo>
                  <a:lnTo>
                    <a:pt x="191" y="230"/>
                  </a:lnTo>
                  <a:lnTo>
                    <a:pt x="191" y="278"/>
                  </a:lnTo>
                  <a:close/>
                  <a:moveTo>
                    <a:pt x="191" y="189"/>
                  </a:moveTo>
                  <a:lnTo>
                    <a:pt x="127" y="189"/>
                  </a:lnTo>
                  <a:cubicBezTo>
                    <a:pt x="128" y="169"/>
                    <a:pt x="131" y="150"/>
                    <a:pt x="136" y="131"/>
                  </a:cubicBezTo>
                  <a:cubicBezTo>
                    <a:pt x="154" y="137"/>
                    <a:pt x="172" y="140"/>
                    <a:pt x="191" y="142"/>
                  </a:cubicBezTo>
                  <a:lnTo>
                    <a:pt x="191" y="189"/>
                  </a:lnTo>
                  <a:close/>
                  <a:moveTo>
                    <a:pt x="191" y="101"/>
                  </a:moveTo>
                  <a:cubicBezTo>
                    <a:pt x="177" y="100"/>
                    <a:pt x="163" y="97"/>
                    <a:pt x="150" y="93"/>
                  </a:cubicBezTo>
                  <a:cubicBezTo>
                    <a:pt x="162" y="69"/>
                    <a:pt x="176" y="53"/>
                    <a:pt x="191" y="45"/>
                  </a:cubicBezTo>
                  <a:lnTo>
                    <a:pt x="191" y="101"/>
                  </a:lnTo>
                  <a:close/>
                  <a:moveTo>
                    <a:pt x="228" y="45"/>
                  </a:moveTo>
                  <a:cubicBezTo>
                    <a:pt x="243" y="53"/>
                    <a:pt x="258" y="69"/>
                    <a:pt x="269" y="93"/>
                  </a:cubicBezTo>
                  <a:cubicBezTo>
                    <a:pt x="256" y="97"/>
                    <a:pt x="242" y="100"/>
                    <a:pt x="228" y="101"/>
                  </a:cubicBezTo>
                  <a:lnTo>
                    <a:pt x="228" y="45"/>
                  </a:lnTo>
                  <a:close/>
                  <a:moveTo>
                    <a:pt x="228" y="374"/>
                  </a:moveTo>
                  <a:lnTo>
                    <a:pt x="228" y="318"/>
                  </a:lnTo>
                  <a:cubicBezTo>
                    <a:pt x="242" y="319"/>
                    <a:pt x="256" y="322"/>
                    <a:pt x="269" y="326"/>
                  </a:cubicBezTo>
                  <a:cubicBezTo>
                    <a:pt x="258" y="350"/>
                    <a:pt x="243" y="366"/>
                    <a:pt x="228" y="374"/>
                  </a:cubicBezTo>
                  <a:close/>
                  <a:moveTo>
                    <a:pt x="283" y="288"/>
                  </a:moveTo>
                  <a:cubicBezTo>
                    <a:pt x="266" y="282"/>
                    <a:pt x="247" y="279"/>
                    <a:pt x="228" y="278"/>
                  </a:cubicBezTo>
                  <a:lnTo>
                    <a:pt x="228" y="230"/>
                  </a:lnTo>
                  <a:lnTo>
                    <a:pt x="293" y="230"/>
                  </a:lnTo>
                  <a:cubicBezTo>
                    <a:pt x="291" y="250"/>
                    <a:pt x="288" y="270"/>
                    <a:pt x="283" y="288"/>
                  </a:cubicBezTo>
                  <a:close/>
                  <a:moveTo>
                    <a:pt x="228" y="189"/>
                  </a:moveTo>
                  <a:lnTo>
                    <a:pt x="228" y="142"/>
                  </a:lnTo>
                  <a:cubicBezTo>
                    <a:pt x="247" y="140"/>
                    <a:pt x="266" y="137"/>
                    <a:pt x="283" y="131"/>
                  </a:cubicBezTo>
                  <a:cubicBezTo>
                    <a:pt x="288" y="150"/>
                    <a:pt x="291" y="169"/>
                    <a:pt x="292" y="189"/>
                  </a:cubicBezTo>
                  <a:lnTo>
                    <a:pt x="228" y="189"/>
                  </a:lnTo>
                  <a:close/>
                  <a:moveTo>
                    <a:pt x="297" y="355"/>
                  </a:moveTo>
                  <a:cubicBezTo>
                    <a:pt x="299" y="351"/>
                    <a:pt x="302" y="346"/>
                    <a:pt x="304" y="341"/>
                  </a:cubicBezTo>
                  <a:cubicBezTo>
                    <a:pt x="307" y="342"/>
                    <a:pt x="310" y="344"/>
                    <a:pt x="312" y="346"/>
                  </a:cubicBezTo>
                  <a:cubicBezTo>
                    <a:pt x="307" y="349"/>
                    <a:pt x="302" y="352"/>
                    <a:pt x="297" y="355"/>
                  </a:cubicBezTo>
                  <a:close/>
                  <a:moveTo>
                    <a:pt x="304" y="78"/>
                  </a:moveTo>
                  <a:cubicBezTo>
                    <a:pt x="302" y="73"/>
                    <a:pt x="300" y="69"/>
                    <a:pt x="297" y="64"/>
                  </a:cubicBezTo>
                  <a:cubicBezTo>
                    <a:pt x="302" y="67"/>
                    <a:pt x="307" y="70"/>
                    <a:pt x="312" y="74"/>
                  </a:cubicBezTo>
                  <a:cubicBezTo>
                    <a:pt x="310" y="75"/>
                    <a:pt x="307" y="77"/>
                    <a:pt x="304" y="78"/>
                  </a:cubicBezTo>
                  <a:close/>
                  <a:moveTo>
                    <a:pt x="342" y="101"/>
                  </a:moveTo>
                  <a:cubicBezTo>
                    <a:pt x="364" y="127"/>
                    <a:pt x="377" y="157"/>
                    <a:pt x="381" y="189"/>
                  </a:cubicBezTo>
                  <a:lnTo>
                    <a:pt x="329" y="189"/>
                  </a:lnTo>
                  <a:cubicBezTo>
                    <a:pt x="328" y="164"/>
                    <a:pt x="324" y="139"/>
                    <a:pt x="318" y="117"/>
                  </a:cubicBezTo>
                  <a:cubicBezTo>
                    <a:pt x="326" y="112"/>
                    <a:pt x="334" y="107"/>
                    <a:pt x="342" y="101"/>
                  </a:cubicBezTo>
                  <a:close/>
                  <a:moveTo>
                    <a:pt x="342" y="318"/>
                  </a:moveTo>
                  <a:cubicBezTo>
                    <a:pt x="335" y="312"/>
                    <a:pt x="327" y="307"/>
                    <a:pt x="318" y="302"/>
                  </a:cubicBezTo>
                  <a:cubicBezTo>
                    <a:pt x="324" y="280"/>
                    <a:pt x="328" y="256"/>
                    <a:pt x="329" y="230"/>
                  </a:cubicBezTo>
                  <a:lnTo>
                    <a:pt x="381" y="230"/>
                  </a:lnTo>
                  <a:cubicBezTo>
                    <a:pt x="377" y="262"/>
                    <a:pt x="364" y="293"/>
                    <a:pt x="342" y="3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1350" dirty="0"/>
            </a:p>
          </p:txBody>
        </p:sp>
        <p:sp>
          <p:nvSpPr>
            <p:cNvPr id="14" name="iṥḻiḑé">
              <a:extLst>
                <a:ext uri="{FF2B5EF4-FFF2-40B4-BE49-F238E27FC236}">
                  <a16:creationId xmlns:a16="http://schemas.microsoft.com/office/drawing/2014/main" id="{BB41E4E1-0B2E-43B6-B125-AC20F5771B62}"/>
                </a:ext>
              </a:extLst>
            </p:cNvPr>
            <p:cNvSpPr txBox="1"/>
            <p:nvPr/>
          </p:nvSpPr>
          <p:spPr bwMode="auto">
            <a:xfrm>
              <a:off x="5184394" y="3927879"/>
              <a:ext cx="1823212" cy="44180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5" name="iṥļiḋe">
              <a:extLst>
                <a:ext uri="{FF2B5EF4-FFF2-40B4-BE49-F238E27FC236}">
                  <a16:creationId xmlns:a16="http://schemas.microsoft.com/office/drawing/2014/main" id="{2A85D15D-4C2F-459C-89E7-67E2DEB88AF3}"/>
                </a:ext>
              </a:extLst>
            </p:cNvPr>
            <p:cNvSpPr txBox="1"/>
            <p:nvPr/>
          </p:nvSpPr>
          <p:spPr bwMode="auto">
            <a:xfrm>
              <a:off x="4853792" y="4446945"/>
              <a:ext cx="2484417" cy="829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050" dirty="0"/>
                <a:t>……</a:t>
              </a:r>
            </a:p>
          </p:txBody>
        </p:sp>
        <p:sp>
          <p:nvSpPr>
            <p:cNvPr id="16" name="išḻíḋè">
              <a:extLst>
                <a:ext uri="{FF2B5EF4-FFF2-40B4-BE49-F238E27FC236}">
                  <a16:creationId xmlns:a16="http://schemas.microsoft.com/office/drawing/2014/main" id="{6DF4637C-FDD7-4888-9BA5-776568DC1CEE}"/>
                </a:ext>
              </a:extLst>
            </p:cNvPr>
            <p:cNvSpPr/>
            <p:nvPr/>
          </p:nvSpPr>
          <p:spPr bwMode="auto">
            <a:xfrm>
              <a:off x="669925" y="3881698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îṧḷidé">
              <a:extLst>
                <a:ext uri="{FF2B5EF4-FFF2-40B4-BE49-F238E27FC236}">
                  <a16:creationId xmlns:a16="http://schemas.microsoft.com/office/drawing/2014/main" id="{6BB9EE1C-B2DE-4727-AC8D-0321A51D51DC}"/>
                </a:ext>
              </a:extLst>
            </p:cNvPr>
            <p:cNvSpPr txBox="1"/>
            <p:nvPr/>
          </p:nvSpPr>
          <p:spPr bwMode="auto">
            <a:xfrm>
              <a:off x="669925" y="3311003"/>
              <a:ext cx="30109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8" name="ïSlîḋè">
              <a:extLst>
                <a:ext uri="{FF2B5EF4-FFF2-40B4-BE49-F238E27FC236}">
                  <a16:creationId xmlns:a16="http://schemas.microsoft.com/office/drawing/2014/main" id="{5B225A7D-4235-4A72-B0FA-D920EE442D93}"/>
                </a:ext>
              </a:extLst>
            </p:cNvPr>
            <p:cNvSpPr/>
            <p:nvPr/>
          </p:nvSpPr>
          <p:spPr bwMode="auto">
            <a:xfrm>
              <a:off x="669925" y="4738142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ïšľîḓé">
              <a:extLst>
                <a:ext uri="{FF2B5EF4-FFF2-40B4-BE49-F238E27FC236}">
                  <a16:creationId xmlns:a16="http://schemas.microsoft.com/office/drawing/2014/main" id="{CFC0A584-04F3-4345-8BD3-63EDAF237D98}"/>
                </a:ext>
              </a:extLst>
            </p:cNvPr>
            <p:cNvSpPr/>
            <p:nvPr/>
          </p:nvSpPr>
          <p:spPr bwMode="auto">
            <a:xfrm>
              <a:off x="8509569" y="3881698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iŝḻiḓè">
              <a:extLst>
                <a:ext uri="{FF2B5EF4-FFF2-40B4-BE49-F238E27FC236}">
                  <a16:creationId xmlns:a16="http://schemas.microsoft.com/office/drawing/2014/main" id="{EA26065E-FEEF-41B1-B7A2-40760F0387EF}"/>
                </a:ext>
              </a:extLst>
            </p:cNvPr>
            <p:cNvSpPr txBox="1"/>
            <p:nvPr/>
          </p:nvSpPr>
          <p:spPr bwMode="auto">
            <a:xfrm>
              <a:off x="8509569" y="3311003"/>
              <a:ext cx="30109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1" name="iṩľíḍè">
              <a:extLst>
                <a:ext uri="{FF2B5EF4-FFF2-40B4-BE49-F238E27FC236}">
                  <a16:creationId xmlns:a16="http://schemas.microsoft.com/office/drawing/2014/main" id="{158963BB-D867-42B7-ADC3-96756913B215}"/>
                </a:ext>
              </a:extLst>
            </p:cNvPr>
            <p:cNvSpPr/>
            <p:nvPr/>
          </p:nvSpPr>
          <p:spPr bwMode="auto">
            <a:xfrm>
              <a:off x="8509569" y="4738142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30766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a21e2c6d-4690-4044-8a8f-0413925fefd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5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237693-acfc-4158-8f09-a8e7afc320d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3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7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e6bbb7d-dfe2-45c5-9536-01a23de6d33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bbb4686-a125-4549-a6e2-68df2cfa5f8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5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f8be3f-6e35-42f0-9ca5-0ce995fc36b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4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7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6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5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2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5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13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5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5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9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5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c3c00d5-ca98-4d9a-bbf1-3f152b32576c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372E68"/>
      </a:accent1>
      <a:accent2>
        <a:srgbClr val="F28230"/>
      </a:accent2>
      <a:accent3>
        <a:srgbClr val="FBAC00"/>
      </a:accent3>
      <a:accent4>
        <a:srgbClr val="00A576"/>
      </a:accent4>
      <a:accent5>
        <a:srgbClr val="45B2E4"/>
      </a:accent5>
      <a:accent6>
        <a:srgbClr val="505250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72E68"/>
    </a:accent1>
    <a:accent2>
      <a:srgbClr val="F28230"/>
    </a:accent2>
    <a:accent3>
      <a:srgbClr val="FBAC00"/>
    </a:accent3>
    <a:accent4>
      <a:srgbClr val="00A576"/>
    </a:accent4>
    <a:accent5>
      <a:srgbClr val="45B2E4"/>
    </a:accent5>
    <a:accent6>
      <a:srgbClr val="505250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72E68"/>
    </a:accent1>
    <a:accent2>
      <a:srgbClr val="F28230"/>
    </a:accent2>
    <a:accent3>
      <a:srgbClr val="FBAC00"/>
    </a:accent3>
    <a:accent4>
      <a:srgbClr val="00A576"/>
    </a:accent4>
    <a:accent5>
      <a:srgbClr val="45B2E4"/>
    </a:accent5>
    <a:accent6>
      <a:srgbClr val="505250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72E68"/>
    </a:accent1>
    <a:accent2>
      <a:srgbClr val="F28230"/>
    </a:accent2>
    <a:accent3>
      <a:srgbClr val="FBAC00"/>
    </a:accent3>
    <a:accent4>
      <a:srgbClr val="00A576"/>
    </a:accent4>
    <a:accent5>
      <a:srgbClr val="45B2E4"/>
    </a:accent5>
    <a:accent6>
      <a:srgbClr val="505250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2</TotalTime>
  <Words>2337</Words>
  <Application>Microsoft Office PowerPoint</Application>
  <PresentationFormat>宽屏</PresentationFormat>
  <Paragraphs>444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8" baseType="lpstr">
      <vt:lpstr>Arial</vt:lpstr>
      <vt:lpstr>Calibri</vt:lpstr>
      <vt:lpstr>Impact</vt:lpstr>
      <vt:lpstr>主题5</vt:lpstr>
      <vt:lpstr>think-cell Slide</vt:lpstr>
      <vt:lpstr>扁平化时尚简约风模板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Click to edit Master title style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Click to edit Master title style</vt:lpstr>
      <vt:lpstr>Section Header Here</vt:lpstr>
      <vt:lpstr>PowerPoint 演示文稿</vt:lpstr>
      <vt:lpstr>PowerPoint 演示文稿</vt:lpstr>
      <vt:lpstr>Click to edit Master title style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Click to edit Master title style</vt:lpstr>
      <vt:lpstr>PowerPoint 演示文稿</vt:lpstr>
      <vt:lpstr>PowerPoint 演示文稿</vt:lpstr>
      <vt:lpstr>PowerPoint 演示文稿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俊杰 王</cp:lastModifiedBy>
  <cp:revision>4</cp:revision>
  <cp:lastPrinted>2018-05-21T16:00:00Z</cp:lastPrinted>
  <dcterms:created xsi:type="dcterms:W3CDTF">2018-05-21T16:00:00Z</dcterms:created>
  <dcterms:modified xsi:type="dcterms:W3CDTF">2019-06-10T06:11:31Z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