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6"/>
  </p:notesMasterIdLst>
  <p:handoutMasterIdLst>
    <p:handoutMasterId r:id="rId27"/>
  </p:handoutMasterIdLst>
  <p:sldIdLst>
    <p:sldId id="445" r:id="rId3"/>
    <p:sldId id="410" r:id="rId4"/>
    <p:sldId id="411" r:id="rId5"/>
    <p:sldId id="418" r:id="rId6"/>
    <p:sldId id="419" r:id="rId7"/>
    <p:sldId id="451" r:id="rId8"/>
    <p:sldId id="420" r:id="rId9"/>
    <p:sldId id="446" r:id="rId10"/>
    <p:sldId id="427" r:id="rId11"/>
    <p:sldId id="452" r:id="rId12"/>
    <p:sldId id="421" r:id="rId13"/>
    <p:sldId id="426" r:id="rId14"/>
    <p:sldId id="447" r:id="rId15"/>
    <p:sldId id="433" r:id="rId16"/>
    <p:sldId id="422" r:id="rId17"/>
    <p:sldId id="429" r:id="rId18"/>
    <p:sldId id="428" r:id="rId19"/>
    <p:sldId id="448" r:id="rId20"/>
    <p:sldId id="431" r:id="rId21"/>
    <p:sldId id="453" r:id="rId22"/>
    <p:sldId id="455" r:id="rId23"/>
    <p:sldId id="454" r:id="rId24"/>
    <p:sldId id="45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F6E"/>
    <a:srgbClr val="FFFFFF"/>
    <a:srgbClr val="6D5155"/>
    <a:srgbClr val="362C5E"/>
    <a:srgbClr val="C22D26"/>
    <a:srgbClr val="382855"/>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78" autoAdjust="0"/>
    <p:restoredTop sz="94660"/>
  </p:normalViewPr>
  <p:slideViewPr>
    <p:cSldViewPr snapToGrid="0">
      <p:cViewPr varScale="1">
        <p:scale>
          <a:sx n="108" d="100"/>
          <a:sy n="108" d="100"/>
        </p:scale>
        <p:origin x="780" y="96"/>
      </p:cViewPr>
      <p:guideLst>
        <p:guide orient="horz" pos="209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629BDD"/>
            </a:solidFill>
            <a:ln w="12700">
              <a:noFill/>
            </a:ln>
          </c:spPr>
          <c:dPt>
            <c:idx val="0"/>
            <c:bubble3D val="0"/>
            <c:spPr>
              <a:solidFill>
                <a:srgbClr val="2C5F6E"/>
              </a:solidFill>
              <a:ln w="12700">
                <a:noFill/>
              </a:ln>
            </c:spPr>
            <c:extLst>
              <c:ext xmlns:c16="http://schemas.microsoft.com/office/drawing/2014/chart" uri="{C3380CC4-5D6E-409C-BE32-E72D297353CC}">
                <c16:uniqueId val="{00000001-0F02-4939-8D50-57BC83F6E7E1}"/>
              </c:ext>
            </c:extLst>
          </c:dPt>
          <c:dPt>
            <c:idx val="1"/>
            <c:bubble3D val="0"/>
            <c:spPr>
              <a:solidFill>
                <a:srgbClr val="D8D8D8"/>
              </a:solidFill>
              <a:ln w="12700">
                <a:noFill/>
              </a:ln>
            </c:spPr>
            <c:extLst>
              <c:ext xmlns:c16="http://schemas.microsoft.com/office/drawing/2014/chart" uri="{C3380CC4-5D6E-409C-BE32-E72D297353CC}">
                <c16:uniqueId val="{00000003-0F02-4939-8D50-57BC83F6E7E1}"/>
              </c:ext>
            </c:extLst>
          </c:dPt>
          <c:cat>
            <c:strRef>
              <c:f>Sheet1!$A$2:$A$3</c:f>
              <c:strCache>
                <c:ptCount val="2"/>
                <c:pt idx="0">
                  <c:v>第一季度</c:v>
                </c:pt>
                <c:pt idx="1">
                  <c:v>第二季度</c:v>
                </c:pt>
              </c:strCache>
            </c:strRef>
          </c:cat>
          <c:val>
            <c:numRef>
              <c:f>Sheet1!$B$2:$B$3</c:f>
              <c:numCache>
                <c:formatCode>General</c:formatCode>
                <c:ptCount val="2"/>
                <c:pt idx="0">
                  <c:v>83</c:v>
                </c:pt>
                <c:pt idx="1">
                  <c:v>17</c:v>
                </c:pt>
              </c:numCache>
            </c:numRef>
          </c:val>
          <c:extLst>
            <c:ext xmlns:c16="http://schemas.microsoft.com/office/drawing/2014/chart" uri="{C3380CC4-5D6E-409C-BE32-E72D297353CC}">
              <c16:uniqueId val="{00000004-0F02-4939-8D50-57BC83F6E7E1}"/>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7476B"/>
            </a:solidFill>
            <a:ln w="12700">
              <a:noFill/>
            </a:ln>
          </c:spPr>
          <c:dPt>
            <c:idx val="0"/>
            <c:bubble3D val="0"/>
            <c:spPr>
              <a:solidFill>
                <a:srgbClr val="FFC000"/>
              </a:solidFill>
              <a:ln w="12700">
                <a:noFill/>
              </a:ln>
            </c:spPr>
            <c:extLst>
              <c:ext xmlns:c16="http://schemas.microsoft.com/office/drawing/2014/chart" uri="{C3380CC4-5D6E-409C-BE32-E72D297353CC}">
                <c16:uniqueId val="{00000001-B4EF-411E-977F-5FF05ED3DBD6}"/>
              </c:ext>
            </c:extLst>
          </c:dPt>
          <c:dPt>
            <c:idx val="1"/>
            <c:bubble3D val="0"/>
            <c:spPr>
              <a:solidFill>
                <a:srgbClr val="D8D8D8"/>
              </a:solidFill>
              <a:ln w="12700">
                <a:noFill/>
              </a:ln>
            </c:spPr>
            <c:extLst>
              <c:ext xmlns:c16="http://schemas.microsoft.com/office/drawing/2014/chart" uri="{C3380CC4-5D6E-409C-BE32-E72D297353CC}">
                <c16:uniqueId val="{00000003-B4EF-411E-977F-5FF05ED3DBD6}"/>
              </c:ext>
            </c:extLst>
          </c:dPt>
          <c:cat>
            <c:strRef>
              <c:f>Sheet1!$A$2:$A$3</c:f>
              <c:strCache>
                <c:ptCount val="2"/>
                <c:pt idx="0">
                  <c:v>第一季度</c:v>
                </c:pt>
                <c:pt idx="1">
                  <c:v>第二季度</c:v>
                </c:pt>
              </c:strCache>
            </c:strRef>
          </c:cat>
          <c:val>
            <c:numRef>
              <c:f>Sheet1!$B$2:$B$3</c:f>
              <c:numCache>
                <c:formatCode>General</c:formatCode>
                <c:ptCount val="2"/>
                <c:pt idx="0">
                  <c:v>6</c:v>
                </c:pt>
                <c:pt idx="1">
                  <c:v>4</c:v>
                </c:pt>
              </c:numCache>
            </c:numRef>
          </c:val>
          <c:extLst>
            <c:ext xmlns:c16="http://schemas.microsoft.com/office/drawing/2014/chart" uri="{C3380CC4-5D6E-409C-BE32-E72D297353CC}">
              <c16:uniqueId val="{00000004-B4EF-411E-977F-5FF05ED3DBD6}"/>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8220D"/>
            </a:solidFill>
            <a:ln>
              <a:noFill/>
            </a:ln>
          </c:spPr>
          <c:dPt>
            <c:idx val="0"/>
            <c:bubble3D val="0"/>
            <c:spPr>
              <a:solidFill>
                <a:srgbClr val="2C5F6E"/>
              </a:solidFill>
              <a:ln w="12700">
                <a:noFill/>
              </a:ln>
            </c:spPr>
            <c:extLst>
              <c:ext xmlns:c16="http://schemas.microsoft.com/office/drawing/2014/chart" uri="{C3380CC4-5D6E-409C-BE32-E72D297353CC}">
                <c16:uniqueId val="{00000001-2C41-4602-9CA8-1DAA8EE9D990}"/>
              </c:ext>
            </c:extLst>
          </c:dPt>
          <c:dPt>
            <c:idx val="1"/>
            <c:bubble3D val="0"/>
            <c:spPr>
              <a:solidFill>
                <a:srgbClr val="D8D8D8"/>
              </a:solidFill>
              <a:ln w="12700">
                <a:noFill/>
              </a:ln>
            </c:spPr>
            <c:extLst>
              <c:ext xmlns:c16="http://schemas.microsoft.com/office/drawing/2014/chart" uri="{C3380CC4-5D6E-409C-BE32-E72D297353CC}">
                <c16:uniqueId val="{00000003-2C41-4602-9CA8-1DAA8EE9D990}"/>
              </c:ext>
            </c:extLst>
          </c:dPt>
          <c:cat>
            <c:strRef>
              <c:f>Sheet1!$A$2:$A$3</c:f>
              <c:strCache>
                <c:ptCount val="2"/>
                <c:pt idx="0">
                  <c:v>第一季度</c:v>
                </c:pt>
                <c:pt idx="1">
                  <c:v>第二季度</c:v>
                </c:pt>
              </c:strCache>
            </c:strRef>
          </c:cat>
          <c:val>
            <c:numRef>
              <c:f>Sheet1!$B$2:$B$3</c:f>
              <c:numCache>
                <c:formatCode>General</c:formatCode>
                <c:ptCount val="2"/>
                <c:pt idx="0">
                  <c:v>55</c:v>
                </c:pt>
                <c:pt idx="1">
                  <c:v>45</c:v>
                </c:pt>
              </c:numCache>
            </c:numRef>
          </c:val>
          <c:extLst>
            <c:ext xmlns:c16="http://schemas.microsoft.com/office/drawing/2014/chart" uri="{C3380CC4-5D6E-409C-BE32-E72D297353CC}">
              <c16:uniqueId val="{00000004-2C41-4602-9CA8-1DAA8EE9D990}"/>
            </c:ext>
          </c:extLst>
        </c:ser>
        <c:dLbls>
          <c:showLegendKey val="0"/>
          <c:showVal val="0"/>
          <c:showCatName val="0"/>
          <c:showSerName val="0"/>
          <c:showPercent val="0"/>
          <c:showBubbleSize val="0"/>
          <c:showLeaderLines val="1"/>
        </c:dLbls>
        <c:firstSliceAng val="0"/>
        <c:holeSize val="90"/>
      </c:doughnutChart>
    </c:plotArea>
    <c:plotVisOnly val="1"/>
    <c:dispBlanksAs val="gap"/>
    <c:showDLblsOverMax val="0"/>
  </c:chart>
  <c:txPr>
    <a:bodyPr/>
    <a:lstStyle/>
    <a:p>
      <a:pPr>
        <a:defRPr lang="zh-CN"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字魂36号-正文宋楷" panose="02000000000000000000" charset="-122"/>
              </a:rPr>
              <a:t>2022/8/26</a:t>
            </a:fld>
            <a:endParaRPr lang="zh-CN" altLang="en-US">
              <a:cs typeface="字魂36号-正文宋楷" panose="020000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字魂36号-正文宋楷" panose="02000000000000000000" charset="-122"/>
              </a:rPr>
              <a:t>‹#›</a:t>
            </a:fld>
            <a:endParaRPr lang="zh-CN" altLang="en-US">
              <a:cs typeface="字魂36号-正文宋楷" panose="02000000000000000000"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36号-正文宋楷" panose="02000000000000000000" charset="-122"/>
                <a:ea typeface="字魂36号-正文宋楷" panose="02000000000000000000" charset="-122"/>
                <a:cs typeface="字魂36号-正文宋楷" panose="020000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36号-正文宋楷" panose="02000000000000000000" charset="-122"/>
                <a:ea typeface="字魂36号-正文宋楷" panose="02000000000000000000" charset="-122"/>
                <a:cs typeface="字魂36号-正文宋楷" panose="02000000000000000000" charset="-122"/>
              </a:defRPr>
            </a:lvl1pPr>
          </a:lstStyle>
          <a:p>
            <a:fld id="{D2A48B96-639E-45A3-A0BA-2464DFDB1FAA}" type="datetimeFigureOut">
              <a:rPr lang="zh-CN" altLang="en-US" smtClean="0"/>
              <a:t>2022/8/26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36号-正文宋楷" panose="02000000000000000000" charset="-122"/>
                <a:ea typeface="字魂36号-正文宋楷" panose="02000000000000000000" charset="-122"/>
                <a:cs typeface="字魂36号-正文宋楷" panose="020000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36号-正文宋楷" panose="02000000000000000000" charset="-122"/>
                <a:ea typeface="字魂36号-正文宋楷" panose="02000000000000000000" charset="-122"/>
                <a:cs typeface="字魂36号-正文宋楷" panose="02000000000000000000"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6号-正文宋楷" panose="02000000000000000000" charset="-122"/>
        <a:ea typeface="字魂36号-正文宋楷" panose="02000000000000000000" charset="-122"/>
        <a:cs typeface="字魂36号-正文宋楷" panose="02000000000000000000" charset="-122"/>
      </a:defRPr>
    </a:lvl1pPr>
    <a:lvl2pPr marL="457200" algn="l" defTabSz="914400" rtl="0" eaLnBrk="1" latinLnBrk="0" hangingPunct="1">
      <a:defRPr sz="1200" kern="1200">
        <a:solidFill>
          <a:schemeClr val="tx1"/>
        </a:solidFill>
        <a:latin typeface="字魂36号-正文宋楷" panose="02000000000000000000" charset="-122"/>
        <a:ea typeface="字魂36号-正文宋楷" panose="02000000000000000000" charset="-122"/>
        <a:cs typeface="字魂36号-正文宋楷" panose="02000000000000000000" charset="-122"/>
      </a:defRPr>
    </a:lvl2pPr>
    <a:lvl3pPr marL="914400" algn="l" defTabSz="914400" rtl="0" eaLnBrk="1" latinLnBrk="0" hangingPunct="1">
      <a:defRPr sz="1200" kern="1200">
        <a:solidFill>
          <a:schemeClr val="tx1"/>
        </a:solidFill>
        <a:latin typeface="字魂36号-正文宋楷" panose="02000000000000000000" charset="-122"/>
        <a:ea typeface="字魂36号-正文宋楷" panose="02000000000000000000" charset="-122"/>
        <a:cs typeface="字魂36号-正文宋楷" panose="02000000000000000000" charset="-122"/>
      </a:defRPr>
    </a:lvl3pPr>
    <a:lvl4pPr marL="1371600" algn="l" defTabSz="914400" rtl="0" eaLnBrk="1" latinLnBrk="0" hangingPunct="1">
      <a:defRPr sz="1200" kern="1200">
        <a:solidFill>
          <a:schemeClr val="tx1"/>
        </a:solidFill>
        <a:latin typeface="字魂36号-正文宋楷" panose="02000000000000000000" charset="-122"/>
        <a:ea typeface="字魂36号-正文宋楷" panose="02000000000000000000" charset="-122"/>
        <a:cs typeface="字魂36号-正文宋楷" panose="02000000000000000000" charset="-122"/>
      </a:defRPr>
    </a:lvl4pPr>
    <a:lvl5pPr marL="1828800" algn="l" defTabSz="914400" rtl="0" eaLnBrk="1" latinLnBrk="0" hangingPunct="1">
      <a:defRPr sz="1200" kern="1200">
        <a:solidFill>
          <a:schemeClr val="tx1"/>
        </a:solidFill>
        <a:latin typeface="字魂36号-正文宋楷" panose="02000000000000000000" charset="-122"/>
        <a:ea typeface="字魂36号-正文宋楷" panose="02000000000000000000" charset="-122"/>
        <a:cs typeface="字魂36号-正文宋楷" panose="020000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750803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4135CD-E861-41A7-81F0-F3B524A28841}" type="slidenum">
              <a:rPr lang="zh-CN" altLang="en-US" smtClean="0">
                <a:solidFill>
                  <a:prstClr val="black"/>
                </a:solidFill>
              </a:rPr>
              <a:t>22</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0149193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2022/8/26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2022/8/26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defRPr u="none" strike="noStrike" kern="1200" cap="none" spc="150" normalizeH="0" baseline="0">
                <a:uFillTx/>
              </a:defRPr>
            </a:lvl1pPr>
            <a:lvl2pPr marL="685800" indent="-228600" defTabSz="914400" eaLnBrk="1" fontAlgn="auto" latinLnBrk="0" hangingPunct="1">
              <a:lnSpc>
                <a:spcPct val="120000"/>
              </a:lnSpc>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defRPr u="none" strike="noStrike" kern="1200" cap="none" spc="150" normalizeH="0" baseline="0">
                <a:uFillTx/>
              </a:defRPr>
            </a:lvl3pPr>
            <a:lvl4pPr marL="1600200" indent="-228600" eaLnBrk="1" fontAlgn="auto" latinLnBrk="0" hangingPunct="1">
              <a:lnSpc>
                <a:spcPct val="120000"/>
              </a:lnSpc>
              <a:defRPr u="none" strike="noStrike" kern="1200" cap="none" spc="150" normalizeH="0" baseline="0">
                <a:uFillTx/>
              </a:defRPr>
            </a:lvl4pPr>
            <a:lvl5pPr marL="2057400" indent="-228600" eaLnBrk="1" fontAlgn="auto" latinLnBrk="0" hangingPunct="1">
              <a:lnSpc>
                <a:spcPct val="120000"/>
              </a:lnSpc>
              <a:defRPr u="none" strike="noStrike" kern="1200" cap="none" spc="150" normalizeH="0" baseline="0">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2022/8/26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effectLst/>
                <a:uFillTx/>
                <a:latin typeface="字魂36号-正文宋楷" panose="02000000000000000000" charset="-122"/>
                <a:ea typeface="字魂36号-正文宋楷" panose="02000000000000000000" charset="-122"/>
                <a:cs typeface="字魂36号-正文宋楷" panose="02000000000000000000" charset="-122"/>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lvl1pPr>
          </a:lstStyle>
          <a:p>
            <a:pPr lvl="0"/>
            <a:r>
              <a:rPr lang="zh-CN" altLang="en-US" dirty="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defRPr kumimoji="0" lang="zh-CN" altLang="en-US" sz="18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68432" y="1871003"/>
            <a:ext cx="3635924" cy="4471743"/>
          </a:xfrm>
          <a:custGeom>
            <a:avLst/>
            <a:gdLst>
              <a:gd name="connsiteX0" fmla="*/ 0 w 3635829"/>
              <a:gd name="connsiteY0" fmla="*/ 0 h 4471743"/>
              <a:gd name="connsiteX1" fmla="*/ 3635829 w 3635829"/>
              <a:gd name="connsiteY1" fmla="*/ 0 h 4471743"/>
              <a:gd name="connsiteX2" fmla="*/ 3635829 w 3635829"/>
              <a:gd name="connsiteY2" fmla="*/ 4471743 h 4471743"/>
              <a:gd name="connsiteX3" fmla="*/ 0 w 3635829"/>
              <a:gd name="connsiteY3" fmla="*/ 4471743 h 4471743"/>
            </a:gdLst>
            <a:ahLst/>
            <a:cxnLst>
              <a:cxn ang="0">
                <a:pos x="connsiteX0" y="connsiteY0"/>
              </a:cxn>
              <a:cxn ang="0">
                <a:pos x="connsiteX1" y="connsiteY1"/>
              </a:cxn>
              <a:cxn ang="0">
                <a:pos x="connsiteX2" y="connsiteY2"/>
              </a:cxn>
              <a:cxn ang="0">
                <a:pos x="connsiteX3" y="connsiteY3"/>
              </a:cxn>
            </a:cxnLst>
            <a:rect l="l" t="t" r="r" b="b"/>
            <a:pathLst>
              <a:path w="3635829" h="4471743">
                <a:moveTo>
                  <a:pt x="0" y="0"/>
                </a:moveTo>
                <a:lnTo>
                  <a:pt x="3635829" y="0"/>
                </a:lnTo>
                <a:lnTo>
                  <a:pt x="3635829" y="4471743"/>
                </a:lnTo>
                <a:lnTo>
                  <a:pt x="0" y="4471743"/>
                </a:lnTo>
                <a:close/>
              </a:path>
            </a:pathLst>
          </a:custGeom>
          <a:solidFill>
            <a:schemeClr val="bg1"/>
          </a:solidFill>
          <a:ln w="28575" cap="sq">
            <a:solidFill>
              <a:schemeClr val="bg1"/>
            </a:solidFill>
            <a:miter lim="800000"/>
          </a:ln>
          <a:effectLst>
            <a:outerShdw blurRad="139700" dist="38100" dir="2700000" algn="tl" rotWithShape="0">
              <a:prstClr val="black">
                <a:alpha val="38000"/>
              </a:prstClr>
            </a:outerShdw>
          </a:effectLst>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1"/>
          </p:nvPr>
        </p:nvSpPr>
        <p:spPr>
          <a:xfrm>
            <a:off x="4991233" y="667658"/>
            <a:ext cx="6032657" cy="2818492"/>
          </a:xfrm>
          <a:custGeom>
            <a:avLst/>
            <a:gdLst>
              <a:gd name="connsiteX0" fmla="*/ 0 w 6032499"/>
              <a:gd name="connsiteY0" fmla="*/ 0 h 2818492"/>
              <a:gd name="connsiteX1" fmla="*/ 6032499 w 6032499"/>
              <a:gd name="connsiteY1" fmla="*/ 0 h 2818492"/>
              <a:gd name="connsiteX2" fmla="*/ 6032499 w 6032499"/>
              <a:gd name="connsiteY2" fmla="*/ 2818492 h 2818492"/>
              <a:gd name="connsiteX3" fmla="*/ 0 w 6032499"/>
              <a:gd name="connsiteY3" fmla="*/ 2818492 h 2818492"/>
            </a:gdLst>
            <a:ahLst/>
            <a:cxnLst>
              <a:cxn ang="0">
                <a:pos x="connsiteX0" y="connsiteY0"/>
              </a:cxn>
              <a:cxn ang="0">
                <a:pos x="connsiteX1" y="connsiteY1"/>
              </a:cxn>
              <a:cxn ang="0">
                <a:pos x="connsiteX2" y="connsiteY2"/>
              </a:cxn>
              <a:cxn ang="0">
                <a:pos x="connsiteX3" y="connsiteY3"/>
              </a:cxn>
            </a:cxnLst>
            <a:rect l="l" t="t" r="r" b="b"/>
            <a:pathLst>
              <a:path w="6032499" h="2818492">
                <a:moveTo>
                  <a:pt x="0" y="0"/>
                </a:moveTo>
                <a:lnTo>
                  <a:pt x="6032499" y="0"/>
                </a:lnTo>
                <a:lnTo>
                  <a:pt x="6032499" y="2818492"/>
                </a:lnTo>
                <a:lnTo>
                  <a:pt x="0" y="2818492"/>
                </a:lnTo>
                <a:close/>
              </a:path>
            </a:pathLst>
          </a:custGeom>
          <a:solidFill>
            <a:schemeClr val="bg1"/>
          </a:solidFill>
          <a:ln w="28575" cap="sq">
            <a:solidFill>
              <a:schemeClr val="bg1"/>
            </a:solidFill>
            <a:miter lim="800000"/>
          </a:ln>
          <a:effectLst>
            <a:outerShdw blurRad="139700" dist="38100" dir="2700000" algn="tl" rotWithShape="0">
              <a:prstClr val="black">
                <a:alpha val="38000"/>
              </a:prstClr>
            </a:outerShdw>
          </a:effectLst>
        </p:spPr>
        <p:txBody>
          <a:bodyPr wrap="square">
            <a:noAutofit/>
          </a:bodyPr>
          <a:lstStyle>
            <a:lvl1pPr>
              <a:defRPr lang="zh-CN" altLang="en-US"/>
            </a:lvl1pPr>
          </a:lstStyle>
          <a:p>
            <a:pPr lvl="0"/>
            <a:endParaRPr lang="zh-CN" altLang="en-US"/>
          </a:p>
        </p:txBody>
      </p:sp>
      <p:sp>
        <p:nvSpPr>
          <p:cNvPr id="12" name="图片占位符 11"/>
          <p:cNvSpPr>
            <a:spLocks noGrp="1"/>
          </p:cNvSpPr>
          <p:nvPr>
            <p:ph type="pic" sz="quarter" idx="12"/>
          </p:nvPr>
        </p:nvSpPr>
        <p:spPr>
          <a:xfrm>
            <a:off x="6096159" y="3657605"/>
            <a:ext cx="4927729" cy="2685141"/>
          </a:xfrm>
          <a:custGeom>
            <a:avLst/>
            <a:gdLst>
              <a:gd name="connsiteX0" fmla="*/ 0 w 4927600"/>
              <a:gd name="connsiteY0" fmla="*/ 0 h 2685141"/>
              <a:gd name="connsiteX1" fmla="*/ 4927600 w 4927600"/>
              <a:gd name="connsiteY1" fmla="*/ 0 h 2685141"/>
              <a:gd name="connsiteX2" fmla="*/ 4927600 w 4927600"/>
              <a:gd name="connsiteY2" fmla="*/ 2685141 h 2685141"/>
              <a:gd name="connsiteX3" fmla="*/ 0 w 4927600"/>
              <a:gd name="connsiteY3" fmla="*/ 2685141 h 2685141"/>
            </a:gdLst>
            <a:ahLst/>
            <a:cxnLst>
              <a:cxn ang="0">
                <a:pos x="connsiteX0" y="connsiteY0"/>
              </a:cxn>
              <a:cxn ang="0">
                <a:pos x="connsiteX1" y="connsiteY1"/>
              </a:cxn>
              <a:cxn ang="0">
                <a:pos x="connsiteX2" y="connsiteY2"/>
              </a:cxn>
              <a:cxn ang="0">
                <a:pos x="connsiteX3" y="connsiteY3"/>
              </a:cxn>
            </a:cxnLst>
            <a:rect l="l" t="t" r="r" b="b"/>
            <a:pathLst>
              <a:path w="4927600" h="2685141">
                <a:moveTo>
                  <a:pt x="0" y="0"/>
                </a:moveTo>
                <a:lnTo>
                  <a:pt x="4927600" y="0"/>
                </a:lnTo>
                <a:lnTo>
                  <a:pt x="4927600" y="2685141"/>
                </a:lnTo>
                <a:lnTo>
                  <a:pt x="0" y="2685141"/>
                </a:lnTo>
                <a:close/>
              </a:path>
            </a:pathLst>
          </a:custGeom>
          <a:solidFill>
            <a:schemeClr val="bg1"/>
          </a:solidFill>
          <a:ln w="28575" cap="sq">
            <a:solidFill>
              <a:schemeClr val="bg1"/>
            </a:solidFill>
            <a:miter lim="800000"/>
          </a:ln>
          <a:effectLst>
            <a:outerShdw blurRad="139700" dist="38100" dir="2700000" algn="tl" rotWithShape="0">
              <a:prstClr val="black">
                <a:alpha val="38000"/>
              </a:prstClr>
            </a:outerShdw>
          </a:effectLst>
        </p:spPr>
        <p:txBody>
          <a:bodyPr wrap="square">
            <a:noAutofit/>
          </a:bodyPr>
          <a:lstStyle>
            <a:lvl1pPr>
              <a:defRPr lang="zh-CN" altLang="en-US"/>
            </a:lvl1pPr>
          </a:lstStyle>
          <a:p>
            <a:pPr lvl="0"/>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a:pattFill prst="pct5">
            <a:fgClr>
              <a:schemeClr val="accent1"/>
            </a:fgClr>
            <a:bgClr>
              <a:schemeClr val="bg1"/>
            </a:bgClr>
          </a:pattFill>
        </p:spPr>
        <p:txBody>
          <a:bodyPr/>
          <a:lstStyle>
            <a:lvl1pPr>
              <a:defRPr sz="100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3" name="Freeform: Shape 2"/>
          <p:cNvSpPr/>
          <p:nvPr userDrawn="1"/>
        </p:nvSpPr>
        <p:spPr>
          <a:xfrm>
            <a:off x="1" y="-176981"/>
            <a:ext cx="12191999" cy="4291740"/>
          </a:xfrm>
          <a:custGeom>
            <a:avLst/>
            <a:gdLst>
              <a:gd name="connsiteX0" fmla="*/ 0 w 12191999"/>
              <a:gd name="connsiteY0" fmla="*/ 0 h 4291740"/>
              <a:gd name="connsiteX1" fmla="*/ 12191999 w 12191999"/>
              <a:gd name="connsiteY1" fmla="*/ 0 h 4291740"/>
              <a:gd name="connsiteX2" fmla="*/ 12191999 w 12191999"/>
              <a:gd name="connsiteY2" fmla="*/ 1244082 h 4291740"/>
              <a:gd name="connsiteX3" fmla="*/ 12191998 w 12191999"/>
              <a:gd name="connsiteY3" fmla="*/ 1244082 h 4291740"/>
              <a:gd name="connsiteX4" fmla="*/ 12191998 w 12191999"/>
              <a:gd name="connsiteY4" fmla="*/ 3713545 h 4291740"/>
              <a:gd name="connsiteX5" fmla="*/ 9905998 w 12191999"/>
              <a:gd name="connsiteY5" fmla="*/ 4122524 h 4291740"/>
              <a:gd name="connsiteX6" fmla="*/ 9905998 w 12191999"/>
              <a:gd name="connsiteY6" fmla="*/ 4125232 h 4291740"/>
              <a:gd name="connsiteX7" fmla="*/ 9857087 w 12191999"/>
              <a:gd name="connsiteY7" fmla="*/ 4136195 h 4291740"/>
              <a:gd name="connsiteX8" fmla="*/ 9690569 w 12191999"/>
              <a:gd name="connsiteY8" fmla="*/ 4182739 h 4291740"/>
              <a:gd name="connsiteX9" fmla="*/ 8839877 w 12191999"/>
              <a:gd name="connsiteY9" fmla="*/ 4291723 h 4291740"/>
              <a:gd name="connsiteX10" fmla="*/ 8765196 w 12191999"/>
              <a:gd name="connsiteY10" fmla="*/ 4290006 h 4291740"/>
              <a:gd name="connsiteX11" fmla="*/ 8717158 w 12191999"/>
              <a:gd name="connsiteY11" fmla="*/ 4291490 h 4291740"/>
              <a:gd name="connsiteX12" fmla="*/ 7673594 w 12191999"/>
              <a:gd name="connsiteY12" fmla="*/ 4138313 h 4291740"/>
              <a:gd name="connsiteX13" fmla="*/ 7659974 w 12191999"/>
              <a:gd name="connsiteY13" fmla="*/ 4134175 h 4291740"/>
              <a:gd name="connsiteX14" fmla="*/ 7619998 w 12191999"/>
              <a:gd name="connsiteY14" fmla="*/ 4125232 h 4291740"/>
              <a:gd name="connsiteX15" fmla="*/ 7619998 w 12191999"/>
              <a:gd name="connsiteY15" fmla="*/ 4122032 h 4291740"/>
              <a:gd name="connsiteX16" fmla="*/ 7465547 w 12191999"/>
              <a:gd name="connsiteY16" fmla="*/ 4075115 h 4291740"/>
              <a:gd name="connsiteX17" fmla="*/ 5541753 w 12191999"/>
              <a:gd name="connsiteY17" fmla="*/ 3716264 h 4291740"/>
              <a:gd name="connsiteX18" fmla="*/ 5333999 w 12191999"/>
              <a:gd name="connsiteY18" fmla="*/ 3713545 h 4291740"/>
              <a:gd name="connsiteX19" fmla="*/ 5091621 w 12191999"/>
              <a:gd name="connsiteY19" fmla="*/ 3716264 h 4291740"/>
              <a:gd name="connsiteX20" fmla="*/ 235032 w 12191999"/>
              <a:gd name="connsiteY20" fmla="*/ 4170386 h 4291740"/>
              <a:gd name="connsiteX21" fmla="*/ 0 w 12191999"/>
              <a:gd name="connsiteY21" fmla="*/ 4125232 h 429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291740">
                <a:moveTo>
                  <a:pt x="0" y="0"/>
                </a:moveTo>
                <a:lnTo>
                  <a:pt x="12191999" y="0"/>
                </a:lnTo>
                <a:lnTo>
                  <a:pt x="12191999" y="1244082"/>
                </a:lnTo>
                <a:lnTo>
                  <a:pt x="12191998" y="1244082"/>
                </a:lnTo>
                <a:lnTo>
                  <a:pt x="12191998" y="3713545"/>
                </a:lnTo>
                <a:cubicBezTo>
                  <a:pt x="11048998" y="3713545"/>
                  <a:pt x="10477498" y="3951890"/>
                  <a:pt x="9905998" y="4122524"/>
                </a:cubicBezTo>
                <a:lnTo>
                  <a:pt x="9905998" y="4125232"/>
                </a:lnTo>
                <a:lnTo>
                  <a:pt x="9857087" y="4136195"/>
                </a:lnTo>
                <a:lnTo>
                  <a:pt x="9690569" y="4182739"/>
                </a:lnTo>
                <a:cubicBezTo>
                  <a:pt x="9436631" y="4247894"/>
                  <a:pt x="9169020" y="4292764"/>
                  <a:pt x="8839877" y="4291723"/>
                </a:cubicBezTo>
                <a:lnTo>
                  <a:pt x="8765196" y="4290006"/>
                </a:lnTo>
                <a:lnTo>
                  <a:pt x="8717158" y="4291490"/>
                </a:lnTo>
                <a:cubicBezTo>
                  <a:pt x="8302351" y="4296392"/>
                  <a:pt x="7985321" y="4228826"/>
                  <a:pt x="7673594" y="4138313"/>
                </a:cubicBezTo>
                <a:lnTo>
                  <a:pt x="7659974" y="4134175"/>
                </a:lnTo>
                <a:lnTo>
                  <a:pt x="7619998" y="4125232"/>
                </a:lnTo>
                <a:lnTo>
                  <a:pt x="7619998" y="4122032"/>
                </a:lnTo>
                <a:lnTo>
                  <a:pt x="7465547" y="4075115"/>
                </a:lnTo>
                <a:cubicBezTo>
                  <a:pt x="6977201" y="3922257"/>
                  <a:pt x="6451962" y="3740504"/>
                  <a:pt x="5541753" y="3716264"/>
                </a:cubicBezTo>
                <a:lnTo>
                  <a:pt x="5333999" y="3713545"/>
                </a:lnTo>
                <a:lnTo>
                  <a:pt x="5091621" y="3716264"/>
                </a:lnTo>
                <a:cubicBezTo>
                  <a:pt x="2740246" y="3769940"/>
                  <a:pt x="2590994" y="4595906"/>
                  <a:pt x="235032" y="4170386"/>
                </a:cubicBezTo>
                <a:lnTo>
                  <a:pt x="0" y="4125232"/>
                </a:lnTo>
                <a:close/>
              </a:path>
            </a:pathLst>
          </a:custGeom>
          <a:solidFill>
            <a:srgbClr val="9D4D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7681" y="1156519"/>
            <a:ext cx="9199044" cy="5146631"/>
          </a:xfrm>
          <a:prstGeom prst="rect">
            <a:avLst/>
          </a:prstGeom>
        </p:spPr>
      </p:pic>
      <p:sp>
        <p:nvSpPr>
          <p:cNvPr id="8" name="Picture Placeholder 7"/>
          <p:cNvSpPr>
            <a:spLocks noGrp="1"/>
          </p:cNvSpPr>
          <p:nvPr>
            <p:ph type="pic" sz="quarter" idx="10"/>
          </p:nvPr>
        </p:nvSpPr>
        <p:spPr>
          <a:xfrm>
            <a:off x="4930140" y="1410612"/>
            <a:ext cx="5801591" cy="3627203"/>
          </a:xfrm>
          <a:custGeom>
            <a:avLst/>
            <a:gdLst>
              <a:gd name="connsiteX0" fmla="*/ 0 w 5778698"/>
              <a:gd name="connsiteY0" fmla="*/ 0 h 3627202"/>
              <a:gd name="connsiteX1" fmla="*/ 5778698 w 5778698"/>
              <a:gd name="connsiteY1" fmla="*/ 0 h 3627202"/>
              <a:gd name="connsiteX2" fmla="*/ 5778698 w 5778698"/>
              <a:gd name="connsiteY2" fmla="*/ 3627202 h 3627202"/>
              <a:gd name="connsiteX3" fmla="*/ 0 w 5778698"/>
              <a:gd name="connsiteY3" fmla="*/ 3627202 h 3627202"/>
            </a:gdLst>
            <a:ahLst/>
            <a:cxnLst>
              <a:cxn ang="0">
                <a:pos x="connsiteX0" y="connsiteY0"/>
              </a:cxn>
              <a:cxn ang="0">
                <a:pos x="connsiteX1" y="connsiteY1"/>
              </a:cxn>
              <a:cxn ang="0">
                <a:pos x="connsiteX2" y="connsiteY2"/>
              </a:cxn>
              <a:cxn ang="0">
                <a:pos x="connsiteX3" y="connsiteY3"/>
              </a:cxn>
            </a:cxnLst>
            <a:rect l="l" t="t" r="r" b="b"/>
            <a:pathLst>
              <a:path w="5778698" h="3627202">
                <a:moveTo>
                  <a:pt x="0" y="0"/>
                </a:moveTo>
                <a:lnTo>
                  <a:pt x="5778698" y="0"/>
                </a:lnTo>
                <a:lnTo>
                  <a:pt x="5778698" y="3627202"/>
                </a:lnTo>
                <a:lnTo>
                  <a:pt x="0" y="3627202"/>
                </a:lnTo>
                <a:close/>
              </a:path>
            </a:pathLst>
          </a:custGeom>
          <a:pattFill prst="ltUpDiag">
            <a:fgClr>
              <a:schemeClr val="bg1">
                <a:lumMod val="75000"/>
              </a:schemeClr>
            </a:fgClr>
            <a:bgClr>
              <a:schemeClr val="bg1">
                <a:lumMod val="95000"/>
              </a:schemeClr>
            </a:bgClr>
          </a:pattFill>
        </p:spPr>
        <p:txBody>
          <a:bodyPr wrap="square">
            <a:noAutofit/>
          </a:bodyPr>
          <a:lstStyle>
            <a:lvl1pPr>
              <a:defRPr lang="en-US" sz="1400" b="1" i="1" dirty="0"/>
            </a:lvl1pPr>
          </a:lstStyle>
          <a:p>
            <a:pPr marL="0" lvl="0" indent="0">
              <a:buNone/>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defRPr sz="1600" u="none" strike="noStrike" kern="1200" cap="none" spc="150" normalizeH="0" baseline="0">
                <a:latin typeface="字魂36号-正文宋楷" panose="02000000000000000000" charset="-122"/>
                <a:ea typeface="字魂36号-正文宋楷" panose="02000000000000000000" charset="-122"/>
              </a:defRPr>
            </a:lvl1pPr>
            <a:lvl2pPr marL="685800" indent="-228600" defTabSz="914400" eaLnBrk="1" fontAlgn="auto" latinLnBrk="0" hangingPunct="1">
              <a:lnSpc>
                <a:spcPct val="120000"/>
              </a:lnSpc>
              <a:tabLst>
                <a:tab pos="1609725" algn="l"/>
                <a:tab pos="1609725" algn="l"/>
                <a:tab pos="1609725" algn="l"/>
                <a:tab pos="1609725" algn="l"/>
              </a:tabLst>
              <a:defRPr sz="1600" u="none" strike="noStrike" kern="1200" cap="none" spc="150" normalizeH="0" baseline="0">
                <a:latin typeface="字魂36号-正文宋楷" panose="02000000000000000000" charset="-122"/>
                <a:ea typeface="字魂36号-正文宋楷" panose="02000000000000000000" charset="-122"/>
              </a:defRPr>
            </a:lvl2pPr>
            <a:lvl3pPr marL="1143000" indent="-228600" eaLnBrk="1" fontAlgn="auto" latinLnBrk="0" hangingPunct="1">
              <a:lnSpc>
                <a:spcPct val="120000"/>
              </a:lnSpc>
              <a:defRPr sz="1600" u="none" strike="noStrike" kern="1200" cap="none" spc="150" normalizeH="0" baseline="0">
                <a:latin typeface="字魂36号-正文宋楷" panose="02000000000000000000" charset="-122"/>
                <a:ea typeface="字魂36号-正文宋楷" panose="02000000000000000000" charset="-122"/>
              </a:defRPr>
            </a:lvl3pPr>
            <a:lvl4pPr marL="1600200" indent="-228600" eaLnBrk="1" fontAlgn="auto" latinLnBrk="0" hangingPunct="1">
              <a:lnSpc>
                <a:spcPct val="120000"/>
              </a:lnSpc>
              <a:defRPr sz="1400" u="none" strike="noStrike" kern="1200" cap="none" spc="150" normalizeH="0" baseline="0">
                <a:latin typeface="字魂36号-正文宋楷" panose="02000000000000000000" charset="-122"/>
                <a:ea typeface="字魂36号-正文宋楷" panose="02000000000000000000" charset="-122"/>
              </a:defRPr>
            </a:lvl4pPr>
            <a:lvl5pPr eaLnBrk="1" fontAlgn="auto" latinLnBrk="0" hangingPunct="1">
              <a:lnSpc>
                <a:spcPct val="120000"/>
              </a:lnSpc>
              <a:defRPr sz="1400" u="none" strike="noStrike" kern="1200" cap="none" spc="150" normalizeH="0">
                <a:latin typeface="字魂36号-正文宋楷" panose="02000000000000000000"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2022/8/26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uFillTx/>
                <a:latin typeface="字魂36号-正文宋楷" panose="02000000000000000000" charset="-122"/>
                <a:ea typeface="字魂36号-正文宋楷" panose="02000000000000000000"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None/>
              <a:defRPr kumimoji="0" lang="zh-CN" altLang="en-US" sz="2000" b="1" i="0" u="none" strike="noStrike" kern="1200" cap="none" spc="20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685800" marR="0" lvl="1" indent="-228600" algn="l" defTabSz="914400" rtl="0" eaLnBrk="1" fontAlgn="auto" latinLnBrk="0" hangingPunct="1">
              <a:lnSpc>
                <a:spcPct val="120000"/>
              </a:lnSpc>
              <a:spcBef>
                <a:spcPts val="0"/>
              </a:spcBef>
              <a:spcAft>
                <a:spcPts val="600"/>
              </a:spcAft>
              <a:tabLst>
                <a:tab pos="1609725" algn="l"/>
              </a:tabLs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2pPr>
            <a:lvl3pPr marL="1143000" marR="0" lvl="2" indent="-228600" algn="l" defTabSz="914400" rtl="0" eaLnBrk="1" fontAlgn="auto" latinLnBrk="0" hangingPunct="1">
              <a:lnSpc>
                <a:spcPct val="120000"/>
              </a:lnSpc>
              <a:spcBef>
                <a:spcPts val="0"/>
              </a:spcBef>
              <a:spcAft>
                <a:spcPts val="600"/>
              </a:spcAft>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3pPr>
            <a:lvl4pPr marL="1600200" marR="0" lvl="3"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4pPr>
            <a:lvl5pPr marL="2057400" marR="0" lvl="4" indent="-228600" algn="l" defTabSz="914400" rtl="0" eaLnBrk="1" fontAlgn="auto" latinLnBrk="0" hangingPunct="1">
              <a:lnSpc>
                <a:spcPct val="120000"/>
              </a:lnSpc>
              <a:spcBef>
                <a:spcPts val="0"/>
              </a:spcBef>
              <a:spcAft>
                <a:spcPts val="300"/>
              </a:spcAft>
              <a:defRPr kumimoji="0" lang="zh-CN" altLang="en-US" sz="14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2022/8/26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2022/8/26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2022/8/26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2022/8/26</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uFillTx/>
                <a:latin typeface="字魂36号-正文宋楷" panose="02000000000000000000" charset="-122"/>
                <a:ea typeface="字魂36号-正文宋楷" panose="02000000000000000000" charset="-122"/>
                <a:cs typeface="字魂36号-正文宋楷" panose="02000000000000000000" charset="-122"/>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defRPr u="none" strike="noStrike" kern="1200" cap="none" spc="150" normalizeH="0" baseline="0">
                <a:uFillTx/>
              </a:defRPr>
            </a:lvl1pPr>
            <a:lvl2pPr marL="685800" indent="-228600" defTabSz="914400" eaLnBrk="1" fontAlgn="auto" latinLnBrk="0" hangingPunct="1">
              <a:lnSpc>
                <a:spcPct val="120000"/>
              </a:lnSpc>
              <a:spcAft>
                <a:spcPts val="600"/>
              </a:spcAft>
              <a:tabLst>
                <a:tab pos="1609725" algn="l"/>
                <a:tab pos="1609725" algn="l"/>
                <a:tab pos="1609725" algn="l"/>
                <a:tab pos="1609725" algn="l"/>
              </a:tabLst>
              <a:defRPr u="none" strike="noStrike" kern="1200" cap="none" spc="150" normalizeH="0" baseline="0">
                <a:uFillTx/>
              </a:defRPr>
            </a:lvl2pPr>
            <a:lvl3pPr marL="1143000" indent="-228600" eaLnBrk="1" fontAlgn="auto" latinLnBrk="0" hangingPunct="1">
              <a:lnSpc>
                <a:spcPct val="120000"/>
              </a:lnSpc>
              <a:spcAft>
                <a:spcPts val="600"/>
              </a:spcAft>
              <a:defRPr u="none" strike="noStrike" kern="1200" cap="none" spc="150" normalizeH="0" baseline="0">
                <a:uFillTx/>
              </a:defRPr>
            </a:lvl3pPr>
            <a:lvl4pPr marL="1600200" indent="-228600" eaLnBrk="1" fontAlgn="auto" latinLnBrk="0" hangingPunct="1">
              <a:lnSpc>
                <a:spcPct val="120000"/>
              </a:lnSpc>
              <a:spcAft>
                <a:spcPts val="300"/>
              </a:spcAft>
              <a:defRPr u="none" strike="noStrike" kern="1200" cap="none" spc="150" normalizeH="0" baseline="0">
                <a:uFillTx/>
              </a:defRPr>
            </a:lvl4pPr>
            <a:lvl5pPr marL="2057400" indent="-228600" eaLnBrk="1" fontAlgn="auto" latinLnBrk="0" hangingPunct="1">
              <a:lnSpc>
                <a:spcPct val="120000"/>
              </a:lnSpc>
              <a:spcAft>
                <a:spcPts val="300"/>
              </a:spcAft>
              <a:defRPr u="none" strike="noStrike" kern="1200" cap="none" spc="150" normalizeH="0" baseline="0">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字魂36号-正文宋楷" panose="02000000000000000000" charset="-122"/>
                <a:ea typeface="字魂36号-正文宋楷" panose="02000000000000000000" charset="-122"/>
                <a:cs typeface="字魂36号-正文宋楷" panose="02000000000000000000" charset="-122"/>
              </a:defRPr>
            </a:lvl1pPr>
          </a:lstStyle>
          <a:p>
            <a:fld id="{760FBDFE-C587-4B4C-A407-44438C67B59E}" type="datetimeFigureOut">
              <a:rPr lang="zh-CN" altLang="en-US" smtClean="0"/>
              <a:t>2022/8/26</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字魂36号-正文宋楷" panose="02000000000000000000" charset="-122"/>
                <a:ea typeface="字魂36号-正文宋楷" panose="02000000000000000000" charset="-122"/>
                <a:cs typeface="字魂36号-正文宋楷" panose="02000000000000000000"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字魂36号-正文宋楷" panose="02000000000000000000" charset="-122"/>
                <a:ea typeface="字魂36号-正文宋楷" panose="02000000000000000000" charset="-122"/>
                <a:cs typeface="字魂36号-正文宋楷" panose="02000000000000000000"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字魂36号-正文宋楷" panose="02000000000000000000" charset="-122"/>
          <a:ea typeface="字魂36号-正文宋楷" panose="02000000000000000000" charset="-122"/>
          <a:cs typeface="字魂36号-正文宋楷" panose="020000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字魂36号-正文宋楷" panose="02000000000000000000" charset="-122"/>
          <a:ea typeface="字魂36号-正文宋楷" panose="02000000000000000000" charset="-122"/>
          <a:cs typeface="字魂36号-正文宋楷" panose="020000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字魂36号-正文宋楷" panose="02000000000000000000" charset="-122"/>
          <a:ea typeface="字魂36号-正文宋楷" panose="02000000000000000000" charset="-122"/>
          <a:cs typeface="字魂36号-正文宋楷" panose="020000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字魂36号-正文宋楷" panose="02000000000000000000" charset="-122"/>
          <a:ea typeface="字魂36号-正文宋楷" panose="02000000000000000000" charset="-122"/>
          <a:cs typeface="字魂36号-正文宋楷" panose="020000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字魂36号-正文宋楷" panose="02000000000000000000" charset="-122"/>
          <a:ea typeface="字魂36号-正文宋楷" panose="02000000000000000000" charset="-122"/>
          <a:cs typeface="字魂36号-正文宋楷" panose="020000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字魂36号-正文宋楷" panose="02000000000000000000" charset="-122"/>
          <a:ea typeface="字魂36号-正文宋楷" panose="02000000000000000000" charset="-122"/>
          <a:cs typeface="字魂36号-正文宋楷" panose="020000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ea typeface="思源黑体 CN Bold" panose="020B0800000000000000" pitchFamily="34" charset="-122"/>
                <a:cs typeface="字魂59号-创粗黑" panose="00000500000000000000" charset="-122"/>
              </a:defRPr>
            </a:lvl1pPr>
          </a:lstStyle>
          <a:p>
            <a:fld id="{530820CF-B880-4189-942D-D702A7CBA730}" type="datetimeFigureOut">
              <a:rPr lang="zh-CN" altLang="en-US" smtClean="0"/>
              <a:t>2022/8/26</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ea typeface="思源黑体 CN Bold" panose="020B0800000000000000" pitchFamily="34" charset="-122"/>
                <a:cs typeface="字魂59号-创粗黑" panose="00000500000000000000" charset="-122"/>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ea typeface="思源黑体 CN Bold" panose="020B0800000000000000" pitchFamily="34" charset="-122"/>
                <a:cs typeface="字魂59号-创粗黑" panose="00000500000000000000" charset="-122"/>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ctr" defTabSz="1219200" rtl="0" eaLnBrk="1" latinLnBrk="0" hangingPunct="1">
        <a:spcBef>
          <a:spcPct val="0"/>
        </a:spcBef>
        <a:buNone/>
        <a:defRPr sz="5865" kern="1200">
          <a:solidFill>
            <a:schemeClr val="tx1"/>
          </a:solidFill>
          <a:latin typeface="+mj-lt"/>
          <a:ea typeface="思源黑体 CN Bold" panose="020B0800000000000000" pitchFamily="34" charset="-122"/>
          <a:cs typeface="字魂59号-创粗黑" panose="00000500000000000000" charset="-122"/>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思源黑体 CN Bold" panose="020B0800000000000000" pitchFamily="34" charset="-122"/>
          <a:cs typeface="字魂59号-创粗黑" panose="00000500000000000000" charset="-122"/>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思源黑体 CN Bold" panose="020B0800000000000000" pitchFamily="34" charset="-122"/>
          <a:cs typeface="字魂59号-创粗黑" panose="00000500000000000000" charset="-122"/>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思源黑体 CN Bold" panose="020B0800000000000000" pitchFamily="34" charset="-122"/>
          <a:cs typeface="字魂59号-创粗黑" panose="00000500000000000000" charset="-122"/>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思源黑体 CN Bold" panose="020B0800000000000000" pitchFamily="34" charset="-122"/>
          <a:cs typeface="字魂59号-创粗黑" panose="00000500000000000000" charset="-122"/>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思源黑体 CN Bold" panose="020B0800000000000000" pitchFamily="34" charset="-122"/>
          <a:cs typeface="字魂59号-创粗黑" panose="00000500000000000000" charset="-122"/>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72.xml"/><Relationship Id="rId5" Type="http://schemas.openxmlformats.org/officeDocument/2006/relationships/image" Target="../media/image3.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tags" Target="../tags/tag74.xml"/><Relationship Id="rId5" Type="http://schemas.openxmlformats.org/officeDocument/2006/relationships/chart" Target="../charts/chart3.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77.xml"/><Relationship Id="rId5" Type="http://schemas.openxmlformats.org/officeDocument/2006/relationships/image" Target="../media/image3.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3.xml"/><Relationship Id="rId5" Type="http://schemas.openxmlformats.org/officeDocument/2006/relationships/image" Target="../media/image6.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4.xml"/><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68.xml"/><Relationship Id="rId5" Type="http://schemas.openxmlformats.org/officeDocument/2006/relationships/image" Target="../media/image3.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pic>
        <p:nvPicPr>
          <p:cNvPr id="5" name="图片 4" descr="13"/>
          <p:cNvPicPr>
            <a:picLocks noChangeAspect="1"/>
          </p:cNvPicPr>
          <p:nvPr/>
        </p:nvPicPr>
        <p:blipFill>
          <a:blip r:embed="rId4">
            <a:lum bright="-6000"/>
          </a:blip>
          <a:stretch>
            <a:fillRect/>
          </a:stretch>
        </p:blipFill>
        <p:spPr>
          <a:xfrm>
            <a:off x="3045460" y="1114425"/>
            <a:ext cx="5637530" cy="4253865"/>
          </a:xfrm>
          <a:prstGeom prst="rect">
            <a:avLst/>
          </a:prstGeom>
          <a:effectLst>
            <a:outerShdw blurRad="152400" dist="114300" dir="5400000" algn="t" rotWithShape="0">
              <a:prstClr val="black">
                <a:alpha val="40000"/>
              </a:prstClr>
            </a:outerShdw>
          </a:effectLst>
        </p:spPr>
      </p:pic>
      <p:pic>
        <p:nvPicPr>
          <p:cNvPr id="6" name="图片 5" descr="11"/>
          <p:cNvPicPr>
            <a:picLocks noChangeAspect="1"/>
          </p:cNvPicPr>
          <p:nvPr/>
        </p:nvPicPr>
        <p:blipFill>
          <a:blip r:embed="rId5"/>
          <a:stretch>
            <a:fillRect/>
          </a:stretch>
        </p:blipFill>
        <p:spPr>
          <a:xfrm>
            <a:off x="11249025" y="518160"/>
            <a:ext cx="440055" cy="2663190"/>
          </a:xfrm>
          <a:prstGeom prst="rect">
            <a:avLst/>
          </a:prstGeom>
        </p:spPr>
      </p:pic>
      <p:pic>
        <p:nvPicPr>
          <p:cNvPr id="7" name="图片 6" descr="12"/>
          <p:cNvPicPr>
            <a:picLocks noChangeAspect="1"/>
          </p:cNvPicPr>
          <p:nvPr/>
        </p:nvPicPr>
        <p:blipFill>
          <a:blip r:embed="rId6">
            <a:lum bright="-18000"/>
          </a:blip>
          <a:stretch>
            <a:fillRect/>
          </a:stretch>
        </p:blipFill>
        <p:spPr>
          <a:xfrm>
            <a:off x="6793230" y="3967480"/>
            <a:ext cx="1232535" cy="885825"/>
          </a:xfrm>
          <a:prstGeom prst="rect">
            <a:avLst/>
          </a:prstGeom>
        </p:spPr>
      </p:pic>
      <p:pic>
        <p:nvPicPr>
          <p:cNvPr id="29" name="图片 28"/>
          <p:cNvPicPr>
            <a:picLocks noChangeAspect="1"/>
          </p:cNvPicPr>
          <p:nvPr/>
        </p:nvPicPr>
        <p:blipFill>
          <a:blip r:embed="rId7">
            <a:lum bright="-100000"/>
          </a:blip>
          <a:stretch>
            <a:fillRect/>
          </a:stretch>
        </p:blipFill>
        <p:spPr>
          <a:xfrm>
            <a:off x="546492" y="294154"/>
            <a:ext cx="957034" cy="507184"/>
          </a:xfrm>
          <a:prstGeom prst="rect">
            <a:avLst/>
          </a:prstGeom>
        </p:spPr>
      </p:pic>
      <p:sp>
        <p:nvSpPr>
          <p:cNvPr id="13" name="文本框 12"/>
          <p:cNvSpPr txBox="1"/>
          <p:nvPr/>
        </p:nvSpPr>
        <p:spPr>
          <a:xfrm rot="5400000">
            <a:off x="-1146213" y="3088161"/>
            <a:ext cx="3952874" cy="306705"/>
          </a:xfrm>
          <a:prstGeom prst="rect">
            <a:avLst/>
          </a:prstGeom>
          <a:noFill/>
        </p:spPr>
        <p:txBody>
          <a:bodyPr wrap="square" rtlCol="0">
            <a:spAutoFit/>
          </a:bodyPr>
          <a:lstStyle/>
          <a:p>
            <a:pPr algn="dist"/>
            <a:r>
              <a:rPr lang="en-US" altLang="zh-CN" sz="1400" dirty="0">
                <a:solidFill>
                  <a:srgbClr val="362C5E">
                    <a:alpha val="65000"/>
                  </a:srgbClr>
                </a:solidFill>
                <a:effectLst>
                  <a:outerShdw blurRad="381000" algn="ctr" rotWithShape="0">
                    <a:prstClr val="black">
                      <a:alpha val="25000"/>
                    </a:prstClr>
                  </a:outerShdw>
                </a:effectLst>
                <a:latin typeface="+mj-ea"/>
                <a:ea typeface="+mj-ea"/>
                <a:cs typeface="字魂36号-正文宋楷" panose="02000000000000000000" charset="-122"/>
              </a:rPr>
              <a:t>DESIGNED BY </a:t>
            </a:r>
            <a:r>
              <a:rPr lang="en-US" sz="1400" dirty="0">
                <a:solidFill>
                  <a:srgbClr val="362C5E">
                    <a:alpha val="65000"/>
                  </a:srgbClr>
                </a:solidFill>
                <a:effectLst>
                  <a:outerShdw blurRad="381000" algn="ctr" rotWithShape="0">
                    <a:prstClr val="black">
                      <a:alpha val="25000"/>
                    </a:prstClr>
                  </a:outerShdw>
                </a:effectLst>
                <a:latin typeface="+mj-ea"/>
                <a:ea typeface="+mj-ea"/>
                <a:cs typeface="字魂36号-正文宋楷" panose="02000000000000000000" charset="-122"/>
              </a:rPr>
              <a:t>588KU</a:t>
            </a:r>
          </a:p>
        </p:txBody>
      </p:sp>
      <p:sp>
        <p:nvSpPr>
          <p:cNvPr id="2" name="文本框 1"/>
          <p:cNvSpPr txBox="1"/>
          <p:nvPr/>
        </p:nvSpPr>
        <p:spPr>
          <a:xfrm>
            <a:off x="3748405" y="4853305"/>
            <a:ext cx="4934585" cy="768350"/>
          </a:xfrm>
          <a:prstGeom prst="rect">
            <a:avLst/>
          </a:prstGeom>
          <a:noFill/>
        </p:spPr>
        <p:txBody>
          <a:bodyPr wrap="square" rtlCol="0">
            <a:spAutoFit/>
          </a:bodyPr>
          <a:lstStyle/>
          <a:p>
            <a:pPr algn="dist"/>
            <a:r>
              <a:rPr lang="zh-CN" altLang="en-US" sz="4400" b="1">
                <a:solidFill>
                  <a:schemeClr val="bg1">
                    <a:alpha val="64000"/>
                  </a:schemeClr>
                </a:solidFill>
                <a:latin typeface="字魂36号-正文宋楷" panose="02000000000000000000" charset="-122"/>
                <a:ea typeface="字魂36号-正文宋楷" panose="02000000000000000000" charset="-122"/>
                <a:cs typeface="字魂36号-正文宋楷" panose="02000000000000000000" charset="-122"/>
              </a:rPr>
              <a:t>通用商业项目汇报</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5"/>
          <p:cNvSpPr/>
          <p:nvPr/>
        </p:nvSpPr>
        <p:spPr bwMode="auto">
          <a:xfrm>
            <a:off x="6094131" y="4330919"/>
            <a:ext cx="1151617" cy="125066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348" tIns="45710" rIns="91348" bIns="45710"/>
          <a:lstStyle/>
          <a:p>
            <a:pPr fontAlgn="base">
              <a:spcBef>
                <a:spcPct val="0"/>
              </a:spcBef>
              <a:spcAft>
                <a:spcPct val="0"/>
              </a:spcAft>
            </a:pPr>
            <a:endParaRPr lang="zh-CN" altLang="en-US" sz="2400">
              <a:solidFill>
                <a:schemeClr val="accent1"/>
              </a:solidFill>
              <a:cs typeface="+mn-ea"/>
              <a:sym typeface="+mn-lt"/>
            </a:endParaRPr>
          </a:p>
        </p:txBody>
      </p:sp>
      <p:sp>
        <p:nvSpPr>
          <p:cNvPr id="6" name="Freeform 107"/>
          <p:cNvSpPr/>
          <p:nvPr/>
        </p:nvSpPr>
        <p:spPr bwMode="auto">
          <a:xfrm>
            <a:off x="4751985" y="4330919"/>
            <a:ext cx="1155851" cy="125066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348" tIns="45710" rIns="91348" bIns="45710"/>
          <a:lstStyle/>
          <a:p>
            <a:pPr fontAlgn="base">
              <a:spcBef>
                <a:spcPct val="0"/>
              </a:spcBef>
              <a:spcAft>
                <a:spcPct val="0"/>
              </a:spcAft>
              <a:defRPr/>
            </a:pPr>
            <a:endParaRPr lang="zh-CN" altLang="en-US" sz="2400">
              <a:solidFill>
                <a:schemeClr val="accent1"/>
              </a:solidFill>
              <a:effectLst>
                <a:outerShdw blurRad="60007" dist="310007" dir="7680000" sy="30000" kx="1300200" algn="ctr" rotWithShape="0">
                  <a:prstClr val="black">
                    <a:alpha val="32000"/>
                  </a:prstClr>
                </a:outerShdw>
              </a:effectLst>
              <a:cs typeface="+mn-ea"/>
              <a:sym typeface="+mn-lt"/>
            </a:endParaRPr>
          </a:p>
        </p:txBody>
      </p:sp>
      <p:grpSp>
        <p:nvGrpSpPr>
          <p:cNvPr id="7" name="组合 6"/>
          <p:cNvGrpSpPr/>
          <p:nvPr/>
        </p:nvGrpSpPr>
        <p:grpSpPr>
          <a:xfrm>
            <a:off x="3983533" y="1749184"/>
            <a:ext cx="4030659" cy="3832397"/>
            <a:chOff x="3748193" y="2000673"/>
            <a:chExt cx="4030134" cy="3833285"/>
          </a:xfrm>
          <a:solidFill>
            <a:schemeClr val="bg1"/>
          </a:solidFill>
        </p:grpSpPr>
        <p:sp>
          <p:nvSpPr>
            <p:cNvPr id="8"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2C5F6E"/>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9"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FFC000"/>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10"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FC000"/>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11"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2C5F6E"/>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12"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2C5F6E"/>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13"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FFC000"/>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14"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FC000"/>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sp>
          <p:nvSpPr>
            <p:cNvPr id="15" name="Freeform 124"/>
            <p:cNvSpPr/>
            <p:nvPr/>
          </p:nvSpPr>
          <p:spPr bwMode="auto">
            <a:xfrm>
              <a:off x="5762838" y="4124109"/>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2C5F6E"/>
            </a:solidFill>
            <a:ln>
              <a:noFill/>
            </a:ln>
          </p:spPr>
          <p:txBody>
            <a:bodyPr/>
            <a:lstStyle/>
            <a:p>
              <a:pPr fontAlgn="base">
                <a:spcBef>
                  <a:spcPct val="0"/>
                </a:spcBef>
                <a:spcAft>
                  <a:spcPct val="0"/>
                </a:spcAft>
              </a:pPr>
              <a:endParaRPr lang="zh-CN" altLang="en-US" sz="2400">
                <a:solidFill>
                  <a:schemeClr val="accent1"/>
                </a:solidFill>
                <a:cs typeface="+mn-ea"/>
                <a:sym typeface="+mn-lt"/>
              </a:endParaRPr>
            </a:p>
          </p:txBody>
        </p:sp>
      </p:grpSp>
      <p:sp>
        <p:nvSpPr>
          <p:cNvPr id="16" name="矩形 1"/>
          <p:cNvSpPr>
            <a:spLocks noChangeArrowheads="1"/>
          </p:cNvSpPr>
          <p:nvPr/>
        </p:nvSpPr>
        <p:spPr bwMode="auto">
          <a:xfrm>
            <a:off x="8229411" y="1700855"/>
            <a:ext cx="2506272" cy="61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13" tIns="60906" rIns="121813" bIns="60906">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2135" dirty="0">
                <a:solidFill>
                  <a:schemeClr val="tx1">
                    <a:lumMod val="75000"/>
                    <a:lumOff val="25000"/>
                  </a:schemeClr>
                </a:solidFill>
                <a:latin typeface="+mn-lt"/>
                <a:ea typeface="+mn-ea"/>
                <a:cs typeface="+mn-ea"/>
                <a:sym typeface="+mn-lt"/>
              </a:rPr>
              <a:t>此处添加标题内容</a:t>
            </a:r>
            <a:endParaRPr lang="en-US" altLang="zh-CN" sz="2135" dirty="0">
              <a:solidFill>
                <a:schemeClr val="tx1">
                  <a:lumMod val="75000"/>
                  <a:lumOff val="25000"/>
                </a:schemeClr>
              </a:solidFill>
              <a:latin typeface="+mn-lt"/>
              <a:ea typeface="+mn-ea"/>
              <a:cs typeface="+mn-ea"/>
              <a:sym typeface="+mn-lt"/>
            </a:endParaRPr>
          </a:p>
        </p:txBody>
      </p:sp>
      <p:sp>
        <p:nvSpPr>
          <p:cNvPr id="17" name="矩形 1"/>
          <p:cNvSpPr>
            <a:spLocks noChangeArrowheads="1"/>
          </p:cNvSpPr>
          <p:nvPr/>
        </p:nvSpPr>
        <p:spPr bwMode="auto">
          <a:xfrm>
            <a:off x="1306159" y="1700855"/>
            <a:ext cx="2627481" cy="61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13" tIns="60906" rIns="121813" bIns="60906">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2135" dirty="0">
                <a:solidFill>
                  <a:schemeClr val="tx1">
                    <a:lumMod val="75000"/>
                    <a:lumOff val="25000"/>
                  </a:schemeClr>
                </a:solidFill>
                <a:latin typeface="+mn-lt"/>
                <a:ea typeface="+mn-ea"/>
                <a:cs typeface="+mn-ea"/>
                <a:sym typeface="+mn-lt"/>
              </a:rPr>
              <a:t>此处添加标题内容</a:t>
            </a:r>
            <a:endParaRPr lang="en-US" altLang="zh-CN" sz="2135" dirty="0">
              <a:solidFill>
                <a:schemeClr val="tx1">
                  <a:lumMod val="75000"/>
                  <a:lumOff val="25000"/>
                </a:schemeClr>
              </a:solidFill>
              <a:latin typeface="+mn-lt"/>
              <a:ea typeface="+mn-ea"/>
              <a:cs typeface="+mn-ea"/>
              <a:sym typeface="+mn-lt"/>
            </a:endParaRPr>
          </a:p>
        </p:txBody>
      </p:sp>
      <p:sp>
        <p:nvSpPr>
          <p:cNvPr id="18" name="矩形 1"/>
          <p:cNvSpPr>
            <a:spLocks noChangeArrowheads="1"/>
          </p:cNvSpPr>
          <p:nvPr/>
        </p:nvSpPr>
        <p:spPr bwMode="auto">
          <a:xfrm>
            <a:off x="8229407" y="3726027"/>
            <a:ext cx="2506272" cy="61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13" tIns="60906" rIns="121813" bIns="60906">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2135" dirty="0">
                <a:solidFill>
                  <a:schemeClr val="tx1">
                    <a:lumMod val="75000"/>
                    <a:lumOff val="25000"/>
                  </a:schemeClr>
                </a:solidFill>
                <a:latin typeface="+mn-lt"/>
                <a:ea typeface="+mn-ea"/>
                <a:cs typeface="+mn-ea"/>
                <a:sym typeface="+mn-lt"/>
              </a:rPr>
              <a:t>此处添加标题内容</a:t>
            </a:r>
            <a:endParaRPr lang="en-US" altLang="zh-CN" sz="2135" dirty="0">
              <a:solidFill>
                <a:schemeClr val="tx1">
                  <a:lumMod val="75000"/>
                  <a:lumOff val="25000"/>
                </a:schemeClr>
              </a:solidFill>
              <a:latin typeface="+mn-lt"/>
              <a:ea typeface="+mn-ea"/>
              <a:cs typeface="+mn-ea"/>
              <a:sym typeface="+mn-lt"/>
            </a:endParaRPr>
          </a:p>
        </p:txBody>
      </p:sp>
      <p:sp>
        <p:nvSpPr>
          <p:cNvPr id="19" name="矩形 1"/>
          <p:cNvSpPr>
            <a:spLocks noChangeArrowheads="1"/>
          </p:cNvSpPr>
          <p:nvPr/>
        </p:nvSpPr>
        <p:spPr bwMode="auto">
          <a:xfrm>
            <a:off x="1257511" y="3728123"/>
            <a:ext cx="2627481" cy="61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13" tIns="60906" rIns="121813" bIns="60906">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lnSpc>
                <a:spcPct val="150000"/>
              </a:lnSpc>
              <a:spcBef>
                <a:spcPct val="0"/>
              </a:spcBef>
              <a:spcAft>
                <a:spcPct val="0"/>
              </a:spcAft>
            </a:pPr>
            <a:r>
              <a:rPr lang="zh-CN" altLang="en-US" sz="2135" dirty="0">
                <a:solidFill>
                  <a:schemeClr val="tx1">
                    <a:lumMod val="75000"/>
                    <a:lumOff val="25000"/>
                  </a:schemeClr>
                </a:solidFill>
                <a:latin typeface="+mn-lt"/>
                <a:ea typeface="+mn-ea"/>
                <a:cs typeface="+mn-ea"/>
                <a:sym typeface="+mn-lt"/>
              </a:rPr>
              <a:t>此处添加标题内容</a:t>
            </a:r>
            <a:endParaRPr lang="en-US" altLang="zh-CN" sz="2135" dirty="0">
              <a:solidFill>
                <a:schemeClr val="tx1">
                  <a:lumMod val="75000"/>
                  <a:lumOff val="25000"/>
                </a:schemeClr>
              </a:solidFill>
              <a:latin typeface="+mn-lt"/>
              <a:ea typeface="+mn-ea"/>
              <a:cs typeface="+mn-ea"/>
              <a:sym typeface="+mn-lt"/>
            </a:endParaRPr>
          </a:p>
        </p:txBody>
      </p:sp>
      <p:grpSp>
        <p:nvGrpSpPr>
          <p:cNvPr id="20" name="组合 19"/>
          <p:cNvGrpSpPr/>
          <p:nvPr/>
        </p:nvGrpSpPr>
        <p:grpSpPr>
          <a:xfrm>
            <a:off x="1412112" y="2288808"/>
            <a:ext cx="4019471" cy="882445"/>
            <a:chOff x="1177047" y="2540424"/>
            <a:chExt cx="4018947" cy="882650"/>
          </a:xfrm>
        </p:grpSpPr>
        <p:sp>
          <p:nvSpPr>
            <p:cNvPr id="21" name="任意多边形 20"/>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schemeClr val="accent1"/>
                </a:solidFill>
                <a:cs typeface="+mn-ea"/>
                <a:sym typeface="+mn-lt"/>
              </a:endParaRPr>
            </a:p>
          </p:txBody>
        </p:sp>
        <p:sp>
          <p:nvSpPr>
            <p:cNvPr id="22" name="Oval 54"/>
            <p:cNvSpPr>
              <a:spLocks noChangeArrowheads="1"/>
            </p:cNvSpPr>
            <p:nvPr/>
          </p:nvSpPr>
          <p:spPr bwMode="auto">
            <a:xfrm>
              <a:off x="5085927" y="3313007"/>
              <a:ext cx="110067" cy="110067"/>
            </a:xfrm>
            <a:prstGeom prst="ellipse">
              <a:avLst/>
            </a:prstGeom>
            <a:solidFill>
              <a:srgbClr val="FFC000"/>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schemeClr val="accent1"/>
                </a:solidFill>
                <a:cs typeface="+mn-ea"/>
                <a:sym typeface="+mn-lt"/>
              </a:endParaRPr>
            </a:p>
          </p:txBody>
        </p:sp>
      </p:grpSp>
      <p:grpSp>
        <p:nvGrpSpPr>
          <p:cNvPr id="23" name="组合 22"/>
          <p:cNvGrpSpPr/>
          <p:nvPr/>
        </p:nvGrpSpPr>
        <p:grpSpPr>
          <a:xfrm>
            <a:off x="6799075" y="2301507"/>
            <a:ext cx="3713116" cy="878212"/>
            <a:chOff x="6563360" y="2553124"/>
            <a:chExt cx="3712633" cy="878416"/>
          </a:xfrm>
        </p:grpSpPr>
        <p:sp>
          <p:nvSpPr>
            <p:cNvPr id="24" name="任意多边形 23"/>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schemeClr val="accent1"/>
                </a:solidFill>
                <a:cs typeface="+mn-ea"/>
                <a:sym typeface="+mn-lt"/>
              </a:endParaRPr>
            </a:p>
          </p:txBody>
        </p:sp>
        <p:sp>
          <p:nvSpPr>
            <p:cNvPr id="25" name="Oval 54"/>
            <p:cNvSpPr>
              <a:spLocks noChangeArrowheads="1"/>
            </p:cNvSpPr>
            <p:nvPr/>
          </p:nvSpPr>
          <p:spPr bwMode="auto">
            <a:xfrm>
              <a:off x="6563360" y="3321473"/>
              <a:ext cx="110067" cy="110067"/>
            </a:xfrm>
            <a:prstGeom prst="ellipse">
              <a:avLst/>
            </a:prstGeom>
            <a:solidFill>
              <a:srgbClr val="2C5F6E"/>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schemeClr val="accent1"/>
                </a:solidFill>
                <a:cs typeface="+mn-ea"/>
                <a:sym typeface="+mn-lt"/>
              </a:endParaRPr>
            </a:p>
          </p:txBody>
        </p:sp>
      </p:grpSp>
      <p:grpSp>
        <p:nvGrpSpPr>
          <p:cNvPr id="29" name="组合 28"/>
          <p:cNvGrpSpPr/>
          <p:nvPr/>
        </p:nvGrpSpPr>
        <p:grpSpPr>
          <a:xfrm>
            <a:off x="6862635" y="4322452"/>
            <a:ext cx="3677129" cy="882445"/>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schemeClr val="accent1"/>
                </a:solidFill>
                <a:cs typeface="+mn-ea"/>
                <a:sym typeface="+mn-lt"/>
              </a:endParaRPr>
            </a:p>
          </p:txBody>
        </p:sp>
        <p:sp>
          <p:nvSpPr>
            <p:cNvPr id="31" name="Oval 54"/>
            <p:cNvSpPr>
              <a:spLocks noChangeArrowheads="1"/>
            </p:cNvSpPr>
            <p:nvPr/>
          </p:nvSpPr>
          <p:spPr bwMode="auto">
            <a:xfrm>
              <a:off x="6626860" y="5347124"/>
              <a:ext cx="110067" cy="110067"/>
            </a:xfrm>
            <a:prstGeom prst="ellipse">
              <a:avLst/>
            </a:prstGeom>
            <a:solidFill>
              <a:srgbClr val="FFC000"/>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schemeClr val="accent1"/>
                </a:solidFill>
                <a:cs typeface="+mn-ea"/>
                <a:sym typeface="+mn-lt"/>
              </a:endParaRPr>
            </a:p>
          </p:txBody>
        </p:sp>
      </p:grpSp>
      <p:grpSp>
        <p:nvGrpSpPr>
          <p:cNvPr id="32" name="组合 31"/>
          <p:cNvGrpSpPr/>
          <p:nvPr/>
        </p:nvGrpSpPr>
        <p:grpSpPr>
          <a:xfrm>
            <a:off x="1412049" y="4322452"/>
            <a:ext cx="3640539" cy="882445"/>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schemeClr val="accent1"/>
                </a:solidFill>
                <a:cs typeface="+mn-ea"/>
                <a:sym typeface="+mn-lt"/>
              </a:endParaRPr>
            </a:p>
          </p:txBody>
        </p:sp>
        <p:sp>
          <p:nvSpPr>
            <p:cNvPr id="34" name="Oval 54"/>
            <p:cNvSpPr>
              <a:spLocks noChangeArrowheads="1"/>
            </p:cNvSpPr>
            <p:nvPr/>
          </p:nvSpPr>
          <p:spPr bwMode="auto">
            <a:xfrm>
              <a:off x="4707044" y="5347124"/>
              <a:ext cx="110067" cy="110067"/>
            </a:xfrm>
            <a:prstGeom prst="ellipse">
              <a:avLst/>
            </a:prstGeom>
            <a:solidFill>
              <a:srgbClr val="2C5F6E"/>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schemeClr val="accent1"/>
                </a:solidFill>
                <a:cs typeface="+mn-ea"/>
                <a:sym typeface="+mn-lt"/>
              </a:endParaRPr>
            </a:p>
          </p:txBody>
        </p:sp>
      </p:grpSp>
      <p:sp>
        <p:nvSpPr>
          <p:cNvPr id="35" name="矩形 1"/>
          <p:cNvSpPr>
            <a:spLocks noChangeArrowheads="1"/>
          </p:cNvSpPr>
          <p:nvPr/>
        </p:nvSpPr>
        <p:spPr bwMode="auto">
          <a:xfrm>
            <a:off x="1220089" y="2378143"/>
            <a:ext cx="2713551" cy="70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8" tIns="45710" rIns="91348" bIns="45710">
            <a:spAutoFit/>
          </a:bodyPr>
          <a:lstStyle/>
          <a:p>
            <a:pPr algn="just"/>
            <a:r>
              <a:rPr lang="zh-CN" altLang="en-US" sz="1335" dirty="0">
                <a:solidFill>
                  <a:schemeClr val="tx1">
                    <a:lumMod val="75000"/>
                    <a:lumOff val="25000"/>
                  </a:schemeClr>
                </a:solidFill>
                <a:cs typeface="+mn-ea"/>
                <a:sym typeface="+mn-lt"/>
              </a:rPr>
              <a:t>点击输入简要文字内容，文字内容需概括精炼，不用多余的文字修饰，言简意赅的说明分项内容。</a:t>
            </a:r>
            <a:endParaRPr lang="en-US" altLang="zh-CN" sz="1335" dirty="0">
              <a:solidFill>
                <a:schemeClr val="tx1">
                  <a:lumMod val="75000"/>
                  <a:lumOff val="25000"/>
                </a:schemeClr>
              </a:solidFill>
              <a:cs typeface="+mn-ea"/>
              <a:sym typeface="+mn-lt"/>
            </a:endParaRPr>
          </a:p>
        </p:txBody>
      </p:sp>
      <p:sp>
        <p:nvSpPr>
          <p:cNvPr id="36" name="矩形 1"/>
          <p:cNvSpPr>
            <a:spLocks noChangeArrowheads="1"/>
          </p:cNvSpPr>
          <p:nvPr/>
        </p:nvSpPr>
        <p:spPr bwMode="auto">
          <a:xfrm>
            <a:off x="1253599" y="4404992"/>
            <a:ext cx="2713551" cy="70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8" tIns="45710" rIns="91348" bIns="45710">
            <a:spAutoFit/>
          </a:bodyPr>
          <a:lstStyle/>
          <a:p>
            <a:pPr algn="just"/>
            <a:r>
              <a:rPr lang="zh-CN" altLang="en-US" sz="1335" dirty="0">
                <a:solidFill>
                  <a:schemeClr val="tx1">
                    <a:lumMod val="75000"/>
                    <a:lumOff val="25000"/>
                  </a:schemeClr>
                </a:solidFill>
                <a:cs typeface="+mn-ea"/>
                <a:sym typeface="+mn-lt"/>
              </a:rPr>
              <a:t>点击输入简要文字内容，文字内容需概括精炼，不用多余的文字修饰，言简意赅的说明分项内容。</a:t>
            </a:r>
            <a:endParaRPr lang="en-US" altLang="zh-CN" sz="1335" dirty="0">
              <a:solidFill>
                <a:schemeClr val="tx1">
                  <a:lumMod val="75000"/>
                  <a:lumOff val="25000"/>
                </a:schemeClr>
              </a:solidFill>
              <a:cs typeface="+mn-ea"/>
              <a:sym typeface="+mn-lt"/>
            </a:endParaRPr>
          </a:p>
        </p:txBody>
      </p:sp>
      <p:sp>
        <p:nvSpPr>
          <p:cNvPr id="37" name="矩形 1"/>
          <p:cNvSpPr>
            <a:spLocks noChangeArrowheads="1"/>
          </p:cNvSpPr>
          <p:nvPr/>
        </p:nvSpPr>
        <p:spPr bwMode="auto">
          <a:xfrm>
            <a:off x="8203515" y="2392593"/>
            <a:ext cx="2713551" cy="70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8" tIns="45710" rIns="91348" bIns="45710">
            <a:spAutoFit/>
          </a:bodyPr>
          <a:lstStyle/>
          <a:p>
            <a:pPr algn="just"/>
            <a:r>
              <a:rPr lang="zh-CN" altLang="en-US" sz="1335" dirty="0">
                <a:solidFill>
                  <a:schemeClr val="tx1">
                    <a:lumMod val="75000"/>
                    <a:lumOff val="25000"/>
                  </a:schemeClr>
                </a:solidFill>
                <a:cs typeface="+mn-ea"/>
                <a:sym typeface="+mn-lt"/>
              </a:rPr>
              <a:t>点击输入简要文字内容，文字内容需概括精炼，不用多余的文字修饰，言简意赅的说明分项内容。</a:t>
            </a:r>
            <a:endParaRPr lang="en-US" altLang="zh-CN" sz="1335" dirty="0">
              <a:solidFill>
                <a:schemeClr val="tx1">
                  <a:lumMod val="75000"/>
                  <a:lumOff val="25000"/>
                </a:schemeClr>
              </a:solidFill>
              <a:cs typeface="+mn-ea"/>
              <a:sym typeface="+mn-lt"/>
            </a:endParaRPr>
          </a:p>
        </p:txBody>
      </p:sp>
      <p:sp>
        <p:nvSpPr>
          <p:cNvPr id="38" name="矩形 1"/>
          <p:cNvSpPr>
            <a:spLocks noChangeArrowheads="1"/>
          </p:cNvSpPr>
          <p:nvPr/>
        </p:nvSpPr>
        <p:spPr bwMode="auto">
          <a:xfrm>
            <a:off x="8279055" y="4421663"/>
            <a:ext cx="2713551" cy="70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48" tIns="45710" rIns="91348" bIns="45710">
            <a:spAutoFit/>
          </a:bodyPr>
          <a:lstStyle/>
          <a:p>
            <a:pPr algn="just"/>
            <a:r>
              <a:rPr lang="zh-CN" altLang="en-US" sz="1335" dirty="0">
                <a:solidFill>
                  <a:schemeClr val="tx1">
                    <a:lumMod val="75000"/>
                    <a:lumOff val="25000"/>
                  </a:schemeClr>
                </a:solidFill>
                <a:cs typeface="+mn-ea"/>
                <a:sym typeface="+mn-lt"/>
              </a:rPr>
              <a:t>点击输入简要文字内容，文字内容需概括精炼，不用多余的文字修饰，言简意赅的说明分项内容。</a:t>
            </a:r>
            <a:endParaRPr lang="en-US" altLang="zh-CN" sz="1335" dirty="0">
              <a:solidFill>
                <a:schemeClr val="tx1">
                  <a:lumMod val="75000"/>
                  <a:lumOff val="25000"/>
                </a:schemeClr>
              </a:solidFill>
              <a:cs typeface="+mn-ea"/>
              <a:sym typeface="+mn-lt"/>
            </a:endParaRPr>
          </a:p>
        </p:txBody>
      </p:sp>
      <p:grpSp>
        <p:nvGrpSpPr>
          <p:cNvPr id="3" name="组合 2"/>
          <p:cNvGrpSpPr/>
          <p:nvPr/>
        </p:nvGrpSpPr>
        <p:grpSpPr>
          <a:xfrm>
            <a:off x="581660" y="376555"/>
            <a:ext cx="3164840" cy="765175"/>
            <a:chOff x="916" y="593"/>
            <a:chExt cx="4984" cy="1205"/>
          </a:xfrm>
        </p:grpSpPr>
        <p:sp>
          <p:nvSpPr>
            <p:cNvPr id="2"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成功项目展示</a:t>
              </a:r>
            </a:p>
          </p:txBody>
        </p:sp>
        <p:sp>
          <p:nvSpPr>
            <p:cNvPr id="4"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26" name="组合 25"/>
          <p:cNvGrpSpPr/>
          <p:nvPr/>
        </p:nvGrpSpPr>
        <p:grpSpPr>
          <a:xfrm>
            <a:off x="0" y="2478405"/>
            <a:ext cx="12191365" cy="1739900"/>
            <a:chOff x="0" y="3903"/>
            <a:chExt cx="19199" cy="2740"/>
          </a:xfrm>
        </p:grpSpPr>
        <p:grpSp>
          <p:nvGrpSpPr>
            <p:cNvPr id="27" name="组合 26"/>
            <p:cNvGrpSpPr/>
            <p:nvPr/>
          </p:nvGrpSpPr>
          <p:grpSpPr>
            <a:xfrm>
              <a:off x="18937" y="3903"/>
              <a:ext cx="262" cy="2740"/>
              <a:chOff x="0" y="1124"/>
              <a:chExt cx="262" cy="2740"/>
            </a:xfrm>
          </p:grpSpPr>
          <p:sp>
            <p:nvSpPr>
              <p:cNvPr id="28" name="矩形 27"/>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44" name="矩形 43"/>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45" name="组合 44"/>
            <p:cNvGrpSpPr/>
            <p:nvPr/>
          </p:nvGrpSpPr>
          <p:grpSpPr>
            <a:xfrm>
              <a:off x="0" y="3903"/>
              <a:ext cx="262" cy="2740"/>
              <a:chOff x="0" y="1124"/>
              <a:chExt cx="262" cy="2740"/>
            </a:xfrm>
          </p:grpSpPr>
          <p:sp>
            <p:nvSpPr>
              <p:cNvPr id="46" name="矩形 4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47" name="矩形 46"/>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.02</a:t>
            </a:r>
          </a:p>
        </p:txBody>
      </p:sp>
      <p:grpSp>
        <p:nvGrpSpPr>
          <p:cNvPr id="45" name="组合 44"/>
          <p:cNvGrpSpPr/>
          <p:nvPr/>
        </p:nvGrpSpPr>
        <p:grpSpPr>
          <a:xfrm>
            <a:off x="2240084" y="2482354"/>
            <a:ext cx="8288410" cy="2107371"/>
            <a:chOff x="2164" y="3655"/>
            <a:chExt cx="14751" cy="3750"/>
          </a:xfrm>
        </p:grpSpPr>
        <p:sp>
          <p:nvSpPr>
            <p:cNvPr id="8" name="等腰三角形 21"/>
            <p:cNvSpPr>
              <a:spLocks noChangeArrowheads="1"/>
            </p:cNvSpPr>
            <p:nvPr/>
          </p:nvSpPr>
          <p:spPr bwMode="auto">
            <a:xfrm>
              <a:off x="2164" y="3682"/>
              <a:ext cx="4319" cy="3723"/>
            </a:xfrm>
            <a:prstGeom prst="triangle">
              <a:avLst>
                <a:gd name="adj" fmla="val 50000"/>
              </a:avLst>
            </a:prstGeom>
            <a:solidFill>
              <a:srgbClr val="FFC000"/>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 name="等腰三角形 25"/>
            <p:cNvSpPr>
              <a:spLocks noChangeArrowheads="1"/>
            </p:cNvSpPr>
            <p:nvPr/>
          </p:nvSpPr>
          <p:spPr bwMode="auto">
            <a:xfrm>
              <a:off x="7353" y="3669"/>
              <a:ext cx="4319" cy="3723"/>
            </a:xfrm>
            <a:prstGeom prst="triangle">
              <a:avLst>
                <a:gd name="adj" fmla="val 50000"/>
              </a:avLst>
            </a:prstGeom>
            <a:solidFill>
              <a:srgbClr val="FFC0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 name="等腰三角形 27"/>
            <p:cNvSpPr>
              <a:spLocks noChangeArrowheads="1"/>
            </p:cNvSpPr>
            <p:nvPr/>
          </p:nvSpPr>
          <p:spPr bwMode="auto">
            <a:xfrm>
              <a:off x="12596" y="3669"/>
              <a:ext cx="4319" cy="3723"/>
            </a:xfrm>
            <a:prstGeom prst="triangle">
              <a:avLst>
                <a:gd name="adj" fmla="val 50000"/>
              </a:avLst>
            </a:prstGeom>
            <a:solidFill>
              <a:srgbClr val="FFC000"/>
            </a:solidFill>
            <a:ln>
              <a:noFill/>
            </a:ln>
            <a:extLst>
              <a:ext uri="{91240B29-F687-4F45-9708-019B960494DF}">
                <a14:hiddenLine xmlns:a14="http://schemas.microsoft.com/office/drawing/2010/main" w="12700">
                  <a:solidFill>
                    <a:srgbClr val="000000"/>
                  </a:solidFill>
                  <a:bevel/>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7" name="等腰三角形 28"/>
            <p:cNvSpPr>
              <a:spLocks noChangeArrowheads="1"/>
            </p:cNvSpPr>
            <p:nvPr/>
          </p:nvSpPr>
          <p:spPr bwMode="auto">
            <a:xfrm flipV="1">
              <a:off x="10023" y="3682"/>
              <a:ext cx="4319" cy="3723"/>
            </a:xfrm>
            <a:prstGeom prst="triangle">
              <a:avLst>
                <a:gd name="adj" fmla="val 50000"/>
              </a:avLst>
            </a:prstGeom>
            <a:solidFill>
              <a:srgbClr val="2C5F6E"/>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9" name="等腰三角形 29"/>
            <p:cNvSpPr>
              <a:spLocks noChangeArrowheads="1"/>
            </p:cNvSpPr>
            <p:nvPr/>
          </p:nvSpPr>
          <p:spPr bwMode="auto">
            <a:xfrm flipV="1">
              <a:off x="4766" y="3655"/>
              <a:ext cx="4319" cy="3723"/>
            </a:xfrm>
            <a:prstGeom prst="triangle">
              <a:avLst>
                <a:gd name="adj" fmla="val 50000"/>
              </a:avLst>
            </a:prstGeom>
            <a:solidFill>
              <a:srgbClr val="2C5F6E"/>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grpSp>
          <p:nvGrpSpPr>
            <p:cNvPr id="14" name="组合 30"/>
            <p:cNvGrpSpPr/>
            <p:nvPr/>
          </p:nvGrpSpPr>
          <p:grpSpPr bwMode="auto">
            <a:xfrm>
              <a:off x="11796" y="4210"/>
              <a:ext cx="952" cy="1066"/>
              <a:chOff x="0" y="0"/>
              <a:chExt cx="402656" cy="450303"/>
            </a:xfrm>
          </p:grpSpPr>
          <p:sp>
            <p:nvSpPr>
              <p:cNvPr id="31" name="Freeform 108"/>
              <p:cNvSpPr>
                <a:spLocks noEditPoints="1" noChangeArrowheads="1"/>
              </p:cNvSpPr>
              <p:nvPr/>
            </p:nvSpPr>
            <p:spPr bwMode="auto">
              <a:xfrm>
                <a:off x="69134" y="167228"/>
                <a:ext cx="56988" cy="57923"/>
              </a:xfrm>
              <a:custGeom>
                <a:avLst/>
                <a:gdLst>
                  <a:gd name="T0" fmla="*/ 62454463 w 26"/>
                  <a:gd name="T1" fmla="*/ 0 h 26"/>
                  <a:gd name="T2" fmla="*/ 0 w 26"/>
                  <a:gd name="T3" fmla="*/ 64521765 h 26"/>
                  <a:gd name="T4" fmla="*/ 62454463 w 26"/>
                  <a:gd name="T5" fmla="*/ 129041302 h 26"/>
                  <a:gd name="T6" fmla="*/ 124908926 w 26"/>
                  <a:gd name="T7" fmla="*/ 64521765 h 26"/>
                  <a:gd name="T8" fmla="*/ 62454463 w 26"/>
                  <a:gd name="T9" fmla="*/ 0 h 26"/>
                  <a:gd name="T10" fmla="*/ 62454463 w 26"/>
                  <a:gd name="T11" fmla="*/ 114152867 h 26"/>
                  <a:gd name="T12" fmla="*/ 14413580 w 26"/>
                  <a:gd name="T13" fmla="*/ 64521765 h 26"/>
                  <a:gd name="T14" fmla="*/ 62454463 w 26"/>
                  <a:gd name="T15" fmla="*/ 14888439 h 26"/>
                  <a:gd name="T16" fmla="*/ 110495350 w 26"/>
                  <a:gd name="T17" fmla="*/ 64521765 h 26"/>
                  <a:gd name="T18" fmla="*/ 62454463 w 26"/>
                  <a:gd name="T19" fmla="*/ 11415286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2" name="Freeform 109"/>
              <p:cNvSpPr>
                <a:spLocks noEditPoints="1" noChangeArrowheads="1"/>
              </p:cNvSpPr>
              <p:nvPr/>
            </p:nvSpPr>
            <p:spPr bwMode="auto">
              <a:xfrm>
                <a:off x="197125" y="129859"/>
                <a:ext cx="48580" cy="48580"/>
              </a:xfrm>
              <a:custGeom>
                <a:avLst/>
                <a:gdLst>
                  <a:gd name="T0" fmla="*/ 53636735 w 22"/>
                  <a:gd name="T1" fmla="*/ 0 h 22"/>
                  <a:gd name="T2" fmla="*/ 0 w 22"/>
                  <a:gd name="T3" fmla="*/ 53636735 h 22"/>
                  <a:gd name="T4" fmla="*/ 53636735 w 22"/>
                  <a:gd name="T5" fmla="*/ 107273470 h 22"/>
                  <a:gd name="T6" fmla="*/ 107273470 w 22"/>
                  <a:gd name="T7" fmla="*/ 53636735 h 22"/>
                  <a:gd name="T8" fmla="*/ 53636735 w 22"/>
                  <a:gd name="T9" fmla="*/ 0 h 22"/>
                  <a:gd name="T10" fmla="*/ 53636735 w 22"/>
                  <a:gd name="T11" fmla="*/ 82892943 h 22"/>
                  <a:gd name="T12" fmla="*/ 24380536 w 22"/>
                  <a:gd name="T13" fmla="*/ 53636735 h 22"/>
                  <a:gd name="T14" fmla="*/ 53636735 w 22"/>
                  <a:gd name="T15" fmla="*/ 24380536 h 22"/>
                  <a:gd name="T16" fmla="*/ 82892943 w 22"/>
                  <a:gd name="T17" fmla="*/ 53636735 h 22"/>
                  <a:gd name="T18" fmla="*/ 53636735 w 22"/>
                  <a:gd name="T19" fmla="*/ 82892943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3" name="Freeform 110"/>
              <p:cNvSpPr>
                <a:spLocks noEditPoints="1" noChangeArrowheads="1"/>
              </p:cNvSpPr>
              <p:nvPr/>
            </p:nvSpPr>
            <p:spPr bwMode="auto">
              <a:xfrm>
                <a:off x="82213" y="181242"/>
                <a:ext cx="30830" cy="30830"/>
              </a:xfrm>
              <a:custGeom>
                <a:avLst/>
                <a:gdLst>
                  <a:gd name="T0" fmla="*/ 33946031 w 14"/>
                  <a:gd name="T1" fmla="*/ 0 h 14"/>
                  <a:gd name="T2" fmla="*/ 0 w 14"/>
                  <a:gd name="T3" fmla="*/ 33946031 h 14"/>
                  <a:gd name="T4" fmla="*/ 33946031 w 14"/>
                  <a:gd name="T5" fmla="*/ 67892063 h 14"/>
                  <a:gd name="T6" fmla="*/ 67892063 w 14"/>
                  <a:gd name="T7" fmla="*/ 33946031 h 14"/>
                  <a:gd name="T8" fmla="*/ 33946031 w 14"/>
                  <a:gd name="T9" fmla="*/ 0 h 14"/>
                  <a:gd name="T10" fmla="*/ 33946031 w 14"/>
                  <a:gd name="T11" fmla="*/ 48493392 h 14"/>
                  <a:gd name="T12" fmla="*/ 19398680 w 14"/>
                  <a:gd name="T13" fmla="*/ 33946031 h 14"/>
                  <a:gd name="T14" fmla="*/ 33946031 w 14"/>
                  <a:gd name="T15" fmla="*/ 14547356 h 14"/>
                  <a:gd name="T16" fmla="*/ 53344711 w 14"/>
                  <a:gd name="T17" fmla="*/ 33946031 h 14"/>
                  <a:gd name="T18" fmla="*/ 33946031 w 14"/>
                  <a:gd name="T19" fmla="*/ 4849339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4" name="Freeform 111"/>
              <p:cNvSpPr>
                <a:spLocks noEditPoints="1" noChangeArrowheads="1"/>
              </p:cNvSpPr>
              <p:nvPr/>
            </p:nvSpPr>
            <p:spPr bwMode="auto">
              <a:xfrm>
                <a:off x="172834" y="105568"/>
                <a:ext cx="97161" cy="97161"/>
              </a:xfrm>
              <a:custGeom>
                <a:avLst/>
                <a:gdLst>
                  <a:gd name="T0" fmla="*/ 107276782 w 44"/>
                  <a:gd name="T1" fmla="*/ 0 h 44"/>
                  <a:gd name="T2" fmla="*/ 0 w 44"/>
                  <a:gd name="T3" fmla="*/ 107276782 h 44"/>
                  <a:gd name="T4" fmla="*/ 107276782 w 44"/>
                  <a:gd name="T5" fmla="*/ 214551356 h 44"/>
                  <a:gd name="T6" fmla="*/ 214551356 w 44"/>
                  <a:gd name="T7" fmla="*/ 107276782 h 44"/>
                  <a:gd name="T8" fmla="*/ 107276782 w 44"/>
                  <a:gd name="T9" fmla="*/ 0 h 44"/>
                  <a:gd name="T10" fmla="*/ 107276782 w 44"/>
                  <a:gd name="T11" fmla="*/ 190170579 h 44"/>
                  <a:gd name="T12" fmla="*/ 24380787 w 44"/>
                  <a:gd name="T13" fmla="*/ 107276782 h 44"/>
                  <a:gd name="T14" fmla="*/ 107276782 w 44"/>
                  <a:gd name="T15" fmla="*/ 29256501 h 44"/>
                  <a:gd name="T16" fmla="*/ 190170579 w 44"/>
                  <a:gd name="T17" fmla="*/ 107276782 h 44"/>
                  <a:gd name="T18" fmla="*/ 107276782 w 44"/>
                  <a:gd name="T19" fmla="*/ 190170579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5" name="Freeform 112"/>
              <p:cNvSpPr>
                <a:spLocks noEditPoints="1" noChangeArrowheads="1"/>
              </p:cNvSpPr>
              <p:nvPr/>
            </p:nvSpPr>
            <p:spPr bwMode="auto">
              <a:xfrm>
                <a:off x="0" y="0"/>
                <a:ext cx="402656" cy="450303"/>
              </a:xfrm>
              <a:custGeom>
                <a:avLst/>
                <a:gdLst>
                  <a:gd name="T0" fmla="*/ 768466782 w 182"/>
                  <a:gd name="T1" fmla="*/ 467756654 h 204"/>
                  <a:gd name="T2" fmla="*/ 748889300 w 182"/>
                  <a:gd name="T3" fmla="*/ 233879431 h 204"/>
                  <a:gd name="T4" fmla="*/ 381786483 w 182"/>
                  <a:gd name="T5" fmla="*/ 0 h 204"/>
                  <a:gd name="T6" fmla="*/ 4893820 w 182"/>
                  <a:gd name="T7" fmla="*/ 384925208 h 204"/>
                  <a:gd name="T8" fmla="*/ 0 w 182"/>
                  <a:gd name="T9" fmla="*/ 993984252 h 204"/>
                  <a:gd name="T10" fmla="*/ 553101066 w 182"/>
                  <a:gd name="T11" fmla="*/ 857555728 h 204"/>
                  <a:gd name="T12" fmla="*/ 719519759 w 182"/>
                  <a:gd name="T13" fmla="*/ 857555728 h 204"/>
                  <a:gd name="T14" fmla="*/ 719519759 w 182"/>
                  <a:gd name="T15" fmla="*/ 857555728 h 204"/>
                  <a:gd name="T16" fmla="*/ 763572965 w 182"/>
                  <a:gd name="T17" fmla="*/ 735744388 h 204"/>
                  <a:gd name="T18" fmla="*/ 714625941 w 182"/>
                  <a:gd name="T19" fmla="*/ 706507813 h 204"/>
                  <a:gd name="T20" fmla="*/ 763572965 w 182"/>
                  <a:gd name="T21" fmla="*/ 682145103 h 204"/>
                  <a:gd name="T22" fmla="*/ 758676935 w 182"/>
                  <a:gd name="T23" fmla="*/ 672401785 h 204"/>
                  <a:gd name="T24" fmla="*/ 832097471 w 182"/>
                  <a:gd name="T25" fmla="*/ 540844782 h 204"/>
                  <a:gd name="T26" fmla="*/ 303472129 w 182"/>
                  <a:gd name="T27" fmla="*/ 453139470 h 204"/>
                  <a:gd name="T28" fmla="*/ 303472129 w 182"/>
                  <a:gd name="T29" fmla="*/ 496993230 h 204"/>
                  <a:gd name="T30" fmla="*/ 264312671 w 182"/>
                  <a:gd name="T31" fmla="*/ 511610414 h 204"/>
                  <a:gd name="T32" fmla="*/ 234945342 w 182"/>
                  <a:gd name="T33" fmla="*/ 535970916 h 204"/>
                  <a:gd name="T34" fmla="*/ 195788165 w 182"/>
                  <a:gd name="T35" fmla="*/ 521353732 h 204"/>
                  <a:gd name="T36" fmla="*/ 156630988 w 182"/>
                  <a:gd name="T37" fmla="*/ 521353732 h 204"/>
                  <a:gd name="T38" fmla="*/ 137051259 w 182"/>
                  <a:gd name="T39" fmla="*/ 482373838 h 204"/>
                  <a:gd name="T40" fmla="*/ 107683930 w 182"/>
                  <a:gd name="T41" fmla="*/ 453139470 h 204"/>
                  <a:gd name="T42" fmla="*/ 127261412 w 182"/>
                  <a:gd name="T43" fmla="*/ 414159576 h 204"/>
                  <a:gd name="T44" fmla="*/ 127261412 w 182"/>
                  <a:gd name="T45" fmla="*/ 370308024 h 204"/>
                  <a:gd name="T46" fmla="*/ 166418623 w 182"/>
                  <a:gd name="T47" fmla="*/ 355690839 h 204"/>
                  <a:gd name="T48" fmla="*/ 195788165 w 182"/>
                  <a:gd name="T49" fmla="*/ 331328130 h 204"/>
                  <a:gd name="T50" fmla="*/ 234945342 w 182"/>
                  <a:gd name="T51" fmla="*/ 345945314 h 204"/>
                  <a:gd name="T52" fmla="*/ 278998548 w 182"/>
                  <a:gd name="T53" fmla="*/ 345945314 h 204"/>
                  <a:gd name="T54" fmla="*/ 293682282 w 182"/>
                  <a:gd name="T55" fmla="*/ 384925208 h 204"/>
                  <a:gd name="T56" fmla="*/ 323049611 w 182"/>
                  <a:gd name="T57" fmla="*/ 414159576 h 204"/>
                  <a:gd name="T58" fmla="*/ 665678917 w 182"/>
                  <a:gd name="T59" fmla="*/ 375179683 h 204"/>
                  <a:gd name="T60" fmla="*/ 616731893 w 182"/>
                  <a:gd name="T61" fmla="*/ 423905101 h 204"/>
                  <a:gd name="T62" fmla="*/ 592258381 w 182"/>
                  <a:gd name="T63" fmla="*/ 487247704 h 204"/>
                  <a:gd name="T64" fmla="*/ 523731524 w 182"/>
                  <a:gd name="T65" fmla="*/ 487247704 h 204"/>
                  <a:gd name="T66" fmla="*/ 460100836 w 182"/>
                  <a:gd name="T67" fmla="*/ 511610414 h 204"/>
                  <a:gd name="T68" fmla="*/ 406259994 w 182"/>
                  <a:gd name="T69" fmla="*/ 467756654 h 204"/>
                  <a:gd name="T70" fmla="*/ 342629306 w 182"/>
                  <a:gd name="T71" fmla="*/ 443393945 h 204"/>
                  <a:gd name="T72" fmla="*/ 342629306 w 182"/>
                  <a:gd name="T73" fmla="*/ 375179683 h 204"/>
                  <a:gd name="T74" fmla="*/ 313259764 w 182"/>
                  <a:gd name="T75" fmla="*/ 311839287 h 204"/>
                  <a:gd name="T76" fmla="*/ 362206788 w 182"/>
                  <a:gd name="T77" fmla="*/ 258239933 h 204"/>
                  <a:gd name="T78" fmla="*/ 386680300 w 182"/>
                  <a:gd name="T79" fmla="*/ 194899537 h 204"/>
                  <a:gd name="T80" fmla="*/ 460100836 w 182"/>
                  <a:gd name="T81" fmla="*/ 194899537 h 204"/>
                  <a:gd name="T82" fmla="*/ 523731524 w 182"/>
                  <a:gd name="T83" fmla="*/ 170536828 h 204"/>
                  <a:gd name="T84" fmla="*/ 572678548 w 182"/>
                  <a:gd name="T85" fmla="*/ 214388380 h 204"/>
                  <a:gd name="T86" fmla="*/ 636309375 w 182"/>
                  <a:gd name="T87" fmla="*/ 238751090 h 204"/>
                  <a:gd name="T88" fmla="*/ 636309375 w 182"/>
                  <a:gd name="T89" fmla="*/ 311839287 h 204"/>
                  <a:gd name="T90" fmla="*/ 665678917 w 182"/>
                  <a:gd name="T91" fmla="*/ 375179683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grpSp>
        <p:grpSp>
          <p:nvGrpSpPr>
            <p:cNvPr id="10" name="组合 37"/>
            <p:cNvGrpSpPr/>
            <p:nvPr/>
          </p:nvGrpSpPr>
          <p:grpSpPr bwMode="auto">
            <a:xfrm>
              <a:off x="14203" y="5594"/>
              <a:ext cx="1017" cy="1150"/>
              <a:chOff x="0" y="0"/>
              <a:chExt cx="406393" cy="459645"/>
            </a:xfrm>
          </p:grpSpPr>
          <p:sp>
            <p:nvSpPr>
              <p:cNvPr id="28" name="Freeform 148"/>
              <p:cNvSpPr>
                <a:spLocks noEditPoints="1" noChangeArrowheads="1"/>
              </p:cNvSpPr>
              <p:nvPr/>
            </p:nvSpPr>
            <p:spPr bwMode="auto">
              <a:xfrm>
                <a:off x="55120" y="0"/>
                <a:ext cx="351273" cy="456842"/>
              </a:xfrm>
              <a:custGeom>
                <a:avLst/>
                <a:gdLst>
                  <a:gd name="T0" fmla="*/ 766292090 w 159"/>
                  <a:gd name="T1" fmla="*/ 901080026 h 207"/>
                  <a:gd name="T2" fmla="*/ 434396535 w 159"/>
                  <a:gd name="T3" fmla="*/ 384784579 h 207"/>
                  <a:gd name="T4" fmla="*/ 449037323 w 159"/>
                  <a:gd name="T5" fmla="*/ 116896378 h 207"/>
                  <a:gd name="T6" fmla="*/ 204995402 w 159"/>
                  <a:gd name="T7" fmla="*/ 19483100 h 207"/>
                  <a:gd name="T8" fmla="*/ 341658289 w 159"/>
                  <a:gd name="T9" fmla="*/ 233792756 h 207"/>
                  <a:gd name="T10" fmla="*/ 180591879 w 159"/>
                  <a:gd name="T11" fmla="*/ 336079056 h 207"/>
                  <a:gd name="T12" fmla="*/ 48809271 w 159"/>
                  <a:gd name="T13" fmla="*/ 131508697 h 207"/>
                  <a:gd name="T14" fmla="*/ 48809271 w 159"/>
                  <a:gd name="T15" fmla="*/ 375043033 h 207"/>
                  <a:gd name="T16" fmla="*/ 302611770 w 159"/>
                  <a:gd name="T17" fmla="*/ 467587718 h 207"/>
                  <a:gd name="T18" fmla="*/ 634509534 w 159"/>
                  <a:gd name="T19" fmla="*/ 983880959 h 207"/>
                  <a:gd name="T20" fmla="*/ 697961785 w 159"/>
                  <a:gd name="T21" fmla="*/ 998493278 h 207"/>
                  <a:gd name="T22" fmla="*/ 751651302 w 159"/>
                  <a:gd name="T23" fmla="*/ 959527095 h 207"/>
                  <a:gd name="T24" fmla="*/ 766292090 w 159"/>
                  <a:gd name="T25" fmla="*/ 901080026 h 207"/>
                  <a:gd name="T26" fmla="*/ 702842048 w 159"/>
                  <a:gd name="T27" fmla="*/ 940044003 h 207"/>
                  <a:gd name="T28" fmla="*/ 654032794 w 159"/>
                  <a:gd name="T29" fmla="*/ 930304664 h 207"/>
                  <a:gd name="T30" fmla="*/ 668675791 w 159"/>
                  <a:gd name="T31" fmla="*/ 886467708 h 207"/>
                  <a:gd name="T32" fmla="*/ 712604782 w 159"/>
                  <a:gd name="T33" fmla="*/ 896209253 h 207"/>
                  <a:gd name="T34" fmla="*/ 702842048 w 159"/>
                  <a:gd name="T35" fmla="*/ 940044003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9" name="Freeform 149"/>
              <p:cNvSpPr>
                <a:spLocks noEditPoints="1" noChangeArrowheads="1"/>
              </p:cNvSpPr>
              <p:nvPr/>
            </p:nvSpPr>
            <p:spPr bwMode="auto">
              <a:xfrm>
                <a:off x="0" y="231691"/>
                <a:ext cx="231691" cy="227954"/>
              </a:xfrm>
              <a:custGeom>
                <a:avLst/>
                <a:gdLst>
                  <a:gd name="T0" fmla="*/ 443079258 w 105"/>
                  <a:gd name="T1" fmla="*/ 127348823 h 103"/>
                  <a:gd name="T2" fmla="*/ 472292175 w 105"/>
                  <a:gd name="T3" fmla="*/ 97960471 h 103"/>
                  <a:gd name="T4" fmla="*/ 408996418 w 105"/>
                  <a:gd name="T5" fmla="*/ 34286051 h 103"/>
                  <a:gd name="T6" fmla="*/ 379781295 w 105"/>
                  <a:gd name="T7" fmla="*/ 63674411 h 103"/>
                  <a:gd name="T8" fmla="*/ 301877977 w 105"/>
                  <a:gd name="T9" fmla="*/ 34286051 h 103"/>
                  <a:gd name="T10" fmla="*/ 301877977 w 105"/>
                  <a:gd name="T11" fmla="*/ 0 h 103"/>
                  <a:gd name="T12" fmla="*/ 209367029 w 105"/>
                  <a:gd name="T13" fmla="*/ 0 h 103"/>
                  <a:gd name="T14" fmla="*/ 209367029 w 105"/>
                  <a:gd name="T15" fmla="*/ 34286051 h 103"/>
                  <a:gd name="T16" fmla="*/ 136331392 w 105"/>
                  <a:gd name="T17" fmla="*/ 63674411 h 103"/>
                  <a:gd name="T18" fmla="*/ 107118476 w 105"/>
                  <a:gd name="T19" fmla="*/ 34286051 h 103"/>
                  <a:gd name="T20" fmla="*/ 38952779 w 105"/>
                  <a:gd name="T21" fmla="*/ 97960471 h 103"/>
                  <a:gd name="T22" fmla="*/ 73035636 w 105"/>
                  <a:gd name="T23" fmla="*/ 132246513 h 103"/>
                  <a:gd name="T24" fmla="*/ 38952779 w 105"/>
                  <a:gd name="T25" fmla="*/ 205716321 h 103"/>
                  <a:gd name="T26" fmla="*/ 0 w 105"/>
                  <a:gd name="T27" fmla="*/ 205716321 h 103"/>
                  <a:gd name="T28" fmla="*/ 0 w 105"/>
                  <a:gd name="T29" fmla="*/ 298779136 h 103"/>
                  <a:gd name="T30" fmla="*/ 43820496 w 105"/>
                  <a:gd name="T31" fmla="*/ 298779136 h 103"/>
                  <a:gd name="T32" fmla="*/ 73035636 w 105"/>
                  <a:gd name="T33" fmla="*/ 372248910 h 103"/>
                  <a:gd name="T34" fmla="*/ 43820496 w 105"/>
                  <a:gd name="T35" fmla="*/ 401637262 h 103"/>
                  <a:gd name="T36" fmla="*/ 107118476 w 105"/>
                  <a:gd name="T37" fmla="*/ 465311656 h 103"/>
                  <a:gd name="T38" fmla="*/ 136331392 w 105"/>
                  <a:gd name="T39" fmla="*/ 435923304 h 103"/>
                  <a:gd name="T40" fmla="*/ 209367029 w 105"/>
                  <a:gd name="T41" fmla="*/ 465311656 h 103"/>
                  <a:gd name="T42" fmla="*/ 209367029 w 105"/>
                  <a:gd name="T43" fmla="*/ 504495388 h 103"/>
                  <a:gd name="T44" fmla="*/ 301877977 w 105"/>
                  <a:gd name="T45" fmla="*/ 504495388 h 103"/>
                  <a:gd name="T46" fmla="*/ 301877977 w 105"/>
                  <a:gd name="T47" fmla="*/ 465311656 h 103"/>
                  <a:gd name="T48" fmla="*/ 374913579 w 105"/>
                  <a:gd name="T49" fmla="*/ 435923304 h 103"/>
                  <a:gd name="T50" fmla="*/ 404126496 w 105"/>
                  <a:gd name="T51" fmla="*/ 465311656 h 103"/>
                  <a:gd name="T52" fmla="*/ 467424458 w 105"/>
                  <a:gd name="T53" fmla="*/ 401637262 h 103"/>
                  <a:gd name="T54" fmla="*/ 443079258 w 105"/>
                  <a:gd name="T55" fmla="*/ 372248910 h 103"/>
                  <a:gd name="T56" fmla="*/ 472292175 w 105"/>
                  <a:gd name="T57" fmla="*/ 298779136 h 103"/>
                  <a:gd name="T58" fmla="*/ 511244937 w 105"/>
                  <a:gd name="T59" fmla="*/ 298779136 h 103"/>
                  <a:gd name="T60" fmla="*/ 511244937 w 105"/>
                  <a:gd name="T61" fmla="*/ 205716321 h 103"/>
                  <a:gd name="T62" fmla="*/ 472292175 w 105"/>
                  <a:gd name="T63" fmla="*/ 205716321 h 103"/>
                  <a:gd name="T64" fmla="*/ 443079258 w 105"/>
                  <a:gd name="T65" fmla="*/ 127348823 h 103"/>
                  <a:gd name="T66" fmla="*/ 258057430 w 105"/>
                  <a:gd name="T67" fmla="*/ 406534952 h 103"/>
                  <a:gd name="T68" fmla="*/ 102248553 w 105"/>
                  <a:gd name="T69" fmla="*/ 249797743 h 103"/>
                  <a:gd name="T70" fmla="*/ 258057430 w 105"/>
                  <a:gd name="T71" fmla="*/ 93062781 h 103"/>
                  <a:gd name="T72" fmla="*/ 413864134 w 105"/>
                  <a:gd name="T73" fmla="*/ 249797743 h 103"/>
                  <a:gd name="T74" fmla="*/ 258057430 w 105"/>
                  <a:gd name="T75" fmla="*/ 406534952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0" name="Oval 150"/>
              <p:cNvSpPr>
                <a:spLocks noChangeArrowheads="1"/>
              </p:cNvSpPr>
              <p:nvPr/>
            </p:nvSpPr>
            <p:spPr bwMode="auto">
              <a:xfrm>
                <a:off x="97160" y="326983"/>
                <a:ext cx="37370" cy="37370"/>
              </a:xfrm>
              <a:prstGeom prst="ellipse">
                <a:avLst/>
              </a:pr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grpSp>
        <p:grpSp>
          <p:nvGrpSpPr>
            <p:cNvPr id="18" name="组合 41"/>
            <p:cNvGrpSpPr/>
            <p:nvPr/>
          </p:nvGrpSpPr>
          <p:grpSpPr bwMode="auto">
            <a:xfrm>
              <a:off x="3790" y="5801"/>
              <a:ext cx="979" cy="936"/>
              <a:chOff x="0" y="0"/>
              <a:chExt cx="2438400" cy="2332038"/>
            </a:xfrm>
          </p:grpSpPr>
          <p:sp>
            <p:nvSpPr>
              <p:cNvPr id="11" name="Freeform 25"/>
              <p:cNvSpPr>
                <a:spLocks noChangeArrowheads="1"/>
              </p:cNvSpPr>
              <p:nvPr/>
            </p:nvSpPr>
            <p:spPr bwMode="auto">
              <a:xfrm>
                <a:off x="893763" y="1676400"/>
                <a:ext cx="655638" cy="655638"/>
              </a:xfrm>
              <a:custGeom>
                <a:avLst/>
                <a:gdLst>
                  <a:gd name="T0" fmla="*/ 519152628 w 413"/>
                  <a:gd name="T1" fmla="*/ 1040826208 h 413"/>
                  <a:gd name="T2" fmla="*/ 0 w 413"/>
                  <a:gd name="T3" fmla="*/ 0 h 413"/>
                  <a:gd name="T4" fmla="*/ 1040826208 w 413"/>
                  <a:gd name="T5" fmla="*/ 0 h 413"/>
                  <a:gd name="T6" fmla="*/ 519152628 w 413"/>
                  <a:gd name="T7" fmla="*/ 104082620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7" name="任意多边形 43"/>
              <p:cNvSpPr>
                <a:spLocks noChangeArrowheads="1"/>
              </p:cNvSpPr>
              <p:nvPr/>
            </p:nvSpPr>
            <p:spPr bwMode="auto">
              <a:xfrm>
                <a:off x="0" y="0"/>
                <a:ext cx="2438400" cy="1774825"/>
              </a:xfrm>
              <a:custGeom>
                <a:avLst/>
                <a:gdLst>
                  <a:gd name="T0" fmla="*/ 290196 w 2438400"/>
                  <a:gd name="T1" fmla="*/ 0 h 1774825"/>
                  <a:gd name="T2" fmla="*/ 2151972 w 2438400"/>
                  <a:gd name="T3" fmla="*/ 0 h 1774825"/>
                  <a:gd name="T4" fmla="*/ 2438400 w 2438400"/>
                  <a:gd name="T5" fmla="*/ 286384 h 1774825"/>
                  <a:gd name="T6" fmla="*/ 2438400 w 2438400"/>
                  <a:gd name="T7" fmla="*/ 1484673 h 1774825"/>
                  <a:gd name="T8" fmla="*/ 2151972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grpSp>
        <p:grpSp>
          <p:nvGrpSpPr>
            <p:cNvPr id="19" name="组合 44"/>
            <p:cNvGrpSpPr/>
            <p:nvPr/>
          </p:nvGrpSpPr>
          <p:grpSpPr bwMode="auto">
            <a:xfrm>
              <a:off x="9060" y="5670"/>
              <a:ext cx="976" cy="1050"/>
              <a:chOff x="0" y="0"/>
              <a:chExt cx="466184" cy="501686"/>
            </a:xfrm>
          </p:grpSpPr>
          <p:sp>
            <p:nvSpPr>
              <p:cNvPr id="21" name="Freeform 154"/>
              <p:cNvSpPr>
                <a:spLocks noChangeArrowheads="1"/>
              </p:cNvSpPr>
              <p:nvPr/>
            </p:nvSpPr>
            <p:spPr bwMode="auto">
              <a:xfrm>
                <a:off x="141070" y="426012"/>
                <a:ext cx="50449" cy="46712"/>
              </a:xfrm>
              <a:custGeom>
                <a:avLst/>
                <a:gdLst>
                  <a:gd name="T0" fmla="*/ 76978602 w 23"/>
                  <a:gd name="T1" fmla="*/ 0 h 21"/>
                  <a:gd name="T2" fmla="*/ 76978602 w 23"/>
                  <a:gd name="T3" fmla="*/ 19792543 h 21"/>
                  <a:gd name="T4" fmla="*/ 91411399 w 23"/>
                  <a:gd name="T5" fmla="*/ 54426151 h 21"/>
                  <a:gd name="T6" fmla="*/ 48110800 w 23"/>
                  <a:gd name="T7" fmla="*/ 84112746 h 21"/>
                  <a:gd name="T8" fmla="*/ 19245199 w 23"/>
                  <a:gd name="T9" fmla="*/ 44529883 h 21"/>
                  <a:gd name="T10" fmla="*/ 28867794 w 23"/>
                  <a:gd name="T11" fmla="*/ 24739565 h 21"/>
                  <a:gd name="T12" fmla="*/ 28867794 w 23"/>
                  <a:gd name="T13" fmla="*/ 0 h 21"/>
                  <a:gd name="T14" fmla="*/ 0 w 23"/>
                  <a:gd name="T15" fmla="*/ 49479129 h 21"/>
                  <a:gd name="T16" fmla="*/ 52923194 w 23"/>
                  <a:gd name="T17" fmla="*/ 103905280 h 21"/>
                  <a:gd name="T18" fmla="*/ 110656589 w 23"/>
                  <a:gd name="T19" fmla="*/ 49479129 h 21"/>
                  <a:gd name="T20" fmla="*/ 76978602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0" name="Rectangle 155"/>
              <p:cNvSpPr>
                <a:spLocks noChangeArrowheads="1"/>
              </p:cNvSpPr>
              <p:nvPr/>
            </p:nvSpPr>
            <p:spPr bwMode="auto">
              <a:xfrm>
                <a:off x="160689" y="419472"/>
                <a:ext cx="9342" cy="32698"/>
              </a:xfrm>
              <a:prstGeom prst="rect">
                <a:avLst/>
              </a:pr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3" name="Freeform 156"/>
              <p:cNvSpPr>
                <a:spLocks noEditPoints="1" noChangeArrowheads="1"/>
              </p:cNvSpPr>
              <p:nvPr/>
            </p:nvSpPr>
            <p:spPr bwMode="auto">
              <a:xfrm>
                <a:off x="39238" y="81278"/>
                <a:ext cx="260652" cy="260652"/>
              </a:xfrm>
              <a:custGeom>
                <a:avLst/>
                <a:gdLst>
                  <a:gd name="T0" fmla="*/ 117103438 w 118"/>
                  <a:gd name="T1" fmla="*/ 92705975 h 118"/>
                  <a:gd name="T2" fmla="*/ 92705975 w 118"/>
                  <a:gd name="T3" fmla="*/ 458654765 h 118"/>
                  <a:gd name="T4" fmla="*/ 458654765 w 118"/>
                  <a:gd name="T5" fmla="*/ 483052228 h 118"/>
                  <a:gd name="T6" fmla="*/ 483052228 w 118"/>
                  <a:gd name="T7" fmla="*/ 117103438 h 118"/>
                  <a:gd name="T8" fmla="*/ 117103438 w 118"/>
                  <a:gd name="T9" fmla="*/ 92705975 h 118"/>
                  <a:gd name="T10" fmla="*/ 312276616 w 118"/>
                  <a:gd name="T11" fmla="*/ 409862049 h 118"/>
                  <a:gd name="T12" fmla="*/ 312276616 w 118"/>
                  <a:gd name="T13" fmla="*/ 453775272 h 118"/>
                  <a:gd name="T14" fmla="*/ 273240606 w 118"/>
                  <a:gd name="T15" fmla="*/ 453775272 h 118"/>
                  <a:gd name="T16" fmla="*/ 273240606 w 118"/>
                  <a:gd name="T17" fmla="*/ 414741541 h 118"/>
                  <a:gd name="T18" fmla="*/ 200052636 w 118"/>
                  <a:gd name="T19" fmla="*/ 395223571 h 118"/>
                  <a:gd name="T20" fmla="*/ 209809412 w 118"/>
                  <a:gd name="T21" fmla="*/ 346430855 h 118"/>
                  <a:gd name="T22" fmla="*/ 282999591 w 118"/>
                  <a:gd name="T23" fmla="*/ 365948825 h 118"/>
                  <a:gd name="T24" fmla="*/ 322033392 w 118"/>
                  <a:gd name="T25" fmla="*/ 341551362 h 118"/>
                  <a:gd name="T26" fmla="*/ 278120099 w 118"/>
                  <a:gd name="T27" fmla="*/ 302517631 h 118"/>
                  <a:gd name="T28" fmla="*/ 200052636 w 118"/>
                  <a:gd name="T29" fmla="*/ 224447890 h 118"/>
                  <a:gd name="T30" fmla="*/ 273240606 w 118"/>
                  <a:gd name="T31" fmla="*/ 151257711 h 118"/>
                  <a:gd name="T32" fmla="*/ 273240606 w 118"/>
                  <a:gd name="T33" fmla="*/ 112223945 h 118"/>
                  <a:gd name="T34" fmla="*/ 312276616 w 118"/>
                  <a:gd name="T35" fmla="*/ 112223945 h 118"/>
                  <a:gd name="T36" fmla="*/ 312276616 w 118"/>
                  <a:gd name="T37" fmla="*/ 146378218 h 118"/>
                  <a:gd name="T38" fmla="*/ 375705601 w 118"/>
                  <a:gd name="T39" fmla="*/ 161016696 h 118"/>
                  <a:gd name="T40" fmla="*/ 361069332 w 118"/>
                  <a:gd name="T41" fmla="*/ 209809412 h 118"/>
                  <a:gd name="T42" fmla="*/ 302517631 w 118"/>
                  <a:gd name="T43" fmla="*/ 195173144 h 118"/>
                  <a:gd name="T44" fmla="*/ 268361114 w 118"/>
                  <a:gd name="T45" fmla="*/ 219568397 h 118"/>
                  <a:gd name="T46" fmla="*/ 317153899 w 118"/>
                  <a:gd name="T47" fmla="*/ 253724845 h 118"/>
                  <a:gd name="T48" fmla="*/ 385464586 w 118"/>
                  <a:gd name="T49" fmla="*/ 336671869 h 118"/>
                  <a:gd name="T50" fmla="*/ 312276616 w 118"/>
                  <a:gd name="T51" fmla="*/ 4098620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4" name="Freeform 157"/>
              <p:cNvSpPr>
                <a:spLocks noEditPoints="1" noChangeArrowheads="1"/>
              </p:cNvSpPr>
              <p:nvPr/>
            </p:nvSpPr>
            <p:spPr bwMode="auto">
              <a:xfrm>
                <a:off x="0" y="0"/>
                <a:ext cx="338194" cy="501686"/>
              </a:xfrm>
              <a:custGeom>
                <a:avLst/>
                <a:gdLst>
                  <a:gd name="T0" fmla="*/ 674261585 w 153"/>
                  <a:gd name="T1" fmla="*/ 864539836 h 227"/>
                  <a:gd name="T2" fmla="*/ 78175867 w 153"/>
                  <a:gd name="T3" fmla="*/ 864539836 h 227"/>
                  <a:gd name="T4" fmla="*/ 78175867 w 153"/>
                  <a:gd name="T5" fmla="*/ 78150316 h 227"/>
                  <a:gd name="T6" fmla="*/ 674261585 w 153"/>
                  <a:gd name="T7" fmla="*/ 78150316 h 227"/>
                  <a:gd name="T8" fmla="*/ 674261585 w 153"/>
                  <a:gd name="T9" fmla="*/ 503093818 h 227"/>
                  <a:gd name="T10" fmla="*/ 679146607 w 153"/>
                  <a:gd name="T11" fmla="*/ 498209563 h 227"/>
                  <a:gd name="T12" fmla="*/ 747550185 w 153"/>
                  <a:gd name="T13" fmla="*/ 459135528 h 227"/>
                  <a:gd name="T14" fmla="*/ 747550185 w 153"/>
                  <a:gd name="T15" fmla="*/ 63497535 h 227"/>
                  <a:gd name="T16" fmla="*/ 688918863 w 153"/>
                  <a:gd name="T17" fmla="*/ 0 h 227"/>
                  <a:gd name="T18" fmla="*/ 58631339 w 153"/>
                  <a:gd name="T19" fmla="*/ 0 h 227"/>
                  <a:gd name="T20" fmla="*/ 0 w 153"/>
                  <a:gd name="T21" fmla="*/ 63497535 h 227"/>
                  <a:gd name="T22" fmla="*/ 0 w 153"/>
                  <a:gd name="T23" fmla="*/ 1050148136 h 227"/>
                  <a:gd name="T24" fmla="*/ 58631339 w 153"/>
                  <a:gd name="T25" fmla="*/ 1108761399 h 227"/>
                  <a:gd name="T26" fmla="*/ 688918863 w 153"/>
                  <a:gd name="T27" fmla="*/ 1108761399 h 227"/>
                  <a:gd name="T28" fmla="*/ 747550185 w 153"/>
                  <a:gd name="T29" fmla="*/ 1050148136 h 227"/>
                  <a:gd name="T30" fmla="*/ 747550185 w 153"/>
                  <a:gd name="T31" fmla="*/ 859655582 h 227"/>
                  <a:gd name="T32" fmla="*/ 674261585 w 153"/>
                  <a:gd name="T33" fmla="*/ 810813037 h 227"/>
                  <a:gd name="T34" fmla="*/ 674261585 w 153"/>
                  <a:gd name="T35" fmla="*/ 864539836 h 227"/>
                  <a:gd name="T36" fmla="*/ 366445348 w 153"/>
                  <a:gd name="T37" fmla="*/ 1079455873 h 227"/>
                  <a:gd name="T38" fmla="*/ 273612168 w 153"/>
                  <a:gd name="T39" fmla="*/ 981766363 h 227"/>
                  <a:gd name="T40" fmla="*/ 366445348 w 153"/>
                  <a:gd name="T41" fmla="*/ 888963318 h 227"/>
                  <a:gd name="T42" fmla="*/ 464165692 w 153"/>
                  <a:gd name="T43" fmla="*/ 981766363 h 227"/>
                  <a:gd name="T44" fmla="*/ 366445348 w 153"/>
                  <a:gd name="T45" fmla="*/ 1079455873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25" name="Freeform 158"/>
              <p:cNvSpPr>
                <a:spLocks noEditPoints="1" noChangeArrowheads="1"/>
              </p:cNvSpPr>
              <p:nvPr/>
            </p:nvSpPr>
            <p:spPr bwMode="auto">
              <a:xfrm>
                <a:off x="275600" y="202729"/>
                <a:ext cx="190584" cy="190584"/>
              </a:xfrm>
              <a:custGeom>
                <a:avLst/>
                <a:gdLst>
                  <a:gd name="T0" fmla="*/ 353597600 w 86"/>
                  <a:gd name="T1" fmla="*/ 83489094 h 86"/>
                  <a:gd name="T2" fmla="*/ 88399954 w 86"/>
                  <a:gd name="T3" fmla="*/ 68754279 h 86"/>
                  <a:gd name="T4" fmla="*/ 68754279 w 86"/>
                  <a:gd name="T5" fmla="*/ 333951942 h 86"/>
                  <a:gd name="T6" fmla="*/ 338862802 w 86"/>
                  <a:gd name="T7" fmla="*/ 353597600 h 86"/>
                  <a:gd name="T8" fmla="*/ 353597600 w 86"/>
                  <a:gd name="T9" fmla="*/ 83489094 h 86"/>
                  <a:gd name="T10" fmla="*/ 225908512 w 86"/>
                  <a:gd name="T11" fmla="*/ 309397640 h 86"/>
                  <a:gd name="T12" fmla="*/ 225908512 w 86"/>
                  <a:gd name="T13" fmla="*/ 343775879 h 86"/>
                  <a:gd name="T14" fmla="*/ 196443349 w 86"/>
                  <a:gd name="T15" fmla="*/ 343775879 h 86"/>
                  <a:gd name="T16" fmla="*/ 196443349 w 86"/>
                  <a:gd name="T17" fmla="*/ 314308500 h 86"/>
                  <a:gd name="T18" fmla="*/ 137510774 w 86"/>
                  <a:gd name="T19" fmla="*/ 299575919 h 86"/>
                  <a:gd name="T20" fmla="*/ 147332529 w 86"/>
                  <a:gd name="T21" fmla="*/ 260286751 h 86"/>
                  <a:gd name="T22" fmla="*/ 201354210 w 86"/>
                  <a:gd name="T23" fmla="*/ 275019332 h 86"/>
                  <a:gd name="T24" fmla="*/ 235730233 w 86"/>
                  <a:gd name="T25" fmla="*/ 255375890 h 86"/>
                  <a:gd name="T26" fmla="*/ 201354210 w 86"/>
                  <a:gd name="T27" fmla="*/ 225908512 h 86"/>
                  <a:gd name="T28" fmla="*/ 142421634 w 86"/>
                  <a:gd name="T29" fmla="*/ 166975971 h 86"/>
                  <a:gd name="T30" fmla="*/ 196443349 w 86"/>
                  <a:gd name="T31" fmla="*/ 108043396 h 86"/>
                  <a:gd name="T32" fmla="*/ 196443349 w 86"/>
                  <a:gd name="T33" fmla="*/ 73665157 h 86"/>
                  <a:gd name="T34" fmla="*/ 230819372 w 86"/>
                  <a:gd name="T35" fmla="*/ 73665157 h 86"/>
                  <a:gd name="T36" fmla="*/ 230819372 w 86"/>
                  <a:gd name="T37" fmla="*/ 103132535 h 86"/>
                  <a:gd name="T38" fmla="*/ 275019332 w 86"/>
                  <a:gd name="T39" fmla="*/ 112954256 h 86"/>
                  <a:gd name="T40" fmla="*/ 265197611 w 86"/>
                  <a:gd name="T41" fmla="*/ 152243390 h 86"/>
                  <a:gd name="T42" fmla="*/ 220997651 w 86"/>
                  <a:gd name="T43" fmla="*/ 142421634 h 86"/>
                  <a:gd name="T44" fmla="*/ 191532489 w 86"/>
                  <a:gd name="T45" fmla="*/ 157154250 h 86"/>
                  <a:gd name="T46" fmla="*/ 230819372 w 86"/>
                  <a:gd name="T47" fmla="*/ 186621629 h 86"/>
                  <a:gd name="T48" fmla="*/ 284841053 w 86"/>
                  <a:gd name="T49" fmla="*/ 250465030 h 86"/>
                  <a:gd name="T50" fmla="*/ 225908512 w 86"/>
                  <a:gd name="T51" fmla="*/ 309397640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grpSp>
        <p:grpSp>
          <p:nvGrpSpPr>
            <p:cNvPr id="36" name="组合 50"/>
            <p:cNvGrpSpPr/>
            <p:nvPr/>
          </p:nvGrpSpPr>
          <p:grpSpPr bwMode="auto">
            <a:xfrm>
              <a:off x="6382" y="4210"/>
              <a:ext cx="843" cy="1082"/>
              <a:chOff x="0" y="0"/>
              <a:chExt cx="563562" cy="720725"/>
            </a:xfrm>
          </p:grpSpPr>
          <p:sp>
            <p:nvSpPr>
              <p:cNvPr id="37" name="Freeform 32"/>
              <p:cNvSpPr>
                <a:spLocks noChangeArrowheads="1"/>
              </p:cNvSpPr>
              <p:nvPr/>
            </p:nvSpPr>
            <p:spPr bwMode="auto">
              <a:xfrm>
                <a:off x="209550" y="0"/>
                <a:ext cx="142875" cy="720725"/>
              </a:xfrm>
              <a:custGeom>
                <a:avLst/>
                <a:gdLst>
                  <a:gd name="T0" fmla="*/ 318957263 w 64"/>
                  <a:gd name="T1" fmla="*/ 1456890586 h 321"/>
                  <a:gd name="T2" fmla="*/ 159479748 w 64"/>
                  <a:gd name="T3" fmla="*/ 1618207191 h 321"/>
                  <a:gd name="T4" fmla="*/ 0 w 64"/>
                  <a:gd name="T5" fmla="*/ 1456890586 h 321"/>
                  <a:gd name="T6" fmla="*/ 0 w 64"/>
                  <a:gd name="T7" fmla="*/ 161316675 h 321"/>
                  <a:gd name="T8" fmla="*/ 159479748 w 64"/>
                  <a:gd name="T9" fmla="*/ 0 h 321"/>
                  <a:gd name="T10" fmla="*/ 318957263 w 64"/>
                  <a:gd name="T11" fmla="*/ 161316675 h 321"/>
                  <a:gd name="T12" fmla="*/ 318957263 w 64"/>
                  <a:gd name="T13" fmla="*/ 1456890586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8" name="Freeform 33"/>
              <p:cNvSpPr>
                <a:spLocks noChangeArrowheads="1"/>
              </p:cNvSpPr>
              <p:nvPr/>
            </p:nvSpPr>
            <p:spPr bwMode="auto">
              <a:xfrm>
                <a:off x="0" y="439737"/>
                <a:ext cx="141288" cy="280988"/>
              </a:xfrm>
              <a:custGeom>
                <a:avLst/>
                <a:gdLst>
                  <a:gd name="T0" fmla="*/ 316861951 w 63"/>
                  <a:gd name="T1" fmla="*/ 469935596 h 125"/>
                  <a:gd name="T2" fmla="*/ 160945004 w 63"/>
                  <a:gd name="T3" fmla="*/ 631634176 h 125"/>
                  <a:gd name="T4" fmla="*/ 0 w 63"/>
                  <a:gd name="T5" fmla="*/ 469935596 h 125"/>
                  <a:gd name="T6" fmla="*/ 0 w 63"/>
                  <a:gd name="T7" fmla="*/ 161698509 h 125"/>
                  <a:gd name="T8" fmla="*/ 160945004 w 63"/>
                  <a:gd name="T9" fmla="*/ 0 h 125"/>
                  <a:gd name="T10" fmla="*/ 316861951 w 63"/>
                  <a:gd name="T11" fmla="*/ 161698509 h 125"/>
                  <a:gd name="T12" fmla="*/ 316861951 w 63"/>
                  <a:gd name="T13" fmla="*/ 469935596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sp>
            <p:nvSpPr>
              <p:cNvPr id="39" name="Freeform 34"/>
              <p:cNvSpPr>
                <a:spLocks noChangeArrowheads="1"/>
              </p:cNvSpPr>
              <p:nvPr/>
            </p:nvSpPr>
            <p:spPr bwMode="auto">
              <a:xfrm>
                <a:off x="420687" y="231775"/>
                <a:ext cx="142875" cy="488950"/>
              </a:xfrm>
              <a:custGeom>
                <a:avLst/>
                <a:gdLst>
                  <a:gd name="T0" fmla="*/ 318957263 w 64"/>
                  <a:gd name="T1" fmla="*/ 935684345 h 218"/>
                  <a:gd name="T2" fmla="*/ 159479748 w 64"/>
                  <a:gd name="T3" fmla="*/ 1096660994 h 218"/>
                  <a:gd name="T4" fmla="*/ 0 w 64"/>
                  <a:gd name="T5" fmla="*/ 935684345 h 218"/>
                  <a:gd name="T6" fmla="*/ 0 w 64"/>
                  <a:gd name="T7" fmla="*/ 160976720 h 218"/>
                  <a:gd name="T8" fmla="*/ 159479748 w 64"/>
                  <a:gd name="T9" fmla="*/ 0 h 218"/>
                  <a:gd name="T10" fmla="*/ 318957263 w 64"/>
                  <a:gd name="T11" fmla="*/ 160976720 h 218"/>
                  <a:gd name="T12" fmla="*/ 318957263 w 64"/>
                  <a:gd name="T13" fmla="*/ 935684345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DFDF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latin typeface="字魂36号-正文宋楷" panose="02000000000000000000" charset="-122"/>
                  <a:ea typeface="字魂36号-正文宋楷" panose="02000000000000000000" charset="-122"/>
                  <a:cs typeface="字魂36号-正文宋楷" panose="02000000000000000000" charset="-122"/>
                  <a:sym typeface="+mn-lt"/>
                </a:endParaRPr>
              </a:p>
            </p:txBody>
          </p:sp>
        </p:grpSp>
      </p:grpSp>
      <p:sp>
        <p:nvSpPr>
          <p:cNvPr id="40" name="矩形 39"/>
          <p:cNvSpPr/>
          <p:nvPr/>
        </p:nvSpPr>
        <p:spPr>
          <a:xfrm>
            <a:off x="1706480" y="1635361"/>
            <a:ext cx="3199721" cy="583565"/>
          </a:xfrm>
          <a:prstGeom prst="rect">
            <a:avLst/>
          </a:prstGeom>
        </p:spPr>
        <p:txBody>
          <a:bodyPr wrap="square">
            <a:spAutoFit/>
          </a:bodyPr>
          <a:lstStyle/>
          <a:p>
            <a:pPr algn="ctr"/>
            <a:r>
              <a:rPr lang="zh-CN" altLang="en-US" sz="16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点击此处更换文本点击此处更换文本 点击此处更换文本</a:t>
            </a:r>
          </a:p>
        </p:txBody>
      </p:sp>
      <p:sp>
        <p:nvSpPr>
          <p:cNvPr id="41" name="矩形 40"/>
          <p:cNvSpPr/>
          <p:nvPr/>
        </p:nvSpPr>
        <p:spPr>
          <a:xfrm>
            <a:off x="7796305" y="1635361"/>
            <a:ext cx="3199721" cy="583565"/>
          </a:xfrm>
          <a:prstGeom prst="rect">
            <a:avLst/>
          </a:prstGeom>
        </p:spPr>
        <p:txBody>
          <a:bodyPr wrap="square">
            <a:spAutoFit/>
          </a:bodyPr>
          <a:lstStyle/>
          <a:p>
            <a:pPr algn="ctr"/>
            <a:r>
              <a:rPr lang="zh-CN" altLang="en-US" sz="16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点击此处更换文本点击此处更换文本 点击此处更换文本</a:t>
            </a:r>
          </a:p>
        </p:txBody>
      </p:sp>
      <p:sp>
        <p:nvSpPr>
          <p:cNvPr id="42" name="矩形 41"/>
          <p:cNvSpPr/>
          <p:nvPr/>
        </p:nvSpPr>
        <p:spPr>
          <a:xfrm>
            <a:off x="4769696" y="5025027"/>
            <a:ext cx="3199721" cy="584775"/>
          </a:xfrm>
          <a:prstGeom prst="rect">
            <a:avLst/>
          </a:prstGeom>
        </p:spPr>
        <p:txBody>
          <a:bodyPr wrap="square">
            <a:spAutoFit/>
          </a:bodyPr>
          <a:lstStyle/>
          <a:p>
            <a:pPr algn="ctr"/>
            <a:r>
              <a:rPr lang="zh-CN" altLang="en-US" sz="16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点击此处更换文本点击此处更换文本 点击此处更换文本</a:t>
            </a:r>
          </a:p>
        </p:txBody>
      </p:sp>
      <p:sp>
        <p:nvSpPr>
          <p:cNvPr id="43" name="矩形 42"/>
          <p:cNvSpPr/>
          <p:nvPr/>
        </p:nvSpPr>
        <p:spPr>
          <a:xfrm>
            <a:off x="1408104" y="5025027"/>
            <a:ext cx="3199721" cy="584775"/>
          </a:xfrm>
          <a:prstGeom prst="rect">
            <a:avLst/>
          </a:prstGeom>
        </p:spPr>
        <p:txBody>
          <a:bodyPr wrap="square">
            <a:spAutoFit/>
          </a:bodyPr>
          <a:lstStyle/>
          <a:p>
            <a:pPr algn="ctr"/>
            <a:r>
              <a:rPr lang="zh-CN" altLang="en-US" sz="16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点击此处更换文本点击此处更换文本 点击此处更换文本</a:t>
            </a:r>
          </a:p>
        </p:txBody>
      </p:sp>
      <p:sp>
        <p:nvSpPr>
          <p:cNvPr id="44" name="矩形 43"/>
          <p:cNvSpPr/>
          <p:nvPr/>
        </p:nvSpPr>
        <p:spPr>
          <a:xfrm>
            <a:off x="8089605" y="5025027"/>
            <a:ext cx="3199721" cy="583565"/>
          </a:xfrm>
          <a:prstGeom prst="rect">
            <a:avLst/>
          </a:prstGeom>
        </p:spPr>
        <p:txBody>
          <a:bodyPr wrap="square">
            <a:spAutoFit/>
          </a:bodyPr>
          <a:lstStyle/>
          <a:p>
            <a:pPr algn="ctr"/>
            <a:r>
              <a:rPr lang="zh-CN" altLang="en-US" sz="16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点击此处更换文本点击此处更换文本 点击此处更换文本</a:t>
            </a:r>
          </a:p>
        </p:txBody>
      </p:sp>
      <p:grpSp>
        <p:nvGrpSpPr>
          <p:cNvPr id="12" name="组合 11"/>
          <p:cNvGrpSpPr/>
          <p:nvPr/>
        </p:nvGrpSpPr>
        <p:grpSpPr>
          <a:xfrm>
            <a:off x="581660" y="376555"/>
            <a:ext cx="3164840" cy="765175"/>
            <a:chOff x="916" y="593"/>
            <a:chExt cx="4984" cy="1205"/>
          </a:xfrm>
        </p:grpSpPr>
        <p:sp>
          <p:nvSpPr>
            <p:cNvPr id="15"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成功项目展示</a:t>
              </a:r>
            </a:p>
          </p:txBody>
        </p:sp>
        <p:sp>
          <p:nvSpPr>
            <p:cNvPr id="16"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22" name="组合 21"/>
          <p:cNvGrpSpPr/>
          <p:nvPr/>
        </p:nvGrpSpPr>
        <p:grpSpPr>
          <a:xfrm>
            <a:off x="0" y="2478405"/>
            <a:ext cx="12191365" cy="1739900"/>
            <a:chOff x="0" y="3903"/>
            <a:chExt cx="19199" cy="2740"/>
          </a:xfrm>
        </p:grpSpPr>
        <p:grpSp>
          <p:nvGrpSpPr>
            <p:cNvPr id="26" name="组合 25"/>
            <p:cNvGrpSpPr/>
            <p:nvPr/>
          </p:nvGrpSpPr>
          <p:grpSpPr>
            <a:xfrm>
              <a:off x="18937" y="3903"/>
              <a:ext cx="262" cy="2740"/>
              <a:chOff x="0" y="1124"/>
              <a:chExt cx="262" cy="2740"/>
            </a:xfrm>
          </p:grpSpPr>
          <p:sp>
            <p:nvSpPr>
              <p:cNvPr id="46" name="矩形 4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47" name="矩形 46"/>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48" name="组合 47"/>
            <p:cNvGrpSpPr/>
            <p:nvPr/>
          </p:nvGrpSpPr>
          <p:grpSpPr>
            <a:xfrm>
              <a:off x="0" y="3903"/>
              <a:ext cx="262" cy="2740"/>
              <a:chOff x="0" y="1124"/>
              <a:chExt cx="262" cy="2740"/>
            </a:xfrm>
          </p:grpSpPr>
          <p:sp>
            <p:nvSpPr>
              <p:cNvPr id="49" name="矩形 48"/>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50" name="矩形 49"/>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strVal val="#ppt_w*0.70"/>
                                          </p:val>
                                        </p:tav>
                                        <p:tav tm="100000">
                                          <p:val>
                                            <p:strVal val="#ppt_w"/>
                                          </p:val>
                                        </p:tav>
                                      </p:tavLst>
                                    </p:anim>
                                    <p:anim calcmode="lin" valueType="num">
                                      <p:cBhvr>
                                        <p:cTn id="12" dur="1000" fill="hold"/>
                                        <p:tgtEl>
                                          <p:spTgt spid="40"/>
                                        </p:tgtEl>
                                        <p:attrNameLst>
                                          <p:attrName>ppt_h</p:attrName>
                                        </p:attrNameLst>
                                      </p:cBhvr>
                                      <p:tavLst>
                                        <p:tav tm="0">
                                          <p:val>
                                            <p:strVal val="#ppt_h"/>
                                          </p:val>
                                        </p:tav>
                                        <p:tav tm="100000">
                                          <p:val>
                                            <p:strVal val="#ppt_h"/>
                                          </p:val>
                                        </p:tav>
                                      </p:tavLst>
                                    </p:anim>
                                    <p:animEffect transition="in" filter="fade">
                                      <p:cBhvr>
                                        <p:cTn id="13" dur="1000"/>
                                        <p:tgtEl>
                                          <p:spTgt spid="40"/>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1000" fill="hold"/>
                                        <p:tgtEl>
                                          <p:spTgt spid="43"/>
                                        </p:tgtEl>
                                        <p:attrNameLst>
                                          <p:attrName>ppt_w</p:attrName>
                                        </p:attrNameLst>
                                      </p:cBhvr>
                                      <p:tavLst>
                                        <p:tav tm="0">
                                          <p:val>
                                            <p:strVal val="#ppt_w*0.70"/>
                                          </p:val>
                                        </p:tav>
                                        <p:tav tm="100000">
                                          <p:val>
                                            <p:strVal val="#ppt_w"/>
                                          </p:val>
                                        </p:tav>
                                      </p:tavLst>
                                    </p:anim>
                                    <p:anim calcmode="lin" valueType="num">
                                      <p:cBhvr>
                                        <p:cTn id="17" dur="1000" fill="hold"/>
                                        <p:tgtEl>
                                          <p:spTgt spid="43"/>
                                        </p:tgtEl>
                                        <p:attrNameLst>
                                          <p:attrName>ppt_h</p:attrName>
                                        </p:attrNameLst>
                                      </p:cBhvr>
                                      <p:tavLst>
                                        <p:tav tm="0">
                                          <p:val>
                                            <p:strVal val="#ppt_h"/>
                                          </p:val>
                                        </p:tav>
                                        <p:tav tm="100000">
                                          <p:val>
                                            <p:strVal val="#ppt_h"/>
                                          </p:val>
                                        </p:tav>
                                      </p:tavLst>
                                    </p:anim>
                                    <p:animEffect transition="in" filter="fade">
                                      <p:cBhvr>
                                        <p:cTn id="18" dur="1000"/>
                                        <p:tgtEl>
                                          <p:spTgt spid="43"/>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1000" fill="hold"/>
                                        <p:tgtEl>
                                          <p:spTgt spid="42"/>
                                        </p:tgtEl>
                                        <p:attrNameLst>
                                          <p:attrName>ppt_w</p:attrName>
                                        </p:attrNameLst>
                                      </p:cBhvr>
                                      <p:tavLst>
                                        <p:tav tm="0">
                                          <p:val>
                                            <p:strVal val="#ppt_w*0.70"/>
                                          </p:val>
                                        </p:tav>
                                        <p:tav tm="100000">
                                          <p:val>
                                            <p:strVal val="#ppt_w"/>
                                          </p:val>
                                        </p:tav>
                                      </p:tavLst>
                                    </p:anim>
                                    <p:anim calcmode="lin" valueType="num">
                                      <p:cBhvr>
                                        <p:cTn id="22" dur="1000" fill="hold"/>
                                        <p:tgtEl>
                                          <p:spTgt spid="42"/>
                                        </p:tgtEl>
                                        <p:attrNameLst>
                                          <p:attrName>ppt_h</p:attrName>
                                        </p:attrNameLst>
                                      </p:cBhvr>
                                      <p:tavLst>
                                        <p:tav tm="0">
                                          <p:val>
                                            <p:strVal val="#ppt_h"/>
                                          </p:val>
                                        </p:tav>
                                        <p:tav tm="100000">
                                          <p:val>
                                            <p:strVal val="#ppt_h"/>
                                          </p:val>
                                        </p:tav>
                                      </p:tavLst>
                                    </p:anim>
                                    <p:animEffect transition="in" filter="fade">
                                      <p:cBhvr>
                                        <p:cTn id="23" dur="1000"/>
                                        <p:tgtEl>
                                          <p:spTgt spid="42"/>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p:cTn id="26" dur="1000" fill="hold"/>
                                        <p:tgtEl>
                                          <p:spTgt spid="41"/>
                                        </p:tgtEl>
                                        <p:attrNameLst>
                                          <p:attrName>ppt_w</p:attrName>
                                        </p:attrNameLst>
                                      </p:cBhvr>
                                      <p:tavLst>
                                        <p:tav tm="0">
                                          <p:val>
                                            <p:strVal val="#ppt_w*0.70"/>
                                          </p:val>
                                        </p:tav>
                                        <p:tav tm="100000">
                                          <p:val>
                                            <p:strVal val="#ppt_w"/>
                                          </p:val>
                                        </p:tav>
                                      </p:tavLst>
                                    </p:anim>
                                    <p:anim calcmode="lin" valueType="num">
                                      <p:cBhvr>
                                        <p:cTn id="27" dur="1000" fill="hold"/>
                                        <p:tgtEl>
                                          <p:spTgt spid="41"/>
                                        </p:tgtEl>
                                        <p:attrNameLst>
                                          <p:attrName>ppt_h</p:attrName>
                                        </p:attrNameLst>
                                      </p:cBhvr>
                                      <p:tavLst>
                                        <p:tav tm="0">
                                          <p:val>
                                            <p:strVal val="#ppt_h"/>
                                          </p:val>
                                        </p:tav>
                                        <p:tav tm="100000">
                                          <p:val>
                                            <p:strVal val="#ppt_h"/>
                                          </p:val>
                                        </p:tav>
                                      </p:tavLst>
                                    </p:anim>
                                    <p:animEffect transition="in" filter="fade">
                                      <p:cBhvr>
                                        <p:cTn id="28" dur="1000"/>
                                        <p:tgtEl>
                                          <p:spTgt spid="41"/>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ppt_w</p:attrName>
                                        </p:attrNameLst>
                                      </p:cBhvr>
                                      <p:tavLst>
                                        <p:tav tm="0">
                                          <p:val>
                                            <p:strVal val="#ppt_w*0.70"/>
                                          </p:val>
                                        </p:tav>
                                        <p:tav tm="100000">
                                          <p:val>
                                            <p:strVal val="#ppt_w"/>
                                          </p:val>
                                        </p:tav>
                                      </p:tavLst>
                                    </p:anim>
                                    <p:anim calcmode="lin" valueType="num">
                                      <p:cBhvr>
                                        <p:cTn id="32" dur="1000" fill="hold"/>
                                        <p:tgtEl>
                                          <p:spTgt spid="44"/>
                                        </p:tgtEl>
                                        <p:attrNameLst>
                                          <p:attrName>ppt_h</p:attrName>
                                        </p:attrNameLst>
                                      </p:cBhvr>
                                      <p:tavLst>
                                        <p:tav tm="0">
                                          <p:val>
                                            <p:strVal val="#ppt_h"/>
                                          </p:val>
                                        </p:tav>
                                        <p:tav tm="100000">
                                          <p:val>
                                            <p:strVal val="#ppt_h"/>
                                          </p:val>
                                        </p:tav>
                                      </p:tavLst>
                                    </p:anim>
                                    <p:animEffect transition="in" filter="fade">
                                      <p:cBhvr>
                                        <p:cTn id="33"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.03</a:t>
            </a:r>
          </a:p>
        </p:txBody>
      </p:sp>
      <p:sp>
        <p:nvSpPr>
          <p:cNvPr id="46" name="Rounded Rectangle 43"/>
          <p:cNvSpPr/>
          <p:nvPr/>
        </p:nvSpPr>
        <p:spPr>
          <a:xfrm>
            <a:off x="2582102" y="4584507"/>
            <a:ext cx="1659251" cy="806824"/>
          </a:xfrm>
          <a:prstGeom prst="roundRect">
            <a:avLst>
              <a:gd name="adj" fmla="val 6000"/>
            </a:avLst>
          </a:prstGeom>
          <a:solidFill>
            <a:srgbClr val="FFFFFF">
              <a:lumMod val="95000"/>
            </a:srgbClr>
          </a:solidFill>
          <a:ln>
            <a:noFill/>
          </a:ln>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7" name="Rounded Rectangle 44"/>
          <p:cNvSpPr/>
          <p:nvPr/>
        </p:nvSpPr>
        <p:spPr>
          <a:xfrm>
            <a:off x="2582102" y="3613355"/>
            <a:ext cx="1659251" cy="806824"/>
          </a:xfrm>
          <a:prstGeom prst="roundRect">
            <a:avLst>
              <a:gd name="adj" fmla="val 6000"/>
            </a:avLst>
          </a:prstGeom>
          <a:solidFill>
            <a:srgbClr val="FFFFFF">
              <a:lumMod val="95000"/>
            </a:srgbClr>
          </a:solidFill>
          <a:ln>
            <a:noFill/>
          </a:ln>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8" name="Rounded Rectangle 45"/>
          <p:cNvSpPr/>
          <p:nvPr/>
        </p:nvSpPr>
        <p:spPr>
          <a:xfrm>
            <a:off x="2582102" y="2641660"/>
            <a:ext cx="1659251" cy="806824"/>
          </a:xfrm>
          <a:prstGeom prst="roundRect">
            <a:avLst>
              <a:gd name="adj" fmla="val 6000"/>
            </a:avLst>
          </a:prstGeom>
          <a:solidFill>
            <a:srgbClr val="FFFFFF">
              <a:lumMod val="95000"/>
            </a:srgbClr>
          </a:solidFill>
          <a:ln>
            <a:noFill/>
          </a:ln>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9" name="Rounded Rectangle 46"/>
          <p:cNvSpPr/>
          <p:nvPr/>
        </p:nvSpPr>
        <p:spPr>
          <a:xfrm>
            <a:off x="2582102" y="1670369"/>
            <a:ext cx="1659251" cy="806824"/>
          </a:xfrm>
          <a:prstGeom prst="roundRect">
            <a:avLst>
              <a:gd name="adj" fmla="val 6000"/>
            </a:avLst>
          </a:prstGeom>
          <a:solidFill>
            <a:srgbClr val="FFFFFF">
              <a:lumMod val="95000"/>
            </a:srgbClr>
          </a:solidFill>
          <a:ln>
            <a:noFill/>
          </a:ln>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50" name="Rounded Rectangle 42"/>
          <p:cNvSpPr/>
          <p:nvPr/>
        </p:nvSpPr>
        <p:spPr>
          <a:xfrm>
            <a:off x="1853155" y="4584507"/>
            <a:ext cx="761221" cy="806824"/>
          </a:xfrm>
          <a:prstGeom prst="roundRect">
            <a:avLst>
              <a:gd name="adj" fmla="val 6000"/>
            </a:avLst>
          </a:prstGeom>
          <a:solidFill>
            <a:srgbClr val="FFC000"/>
          </a:solidFill>
          <a:ln>
            <a:noFill/>
          </a:ln>
          <a:effectLst>
            <a:outerShdw blurRad="152400" dist="38100" algn="l" rotWithShape="0">
              <a:prstClr val="black">
                <a:alpha val="17000"/>
              </a:prstClr>
            </a:outerShdw>
          </a:effectLst>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cs typeface="字魂36号-正文宋楷" panose="02000000000000000000" charset="-122"/>
            </a:endParaRPr>
          </a:p>
        </p:txBody>
      </p:sp>
      <p:sp>
        <p:nvSpPr>
          <p:cNvPr id="51" name="Rounded Rectangle 40"/>
          <p:cNvSpPr/>
          <p:nvPr/>
        </p:nvSpPr>
        <p:spPr>
          <a:xfrm>
            <a:off x="1865220" y="3613355"/>
            <a:ext cx="761221" cy="806824"/>
          </a:xfrm>
          <a:prstGeom prst="roundRect">
            <a:avLst>
              <a:gd name="adj" fmla="val 6000"/>
            </a:avLst>
          </a:prstGeom>
          <a:solidFill>
            <a:srgbClr val="2C5F6E"/>
          </a:solidFill>
          <a:ln>
            <a:noFill/>
          </a:ln>
          <a:effectLst>
            <a:outerShdw blurRad="152400" dist="38100" algn="l" rotWithShape="0">
              <a:prstClr val="black">
                <a:alpha val="17000"/>
              </a:prstClr>
            </a:outerShdw>
          </a:effectLst>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cs typeface="字魂36号-正文宋楷" panose="02000000000000000000" charset="-122"/>
            </a:endParaRPr>
          </a:p>
        </p:txBody>
      </p:sp>
      <p:sp>
        <p:nvSpPr>
          <p:cNvPr id="52" name="Rounded Rectangle 38"/>
          <p:cNvSpPr/>
          <p:nvPr/>
        </p:nvSpPr>
        <p:spPr>
          <a:xfrm>
            <a:off x="1853155" y="2641660"/>
            <a:ext cx="761221" cy="806824"/>
          </a:xfrm>
          <a:prstGeom prst="roundRect">
            <a:avLst>
              <a:gd name="adj" fmla="val 6000"/>
            </a:avLst>
          </a:prstGeom>
          <a:solidFill>
            <a:srgbClr val="FFC000"/>
          </a:solidFill>
          <a:ln>
            <a:noFill/>
          </a:ln>
          <a:effectLst>
            <a:outerShdw blurRad="152400" dist="38100" algn="l" rotWithShape="0">
              <a:prstClr val="black">
                <a:alpha val="17000"/>
              </a:prstClr>
            </a:outerShdw>
          </a:effectLst>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cs typeface="字魂36号-正文宋楷" panose="02000000000000000000" charset="-122"/>
            </a:endParaRPr>
          </a:p>
        </p:txBody>
      </p:sp>
      <p:sp>
        <p:nvSpPr>
          <p:cNvPr id="53" name="Rounded Rectangle 3"/>
          <p:cNvSpPr/>
          <p:nvPr/>
        </p:nvSpPr>
        <p:spPr>
          <a:xfrm>
            <a:off x="1865220" y="1670369"/>
            <a:ext cx="761221" cy="806824"/>
          </a:xfrm>
          <a:prstGeom prst="roundRect">
            <a:avLst>
              <a:gd name="adj" fmla="val 6000"/>
            </a:avLst>
          </a:prstGeom>
          <a:solidFill>
            <a:srgbClr val="2C5F6E"/>
          </a:solidFill>
          <a:ln>
            <a:noFill/>
          </a:ln>
          <a:effectLst>
            <a:outerShdw blurRad="152400" dist="38100" algn="l" rotWithShape="0">
              <a:prstClr val="black">
                <a:alpha val="17000"/>
              </a:prstClr>
            </a:outerShdw>
          </a:effectLst>
        </p:spPr>
        <p:style>
          <a:lnRef idx="2">
            <a:srgbClr val="FB5101">
              <a:shade val="50000"/>
            </a:srgbClr>
          </a:lnRef>
          <a:fillRef idx="1">
            <a:srgbClr val="FB5101"/>
          </a:fillRef>
          <a:effectRef idx="0">
            <a:srgbClr val="FB5101"/>
          </a:effectRef>
          <a:fontRef idx="minor">
            <a:srgbClr val="FFFFFF"/>
          </a:fontRef>
        </p:style>
        <p:txBody>
          <a:bodyPr rtlCol="0" anchor="ctr"/>
          <a:lstStyle/>
          <a:p>
            <a:pPr algn="ctr"/>
            <a:endParaRPr lang="en-US">
              <a:cs typeface="字魂36号-正文宋楷" panose="02000000000000000000" charset="-122"/>
            </a:endParaRPr>
          </a:p>
        </p:txBody>
      </p:sp>
      <p:sp>
        <p:nvSpPr>
          <p:cNvPr id="54" name="TextBox 9"/>
          <p:cNvSpPr txBox="1"/>
          <p:nvPr/>
        </p:nvSpPr>
        <p:spPr>
          <a:xfrm>
            <a:off x="2668006" y="1858435"/>
            <a:ext cx="1327131" cy="369332"/>
          </a:xfrm>
          <a:prstGeom prst="rect">
            <a:avLst/>
          </a:prstGeom>
          <a:noFill/>
        </p:spPr>
        <p:txBody>
          <a:bodyPr wrap="square" rtlCol="0">
            <a:spAutoFit/>
          </a:bodyPr>
          <a:lstStyle/>
          <a:p>
            <a:pPr algn="ctr"/>
            <a:r>
              <a:rPr lang="en-US" b="1"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rPr>
              <a:t>Step 1</a:t>
            </a:r>
          </a:p>
        </p:txBody>
      </p:sp>
      <p:sp>
        <p:nvSpPr>
          <p:cNvPr id="55" name="TextBox 10"/>
          <p:cNvSpPr txBox="1"/>
          <p:nvPr/>
        </p:nvSpPr>
        <p:spPr>
          <a:xfrm>
            <a:off x="2668006" y="2858308"/>
            <a:ext cx="1327131" cy="369332"/>
          </a:xfrm>
          <a:prstGeom prst="rect">
            <a:avLst/>
          </a:prstGeom>
          <a:noFill/>
        </p:spPr>
        <p:txBody>
          <a:bodyPr wrap="square" rtlCol="0">
            <a:spAutoFit/>
          </a:bodyPr>
          <a:lstStyle/>
          <a:p>
            <a:pPr algn="ctr"/>
            <a:r>
              <a:rPr lang="en-US" b="1"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rPr>
              <a:t>Step 2</a:t>
            </a:r>
          </a:p>
        </p:txBody>
      </p:sp>
      <p:sp>
        <p:nvSpPr>
          <p:cNvPr id="56" name="TextBox 11"/>
          <p:cNvSpPr txBox="1"/>
          <p:nvPr/>
        </p:nvSpPr>
        <p:spPr>
          <a:xfrm>
            <a:off x="2668006" y="3827501"/>
            <a:ext cx="1327131" cy="369332"/>
          </a:xfrm>
          <a:prstGeom prst="rect">
            <a:avLst/>
          </a:prstGeom>
          <a:noFill/>
        </p:spPr>
        <p:txBody>
          <a:bodyPr wrap="square" rtlCol="0">
            <a:spAutoFit/>
          </a:bodyPr>
          <a:lstStyle/>
          <a:p>
            <a:pPr algn="ctr"/>
            <a:r>
              <a:rPr lang="en-US" b="1"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rPr>
              <a:t>Step 3</a:t>
            </a:r>
          </a:p>
        </p:txBody>
      </p:sp>
      <p:sp>
        <p:nvSpPr>
          <p:cNvPr id="57" name="TextBox 12"/>
          <p:cNvSpPr txBox="1"/>
          <p:nvPr/>
        </p:nvSpPr>
        <p:spPr>
          <a:xfrm>
            <a:off x="2668006" y="4796694"/>
            <a:ext cx="1327131" cy="369332"/>
          </a:xfrm>
          <a:prstGeom prst="rect">
            <a:avLst/>
          </a:prstGeom>
          <a:noFill/>
        </p:spPr>
        <p:txBody>
          <a:bodyPr wrap="square" rtlCol="0">
            <a:spAutoFit/>
          </a:bodyPr>
          <a:lstStyle/>
          <a:p>
            <a:pPr algn="ctr"/>
            <a:r>
              <a:rPr lang="en-US" b="1"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rPr>
              <a:t>Step 4</a:t>
            </a:r>
          </a:p>
        </p:txBody>
      </p:sp>
      <p:grpSp>
        <p:nvGrpSpPr>
          <p:cNvPr id="58" name="Group 13"/>
          <p:cNvGrpSpPr/>
          <p:nvPr/>
        </p:nvGrpSpPr>
        <p:grpSpPr>
          <a:xfrm>
            <a:off x="2165923" y="2958881"/>
            <a:ext cx="181116" cy="181861"/>
            <a:chOff x="7938" y="928688"/>
            <a:chExt cx="385763" cy="387350"/>
          </a:xfrm>
          <a:solidFill>
            <a:srgbClr val="E7E6E6"/>
          </a:solidFill>
        </p:grpSpPr>
        <p:sp>
          <p:nvSpPr>
            <p:cNvPr id="59" name="Freeform 5"/>
            <p:cNvSpPr/>
            <p:nvPr/>
          </p:nvSpPr>
          <p:spPr bwMode="auto">
            <a:xfrm>
              <a:off x="7938" y="947738"/>
              <a:ext cx="369888" cy="368300"/>
            </a:xfrm>
            <a:custGeom>
              <a:avLst/>
              <a:gdLst>
                <a:gd name="T0" fmla="*/ 68 w 135"/>
                <a:gd name="T1" fmla="*/ 0 h 135"/>
                <a:gd name="T2" fmla="*/ 0 w 135"/>
                <a:gd name="T3" fmla="*/ 68 h 135"/>
                <a:gd name="T4" fmla="*/ 68 w 135"/>
                <a:gd name="T5" fmla="*/ 135 h 135"/>
                <a:gd name="T6" fmla="*/ 135 w 135"/>
                <a:gd name="T7" fmla="*/ 68 h 135"/>
                <a:gd name="T8" fmla="*/ 68 w 135"/>
                <a:gd name="T9" fmla="*/ 68 h 135"/>
                <a:gd name="T10" fmla="*/ 68 w 135"/>
                <a:gd name="T11" fmla="*/ 0 h 135"/>
              </a:gdLst>
              <a:ahLst/>
              <a:cxnLst>
                <a:cxn ang="0">
                  <a:pos x="T0" y="T1"/>
                </a:cxn>
                <a:cxn ang="0">
                  <a:pos x="T2" y="T3"/>
                </a:cxn>
                <a:cxn ang="0">
                  <a:pos x="T4" y="T5"/>
                </a:cxn>
                <a:cxn ang="0">
                  <a:pos x="T6" y="T7"/>
                </a:cxn>
                <a:cxn ang="0">
                  <a:pos x="T8" y="T9"/>
                </a:cxn>
                <a:cxn ang="0">
                  <a:pos x="T10" y="T11"/>
                </a:cxn>
              </a:cxnLst>
              <a:rect l="0" t="0" r="r" b="b"/>
              <a:pathLst>
                <a:path w="135" h="135">
                  <a:moveTo>
                    <a:pt x="68" y="0"/>
                  </a:moveTo>
                  <a:cubicBezTo>
                    <a:pt x="30" y="0"/>
                    <a:pt x="0" y="30"/>
                    <a:pt x="0" y="68"/>
                  </a:cubicBezTo>
                  <a:cubicBezTo>
                    <a:pt x="0" y="105"/>
                    <a:pt x="30" y="135"/>
                    <a:pt x="68" y="135"/>
                  </a:cubicBezTo>
                  <a:cubicBezTo>
                    <a:pt x="105" y="135"/>
                    <a:pt x="135" y="105"/>
                    <a:pt x="135" y="68"/>
                  </a:cubicBezTo>
                  <a:cubicBezTo>
                    <a:pt x="68" y="68"/>
                    <a:pt x="68" y="68"/>
                    <a:pt x="68" y="68"/>
                  </a:cubicBez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60" name="Freeform 6"/>
            <p:cNvSpPr>
              <a:spLocks noEditPoints="1"/>
            </p:cNvSpPr>
            <p:nvPr/>
          </p:nvSpPr>
          <p:spPr bwMode="auto">
            <a:xfrm>
              <a:off x="207963" y="928688"/>
              <a:ext cx="185738" cy="188913"/>
            </a:xfrm>
            <a:custGeom>
              <a:avLst/>
              <a:gdLst>
                <a:gd name="T0" fmla="*/ 48 w 68"/>
                <a:gd name="T1" fmla="*/ 16 h 69"/>
                <a:gd name="T2" fmla="*/ 48 w 68"/>
                <a:gd name="T3" fmla="*/ 15 h 69"/>
                <a:gd name="T4" fmla="*/ 47 w 68"/>
                <a:gd name="T5" fmla="*/ 15 h 69"/>
                <a:gd name="T6" fmla="*/ 47 w 68"/>
                <a:gd name="T7" fmla="*/ 15 h 69"/>
                <a:gd name="T8" fmla="*/ 47 w 68"/>
                <a:gd name="T9" fmla="*/ 15 h 69"/>
                <a:gd name="T10" fmla="*/ 4 w 68"/>
                <a:gd name="T11" fmla="*/ 0 h 69"/>
                <a:gd name="T12" fmla="*/ 0 w 68"/>
                <a:gd name="T13" fmla="*/ 4 h 69"/>
                <a:gd name="T14" fmla="*/ 0 w 68"/>
                <a:gd name="T15" fmla="*/ 65 h 69"/>
                <a:gd name="T16" fmla="*/ 3 w 68"/>
                <a:gd name="T17" fmla="*/ 69 h 69"/>
                <a:gd name="T18" fmla="*/ 4 w 68"/>
                <a:gd name="T19" fmla="*/ 69 h 69"/>
                <a:gd name="T20" fmla="*/ 4 w 68"/>
                <a:gd name="T21" fmla="*/ 69 h 69"/>
                <a:gd name="T22" fmla="*/ 4 w 68"/>
                <a:gd name="T23" fmla="*/ 69 h 69"/>
                <a:gd name="T24" fmla="*/ 64 w 68"/>
                <a:gd name="T25" fmla="*/ 69 h 69"/>
                <a:gd name="T26" fmla="*/ 68 w 68"/>
                <a:gd name="T27" fmla="*/ 65 h 69"/>
                <a:gd name="T28" fmla="*/ 48 w 68"/>
                <a:gd name="T29" fmla="*/ 16 h 69"/>
                <a:gd name="T30" fmla="*/ 8 w 68"/>
                <a:gd name="T31" fmla="*/ 55 h 69"/>
                <a:gd name="T32" fmla="*/ 8 w 68"/>
                <a:gd name="T33" fmla="*/ 8 h 69"/>
                <a:gd name="T34" fmla="*/ 40 w 68"/>
                <a:gd name="T35" fmla="*/ 19 h 69"/>
                <a:gd name="T36" fmla="*/ 8 w 68"/>
                <a:gd name="T37"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69">
                  <a:moveTo>
                    <a:pt x="48" y="16"/>
                  </a:moveTo>
                  <a:cubicBezTo>
                    <a:pt x="48" y="16"/>
                    <a:pt x="48" y="15"/>
                    <a:pt x="48" y="15"/>
                  </a:cubicBezTo>
                  <a:cubicBezTo>
                    <a:pt x="48" y="15"/>
                    <a:pt x="48" y="15"/>
                    <a:pt x="47" y="15"/>
                  </a:cubicBezTo>
                  <a:cubicBezTo>
                    <a:pt x="47" y="15"/>
                    <a:pt x="47" y="15"/>
                    <a:pt x="47" y="15"/>
                  </a:cubicBezTo>
                  <a:cubicBezTo>
                    <a:pt x="47" y="15"/>
                    <a:pt x="47" y="15"/>
                    <a:pt x="47" y="15"/>
                  </a:cubicBezTo>
                  <a:cubicBezTo>
                    <a:pt x="35" y="5"/>
                    <a:pt x="20" y="0"/>
                    <a:pt x="4" y="0"/>
                  </a:cubicBezTo>
                  <a:cubicBezTo>
                    <a:pt x="2" y="0"/>
                    <a:pt x="0" y="2"/>
                    <a:pt x="0" y="4"/>
                  </a:cubicBezTo>
                  <a:cubicBezTo>
                    <a:pt x="0" y="65"/>
                    <a:pt x="0" y="65"/>
                    <a:pt x="0" y="65"/>
                  </a:cubicBezTo>
                  <a:cubicBezTo>
                    <a:pt x="0" y="67"/>
                    <a:pt x="1" y="68"/>
                    <a:pt x="3" y="69"/>
                  </a:cubicBezTo>
                  <a:cubicBezTo>
                    <a:pt x="3" y="69"/>
                    <a:pt x="3" y="69"/>
                    <a:pt x="4" y="69"/>
                  </a:cubicBezTo>
                  <a:cubicBezTo>
                    <a:pt x="4" y="69"/>
                    <a:pt x="4" y="69"/>
                    <a:pt x="4" y="69"/>
                  </a:cubicBezTo>
                  <a:cubicBezTo>
                    <a:pt x="4" y="69"/>
                    <a:pt x="4" y="69"/>
                    <a:pt x="4" y="69"/>
                  </a:cubicBezTo>
                  <a:cubicBezTo>
                    <a:pt x="64" y="69"/>
                    <a:pt x="64" y="69"/>
                    <a:pt x="64" y="69"/>
                  </a:cubicBezTo>
                  <a:cubicBezTo>
                    <a:pt x="66" y="69"/>
                    <a:pt x="68" y="67"/>
                    <a:pt x="68" y="65"/>
                  </a:cubicBezTo>
                  <a:cubicBezTo>
                    <a:pt x="68" y="47"/>
                    <a:pt x="61" y="29"/>
                    <a:pt x="48" y="16"/>
                  </a:cubicBezTo>
                  <a:close/>
                  <a:moveTo>
                    <a:pt x="8" y="55"/>
                  </a:moveTo>
                  <a:cubicBezTo>
                    <a:pt x="8" y="8"/>
                    <a:pt x="8" y="8"/>
                    <a:pt x="8" y="8"/>
                  </a:cubicBezTo>
                  <a:cubicBezTo>
                    <a:pt x="19" y="8"/>
                    <a:pt x="30" y="12"/>
                    <a:pt x="40" y="19"/>
                  </a:cubicBezTo>
                  <a:lnTo>
                    <a:pt x="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grpSp>
      <p:grpSp>
        <p:nvGrpSpPr>
          <p:cNvPr id="61" name="Group 16"/>
          <p:cNvGrpSpPr/>
          <p:nvPr/>
        </p:nvGrpSpPr>
        <p:grpSpPr>
          <a:xfrm>
            <a:off x="2165923" y="4895646"/>
            <a:ext cx="181861" cy="171427"/>
            <a:chOff x="20638" y="1901825"/>
            <a:chExt cx="387350" cy="365126"/>
          </a:xfrm>
          <a:solidFill>
            <a:srgbClr val="E7E6E6"/>
          </a:solidFill>
        </p:grpSpPr>
        <p:sp>
          <p:nvSpPr>
            <p:cNvPr id="62" name="Freeform 7"/>
            <p:cNvSpPr/>
            <p:nvPr/>
          </p:nvSpPr>
          <p:spPr bwMode="auto">
            <a:xfrm>
              <a:off x="20638" y="2236788"/>
              <a:ext cx="350838" cy="30163"/>
            </a:xfrm>
            <a:custGeom>
              <a:avLst/>
              <a:gdLst>
                <a:gd name="T0" fmla="*/ 123 w 128"/>
                <a:gd name="T1" fmla="*/ 0 h 11"/>
                <a:gd name="T2" fmla="*/ 6 w 128"/>
                <a:gd name="T3" fmla="*/ 0 h 11"/>
                <a:gd name="T4" fmla="*/ 0 w 128"/>
                <a:gd name="T5" fmla="*/ 6 h 11"/>
                <a:gd name="T6" fmla="*/ 6 w 128"/>
                <a:gd name="T7" fmla="*/ 11 h 11"/>
                <a:gd name="T8" fmla="*/ 123 w 128"/>
                <a:gd name="T9" fmla="*/ 11 h 11"/>
                <a:gd name="T10" fmla="*/ 128 w 128"/>
                <a:gd name="T11" fmla="*/ 6 h 11"/>
                <a:gd name="T12" fmla="*/ 123 w 12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8" h="11">
                  <a:moveTo>
                    <a:pt x="123" y="0"/>
                  </a:moveTo>
                  <a:cubicBezTo>
                    <a:pt x="6" y="0"/>
                    <a:pt x="6" y="0"/>
                    <a:pt x="6" y="0"/>
                  </a:cubicBezTo>
                  <a:cubicBezTo>
                    <a:pt x="3" y="0"/>
                    <a:pt x="0" y="3"/>
                    <a:pt x="0" y="6"/>
                  </a:cubicBezTo>
                  <a:cubicBezTo>
                    <a:pt x="0" y="9"/>
                    <a:pt x="3" y="11"/>
                    <a:pt x="6" y="11"/>
                  </a:cubicBezTo>
                  <a:cubicBezTo>
                    <a:pt x="123" y="11"/>
                    <a:pt x="123" y="11"/>
                    <a:pt x="123" y="11"/>
                  </a:cubicBezTo>
                  <a:cubicBezTo>
                    <a:pt x="126" y="11"/>
                    <a:pt x="128" y="9"/>
                    <a:pt x="128" y="6"/>
                  </a:cubicBezTo>
                  <a:cubicBezTo>
                    <a:pt x="128" y="3"/>
                    <a:pt x="126" y="0"/>
                    <a:pt x="1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63" name="Freeform 8"/>
            <p:cNvSpPr>
              <a:spLocks noEditPoints="1"/>
            </p:cNvSpPr>
            <p:nvPr/>
          </p:nvSpPr>
          <p:spPr bwMode="auto">
            <a:xfrm>
              <a:off x="46038" y="2032000"/>
              <a:ext cx="361950" cy="188913"/>
            </a:xfrm>
            <a:custGeom>
              <a:avLst/>
              <a:gdLst>
                <a:gd name="T0" fmla="*/ 132 w 132"/>
                <a:gd name="T1" fmla="*/ 20 h 69"/>
                <a:gd name="T2" fmla="*/ 129 w 132"/>
                <a:gd name="T3" fmla="*/ 17 h 69"/>
                <a:gd name="T4" fmla="*/ 117 w 132"/>
                <a:gd name="T5" fmla="*/ 13 h 69"/>
                <a:gd name="T6" fmla="*/ 110 w 132"/>
                <a:gd name="T7" fmla="*/ 9 h 69"/>
                <a:gd name="T8" fmla="*/ 108 w 132"/>
                <a:gd name="T9" fmla="*/ 3 h 69"/>
                <a:gd name="T10" fmla="*/ 102 w 132"/>
                <a:gd name="T11" fmla="*/ 0 h 69"/>
                <a:gd name="T12" fmla="*/ 8 w 132"/>
                <a:gd name="T13" fmla="*/ 0 h 69"/>
                <a:gd name="T14" fmla="*/ 3 w 132"/>
                <a:gd name="T15" fmla="*/ 3 h 69"/>
                <a:gd name="T16" fmla="*/ 3 w 132"/>
                <a:gd name="T17" fmla="*/ 16 h 69"/>
                <a:gd name="T18" fmla="*/ 14 w 132"/>
                <a:gd name="T19" fmla="*/ 53 h 69"/>
                <a:gd name="T20" fmla="*/ 19 w 132"/>
                <a:gd name="T21" fmla="*/ 66 h 69"/>
                <a:gd name="T22" fmla="*/ 24 w 132"/>
                <a:gd name="T23" fmla="*/ 69 h 69"/>
                <a:gd name="T24" fmla="*/ 89 w 132"/>
                <a:gd name="T25" fmla="*/ 69 h 69"/>
                <a:gd name="T26" fmla="*/ 95 w 132"/>
                <a:gd name="T27" fmla="*/ 66 h 69"/>
                <a:gd name="T28" fmla="*/ 98 w 132"/>
                <a:gd name="T29" fmla="*/ 59 h 69"/>
                <a:gd name="T30" fmla="*/ 106 w 132"/>
                <a:gd name="T31" fmla="*/ 56 h 69"/>
                <a:gd name="T32" fmla="*/ 114 w 132"/>
                <a:gd name="T33" fmla="*/ 56 h 69"/>
                <a:gd name="T34" fmla="*/ 119 w 132"/>
                <a:gd name="T35" fmla="*/ 53 h 69"/>
                <a:gd name="T36" fmla="*/ 132 w 132"/>
                <a:gd name="T37" fmla="*/ 24 h 69"/>
                <a:gd name="T38" fmla="*/ 132 w 132"/>
                <a:gd name="T39" fmla="*/ 20 h 69"/>
                <a:gd name="T40" fmla="*/ 116 w 132"/>
                <a:gd name="T41" fmla="*/ 32 h 69"/>
                <a:gd name="T42" fmla="*/ 114 w 132"/>
                <a:gd name="T43" fmla="*/ 38 h 69"/>
                <a:gd name="T44" fmla="*/ 106 w 132"/>
                <a:gd name="T45" fmla="*/ 46 h 69"/>
                <a:gd name="T46" fmla="*/ 103 w 132"/>
                <a:gd name="T47" fmla="*/ 38 h 69"/>
                <a:gd name="T48" fmla="*/ 105 w 132"/>
                <a:gd name="T49" fmla="*/ 28 h 69"/>
                <a:gd name="T50" fmla="*/ 113 w 132"/>
                <a:gd name="T51" fmla="*/ 23 h 69"/>
                <a:gd name="T52" fmla="*/ 116 w 132"/>
                <a:gd name="T53"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69">
                  <a:moveTo>
                    <a:pt x="132" y="20"/>
                  </a:moveTo>
                  <a:cubicBezTo>
                    <a:pt x="131" y="19"/>
                    <a:pt x="130" y="18"/>
                    <a:pt x="129" y="17"/>
                  </a:cubicBezTo>
                  <a:cubicBezTo>
                    <a:pt x="117" y="13"/>
                    <a:pt x="117" y="13"/>
                    <a:pt x="117" y="13"/>
                  </a:cubicBezTo>
                  <a:cubicBezTo>
                    <a:pt x="113" y="11"/>
                    <a:pt x="110" y="9"/>
                    <a:pt x="110" y="9"/>
                  </a:cubicBezTo>
                  <a:cubicBezTo>
                    <a:pt x="110" y="9"/>
                    <a:pt x="110" y="5"/>
                    <a:pt x="108" y="3"/>
                  </a:cubicBezTo>
                  <a:cubicBezTo>
                    <a:pt x="107" y="1"/>
                    <a:pt x="105" y="0"/>
                    <a:pt x="102" y="0"/>
                  </a:cubicBezTo>
                  <a:cubicBezTo>
                    <a:pt x="8" y="0"/>
                    <a:pt x="8" y="0"/>
                    <a:pt x="8" y="0"/>
                  </a:cubicBezTo>
                  <a:cubicBezTo>
                    <a:pt x="6" y="0"/>
                    <a:pt x="4" y="1"/>
                    <a:pt x="3" y="3"/>
                  </a:cubicBezTo>
                  <a:cubicBezTo>
                    <a:pt x="0" y="5"/>
                    <a:pt x="1" y="12"/>
                    <a:pt x="3" y="16"/>
                  </a:cubicBezTo>
                  <a:cubicBezTo>
                    <a:pt x="14" y="53"/>
                    <a:pt x="14" y="53"/>
                    <a:pt x="14" y="53"/>
                  </a:cubicBezTo>
                  <a:cubicBezTo>
                    <a:pt x="15" y="57"/>
                    <a:pt x="16" y="64"/>
                    <a:pt x="19" y="66"/>
                  </a:cubicBezTo>
                  <a:cubicBezTo>
                    <a:pt x="20" y="68"/>
                    <a:pt x="22" y="69"/>
                    <a:pt x="24" y="69"/>
                  </a:cubicBezTo>
                  <a:cubicBezTo>
                    <a:pt x="89" y="69"/>
                    <a:pt x="89" y="69"/>
                    <a:pt x="89" y="69"/>
                  </a:cubicBezTo>
                  <a:cubicBezTo>
                    <a:pt x="91" y="69"/>
                    <a:pt x="93" y="68"/>
                    <a:pt x="95" y="66"/>
                  </a:cubicBezTo>
                  <a:cubicBezTo>
                    <a:pt x="97" y="64"/>
                    <a:pt x="97" y="60"/>
                    <a:pt x="98" y="59"/>
                  </a:cubicBezTo>
                  <a:cubicBezTo>
                    <a:pt x="98" y="57"/>
                    <a:pt x="102" y="56"/>
                    <a:pt x="106" y="56"/>
                  </a:cubicBezTo>
                  <a:cubicBezTo>
                    <a:pt x="114" y="56"/>
                    <a:pt x="114" y="56"/>
                    <a:pt x="114" y="56"/>
                  </a:cubicBezTo>
                  <a:cubicBezTo>
                    <a:pt x="116" y="56"/>
                    <a:pt x="118" y="55"/>
                    <a:pt x="119" y="53"/>
                  </a:cubicBezTo>
                  <a:cubicBezTo>
                    <a:pt x="132" y="24"/>
                    <a:pt x="132" y="24"/>
                    <a:pt x="132" y="24"/>
                  </a:cubicBezTo>
                  <a:cubicBezTo>
                    <a:pt x="132" y="23"/>
                    <a:pt x="132" y="21"/>
                    <a:pt x="132" y="20"/>
                  </a:cubicBezTo>
                  <a:close/>
                  <a:moveTo>
                    <a:pt x="116" y="32"/>
                  </a:moveTo>
                  <a:cubicBezTo>
                    <a:pt x="114" y="38"/>
                    <a:pt x="114" y="38"/>
                    <a:pt x="114" y="38"/>
                  </a:cubicBezTo>
                  <a:cubicBezTo>
                    <a:pt x="112" y="42"/>
                    <a:pt x="108" y="45"/>
                    <a:pt x="106" y="46"/>
                  </a:cubicBezTo>
                  <a:cubicBezTo>
                    <a:pt x="103" y="46"/>
                    <a:pt x="102" y="42"/>
                    <a:pt x="103" y="38"/>
                  </a:cubicBezTo>
                  <a:cubicBezTo>
                    <a:pt x="105" y="28"/>
                    <a:pt x="105" y="28"/>
                    <a:pt x="105" y="28"/>
                  </a:cubicBezTo>
                  <a:cubicBezTo>
                    <a:pt x="106" y="24"/>
                    <a:pt x="110" y="21"/>
                    <a:pt x="113" y="23"/>
                  </a:cubicBezTo>
                  <a:cubicBezTo>
                    <a:pt x="117" y="24"/>
                    <a:pt x="118" y="28"/>
                    <a:pt x="11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64" name="Freeform 9"/>
            <p:cNvSpPr/>
            <p:nvPr/>
          </p:nvSpPr>
          <p:spPr bwMode="auto">
            <a:xfrm>
              <a:off x="141288" y="1901825"/>
              <a:ext cx="30163" cy="103188"/>
            </a:xfrm>
            <a:custGeom>
              <a:avLst/>
              <a:gdLst>
                <a:gd name="T0" fmla="*/ 4 w 11"/>
                <a:gd name="T1" fmla="*/ 38 h 38"/>
                <a:gd name="T2" fmla="*/ 4 w 11"/>
                <a:gd name="T3" fmla="*/ 26 h 38"/>
                <a:gd name="T4" fmla="*/ 2 w 11"/>
                <a:gd name="T5" fmla="*/ 0 h 38"/>
              </a:gdLst>
              <a:ahLst/>
              <a:cxnLst>
                <a:cxn ang="0">
                  <a:pos x="T0" y="T1"/>
                </a:cxn>
                <a:cxn ang="0">
                  <a:pos x="T2" y="T3"/>
                </a:cxn>
                <a:cxn ang="0">
                  <a:pos x="T4" y="T5"/>
                </a:cxn>
              </a:cxnLst>
              <a:rect l="0" t="0" r="r" b="b"/>
              <a:pathLst>
                <a:path w="11" h="38">
                  <a:moveTo>
                    <a:pt x="4" y="38"/>
                  </a:moveTo>
                  <a:cubicBezTo>
                    <a:pt x="4" y="38"/>
                    <a:pt x="0" y="33"/>
                    <a:pt x="4" y="26"/>
                  </a:cubicBezTo>
                  <a:cubicBezTo>
                    <a:pt x="9" y="19"/>
                    <a:pt x="11" y="5"/>
                    <a:pt x="2" y="0"/>
                  </a:cubicBezTo>
                </a:path>
              </a:pathLst>
            </a:custGeom>
            <a:grpFill/>
            <a:ln w="22225" cap="rnd">
              <a:solidFill>
                <a:srgbClr val="E7E6E6"/>
              </a:solidFill>
              <a:prstDash val="solid"/>
              <a:round/>
            </a:ln>
          </p:spPr>
          <p:txBody>
            <a:bodyPr vert="horz" wrap="square" lIns="91440" tIns="45720" rIns="91440" bIns="45720" numCol="1" anchor="t" anchorCtr="0" compatLnSpc="1"/>
            <a:lstStyle/>
            <a:p>
              <a:endParaRPr lang="en-US">
                <a:cs typeface="字魂36号-正文宋楷" panose="02000000000000000000" charset="-122"/>
              </a:endParaRPr>
            </a:p>
          </p:txBody>
        </p:sp>
        <p:sp>
          <p:nvSpPr>
            <p:cNvPr id="65" name="Freeform 10"/>
            <p:cNvSpPr/>
            <p:nvPr/>
          </p:nvSpPr>
          <p:spPr bwMode="auto">
            <a:xfrm>
              <a:off x="209551" y="1901825"/>
              <a:ext cx="30163" cy="103188"/>
            </a:xfrm>
            <a:custGeom>
              <a:avLst/>
              <a:gdLst>
                <a:gd name="T0" fmla="*/ 4 w 11"/>
                <a:gd name="T1" fmla="*/ 38 h 38"/>
                <a:gd name="T2" fmla="*/ 4 w 11"/>
                <a:gd name="T3" fmla="*/ 26 h 38"/>
                <a:gd name="T4" fmla="*/ 2 w 11"/>
                <a:gd name="T5" fmla="*/ 0 h 38"/>
              </a:gdLst>
              <a:ahLst/>
              <a:cxnLst>
                <a:cxn ang="0">
                  <a:pos x="T0" y="T1"/>
                </a:cxn>
                <a:cxn ang="0">
                  <a:pos x="T2" y="T3"/>
                </a:cxn>
                <a:cxn ang="0">
                  <a:pos x="T4" y="T5"/>
                </a:cxn>
              </a:cxnLst>
              <a:rect l="0" t="0" r="r" b="b"/>
              <a:pathLst>
                <a:path w="11" h="38">
                  <a:moveTo>
                    <a:pt x="4" y="38"/>
                  </a:moveTo>
                  <a:cubicBezTo>
                    <a:pt x="4" y="38"/>
                    <a:pt x="0" y="33"/>
                    <a:pt x="4" y="26"/>
                  </a:cubicBezTo>
                  <a:cubicBezTo>
                    <a:pt x="9" y="19"/>
                    <a:pt x="11" y="5"/>
                    <a:pt x="2" y="0"/>
                  </a:cubicBezTo>
                </a:path>
              </a:pathLst>
            </a:custGeom>
            <a:grpFill/>
            <a:ln w="22225" cap="rnd">
              <a:solidFill>
                <a:srgbClr val="E7E6E6"/>
              </a:solidFill>
              <a:prstDash val="solid"/>
              <a:round/>
            </a:ln>
          </p:spPr>
          <p:txBody>
            <a:bodyPr vert="horz" wrap="square" lIns="91440" tIns="45720" rIns="91440" bIns="45720" numCol="1" anchor="t" anchorCtr="0" compatLnSpc="1"/>
            <a:lstStyle/>
            <a:p>
              <a:endParaRPr lang="en-US">
                <a:cs typeface="字魂36号-正文宋楷" panose="02000000000000000000" charset="-122"/>
              </a:endParaRPr>
            </a:p>
          </p:txBody>
        </p:sp>
      </p:grpSp>
      <p:grpSp>
        <p:nvGrpSpPr>
          <p:cNvPr id="66" name="Group 21"/>
          <p:cNvGrpSpPr/>
          <p:nvPr/>
        </p:nvGrpSpPr>
        <p:grpSpPr>
          <a:xfrm>
            <a:off x="2168904" y="3932789"/>
            <a:ext cx="181861" cy="158756"/>
            <a:chOff x="20638" y="2970213"/>
            <a:chExt cx="387350" cy="338137"/>
          </a:xfrm>
          <a:solidFill>
            <a:srgbClr val="E7E6E6"/>
          </a:solidFill>
        </p:grpSpPr>
        <p:sp>
          <p:nvSpPr>
            <p:cNvPr id="67" name="Freeform 11"/>
            <p:cNvSpPr/>
            <p:nvPr/>
          </p:nvSpPr>
          <p:spPr bwMode="auto">
            <a:xfrm>
              <a:off x="73026" y="3032125"/>
              <a:ext cx="279400" cy="276225"/>
            </a:xfrm>
            <a:custGeom>
              <a:avLst/>
              <a:gdLst>
                <a:gd name="T0" fmla="*/ 0 w 102"/>
                <a:gd name="T1" fmla="*/ 98 h 101"/>
                <a:gd name="T2" fmla="*/ 3 w 102"/>
                <a:gd name="T3" fmla="*/ 101 h 101"/>
                <a:gd name="T4" fmla="*/ 39 w 102"/>
                <a:gd name="T5" fmla="*/ 101 h 101"/>
                <a:gd name="T6" fmla="*/ 39 w 102"/>
                <a:gd name="T7" fmla="*/ 72 h 101"/>
                <a:gd name="T8" fmla="*/ 43 w 102"/>
                <a:gd name="T9" fmla="*/ 68 h 101"/>
                <a:gd name="T10" fmla="*/ 58 w 102"/>
                <a:gd name="T11" fmla="*/ 68 h 101"/>
                <a:gd name="T12" fmla="*/ 63 w 102"/>
                <a:gd name="T13" fmla="*/ 72 h 101"/>
                <a:gd name="T14" fmla="*/ 63 w 102"/>
                <a:gd name="T15" fmla="*/ 101 h 101"/>
                <a:gd name="T16" fmla="*/ 98 w 102"/>
                <a:gd name="T17" fmla="*/ 101 h 101"/>
                <a:gd name="T18" fmla="*/ 101 w 102"/>
                <a:gd name="T19" fmla="*/ 97 h 101"/>
                <a:gd name="T20" fmla="*/ 101 w 102"/>
                <a:gd name="T21" fmla="*/ 44 h 101"/>
                <a:gd name="T22" fmla="*/ 52 w 102"/>
                <a:gd name="T23" fmla="*/ 0 h 101"/>
                <a:gd name="T24" fmla="*/ 0 w 102"/>
                <a:gd name="T25" fmla="*/ 44 h 101"/>
                <a:gd name="T26" fmla="*/ 0 w 102"/>
                <a:gd name="T27" fmla="*/ 9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1">
                  <a:moveTo>
                    <a:pt x="0" y="98"/>
                  </a:moveTo>
                  <a:cubicBezTo>
                    <a:pt x="0" y="98"/>
                    <a:pt x="0" y="101"/>
                    <a:pt x="3" y="101"/>
                  </a:cubicBezTo>
                  <a:cubicBezTo>
                    <a:pt x="7" y="101"/>
                    <a:pt x="39" y="101"/>
                    <a:pt x="39" y="101"/>
                  </a:cubicBezTo>
                  <a:cubicBezTo>
                    <a:pt x="39" y="72"/>
                    <a:pt x="39" y="72"/>
                    <a:pt x="39" y="72"/>
                  </a:cubicBezTo>
                  <a:cubicBezTo>
                    <a:pt x="39" y="72"/>
                    <a:pt x="38" y="68"/>
                    <a:pt x="43" y="68"/>
                  </a:cubicBezTo>
                  <a:cubicBezTo>
                    <a:pt x="58" y="68"/>
                    <a:pt x="58" y="68"/>
                    <a:pt x="58" y="68"/>
                  </a:cubicBezTo>
                  <a:cubicBezTo>
                    <a:pt x="63" y="68"/>
                    <a:pt x="63" y="72"/>
                    <a:pt x="63" y="72"/>
                  </a:cubicBezTo>
                  <a:cubicBezTo>
                    <a:pt x="63" y="101"/>
                    <a:pt x="63" y="101"/>
                    <a:pt x="63" y="101"/>
                  </a:cubicBezTo>
                  <a:cubicBezTo>
                    <a:pt x="63" y="101"/>
                    <a:pt x="93" y="101"/>
                    <a:pt x="98" y="101"/>
                  </a:cubicBezTo>
                  <a:cubicBezTo>
                    <a:pt x="102" y="101"/>
                    <a:pt x="101" y="97"/>
                    <a:pt x="101" y="97"/>
                  </a:cubicBezTo>
                  <a:cubicBezTo>
                    <a:pt x="101" y="44"/>
                    <a:pt x="101" y="44"/>
                    <a:pt x="101" y="44"/>
                  </a:cubicBezTo>
                  <a:cubicBezTo>
                    <a:pt x="52" y="0"/>
                    <a:pt x="52" y="0"/>
                    <a:pt x="52" y="0"/>
                  </a:cubicBezTo>
                  <a:cubicBezTo>
                    <a:pt x="0" y="44"/>
                    <a:pt x="0" y="44"/>
                    <a:pt x="0" y="44"/>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68" name="Freeform 12"/>
            <p:cNvSpPr/>
            <p:nvPr/>
          </p:nvSpPr>
          <p:spPr bwMode="auto">
            <a:xfrm>
              <a:off x="20638" y="2970213"/>
              <a:ext cx="387350" cy="193675"/>
            </a:xfrm>
            <a:custGeom>
              <a:avLst/>
              <a:gdLst>
                <a:gd name="T0" fmla="*/ 0 w 141"/>
                <a:gd name="T1" fmla="*/ 63 h 71"/>
                <a:gd name="T2" fmla="*/ 14 w 141"/>
                <a:gd name="T3" fmla="*/ 63 h 71"/>
                <a:gd name="T4" fmla="*/ 72 w 141"/>
                <a:gd name="T5" fmla="*/ 14 h 71"/>
                <a:gd name="T6" fmla="*/ 126 w 141"/>
                <a:gd name="T7" fmla="*/ 62 h 71"/>
                <a:gd name="T8" fmla="*/ 141 w 141"/>
                <a:gd name="T9" fmla="*/ 62 h 71"/>
                <a:gd name="T10" fmla="*/ 72 w 141"/>
                <a:gd name="T11" fmla="*/ 0 h 71"/>
                <a:gd name="T12" fmla="*/ 0 w 141"/>
                <a:gd name="T13" fmla="*/ 63 h 71"/>
              </a:gdLst>
              <a:ahLst/>
              <a:cxnLst>
                <a:cxn ang="0">
                  <a:pos x="T0" y="T1"/>
                </a:cxn>
                <a:cxn ang="0">
                  <a:pos x="T2" y="T3"/>
                </a:cxn>
                <a:cxn ang="0">
                  <a:pos x="T4" y="T5"/>
                </a:cxn>
                <a:cxn ang="0">
                  <a:pos x="T6" y="T7"/>
                </a:cxn>
                <a:cxn ang="0">
                  <a:pos x="T8" y="T9"/>
                </a:cxn>
                <a:cxn ang="0">
                  <a:pos x="T10" y="T11"/>
                </a:cxn>
                <a:cxn ang="0">
                  <a:pos x="T12" y="T13"/>
                </a:cxn>
              </a:cxnLst>
              <a:rect l="0" t="0" r="r" b="b"/>
              <a:pathLst>
                <a:path w="141" h="71">
                  <a:moveTo>
                    <a:pt x="0" y="63"/>
                  </a:moveTo>
                  <a:cubicBezTo>
                    <a:pt x="0" y="63"/>
                    <a:pt x="5" y="71"/>
                    <a:pt x="14" y="63"/>
                  </a:cubicBezTo>
                  <a:cubicBezTo>
                    <a:pt x="72" y="14"/>
                    <a:pt x="72" y="14"/>
                    <a:pt x="72" y="14"/>
                  </a:cubicBezTo>
                  <a:cubicBezTo>
                    <a:pt x="126" y="62"/>
                    <a:pt x="126" y="62"/>
                    <a:pt x="126" y="62"/>
                  </a:cubicBezTo>
                  <a:cubicBezTo>
                    <a:pt x="137" y="70"/>
                    <a:pt x="141" y="62"/>
                    <a:pt x="141" y="62"/>
                  </a:cubicBezTo>
                  <a:cubicBezTo>
                    <a:pt x="72" y="0"/>
                    <a:pt x="72" y="0"/>
                    <a:pt x="72" y="0"/>
                  </a:cubicBezTo>
                  <a:lnTo>
                    <a:pt x="0"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69" name="Freeform 13"/>
            <p:cNvSpPr/>
            <p:nvPr/>
          </p:nvSpPr>
          <p:spPr bwMode="auto">
            <a:xfrm>
              <a:off x="325438" y="3008313"/>
              <a:ext cx="34925" cy="76200"/>
            </a:xfrm>
            <a:custGeom>
              <a:avLst/>
              <a:gdLst>
                <a:gd name="T0" fmla="*/ 22 w 22"/>
                <a:gd name="T1" fmla="*/ 0 h 48"/>
                <a:gd name="T2" fmla="*/ 0 w 22"/>
                <a:gd name="T3" fmla="*/ 0 h 48"/>
                <a:gd name="T4" fmla="*/ 0 w 22"/>
                <a:gd name="T5" fmla="*/ 29 h 48"/>
                <a:gd name="T6" fmla="*/ 22 w 22"/>
                <a:gd name="T7" fmla="*/ 48 h 48"/>
                <a:gd name="T8" fmla="*/ 22 w 22"/>
                <a:gd name="T9" fmla="*/ 0 h 48"/>
              </a:gdLst>
              <a:ahLst/>
              <a:cxnLst>
                <a:cxn ang="0">
                  <a:pos x="T0" y="T1"/>
                </a:cxn>
                <a:cxn ang="0">
                  <a:pos x="T2" y="T3"/>
                </a:cxn>
                <a:cxn ang="0">
                  <a:pos x="T4" y="T5"/>
                </a:cxn>
                <a:cxn ang="0">
                  <a:pos x="T6" y="T7"/>
                </a:cxn>
                <a:cxn ang="0">
                  <a:pos x="T8" y="T9"/>
                </a:cxn>
              </a:cxnLst>
              <a:rect l="0" t="0" r="r" b="b"/>
              <a:pathLst>
                <a:path w="22" h="48">
                  <a:moveTo>
                    <a:pt x="22" y="0"/>
                  </a:moveTo>
                  <a:lnTo>
                    <a:pt x="0" y="0"/>
                  </a:lnTo>
                  <a:lnTo>
                    <a:pt x="0" y="29"/>
                  </a:lnTo>
                  <a:lnTo>
                    <a:pt x="22" y="48"/>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grpSp>
      <p:grpSp>
        <p:nvGrpSpPr>
          <p:cNvPr id="70" name="Group 25"/>
          <p:cNvGrpSpPr/>
          <p:nvPr/>
        </p:nvGrpSpPr>
        <p:grpSpPr>
          <a:xfrm>
            <a:off x="2167448" y="1955524"/>
            <a:ext cx="181116" cy="175153"/>
            <a:chOff x="842963" y="938213"/>
            <a:chExt cx="385763" cy="373062"/>
          </a:xfrm>
          <a:solidFill>
            <a:srgbClr val="E7E6E6"/>
          </a:solidFill>
        </p:grpSpPr>
        <p:sp>
          <p:nvSpPr>
            <p:cNvPr id="71" name="Line 14"/>
            <p:cNvSpPr>
              <a:spLocks noChangeShapeType="1"/>
            </p:cNvSpPr>
            <p:nvPr/>
          </p:nvSpPr>
          <p:spPr bwMode="auto">
            <a:xfrm>
              <a:off x="842963" y="1311275"/>
              <a:ext cx="385763" cy="0"/>
            </a:xfrm>
            <a:prstGeom prst="line">
              <a:avLst/>
            </a:prstGeom>
            <a:grpFill/>
            <a:ln w="61913" cap="rnd">
              <a:solidFill>
                <a:srgbClr val="E7E6E6"/>
              </a:solidFill>
              <a:prstDash val="solid"/>
              <a:round/>
            </a:ln>
          </p:spPr>
          <p:txBody>
            <a:bodyPr vert="horz" wrap="square" lIns="91440" tIns="45720" rIns="91440" bIns="45720" numCol="1" anchor="t" anchorCtr="0" compatLnSpc="1"/>
            <a:lstStyle/>
            <a:p>
              <a:endParaRPr lang="en-US">
                <a:cs typeface="字魂36号-正文宋楷" panose="02000000000000000000" charset="-122"/>
              </a:endParaRPr>
            </a:p>
          </p:txBody>
        </p:sp>
        <p:sp>
          <p:nvSpPr>
            <p:cNvPr id="72" name="Freeform 15"/>
            <p:cNvSpPr/>
            <p:nvPr/>
          </p:nvSpPr>
          <p:spPr bwMode="auto">
            <a:xfrm>
              <a:off x="842963" y="1141413"/>
              <a:ext cx="117475" cy="125413"/>
            </a:xfrm>
            <a:custGeom>
              <a:avLst/>
              <a:gdLst>
                <a:gd name="T0" fmla="*/ 37 w 43"/>
                <a:gd name="T1" fmla="*/ 0 h 46"/>
                <a:gd name="T2" fmla="*/ 6 w 43"/>
                <a:gd name="T3" fmla="*/ 0 h 46"/>
                <a:gd name="T4" fmla="*/ 0 w 43"/>
                <a:gd name="T5" fmla="*/ 6 h 46"/>
                <a:gd name="T6" fmla="*/ 0 w 43"/>
                <a:gd name="T7" fmla="*/ 40 h 46"/>
                <a:gd name="T8" fmla="*/ 6 w 43"/>
                <a:gd name="T9" fmla="*/ 46 h 46"/>
                <a:gd name="T10" fmla="*/ 37 w 43"/>
                <a:gd name="T11" fmla="*/ 46 h 46"/>
                <a:gd name="T12" fmla="*/ 43 w 43"/>
                <a:gd name="T13" fmla="*/ 40 h 46"/>
                <a:gd name="T14" fmla="*/ 43 w 43"/>
                <a:gd name="T15" fmla="*/ 6 h 46"/>
                <a:gd name="T16" fmla="*/ 37 w 4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6">
                  <a:moveTo>
                    <a:pt x="37" y="0"/>
                  </a:moveTo>
                  <a:cubicBezTo>
                    <a:pt x="6" y="0"/>
                    <a:pt x="6" y="0"/>
                    <a:pt x="6" y="0"/>
                  </a:cubicBezTo>
                  <a:cubicBezTo>
                    <a:pt x="3" y="0"/>
                    <a:pt x="0" y="3"/>
                    <a:pt x="0" y="6"/>
                  </a:cubicBezTo>
                  <a:cubicBezTo>
                    <a:pt x="0" y="40"/>
                    <a:pt x="0" y="40"/>
                    <a:pt x="0" y="40"/>
                  </a:cubicBezTo>
                  <a:cubicBezTo>
                    <a:pt x="0" y="43"/>
                    <a:pt x="3" y="46"/>
                    <a:pt x="6" y="46"/>
                  </a:cubicBezTo>
                  <a:cubicBezTo>
                    <a:pt x="37" y="46"/>
                    <a:pt x="37" y="46"/>
                    <a:pt x="37" y="46"/>
                  </a:cubicBezTo>
                  <a:cubicBezTo>
                    <a:pt x="40" y="46"/>
                    <a:pt x="43" y="43"/>
                    <a:pt x="43" y="40"/>
                  </a:cubicBezTo>
                  <a:cubicBezTo>
                    <a:pt x="43" y="6"/>
                    <a:pt x="43" y="6"/>
                    <a:pt x="43" y="6"/>
                  </a:cubicBezTo>
                  <a:cubicBezTo>
                    <a:pt x="43" y="3"/>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73" name="Freeform 16"/>
            <p:cNvSpPr/>
            <p:nvPr/>
          </p:nvSpPr>
          <p:spPr bwMode="auto">
            <a:xfrm>
              <a:off x="977901" y="938213"/>
              <a:ext cx="117475" cy="328613"/>
            </a:xfrm>
            <a:custGeom>
              <a:avLst/>
              <a:gdLst>
                <a:gd name="T0" fmla="*/ 37 w 43"/>
                <a:gd name="T1" fmla="*/ 0 h 121"/>
                <a:gd name="T2" fmla="*/ 6 w 43"/>
                <a:gd name="T3" fmla="*/ 0 h 121"/>
                <a:gd name="T4" fmla="*/ 0 w 43"/>
                <a:gd name="T5" fmla="*/ 6 h 121"/>
                <a:gd name="T6" fmla="*/ 0 w 43"/>
                <a:gd name="T7" fmla="*/ 115 h 121"/>
                <a:gd name="T8" fmla="*/ 6 w 43"/>
                <a:gd name="T9" fmla="*/ 121 h 121"/>
                <a:gd name="T10" fmla="*/ 37 w 43"/>
                <a:gd name="T11" fmla="*/ 121 h 121"/>
                <a:gd name="T12" fmla="*/ 43 w 43"/>
                <a:gd name="T13" fmla="*/ 115 h 121"/>
                <a:gd name="T14" fmla="*/ 43 w 43"/>
                <a:gd name="T15" fmla="*/ 6 h 121"/>
                <a:gd name="T16" fmla="*/ 37 w 43"/>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21">
                  <a:moveTo>
                    <a:pt x="37" y="0"/>
                  </a:moveTo>
                  <a:cubicBezTo>
                    <a:pt x="6" y="0"/>
                    <a:pt x="6" y="0"/>
                    <a:pt x="6" y="0"/>
                  </a:cubicBezTo>
                  <a:cubicBezTo>
                    <a:pt x="3" y="0"/>
                    <a:pt x="0" y="3"/>
                    <a:pt x="0" y="6"/>
                  </a:cubicBezTo>
                  <a:cubicBezTo>
                    <a:pt x="0" y="115"/>
                    <a:pt x="0" y="115"/>
                    <a:pt x="0" y="115"/>
                  </a:cubicBezTo>
                  <a:cubicBezTo>
                    <a:pt x="0" y="118"/>
                    <a:pt x="3" y="121"/>
                    <a:pt x="6" y="121"/>
                  </a:cubicBezTo>
                  <a:cubicBezTo>
                    <a:pt x="37" y="121"/>
                    <a:pt x="37" y="121"/>
                    <a:pt x="37" y="121"/>
                  </a:cubicBezTo>
                  <a:cubicBezTo>
                    <a:pt x="40" y="121"/>
                    <a:pt x="43" y="118"/>
                    <a:pt x="43" y="115"/>
                  </a:cubicBezTo>
                  <a:cubicBezTo>
                    <a:pt x="43" y="6"/>
                    <a:pt x="43" y="6"/>
                    <a:pt x="43" y="6"/>
                  </a:cubicBezTo>
                  <a:cubicBezTo>
                    <a:pt x="43" y="3"/>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sp>
          <p:nvSpPr>
            <p:cNvPr id="74" name="Freeform 17"/>
            <p:cNvSpPr/>
            <p:nvPr/>
          </p:nvSpPr>
          <p:spPr bwMode="auto">
            <a:xfrm>
              <a:off x="1111251" y="1057275"/>
              <a:ext cx="117475" cy="209550"/>
            </a:xfrm>
            <a:custGeom>
              <a:avLst/>
              <a:gdLst>
                <a:gd name="T0" fmla="*/ 37 w 43"/>
                <a:gd name="T1" fmla="*/ 0 h 77"/>
                <a:gd name="T2" fmla="*/ 6 w 43"/>
                <a:gd name="T3" fmla="*/ 0 h 77"/>
                <a:gd name="T4" fmla="*/ 0 w 43"/>
                <a:gd name="T5" fmla="*/ 6 h 77"/>
                <a:gd name="T6" fmla="*/ 0 w 43"/>
                <a:gd name="T7" fmla="*/ 71 h 77"/>
                <a:gd name="T8" fmla="*/ 6 w 43"/>
                <a:gd name="T9" fmla="*/ 77 h 77"/>
                <a:gd name="T10" fmla="*/ 37 w 43"/>
                <a:gd name="T11" fmla="*/ 77 h 77"/>
                <a:gd name="T12" fmla="*/ 43 w 43"/>
                <a:gd name="T13" fmla="*/ 71 h 77"/>
                <a:gd name="T14" fmla="*/ 43 w 43"/>
                <a:gd name="T15" fmla="*/ 6 h 77"/>
                <a:gd name="T16" fmla="*/ 37 w 4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77">
                  <a:moveTo>
                    <a:pt x="37" y="0"/>
                  </a:moveTo>
                  <a:cubicBezTo>
                    <a:pt x="6" y="0"/>
                    <a:pt x="6" y="0"/>
                    <a:pt x="6" y="0"/>
                  </a:cubicBezTo>
                  <a:cubicBezTo>
                    <a:pt x="3" y="0"/>
                    <a:pt x="0" y="3"/>
                    <a:pt x="0" y="6"/>
                  </a:cubicBezTo>
                  <a:cubicBezTo>
                    <a:pt x="0" y="71"/>
                    <a:pt x="0" y="71"/>
                    <a:pt x="0" y="71"/>
                  </a:cubicBezTo>
                  <a:cubicBezTo>
                    <a:pt x="0" y="74"/>
                    <a:pt x="3" y="77"/>
                    <a:pt x="6" y="77"/>
                  </a:cubicBezTo>
                  <a:cubicBezTo>
                    <a:pt x="37" y="77"/>
                    <a:pt x="37" y="77"/>
                    <a:pt x="37" y="77"/>
                  </a:cubicBezTo>
                  <a:cubicBezTo>
                    <a:pt x="40" y="77"/>
                    <a:pt x="43" y="74"/>
                    <a:pt x="43" y="71"/>
                  </a:cubicBezTo>
                  <a:cubicBezTo>
                    <a:pt x="43" y="6"/>
                    <a:pt x="43" y="6"/>
                    <a:pt x="43" y="6"/>
                  </a:cubicBezTo>
                  <a:cubicBezTo>
                    <a:pt x="43" y="3"/>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字魂36号-正文宋楷" panose="02000000000000000000" charset="-122"/>
              </a:endParaRPr>
            </a:p>
          </p:txBody>
        </p:sp>
      </p:grpSp>
      <p:sp>
        <p:nvSpPr>
          <p:cNvPr id="75" name="TextBox 47"/>
          <p:cNvSpPr txBox="1"/>
          <p:nvPr/>
        </p:nvSpPr>
        <p:spPr>
          <a:xfrm>
            <a:off x="5067214" y="2785785"/>
            <a:ext cx="2033530" cy="369332"/>
          </a:xfrm>
          <a:prstGeom prst="rect">
            <a:avLst/>
          </a:prstGeom>
          <a:noFill/>
        </p:spPr>
        <p:txBody>
          <a:bodyPr wrap="square" rtlCol="0">
            <a:spAutoFit/>
          </a:bodyPr>
          <a:lstStyle/>
          <a:p>
            <a:r>
              <a:rPr lang="en-US" b="1" dirty="0">
                <a:solidFill>
                  <a:srgbClr val="000000">
                    <a:lumMod val="75000"/>
                    <a:lumOff val="25000"/>
                  </a:srgbClr>
                </a:solidFill>
                <a:latin typeface="字魂36号-正文宋楷" panose="02000000000000000000" charset="-122"/>
                <a:ea typeface="字魂36号-正文宋楷" panose="02000000000000000000" charset="-122"/>
                <a:cs typeface="字魂36号-正文宋楷" panose="02000000000000000000" charset="-122"/>
              </a:rPr>
              <a:t>Step 1</a:t>
            </a:r>
          </a:p>
        </p:txBody>
      </p:sp>
      <p:sp>
        <p:nvSpPr>
          <p:cNvPr id="76" name="TextBox 49"/>
          <p:cNvSpPr txBox="1"/>
          <p:nvPr/>
        </p:nvSpPr>
        <p:spPr>
          <a:xfrm>
            <a:off x="5067214" y="4362847"/>
            <a:ext cx="2033530" cy="369332"/>
          </a:xfrm>
          <a:prstGeom prst="rect">
            <a:avLst/>
          </a:prstGeom>
          <a:noFill/>
        </p:spPr>
        <p:txBody>
          <a:bodyPr wrap="square" rtlCol="0">
            <a:spAutoFit/>
          </a:bodyPr>
          <a:lstStyle/>
          <a:p>
            <a:r>
              <a:rPr lang="en-US" b="1" dirty="0">
                <a:solidFill>
                  <a:srgbClr val="000000">
                    <a:lumMod val="75000"/>
                    <a:lumOff val="25000"/>
                  </a:srgbClr>
                </a:solidFill>
                <a:latin typeface="字魂36号-正文宋楷" panose="02000000000000000000" charset="-122"/>
                <a:ea typeface="字魂36号-正文宋楷" panose="02000000000000000000" charset="-122"/>
                <a:cs typeface="字魂36号-正文宋楷" panose="02000000000000000000" charset="-122"/>
              </a:rPr>
              <a:t>Step 2</a:t>
            </a:r>
          </a:p>
        </p:txBody>
      </p:sp>
      <p:sp>
        <p:nvSpPr>
          <p:cNvPr id="77" name="TextBox 51"/>
          <p:cNvSpPr txBox="1"/>
          <p:nvPr/>
        </p:nvSpPr>
        <p:spPr>
          <a:xfrm>
            <a:off x="8613002" y="2785785"/>
            <a:ext cx="2033530" cy="369332"/>
          </a:xfrm>
          <a:prstGeom prst="rect">
            <a:avLst/>
          </a:prstGeom>
          <a:noFill/>
        </p:spPr>
        <p:txBody>
          <a:bodyPr wrap="square" rtlCol="0">
            <a:spAutoFit/>
          </a:bodyPr>
          <a:lstStyle/>
          <a:p>
            <a:r>
              <a:rPr lang="en-US" b="1" dirty="0">
                <a:solidFill>
                  <a:srgbClr val="000000">
                    <a:lumMod val="75000"/>
                    <a:lumOff val="25000"/>
                  </a:srgbClr>
                </a:solidFill>
                <a:latin typeface="字魂36号-正文宋楷" panose="02000000000000000000" charset="-122"/>
                <a:ea typeface="字魂36号-正文宋楷" panose="02000000000000000000" charset="-122"/>
                <a:cs typeface="字魂36号-正文宋楷" panose="02000000000000000000" charset="-122"/>
              </a:rPr>
              <a:t>Step 3</a:t>
            </a:r>
          </a:p>
        </p:txBody>
      </p:sp>
      <p:sp>
        <p:nvSpPr>
          <p:cNvPr id="78" name="TextBox 53"/>
          <p:cNvSpPr txBox="1"/>
          <p:nvPr/>
        </p:nvSpPr>
        <p:spPr>
          <a:xfrm>
            <a:off x="8613002" y="4362847"/>
            <a:ext cx="2033530" cy="369332"/>
          </a:xfrm>
          <a:prstGeom prst="rect">
            <a:avLst/>
          </a:prstGeom>
          <a:noFill/>
        </p:spPr>
        <p:txBody>
          <a:bodyPr wrap="square" rtlCol="0">
            <a:spAutoFit/>
          </a:bodyPr>
          <a:lstStyle/>
          <a:p>
            <a:r>
              <a:rPr lang="en-US" b="1" dirty="0">
                <a:solidFill>
                  <a:srgbClr val="000000">
                    <a:lumMod val="75000"/>
                    <a:lumOff val="25000"/>
                  </a:srgbClr>
                </a:solidFill>
                <a:latin typeface="字魂36号-正文宋楷" panose="02000000000000000000" charset="-122"/>
                <a:ea typeface="字魂36号-正文宋楷" panose="02000000000000000000" charset="-122"/>
                <a:cs typeface="字魂36号-正文宋楷" panose="02000000000000000000" charset="-122"/>
              </a:rPr>
              <a:t>Step 4</a:t>
            </a:r>
          </a:p>
        </p:txBody>
      </p:sp>
      <p:sp>
        <p:nvSpPr>
          <p:cNvPr id="79" name="Rectangle 29"/>
          <p:cNvSpPr/>
          <p:nvPr/>
        </p:nvSpPr>
        <p:spPr>
          <a:xfrm>
            <a:off x="5091256" y="3173380"/>
            <a:ext cx="2009488" cy="817981"/>
          </a:xfrm>
          <a:prstGeom prst="rect">
            <a:avLst/>
          </a:prstGeom>
        </p:spPr>
        <p:txBody>
          <a:bodyPr wrap="square">
            <a:spAutoFit/>
          </a:bodyPr>
          <a:lstStyle/>
          <a:p>
            <a:pPr lvl="0" algn="l">
              <a:lnSpc>
                <a:spcPts val="2000"/>
              </a:lnSpc>
              <a:defRPr/>
            </a:pPr>
            <a:r>
              <a:rPr lang="zh-CN" altLang="en-US" sz="1100"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80" name="Rectangle 29"/>
          <p:cNvSpPr/>
          <p:nvPr/>
        </p:nvSpPr>
        <p:spPr>
          <a:xfrm>
            <a:off x="8637044" y="3173380"/>
            <a:ext cx="2009488" cy="817981"/>
          </a:xfrm>
          <a:prstGeom prst="rect">
            <a:avLst/>
          </a:prstGeom>
        </p:spPr>
        <p:txBody>
          <a:bodyPr wrap="square">
            <a:spAutoFit/>
          </a:bodyPr>
          <a:lstStyle/>
          <a:p>
            <a:pPr lvl="0" algn="l">
              <a:lnSpc>
                <a:spcPts val="2000"/>
              </a:lnSpc>
              <a:defRPr/>
            </a:pPr>
            <a:r>
              <a:rPr lang="zh-CN" altLang="en-US" sz="1100"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81" name="Rectangle 29"/>
          <p:cNvSpPr/>
          <p:nvPr/>
        </p:nvSpPr>
        <p:spPr>
          <a:xfrm>
            <a:off x="5091256" y="4757035"/>
            <a:ext cx="2009488" cy="817981"/>
          </a:xfrm>
          <a:prstGeom prst="rect">
            <a:avLst/>
          </a:prstGeom>
        </p:spPr>
        <p:txBody>
          <a:bodyPr wrap="square">
            <a:spAutoFit/>
          </a:bodyPr>
          <a:lstStyle/>
          <a:p>
            <a:pPr lvl="0" algn="l">
              <a:lnSpc>
                <a:spcPts val="2000"/>
              </a:lnSpc>
              <a:defRPr/>
            </a:pPr>
            <a:r>
              <a:rPr lang="zh-CN" altLang="en-US" sz="1100"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82" name="Rectangle 29"/>
          <p:cNvSpPr/>
          <p:nvPr/>
        </p:nvSpPr>
        <p:spPr>
          <a:xfrm>
            <a:off x="8637044" y="4757035"/>
            <a:ext cx="2009488" cy="817981"/>
          </a:xfrm>
          <a:prstGeom prst="rect">
            <a:avLst/>
          </a:prstGeom>
        </p:spPr>
        <p:txBody>
          <a:bodyPr wrap="square">
            <a:spAutoFit/>
          </a:bodyPr>
          <a:lstStyle/>
          <a:p>
            <a:pPr lvl="0" algn="l">
              <a:lnSpc>
                <a:spcPts val="2000"/>
              </a:lnSpc>
              <a:defRPr/>
            </a:pPr>
            <a:r>
              <a:rPr lang="zh-CN" altLang="en-US" sz="1100" dirty="0">
                <a:solidFill>
                  <a:srgbClr val="FFFFFF">
                    <a:lumMod val="50000"/>
                  </a:srgb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83" name="TextBox 7"/>
          <p:cNvSpPr txBox="1"/>
          <p:nvPr/>
        </p:nvSpPr>
        <p:spPr>
          <a:xfrm>
            <a:off x="5091256" y="1788607"/>
            <a:ext cx="2621280" cy="583565"/>
          </a:xfrm>
          <a:prstGeom prst="rect">
            <a:avLst/>
          </a:prstGeom>
          <a:noFill/>
        </p:spPr>
        <p:txBody>
          <a:bodyPr wrap="none" rtlCol="0">
            <a:spAutoFit/>
          </a:bodyPr>
          <a:lstStyle/>
          <a:p>
            <a:r>
              <a:rPr lang="zh-CN" altLang="en-US" sz="3200" dirty="0">
                <a:solidFill>
                  <a:srgbClr val="362C5E"/>
                </a:solidFill>
                <a:latin typeface="字魂36号-正文宋楷" panose="02000000000000000000" charset="-122"/>
                <a:ea typeface="字魂36号-正文宋楷" panose="02000000000000000000" charset="-122"/>
                <a:cs typeface="字魂36号-正文宋楷" panose="02000000000000000000" charset="-122"/>
              </a:rPr>
              <a:t>优秀项目展示</a:t>
            </a:r>
          </a:p>
        </p:txBody>
      </p:sp>
      <p:sp>
        <p:nvSpPr>
          <p:cNvPr id="84" name="Google Shape;86;p19"/>
          <p:cNvSpPr txBox="1"/>
          <p:nvPr/>
        </p:nvSpPr>
        <p:spPr>
          <a:xfrm>
            <a:off x="5091256" y="1354337"/>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rgbClr val="000000">
                    <a:lumMod val="75000"/>
                    <a:lumOff val="25000"/>
                  </a:srgb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YOUR TITLE HERE</a:t>
            </a:r>
            <a:endParaRPr sz="2400" b="0" i="0" u="none" strike="noStrike" cap="none">
              <a:solidFill>
                <a:srgbClr val="000000">
                  <a:lumMod val="75000"/>
                  <a:lumOff val="25000"/>
                </a:srgb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nvGrpSpPr>
          <p:cNvPr id="3" name="组合 2"/>
          <p:cNvGrpSpPr/>
          <p:nvPr/>
        </p:nvGrpSpPr>
        <p:grpSpPr>
          <a:xfrm>
            <a:off x="581660" y="376555"/>
            <a:ext cx="3164840" cy="765175"/>
            <a:chOff x="916" y="593"/>
            <a:chExt cx="4984" cy="1205"/>
          </a:xfrm>
        </p:grpSpPr>
        <p:sp>
          <p:nvSpPr>
            <p:cNvPr id="7"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成功项目展示</a:t>
              </a:r>
            </a:p>
          </p:txBody>
        </p:sp>
        <p:sp>
          <p:nvSpPr>
            <p:cNvPr id="11"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0" name="组合 9"/>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2" name="组合 1"/>
            <p:cNvGrpSpPr/>
            <p:nvPr/>
          </p:nvGrpSpPr>
          <p:grpSpPr>
            <a:xfrm>
              <a:off x="0" y="3903"/>
              <a:ext cx="262" cy="2740"/>
              <a:chOff x="0" y="1124"/>
              <a:chExt cx="262" cy="2740"/>
            </a:xfrm>
          </p:grpSpPr>
          <p:sp>
            <p:nvSpPr>
              <p:cNvPr id="8" name="矩形 7"/>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9" name="矩形 8"/>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0-#ppt_w/2"/>
                                          </p:val>
                                        </p:tav>
                                        <p:tav tm="100000">
                                          <p:val>
                                            <p:strVal val="#ppt_x"/>
                                          </p:val>
                                        </p:tav>
                                      </p:tavLst>
                                    </p:anim>
                                    <p:anim calcmode="lin" valueType="num">
                                      <p:cBhvr additive="base">
                                        <p:cTn id="20" dur="500" fill="hold"/>
                                        <p:tgtEl>
                                          <p:spTgt spid="7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0-#ppt_w/2"/>
                                          </p:val>
                                        </p:tav>
                                        <p:tav tm="100000">
                                          <p:val>
                                            <p:strVal val="#ppt_x"/>
                                          </p:val>
                                        </p:tav>
                                      </p:tavLst>
                                    </p:anim>
                                    <p:anim calcmode="lin" valueType="num">
                                      <p:cBhvr additive="base">
                                        <p:cTn id="24" dur="50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0-#ppt_w/2"/>
                                          </p:val>
                                        </p:tav>
                                        <p:tav tm="100000">
                                          <p:val>
                                            <p:strVal val="#ppt_x"/>
                                          </p:val>
                                        </p:tav>
                                      </p:tavLst>
                                    </p:anim>
                                    <p:anim calcmode="lin" valueType="num">
                                      <p:cBhvr additive="base">
                                        <p:cTn id="32" dur="500" fill="hold"/>
                                        <p:tgtEl>
                                          <p:spTgt spid="5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25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500" fill="hold"/>
                                        <p:tgtEl>
                                          <p:spTgt spid="58"/>
                                        </p:tgtEl>
                                        <p:attrNameLst>
                                          <p:attrName>ppt_x</p:attrName>
                                        </p:attrNameLst>
                                      </p:cBhvr>
                                      <p:tavLst>
                                        <p:tav tm="0">
                                          <p:val>
                                            <p:strVal val="0-#ppt_w/2"/>
                                          </p:val>
                                        </p:tav>
                                        <p:tav tm="100000">
                                          <p:val>
                                            <p:strVal val="#ppt_x"/>
                                          </p:val>
                                        </p:tav>
                                      </p:tavLst>
                                    </p:anim>
                                    <p:anim calcmode="lin" valueType="num">
                                      <p:cBhvr additive="base">
                                        <p:cTn id="36" dur="500" fill="hold"/>
                                        <p:tgtEl>
                                          <p:spTgt spid="5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0-#ppt_w/2"/>
                                          </p:val>
                                        </p:tav>
                                        <p:tav tm="100000">
                                          <p:val>
                                            <p:strVal val="#ppt_x"/>
                                          </p:val>
                                        </p:tav>
                                      </p:tavLst>
                                    </p:anim>
                                    <p:anim calcmode="lin" valueType="num">
                                      <p:cBhvr additive="base">
                                        <p:cTn id="44" dur="500" fill="hold"/>
                                        <p:tgtEl>
                                          <p:spTgt spid="5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50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0-#ppt_w/2"/>
                                          </p:val>
                                        </p:tav>
                                        <p:tav tm="100000">
                                          <p:val>
                                            <p:strVal val="#ppt_x"/>
                                          </p:val>
                                        </p:tav>
                                      </p:tavLst>
                                    </p:anim>
                                    <p:anim calcmode="lin" valueType="num">
                                      <p:cBhvr additive="base">
                                        <p:cTn id="52" dur="500" fill="hold"/>
                                        <p:tgtEl>
                                          <p:spTgt spid="6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75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0-#ppt_w/2"/>
                                          </p:val>
                                        </p:tav>
                                        <p:tav tm="100000">
                                          <p:val>
                                            <p:strVal val="#ppt_x"/>
                                          </p:val>
                                        </p:tav>
                                      </p:tavLst>
                                    </p:anim>
                                    <p:anim calcmode="lin" valueType="num">
                                      <p:cBhvr additive="base">
                                        <p:cTn id="56" dur="500" fill="hold"/>
                                        <p:tgtEl>
                                          <p:spTgt spid="4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0-#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75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0-#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75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0-#ppt_w/2"/>
                                          </p:val>
                                        </p:tav>
                                        <p:tav tm="100000">
                                          <p:val>
                                            <p:strVal val="#ppt_x"/>
                                          </p:val>
                                        </p:tav>
                                      </p:tavLst>
                                    </p:anim>
                                    <p:anim calcmode="lin" valueType="num">
                                      <p:cBhvr additive="base">
                                        <p:cTn id="68" dur="500" fill="hold"/>
                                        <p:tgtEl>
                                          <p:spTgt spid="61"/>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16" presetClass="entr" presetSubtype="21" fill="hold" grpId="0" nodeType="after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barn(inVertical)">
                                      <p:cBhvr>
                                        <p:cTn id="72" dur="500"/>
                                        <p:tgtEl>
                                          <p:spTgt spid="83"/>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barn(inVertical)">
                                      <p:cBhvr>
                                        <p:cTn id="75" dur="500"/>
                                        <p:tgtEl>
                                          <p:spTgt spid="84"/>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fade">
                                      <p:cBhvr>
                                        <p:cTn id="79" dur="500"/>
                                        <p:tgtEl>
                                          <p:spTgt spid="75"/>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fade">
                                      <p:cBhvr>
                                        <p:cTn id="83" dur="500"/>
                                        <p:tgtEl>
                                          <p:spTgt spid="76"/>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fade">
                                      <p:cBhvr>
                                        <p:cTn id="87" dur="500"/>
                                        <p:tgtEl>
                                          <p:spTgt spid="77"/>
                                        </p:tgtEl>
                                      </p:cBhvr>
                                    </p:animEffect>
                                  </p:childTnLst>
                                </p:cTn>
                              </p:par>
                            </p:childTnLst>
                          </p:cTn>
                        </p:par>
                        <p:par>
                          <p:cTn id="88" fill="hold">
                            <p:stCondLst>
                              <p:cond delay="2500"/>
                            </p:stCondLst>
                            <p:childTnLst>
                              <p:par>
                                <p:cTn id="89" presetID="10" presetClass="entr" presetSubtype="0" fill="hold" grpId="0"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fade">
                                      <p:cBhvr>
                                        <p:cTn id="91" dur="500"/>
                                        <p:tgtEl>
                                          <p:spTgt spid="78"/>
                                        </p:tgtEl>
                                      </p:cBhvr>
                                    </p:animEffect>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79"/>
                                        </p:tgtEl>
                                        <p:attrNameLst>
                                          <p:attrName>style.visibility</p:attrName>
                                        </p:attrNameLst>
                                      </p:cBhvr>
                                      <p:to>
                                        <p:strVal val="visible"/>
                                      </p:to>
                                    </p:set>
                                    <p:animEffect transition="in" filter="fade">
                                      <p:cBhvr>
                                        <p:cTn id="95" dur="1000"/>
                                        <p:tgtEl>
                                          <p:spTgt spid="79"/>
                                        </p:tgtEl>
                                      </p:cBhvr>
                                    </p:animEffect>
                                    <p:anim calcmode="lin" valueType="num">
                                      <p:cBhvr>
                                        <p:cTn id="96" dur="1000" fill="hold"/>
                                        <p:tgtEl>
                                          <p:spTgt spid="79"/>
                                        </p:tgtEl>
                                        <p:attrNameLst>
                                          <p:attrName>ppt_x</p:attrName>
                                        </p:attrNameLst>
                                      </p:cBhvr>
                                      <p:tavLst>
                                        <p:tav tm="0">
                                          <p:val>
                                            <p:strVal val="#ppt_x"/>
                                          </p:val>
                                        </p:tav>
                                        <p:tav tm="100000">
                                          <p:val>
                                            <p:strVal val="#ppt_x"/>
                                          </p:val>
                                        </p:tav>
                                      </p:tavLst>
                                    </p:anim>
                                    <p:anim calcmode="lin" valueType="num">
                                      <p:cBhvr>
                                        <p:cTn id="97" dur="1000" fill="hold"/>
                                        <p:tgtEl>
                                          <p:spTgt spid="79"/>
                                        </p:tgtEl>
                                        <p:attrNameLst>
                                          <p:attrName>ppt_y</p:attrName>
                                        </p:attrNameLst>
                                      </p:cBhvr>
                                      <p:tavLst>
                                        <p:tav tm="0">
                                          <p:val>
                                            <p:strVal val="#ppt_y+.1"/>
                                          </p:val>
                                        </p:tav>
                                        <p:tav tm="100000">
                                          <p:val>
                                            <p:strVal val="#ppt_y"/>
                                          </p:val>
                                        </p:tav>
                                      </p:tavLst>
                                    </p:anim>
                                  </p:childTnLst>
                                </p:cTn>
                              </p:par>
                            </p:childTnLst>
                          </p:cTn>
                        </p:par>
                        <p:par>
                          <p:cTn id="98" fill="hold">
                            <p:stCondLst>
                              <p:cond delay="4000"/>
                            </p:stCondLst>
                            <p:childTnLst>
                              <p:par>
                                <p:cTn id="99" presetID="42" presetClass="entr" presetSubtype="0" fill="hold" grpId="0"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fade">
                                      <p:cBhvr>
                                        <p:cTn id="101" dur="1000"/>
                                        <p:tgtEl>
                                          <p:spTgt spid="80"/>
                                        </p:tgtEl>
                                      </p:cBhvr>
                                    </p:animEffect>
                                    <p:anim calcmode="lin" valueType="num">
                                      <p:cBhvr>
                                        <p:cTn id="102" dur="1000" fill="hold"/>
                                        <p:tgtEl>
                                          <p:spTgt spid="80"/>
                                        </p:tgtEl>
                                        <p:attrNameLst>
                                          <p:attrName>ppt_x</p:attrName>
                                        </p:attrNameLst>
                                      </p:cBhvr>
                                      <p:tavLst>
                                        <p:tav tm="0">
                                          <p:val>
                                            <p:strVal val="#ppt_x"/>
                                          </p:val>
                                        </p:tav>
                                        <p:tav tm="100000">
                                          <p:val>
                                            <p:strVal val="#ppt_x"/>
                                          </p:val>
                                        </p:tav>
                                      </p:tavLst>
                                    </p:anim>
                                    <p:anim calcmode="lin" valueType="num">
                                      <p:cBhvr>
                                        <p:cTn id="103" dur="1000" fill="hold"/>
                                        <p:tgtEl>
                                          <p:spTgt spid="80"/>
                                        </p:tgtEl>
                                        <p:attrNameLst>
                                          <p:attrName>ppt_y</p:attrName>
                                        </p:attrNameLst>
                                      </p:cBhvr>
                                      <p:tavLst>
                                        <p:tav tm="0">
                                          <p:val>
                                            <p:strVal val="#ppt_y+.1"/>
                                          </p:val>
                                        </p:tav>
                                        <p:tav tm="100000">
                                          <p:val>
                                            <p:strVal val="#ppt_y"/>
                                          </p:val>
                                        </p:tav>
                                      </p:tavLst>
                                    </p:anim>
                                  </p:childTnLst>
                                </p:cTn>
                              </p:par>
                            </p:childTnLst>
                          </p:cTn>
                        </p:par>
                        <p:par>
                          <p:cTn id="104" fill="hold">
                            <p:stCondLst>
                              <p:cond delay="5000"/>
                            </p:stCondLst>
                            <p:childTnLst>
                              <p:par>
                                <p:cTn id="105" presetID="42" presetClass="entr" presetSubtype="0" fill="hold" grpId="0" nodeType="afterEffect">
                                  <p:stCondLst>
                                    <p:cond delay="0"/>
                                  </p:stCondLst>
                                  <p:childTnLst>
                                    <p:set>
                                      <p:cBhvr>
                                        <p:cTn id="106" dur="1" fill="hold">
                                          <p:stCondLst>
                                            <p:cond delay="0"/>
                                          </p:stCondLst>
                                        </p:cTn>
                                        <p:tgtEl>
                                          <p:spTgt spid="81"/>
                                        </p:tgtEl>
                                        <p:attrNameLst>
                                          <p:attrName>style.visibility</p:attrName>
                                        </p:attrNameLst>
                                      </p:cBhvr>
                                      <p:to>
                                        <p:strVal val="visible"/>
                                      </p:to>
                                    </p:set>
                                    <p:animEffect transition="in" filter="fade">
                                      <p:cBhvr>
                                        <p:cTn id="107" dur="1000"/>
                                        <p:tgtEl>
                                          <p:spTgt spid="81"/>
                                        </p:tgtEl>
                                      </p:cBhvr>
                                    </p:animEffect>
                                    <p:anim calcmode="lin" valueType="num">
                                      <p:cBhvr>
                                        <p:cTn id="108" dur="1000" fill="hold"/>
                                        <p:tgtEl>
                                          <p:spTgt spid="81"/>
                                        </p:tgtEl>
                                        <p:attrNameLst>
                                          <p:attrName>ppt_x</p:attrName>
                                        </p:attrNameLst>
                                      </p:cBhvr>
                                      <p:tavLst>
                                        <p:tav tm="0">
                                          <p:val>
                                            <p:strVal val="#ppt_x"/>
                                          </p:val>
                                        </p:tav>
                                        <p:tav tm="100000">
                                          <p:val>
                                            <p:strVal val="#ppt_x"/>
                                          </p:val>
                                        </p:tav>
                                      </p:tavLst>
                                    </p:anim>
                                    <p:anim calcmode="lin" valueType="num">
                                      <p:cBhvr>
                                        <p:cTn id="109" dur="1000" fill="hold"/>
                                        <p:tgtEl>
                                          <p:spTgt spid="81"/>
                                        </p:tgtEl>
                                        <p:attrNameLst>
                                          <p:attrName>ppt_y</p:attrName>
                                        </p:attrNameLst>
                                      </p:cBhvr>
                                      <p:tavLst>
                                        <p:tav tm="0">
                                          <p:val>
                                            <p:strVal val="#ppt_y+.1"/>
                                          </p:val>
                                        </p:tav>
                                        <p:tav tm="100000">
                                          <p:val>
                                            <p:strVal val="#ppt_y"/>
                                          </p:val>
                                        </p:tav>
                                      </p:tavLst>
                                    </p:anim>
                                  </p:childTnLst>
                                </p:cTn>
                              </p:par>
                            </p:childTnLst>
                          </p:cTn>
                        </p:par>
                        <p:par>
                          <p:cTn id="110" fill="hold">
                            <p:stCondLst>
                              <p:cond delay="6000"/>
                            </p:stCondLst>
                            <p:childTnLst>
                              <p:par>
                                <p:cTn id="111" presetID="42" presetClass="entr" presetSubtype="0" fill="hold" grpId="0" nodeType="afterEffect">
                                  <p:stCondLst>
                                    <p:cond delay="0"/>
                                  </p:stCondLst>
                                  <p:childTnLst>
                                    <p:set>
                                      <p:cBhvr>
                                        <p:cTn id="112" dur="1" fill="hold">
                                          <p:stCondLst>
                                            <p:cond delay="0"/>
                                          </p:stCondLst>
                                        </p:cTn>
                                        <p:tgtEl>
                                          <p:spTgt spid="82"/>
                                        </p:tgtEl>
                                        <p:attrNameLst>
                                          <p:attrName>style.visibility</p:attrName>
                                        </p:attrNameLst>
                                      </p:cBhvr>
                                      <p:to>
                                        <p:strVal val="visible"/>
                                      </p:to>
                                    </p:set>
                                    <p:animEffect transition="in" filter="fade">
                                      <p:cBhvr>
                                        <p:cTn id="113" dur="1000"/>
                                        <p:tgtEl>
                                          <p:spTgt spid="82"/>
                                        </p:tgtEl>
                                      </p:cBhvr>
                                    </p:animEffect>
                                    <p:anim calcmode="lin" valueType="num">
                                      <p:cBhvr>
                                        <p:cTn id="114" dur="1000" fill="hold"/>
                                        <p:tgtEl>
                                          <p:spTgt spid="82"/>
                                        </p:tgtEl>
                                        <p:attrNameLst>
                                          <p:attrName>ppt_x</p:attrName>
                                        </p:attrNameLst>
                                      </p:cBhvr>
                                      <p:tavLst>
                                        <p:tav tm="0">
                                          <p:val>
                                            <p:strVal val="#ppt_x"/>
                                          </p:val>
                                        </p:tav>
                                        <p:tav tm="100000">
                                          <p:val>
                                            <p:strVal val="#ppt_x"/>
                                          </p:val>
                                        </p:tav>
                                      </p:tavLst>
                                    </p:anim>
                                    <p:anim calcmode="lin" valueType="num">
                                      <p:cBhvr>
                                        <p:cTn id="115"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8" grpId="0" bldLvl="0" animBg="1"/>
      <p:bldP spid="49" grpId="0" bldLvl="0" animBg="1"/>
      <p:bldP spid="50" grpId="0" bldLvl="0" animBg="1"/>
      <p:bldP spid="51" grpId="0" bldLvl="0" animBg="1"/>
      <p:bldP spid="52" grpId="0" bldLvl="0" animBg="1"/>
      <p:bldP spid="53" grpId="0" bldLvl="0" animBg="1"/>
      <p:bldP spid="54" grpId="0"/>
      <p:bldP spid="55" grpId="0"/>
      <p:bldP spid="56" grpId="0"/>
      <p:bldP spid="57" grpId="0"/>
      <p:bldP spid="75" grpId="0"/>
      <p:bldP spid="76" grpId="0"/>
      <p:bldP spid="77" grpId="0"/>
      <p:bldP spid="78" grpId="0"/>
      <p:bldP spid="79" grpId="0"/>
      <p:bldP spid="80" grpId="0"/>
      <p:bldP spid="81" grpId="0"/>
      <p:bldP spid="82" grpId="0"/>
      <p:bldP spid="83" grpId="0"/>
      <p:bldP spid="8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sp>
        <p:nvSpPr>
          <p:cNvPr id="2" name="矩形 1"/>
          <p:cNvSpPr/>
          <p:nvPr/>
        </p:nvSpPr>
        <p:spPr>
          <a:xfrm>
            <a:off x="0" y="-635"/>
            <a:ext cx="12214860" cy="685292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a:stretch>
            <a:fillRect/>
          </a:stretch>
        </p:blipFill>
        <p:spPr>
          <a:xfrm>
            <a:off x="546492" y="294154"/>
            <a:ext cx="957034" cy="507184"/>
          </a:xfrm>
          <a:prstGeom prst="rect">
            <a:avLst/>
          </a:prstGeom>
        </p:spPr>
      </p:pic>
      <p:sp>
        <p:nvSpPr>
          <p:cNvPr id="12" name="1"/>
          <p:cNvSpPr/>
          <p:nvPr/>
        </p:nvSpPr>
        <p:spPr>
          <a:xfrm>
            <a:off x="4472305" y="3836035"/>
            <a:ext cx="3641725"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3" name="1"/>
          <p:cNvSpPr txBox="1"/>
          <p:nvPr/>
        </p:nvSpPr>
        <p:spPr>
          <a:xfrm>
            <a:off x="3716655" y="2914015"/>
            <a:ext cx="4787900" cy="922020"/>
          </a:xfrm>
          <a:prstGeom prst="rect">
            <a:avLst/>
          </a:prstGeom>
          <a:noFill/>
          <a:effectLst/>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latin typeface="字魂36号-正文宋楷" panose="02000000000000000000" charset="-122"/>
                <a:ea typeface="字魂36号-正文宋楷" panose="02000000000000000000" charset="-122"/>
                <a:cs typeface="字魂35号-经典雅黑" panose="02000000000000000000" charset="-122"/>
                <a:sym typeface="+mn-ea"/>
              </a:rPr>
              <a:t>成功经验反思</a:t>
            </a:r>
          </a:p>
        </p:txBody>
      </p:sp>
      <p:sp>
        <p:nvSpPr>
          <p:cNvPr id="6" name="文本框 5"/>
          <p:cNvSpPr txBox="1"/>
          <p:nvPr/>
        </p:nvSpPr>
        <p:spPr>
          <a:xfrm rot="16200000">
            <a:off x="25400" y="3014345"/>
            <a:ext cx="3786505" cy="829945"/>
          </a:xfrm>
          <a:prstGeom prst="rect">
            <a:avLst/>
          </a:prstGeom>
          <a:noFill/>
        </p:spPr>
        <p:txBody>
          <a:bodyPr wrap="square" rtlCol="0">
            <a:spAutoFit/>
          </a:bodyPr>
          <a:lstStyle/>
          <a:p>
            <a:pPr algn="dist"/>
            <a:r>
              <a:rPr lang="en-US" altLang="zh-CN" sz="4800">
                <a:solidFill>
                  <a:schemeClr val="bg1">
                    <a:alpha val="53000"/>
                  </a:schemeClr>
                </a:solidFill>
                <a:latin typeface="字魂36号-正文宋楷" panose="02000000000000000000" charset="-122"/>
                <a:ea typeface="字魂36号-正文宋楷" panose="02000000000000000000" charset="-122"/>
                <a:cs typeface="字魂36号-正文宋楷" panose="02000000000000000000" charset="-122"/>
              </a:rPr>
              <a:t>PRAT .03</a:t>
            </a:r>
          </a:p>
        </p:txBody>
      </p:sp>
      <p:grpSp>
        <p:nvGrpSpPr>
          <p:cNvPr id="5" name="组合 4"/>
          <p:cNvGrpSpPr/>
          <p:nvPr/>
        </p:nvGrpSpPr>
        <p:grpSpPr>
          <a:xfrm rot="10800000" flipH="1" flipV="1">
            <a:off x="3970020" y="3917315"/>
            <a:ext cx="325120" cy="767715"/>
            <a:chOff x="396" y="921"/>
            <a:chExt cx="308" cy="760"/>
          </a:xfrm>
        </p:grpSpPr>
        <p:cxnSp>
          <p:nvCxnSpPr>
            <p:cNvPr id="14" name="直接连接符 13"/>
            <p:cNvCxnSpPr/>
            <p:nvPr/>
          </p:nvCxnSpPr>
          <p:spPr>
            <a:xfrm>
              <a:off x="396" y="921"/>
              <a:ext cx="0" cy="760"/>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0"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04"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descr="13"/>
          <p:cNvPicPr>
            <a:picLocks noChangeAspect="1"/>
          </p:cNvPicPr>
          <p:nvPr/>
        </p:nvPicPr>
        <p:blipFill>
          <a:blip r:embed="rId5">
            <a:lum bright="66000"/>
          </a:blip>
          <a:stretch>
            <a:fillRect/>
          </a:stretch>
        </p:blipFill>
        <p:spPr>
          <a:xfrm>
            <a:off x="7965440" y="3836035"/>
            <a:ext cx="3393440" cy="2563495"/>
          </a:xfrm>
          <a:prstGeom prst="rect">
            <a:avLst/>
          </a:prstGeom>
          <a:effectLst>
            <a:outerShdw blurRad="152400" dist="114300" dir="5400000" algn="t"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500"/>
                                        <p:tgtEl>
                                          <p:spTgt spid="2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.03</a:t>
            </a:r>
          </a:p>
        </p:txBody>
      </p:sp>
      <p:sp>
        <p:nvSpPr>
          <p:cNvPr id="8" name="TextBox 7"/>
          <p:cNvSpPr txBox="1"/>
          <p:nvPr/>
        </p:nvSpPr>
        <p:spPr>
          <a:xfrm>
            <a:off x="2367142" y="5193189"/>
            <a:ext cx="8172908" cy="558800"/>
          </a:xfrm>
          <a:prstGeom prst="rect">
            <a:avLst/>
          </a:prstGeom>
          <a:noFill/>
        </p:spPr>
        <p:txBody>
          <a:bodyPr wrap="square" lIns="0" tIns="0" rIns="0" bIns="0" rtlCol="0">
            <a:spAutoFit/>
          </a:bodyPr>
          <a:lstStyle/>
          <a:p>
            <a:pPr algn="ctr">
              <a:lnSpc>
                <a:spcPct val="130000"/>
              </a:lnSpc>
              <a:spcBef>
                <a:spcPct val="0"/>
              </a:spcBef>
            </a:pPr>
            <a:r>
              <a:rPr lang="zh-CN" altLang="en-US" sz="14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在此录入上述图表的综合描述说明，在此录入上述图表的上述图表的综合描述说明入。在此录入上述图表的综合描述说明，在此录入上述图表的上述图表的综合描述说明入。</a:t>
            </a:r>
          </a:p>
        </p:txBody>
      </p:sp>
      <p:sp>
        <p:nvSpPr>
          <p:cNvPr id="9" name="Freeform 31"/>
          <p:cNvSpPr/>
          <p:nvPr/>
        </p:nvSpPr>
        <p:spPr>
          <a:xfrm>
            <a:off x="1708735" y="1658145"/>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10" name="Freeform 34"/>
          <p:cNvSpPr/>
          <p:nvPr/>
        </p:nvSpPr>
        <p:spPr>
          <a:xfrm>
            <a:off x="1708735" y="2465369"/>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2C5F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11" name="Freeform 38"/>
          <p:cNvSpPr/>
          <p:nvPr/>
        </p:nvSpPr>
        <p:spPr>
          <a:xfrm>
            <a:off x="1708735" y="3272594"/>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FFC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12" name="Freeform 41"/>
          <p:cNvSpPr/>
          <p:nvPr/>
        </p:nvSpPr>
        <p:spPr>
          <a:xfrm>
            <a:off x="1708735" y="4096671"/>
            <a:ext cx="1770228" cy="708091"/>
          </a:xfrm>
          <a:custGeom>
            <a:avLst/>
            <a:gdLst>
              <a:gd name="connsiteX0" fmla="*/ 0 w 1770228"/>
              <a:gd name="connsiteY0" fmla="*/ 0 h 708091"/>
              <a:gd name="connsiteX1" fmla="*/ 1416183 w 1770228"/>
              <a:gd name="connsiteY1" fmla="*/ 0 h 708091"/>
              <a:gd name="connsiteX2" fmla="*/ 1770228 w 1770228"/>
              <a:gd name="connsiteY2" fmla="*/ 354046 h 708091"/>
              <a:gd name="connsiteX3" fmla="*/ 1416183 w 1770228"/>
              <a:gd name="connsiteY3" fmla="*/ 708091 h 708091"/>
              <a:gd name="connsiteX4" fmla="*/ 0 w 1770228"/>
              <a:gd name="connsiteY4" fmla="*/ 708091 h 708091"/>
              <a:gd name="connsiteX5" fmla="*/ 354046 w 1770228"/>
              <a:gd name="connsiteY5" fmla="*/ 354046 h 708091"/>
              <a:gd name="connsiteX6" fmla="*/ 0 w 1770228"/>
              <a:gd name="connsiteY6" fmla="*/ 0 h 70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228" h="708091">
                <a:moveTo>
                  <a:pt x="0" y="0"/>
                </a:moveTo>
                <a:lnTo>
                  <a:pt x="1416183" y="0"/>
                </a:lnTo>
                <a:lnTo>
                  <a:pt x="1770228" y="354046"/>
                </a:lnTo>
                <a:lnTo>
                  <a:pt x="1416183" y="708091"/>
                </a:lnTo>
                <a:lnTo>
                  <a:pt x="0" y="708091"/>
                </a:lnTo>
                <a:lnTo>
                  <a:pt x="354046" y="354046"/>
                </a:lnTo>
                <a:lnTo>
                  <a:pt x="0" y="0"/>
                </a:lnTo>
                <a:close/>
              </a:path>
            </a:pathLst>
          </a:custGeom>
          <a:solidFill>
            <a:srgbClr val="2C5F6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95956" tIns="20955" rIns="354045" bIns="20955" numCol="1" spcCol="1270" anchor="ctr" anchorCtr="0">
            <a:noAutofit/>
          </a:bodyPr>
          <a:lstStyle/>
          <a:p>
            <a:pPr lvl="0" algn="ctr" defTabSz="1466850">
              <a:lnSpc>
                <a:spcPct val="90000"/>
              </a:lnSpc>
              <a:spcBef>
                <a:spcPct val="0"/>
              </a:spcBef>
              <a:spcAft>
                <a:spcPct val="35000"/>
              </a:spcAft>
            </a:pPr>
            <a:endParaRPr lang="en-US" sz="33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2" name="Text Placeholder 3"/>
          <p:cNvSpPr txBox="1"/>
          <p:nvPr/>
        </p:nvSpPr>
        <p:spPr>
          <a:xfrm>
            <a:off x="5607389" y="1794569"/>
            <a:ext cx="4925137" cy="4794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在此录入上述图表的综合描述说明，在此录入上述图表的上述图表的综合描述说明入。在此录入上述图表的综合描述说明</a:t>
            </a:r>
          </a:p>
        </p:txBody>
      </p:sp>
      <p:sp>
        <p:nvSpPr>
          <p:cNvPr id="14" name="Text Placeholder 3"/>
          <p:cNvSpPr txBox="1"/>
          <p:nvPr/>
        </p:nvSpPr>
        <p:spPr>
          <a:xfrm>
            <a:off x="5607390" y="2715813"/>
            <a:ext cx="4925136" cy="4794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在此录入上述图表的综合描述说明，在此录入上述图表的上述图表的综合描述说明入。在此录入上述图表的综合描述说明</a:t>
            </a:r>
          </a:p>
        </p:txBody>
      </p:sp>
      <p:sp>
        <p:nvSpPr>
          <p:cNvPr id="15" name="Text Placeholder 3"/>
          <p:cNvSpPr txBox="1"/>
          <p:nvPr/>
        </p:nvSpPr>
        <p:spPr>
          <a:xfrm>
            <a:off x="5607390" y="3483009"/>
            <a:ext cx="4925136" cy="4794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在此录入上述图表的综合描述说明，在此录入上述图表的上述图表的综合描述说明入。在此录入上述图表的综合描述说明</a:t>
            </a:r>
          </a:p>
        </p:txBody>
      </p:sp>
      <p:sp>
        <p:nvSpPr>
          <p:cNvPr id="16" name="Text Placeholder 3"/>
          <p:cNvSpPr txBox="1"/>
          <p:nvPr/>
        </p:nvSpPr>
        <p:spPr>
          <a:xfrm>
            <a:off x="5607390" y="4223351"/>
            <a:ext cx="4925136" cy="47942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2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在此录入上述图表的综合描述说明，在此录入上述图表的上述图表的综合描述说明入。在此录入上述图表的综合描述说明</a:t>
            </a:r>
          </a:p>
        </p:txBody>
      </p:sp>
      <p:sp>
        <p:nvSpPr>
          <p:cNvPr id="3" name="Freeform 45"/>
          <p:cNvSpPr>
            <a:spLocks noEditPoints="1"/>
          </p:cNvSpPr>
          <p:nvPr/>
        </p:nvSpPr>
        <p:spPr bwMode="auto">
          <a:xfrm>
            <a:off x="4805079" y="1891445"/>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C000"/>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18" name="Freeform 45"/>
          <p:cNvSpPr>
            <a:spLocks noEditPoints="1"/>
          </p:cNvSpPr>
          <p:nvPr/>
        </p:nvSpPr>
        <p:spPr bwMode="auto">
          <a:xfrm>
            <a:off x="4816509" y="269624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C5F6E">
              <a:alpha val="94000"/>
            </a:srgbClr>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19" name="Freeform 45"/>
          <p:cNvSpPr>
            <a:spLocks noEditPoints="1"/>
          </p:cNvSpPr>
          <p:nvPr/>
        </p:nvSpPr>
        <p:spPr bwMode="auto">
          <a:xfrm>
            <a:off x="4805079" y="3482810"/>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FFC000"/>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20" name="Freeform 45"/>
          <p:cNvSpPr>
            <a:spLocks noEditPoints="1"/>
          </p:cNvSpPr>
          <p:nvPr/>
        </p:nvSpPr>
        <p:spPr bwMode="auto">
          <a:xfrm>
            <a:off x="4816509" y="430729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2C5F6E">
              <a:alpha val="94000"/>
            </a:srgbClr>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21" name="Freeform 187"/>
          <p:cNvSpPr>
            <a:spLocks noEditPoints="1"/>
          </p:cNvSpPr>
          <p:nvPr/>
        </p:nvSpPr>
        <p:spPr bwMode="auto">
          <a:xfrm>
            <a:off x="2328138" y="1804756"/>
            <a:ext cx="531422" cy="3434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22" name="Freeform 52"/>
          <p:cNvSpPr>
            <a:spLocks noEditPoints="1"/>
          </p:cNvSpPr>
          <p:nvPr/>
        </p:nvSpPr>
        <p:spPr bwMode="auto">
          <a:xfrm>
            <a:off x="2351690" y="2579355"/>
            <a:ext cx="484318" cy="484318"/>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23" name="Freeform 56"/>
          <p:cNvSpPr>
            <a:spLocks noEditPoints="1"/>
          </p:cNvSpPr>
          <p:nvPr/>
        </p:nvSpPr>
        <p:spPr bwMode="auto">
          <a:xfrm>
            <a:off x="2361965" y="3422194"/>
            <a:ext cx="463769" cy="46376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24" name="Freeform 152"/>
          <p:cNvSpPr>
            <a:spLocks noEditPoints="1"/>
          </p:cNvSpPr>
          <p:nvPr/>
        </p:nvSpPr>
        <p:spPr bwMode="auto">
          <a:xfrm>
            <a:off x="2367499" y="4228692"/>
            <a:ext cx="452701" cy="41835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25" name="Group 63"/>
          <p:cNvGrpSpPr/>
          <p:nvPr/>
        </p:nvGrpSpPr>
        <p:grpSpPr>
          <a:xfrm>
            <a:off x="3248834" y="1718333"/>
            <a:ext cx="1469290" cy="587716"/>
            <a:chOff x="2310038" y="1386352"/>
            <a:chExt cx="1469290" cy="587716"/>
          </a:xfrm>
        </p:grpSpPr>
        <p:sp>
          <p:nvSpPr>
            <p:cNvPr id="7" name="Freeform 32"/>
            <p:cNvSpPr/>
            <p:nvPr/>
          </p:nvSpPr>
          <p:spPr>
            <a:xfrm>
              <a:off x="2310038" y="1386352"/>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27" name="Text Placeholder 3"/>
            <p:cNvSpPr txBox="1"/>
            <p:nvPr/>
          </p:nvSpPr>
          <p:spPr>
            <a:xfrm>
              <a:off x="2674567" y="1557100"/>
              <a:ext cx="665247"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600" b="1" i="0" u="none" strike="noStrike" kern="1200" cap="none" spc="0" normalizeH="0" baseline="0" noProof="0" dirty="0">
                  <a:ln>
                    <a:noFill/>
                  </a:ln>
                  <a:solidFill>
                    <a:schemeClr val="bg1">
                      <a:lumMod val="50000"/>
                    </a:schemeClr>
                  </a:solidFill>
                  <a:effectLst/>
                  <a:uLnTx/>
                  <a:uFillTx/>
                  <a:latin typeface="字魂36号-正文宋楷" panose="02000000000000000000" charset="-122"/>
                  <a:ea typeface="字魂36号-正文宋楷" panose="02000000000000000000" charset="-122"/>
                  <a:cs typeface="字魂36号-正文宋楷" panose="02000000000000000000" charset="-122"/>
                </a:rPr>
                <a:t>Part 01</a:t>
              </a:r>
            </a:p>
          </p:txBody>
        </p:sp>
      </p:grpSp>
      <p:grpSp>
        <p:nvGrpSpPr>
          <p:cNvPr id="28" name="Group 64"/>
          <p:cNvGrpSpPr/>
          <p:nvPr/>
        </p:nvGrpSpPr>
        <p:grpSpPr>
          <a:xfrm>
            <a:off x="3248834" y="2525557"/>
            <a:ext cx="1469290" cy="587716"/>
            <a:chOff x="2310038" y="2193576"/>
            <a:chExt cx="1469290" cy="587716"/>
          </a:xfrm>
        </p:grpSpPr>
        <p:sp>
          <p:nvSpPr>
            <p:cNvPr id="29" name="Freeform 35"/>
            <p:cNvSpPr/>
            <p:nvPr/>
          </p:nvSpPr>
          <p:spPr>
            <a:xfrm>
              <a:off x="2310038" y="2193576"/>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30" name="Text Placeholder 3"/>
            <p:cNvSpPr txBox="1"/>
            <p:nvPr/>
          </p:nvSpPr>
          <p:spPr>
            <a:xfrm>
              <a:off x="2667496" y="2364324"/>
              <a:ext cx="689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rPr>
                <a:t>Part 02</a:t>
              </a:r>
              <a:endParaRPr kumimoji="0" lang="en-US" sz="1600" b="1" i="0" u="none" strike="noStrike" kern="1200" cap="none" spc="0" normalizeH="0" baseline="0" noProof="0" dirty="0">
                <a:ln>
                  <a:noFill/>
                </a:ln>
                <a:solidFill>
                  <a:schemeClr val="bg1">
                    <a:lumMod val="50000"/>
                  </a:schemeClr>
                </a:solidFill>
                <a:effectLst/>
                <a:uLnTx/>
                <a:uFillTx/>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31" name="Group 65"/>
          <p:cNvGrpSpPr/>
          <p:nvPr/>
        </p:nvGrpSpPr>
        <p:grpSpPr>
          <a:xfrm>
            <a:off x="3248834" y="3332781"/>
            <a:ext cx="1469290" cy="587716"/>
            <a:chOff x="2310038" y="3000800"/>
            <a:chExt cx="1469290" cy="587716"/>
          </a:xfrm>
        </p:grpSpPr>
        <p:sp>
          <p:nvSpPr>
            <p:cNvPr id="32" name="Freeform 39"/>
            <p:cNvSpPr/>
            <p:nvPr/>
          </p:nvSpPr>
          <p:spPr>
            <a:xfrm>
              <a:off x="2310038" y="3000800"/>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33" name="Text Placeholder 3"/>
            <p:cNvSpPr txBox="1"/>
            <p:nvPr/>
          </p:nvSpPr>
          <p:spPr>
            <a:xfrm>
              <a:off x="2632889" y="3171548"/>
              <a:ext cx="695703"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rPr>
                <a:t>Part 03</a:t>
              </a:r>
              <a:endParaRPr kumimoji="0" lang="en-US" sz="1600" b="1" i="0" u="none" strike="noStrike" kern="1200" cap="none" spc="0" normalizeH="0" baseline="0" noProof="0" dirty="0">
                <a:ln>
                  <a:noFill/>
                </a:ln>
                <a:solidFill>
                  <a:schemeClr val="bg1">
                    <a:lumMod val="50000"/>
                  </a:schemeClr>
                </a:solidFill>
                <a:effectLst/>
                <a:uLnTx/>
                <a:uFillTx/>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34" name="Group 67"/>
          <p:cNvGrpSpPr/>
          <p:nvPr/>
        </p:nvGrpSpPr>
        <p:grpSpPr>
          <a:xfrm>
            <a:off x="3248834" y="4156858"/>
            <a:ext cx="1469290" cy="587716"/>
            <a:chOff x="2310038" y="3824877"/>
            <a:chExt cx="1469290" cy="587716"/>
          </a:xfrm>
        </p:grpSpPr>
        <p:sp>
          <p:nvSpPr>
            <p:cNvPr id="35" name="Freeform 42"/>
            <p:cNvSpPr/>
            <p:nvPr/>
          </p:nvSpPr>
          <p:spPr>
            <a:xfrm>
              <a:off x="2310038" y="3824877"/>
              <a:ext cx="1469290" cy="587716"/>
            </a:xfrm>
            <a:custGeom>
              <a:avLst/>
              <a:gdLst>
                <a:gd name="connsiteX0" fmla="*/ 0 w 1469290"/>
                <a:gd name="connsiteY0" fmla="*/ 0 h 587716"/>
                <a:gd name="connsiteX1" fmla="*/ 1175432 w 1469290"/>
                <a:gd name="connsiteY1" fmla="*/ 0 h 587716"/>
                <a:gd name="connsiteX2" fmla="*/ 1469290 w 1469290"/>
                <a:gd name="connsiteY2" fmla="*/ 293858 h 587716"/>
                <a:gd name="connsiteX3" fmla="*/ 1175432 w 1469290"/>
                <a:gd name="connsiteY3" fmla="*/ 587716 h 587716"/>
                <a:gd name="connsiteX4" fmla="*/ 0 w 1469290"/>
                <a:gd name="connsiteY4" fmla="*/ 587716 h 587716"/>
                <a:gd name="connsiteX5" fmla="*/ 293858 w 1469290"/>
                <a:gd name="connsiteY5" fmla="*/ 293858 h 587716"/>
                <a:gd name="connsiteX6" fmla="*/ 0 w 1469290"/>
                <a:gd name="connsiteY6" fmla="*/ 0 h 587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9290" h="587716">
                  <a:moveTo>
                    <a:pt x="0" y="0"/>
                  </a:moveTo>
                  <a:lnTo>
                    <a:pt x="1175432" y="0"/>
                  </a:lnTo>
                  <a:lnTo>
                    <a:pt x="1469290" y="293858"/>
                  </a:lnTo>
                  <a:lnTo>
                    <a:pt x="1175432" y="587716"/>
                  </a:lnTo>
                  <a:lnTo>
                    <a:pt x="0" y="587716"/>
                  </a:lnTo>
                  <a:lnTo>
                    <a:pt x="293858" y="293858"/>
                  </a:lnTo>
                  <a:lnTo>
                    <a:pt x="0" y="0"/>
                  </a:lnTo>
                  <a:close/>
                </a:path>
              </a:pathLst>
            </a:custGeom>
            <a:solidFill>
              <a:schemeClr val="bg1">
                <a:lumMod val="8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328148" tIns="17145" rIns="293858" bIns="17145" numCol="1" spcCol="1270" anchor="ctr" anchorCtr="0">
              <a:noAutofit/>
            </a:bodyPr>
            <a:lstStyle/>
            <a:p>
              <a:pPr lvl="0" algn="ctr" defTabSz="1200150">
                <a:lnSpc>
                  <a:spcPct val="90000"/>
                </a:lnSpc>
                <a:spcBef>
                  <a:spcPct val="0"/>
                </a:spcBef>
                <a:spcAft>
                  <a:spcPct val="35000"/>
                </a:spcAft>
              </a:pPr>
              <a:endParaRPr lang="en-US" sz="3200" kern="1200">
                <a:latin typeface="字魂36号-正文宋楷" panose="02000000000000000000" charset="-122"/>
                <a:ea typeface="字魂36号-正文宋楷" panose="02000000000000000000" charset="-122"/>
                <a:cs typeface="字魂36号-正文宋楷" panose="02000000000000000000" charset="-122"/>
              </a:endParaRPr>
            </a:p>
          </p:txBody>
        </p:sp>
        <p:sp>
          <p:nvSpPr>
            <p:cNvPr id="36" name="Text Placeholder 3"/>
            <p:cNvSpPr txBox="1"/>
            <p:nvPr/>
          </p:nvSpPr>
          <p:spPr>
            <a:xfrm>
              <a:off x="2645701" y="3995625"/>
              <a:ext cx="689291"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altLang="zh-CN" sz="1600" b="1"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rPr>
                <a:t>Part 04</a:t>
              </a:r>
              <a:endParaRPr kumimoji="0" lang="en-US" sz="1600" b="1" i="0" u="none" strike="noStrike" kern="1200" cap="none" spc="0" normalizeH="0" baseline="0" noProof="0" dirty="0">
                <a:ln>
                  <a:noFill/>
                </a:ln>
                <a:solidFill>
                  <a:schemeClr val="bg1">
                    <a:lumMod val="50000"/>
                  </a:schemeClr>
                </a:solidFill>
                <a:effectLst/>
                <a:uLnTx/>
                <a:uFillTx/>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26" name="组合 25"/>
          <p:cNvGrpSpPr/>
          <p:nvPr/>
        </p:nvGrpSpPr>
        <p:grpSpPr>
          <a:xfrm>
            <a:off x="581660" y="376555"/>
            <a:ext cx="3164840" cy="765175"/>
            <a:chOff x="916" y="593"/>
            <a:chExt cx="4984" cy="1205"/>
          </a:xfrm>
        </p:grpSpPr>
        <p:sp>
          <p:nvSpPr>
            <p:cNvPr id="37"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成功经验反思</a:t>
              </a:r>
            </a:p>
          </p:txBody>
        </p:sp>
        <p:sp>
          <p:nvSpPr>
            <p:cNvPr id="38"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39" name="组合 38"/>
          <p:cNvGrpSpPr/>
          <p:nvPr/>
        </p:nvGrpSpPr>
        <p:grpSpPr>
          <a:xfrm>
            <a:off x="0" y="2478405"/>
            <a:ext cx="12191365" cy="1739900"/>
            <a:chOff x="0" y="3903"/>
            <a:chExt cx="19199" cy="2740"/>
          </a:xfrm>
        </p:grpSpPr>
        <p:grpSp>
          <p:nvGrpSpPr>
            <p:cNvPr id="40" name="组合 39"/>
            <p:cNvGrpSpPr/>
            <p:nvPr/>
          </p:nvGrpSpPr>
          <p:grpSpPr>
            <a:xfrm>
              <a:off x="18937" y="3903"/>
              <a:ext cx="262" cy="2740"/>
              <a:chOff x="0" y="1124"/>
              <a:chExt cx="262" cy="2740"/>
            </a:xfrm>
          </p:grpSpPr>
          <p:sp>
            <p:nvSpPr>
              <p:cNvPr id="41" name="矩形 40"/>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42" name="矩形 41"/>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43" name="组合 42"/>
            <p:cNvGrpSpPr/>
            <p:nvPr/>
          </p:nvGrpSpPr>
          <p:grpSpPr>
            <a:xfrm>
              <a:off x="0" y="3903"/>
              <a:ext cx="262" cy="2740"/>
              <a:chOff x="0" y="1124"/>
              <a:chExt cx="262" cy="2740"/>
            </a:xfrm>
          </p:grpSpPr>
          <p:sp>
            <p:nvSpPr>
              <p:cNvPr id="44" name="矩形 43"/>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45" name="矩形 44"/>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2" presetClass="entr" presetSubtype="2" accel="50000" decel="5000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2" presetClass="entr" presetSubtype="2" accel="50000" decel="5000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1+#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2" presetClass="entr" presetSubtype="2" accel="50000" decel="5000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1+#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2" presetClass="entr" presetSubtype="2" accel="50000" decel="5000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0-#ppt_w/2"/>
                                          </p:val>
                                        </p:tav>
                                        <p:tav tm="100000">
                                          <p:val>
                                            <p:strVal val="#ppt_x"/>
                                          </p:val>
                                        </p:tav>
                                      </p:tavLst>
                                    </p:anim>
                                    <p:anim calcmode="lin" valueType="num">
                                      <p:cBhvr additive="base">
                                        <p:cTn id="63" dur="500" fill="hold"/>
                                        <p:tgtEl>
                                          <p:spTgt spid="11"/>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2" presetClass="entr" presetSubtype="2" accel="50000" decel="50000" fill="hold" nodeType="with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fill="hold"/>
                                        <p:tgtEl>
                                          <p:spTgt spid="31"/>
                                        </p:tgtEl>
                                        <p:attrNameLst>
                                          <p:attrName>ppt_x</p:attrName>
                                        </p:attrNameLst>
                                      </p:cBhvr>
                                      <p:tavLst>
                                        <p:tav tm="0">
                                          <p:val>
                                            <p:strVal val="1+#ppt_w/2"/>
                                          </p:val>
                                        </p:tav>
                                        <p:tav tm="100000">
                                          <p:val>
                                            <p:strVal val="#ppt_x"/>
                                          </p:val>
                                        </p:tav>
                                      </p:tavLst>
                                    </p:anim>
                                    <p:anim calcmode="lin" valueType="num">
                                      <p:cBhvr additive="base">
                                        <p:cTn id="73" dur="500" fill="hold"/>
                                        <p:tgtEl>
                                          <p:spTgt spid="31"/>
                                        </p:tgtEl>
                                        <p:attrNameLst>
                                          <p:attrName>ppt_y</p:attrName>
                                        </p:attrNameLst>
                                      </p:cBhvr>
                                      <p:tavLst>
                                        <p:tav tm="0">
                                          <p:val>
                                            <p:strVal val="#ppt_y"/>
                                          </p:val>
                                        </p:tav>
                                        <p:tav tm="100000">
                                          <p:val>
                                            <p:strVal val="#ppt_y"/>
                                          </p:val>
                                        </p:tav>
                                      </p:tavLst>
                                    </p:anim>
                                  </p:childTnLst>
                                </p:cTn>
                              </p:par>
                            </p:childTnLst>
                          </p:cTn>
                        </p:par>
                        <p:par>
                          <p:cTn id="74" fill="hold">
                            <p:stCondLst>
                              <p:cond delay="4500"/>
                            </p:stCondLst>
                            <p:childTnLst>
                              <p:par>
                                <p:cTn id="75" presetID="53" presetClass="entr" presetSubtype="16"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500" fill="hold"/>
                                        <p:tgtEl>
                                          <p:spTgt spid="19"/>
                                        </p:tgtEl>
                                        <p:attrNameLst>
                                          <p:attrName>ppt_w</p:attrName>
                                        </p:attrNameLst>
                                      </p:cBhvr>
                                      <p:tavLst>
                                        <p:tav tm="0">
                                          <p:val>
                                            <p:fltVal val="0"/>
                                          </p:val>
                                        </p:tav>
                                        <p:tav tm="100000">
                                          <p:val>
                                            <p:strVal val="#ppt_w"/>
                                          </p:val>
                                        </p:tav>
                                      </p:tavLst>
                                    </p:anim>
                                    <p:anim calcmode="lin" valueType="num">
                                      <p:cBhvr>
                                        <p:cTn id="78" dur="500" fill="hold"/>
                                        <p:tgtEl>
                                          <p:spTgt spid="19"/>
                                        </p:tgtEl>
                                        <p:attrNameLst>
                                          <p:attrName>ppt_h</p:attrName>
                                        </p:attrNameLst>
                                      </p:cBhvr>
                                      <p:tavLst>
                                        <p:tav tm="0">
                                          <p:val>
                                            <p:fltVal val="0"/>
                                          </p:val>
                                        </p:tav>
                                        <p:tav tm="100000">
                                          <p:val>
                                            <p:strVal val="#ppt_h"/>
                                          </p:val>
                                        </p:tav>
                                      </p:tavLst>
                                    </p:anim>
                                    <p:animEffect transition="in" filter="fade">
                                      <p:cBhvr>
                                        <p:cTn id="79" dur="500"/>
                                        <p:tgtEl>
                                          <p:spTgt spid="19"/>
                                        </p:tgtEl>
                                      </p:cBhvr>
                                    </p:animEffect>
                                  </p:childTnLst>
                                </p:cTn>
                              </p:par>
                              <p:par>
                                <p:cTn id="80" presetID="2" presetClass="entr" presetSubtype="2" accel="50000" decel="50000"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1+#ppt_w/2"/>
                                          </p:val>
                                        </p:tav>
                                        <p:tav tm="100000">
                                          <p:val>
                                            <p:strVal val="#ppt_x"/>
                                          </p:val>
                                        </p:tav>
                                      </p:tavLst>
                                    </p:anim>
                                    <p:anim calcmode="lin" valueType="num">
                                      <p:cBhvr additive="base">
                                        <p:cTn id="83" dur="500" fill="hold"/>
                                        <p:tgtEl>
                                          <p:spTgt spid="15"/>
                                        </p:tgtEl>
                                        <p:attrNameLst>
                                          <p:attrName>ppt_y</p:attrName>
                                        </p:attrNameLst>
                                      </p:cBhvr>
                                      <p:tavLst>
                                        <p:tav tm="0">
                                          <p:val>
                                            <p:strVal val="#ppt_y"/>
                                          </p:val>
                                        </p:tav>
                                        <p:tav tm="100000">
                                          <p:val>
                                            <p:strVal val="#ppt_y"/>
                                          </p:val>
                                        </p:tav>
                                      </p:tavLst>
                                    </p:anim>
                                  </p:childTnLst>
                                </p:cTn>
                              </p:par>
                            </p:childTnLst>
                          </p:cTn>
                        </p:par>
                        <p:par>
                          <p:cTn id="84" fill="hold">
                            <p:stCondLst>
                              <p:cond delay="5000"/>
                            </p:stCondLst>
                            <p:childTnLst>
                              <p:par>
                                <p:cTn id="85" presetID="2" presetClass="entr" presetSubtype="8" accel="50000" decel="50000"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53" presetClass="entr" presetSubtype="16"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p:cTn id="92" dur="500" fill="hold"/>
                                        <p:tgtEl>
                                          <p:spTgt spid="24"/>
                                        </p:tgtEl>
                                        <p:attrNameLst>
                                          <p:attrName>ppt_w</p:attrName>
                                        </p:attrNameLst>
                                      </p:cBhvr>
                                      <p:tavLst>
                                        <p:tav tm="0">
                                          <p:val>
                                            <p:fltVal val="0"/>
                                          </p:val>
                                        </p:tav>
                                        <p:tav tm="100000">
                                          <p:val>
                                            <p:strVal val="#ppt_w"/>
                                          </p:val>
                                        </p:tav>
                                      </p:tavLst>
                                    </p:anim>
                                    <p:anim calcmode="lin" valueType="num">
                                      <p:cBhvr>
                                        <p:cTn id="93" dur="500" fill="hold"/>
                                        <p:tgtEl>
                                          <p:spTgt spid="24"/>
                                        </p:tgtEl>
                                        <p:attrNameLst>
                                          <p:attrName>ppt_h</p:attrName>
                                        </p:attrNameLst>
                                      </p:cBhvr>
                                      <p:tavLst>
                                        <p:tav tm="0">
                                          <p:val>
                                            <p:fltVal val="0"/>
                                          </p:val>
                                        </p:tav>
                                        <p:tav tm="100000">
                                          <p:val>
                                            <p:strVal val="#ppt_h"/>
                                          </p:val>
                                        </p:tav>
                                      </p:tavLst>
                                    </p:anim>
                                    <p:animEffect transition="in" filter="fade">
                                      <p:cBhvr>
                                        <p:cTn id="94" dur="500"/>
                                        <p:tgtEl>
                                          <p:spTgt spid="24"/>
                                        </p:tgtEl>
                                      </p:cBhvr>
                                    </p:animEffect>
                                  </p:childTnLst>
                                </p:cTn>
                              </p:par>
                              <p:par>
                                <p:cTn id="95" presetID="2" presetClass="entr" presetSubtype="2" accel="50000" decel="50000"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anim calcmode="lin" valueType="num">
                                      <p:cBhvr additive="base">
                                        <p:cTn id="97" dur="500" fill="hold"/>
                                        <p:tgtEl>
                                          <p:spTgt spid="34"/>
                                        </p:tgtEl>
                                        <p:attrNameLst>
                                          <p:attrName>ppt_x</p:attrName>
                                        </p:attrNameLst>
                                      </p:cBhvr>
                                      <p:tavLst>
                                        <p:tav tm="0">
                                          <p:val>
                                            <p:strVal val="1+#ppt_w/2"/>
                                          </p:val>
                                        </p:tav>
                                        <p:tav tm="100000">
                                          <p:val>
                                            <p:strVal val="#ppt_x"/>
                                          </p:val>
                                        </p:tav>
                                      </p:tavLst>
                                    </p:anim>
                                    <p:anim calcmode="lin" valueType="num">
                                      <p:cBhvr additive="base">
                                        <p:cTn id="98" dur="500" fill="hold"/>
                                        <p:tgtEl>
                                          <p:spTgt spid="34"/>
                                        </p:tgtEl>
                                        <p:attrNameLst>
                                          <p:attrName>ppt_y</p:attrName>
                                        </p:attrNameLst>
                                      </p:cBhvr>
                                      <p:tavLst>
                                        <p:tav tm="0">
                                          <p:val>
                                            <p:strVal val="#ppt_y"/>
                                          </p:val>
                                        </p:tav>
                                        <p:tav tm="100000">
                                          <p:val>
                                            <p:strVal val="#ppt_y"/>
                                          </p:val>
                                        </p:tav>
                                      </p:tavLst>
                                    </p:anim>
                                  </p:childTnLst>
                                </p:cTn>
                              </p:par>
                            </p:childTnLst>
                          </p:cTn>
                        </p:par>
                        <p:par>
                          <p:cTn id="99" fill="hold">
                            <p:stCondLst>
                              <p:cond delay="6000"/>
                            </p:stCondLst>
                            <p:childTnLst>
                              <p:par>
                                <p:cTn id="100" presetID="53" presetClass="entr" presetSubtype="16"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 calcmode="lin" valueType="num">
                                      <p:cBhvr>
                                        <p:cTn id="102" dur="500" fill="hold"/>
                                        <p:tgtEl>
                                          <p:spTgt spid="20"/>
                                        </p:tgtEl>
                                        <p:attrNameLst>
                                          <p:attrName>ppt_w</p:attrName>
                                        </p:attrNameLst>
                                      </p:cBhvr>
                                      <p:tavLst>
                                        <p:tav tm="0">
                                          <p:val>
                                            <p:fltVal val="0"/>
                                          </p:val>
                                        </p:tav>
                                        <p:tav tm="100000">
                                          <p:val>
                                            <p:strVal val="#ppt_w"/>
                                          </p:val>
                                        </p:tav>
                                      </p:tavLst>
                                    </p:anim>
                                    <p:anim calcmode="lin" valueType="num">
                                      <p:cBhvr>
                                        <p:cTn id="103" dur="500" fill="hold"/>
                                        <p:tgtEl>
                                          <p:spTgt spid="20"/>
                                        </p:tgtEl>
                                        <p:attrNameLst>
                                          <p:attrName>ppt_h</p:attrName>
                                        </p:attrNameLst>
                                      </p:cBhvr>
                                      <p:tavLst>
                                        <p:tav tm="0">
                                          <p:val>
                                            <p:fltVal val="0"/>
                                          </p:val>
                                        </p:tav>
                                        <p:tav tm="100000">
                                          <p:val>
                                            <p:strVal val="#ppt_h"/>
                                          </p:val>
                                        </p:tav>
                                      </p:tavLst>
                                    </p:anim>
                                    <p:animEffect transition="in" filter="fade">
                                      <p:cBhvr>
                                        <p:cTn id="104" dur="500"/>
                                        <p:tgtEl>
                                          <p:spTgt spid="20"/>
                                        </p:tgtEl>
                                      </p:cBhvr>
                                    </p:animEffect>
                                  </p:childTnLst>
                                </p:cTn>
                              </p:par>
                              <p:par>
                                <p:cTn id="105" presetID="2" presetClass="entr" presetSubtype="2" accel="50000" decel="50000" fill="hold" grpId="0" nodeType="with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fill="hold"/>
                                        <p:tgtEl>
                                          <p:spTgt spid="16"/>
                                        </p:tgtEl>
                                        <p:attrNameLst>
                                          <p:attrName>ppt_x</p:attrName>
                                        </p:attrNameLst>
                                      </p:cBhvr>
                                      <p:tavLst>
                                        <p:tav tm="0">
                                          <p:val>
                                            <p:strVal val="1+#ppt_w/2"/>
                                          </p:val>
                                        </p:tav>
                                        <p:tav tm="100000">
                                          <p:val>
                                            <p:strVal val="#ppt_x"/>
                                          </p:val>
                                        </p:tav>
                                      </p:tavLst>
                                    </p:anim>
                                    <p:anim calcmode="lin" valueType="num">
                                      <p:cBhvr additive="base">
                                        <p:cTn id="10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P spid="11" grpId="0" bldLvl="0" animBg="1"/>
      <p:bldP spid="12" grpId="0" bldLvl="0" animBg="1"/>
      <p:bldP spid="2" grpId="0"/>
      <p:bldP spid="14" grpId="0"/>
      <p:bldP spid="15" grpId="0"/>
      <p:bldP spid="16" grpId="0"/>
      <p:bldP spid="3"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.02</a:t>
            </a:r>
          </a:p>
        </p:txBody>
      </p:sp>
      <p:grpSp>
        <p:nvGrpSpPr>
          <p:cNvPr id="2" name="组合 1"/>
          <p:cNvGrpSpPr/>
          <p:nvPr/>
        </p:nvGrpSpPr>
        <p:grpSpPr>
          <a:xfrm>
            <a:off x="2626834" y="3698729"/>
            <a:ext cx="447422" cy="334560"/>
            <a:chOff x="4418013" y="5305426"/>
            <a:chExt cx="176213" cy="131763"/>
          </a:xfrm>
          <a:solidFill>
            <a:srgbClr val="2C5F6E"/>
          </a:solidFill>
        </p:grpSpPr>
        <p:sp>
          <p:nvSpPr>
            <p:cNvPr id="15" name="Freeform 500"/>
            <p:cNvSpPr>
              <a:spLocks noEditPoints="1"/>
            </p:cNvSpPr>
            <p:nvPr/>
          </p:nvSpPr>
          <p:spPr bwMode="auto">
            <a:xfrm>
              <a:off x="4418013" y="5305426"/>
              <a:ext cx="176213" cy="131763"/>
            </a:xfrm>
            <a:custGeom>
              <a:avLst/>
              <a:gdLst>
                <a:gd name="T0" fmla="*/ 0 w 111"/>
                <a:gd name="T1" fmla="*/ 0 h 83"/>
                <a:gd name="T2" fmla="*/ 0 w 111"/>
                <a:gd name="T3" fmla="*/ 83 h 83"/>
                <a:gd name="T4" fmla="*/ 111 w 111"/>
                <a:gd name="T5" fmla="*/ 83 h 83"/>
                <a:gd name="T6" fmla="*/ 111 w 111"/>
                <a:gd name="T7" fmla="*/ 0 h 83"/>
                <a:gd name="T8" fmla="*/ 0 w 111"/>
                <a:gd name="T9" fmla="*/ 0 h 83"/>
                <a:gd name="T10" fmla="*/ 102 w 111"/>
                <a:gd name="T11" fmla="*/ 74 h 83"/>
                <a:gd name="T12" fmla="*/ 9 w 111"/>
                <a:gd name="T13" fmla="*/ 74 h 83"/>
                <a:gd name="T14" fmla="*/ 9 w 111"/>
                <a:gd name="T15" fmla="*/ 9 h 83"/>
                <a:gd name="T16" fmla="*/ 102 w 111"/>
                <a:gd name="T17" fmla="*/ 9 h 83"/>
                <a:gd name="T18" fmla="*/ 102 w 111"/>
                <a:gd name="T19"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3">
                  <a:moveTo>
                    <a:pt x="0" y="0"/>
                  </a:moveTo>
                  <a:lnTo>
                    <a:pt x="0" y="83"/>
                  </a:lnTo>
                  <a:lnTo>
                    <a:pt x="111" y="83"/>
                  </a:lnTo>
                  <a:lnTo>
                    <a:pt x="111" y="0"/>
                  </a:lnTo>
                  <a:lnTo>
                    <a:pt x="0" y="0"/>
                  </a:lnTo>
                  <a:close/>
                  <a:moveTo>
                    <a:pt x="102" y="74"/>
                  </a:moveTo>
                  <a:lnTo>
                    <a:pt x="9" y="74"/>
                  </a:lnTo>
                  <a:lnTo>
                    <a:pt x="9" y="9"/>
                  </a:lnTo>
                  <a:lnTo>
                    <a:pt x="102" y="9"/>
                  </a:lnTo>
                  <a:lnTo>
                    <a:pt x="10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16" name="Freeform 501"/>
            <p:cNvSpPr/>
            <p:nvPr/>
          </p:nvSpPr>
          <p:spPr bwMode="auto">
            <a:xfrm>
              <a:off x="4451351" y="5343526"/>
              <a:ext cx="115888" cy="66675"/>
            </a:xfrm>
            <a:custGeom>
              <a:avLst/>
              <a:gdLst>
                <a:gd name="T0" fmla="*/ 0 w 73"/>
                <a:gd name="T1" fmla="*/ 42 h 42"/>
                <a:gd name="T2" fmla="*/ 73 w 73"/>
                <a:gd name="T3" fmla="*/ 42 h 42"/>
                <a:gd name="T4" fmla="*/ 63 w 73"/>
                <a:gd name="T5" fmla="*/ 10 h 42"/>
                <a:gd name="T6" fmla="*/ 56 w 73"/>
                <a:gd name="T7" fmla="*/ 12 h 42"/>
                <a:gd name="T8" fmla="*/ 49 w 73"/>
                <a:gd name="T9" fmla="*/ 0 h 42"/>
                <a:gd name="T10" fmla="*/ 28 w 73"/>
                <a:gd name="T11" fmla="*/ 31 h 42"/>
                <a:gd name="T12" fmla="*/ 17 w 73"/>
                <a:gd name="T13" fmla="*/ 23 h 42"/>
                <a:gd name="T14" fmla="*/ 0 w 73"/>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42">
                  <a:moveTo>
                    <a:pt x="0" y="42"/>
                  </a:moveTo>
                  <a:lnTo>
                    <a:pt x="73" y="42"/>
                  </a:lnTo>
                  <a:lnTo>
                    <a:pt x="63" y="10"/>
                  </a:lnTo>
                  <a:lnTo>
                    <a:pt x="56" y="12"/>
                  </a:lnTo>
                  <a:lnTo>
                    <a:pt x="49" y="0"/>
                  </a:lnTo>
                  <a:lnTo>
                    <a:pt x="28" y="31"/>
                  </a:lnTo>
                  <a:lnTo>
                    <a:pt x="17" y="23"/>
                  </a:ln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3" name="Oval 502"/>
            <p:cNvSpPr>
              <a:spLocks noChangeArrowheads="1"/>
            </p:cNvSpPr>
            <p:nvPr/>
          </p:nvSpPr>
          <p:spPr bwMode="auto">
            <a:xfrm>
              <a:off x="4451351" y="5335588"/>
              <a:ext cx="28575" cy="285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11" name="组合 10"/>
          <p:cNvGrpSpPr/>
          <p:nvPr/>
        </p:nvGrpSpPr>
        <p:grpSpPr>
          <a:xfrm>
            <a:off x="5856090" y="3679287"/>
            <a:ext cx="447420" cy="358744"/>
            <a:chOff x="3005138" y="5300663"/>
            <a:chExt cx="176213" cy="141288"/>
          </a:xfrm>
          <a:solidFill>
            <a:srgbClr val="FFC000"/>
          </a:solidFill>
        </p:grpSpPr>
        <p:sp>
          <p:nvSpPr>
            <p:cNvPr id="12" name="Freeform 654"/>
            <p:cNvSpPr>
              <a:spLocks noEditPoints="1"/>
            </p:cNvSpPr>
            <p:nvPr/>
          </p:nvSpPr>
          <p:spPr bwMode="auto">
            <a:xfrm>
              <a:off x="3005138" y="5300663"/>
              <a:ext cx="176213" cy="141288"/>
            </a:xfrm>
            <a:custGeom>
              <a:avLst/>
              <a:gdLst>
                <a:gd name="T0" fmla="*/ 0 w 111"/>
                <a:gd name="T1" fmla="*/ 0 h 89"/>
                <a:gd name="T2" fmla="*/ 0 w 111"/>
                <a:gd name="T3" fmla="*/ 89 h 89"/>
                <a:gd name="T4" fmla="*/ 111 w 111"/>
                <a:gd name="T5" fmla="*/ 89 h 89"/>
                <a:gd name="T6" fmla="*/ 111 w 111"/>
                <a:gd name="T7" fmla="*/ 0 h 89"/>
                <a:gd name="T8" fmla="*/ 0 w 111"/>
                <a:gd name="T9" fmla="*/ 0 h 89"/>
                <a:gd name="T10" fmla="*/ 102 w 111"/>
                <a:gd name="T11" fmla="*/ 80 h 89"/>
                <a:gd name="T12" fmla="*/ 9 w 111"/>
                <a:gd name="T13" fmla="*/ 80 h 89"/>
                <a:gd name="T14" fmla="*/ 9 w 111"/>
                <a:gd name="T15" fmla="*/ 9 h 89"/>
                <a:gd name="T16" fmla="*/ 102 w 111"/>
                <a:gd name="T17" fmla="*/ 9 h 89"/>
                <a:gd name="T18" fmla="*/ 102 w 111"/>
                <a:gd name="T19" fmla="*/ 8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9">
                  <a:moveTo>
                    <a:pt x="0" y="0"/>
                  </a:moveTo>
                  <a:lnTo>
                    <a:pt x="0" y="89"/>
                  </a:lnTo>
                  <a:lnTo>
                    <a:pt x="111" y="89"/>
                  </a:lnTo>
                  <a:lnTo>
                    <a:pt x="111" y="0"/>
                  </a:lnTo>
                  <a:lnTo>
                    <a:pt x="0" y="0"/>
                  </a:lnTo>
                  <a:close/>
                  <a:moveTo>
                    <a:pt x="102" y="80"/>
                  </a:moveTo>
                  <a:lnTo>
                    <a:pt x="9" y="80"/>
                  </a:lnTo>
                  <a:lnTo>
                    <a:pt x="9" y="9"/>
                  </a:lnTo>
                  <a:lnTo>
                    <a:pt x="102" y="9"/>
                  </a:lnTo>
                  <a:lnTo>
                    <a:pt x="102"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7" name="Freeform 655"/>
            <p:cNvSpPr/>
            <p:nvPr/>
          </p:nvSpPr>
          <p:spPr bwMode="auto">
            <a:xfrm>
              <a:off x="3036888" y="5332413"/>
              <a:ext cx="88900" cy="79375"/>
            </a:xfrm>
            <a:custGeom>
              <a:avLst/>
              <a:gdLst>
                <a:gd name="T0" fmla="*/ 147 w 147"/>
                <a:gd name="T1" fmla="*/ 114 h 130"/>
                <a:gd name="T2" fmla="*/ 129 w 147"/>
                <a:gd name="T3" fmla="*/ 97 h 130"/>
                <a:gd name="T4" fmla="*/ 87 w 147"/>
                <a:gd name="T5" fmla="*/ 80 h 130"/>
                <a:gd name="T6" fmla="*/ 100 w 147"/>
                <a:gd name="T7" fmla="*/ 56 h 130"/>
                <a:gd name="T8" fmla="*/ 102 w 147"/>
                <a:gd name="T9" fmla="*/ 38 h 130"/>
                <a:gd name="T10" fmla="*/ 101 w 147"/>
                <a:gd name="T11" fmla="*/ 20 h 130"/>
                <a:gd name="T12" fmla="*/ 73 w 147"/>
                <a:gd name="T13" fmla="*/ 0 h 130"/>
                <a:gd name="T14" fmla="*/ 45 w 147"/>
                <a:gd name="T15" fmla="*/ 20 h 130"/>
                <a:gd name="T16" fmla="*/ 45 w 147"/>
                <a:gd name="T17" fmla="*/ 38 h 130"/>
                <a:gd name="T18" fmla="*/ 47 w 147"/>
                <a:gd name="T19" fmla="*/ 56 h 130"/>
                <a:gd name="T20" fmla="*/ 60 w 147"/>
                <a:gd name="T21" fmla="*/ 80 h 130"/>
                <a:gd name="T22" fmla="*/ 18 w 147"/>
                <a:gd name="T23" fmla="*/ 97 h 130"/>
                <a:gd name="T24" fmla="*/ 0 w 147"/>
                <a:gd name="T25" fmla="*/ 114 h 130"/>
                <a:gd name="T26" fmla="*/ 0 w 147"/>
                <a:gd name="T27" fmla="*/ 130 h 130"/>
                <a:gd name="T28" fmla="*/ 147 w 147"/>
                <a:gd name="T29" fmla="*/ 130 h 130"/>
                <a:gd name="T30" fmla="*/ 147 w 147"/>
                <a:gd name="T31"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30">
                  <a:moveTo>
                    <a:pt x="147" y="114"/>
                  </a:moveTo>
                  <a:cubicBezTo>
                    <a:pt x="147" y="114"/>
                    <a:pt x="147" y="105"/>
                    <a:pt x="129" y="97"/>
                  </a:cubicBezTo>
                  <a:cubicBezTo>
                    <a:pt x="120" y="93"/>
                    <a:pt x="107" y="83"/>
                    <a:pt x="87" y="80"/>
                  </a:cubicBezTo>
                  <a:cubicBezTo>
                    <a:pt x="92" y="74"/>
                    <a:pt x="96" y="66"/>
                    <a:pt x="100" y="56"/>
                  </a:cubicBezTo>
                  <a:cubicBezTo>
                    <a:pt x="102" y="50"/>
                    <a:pt x="102" y="45"/>
                    <a:pt x="102" y="38"/>
                  </a:cubicBezTo>
                  <a:cubicBezTo>
                    <a:pt x="102" y="33"/>
                    <a:pt x="103" y="25"/>
                    <a:pt x="101" y="20"/>
                  </a:cubicBezTo>
                  <a:cubicBezTo>
                    <a:pt x="97" y="5"/>
                    <a:pt x="86" y="0"/>
                    <a:pt x="73" y="0"/>
                  </a:cubicBezTo>
                  <a:cubicBezTo>
                    <a:pt x="61" y="0"/>
                    <a:pt x="50" y="5"/>
                    <a:pt x="45" y="20"/>
                  </a:cubicBezTo>
                  <a:cubicBezTo>
                    <a:pt x="44" y="25"/>
                    <a:pt x="45" y="33"/>
                    <a:pt x="45" y="38"/>
                  </a:cubicBezTo>
                  <a:cubicBezTo>
                    <a:pt x="45" y="45"/>
                    <a:pt x="45" y="50"/>
                    <a:pt x="47" y="56"/>
                  </a:cubicBezTo>
                  <a:cubicBezTo>
                    <a:pt x="51" y="66"/>
                    <a:pt x="55" y="74"/>
                    <a:pt x="60" y="80"/>
                  </a:cubicBezTo>
                  <a:cubicBezTo>
                    <a:pt x="40" y="83"/>
                    <a:pt x="27" y="93"/>
                    <a:pt x="18" y="97"/>
                  </a:cubicBezTo>
                  <a:cubicBezTo>
                    <a:pt x="0" y="105"/>
                    <a:pt x="0" y="114"/>
                    <a:pt x="0" y="114"/>
                  </a:cubicBezTo>
                  <a:cubicBezTo>
                    <a:pt x="0" y="130"/>
                    <a:pt x="0" y="130"/>
                    <a:pt x="0" y="130"/>
                  </a:cubicBezTo>
                  <a:cubicBezTo>
                    <a:pt x="147" y="130"/>
                    <a:pt x="147" y="130"/>
                    <a:pt x="147" y="130"/>
                  </a:cubicBezTo>
                  <a:lnTo>
                    <a:pt x="147"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22" name="Rectangle 656"/>
            <p:cNvSpPr>
              <a:spLocks noChangeArrowheads="1"/>
            </p:cNvSpPr>
            <p:nvPr/>
          </p:nvSpPr>
          <p:spPr bwMode="auto">
            <a:xfrm>
              <a:off x="3111501" y="5335588"/>
              <a:ext cx="36513"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26" name="Rectangle 657"/>
            <p:cNvSpPr>
              <a:spLocks noChangeArrowheads="1"/>
            </p:cNvSpPr>
            <p:nvPr/>
          </p:nvSpPr>
          <p:spPr bwMode="auto">
            <a:xfrm>
              <a:off x="3111501" y="5353051"/>
              <a:ext cx="22225"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37" name="Rectangle 658"/>
            <p:cNvSpPr>
              <a:spLocks noChangeArrowheads="1"/>
            </p:cNvSpPr>
            <p:nvPr/>
          </p:nvSpPr>
          <p:spPr bwMode="auto">
            <a:xfrm>
              <a:off x="3111501" y="5370513"/>
              <a:ext cx="3175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38" name="组合 37"/>
          <p:cNvGrpSpPr/>
          <p:nvPr/>
        </p:nvGrpSpPr>
        <p:grpSpPr>
          <a:xfrm>
            <a:off x="9178323" y="3694428"/>
            <a:ext cx="447420" cy="338588"/>
            <a:chOff x="3357563" y="5657851"/>
            <a:chExt cx="176213" cy="133350"/>
          </a:xfrm>
          <a:solidFill>
            <a:srgbClr val="2C5F6E"/>
          </a:solidFill>
        </p:grpSpPr>
        <p:sp>
          <p:nvSpPr>
            <p:cNvPr id="39" name="Rectangle 494"/>
            <p:cNvSpPr>
              <a:spLocks noChangeArrowheads="1"/>
            </p:cNvSpPr>
            <p:nvPr/>
          </p:nvSpPr>
          <p:spPr bwMode="auto">
            <a:xfrm>
              <a:off x="3389313" y="5734051"/>
              <a:ext cx="142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0" name="Rectangle 495"/>
            <p:cNvSpPr>
              <a:spLocks noChangeArrowheads="1"/>
            </p:cNvSpPr>
            <p:nvPr/>
          </p:nvSpPr>
          <p:spPr bwMode="auto">
            <a:xfrm>
              <a:off x="3414713" y="5699126"/>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1" name="Rectangle 496"/>
            <p:cNvSpPr>
              <a:spLocks noChangeArrowheads="1"/>
            </p:cNvSpPr>
            <p:nvPr/>
          </p:nvSpPr>
          <p:spPr bwMode="auto">
            <a:xfrm>
              <a:off x="3438526" y="5713413"/>
              <a:ext cx="14288"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2" name="Rectangle 497"/>
            <p:cNvSpPr>
              <a:spLocks noChangeArrowheads="1"/>
            </p:cNvSpPr>
            <p:nvPr/>
          </p:nvSpPr>
          <p:spPr bwMode="auto">
            <a:xfrm>
              <a:off x="3463926" y="5748338"/>
              <a:ext cx="142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3" name="Rectangle 498"/>
            <p:cNvSpPr>
              <a:spLocks noChangeArrowheads="1"/>
            </p:cNvSpPr>
            <p:nvPr/>
          </p:nvSpPr>
          <p:spPr bwMode="auto">
            <a:xfrm>
              <a:off x="3487738" y="5686426"/>
              <a:ext cx="15875"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sp>
          <p:nvSpPr>
            <p:cNvPr id="44" name="Freeform 499"/>
            <p:cNvSpPr>
              <a:spLocks noEditPoints="1"/>
            </p:cNvSpPr>
            <p:nvPr/>
          </p:nvSpPr>
          <p:spPr bwMode="auto">
            <a:xfrm>
              <a:off x="3357563" y="5657851"/>
              <a:ext cx="176213" cy="133350"/>
            </a:xfrm>
            <a:custGeom>
              <a:avLst/>
              <a:gdLst>
                <a:gd name="T0" fmla="*/ 0 w 111"/>
                <a:gd name="T1" fmla="*/ 0 h 84"/>
                <a:gd name="T2" fmla="*/ 0 w 111"/>
                <a:gd name="T3" fmla="*/ 84 h 84"/>
                <a:gd name="T4" fmla="*/ 111 w 111"/>
                <a:gd name="T5" fmla="*/ 84 h 84"/>
                <a:gd name="T6" fmla="*/ 111 w 111"/>
                <a:gd name="T7" fmla="*/ 0 h 84"/>
                <a:gd name="T8" fmla="*/ 0 w 111"/>
                <a:gd name="T9" fmla="*/ 0 h 84"/>
                <a:gd name="T10" fmla="*/ 102 w 111"/>
                <a:gd name="T11" fmla="*/ 74 h 84"/>
                <a:gd name="T12" fmla="*/ 10 w 111"/>
                <a:gd name="T13" fmla="*/ 74 h 84"/>
                <a:gd name="T14" fmla="*/ 10 w 111"/>
                <a:gd name="T15" fmla="*/ 10 h 84"/>
                <a:gd name="T16" fmla="*/ 102 w 111"/>
                <a:gd name="T17" fmla="*/ 10 h 84"/>
                <a:gd name="T18" fmla="*/ 102 w 111"/>
                <a:gd name="T19"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4">
                  <a:moveTo>
                    <a:pt x="0" y="0"/>
                  </a:moveTo>
                  <a:lnTo>
                    <a:pt x="0" y="84"/>
                  </a:lnTo>
                  <a:lnTo>
                    <a:pt x="111" y="84"/>
                  </a:lnTo>
                  <a:lnTo>
                    <a:pt x="111" y="0"/>
                  </a:lnTo>
                  <a:lnTo>
                    <a:pt x="0" y="0"/>
                  </a:lnTo>
                  <a:close/>
                  <a:moveTo>
                    <a:pt x="102" y="74"/>
                  </a:moveTo>
                  <a:lnTo>
                    <a:pt x="10" y="74"/>
                  </a:lnTo>
                  <a:lnTo>
                    <a:pt x="10" y="10"/>
                  </a:lnTo>
                  <a:lnTo>
                    <a:pt x="102" y="10"/>
                  </a:lnTo>
                  <a:lnTo>
                    <a:pt x="102"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45" name="组合 44"/>
          <p:cNvGrpSpPr/>
          <p:nvPr/>
        </p:nvGrpSpPr>
        <p:grpSpPr>
          <a:xfrm>
            <a:off x="1779300" y="1063068"/>
            <a:ext cx="2159000" cy="2392040"/>
            <a:chOff x="250825" y="996575"/>
            <a:chExt cx="2159000" cy="2392040"/>
          </a:xfrm>
        </p:grpSpPr>
        <p:graphicFrame>
          <p:nvGraphicFramePr>
            <p:cNvPr id="46" name="图表 45"/>
            <p:cNvGraphicFramePr/>
            <p:nvPr/>
          </p:nvGraphicFramePr>
          <p:xfrm>
            <a:off x="250825" y="996575"/>
            <a:ext cx="2159000" cy="2392040"/>
          </p:xfrm>
          <a:graphic>
            <a:graphicData uri="http://schemas.openxmlformats.org/drawingml/2006/chart">
              <c:chart xmlns:c="http://schemas.openxmlformats.org/drawingml/2006/chart" xmlns:r="http://schemas.openxmlformats.org/officeDocument/2006/relationships" r:id="rId3"/>
            </a:graphicData>
          </a:graphic>
        </p:graphicFrame>
        <p:sp>
          <p:nvSpPr>
            <p:cNvPr id="47" name="TextBox 30"/>
            <p:cNvSpPr txBox="1"/>
            <p:nvPr/>
          </p:nvSpPr>
          <p:spPr>
            <a:xfrm>
              <a:off x="790265" y="1900208"/>
              <a:ext cx="1080120" cy="584775"/>
            </a:xfrm>
            <a:prstGeom prst="rect">
              <a:avLst/>
            </a:prstGeom>
            <a:noFill/>
          </p:spPr>
          <p:txBody>
            <a:bodyPr wrap="square" rtlCol="0">
              <a:spAutoFit/>
            </a:bodyPr>
            <a:lstStyle/>
            <a:p>
              <a:pPr algn="ctr"/>
              <a:r>
                <a:rPr lang="en-US" altLang="zh-CN" sz="32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rPr>
                <a:t>85</a:t>
              </a:r>
              <a:r>
                <a:rPr lang="en-US" altLang="zh-CN" sz="20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rPr>
                <a:t>%</a:t>
              </a:r>
              <a:endParaRPr lang="zh-CN" altLang="en-US" sz="32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48" name="组合 47"/>
          <p:cNvGrpSpPr/>
          <p:nvPr/>
        </p:nvGrpSpPr>
        <p:grpSpPr>
          <a:xfrm>
            <a:off x="5000300" y="1063068"/>
            <a:ext cx="2159000" cy="2392040"/>
            <a:chOff x="3492500" y="996575"/>
            <a:chExt cx="2159000" cy="2392040"/>
          </a:xfrm>
        </p:grpSpPr>
        <p:graphicFrame>
          <p:nvGraphicFramePr>
            <p:cNvPr id="49" name="图表 48"/>
            <p:cNvGraphicFramePr/>
            <p:nvPr/>
          </p:nvGraphicFramePr>
          <p:xfrm>
            <a:off x="3492500" y="996575"/>
            <a:ext cx="2159000" cy="2392040"/>
          </p:xfrm>
          <a:graphic>
            <a:graphicData uri="http://schemas.openxmlformats.org/drawingml/2006/chart">
              <c:chart xmlns:c="http://schemas.openxmlformats.org/drawingml/2006/chart" xmlns:r="http://schemas.openxmlformats.org/officeDocument/2006/relationships" r:id="rId4"/>
            </a:graphicData>
          </a:graphic>
        </p:graphicFrame>
        <p:sp>
          <p:nvSpPr>
            <p:cNvPr id="50" name="TextBox 33"/>
            <p:cNvSpPr txBox="1"/>
            <p:nvPr/>
          </p:nvSpPr>
          <p:spPr>
            <a:xfrm>
              <a:off x="4031940" y="1900208"/>
              <a:ext cx="1080120" cy="584775"/>
            </a:xfrm>
            <a:prstGeom prst="rect">
              <a:avLst/>
            </a:prstGeom>
            <a:noFill/>
          </p:spPr>
          <p:txBody>
            <a:bodyPr wrap="square" rtlCol="0">
              <a:spAutoFit/>
            </a:bodyPr>
            <a:lstStyle/>
            <a:p>
              <a:pPr algn="ctr"/>
              <a:r>
                <a:rPr lang="en-US" altLang="zh-CN" sz="32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rPr>
                <a:t>62</a:t>
              </a:r>
              <a:r>
                <a:rPr lang="en-US" altLang="zh-CN" sz="20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rPr>
                <a:t>%</a:t>
              </a:r>
              <a:endParaRPr lang="zh-CN" altLang="en-US" sz="32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grpSp>
        <p:nvGrpSpPr>
          <p:cNvPr id="51" name="组合 50"/>
          <p:cNvGrpSpPr/>
          <p:nvPr/>
        </p:nvGrpSpPr>
        <p:grpSpPr>
          <a:xfrm>
            <a:off x="8322533" y="1063068"/>
            <a:ext cx="2159000" cy="2392040"/>
            <a:chOff x="6734175" y="996575"/>
            <a:chExt cx="2159000" cy="2392040"/>
          </a:xfrm>
        </p:grpSpPr>
        <p:graphicFrame>
          <p:nvGraphicFramePr>
            <p:cNvPr id="52" name="图表 51"/>
            <p:cNvGraphicFramePr/>
            <p:nvPr/>
          </p:nvGraphicFramePr>
          <p:xfrm>
            <a:off x="6734175" y="996575"/>
            <a:ext cx="2159000" cy="2392040"/>
          </p:xfrm>
          <a:graphic>
            <a:graphicData uri="http://schemas.openxmlformats.org/drawingml/2006/chart">
              <c:chart xmlns:c="http://schemas.openxmlformats.org/drawingml/2006/chart" xmlns:r="http://schemas.openxmlformats.org/officeDocument/2006/relationships" r:id="rId5"/>
            </a:graphicData>
          </a:graphic>
        </p:graphicFrame>
        <p:sp>
          <p:nvSpPr>
            <p:cNvPr id="53" name="TextBox 36"/>
            <p:cNvSpPr txBox="1"/>
            <p:nvPr/>
          </p:nvSpPr>
          <p:spPr>
            <a:xfrm>
              <a:off x="7273615" y="1900208"/>
              <a:ext cx="1080120" cy="584775"/>
            </a:xfrm>
            <a:prstGeom prst="rect">
              <a:avLst/>
            </a:prstGeom>
            <a:noFill/>
          </p:spPr>
          <p:txBody>
            <a:bodyPr wrap="square" rtlCol="0">
              <a:spAutoFit/>
            </a:bodyPr>
            <a:lstStyle/>
            <a:p>
              <a:pPr algn="ctr"/>
              <a:r>
                <a:rPr lang="en-US" altLang="zh-CN" sz="32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rPr>
                <a:t>57</a:t>
              </a:r>
              <a:r>
                <a:rPr lang="en-US" altLang="zh-CN" sz="20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rPr>
                <a:t>%</a:t>
              </a:r>
              <a:endParaRPr lang="zh-CN" altLang="en-US" sz="3200" dirty="0">
                <a:solidFill>
                  <a:schemeClr val="bg2">
                    <a:lumMod val="2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sp>
        <p:nvSpPr>
          <p:cNvPr id="54" name="圆角矩形 30"/>
          <p:cNvSpPr/>
          <p:nvPr/>
        </p:nvSpPr>
        <p:spPr>
          <a:xfrm>
            <a:off x="1293549" y="4588288"/>
            <a:ext cx="4443041" cy="1161638"/>
          </a:xfrm>
          <a:prstGeom prst="roundRect">
            <a:avLst>
              <a:gd name="adj" fmla="val 9083"/>
            </a:avLst>
          </a:prstGeom>
          <a:noFill/>
          <a:ln>
            <a:solidFill>
              <a:srgbClr val="2C5F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55" name="矩形 54"/>
          <p:cNvSpPr/>
          <p:nvPr/>
        </p:nvSpPr>
        <p:spPr>
          <a:xfrm>
            <a:off x="1626924" y="4887299"/>
            <a:ext cx="3923980" cy="757130"/>
          </a:xfrm>
          <a:prstGeom prst="rect">
            <a:avLst/>
          </a:prstGeom>
        </p:spPr>
        <p:txBody>
          <a:bodyPr wrap="square">
            <a:spAutoFit/>
          </a:bodyPr>
          <a:lstStyle/>
          <a:p>
            <a:pPr defTabSz="1216660">
              <a:lnSpc>
                <a:spcPct val="120000"/>
              </a:lnSpc>
              <a:spcBef>
                <a:spcPct val="20000"/>
              </a:spcBef>
            </a:pPr>
            <a:r>
              <a:rPr lang="zh-CN" altLang="en-US" sz="1200" dirty="0">
                <a:solidFill>
                  <a:schemeClr val="tx1">
                    <a:lumMod val="65000"/>
                    <a:lumOff val="35000"/>
                  </a:schemeClr>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单击此处编辑您要的内容，建议您在展示时采用微软雅黑字体，本模版所有图形线条及其相应素材均可自由编辑、改色、替换。</a:t>
            </a:r>
          </a:p>
        </p:txBody>
      </p:sp>
      <p:sp>
        <p:nvSpPr>
          <p:cNvPr id="56" name="圆角矩形 33"/>
          <p:cNvSpPr/>
          <p:nvPr/>
        </p:nvSpPr>
        <p:spPr>
          <a:xfrm>
            <a:off x="2407164" y="4319641"/>
            <a:ext cx="2215810" cy="462161"/>
          </a:xfrm>
          <a:prstGeom prst="round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57" name="文本框 56"/>
          <p:cNvSpPr txBox="1"/>
          <p:nvPr/>
        </p:nvSpPr>
        <p:spPr>
          <a:xfrm>
            <a:off x="2563406" y="4369439"/>
            <a:ext cx="1890455" cy="338554"/>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单击编辑标题</a:t>
            </a:r>
          </a:p>
        </p:txBody>
      </p:sp>
      <p:sp>
        <p:nvSpPr>
          <p:cNvPr id="58" name="圆角矩形 35"/>
          <p:cNvSpPr/>
          <p:nvPr/>
        </p:nvSpPr>
        <p:spPr>
          <a:xfrm>
            <a:off x="6303699" y="4588288"/>
            <a:ext cx="4443041" cy="1161638"/>
          </a:xfrm>
          <a:prstGeom prst="roundRect">
            <a:avLst>
              <a:gd name="adj" fmla="val 9083"/>
            </a:avLst>
          </a:prstGeom>
          <a:noFill/>
          <a:ln>
            <a:solidFill>
              <a:srgbClr val="2C5F6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59" name="矩形 58"/>
          <p:cNvSpPr/>
          <p:nvPr/>
        </p:nvSpPr>
        <p:spPr>
          <a:xfrm>
            <a:off x="6637074" y="4887299"/>
            <a:ext cx="3923980" cy="757130"/>
          </a:xfrm>
          <a:prstGeom prst="rect">
            <a:avLst/>
          </a:prstGeom>
        </p:spPr>
        <p:txBody>
          <a:bodyPr wrap="square">
            <a:spAutoFit/>
          </a:bodyPr>
          <a:lstStyle/>
          <a:p>
            <a:pPr defTabSz="1216660">
              <a:lnSpc>
                <a:spcPct val="120000"/>
              </a:lnSpc>
              <a:spcBef>
                <a:spcPct val="20000"/>
              </a:spcBef>
            </a:pPr>
            <a:r>
              <a:rPr lang="zh-CN" altLang="en-US" sz="1200" dirty="0">
                <a:solidFill>
                  <a:schemeClr val="tx1">
                    <a:lumMod val="65000"/>
                    <a:lumOff val="35000"/>
                  </a:schemeClr>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单击此处编辑您要的内容，建议您在展示时采用微软雅黑字体，本模版所有图形线条及其相应素材均可自由编辑、改色、替换。</a:t>
            </a:r>
          </a:p>
        </p:txBody>
      </p:sp>
      <p:sp>
        <p:nvSpPr>
          <p:cNvPr id="60" name="圆角矩形 38"/>
          <p:cNvSpPr/>
          <p:nvPr/>
        </p:nvSpPr>
        <p:spPr>
          <a:xfrm>
            <a:off x="7417314" y="4319641"/>
            <a:ext cx="2215810" cy="462161"/>
          </a:xfrm>
          <a:prstGeom prst="round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61" name="文本框 60"/>
          <p:cNvSpPr txBox="1"/>
          <p:nvPr/>
        </p:nvSpPr>
        <p:spPr>
          <a:xfrm>
            <a:off x="7573556" y="4369439"/>
            <a:ext cx="1890455" cy="338554"/>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单击编辑标题</a:t>
            </a:r>
          </a:p>
        </p:txBody>
      </p:sp>
      <p:grpSp>
        <p:nvGrpSpPr>
          <p:cNvPr id="8" name="组合 7"/>
          <p:cNvGrpSpPr/>
          <p:nvPr/>
        </p:nvGrpSpPr>
        <p:grpSpPr>
          <a:xfrm>
            <a:off x="581660" y="376555"/>
            <a:ext cx="3164840" cy="765175"/>
            <a:chOff x="916" y="593"/>
            <a:chExt cx="4984" cy="1205"/>
          </a:xfrm>
        </p:grpSpPr>
        <p:sp>
          <p:nvSpPr>
            <p:cNvPr id="9"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成功经验反思</a:t>
              </a:r>
            </a:p>
          </p:txBody>
        </p:sp>
        <p:sp>
          <p:nvSpPr>
            <p:cNvPr id="10"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4" name="组合 13"/>
          <p:cNvGrpSpPr/>
          <p:nvPr/>
        </p:nvGrpSpPr>
        <p:grpSpPr>
          <a:xfrm>
            <a:off x="0" y="2478405"/>
            <a:ext cx="12191365" cy="1739900"/>
            <a:chOff x="0" y="3903"/>
            <a:chExt cx="19199" cy="2740"/>
          </a:xfrm>
        </p:grpSpPr>
        <p:grpSp>
          <p:nvGrpSpPr>
            <p:cNvPr id="18" name="组合 17"/>
            <p:cNvGrpSpPr/>
            <p:nvPr/>
          </p:nvGrpSpPr>
          <p:grpSpPr>
            <a:xfrm>
              <a:off x="18937" y="3903"/>
              <a:ext cx="262" cy="2740"/>
              <a:chOff x="0" y="1124"/>
              <a:chExt cx="262" cy="2740"/>
            </a:xfrm>
          </p:grpSpPr>
          <p:sp>
            <p:nvSpPr>
              <p:cNvPr id="19" name="矩形 18"/>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20" name="矩形 19"/>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21" name="组合 20"/>
            <p:cNvGrpSpPr/>
            <p:nvPr/>
          </p:nvGrpSpPr>
          <p:grpSpPr>
            <a:xfrm>
              <a:off x="0" y="3903"/>
              <a:ext cx="262" cy="2740"/>
              <a:chOff x="0" y="1124"/>
              <a:chExt cx="262" cy="2740"/>
            </a:xfrm>
          </p:grpSpPr>
          <p:sp>
            <p:nvSpPr>
              <p:cNvPr id="23" name="矩形 22"/>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24" name="矩形 23"/>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1000"/>
                                        <p:tgtEl>
                                          <p:spTgt spid="11"/>
                                        </p:tgtEl>
                                      </p:cBhvr>
                                    </p:animEffect>
                                  </p:childTnLst>
                                </p:cTn>
                              </p:par>
                              <p:par>
                                <p:cTn id="11" presetID="5" presetClass="entr" presetSubtype="1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checkerboard(across)">
                                      <p:cBhvr>
                                        <p:cTn id="13" dur="1000"/>
                                        <p:tgtEl>
                                          <p:spTgt spid="38"/>
                                        </p:tgtEl>
                                      </p:cBhvr>
                                    </p:animEffect>
                                  </p:childTnLst>
                                </p:cTn>
                              </p:par>
                              <p:par>
                                <p:cTn id="14" presetID="5" presetClass="entr" presetSubtype="1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checkerboard(across)">
                                      <p:cBhvr>
                                        <p:cTn id="16" dur="1000"/>
                                        <p:tgtEl>
                                          <p:spTgt spid="45"/>
                                        </p:tgtEl>
                                      </p:cBhvr>
                                    </p:animEffect>
                                  </p:childTnLst>
                                </p:cTn>
                              </p:par>
                              <p:par>
                                <p:cTn id="17" presetID="5" presetClass="entr" presetSubtype="1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checkerboard(across)">
                                      <p:cBhvr>
                                        <p:cTn id="19" dur="1000"/>
                                        <p:tgtEl>
                                          <p:spTgt spid="48"/>
                                        </p:tgtEl>
                                      </p:cBhvr>
                                    </p:animEffect>
                                  </p:childTnLst>
                                </p:cTn>
                              </p:par>
                              <p:par>
                                <p:cTn id="20" presetID="5" presetClass="entr" presetSubtype="1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checkerboard(across)">
                                      <p:cBhvr>
                                        <p:cTn id="22" dur="1000"/>
                                        <p:tgtEl>
                                          <p:spTgt spid="5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checkerboard(across)">
                                      <p:cBhvr>
                                        <p:cTn id="25" dur="500"/>
                                        <p:tgtEl>
                                          <p:spTgt spid="54"/>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checkerboard(across)">
                                      <p:cBhvr>
                                        <p:cTn id="28" dur="500"/>
                                        <p:tgtEl>
                                          <p:spTgt spid="55"/>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checkerboard(across)">
                                      <p:cBhvr>
                                        <p:cTn id="31" dur="500"/>
                                        <p:tgtEl>
                                          <p:spTgt spid="56"/>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checkerboard(across)">
                                      <p:cBhvr>
                                        <p:cTn id="34" dur="500"/>
                                        <p:tgtEl>
                                          <p:spTgt spid="57"/>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checkerboard(across)">
                                      <p:cBhvr>
                                        <p:cTn id="37" dur="500"/>
                                        <p:tgtEl>
                                          <p:spTgt spid="58"/>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checkerboard(across)">
                                      <p:cBhvr>
                                        <p:cTn id="40" dur="500"/>
                                        <p:tgtEl>
                                          <p:spTgt spid="59"/>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checkerboard(across)">
                                      <p:cBhvr>
                                        <p:cTn id="43" dur="500"/>
                                        <p:tgtEl>
                                          <p:spTgt spid="60"/>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checkerboard(across)">
                                      <p:cBhvr>
                                        <p:cTn id="4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55" grpId="0"/>
      <p:bldP spid="56" grpId="0" bldLvl="0" animBg="1"/>
      <p:bldP spid="57" grpId="0"/>
      <p:bldP spid="58" grpId="0" bldLvl="0" animBg="1"/>
      <p:bldP spid="59" grpId="0"/>
      <p:bldP spid="60" grpId="0" bldLvl="0" animBg="1"/>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.04</a:t>
            </a:r>
          </a:p>
        </p:txBody>
      </p:sp>
      <p:sp>
        <p:nvSpPr>
          <p:cNvPr id="9" name="圆角矩形 8"/>
          <p:cNvSpPr/>
          <p:nvPr/>
        </p:nvSpPr>
        <p:spPr>
          <a:xfrm>
            <a:off x="658145" y="2732194"/>
            <a:ext cx="2406388" cy="2671400"/>
          </a:xfrm>
          <a:prstGeom prst="roundRect">
            <a:avLst>
              <a:gd name="adj" fmla="val 4853"/>
            </a:avLst>
          </a:prstGeom>
          <a:solidFill>
            <a:srgbClr val="2C5F6E"/>
          </a:solidFill>
          <a:ln>
            <a:noFill/>
          </a:ln>
          <a:effectLst/>
        </p:spPr>
        <p:style>
          <a:lnRef idx="1">
            <a:srgbClr val="4276AA"/>
          </a:lnRef>
          <a:fillRef idx="3">
            <a:srgbClr val="4276AA"/>
          </a:fillRef>
          <a:effectRef idx="2">
            <a:srgbClr val="4276AA"/>
          </a:effectRef>
          <a:fontRef idx="minor">
            <a:srgbClr val="FFFFFF"/>
          </a:fontRef>
        </p:style>
        <p:txBody>
          <a:bodyPr rtlCol="0" anchor="ctr"/>
          <a:lstStyle/>
          <a:p>
            <a:pPr algn="ctr"/>
            <a:endParaRPr kumimoji="1" lang="zh-CN" altLang="en-US" sz="3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14" name="椭圆 13"/>
          <p:cNvSpPr/>
          <p:nvPr/>
        </p:nvSpPr>
        <p:spPr>
          <a:xfrm>
            <a:off x="1014830" y="1703596"/>
            <a:ext cx="1693014" cy="1693015"/>
          </a:xfrm>
          <a:prstGeom prst="ellipse">
            <a:avLst/>
          </a:prstGeom>
          <a:solidFill>
            <a:srgbClr val="2C5F6E"/>
          </a:solidFill>
          <a:ln w="76200">
            <a:solidFill>
              <a:srgbClr val="FFFFFF"/>
            </a:solidFill>
          </a:ln>
          <a:effectLst/>
        </p:spPr>
        <p:style>
          <a:lnRef idx="1">
            <a:srgbClr val="4276AA"/>
          </a:lnRef>
          <a:fillRef idx="3">
            <a:srgbClr val="4276AA"/>
          </a:fillRef>
          <a:effectRef idx="2">
            <a:srgbClr val="4276AA"/>
          </a:effectRef>
          <a:fontRef idx="minor">
            <a:srgbClr val="FFFFFF"/>
          </a:fontRef>
        </p:style>
        <p:txBody>
          <a:bodyPr rtlCol="0" anchor="ctr"/>
          <a:lstStyle/>
          <a:p>
            <a:pPr algn="ctr"/>
            <a:endParaRPr kumimoji="1" lang="zh-CN" altLang="en-US" sz="2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18" name="文本框 17"/>
          <p:cNvSpPr txBox="1"/>
          <p:nvPr/>
        </p:nvSpPr>
        <p:spPr>
          <a:xfrm>
            <a:off x="1437036" y="2397746"/>
            <a:ext cx="816249" cy="430887"/>
          </a:xfrm>
          <a:prstGeom prst="rect">
            <a:avLst/>
          </a:prstGeom>
          <a:noFill/>
        </p:spPr>
        <p:txBody>
          <a:bodyPr wrap="none" rtlCol="0">
            <a:spAutoFit/>
          </a:bodyPr>
          <a:lstStyle/>
          <a:p>
            <a:pPr algn="ctr"/>
            <a:r>
              <a:rPr kumimoji="1" lang="en-US" altLang="zh-CN" sz="2200" b="1"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ONE</a:t>
            </a:r>
          </a:p>
        </p:txBody>
      </p:sp>
      <p:sp>
        <p:nvSpPr>
          <p:cNvPr id="19" name="圆角矩形 18"/>
          <p:cNvSpPr/>
          <p:nvPr/>
        </p:nvSpPr>
        <p:spPr>
          <a:xfrm>
            <a:off x="3538353" y="2732194"/>
            <a:ext cx="2406388" cy="2671400"/>
          </a:xfrm>
          <a:prstGeom prst="roundRect">
            <a:avLst>
              <a:gd name="adj" fmla="val 4853"/>
            </a:avLst>
          </a:prstGeom>
          <a:solidFill>
            <a:srgbClr val="FFC000"/>
          </a:solidFill>
          <a:ln>
            <a:noFill/>
          </a:ln>
          <a:effectLst/>
        </p:spPr>
        <p:style>
          <a:lnRef idx="1">
            <a:srgbClr val="4276AA"/>
          </a:lnRef>
          <a:fillRef idx="3">
            <a:srgbClr val="4276AA"/>
          </a:fillRef>
          <a:effectRef idx="2">
            <a:srgbClr val="4276AA"/>
          </a:effectRef>
          <a:fontRef idx="minor">
            <a:srgbClr val="FFFFFF"/>
          </a:fontRef>
        </p:style>
        <p:txBody>
          <a:bodyPr rtlCol="0" anchor="ctr"/>
          <a:lstStyle/>
          <a:p>
            <a:pPr algn="ctr"/>
            <a:endParaRPr kumimoji="1" lang="zh-CN" altLang="en-US" sz="3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23" name="椭圆 22"/>
          <p:cNvSpPr/>
          <p:nvPr/>
        </p:nvSpPr>
        <p:spPr>
          <a:xfrm>
            <a:off x="3895038" y="1703596"/>
            <a:ext cx="1693015" cy="1693015"/>
          </a:xfrm>
          <a:prstGeom prst="ellipse">
            <a:avLst/>
          </a:prstGeom>
          <a:solidFill>
            <a:srgbClr val="FFC000"/>
          </a:solidFill>
          <a:ln w="76200">
            <a:solidFill>
              <a:srgbClr val="FFFFFF"/>
            </a:solidFill>
          </a:ln>
          <a:effectLst/>
        </p:spPr>
        <p:style>
          <a:lnRef idx="1">
            <a:srgbClr val="4276AA"/>
          </a:lnRef>
          <a:fillRef idx="3">
            <a:srgbClr val="4276AA"/>
          </a:fillRef>
          <a:effectRef idx="2">
            <a:srgbClr val="4276AA"/>
          </a:effectRef>
          <a:fontRef idx="minor">
            <a:srgbClr val="FFFFFF"/>
          </a:fontRef>
        </p:style>
        <p:txBody>
          <a:bodyPr rtlCol="0" anchor="ctr"/>
          <a:lstStyle/>
          <a:p>
            <a:endParaRPr kumimoji="1" lang="zh-CN" altLang="en-US" sz="2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24" name="文本框 23"/>
          <p:cNvSpPr txBox="1"/>
          <p:nvPr/>
        </p:nvSpPr>
        <p:spPr>
          <a:xfrm>
            <a:off x="4292187" y="2397746"/>
            <a:ext cx="843501" cy="430887"/>
          </a:xfrm>
          <a:prstGeom prst="rect">
            <a:avLst/>
          </a:prstGeom>
          <a:noFill/>
        </p:spPr>
        <p:txBody>
          <a:bodyPr wrap="none" rtlCol="0">
            <a:spAutoFit/>
          </a:bodyPr>
          <a:lstStyle/>
          <a:p>
            <a:pPr algn="ctr"/>
            <a:r>
              <a:rPr kumimoji="1" lang="en-US" altLang="zh-CN" sz="2200" b="1"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TWO</a:t>
            </a:r>
          </a:p>
        </p:txBody>
      </p:sp>
      <p:sp>
        <p:nvSpPr>
          <p:cNvPr id="25" name="圆角矩形 24"/>
          <p:cNvSpPr/>
          <p:nvPr/>
        </p:nvSpPr>
        <p:spPr>
          <a:xfrm>
            <a:off x="6395702" y="2732194"/>
            <a:ext cx="2406388" cy="2671400"/>
          </a:xfrm>
          <a:prstGeom prst="roundRect">
            <a:avLst>
              <a:gd name="adj" fmla="val 4853"/>
            </a:avLst>
          </a:prstGeom>
          <a:solidFill>
            <a:srgbClr val="2C5F6E"/>
          </a:solidFill>
          <a:ln>
            <a:noFill/>
          </a:ln>
          <a:effectLst/>
        </p:spPr>
        <p:style>
          <a:lnRef idx="1">
            <a:srgbClr val="4276AA"/>
          </a:lnRef>
          <a:fillRef idx="3">
            <a:srgbClr val="4276AA"/>
          </a:fillRef>
          <a:effectRef idx="2">
            <a:srgbClr val="4276AA"/>
          </a:effectRef>
          <a:fontRef idx="minor">
            <a:srgbClr val="FFFFFF"/>
          </a:fontRef>
        </p:style>
        <p:txBody>
          <a:bodyPr rtlCol="0" anchor="ctr"/>
          <a:lstStyle/>
          <a:p>
            <a:pPr algn="ctr"/>
            <a:endParaRPr kumimoji="1" lang="zh-CN" altLang="en-US" sz="3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26" name="椭圆 25"/>
          <p:cNvSpPr/>
          <p:nvPr/>
        </p:nvSpPr>
        <p:spPr>
          <a:xfrm>
            <a:off x="6752388" y="1703596"/>
            <a:ext cx="1693014" cy="1693015"/>
          </a:xfrm>
          <a:prstGeom prst="ellipse">
            <a:avLst/>
          </a:prstGeom>
          <a:solidFill>
            <a:srgbClr val="2C5F6E"/>
          </a:solidFill>
          <a:ln w="76200">
            <a:solidFill>
              <a:srgbClr val="FFFFFF"/>
            </a:solidFill>
          </a:ln>
          <a:effectLst/>
        </p:spPr>
        <p:style>
          <a:lnRef idx="1">
            <a:srgbClr val="4276AA"/>
          </a:lnRef>
          <a:fillRef idx="3">
            <a:srgbClr val="4276AA"/>
          </a:fillRef>
          <a:effectRef idx="2">
            <a:srgbClr val="4276AA"/>
          </a:effectRef>
          <a:fontRef idx="minor">
            <a:srgbClr val="FFFFFF"/>
          </a:fontRef>
        </p:style>
        <p:txBody>
          <a:bodyPr rtlCol="0" anchor="ctr"/>
          <a:lstStyle/>
          <a:p>
            <a:endParaRPr kumimoji="1" lang="zh-CN" altLang="en-US" sz="2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27" name="文本框 26"/>
          <p:cNvSpPr txBox="1"/>
          <p:nvPr/>
        </p:nvSpPr>
        <p:spPr>
          <a:xfrm>
            <a:off x="7012692" y="2397746"/>
            <a:ext cx="1140057" cy="430887"/>
          </a:xfrm>
          <a:prstGeom prst="rect">
            <a:avLst/>
          </a:prstGeom>
          <a:noFill/>
        </p:spPr>
        <p:txBody>
          <a:bodyPr wrap="none" rtlCol="0">
            <a:spAutoFit/>
          </a:bodyPr>
          <a:lstStyle/>
          <a:p>
            <a:pPr algn="ctr"/>
            <a:r>
              <a:rPr kumimoji="1" lang="en-US" altLang="zh-CN" sz="2200" b="1"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THREE</a:t>
            </a:r>
          </a:p>
        </p:txBody>
      </p:sp>
      <p:sp>
        <p:nvSpPr>
          <p:cNvPr id="28" name="圆角矩形 27"/>
          <p:cNvSpPr/>
          <p:nvPr/>
        </p:nvSpPr>
        <p:spPr>
          <a:xfrm>
            <a:off x="9264479" y="2732194"/>
            <a:ext cx="2406388" cy="2671400"/>
          </a:xfrm>
          <a:prstGeom prst="roundRect">
            <a:avLst>
              <a:gd name="adj" fmla="val 4853"/>
            </a:avLst>
          </a:prstGeom>
          <a:solidFill>
            <a:srgbClr val="FFC000"/>
          </a:solidFill>
          <a:ln>
            <a:noFill/>
          </a:ln>
          <a:effectLst/>
        </p:spPr>
        <p:style>
          <a:lnRef idx="1">
            <a:srgbClr val="4276AA"/>
          </a:lnRef>
          <a:fillRef idx="3">
            <a:srgbClr val="4276AA"/>
          </a:fillRef>
          <a:effectRef idx="2">
            <a:srgbClr val="4276AA"/>
          </a:effectRef>
          <a:fontRef idx="minor">
            <a:srgbClr val="FFFFFF"/>
          </a:fontRef>
        </p:style>
        <p:txBody>
          <a:bodyPr rtlCol="0" anchor="ctr"/>
          <a:lstStyle/>
          <a:p>
            <a:pPr algn="ctr"/>
            <a:endParaRPr kumimoji="1" lang="zh-CN" altLang="en-US" sz="3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29" name="椭圆 28"/>
          <p:cNvSpPr/>
          <p:nvPr/>
        </p:nvSpPr>
        <p:spPr>
          <a:xfrm>
            <a:off x="9621163" y="1703596"/>
            <a:ext cx="1693014" cy="1693015"/>
          </a:xfrm>
          <a:prstGeom prst="ellipse">
            <a:avLst/>
          </a:prstGeom>
          <a:solidFill>
            <a:srgbClr val="FFC000"/>
          </a:solidFill>
          <a:ln w="76200">
            <a:solidFill>
              <a:srgbClr val="FFFFFF"/>
            </a:solidFill>
          </a:ln>
          <a:effectLst/>
        </p:spPr>
        <p:style>
          <a:lnRef idx="1">
            <a:srgbClr val="4276AA"/>
          </a:lnRef>
          <a:fillRef idx="3">
            <a:srgbClr val="4276AA"/>
          </a:fillRef>
          <a:effectRef idx="2">
            <a:srgbClr val="4276AA"/>
          </a:effectRef>
          <a:fontRef idx="minor">
            <a:srgbClr val="FFFFFF"/>
          </a:fontRef>
        </p:style>
        <p:txBody>
          <a:bodyPr rtlCol="0" anchor="ctr"/>
          <a:lstStyle/>
          <a:p>
            <a:endParaRPr kumimoji="1" lang="zh-CN" altLang="en-US" sz="22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30" name="文本框 29"/>
          <p:cNvSpPr txBox="1"/>
          <p:nvPr/>
        </p:nvSpPr>
        <p:spPr>
          <a:xfrm>
            <a:off x="9956809" y="2397746"/>
            <a:ext cx="989373" cy="430887"/>
          </a:xfrm>
          <a:prstGeom prst="rect">
            <a:avLst/>
          </a:prstGeom>
          <a:noFill/>
        </p:spPr>
        <p:txBody>
          <a:bodyPr wrap="none" rtlCol="0">
            <a:spAutoFit/>
          </a:bodyPr>
          <a:lstStyle/>
          <a:p>
            <a:pPr algn="ctr"/>
            <a:r>
              <a:rPr kumimoji="1" lang="en-US" altLang="zh-CN" sz="2200" b="1"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FOUR</a:t>
            </a:r>
          </a:p>
        </p:txBody>
      </p:sp>
      <p:sp>
        <p:nvSpPr>
          <p:cNvPr id="31" name="Text Placeholder 33"/>
          <p:cNvSpPr txBox="1"/>
          <p:nvPr/>
        </p:nvSpPr>
        <p:spPr>
          <a:xfrm>
            <a:off x="817192" y="3731059"/>
            <a:ext cx="2193644"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缺乏互动性</a:t>
            </a:r>
            <a:endParaRPr lang="en-AU" altLang="zh-CN"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32" name="TextBox 20"/>
          <p:cNvSpPr txBox="1"/>
          <p:nvPr/>
        </p:nvSpPr>
        <p:spPr>
          <a:xfrm>
            <a:off x="817192" y="4306351"/>
            <a:ext cx="2039347" cy="645160"/>
          </a:xfrm>
          <a:prstGeom prst="rect">
            <a:avLst/>
          </a:prstGeom>
          <a:noFill/>
        </p:spPr>
        <p:txBody>
          <a:bodyPr wrap="square" rtlCol="0">
            <a:spAutoFit/>
          </a:bodyPr>
          <a:lstStyle/>
          <a:p>
            <a:pPr defTabSz="1219200">
              <a:lnSpc>
                <a:spcPct val="150000"/>
              </a:lnSpc>
              <a:spcBef>
                <a:spcPct val="20000"/>
              </a:spcBef>
              <a:defRPr/>
            </a:pPr>
            <a:r>
              <a:rPr lang="zh-CN" altLang="en-US" sz="800" dirty="0">
                <a:solidFill>
                  <a:schemeClr val="bg1"/>
                </a:solidFill>
                <a:latin typeface="思源黑体 CN Normal" panose="020B0400000000000000" pitchFamily="34" charset="-122"/>
                <a:ea typeface="思源黑体 CN Normal" panose="020B0400000000000000" pitchFamily="34" charset="-122"/>
                <a:sym typeface="FZHei-B01S" panose="02010601030101010101" pitchFamily="2" charset="-122"/>
              </a:rPr>
              <a:t>请在此处添加具体内容，文字尽量言简意赅，简单说明即可，不必过于繁琐，注意板面美观度。</a:t>
            </a:r>
            <a:endParaRPr lang="zh-CN" altLang="en-US" sz="800" dirty="0">
              <a:solidFill>
                <a:schemeClr val="bg1"/>
              </a:solidFill>
              <a:latin typeface="思源黑体 CN Normal" panose="020B0400000000000000" pitchFamily="34" charset="-122"/>
              <a:ea typeface="思源黑体 CN Normal" panose="020B0400000000000000" pitchFamily="34" charset="-122"/>
              <a:cs typeface="字魂36号-正文宋楷" panose="02000000000000000000" charset="-122"/>
              <a:sym typeface="FZHei-B01S" panose="02010601030101010101" pitchFamily="2" charset="-122"/>
            </a:endParaRPr>
          </a:p>
        </p:txBody>
      </p:sp>
      <p:sp>
        <p:nvSpPr>
          <p:cNvPr id="33" name="Text Placeholder 33"/>
          <p:cNvSpPr txBox="1"/>
          <p:nvPr/>
        </p:nvSpPr>
        <p:spPr>
          <a:xfrm>
            <a:off x="3739667" y="3731059"/>
            <a:ext cx="2193644"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内容生产难</a:t>
            </a:r>
            <a:endParaRPr lang="en-AU" altLang="zh-CN"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34" name="TextBox 20"/>
          <p:cNvSpPr txBox="1"/>
          <p:nvPr/>
        </p:nvSpPr>
        <p:spPr>
          <a:xfrm>
            <a:off x="3739667" y="4306351"/>
            <a:ext cx="2039347" cy="645160"/>
          </a:xfrm>
          <a:prstGeom prst="rect">
            <a:avLst/>
          </a:prstGeom>
          <a:noFill/>
        </p:spPr>
        <p:txBody>
          <a:bodyPr wrap="square" rtlCol="0">
            <a:spAutoFit/>
          </a:bodyPr>
          <a:lstStyle/>
          <a:p>
            <a:pPr defTabSz="1219200">
              <a:lnSpc>
                <a:spcPct val="150000"/>
              </a:lnSpc>
              <a:spcBef>
                <a:spcPct val="20000"/>
              </a:spcBef>
              <a:defRPr/>
            </a:pPr>
            <a:r>
              <a:rPr lang="zh-CN" altLang="en-US" sz="800" dirty="0">
                <a:solidFill>
                  <a:schemeClr val="bg1"/>
                </a:solidFill>
                <a:latin typeface="思源黑体 CN Normal" panose="020B0400000000000000" pitchFamily="34" charset="-122"/>
                <a:ea typeface="思源黑体 CN Normal" panose="020B0400000000000000" pitchFamily="34" charset="-122"/>
                <a:sym typeface="FZHei-B01S" panose="02010601030101010101" pitchFamily="2" charset="-122"/>
              </a:rPr>
              <a:t>请在此处添加具体内容，文字尽量言简意赅，简单说明即可，不必过于繁琐，注意板面美观度。</a:t>
            </a:r>
            <a:endParaRPr lang="zh-CN" altLang="en-US" sz="800" dirty="0">
              <a:solidFill>
                <a:schemeClr val="bg1"/>
              </a:solidFill>
              <a:latin typeface="思源黑体 CN Normal" panose="020B0400000000000000" pitchFamily="34" charset="-122"/>
              <a:ea typeface="思源黑体 CN Normal" panose="020B0400000000000000" pitchFamily="34" charset="-122"/>
              <a:cs typeface="字魂36号-正文宋楷" panose="02000000000000000000" charset="-122"/>
              <a:sym typeface="FZHei-B01S" panose="02010601030101010101" pitchFamily="2" charset="-122"/>
            </a:endParaRPr>
          </a:p>
        </p:txBody>
      </p:sp>
      <p:sp>
        <p:nvSpPr>
          <p:cNvPr id="35" name="Text Placeholder 33"/>
          <p:cNvSpPr txBox="1"/>
          <p:nvPr/>
        </p:nvSpPr>
        <p:spPr>
          <a:xfrm>
            <a:off x="6601662" y="3731059"/>
            <a:ext cx="2193644"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师生关系割裂</a:t>
            </a:r>
            <a:endParaRPr lang="en-AU" altLang="zh-CN"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36" name="TextBox 20"/>
          <p:cNvSpPr txBox="1"/>
          <p:nvPr/>
        </p:nvSpPr>
        <p:spPr>
          <a:xfrm>
            <a:off x="6601662" y="4306351"/>
            <a:ext cx="2039347" cy="645160"/>
          </a:xfrm>
          <a:prstGeom prst="rect">
            <a:avLst/>
          </a:prstGeom>
          <a:noFill/>
        </p:spPr>
        <p:txBody>
          <a:bodyPr wrap="square" rtlCol="0">
            <a:spAutoFit/>
          </a:bodyPr>
          <a:lstStyle/>
          <a:p>
            <a:pPr defTabSz="1219200">
              <a:lnSpc>
                <a:spcPct val="150000"/>
              </a:lnSpc>
              <a:spcBef>
                <a:spcPct val="20000"/>
              </a:spcBef>
              <a:defRPr/>
            </a:pPr>
            <a:r>
              <a:rPr lang="zh-CN" altLang="en-US" sz="800" dirty="0">
                <a:solidFill>
                  <a:schemeClr val="bg1"/>
                </a:solidFill>
                <a:latin typeface="思源黑体 CN Normal" panose="020B0400000000000000" pitchFamily="34" charset="-122"/>
                <a:ea typeface="思源黑体 CN Normal" panose="020B0400000000000000" pitchFamily="34" charset="-122"/>
                <a:sym typeface="FZHei-B01S" panose="02010601030101010101" pitchFamily="2" charset="-122"/>
              </a:rPr>
              <a:t>请在此处添加具体内容，文字尽量言简意赅，简单说明即可，不必过于繁琐，注意板面美观度。</a:t>
            </a:r>
            <a:endParaRPr lang="zh-CN" altLang="en-US" sz="800" dirty="0">
              <a:solidFill>
                <a:schemeClr val="bg1"/>
              </a:solidFill>
              <a:latin typeface="思源黑体 CN Normal" panose="020B0400000000000000" pitchFamily="34" charset="-122"/>
              <a:ea typeface="思源黑体 CN Normal" panose="020B0400000000000000" pitchFamily="34" charset="-122"/>
              <a:cs typeface="字魂36号-正文宋楷" panose="02000000000000000000" charset="-122"/>
              <a:sym typeface="FZHei-B01S" panose="02010601030101010101" pitchFamily="2" charset="-122"/>
            </a:endParaRPr>
          </a:p>
        </p:txBody>
      </p:sp>
      <p:sp>
        <p:nvSpPr>
          <p:cNvPr id="37" name="Text Placeholder 33"/>
          <p:cNvSpPr txBox="1"/>
          <p:nvPr/>
        </p:nvSpPr>
        <p:spPr>
          <a:xfrm>
            <a:off x="9431869" y="3731059"/>
            <a:ext cx="2193644"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缺乏评价标准</a:t>
            </a:r>
            <a:endParaRPr lang="en-AU" altLang="zh-CN" sz="2000" dirty="0">
              <a:solidFill>
                <a:srgbClr val="FFFFFF"/>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38" name="TextBox 20"/>
          <p:cNvSpPr txBox="1"/>
          <p:nvPr/>
        </p:nvSpPr>
        <p:spPr>
          <a:xfrm>
            <a:off x="9431869" y="4306351"/>
            <a:ext cx="2039347" cy="645160"/>
          </a:xfrm>
          <a:prstGeom prst="rect">
            <a:avLst/>
          </a:prstGeom>
          <a:noFill/>
        </p:spPr>
        <p:txBody>
          <a:bodyPr wrap="square" rtlCol="0">
            <a:spAutoFit/>
          </a:bodyPr>
          <a:lstStyle/>
          <a:p>
            <a:pPr defTabSz="1219200">
              <a:lnSpc>
                <a:spcPct val="150000"/>
              </a:lnSpc>
              <a:spcBef>
                <a:spcPct val="20000"/>
              </a:spcBef>
              <a:defRPr/>
            </a:pPr>
            <a:r>
              <a:rPr lang="zh-CN" altLang="en-US" sz="800" dirty="0">
                <a:solidFill>
                  <a:schemeClr val="bg1"/>
                </a:solidFill>
                <a:latin typeface="思源黑体 CN Normal" panose="020B0400000000000000" pitchFamily="34" charset="-122"/>
                <a:ea typeface="思源黑体 CN Normal" panose="020B0400000000000000" pitchFamily="34" charset="-122"/>
                <a:sym typeface="FZHei-B01S" panose="02010601030101010101" pitchFamily="2" charset="-122"/>
              </a:rPr>
              <a:t>请在此处添加具体内容，文字尽量言简意赅，简单说明即可，不必过于繁琐，注意板面美观度。</a:t>
            </a:r>
            <a:endParaRPr lang="zh-CN" altLang="en-US" sz="800" dirty="0">
              <a:solidFill>
                <a:schemeClr val="bg1"/>
              </a:solidFill>
              <a:latin typeface="思源黑体 CN Normal" panose="020B0400000000000000" pitchFamily="34" charset="-122"/>
              <a:ea typeface="思源黑体 CN Normal" panose="020B0400000000000000" pitchFamily="34" charset="-122"/>
              <a:cs typeface="字魂36号-正文宋楷" panose="02000000000000000000" charset="-122"/>
              <a:sym typeface="FZHei-B01S" panose="02010601030101010101" pitchFamily="2" charset="-122"/>
            </a:endParaRPr>
          </a:p>
        </p:txBody>
      </p:sp>
      <p:grpSp>
        <p:nvGrpSpPr>
          <p:cNvPr id="2" name="组合 1"/>
          <p:cNvGrpSpPr/>
          <p:nvPr/>
        </p:nvGrpSpPr>
        <p:grpSpPr>
          <a:xfrm>
            <a:off x="581660" y="376555"/>
            <a:ext cx="3164840" cy="765175"/>
            <a:chOff x="916" y="593"/>
            <a:chExt cx="4984" cy="1205"/>
          </a:xfrm>
        </p:grpSpPr>
        <p:sp>
          <p:nvSpPr>
            <p:cNvPr id="3"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成功经验反思</a:t>
              </a:r>
            </a:p>
          </p:txBody>
        </p:sp>
        <p:sp>
          <p:nvSpPr>
            <p:cNvPr id="7"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0" name="组合 9"/>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8" name="矩形 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11" name="组合 10"/>
            <p:cNvGrpSpPr/>
            <p:nvPr/>
          </p:nvGrpSpPr>
          <p:grpSpPr>
            <a:xfrm>
              <a:off x="0" y="3903"/>
              <a:ext cx="262" cy="2740"/>
              <a:chOff x="0" y="1124"/>
              <a:chExt cx="262" cy="2740"/>
            </a:xfrm>
          </p:grpSpPr>
          <p:sp>
            <p:nvSpPr>
              <p:cNvPr id="12" name="矩形 11"/>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20" name="矩形 19"/>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55"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1000" fill="hold"/>
                                        <p:tgtEl>
                                          <p:spTgt spid="19"/>
                                        </p:tgtEl>
                                        <p:attrNameLst>
                                          <p:attrName>ppt_w</p:attrName>
                                        </p:attrNameLst>
                                      </p:cBhvr>
                                      <p:tavLst>
                                        <p:tav tm="0">
                                          <p:val>
                                            <p:strVal val="#ppt_w*0.70"/>
                                          </p:val>
                                        </p:tav>
                                        <p:tav tm="100000">
                                          <p:val>
                                            <p:strVal val="#ppt_w"/>
                                          </p:val>
                                        </p:tav>
                                      </p:tavLst>
                                    </p:anim>
                                    <p:anim calcmode="lin" valueType="num">
                                      <p:cBhvr>
                                        <p:cTn id="34" dur="1000" fill="hold"/>
                                        <p:tgtEl>
                                          <p:spTgt spid="19"/>
                                        </p:tgtEl>
                                        <p:attrNameLst>
                                          <p:attrName>ppt_h</p:attrName>
                                        </p:attrNameLst>
                                      </p:cBhvr>
                                      <p:tavLst>
                                        <p:tav tm="0">
                                          <p:val>
                                            <p:strVal val="#ppt_h"/>
                                          </p:val>
                                        </p:tav>
                                        <p:tav tm="100000">
                                          <p:val>
                                            <p:strVal val="#ppt_h"/>
                                          </p:val>
                                        </p:tav>
                                      </p:tavLst>
                                    </p:anim>
                                    <p:animEffect transition="in" filter="fade">
                                      <p:cBhvr>
                                        <p:cTn id="35" dur="1000"/>
                                        <p:tgtEl>
                                          <p:spTgt spid="19"/>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strVal val="#ppt_w*0.70"/>
                                          </p:val>
                                        </p:tav>
                                        <p:tav tm="100000">
                                          <p:val>
                                            <p:strVal val="#ppt_w"/>
                                          </p:val>
                                        </p:tav>
                                      </p:tavLst>
                                    </p:anim>
                                    <p:anim calcmode="lin" valueType="num">
                                      <p:cBhvr>
                                        <p:cTn id="39" dur="1000" fill="hold"/>
                                        <p:tgtEl>
                                          <p:spTgt spid="23"/>
                                        </p:tgtEl>
                                        <p:attrNameLst>
                                          <p:attrName>ppt_h</p:attrName>
                                        </p:attrNameLst>
                                      </p:cBhvr>
                                      <p:tavLst>
                                        <p:tav tm="0">
                                          <p:val>
                                            <p:strVal val="#ppt_h"/>
                                          </p:val>
                                        </p:tav>
                                        <p:tav tm="100000">
                                          <p:val>
                                            <p:strVal val="#ppt_h"/>
                                          </p:val>
                                        </p:tav>
                                      </p:tavLst>
                                    </p:anim>
                                    <p:animEffect transition="in" filter="fade">
                                      <p:cBhvr>
                                        <p:cTn id="40" dur="1000"/>
                                        <p:tgtEl>
                                          <p:spTgt spid="23"/>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strVal val="#ppt_w*0.70"/>
                                          </p:val>
                                        </p:tav>
                                        <p:tav tm="100000">
                                          <p:val>
                                            <p:strVal val="#ppt_w"/>
                                          </p:val>
                                        </p:tav>
                                      </p:tavLst>
                                    </p:anim>
                                    <p:anim calcmode="lin" valueType="num">
                                      <p:cBhvr>
                                        <p:cTn id="44" dur="1000" fill="hold"/>
                                        <p:tgtEl>
                                          <p:spTgt spid="24"/>
                                        </p:tgtEl>
                                        <p:attrNameLst>
                                          <p:attrName>ppt_h</p:attrName>
                                        </p:attrNameLst>
                                      </p:cBhvr>
                                      <p:tavLst>
                                        <p:tav tm="0">
                                          <p:val>
                                            <p:strVal val="#ppt_h"/>
                                          </p:val>
                                        </p:tav>
                                        <p:tav tm="100000">
                                          <p:val>
                                            <p:strVal val="#ppt_h"/>
                                          </p:val>
                                        </p:tav>
                                      </p:tavLst>
                                    </p:anim>
                                    <p:animEffect transition="in" filter="fade">
                                      <p:cBhvr>
                                        <p:cTn id="45" dur="1000"/>
                                        <p:tgtEl>
                                          <p:spTgt spid="24"/>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1000" fill="hold"/>
                                        <p:tgtEl>
                                          <p:spTgt spid="33"/>
                                        </p:tgtEl>
                                        <p:attrNameLst>
                                          <p:attrName>ppt_w</p:attrName>
                                        </p:attrNameLst>
                                      </p:cBhvr>
                                      <p:tavLst>
                                        <p:tav tm="0">
                                          <p:val>
                                            <p:strVal val="#ppt_w*0.70"/>
                                          </p:val>
                                        </p:tav>
                                        <p:tav tm="100000">
                                          <p:val>
                                            <p:strVal val="#ppt_w"/>
                                          </p:val>
                                        </p:tav>
                                      </p:tavLst>
                                    </p:anim>
                                    <p:anim calcmode="lin" valueType="num">
                                      <p:cBhvr>
                                        <p:cTn id="49" dur="1000" fill="hold"/>
                                        <p:tgtEl>
                                          <p:spTgt spid="33"/>
                                        </p:tgtEl>
                                        <p:attrNameLst>
                                          <p:attrName>ppt_h</p:attrName>
                                        </p:attrNameLst>
                                      </p:cBhvr>
                                      <p:tavLst>
                                        <p:tav tm="0">
                                          <p:val>
                                            <p:strVal val="#ppt_h"/>
                                          </p:val>
                                        </p:tav>
                                        <p:tav tm="100000">
                                          <p:val>
                                            <p:strVal val="#ppt_h"/>
                                          </p:val>
                                        </p:tav>
                                      </p:tavLst>
                                    </p:anim>
                                    <p:animEffect transition="in" filter="fade">
                                      <p:cBhvr>
                                        <p:cTn id="50" dur="1000"/>
                                        <p:tgtEl>
                                          <p:spTgt spid="33"/>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strVal val="#ppt_w*0.70"/>
                                          </p:val>
                                        </p:tav>
                                        <p:tav tm="100000">
                                          <p:val>
                                            <p:strVal val="#ppt_w"/>
                                          </p:val>
                                        </p:tav>
                                      </p:tavLst>
                                    </p:anim>
                                    <p:anim calcmode="lin" valueType="num">
                                      <p:cBhvr>
                                        <p:cTn id="54" dur="1000" fill="hold"/>
                                        <p:tgtEl>
                                          <p:spTgt spid="34"/>
                                        </p:tgtEl>
                                        <p:attrNameLst>
                                          <p:attrName>ppt_h</p:attrName>
                                        </p:attrNameLst>
                                      </p:cBhvr>
                                      <p:tavLst>
                                        <p:tav tm="0">
                                          <p:val>
                                            <p:strVal val="#ppt_h"/>
                                          </p:val>
                                        </p:tav>
                                        <p:tav tm="100000">
                                          <p:val>
                                            <p:strVal val="#ppt_h"/>
                                          </p:val>
                                        </p:tav>
                                      </p:tavLst>
                                    </p:anim>
                                    <p:animEffect transition="in" filter="fade">
                                      <p:cBhvr>
                                        <p:cTn id="55" dur="1000"/>
                                        <p:tgtEl>
                                          <p:spTgt spid="34"/>
                                        </p:tgtEl>
                                      </p:cBhvr>
                                    </p:animEffect>
                                  </p:childTnLst>
                                </p:cTn>
                              </p:par>
                            </p:childTnLst>
                          </p:cTn>
                        </p:par>
                        <p:par>
                          <p:cTn id="56" fill="hold">
                            <p:stCondLst>
                              <p:cond delay="2000"/>
                            </p:stCondLst>
                            <p:childTnLst>
                              <p:par>
                                <p:cTn id="57" presetID="47"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1000"/>
                                        <p:tgtEl>
                                          <p:spTgt spid="25"/>
                                        </p:tgtEl>
                                      </p:cBhvr>
                                    </p:animEffect>
                                    <p:anim calcmode="lin" valueType="num">
                                      <p:cBhvr>
                                        <p:cTn id="60" dur="1000" fill="hold"/>
                                        <p:tgtEl>
                                          <p:spTgt spid="25"/>
                                        </p:tgtEl>
                                        <p:attrNameLst>
                                          <p:attrName>ppt_x</p:attrName>
                                        </p:attrNameLst>
                                      </p:cBhvr>
                                      <p:tavLst>
                                        <p:tav tm="0">
                                          <p:val>
                                            <p:strVal val="#ppt_x"/>
                                          </p:val>
                                        </p:tav>
                                        <p:tav tm="100000">
                                          <p:val>
                                            <p:strVal val="#ppt_x"/>
                                          </p:val>
                                        </p:tav>
                                      </p:tavLst>
                                    </p:anim>
                                    <p:anim calcmode="lin" valueType="num">
                                      <p:cBhvr>
                                        <p:cTn id="61" dur="1000" fill="hold"/>
                                        <p:tgtEl>
                                          <p:spTgt spid="25"/>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1000"/>
                                        <p:tgtEl>
                                          <p:spTgt spid="26"/>
                                        </p:tgtEl>
                                      </p:cBhvr>
                                    </p:animEffect>
                                    <p:anim calcmode="lin" valueType="num">
                                      <p:cBhvr>
                                        <p:cTn id="65" dur="1000" fill="hold"/>
                                        <p:tgtEl>
                                          <p:spTgt spid="26"/>
                                        </p:tgtEl>
                                        <p:attrNameLst>
                                          <p:attrName>ppt_x</p:attrName>
                                        </p:attrNameLst>
                                      </p:cBhvr>
                                      <p:tavLst>
                                        <p:tav tm="0">
                                          <p:val>
                                            <p:strVal val="#ppt_x"/>
                                          </p:val>
                                        </p:tav>
                                        <p:tav tm="100000">
                                          <p:val>
                                            <p:strVal val="#ppt_x"/>
                                          </p:val>
                                        </p:tav>
                                      </p:tavLst>
                                    </p:anim>
                                    <p:anim calcmode="lin" valueType="num">
                                      <p:cBhvr>
                                        <p:cTn id="66" dur="1000" fill="hold"/>
                                        <p:tgtEl>
                                          <p:spTgt spid="26"/>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1000"/>
                                        <p:tgtEl>
                                          <p:spTgt spid="27"/>
                                        </p:tgtEl>
                                      </p:cBhvr>
                                    </p:animEffect>
                                    <p:anim calcmode="lin" valueType="num">
                                      <p:cBhvr>
                                        <p:cTn id="70" dur="1000" fill="hold"/>
                                        <p:tgtEl>
                                          <p:spTgt spid="27"/>
                                        </p:tgtEl>
                                        <p:attrNameLst>
                                          <p:attrName>ppt_x</p:attrName>
                                        </p:attrNameLst>
                                      </p:cBhvr>
                                      <p:tavLst>
                                        <p:tav tm="0">
                                          <p:val>
                                            <p:strVal val="#ppt_x"/>
                                          </p:val>
                                        </p:tav>
                                        <p:tav tm="100000">
                                          <p:val>
                                            <p:strVal val="#ppt_x"/>
                                          </p:val>
                                        </p:tav>
                                      </p:tavLst>
                                    </p:anim>
                                    <p:anim calcmode="lin" valueType="num">
                                      <p:cBhvr>
                                        <p:cTn id="71" dur="1000" fill="hold"/>
                                        <p:tgtEl>
                                          <p:spTgt spid="2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1000"/>
                                        <p:tgtEl>
                                          <p:spTgt spid="35"/>
                                        </p:tgtEl>
                                      </p:cBhvr>
                                    </p:animEffect>
                                    <p:anim calcmode="lin" valueType="num">
                                      <p:cBhvr>
                                        <p:cTn id="75" dur="1000" fill="hold"/>
                                        <p:tgtEl>
                                          <p:spTgt spid="35"/>
                                        </p:tgtEl>
                                        <p:attrNameLst>
                                          <p:attrName>ppt_x</p:attrName>
                                        </p:attrNameLst>
                                      </p:cBhvr>
                                      <p:tavLst>
                                        <p:tav tm="0">
                                          <p:val>
                                            <p:strVal val="#ppt_x"/>
                                          </p:val>
                                        </p:tav>
                                        <p:tav tm="100000">
                                          <p:val>
                                            <p:strVal val="#ppt_x"/>
                                          </p:val>
                                        </p:tav>
                                      </p:tavLst>
                                    </p:anim>
                                    <p:anim calcmode="lin" valueType="num">
                                      <p:cBhvr>
                                        <p:cTn id="76" dur="1000" fill="hold"/>
                                        <p:tgtEl>
                                          <p:spTgt spid="35"/>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1000"/>
                                        <p:tgtEl>
                                          <p:spTgt spid="36"/>
                                        </p:tgtEl>
                                      </p:cBhvr>
                                    </p:animEffect>
                                    <p:anim calcmode="lin" valueType="num">
                                      <p:cBhvr>
                                        <p:cTn id="80" dur="1000" fill="hold"/>
                                        <p:tgtEl>
                                          <p:spTgt spid="36"/>
                                        </p:tgtEl>
                                        <p:attrNameLst>
                                          <p:attrName>ppt_x</p:attrName>
                                        </p:attrNameLst>
                                      </p:cBhvr>
                                      <p:tavLst>
                                        <p:tav tm="0">
                                          <p:val>
                                            <p:strVal val="#ppt_x"/>
                                          </p:val>
                                        </p:tav>
                                        <p:tav tm="100000">
                                          <p:val>
                                            <p:strVal val="#ppt_x"/>
                                          </p:val>
                                        </p:tav>
                                      </p:tavLst>
                                    </p:anim>
                                    <p:anim calcmode="lin" valueType="num">
                                      <p:cBhvr>
                                        <p:cTn id="81" dur="1000" fill="hold"/>
                                        <p:tgtEl>
                                          <p:spTgt spid="36"/>
                                        </p:tgtEl>
                                        <p:attrNameLst>
                                          <p:attrName>ppt_y</p:attrName>
                                        </p:attrNameLst>
                                      </p:cBhvr>
                                      <p:tavLst>
                                        <p:tav tm="0">
                                          <p:val>
                                            <p:strVal val="#ppt_y-.1"/>
                                          </p:val>
                                        </p:tav>
                                        <p:tav tm="100000">
                                          <p:val>
                                            <p:strVal val="#ppt_y"/>
                                          </p:val>
                                        </p:tav>
                                      </p:tavLst>
                                    </p:anim>
                                  </p:childTnLst>
                                </p:cTn>
                              </p:par>
                            </p:childTnLst>
                          </p:cTn>
                        </p:par>
                        <p:par>
                          <p:cTn id="82" fill="hold">
                            <p:stCondLst>
                              <p:cond delay="3000"/>
                            </p:stCondLst>
                            <p:childTnLst>
                              <p:par>
                                <p:cTn id="83" presetID="55"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1000" fill="hold"/>
                                        <p:tgtEl>
                                          <p:spTgt spid="28"/>
                                        </p:tgtEl>
                                        <p:attrNameLst>
                                          <p:attrName>ppt_w</p:attrName>
                                        </p:attrNameLst>
                                      </p:cBhvr>
                                      <p:tavLst>
                                        <p:tav tm="0">
                                          <p:val>
                                            <p:strVal val="#ppt_w*0.70"/>
                                          </p:val>
                                        </p:tav>
                                        <p:tav tm="100000">
                                          <p:val>
                                            <p:strVal val="#ppt_w"/>
                                          </p:val>
                                        </p:tav>
                                      </p:tavLst>
                                    </p:anim>
                                    <p:anim calcmode="lin" valueType="num">
                                      <p:cBhvr>
                                        <p:cTn id="86" dur="1000" fill="hold"/>
                                        <p:tgtEl>
                                          <p:spTgt spid="28"/>
                                        </p:tgtEl>
                                        <p:attrNameLst>
                                          <p:attrName>ppt_h</p:attrName>
                                        </p:attrNameLst>
                                      </p:cBhvr>
                                      <p:tavLst>
                                        <p:tav tm="0">
                                          <p:val>
                                            <p:strVal val="#ppt_h"/>
                                          </p:val>
                                        </p:tav>
                                        <p:tav tm="100000">
                                          <p:val>
                                            <p:strVal val="#ppt_h"/>
                                          </p:val>
                                        </p:tav>
                                      </p:tavLst>
                                    </p:anim>
                                    <p:animEffect transition="in" filter="fade">
                                      <p:cBhvr>
                                        <p:cTn id="87" dur="1000"/>
                                        <p:tgtEl>
                                          <p:spTgt spid="28"/>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p:cTn id="90" dur="1000" fill="hold"/>
                                        <p:tgtEl>
                                          <p:spTgt spid="29"/>
                                        </p:tgtEl>
                                        <p:attrNameLst>
                                          <p:attrName>ppt_w</p:attrName>
                                        </p:attrNameLst>
                                      </p:cBhvr>
                                      <p:tavLst>
                                        <p:tav tm="0">
                                          <p:val>
                                            <p:strVal val="#ppt_w*0.70"/>
                                          </p:val>
                                        </p:tav>
                                        <p:tav tm="100000">
                                          <p:val>
                                            <p:strVal val="#ppt_w"/>
                                          </p:val>
                                        </p:tav>
                                      </p:tavLst>
                                    </p:anim>
                                    <p:anim calcmode="lin" valueType="num">
                                      <p:cBhvr>
                                        <p:cTn id="91" dur="1000" fill="hold"/>
                                        <p:tgtEl>
                                          <p:spTgt spid="29"/>
                                        </p:tgtEl>
                                        <p:attrNameLst>
                                          <p:attrName>ppt_h</p:attrName>
                                        </p:attrNameLst>
                                      </p:cBhvr>
                                      <p:tavLst>
                                        <p:tav tm="0">
                                          <p:val>
                                            <p:strVal val="#ppt_h"/>
                                          </p:val>
                                        </p:tav>
                                        <p:tav tm="100000">
                                          <p:val>
                                            <p:strVal val="#ppt_h"/>
                                          </p:val>
                                        </p:tav>
                                      </p:tavLst>
                                    </p:anim>
                                    <p:animEffect transition="in" filter="fade">
                                      <p:cBhvr>
                                        <p:cTn id="92" dur="1000"/>
                                        <p:tgtEl>
                                          <p:spTgt spid="29"/>
                                        </p:tgtEl>
                                      </p:cBhvr>
                                    </p:animEffect>
                                  </p:childTnLst>
                                </p:cTn>
                              </p:par>
                              <p:par>
                                <p:cTn id="93" presetID="55" presetClass="entr" presetSubtype="0"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p:cTn id="95" dur="1000" fill="hold"/>
                                        <p:tgtEl>
                                          <p:spTgt spid="30"/>
                                        </p:tgtEl>
                                        <p:attrNameLst>
                                          <p:attrName>ppt_w</p:attrName>
                                        </p:attrNameLst>
                                      </p:cBhvr>
                                      <p:tavLst>
                                        <p:tav tm="0">
                                          <p:val>
                                            <p:strVal val="#ppt_w*0.70"/>
                                          </p:val>
                                        </p:tav>
                                        <p:tav tm="100000">
                                          <p:val>
                                            <p:strVal val="#ppt_w"/>
                                          </p:val>
                                        </p:tav>
                                      </p:tavLst>
                                    </p:anim>
                                    <p:anim calcmode="lin" valueType="num">
                                      <p:cBhvr>
                                        <p:cTn id="96" dur="1000" fill="hold"/>
                                        <p:tgtEl>
                                          <p:spTgt spid="30"/>
                                        </p:tgtEl>
                                        <p:attrNameLst>
                                          <p:attrName>ppt_h</p:attrName>
                                        </p:attrNameLst>
                                      </p:cBhvr>
                                      <p:tavLst>
                                        <p:tav tm="0">
                                          <p:val>
                                            <p:strVal val="#ppt_h"/>
                                          </p:val>
                                        </p:tav>
                                        <p:tav tm="100000">
                                          <p:val>
                                            <p:strVal val="#ppt_h"/>
                                          </p:val>
                                        </p:tav>
                                      </p:tavLst>
                                    </p:anim>
                                    <p:animEffect transition="in" filter="fade">
                                      <p:cBhvr>
                                        <p:cTn id="97" dur="1000"/>
                                        <p:tgtEl>
                                          <p:spTgt spid="30"/>
                                        </p:tgtEl>
                                      </p:cBhvr>
                                    </p:animEffect>
                                  </p:childTnLst>
                                </p:cTn>
                              </p:par>
                              <p:par>
                                <p:cTn id="98" presetID="55" presetClass="entr" presetSubtype="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p:cTn id="100" dur="1000" fill="hold"/>
                                        <p:tgtEl>
                                          <p:spTgt spid="37"/>
                                        </p:tgtEl>
                                        <p:attrNameLst>
                                          <p:attrName>ppt_w</p:attrName>
                                        </p:attrNameLst>
                                      </p:cBhvr>
                                      <p:tavLst>
                                        <p:tav tm="0">
                                          <p:val>
                                            <p:strVal val="#ppt_w*0.70"/>
                                          </p:val>
                                        </p:tav>
                                        <p:tav tm="100000">
                                          <p:val>
                                            <p:strVal val="#ppt_w"/>
                                          </p:val>
                                        </p:tav>
                                      </p:tavLst>
                                    </p:anim>
                                    <p:anim calcmode="lin" valueType="num">
                                      <p:cBhvr>
                                        <p:cTn id="101" dur="1000" fill="hold"/>
                                        <p:tgtEl>
                                          <p:spTgt spid="37"/>
                                        </p:tgtEl>
                                        <p:attrNameLst>
                                          <p:attrName>ppt_h</p:attrName>
                                        </p:attrNameLst>
                                      </p:cBhvr>
                                      <p:tavLst>
                                        <p:tav tm="0">
                                          <p:val>
                                            <p:strVal val="#ppt_h"/>
                                          </p:val>
                                        </p:tav>
                                        <p:tav tm="100000">
                                          <p:val>
                                            <p:strVal val="#ppt_h"/>
                                          </p:val>
                                        </p:tav>
                                      </p:tavLst>
                                    </p:anim>
                                    <p:animEffect transition="in" filter="fade">
                                      <p:cBhvr>
                                        <p:cTn id="102" dur="1000"/>
                                        <p:tgtEl>
                                          <p:spTgt spid="37"/>
                                        </p:tgtEl>
                                      </p:cBhvr>
                                    </p:animEffect>
                                  </p:childTnLst>
                                </p:cTn>
                              </p:par>
                              <p:par>
                                <p:cTn id="103" presetID="55" presetClass="entr" presetSubtype="0"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1000" fill="hold"/>
                                        <p:tgtEl>
                                          <p:spTgt spid="38"/>
                                        </p:tgtEl>
                                        <p:attrNameLst>
                                          <p:attrName>ppt_w</p:attrName>
                                        </p:attrNameLst>
                                      </p:cBhvr>
                                      <p:tavLst>
                                        <p:tav tm="0">
                                          <p:val>
                                            <p:strVal val="#ppt_w*0.70"/>
                                          </p:val>
                                        </p:tav>
                                        <p:tav tm="100000">
                                          <p:val>
                                            <p:strVal val="#ppt_w"/>
                                          </p:val>
                                        </p:tav>
                                      </p:tavLst>
                                    </p:anim>
                                    <p:anim calcmode="lin" valueType="num">
                                      <p:cBhvr>
                                        <p:cTn id="106" dur="1000" fill="hold"/>
                                        <p:tgtEl>
                                          <p:spTgt spid="38"/>
                                        </p:tgtEl>
                                        <p:attrNameLst>
                                          <p:attrName>ppt_h</p:attrName>
                                        </p:attrNameLst>
                                      </p:cBhvr>
                                      <p:tavLst>
                                        <p:tav tm="0">
                                          <p:val>
                                            <p:strVal val="#ppt_h"/>
                                          </p:val>
                                        </p:tav>
                                        <p:tav tm="100000">
                                          <p:val>
                                            <p:strVal val="#ppt_h"/>
                                          </p:val>
                                        </p:tav>
                                      </p:tavLst>
                                    </p:anim>
                                    <p:animEffect transition="in" filter="fade">
                                      <p:cBhvr>
                                        <p:cTn id="107"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18" grpId="0"/>
      <p:bldP spid="19" grpId="0" bldLvl="0" animBg="1"/>
      <p:bldP spid="23" grpId="0" bldLvl="0" animBg="1"/>
      <p:bldP spid="24" grpId="0"/>
      <p:bldP spid="25" grpId="0" bldLvl="0" animBg="1"/>
      <p:bldP spid="26" grpId="0" bldLvl="0" animBg="1"/>
      <p:bldP spid="27" grpId="0"/>
      <p:bldP spid="28" grpId="0" bldLvl="0" animBg="1"/>
      <p:bldP spid="29" grpId="0" bldLvl="0" animBg="1"/>
      <p:bldP spid="30" grpId="0"/>
      <p:bldP spid="31" grpId="0"/>
      <p:bldP spid="32" grpId="0"/>
      <p:bldP spid="33" grpId="0"/>
      <p:bldP spid="3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.04</a:t>
            </a:r>
          </a:p>
        </p:txBody>
      </p:sp>
      <p:sp>
        <p:nvSpPr>
          <p:cNvPr id="7" name="矩形: 圆角 6"/>
          <p:cNvSpPr/>
          <p:nvPr/>
        </p:nvSpPr>
        <p:spPr>
          <a:xfrm>
            <a:off x="444842" y="1538281"/>
            <a:ext cx="3543941" cy="2194844"/>
          </a:xfrm>
          <a:prstGeom prst="roundRect">
            <a:avLst>
              <a:gd name="adj" fmla="val 5379"/>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8" name="矩形: 圆角 7"/>
          <p:cNvSpPr/>
          <p:nvPr/>
        </p:nvSpPr>
        <p:spPr>
          <a:xfrm>
            <a:off x="7965309" y="1538281"/>
            <a:ext cx="3798324" cy="2194844"/>
          </a:xfrm>
          <a:prstGeom prst="roundRect">
            <a:avLst>
              <a:gd name="adj" fmla="val 5379"/>
            </a:avLst>
          </a:prstGeom>
          <a:solidFill>
            <a:srgbClr val="FFC000"/>
          </a:solidFill>
          <a:ln>
            <a:noFill/>
          </a:ln>
        </p:spPr>
        <p:txBody>
          <a:bodyPr vert="horz" lIns="121907" tIns="60953" rIns="121907" bIns="60953" rtlCol="0" anchor="ctr">
            <a:noAutofit/>
          </a:bodyPr>
          <a:lstStyle/>
          <a:p>
            <a:pPr>
              <a:spcBef>
                <a:spcPts val="1125"/>
              </a:spcBef>
            </a:pPr>
            <a:endParaRPr lang="zh-CN" altLang="en-US" sz="105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9" name="矩形: 圆角 8"/>
          <p:cNvSpPr/>
          <p:nvPr/>
        </p:nvSpPr>
        <p:spPr>
          <a:xfrm>
            <a:off x="444842" y="3805122"/>
            <a:ext cx="3543941" cy="2194844"/>
          </a:xfrm>
          <a:prstGeom prst="roundRect">
            <a:avLst>
              <a:gd name="adj" fmla="val 5379"/>
            </a:avLst>
          </a:prstGeom>
          <a:solidFill>
            <a:srgbClr val="FFC000"/>
          </a:solidFill>
          <a:ln>
            <a:noFill/>
          </a:ln>
        </p:spPr>
        <p:txBody>
          <a:bodyPr vert="horz" lIns="121907" tIns="60953" rIns="121907" bIns="60953" rtlCol="0" anchor="ctr">
            <a:noAutofit/>
          </a:bodyPr>
          <a:lstStyle/>
          <a:p>
            <a:pPr>
              <a:spcBef>
                <a:spcPts val="1125"/>
              </a:spcBef>
            </a:pPr>
            <a:endParaRPr lang="zh-CN" altLang="en-US" sz="105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10" name="矩形: 圆角 9"/>
          <p:cNvSpPr/>
          <p:nvPr/>
        </p:nvSpPr>
        <p:spPr>
          <a:xfrm>
            <a:off x="7965309" y="3809044"/>
            <a:ext cx="3798324" cy="2194844"/>
          </a:xfrm>
          <a:prstGeom prst="roundRect">
            <a:avLst>
              <a:gd name="adj" fmla="val 5379"/>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23" name="Text Placeholder 33"/>
          <p:cNvSpPr txBox="1"/>
          <p:nvPr/>
        </p:nvSpPr>
        <p:spPr>
          <a:xfrm>
            <a:off x="8274294" y="2135620"/>
            <a:ext cx="2463292" cy="707886"/>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弱点</a:t>
            </a:r>
            <a:endParaRPr lang="en-AU" altLang="zh-CN"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24" name="TextBox 20"/>
          <p:cNvSpPr txBox="1"/>
          <p:nvPr/>
        </p:nvSpPr>
        <p:spPr>
          <a:xfrm>
            <a:off x="8274294" y="2843505"/>
            <a:ext cx="3201014" cy="460375"/>
          </a:xfrm>
          <a:prstGeom prst="rect">
            <a:avLst/>
          </a:prstGeom>
          <a:noFill/>
        </p:spPr>
        <p:txBody>
          <a:bodyPr wrap="square" rtlCol="0">
            <a:spAutoFit/>
          </a:bodyPr>
          <a:lstStyle/>
          <a:p>
            <a:pPr defTabSz="1219200">
              <a:lnSpc>
                <a:spcPct val="150000"/>
              </a:lnSpc>
              <a:spcBef>
                <a:spcPct val="20000"/>
              </a:spcBef>
              <a:defRPr/>
            </a:pPr>
            <a:r>
              <a:rPr lang="zh-CN" altLang="en-US" sz="8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请在此处添加具体内容，文字尽量言简意赅，简单说明即可，不必过于繁琐，注意板面美观度。</a:t>
            </a:r>
            <a:endParaRPr lang="zh-CN" altLang="en-US" sz="800" dirty="0">
              <a:solidFill>
                <a:schemeClr val="bg1"/>
              </a:solidFill>
              <a:latin typeface="字魂36号-正文宋楷" panose="02000000000000000000" charset="-122"/>
              <a:ea typeface="字魂36号-正文宋楷" panose="02000000000000000000" charset="-122"/>
              <a:cs typeface="+mn-ea"/>
              <a:sym typeface="字魂36号-正文宋楷" panose="02000000000000000000" charset="-122"/>
            </a:endParaRPr>
          </a:p>
        </p:txBody>
      </p:sp>
      <p:sp>
        <p:nvSpPr>
          <p:cNvPr id="25" name="Text Placeholder 33"/>
          <p:cNvSpPr txBox="1"/>
          <p:nvPr/>
        </p:nvSpPr>
        <p:spPr>
          <a:xfrm>
            <a:off x="8274294" y="4396546"/>
            <a:ext cx="2463292" cy="707886"/>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机会</a:t>
            </a:r>
            <a:endParaRPr lang="en-AU" altLang="zh-CN"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26" name="TextBox 20"/>
          <p:cNvSpPr txBox="1"/>
          <p:nvPr/>
        </p:nvSpPr>
        <p:spPr>
          <a:xfrm>
            <a:off x="8274294" y="5104432"/>
            <a:ext cx="3201014" cy="460375"/>
          </a:xfrm>
          <a:prstGeom prst="rect">
            <a:avLst/>
          </a:prstGeom>
          <a:noFill/>
        </p:spPr>
        <p:txBody>
          <a:bodyPr wrap="square" rtlCol="0">
            <a:spAutoFit/>
          </a:bodyPr>
          <a:lstStyle/>
          <a:p>
            <a:pPr defTabSz="1219200">
              <a:lnSpc>
                <a:spcPct val="150000"/>
              </a:lnSpc>
              <a:spcBef>
                <a:spcPct val="20000"/>
              </a:spcBef>
              <a:defRPr/>
            </a:pPr>
            <a:r>
              <a:rPr lang="zh-CN" altLang="en-US" sz="8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请在此处添加具体内容，文字尽量言简意赅，简单说明即可，不必过于繁琐，注意板面美观度。</a:t>
            </a:r>
            <a:endParaRPr lang="zh-CN" altLang="en-US" sz="800" dirty="0">
              <a:solidFill>
                <a:schemeClr val="bg1"/>
              </a:solidFill>
              <a:latin typeface="字魂36号-正文宋楷" panose="02000000000000000000" charset="-122"/>
              <a:ea typeface="字魂36号-正文宋楷" panose="02000000000000000000" charset="-122"/>
              <a:cs typeface="+mn-ea"/>
              <a:sym typeface="字魂36号-正文宋楷" panose="02000000000000000000" charset="-122"/>
            </a:endParaRPr>
          </a:p>
        </p:txBody>
      </p:sp>
      <p:sp>
        <p:nvSpPr>
          <p:cNvPr id="27" name="Text Placeholder 33"/>
          <p:cNvSpPr txBox="1"/>
          <p:nvPr/>
        </p:nvSpPr>
        <p:spPr>
          <a:xfrm>
            <a:off x="1377098" y="2135620"/>
            <a:ext cx="2337269" cy="707886"/>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pPr algn="r"/>
            <a:r>
              <a:rPr lang="zh-CN" altLang="en-US"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优势</a:t>
            </a:r>
            <a:endParaRPr lang="en-AU" altLang="zh-CN"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28" name="TextBox 20"/>
          <p:cNvSpPr txBox="1"/>
          <p:nvPr/>
        </p:nvSpPr>
        <p:spPr>
          <a:xfrm>
            <a:off x="677119" y="2843505"/>
            <a:ext cx="3037248" cy="460375"/>
          </a:xfrm>
          <a:prstGeom prst="rect">
            <a:avLst/>
          </a:prstGeom>
          <a:noFill/>
        </p:spPr>
        <p:txBody>
          <a:bodyPr wrap="square" rtlCol="0">
            <a:spAutoFit/>
          </a:bodyPr>
          <a:lstStyle/>
          <a:p>
            <a:pPr algn="r" defTabSz="1219200">
              <a:lnSpc>
                <a:spcPct val="150000"/>
              </a:lnSpc>
              <a:spcBef>
                <a:spcPct val="20000"/>
              </a:spcBef>
              <a:defRPr/>
            </a:pPr>
            <a:r>
              <a:rPr lang="zh-CN" altLang="en-US" sz="8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请在此处添加具体内容，文字尽量言简意赅，简单说明即可，不必过于繁琐，注意板面美观度。</a:t>
            </a:r>
            <a:endParaRPr lang="zh-CN" altLang="en-US" sz="800" dirty="0">
              <a:solidFill>
                <a:schemeClr val="bg1"/>
              </a:solidFill>
              <a:latin typeface="字魂36号-正文宋楷" panose="02000000000000000000" charset="-122"/>
              <a:ea typeface="字魂36号-正文宋楷" panose="02000000000000000000" charset="-122"/>
              <a:cs typeface="+mn-ea"/>
              <a:sym typeface="字魂36号-正文宋楷" panose="02000000000000000000" charset="-122"/>
            </a:endParaRPr>
          </a:p>
        </p:txBody>
      </p:sp>
      <p:sp>
        <p:nvSpPr>
          <p:cNvPr id="29" name="Text Placeholder 33"/>
          <p:cNvSpPr txBox="1"/>
          <p:nvPr/>
        </p:nvSpPr>
        <p:spPr>
          <a:xfrm>
            <a:off x="1377098" y="4396546"/>
            <a:ext cx="2337269" cy="707886"/>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pPr algn="r"/>
            <a:r>
              <a:rPr lang="zh-CN" altLang="en-US"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威胁</a:t>
            </a:r>
            <a:endParaRPr lang="en-AU" altLang="zh-CN" sz="40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30" name="TextBox 20"/>
          <p:cNvSpPr txBox="1"/>
          <p:nvPr/>
        </p:nvSpPr>
        <p:spPr>
          <a:xfrm>
            <a:off x="677119" y="5104432"/>
            <a:ext cx="3037248" cy="460375"/>
          </a:xfrm>
          <a:prstGeom prst="rect">
            <a:avLst/>
          </a:prstGeom>
          <a:noFill/>
        </p:spPr>
        <p:txBody>
          <a:bodyPr wrap="square" rtlCol="0">
            <a:spAutoFit/>
          </a:bodyPr>
          <a:lstStyle/>
          <a:p>
            <a:pPr algn="r" defTabSz="1219200">
              <a:lnSpc>
                <a:spcPct val="150000"/>
              </a:lnSpc>
              <a:spcBef>
                <a:spcPct val="20000"/>
              </a:spcBef>
              <a:defRPr/>
            </a:pPr>
            <a:r>
              <a:rPr lang="zh-CN" altLang="en-US" sz="8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请在此处添加具体内容，文字尽量言简意赅，简单说明即可，不必过于繁琐，注意板面美观度。</a:t>
            </a:r>
            <a:endParaRPr lang="zh-CN" altLang="en-US" sz="800" dirty="0">
              <a:solidFill>
                <a:schemeClr val="bg1"/>
              </a:solidFill>
              <a:latin typeface="字魂36号-正文宋楷" panose="02000000000000000000" charset="-122"/>
              <a:ea typeface="字魂36号-正文宋楷" panose="02000000000000000000" charset="-122"/>
              <a:cs typeface="+mn-ea"/>
              <a:sym typeface="字魂36号-正文宋楷" panose="02000000000000000000" charset="-122"/>
            </a:endParaRPr>
          </a:p>
        </p:txBody>
      </p:sp>
      <p:sp>
        <p:nvSpPr>
          <p:cNvPr id="20" name="Text Placeholder 33"/>
          <p:cNvSpPr txBox="1"/>
          <p:nvPr/>
        </p:nvSpPr>
        <p:spPr>
          <a:xfrm>
            <a:off x="444842" y="1849184"/>
            <a:ext cx="3269526" cy="338554"/>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pPr algn="r"/>
            <a:r>
              <a:rPr lang="en-US"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Strengths</a:t>
            </a:r>
            <a:endParaRPr lang="en-AU"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21" name="Text Placeholder 33"/>
          <p:cNvSpPr txBox="1"/>
          <p:nvPr/>
        </p:nvSpPr>
        <p:spPr>
          <a:xfrm>
            <a:off x="8274294" y="1848867"/>
            <a:ext cx="3445816" cy="338554"/>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en-US"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Weaknesses</a:t>
            </a:r>
            <a:endParaRPr lang="en-AU"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22" name="Text Placeholder 33"/>
          <p:cNvSpPr txBox="1"/>
          <p:nvPr/>
        </p:nvSpPr>
        <p:spPr>
          <a:xfrm>
            <a:off x="8274294" y="4134835"/>
            <a:ext cx="3445816" cy="338554"/>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en-US"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Opportunities</a:t>
            </a:r>
            <a:endParaRPr lang="en-AU"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33" name="Text Placeholder 33"/>
          <p:cNvSpPr txBox="1"/>
          <p:nvPr/>
        </p:nvSpPr>
        <p:spPr>
          <a:xfrm>
            <a:off x="444842" y="4134835"/>
            <a:ext cx="3269526" cy="338554"/>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pPr algn="r"/>
            <a:r>
              <a:rPr lang="en-US"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rPr>
              <a:t>Threats</a:t>
            </a:r>
            <a:endParaRPr lang="en-AU" altLang="zh-CN" sz="1600" dirty="0">
              <a:solidFill>
                <a:schemeClr val="bg1"/>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36" name="矩形: 圆角 6"/>
          <p:cNvSpPr/>
          <p:nvPr/>
        </p:nvSpPr>
        <p:spPr>
          <a:xfrm>
            <a:off x="4101198" y="1538280"/>
            <a:ext cx="3763065" cy="4461686"/>
          </a:xfrm>
          <a:prstGeom prst="roundRect">
            <a:avLst>
              <a:gd name="adj" fmla="val 5379"/>
            </a:avLst>
          </a:prstGeom>
          <a:blipFill dpi="0" rotWithShape="1">
            <a:blip r:embed="rId3">
              <a:extLst>
                <a:ext uri="{28A0092B-C50C-407E-A947-70E740481C1C}">
                  <a14:useLocalDpi xmlns:a14="http://schemas.microsoft.com/office/drawing/2010/main" val="0"/>
                </a:ext>
              </a:extLst>
            </a:blip>
            <a:srcRect/>
            <a:stretch>
              <a:fillRect l="-22000" r="-3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字魂36号-正文宋楷" panose="02000000000000000000" charset="-122"/>
              <a:ea typeface="字魂36号-正文宋楷" panose="02000000000000000000" charset="-122"/>
              <a:cs typeface="+mn-ea"/>
              <a:sym typeface="Arial" panose="020B0604020202020204" pitchFamily="34" charset="0"/>
            </a:endParaRPr>
          </a:p>
        </p:txBody>
      </p:sp>
      <p:grpSp>
        <p:nvGrpSpPr>
          <p:cNvPr id="2" name="组合 1"/>
          <p:cNvGrpSpPr/>
          <p:nvPr/>
        </p:nvGrpSpPr>
        <p:grpSpPr>
          <a:xfrm>
            <a:off x="581660" y="376555"/>
            <a:ext cx="3164840" cy="765175"/>
            <a:chOff x="916" y="593"/>
            <a:chExt cx="4984" cy="1205"/>
          </a:xfrm>
        </p:grpSpPr>
        <p:sp>
          <p:nvSpPr>
            <p:cNvPr id="3"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成功经验反思</a:t>
              </a:r>
            </a:p>
          </p:txBody>
        </p:sp>
        <p:sp>
          <p:nvSpPr>
            <p:cNvPr id="11"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2" name="组合 11"/>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14" name="组合 13"/>
            <p:cNvGrpSpPr/>
            <p:nvPr/>
          </p:nvGrpSpPr>
          <p:grpSpPr>
            <a:xfrm>
              <a:off x="0" y="3903"/>
              <a:ext cx="262" cy="2740"/>
              <a:chOff x="0" y="1124"/>
              <a:chExt cx="262" cy="2740"/>
            </a:xfrm>
          </p:grpSpPr>
          <p:sp>
            <p:nvSpPr>
              <p:cNvPr id="19" name="矩形 18"/>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31" name="矩形 30"/>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3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sp>
        <p:nvSpPr>
          <p:cNvPr id="2" name="矩形 1"/>
          <p:cNvSpPr/>
          <p:nvPr/>
        </p:nvSpPr>
        <p:spPr>
          <a:xfrm>
            <a:off x="0" y="-635"/>
            <a:ext cx="12214860" cy="685292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a:stretch>
            <a:fillRect/>
          </a:stretch>
        </p:blipFill>
        <p:spPr>
          <a:xfrm>
            <a:off x="546492" y="294154"/>
            <a:ext cx="957034" cy="507184"/>
          </a:xfrm>
          <a:prstGeom prst="rect">
            <a:avLst/>
          </a:prstGeom>
        </p:spPr>
      </p:pic>
      <p:sp>
        <p:nvSpPr>
          <p:cNvPr id="12" name="1"/>
          <p:cNvSpPr/>
          <p:nvPr/>
        </p:nvSpPr>
        <p:spPr>
          <a:xfrm>
            <a:off x="4472305" y="3836035"/>
            <a:ext cx="3641725"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3" name="1"/>
          <p:cNvSpPr txBox="1"/>
          <p:nvPr/>
        </p:nvSpPr>
        <p:spPr>
          <a:xfrm>
            <a:off x="3716655" y="2914015"/>
            <a:ext cx="4787900" cy="922020"/>
          </a:xfrm>
          <a:prstGeom prst="rect">
            <a:avLst/>
          </a:prstGeom>
          <a:noFill/>
          <a:effectLst/>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latin typeface="字魂36号-正文宋楷" panose="02000000000000000000" charset="-122"/>
                <a:ea typeface="字魂36号-正文宋楷" panose="02000000000000000000" charset="-122"/>
                <a:cs typeface="字魂35号-经典雅黑" panose="02000000000000000000" charset="-122"/>
                <a:sym typeface="+mn-ea"/>
              </a:rPr>
              <a:t>未来商业计划</a:t>
            </a:r>
          </a:p>
        </p:txBody>
      </p:sp>
      <p:sp>
        <p:nvSpPr>
          <p:cNvPr id="6" name="文本框 5"/>
          <p:cNvSpPr txBox="1"/>
          <p:nvPr/>
        </p:nvSpPr>
        <p:spPr>
          <a:xfrm rot="16200000">
            <a:off x="25400" y="3014345"/>
            <a:ext cx="3786505" cy="829945"/>
          </a:xfrm>
          <a:prstGeom prst="rect">
            <a:avLst/>
          </a:prstGeom>
          <a:noFill/>
        </p:spPr>
        <p:txBody>
          <a:bodyPr wrap="square" rtlCol="0">
            <a:spAutoFit/>
          </a:bodyPr>
          <a:lstStyle/>
          <a:p>
            <a:pPr algn="dist"/>
            <a:r>
              <a:rPr lang="en-US" altLang="zh-CN" sz="4800">
                <a:solidFill>
                  <a:schemeClr val="bg1">
                    <a:alpha val="53000"/>
                  </a:schemeClr>
                </a:solidFill>
                <a:latin typeface="字魂36号-正文宋楷" panose="02000000000000000000" charset="-122"/>
                <a:ea typeface="字魂36号-正文宋楷" panose="02000000000000000000" charset="-122"/>
                <a:cs typeface="字魂36号-正文宋楷" panose="02000000000000000000" charset="-122"/>
              </a:rPr>
              <a:t>PRAT .04</a:t>
            </a:r>
          </a:p>
        </p:txBody>
      </p:sp>
      <p:grpSp>
        <p:nvGrpSpPr>
          <p:cNvPr id="5" name="组合 4"/>
          <p:cNvGrpSpPr/>
          <p:nvPr/>
        </p:nvGrpSpPr>
        <p:grpSpPr>
          <a:xfrm rot="10800000" flipH="1" flipV="1">
            <a:off x="3970020" y="3917315"/>
            <a:ext cx="325120" cy="767715"/>
            <a:chOff x="396" y="921"/>
            <a:chExt cx="308" cy="760"/>
          </a:xfrm>
        </p:grpSpPr>
        <p:cxnSp>
          <p:nvCxnSpPr>
            <p:cNvPr id="14" name="直接连接符 13"/>
            <p:cNvCxnSpPr/>
            <p:nvPr/>
          </p:nvCxnSpPr>
          <p:spPr>
            <a:xfrm>
              <a:off x="396" y="921"/>
              <a:ext cx="0" cy="760"/>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0"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04"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descr="13"/>
          <p:cNvPicPr>
            <a:picLocks noChangeAspect="1"/>
          </p:cNvPicPr>
          <p:nvPr/>
        </p:nvPicPr>
        <p:blipFill>
          <a:blip r:embed="rId5">
            <a:lum bright="66000"/>
          </a:blip>
          <a:stretch>
            <a:fillRect/>
          </a:stretch>
        </p:blipFill>
        <p:spPr>
          <a:xfrm>
            <a:off x="7965440" y="3836035"/>
            <a:ext cx="3393440" cy="2563495"/>
          </a:xfrm>
          <a:prstGeom prst="rect">
            <a:avLst/>
          </a:prstGeom>
          <a:effectLst>
            <a:outerShdw blurRad="152400" dist="114300" dir="5400000" algn="t"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500"/>
                                        <p:tgtEl>
                                          <p:spTgt spid="2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.05</a:t>
            </a:r>
          </a:p>
        </p:txBody>
      </p:sp>
      <p:sp>
        <p:nvSpPr>
          <p:cNvPr id="34" name="任意多边形: 形状 33"/>
          <p:cNvSpPr/>
          <p:nvPr/>
        </p:nvSpPr>
        <p:spPr>
          <a:xfrm>
            <a:off x="1160775" y="4528219"/>
            <a:ext cx="2520000" cy="749577"/>
          </a:xfrm>
          <a:custGeom>
            <a:avLst/>
            <a:gdLst>
              <a:gd name="connsiteX0" fmla="*/ 2520000 w 2520000"/>
              <a:gd name="connsiteY0" fmla="*/ 0 h 749577"/>
              <a:gd name="connsiteX1" fmla="*/ 2520000 w 2520000"/>
              <a:gd name="connsiteY1" fmla="*/ 749577 h 749577"/>
              <a:gd name="connsiteX2" fmla="*/ 0 w 2520000"/>
              <a:gd name="connsiteY2" fmla="*/ 749577 h 749577"/>
              <a:gd name="connsiteX3" fmla="*/ 2479597 w 2520000"/>
              <a:gd name="connsiteY3" fmla="*/ 22979 h 749577"/>
              <a:gd name="connsiteX4" fmla="*/ 2520000 w 2520000"/>
              <a:gd name="connsiteY4" fmla="*/ 0 h 749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000" h="749577">
                <a:moveTo>
                  <a:pt x="2520000" y="0"/>
                </a:moveTo>
                <a:lnTo>
                  <a:pt x="2520000" y="749577"/>
                </a:lnTo>
                <a:lnTo>
                  <a:pt x="0" y="749577"/>
                </a:lnTo>
                <a:cubicBezTo>
                  <a:pt x="1030608" y="652795"/>
                  <a:pt x="1827362" y="376783"/>
                  <a:pt x="2479597" y="22979"/>
                </a:cubicBezTo>
                <a:lnTo>
                  <a:pt x="2520000" y="0"/>
                </a:lnTo>
                <a:close/>
              </a:path>
            </a:pathLst>
          </a:cu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600" b="1"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35" name="任意多边形: 形状 34"/>
          <p:cNvSpPr/>
          <p:nvPr/>
        </p:nvSpPr>
        <p:spPr>
          <a:xfrm>
            <a:off x="3680775" y="2535505"/>
            <a:ext cx="2520000" cy="2742290"/>
          </a:xfrm>
          <a:custGeom>
            <a:avLst/>
            <a:gdLst>
              <a:gd name="connsiteX0" fmla="*/ 2520000 w 2520000"/>
              <a:gd name="connsiteY0" fmla="*/ 0 h 2742290"/>
              <a:gd name="connsiteX1" fmla="*/ 2520000 w 2520000"/>
              <a:gd name="connsiteY1" fmla="*/ 2742290 h 2742290"/>
              <a:gd name="connsiteX2" fmla="*/ 0 w 2520000"/>
              <a:gd name="connsiteY2" fmla="*/ 2742290 h 2742290"/>
              <a:gd name="connsiteX3" fmla="*/ 0 w 2520000"/>
              <a:gd name="connsiteY3" fmla="*/ 1992713 h 2742290"/>
              <a:gd name="connsiteX4" fmla="*/ 171778 w 2520000"/>
              <a:gd name="connsiteY4" fmla="*/ 1895015 h 2742290"/>
              <a:gd name="connsiteX5" fmla="*/ 2395134 w 2520000"/>
              <a:gd name="connsiteY5" fmla="*/ 95861 h 2742290"/>
              <a:gd name="connsiteX6" fmla="*/ 2520000 w 2520000"/>
              <a:gd name="connsiteY6" fmla="*/ 0 h 274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000" h="2742290">
                <a:moveTo>
                  <a:pt x="2520000" y="0"/>
                </a:moveTo>
                <a:lnTo>
                  <a:pt x="2520000" y="2742290"/>
                </a:lnTo>
                <a:lnTo>
                  <a:pt x="0" y="2742290"/>
                </a:lnTo>
                <a:lnTo>
                  <a:pt x="0" y="1992713"/>
                </a:lnTo>
                <a:lnTo>
                  <a:pt x="171778" y="1895015"/>
                </a:lnTo>
                <a:cubicBezTo>
                  <a:pt x="1120868" y="1329985"/>
                  <a:pt x="1755799" y="609690"/>
                  <a:pt x="2395134" y="95861"/>
                </a:cubicBezTo>
                <a:lnTo>
                  <a:pt x="252000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600" b="1"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36" name="任意多边形: 形状 35"/>
          <p:cNvSpPr/>
          <p:nvPr/>
        </p:nvSpPr>
        <p:spPr>
          <a:xfrm>
            <a:off x="6200775" y="1980331"/>
            <a:ext cx="2520000" cy="3297465"/>
          </a:xfrm>
          <a:custGeom>
            <a:avLst/>
            <a:gdLst>
              <a:gd name="connsiteX0" fmla="*/ 1425176 w 2520000"/>
              <a:gd name="connsiteY0" fmla="*/ 106 h 3297465"/>
              <a:gd name="connsiteX1" fmla="*/ 2447687 w 2520000"/>
              <a:gd name="connsiteY1" fmla="*/ 289398 h 3297465"/>
              <a:gd name="connsiteX2" fmla="*/ 2520000 w 2520000"/>
              <a:gd name="connsiteY2" fmla="*/ 330919 h 3297465"/>
              <a:gd name="connsiteX3" fmla="*/ 2520000 w 2520000"/>
              <a:gd name="connsiteY3" fmla="*/ 3297465 h 3297465"/>
              <a:gd name="connsiteX4" fmla="*/ 0 w 2520000"/>
              <a:gd name="connsiteY4" fmla="*/ 3297465 h 3297465"/>
              <a:gd name="connsiteX5" fmla="*/ 0 w 2520000"/>
              <a:gd name="connsiteY5" fmla="*/ 555175 h 3297465"/>
              <a:gd name="connsiteX6" fmla="*/ 67385 w 2520000"/>
              <a:gd name="connsiteY6" fmla="*/ 503443 h 3297465"/>
              <a:gd name="connsiteX7" fmla="*/ 1099502 w 2520000"/>
              <a:gd name="connsiteY7" fmla="*/ 27262 h 3297465"/>
              <a:gd name="connsiteX8" fmla="*/ 1425176 w 2520000"/>
              <a:gd name="connsiteY8" fmla="*/ 106 h 329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0000" h="3297465">
                <a:moveTo>
                  <a:pt x="1425176" y="106"/>
                </a:moveTo>
                <a:cubicBezTo>
                  <a:pt x="1785313" y="4067"/>
                  <a:pt x="2124779" y="119017"/>
                  <a:pt x="2447687" y="289398"/>
                </a:cubicBezTo>
                <a:lnTo>
                  <a:pt x="2520000" y="330919"/>
                </a:lnTo>
                <a:lnTo>
                  <a:pt x="2520000" y="3297465"/>
                </a:lnTo>
                <a:lnTo>
                  <a:pt x="0" y="3297465"/>
                </a:lnTo>
                <a:lnTo>
                  <a:pt x="0" y="555175"/>
                </a:lnTo>
                <a:lnTo>
                  <a:pt x="67385" y="503443"/>
                </a:lnTo>
                <a:cubicBezTo>
                  <a:pt x="389086" y="268984"/>
                  <a:pt x="719852" y="95185"/>
                  <a:pt x="1099502" y="27262"/>
                </a:cubicBezTo>
                <a:cubicBezTo>
                  <a:pt x="1209946" y="7503"/>
                  <a:pt x="1318468" y="-1067"/>
                  <a:pt x="1425176" y="106"/>
                </a:cubicBezTo>
                <a:close/>
              </a:path>
            </a:pathLst>
          </a:cu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6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endParaRPr>
          </a:p>
        </p:txBody>
      </p:sp>
      <p:sp>
        <p:nvSpPr>
          <p:cNvPr id="37" name="任意多边形: 形状 36"/>
          <p:cNvSpPr/>
          <p:nvPr/>
        </p:nvSpPr>
        <p:spPr>
          <a:xfrm>
            <a:off x="8720140" y="2311249"/>
            <a:ext cx="2520000" cy="2966546"/>
          </a:xfrm>
          <a:custGeom>
            <a:avLst/>
            <a:gdLst>
              <a:gd name="connsiteX0" fmla="*/ 0 w 2520000"/>
              <a:gd name="connsiteY0" fmla="*/ 0 h 2966546"/>
              <a:gd name="connsiteX1" fmla="*/ 166827 w 2520000"/>
              <a:gd name="connsiteY1" fmla="*/ 95790 h 2966546"/>
              <a:gd name="connsiteX2" fmla="*/ 2497878 w 2520000"/>
              <a:gd name="connsiteY2" fmla="*/ 1488510 h 2966546"/>
              <a:gd name="connsiteX3" fmla="*/ 2520000 w 2520000"/>
              <a:gd name="connsiteY3" fmla="*/ 1487325 h 2966546"/>
              <a:gd name="connsiteX4" fmla="*/ 2520000 w 2520000"/>
              <a:gd name="connsiteY4" fmla="*/ 2966546 h 2966546"/>
              <a:gd name="connsiteX5" fmla="*/ 0 w 2520000"/>
              <a:gd name="connsiteY5" fmla="*/ 2966546 h 2966546"/>
              <a:gd name="connsiteX6" fmla="*/ 0 w 2520000"/>
              <a:gd name="connsiteY6" fmla="*/ 0 h 296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000" h="2966546">
                <a:moveTo>
                  <a:pt x="0" y="0"/>
                </a:moveTo>
                <a:lnTo>
                  <a:pt x="166827" y="95790"/>
                </a:lnTo>
                <a:cubicBezTo>
                  <a:pt x="1032765" y="631007"/>
                  <a:pt x="1781263" y="1480386"/>
                  <a:pt x="2497878" y="1488510"/>
                </a:cubicBezTo>
                <a:lnTo>
                  <a:pt x="2520000" y="1487325"/>
                </a:lnTo>
                <a:lnTo>
                  <a:pt x="2520000" y="2966546"/>
                </a:lnTo>
                <a:lnTo>
                  <a:pt x="0" y="296654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6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endParaRPr>
          </a:p>
        </p:txBody>
      </p:sp>
      <p:cxnSp>
        <p:nvCxnSpPr>
          <p:cNvPr id="38" name="直接箭头连接符 37"/>
          <p:cNvCxnSpPr/>
          <p:nvPr/>
        </p:nvCxnSpPr>
        <p:spPr>
          <a:xfrm>
            <a:off x="1183924" y="5283283"/>
            <a:ext cx="10440000" cy="0"/>
          </a:xfrm>
          <a:prstGeom prst="straightConnector1">
            <a:avLst/>
          </a:prstGeom>
          <a:ln w="28575">
            <a:solidFill>
              <a:schemeClr val="tx1">
                <a:lumMod val="85000"/>
                <a:lumOff val="1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rot="16200000" flipV="1">
            <a:off x="-693726" y="3402710"/>
            <a:ext cx="3780000" cy="0"/>
          </a:xfrm>
          <a:prstGeom prst="straightConnector1">
            <a:avLst/>
          </a:prstGeom>
          <a:ln w="28575">
            <a:solidFill>
              <a:schemeClr val="tx1">
                <a:lumMod val="85000"/>
                <a:lumOff val="1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574002" y="5340646"/>
            <a:ext cx="1693546" cy="460375"/>
          </a:xfrm>
          <a:prstGeom prst="rect">
            <a:avLst/>
          </a:prstGeom>
          <a:noFill/>
        </p:spPr>
        <p:txBody>
          <a:bodyPr wrap="square" rtlCol="0">
            <a:spAutoFit/>
          </a:bodyPr>
          <a:lstStyle/>
          <a:p>
            <a:pPr>
              <a:lnSpc>
                <a:spcPct val="120000"/>
              </a:lnSpc>
              <a:spcBef>
                <a:spcPts val="300"/>
              </a:spcBef>
              <a:spcAft>
                <a:spcPts val="300"/>
              </a:spcAft>
            </a:pPr>
            <a:r>
              <a:rPr lang="zh-CN" altLang="en-US" sz="2000" kern="1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rPr>
              <a:t>引入期</a:t>
            </a:r>
          </a:p>
        </p:txBody>
      </p:sp>
      <p:sp>
        <p:nvSpPr>
          <p:cNvPr id="41" name="文本框 40"/>
          <p:cNvSpPr txBox="1"/>
          <p:nvPr/>
        </p:nvSpPr>
        <p:spPr>
          <a:xfrm>
            <a:off x="4094002" y="5340646"/>
            <a:ext cx="1693546" cy="429861"/>
          </a:xfrm>
          <a:prstGeom prst="rect">
            <a:avLst/>
          </a:prstGeom>
          <a:noFill/>
        </p:spPr>
        <p:txBody>
          <a:bodyPr wrap="square" rtlCol="0">
            <a:spAutoFit/>
          </a:bodyPr>
          <a:lstStyle/>
          <a:p>
            <a:pPr>
              <a:lnSpc>
                <a:spcPct val="120000"/>
              </a:lnSpc>
              <a:spcBef>
                <a:spcPts val="300"/>
              </a:spcBef>
              <a:spcAft>
                <a:spcPts val="300"/>
              </a:spcAft>
            </a:pPr>
            <a:r>
              <a:rPr lang="zh-CN" altLang="en-US" sz="2000" kern="1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rPr>
              <a:t>成长期</a:t>
            </a:r>
          </a:p>
        </p:txBody>
      </p:sp>
      <p:sp>
        <p:nvSpPr>
          <p:cNvPr id="42" name="文本框 41"/>
          <p:cNvSpPr txBox="1"/>
          <p:nvPr/>
        </p:nvSpPr>
        <p:spPr>
          <a:xfrm>
            <a:off x="6614002" y="5352076"/>
            <a:ext cx="1693546" cy="429861"/>
          </a:xfrm>
          <a:prstGeom prst="rect">
            <a:avLst/>
          </a:prstGeom>
          <a:noFill/>
        </p:spPr>
        <p:txBody>
          <a:bodyPr wrap="square" rtlCol="0">
            <a:spAutoFit/>
          </a:bodyPr>
          <a:lstStyle/>
          <a:p>
            <a:pPr>
              <a:lnSpc>
                <a:spcPct val="120000"/>
              </a:lnSpc>
              <a:spcBef>
                <a:spcPts val="300"/>
              </a:spcBef>
              <a:spcAft>
                <a:spcPts val="300"/>
              </a:spcAft>
            </a:pPr>
            <a:r>
              <a:rPr lang="zh-CN" altLang="en-US" sz="2000" kern="1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rPr>
              <a:t>成熟期</a:t>
            </a:r>
          </a:p>
        </p:txBody>
      </p:sp>
      <p:sp>
        <p:nvSpPr>
          <p:cNvPr id="43" name="文本框 42"/>
          <p:cNvSpPr txBox="1"/>
          <p:nvPr/>
        </p:nvSpPr>
        <p:spPr>
          <a:xfrm>
            <a:off x="9134002" y="5352076"/>
            <a:ext cx="1693546" cy="429861"/>
          </a:xfrm>
          <a:prstGeom prst="rect">
            <a:avLst/>
          </a:prstGeom>
          <a:noFill/>
        </p:spPr>
        <p:txBody>
          <a:bodyPr wrap="square" rtlCol="0">
            <a:spAutoFit/>
          </a:bodyPr>
          <a:lstStyle/>
          <a:p>
            <a:pPr>
              <a:lnSpc>
                <a:spcPct val="120000"/>
              </a:lnSpc>
              <a:spcBef>
                <a:spcPts val="300"/>
              </a:spcBef>
              <a:spcAft>
                <a:spcPts val="300"/>
              </a:spcAft>
            </a:pPr>
            <a:r>
              <a:rPr lang="zh-CN" altLang="en-US" sz="2000" kern="1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rPr>
              <a:t>衰退期</a:t>
            </a:r>
          </a:p>
        </p:txBody>
      </p:sp>
      <p:sp>
        <p:nvSpPr>
          <p:cNvPr id="44" name="文本框 43"/>
          <p:cNvSpPr txBox="1"/>
          <p:nvPr/>
        </p:nvSpPr>
        <p:spPr>
          <a:xfrm>
            <a:off x="1768425" y="2246149"/>
            <a:ext cx="3371901" cy="534035"/>
          </a:xfrm>
          <a:prstGeom prst="rect">
            <a:avLst/>
          </a:prstGeom>
          <a:noFill/>
        </p:spPr>
        <p:txBody>
          <a:bodyPr wrap="square" rtlCol="0">
            <a:spAutoFit/>
          </a:bodyPr>
          <a:lstStyle/>
          <a:p>
            <a:pPr>
              <a:lnSpc>
                <a:spcPct val="120000"/>
              </a:lnSpc>
              <a:spcBef>
                <a:spcPts val="300"/>
              </a:spcBef>
              <a:spcAft>
                <a:spcPts val="300"/>
              </a:spcAft>
            </a:pPr>
            <a:r>
              <a:rPr lang="zh-CN" altLang="en-US" sz="2400" kern="1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rPr>
              <a:t>商业计划图表</a:t>
            </a:r>
          </a:p>
        </p:txBody>
      </p:sp>
      <p:sp>
        <p:nvSpPr>
          <p:cNvPr id="45" name="矩形 44"/>
          <p:cNvSpPr/>
          <p:nvPr/>
        </p:nvSpPr>
        <p:spPr>
          <a:xfrm>
            <a:off x="1768425" y="2731685"/>
            <a:ext cx="3825573" cy="327077"/>
          </a:xfrm>
          <a:prstGeom prst="rect">
            <a:avLst/>
          </a:prstGeom>
        </p:spPr>
        <p:txBody>
          <a:bodyPr wrap="square">
            <a:spAutoFit/>
          </a:bodyPr>
          <a:lstStyle/>
          <a:p>
            <a:pPr>
              <a:lnSpc>
                <a:spcPct val="120000"/>
              </a:lnSpc>
              <a:spcBef>
                <a:spcPts val="300"/>
              </a:spcBef>
              <a:spcAft>
                <a:spcPts val="300"/>
              </a:spcAft>
            </a:pPr>
            <a:r>
              <a:rPr lang="en-US" altLang="zh-CN" sz="1400" kern="100" dirty="0">
                <a:solidFill>
                  <a:schemeClr val="tx1">
                    <a:lumMod val="85000"/>
                    <a:lumOff val="15000"/>
                  </a:schemeClr>
                </a:solidFill>
                <a:latin typeface="字魂36号-正文宋楷" panose="02000000000000000000" charset="-122"/>
                <a:ea typeface="字魂36号-正文宋楷" panose="02000000000000000000" charset="-122"/>
                <a:cs typeface="+mn-ea"/>
                <a:sym typeface="Arial" panose="020B0604020202020204" pitchFamily="34" charset="0"/>
              </a:rPr>
              <a:t>Product Life Cycle </a:t>
            </a:r>
          </a:p>
        </p:txBody>
      </p:sp>
      <p:grpSp>
        <p:nvGrpSpPr>
          <p:cNvPr id="2" name="组合 1"/>
          <p:cNvGrpSpPr/>
          <p:nvPr/>
        </p:nvGrpSpPr>
        <p:grpSpPr>
          <a:xfrm>
            <a:off x="581660" y="376555"/>
            <a:ext cx="3164840" cy="765175"/>
            <a:chOff x="916" y="593"/>
            <a:chExt cx="4984" cy="1205"/>
          </a:xfrm>
        </p:grpSpPr>
        <p:sp>
          <p:nvSpPr>
            <p:cNvPr id="3"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未来商业计划</a:t>
              </a:r>
            </a:p>
          </p:txBody>
        </p:sp>
        <p:sp>
          <p:nvSpPr>
            <p:cNvPr id="11"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0" name="组合 9"/>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7" name="组合 6"/>
            <p:cNvGrpSpPr/>
            <p:nvPr/>
          </p:nvGrpSpPr>
          <p:grpSpPr>
            <a:xfrm>
              <a:off x="0" y="3903"/>
              <a:ext cx="262" cy="2740"/>
              <a:chOff x="0" y="1124"/>
              <a:chExt cx="262" cy="2740"/>
            </a:xfrm>
          </p:grpSpPr>
          <p:sp>
            <p:nvSpPr>
              <p:cNvPr id="8" name="矩形 7"/>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9" name="矩形 8"/>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inVertical)">
                                      <p:cBhvr>
                                        <p:cTn id="10" dur="500"/>
                                        <p:tgtEl>
                                          <p:spTgt spid="3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barn(inVertical)">
                                      <p:cBhvr>
                                        <p:cTn id="13" dur="500"/>
                                        <p:tgtEl>
                                          <p:spTgt spid="3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arn(inVertical)">
                                      <p:cBhvr>
                                        <p:cTn id="16" dur="500"/>
                                        <p:tgtEl>
                                          <p:spTgt spid="37"/>
                                        </p:tgtEl>
                                      </p:cBhvr>
                                    </p:animEffect>
                                  </p:childTnLst>
                                </p:cTn>
                              </p:par>
                              <p:par>
                                <p:cTn id="17" presetID="16" presetClass="entr" presetSubtype="21"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inVertical)">
                                      <p:cBhvr>
                                        <p:cTn id="19" dur="500"/>
                                        <p:tgtEl>
                                          <p:spTgt spid="38"/>
                                        </p:tgtEl>
                                      </p:cBhvr>
                                    </p:animEffect>
                                  </p:childTnLst>
                                </p:cTn>
                              </p:par>
                              <p:par>
                                <p:cTn id="20" presetID="16" presetClass="entr" presetSubtype="21"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arn(inVertical)">
                                      <p:cBhvr>
                                        <p:cTn id="22" dur="500"/>
                                        <p:tgtEl>
                                          <p:spTgt spid="3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barn(inVertical)">
                                      <p:cBhvr>
                                        <p:cTn id="25" dur="500"/>
                                        <p:tgtEl>
                                          <p:spTgt spid="4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barn(inVertical)">
                                      <p:cBhvr>
                                        <p:cTn id="28" dur="500"/>
                                        <p:tgtEl>
                                          <p:spTgt spid="4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barn(inVertical)">
                                      <p:cBhvr>
                                        <p:cTn id="31" dur="500"/>
                                        <p:tgtEl>
                                          <p:spTgt spid="4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barn(inVertical)">
                                      <p:cBhvr>
                                        <p:cTn id="34" dur="500"/>
                                        <p:tgtEl>
                                          <p:spTgt spid="43"/>
                                        </p:tgtEl>
                                      </p:cBhvr>
                                    </p:animEffect>
                                  </p:childTnLst>
                                </p:cTn>
                              </p:par>
                            </p:childTnLst>
                          </p:cTn>
                        </p:par>
                        <p:par>
                          <p:cTn id="35" fill="hold">
                            <p:stCondLst>
                              <p:cond delay="500"/>
                            </p:stCondLst>
                            <p:childTnLst>
                              <p:par>
                                <p:cTn id="36" presetID="47"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1000"/>
                                        <p:tgtEl>
                                          <p:spTgt spid="44"/>
                                        </p:tgtEl>
                                      </p:cBhvr>
                                    </p:animEffect>
                                    <p:anim calcmode="lin" valueType="num">
                                      <p:cBhvr>
                                        <p:cTn id="39" dur="1000" fill="hold"/>
                                        <p:tgtEl>
                                          <p:spTgt spid="44"/>
                                        </p:tgtEl>
                                        <p:attrNameLst>
                                          <p:attrName>ppt_x</p:attrName>
                                        </p:attrNameLst>
                                      </p:cBhvr>
                                      <p:tavLst>
                                        <p:tav tm="0">
                                          <p:val>
                                            <p:strVal val="#ppt_x"/>
                                          </p:val>
                                        </p:tav>
                                        <p:tav tm="100000">
                                          <p:val>
                                            <p:strVal val="#ppt_x"/>
                                          </p:val>
                                        </p:tav>
                                      </p:tavLst>
                                    </p:anim>
                                    <p:anim calcmode="lin" valueType="num">
                                      <p:cBhvr>
                                        <p:cTn id="40" dur="1000" fill="hold"/>
                                        <p:tgtEl>
                                          <p:spTgt spid="4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bldLvl="0" animBg="1"/>
      <p:bldP spid="36" grpId="0" bldLvl="0" animBg="1"/>
      <p:bldP spid="37" grpId="0" bldLvl="0" animBg="1"/>
      <p:bldP spid="40" grpId="0"/>
      <p:bldP spid="41" grpId="0"/>
      <p:bldP spid="42" grpId="0"/>
      <p:bldP spid="43" grpId="0"/>
      <p:bldP spid="44" grpId="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sp>
        <p:nvSpPr>
          <p:cNvPr id="2" name="矩形 1"/>
          <p:cNvSpPr/>
          <p:nvPr/>
        </p:nvSpPr>
        <p:spPr>
          <a:xfrm>
            <a:off x="0" y="-635"/>
            <a:ext cx="12214860" cy="685292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13"/>
          <p:cNvPicPr>
            <a:picLocks noChangeAspect="1"/>
          </p:cNvPicPr>
          <p:nvPr/>
        </p:nvPicPr>
        <p:blipFill>
          <a:blip r:embed="rId4">
            <a:lum bright="96000"/>
          </a:blip>
          <a:stretch>
            <a:fillRect/>
          </a:stretch>
        </p:blipFill>
        <p:spPr>
          <a:xfrm>
            <a:off x="1259205" y="4524375"/>
            <a:ext cx="1608455" cy="1214755"/>
          </a:xfrm>
          <a:prstGeom prst="rect">
            <a:avLst/>
          </a:prstGeom>
          <a:effectLst>
            <a:outerShdw blurRad="152400" dist="114300" dir="5400000" algn="t" rotWithShape="0">
              <a:prstClr val="black">
                <a:alpha val="40000"/>
              </a:prstClr>
            </a:outerShdw>
          </a:effectLst>
        </p:spPr>
      </p:pic>
      <p:pic>
        <p:nvPicPr>
          <p:cNvPr id="29" name="图片 28"/>
          <p:cNvPicPr>
            <a:picLocks noChangeAspect="1"/>
          </p:cNvPicPr>
          <p:nvPr/>
        </p:nvPicPr>
        <p:blipFill>
          <a:blip r:embed="rId5"/>
          <a:stretch>
            <a:fillRect/>
          </a:stretch>
        </p:blipFill>
        <p:spPr>
          <a:xfrm>
            <a:off x="546492" y="294154"/>
            <a:ext cx="957034" cy="507184"/>
          </a:xfrm>
          <a:prstGeom prst="rect">
            <a:avLst/>
          </a:prstGeom>
        </p:spPr>
      </p:pic>
      <p:sp>
        <p:nvSpPr>
          <p:cNvPr id="6" name="文本框 5"/>
          <p:cNvSpPr txBox="1"/>
          <p:nvPr/>
        </p:nvSpPr>
        <p:spPr>
          <a:xfrm>
            <a:off x="1772404" y="1995163"/>
            <a:ext cx="2236205" cy="2306955"/>
          </a:xfrm>
          <a:prstGeom prst="rect">
            <a:avLst/>
          </a:prstGeom>
          <a:noFill/>
        </p:spPr>
        <p:txBody>
          <a:bodyPr wrap="square" rtlCol="0">
            <a:spAutoFit/>
          </a:bodyPr>
          <a:lstStyle/>
          <a:p>
            <a:r>
              <a:rPr lang="zh-CN" altLang="en-US" sz="7200">
                <a:solidFill>
                  <a:schemeClr val="bg1"/>
                </a:solidFill>
                <a:effectLst>
                  <a:outerShdw blurRad="38100" dist="38100" dir="2700000" algn="tl">
                    <a:srgbClr val="000000">
                      <a:alpha val="43137"/>
                    </a:srgbClr>
                  </a:outerShdw>
                </a:effectLst>
                <a:latin typeface="字魂4号-苍劲行楷体" panose="00000500000000000000" charset="-122"/>
                <a:ea typeface="字魂4号-苍劲行楷体" panose="00000500000000000000" charset="-122"/>
                <a:cs typeface="字魂36号-正文宋楷" panose="02000000000000000000" charset="-122"/>
              </a:rPr>
              <a:t>目</a:t>
            </a:r>
          </a:p>
          <a:p>
            <a:r>
              <a:rPr lang="zh-CN" altLang="en-US" sz="7200">
                <a:solidFill>
                  <a:schemeClr val="bg1"/>
                </a:solidFill>
                <a:effectLst>
                  <a:outerShdw blurRad="38100" dist="38100" dir="2700000" algn="tl">
                    <a:srgbClr val="000000">
                      <a:alpha val="43137"/>
                    </a:srgbClr>
                  </a:outerShdw>
                </a:effectLst>
                <a:latin typeface="字魂4号-苍劲行楷体" panose="00000500000000000000" charset="-122"/>
                <a:ea typeface="字魂4号-苍劲行楷体" panose="00000500000000000000" charset="-122"/>
                <a:cs typeface="字魂36号-正文宋楷" panose="02000000000000000000" charset="-122"/>
              </a:rPr>
              <a:t>录</a:t>
            </a:r>
          </a:p>
        </p:txBody>
      </p:sp>
      <p:sp>
        <p:nvSpPr>
          <p:cNvPr id="5" name="文本框 4"/>
          <p:cNvSpPr txBox="1"/>
          <p:nvPr/>
        </p:nvSpPr>
        <p:spPr>
          <a:xfrm rot="5400000">
            <a:off x="2119749" y="3976363"/>
            <a:ext cx="2236205" cy="460375"/>
          </a:xfrm>
          <a:prstGeom prst="rect">
            <a:avLst/>
          </a:prstGeom>
          <a:noFill/>
        </p:spPr>
        <p:txBody>
          <a:bodyPr wrap="square" rtlCol="0">
            <a:spAutoFit/>
          </a:bodyPr>
          <a:lstStyle/>
          <a:p>
            <a:pPr algn="dist"/>
            <a:r>
              <a:rPr lang="en-US" altLang="zh-CN" sz="2400">
                <a:solidFill>
                  <a:schemeClr val="bg1"/>
                </a:solidFill>
                <a:latin typeface="思源黑体 CN Bold" panose="020B0800000000000000" pitchFamily="34" charset="-122"/>
                <a:ea typeface="思源黑体 CN Bold" panose="020B0800000000000000" pitchFamily="34" charset="-122"/>
                <a:cs typeface="字魂36号-正文宋楷" panose="02000000000000000000" charset="-122"/>
              </a:rPr>
              <a:t>CONTENTS</a:t>
            </a:r>
          </a:p>
        </p:txBody>
      </p:sp>
      <p:sp>
        <p:nvSpPr>
          <p:cNvPr id="8" name="1"/>
          <p:cNvSpPr>
            <a:spLocks noChangeArrowheads="1"/>
          </p:cNvSpPr>
          <p:nvPr/>
        </p:nvSpPr>
        <p:spPr bwMode="auto">
          <a:xfrm>
            <a:off x="5181600" y="1185545"/>
            <a:ext cx="881380" cy="694055"/>
          </a:xfrm>
          <a:prstGeom prst="parallelogram">
            <a:avLst/>
          </a:prstGeom>
          <a:gradFill>
            <a:gsLst>
              <a:gs pos="0">
                <a:srgbClr val="2C5F6E"/>
              </a:gs>
              <a:gs pos="100000">
                <a:srgbClr val="2C5F6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字魂36号-正文宋楷" panose="02000000000000000000" charset="-122"/>
                <a:ea typeface="字魂36号-正文宋楷" panose="02000000000000000000" charset="-122"/>
                <a:cs typeface="字魂35号-经典雅黑" panose="02000000000000000000" charset="-122"/>
              </a:rPr>
              <a:t>01</a:t>
            </a:r>
          </a:p>
        </p:txBody>
      </p:sp>
      <p:sp>
        <p:nvSpPr>
          <p:cNvPr id="9" name="1"/>
          <p:cNvSpPr/>
          <p:nvPr/>
        </p:nvSpPr>
        <p:spPr>
          <a:xfrm>
            <a:off x="6156325" y="1471295"/>
            <a:ext cx="3698875"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0" name="1"/>
          <p:cNvSpPr txBox="1"/>
          <p:nvPr/>
        </p:nvSpPr>
        <p:spPr>
          <a:xfrm>
            <a:off x="6156325" y="1010285"/>
            <a:ext cx="2708275" cy="460375"/>
          </a:xfrm>
          <a:prstGeom prst="rect">
            <a:avLst/>
          </a:prstGeom>
          <a:noFill/>
          <a:effectLst/>
        </p:spPr>
        <p:txBody>
          <a:bodyPr wrap="square" rtlCol="0">
            <a:spAutoFit/>
          </a:bodyPr>
          <a:lstStyle/>
          <a:p>
            <a:pPr algn="dist"/>
            <a:r>
              <a:rPr lang="zh-CN" altLang="en-US" sz="2400" dirty="0">
                <a:solidFill>
                  <a:schemeClr val="bg1"/>
                </a:solidFill>
                <a:effectLst/>
                <a:latin typeface="字魂36号-正文宋楷" panose="02000000000000000000" charset="-122"/>
                <a:ea typeface="字魂36号-正文宋楷" panose="02000000000000000000" charset="-122"/>
                <a:cs typeface="字魂35号-经典雅黑" panose="02000000000000000000" charset="-122"/>
                <a:sym typeface="+mn-ea"/>
              </a:rPr>
              <a:t>项目工作概述</a:t>
            </a:r>
          </a:p>
        </p:txBody>
      </p:sp>
      <p:sp>
        <p:nvSpPr>
          <p:cNvPr id="16" name="1"/>
          <p:cNvSpPr>
            <a:spLocks noChangeArrowheads="1"/>
          </p:cNvSpPr>
          <p:nvPr/>
        </p:nvSpPr>
        <p:spPr bwMode="auto">
          <a:xfrm>
            <a:off x="4157980" y="2635250"/>
            <a:ext cx="860425" cy="694055"/>
          </a:xfrm>
          <a:prstGeom prst="parallelogram">
            <a:avLst/>
          </a:prstGeom>
          <a:gradFill>
            <a:gsLst>
              <a:gs pos="0">
                <a:srgbClr val="2C5F6E"/>
              </a:gs>
              <a:gs pos="100000">
                <a:srgbClr val="2C5F6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字魂36号-正文宋楷" panose="02000000000000000000" charset="-122"/>
                <a:ea typeface="字魂36号-正文宋楷" panose="02000000000000000000" charset="-122"/>
                <a:cs typeface="字魂35号-经典雅黑" panose="02000000000000000000" charset="-122"/>
              </a:rPr>
              <a:t>02</a:t>
            </a:r>
          </a:p>
        </p:txBody>
      </p:sp>
      <p:sp>
        <p:nvSpPr>
          <p:cNvPr id="17" name="1"/>
          <p:cNvSpPr/>
          <p:nvPr/>
        </p:nvSpPr>
        <p:spPr>
          <a:xfrm>
            <a:off x="5181600" y="2937510"/>
            <a:ext cx="3572510"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8" name="1"/>
          <p:cNvSpPr txBox="1"/>
          <p:nvPr/>
        </p:nvSpPr>
        <p:spPr>
          <a:xfrm>
            <a:off x="5111750" y="2420620"/>
            <a:ext cx="2625725" cy="460375"/>
          </a:xfrm>
          <a:prstGeom prst="rect">
            <a:avLst/>
          </a:prstGeom>
          <a:noFill/>
          <a:effectLst/>
        </p:spPr>
        <p:txBody>
          <a:bodyPr wrap="square" rtlCol="0">
            <a:spAutoFit/>
          </a:bodyPr>
          <a:lstStyle/>
          <a:p>
            <a:pPr algn="dist"/>
            <a:r>
              <a:rPr lang="en-US" altLang="zh-CN" sz="2400" dirty="0">
                <a:solidFill>
                  <a:schemeClr val="bg1"/>
                </a:solidFill>
                <a:effectLst/>
                <a:latin typeface="字魂36号-正文宋楷" panose="02000000000000000000" charset="-122"/>
                <a:ea typeface="字魂36号-正文宋楷" panose="02000000000000000000" charset="-122"/>
                <a:cs typeface="字魂36号-正文宋楷" panose="02000000000000000000" charset="-122"/>
                <a:sym typeface="+mn-ea"/>
              </a:rPr>
              <a:t> </a:t>
            </a:r>
            <a:r>
              <a:rPr lang="zh-CN" altLang="en-US" sz="2400" dirty="0">
                <a:solidFill>
                  <a:schemeClr val="bg1"/>
                </a:solidFill>
                <a:effectLst/>
                <a:latin typeface="字魂36号-正文宋楷" panose="02000000000000000000" charset="-122"/>
                <a:ea typeface="字魂36号-正文宋楷" panose="02000000000000000000" charset="-122"/>
                <a:cs typeface="字魂36号-正文宋楷" panose="02000000000000000000" charset="-122"/>
                <a:sym typeface="+mn-ea"/>
              </a:rPr>
              <a:t>成功项目展示</a:t>
            </a:r>
          </a:p>
        </p:txBody>
      </p:sp>
      <p:sp>
        <p:nvSpPr>
          <p:cNvPr id="27" name="1"/>
          <p:cNvSpPr>
            <a:spLocks noChangeArrowheads="1"/>
          </p:cNvSpPr>
          <p:nvPr/>
        </p:nvSpPr>
        <p:spPr bwMode="auto">
          <a:xfrm>
            <a:off x="5018405" y="3853180"/>
            <a:ext cx="856615" cy="694055"/>
          </a:xfrm>
          <a:prstGeom prst="parallelogram">
            <a:avLst/>
          </a:prstGeom>
          <a:gradFill>
            <a:gsLst>
              <a:gs pos="0">
                <a:srgbClr val="2C5F6E"/>
              </a:gs>
              <a:gs pos="100000">
                <a:srgbClr val="2C5F6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字魂36号-正文宋楷" panose="02000000000000000000" charset="-122"/>
                <a:ea typeface="字魂36号-正文宋楷" panose="02000000000000000000" charset="-122"/>
                <a:cs typeface="字魂35号-经典雅黑" panose="02000000000000000000" charset="-122"/>
              </a:rPr>
              <a:t>03</a:t>
            </a:r>
          </a:p>
        </p:txBody>
      </p:sp>
      <p:sp>
        <p:nvSpPr>
          <p:cNvPr id="30" name="1"/>
          <p:cNvSpPr/>
          <p:nvPr/>
        </p:nvSpPr>
        <p:spPr>
          <a:xfrm>
            <a:off x="5968365" y="4163060"/>
            <a:ext cx="3662045"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31" name="1"/>
          <p:cNvSpPr txBox="1"/>
          <p:nvPr/>
        </p:nvSpPr>
        <p:spPr>
          <a:xfrm>
            <a:off x="5968365" y="3704590"/>
            <a:ext cx="2585720" cy="460375"/>
          </a:xfrm>
          <a:prstGeom prst="rect">
            <a:avLst/>
          </a:prstGeom>
          <a:noFill/>
          <a:effectLst/>
        </p:spPr>
        <p:txBody>
          <a:bodyPr wrap="square" rtlCol="0">
            <a:spAutoFit/>
          </a:bodyPr>
          <a:lstStyle/>
          <a:p>
            <a:pPr algn="dist"/>
            <a:r>
              <a:rPr lang="zh-CN" altLang="en-US" sz="2400" dirty="0">
                <a:solidFill>
                  <a:schemeClr val="bg1"/>
                </a:solidFill>
                <a:effectLst/>
                <a:latin typeface="字魂36号-正文宋楷" panose="02000000000000000000" charset="-122"/>
                <a:ea typeface="字魂36号-正文宋楷" panose="02000000000000000000" charset="-122"/>
                <a:cs typeface="字魂35号-经典雅黑" panose="02000000000000000000" charset="-122"/>
                <a:sym typeface="+mn-ea"/>
              </a:rPr>
              <a:t>成功经验反思</a:t>
            </a:r>
          </a:p>
        </p:txBody>
      </p:sp>
      <p:sp>
        <p:nvSpPr>
          <p:cNvPr id="11" name="1"/>
          <p:cNvSpPr>
            <a:spLocks noChangeArrowheads="1"/>
          </p:cNvSpPr>
          <p:nvPr/>
        </p:nvSpPr>
        <p:spPr bwMode="auto">
          <a:xfrm>
            <a:off x="6062980" y="4944110"/>
            <a:ext cx="812165" cy="694055"/>
          </a:xfrm>
          <a:prstGeom prst="parallelogram">
            <a:avLst/>
          </a:prstGeom>
          <a:gradFill>
            <a:gsLst>
              <a:gs pos="0">
                <a:srgbClr val="2C5F6E"/>
              </a:gs>
              <a:gs pos="100000">
                <a:srgbClr val="2C5F6E">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字魂36号-正文宋楷" panose="02000000000000000000" charset="-122"/>
                <a:ea typeface="字魂36号-正文宋楷" panose="02000000000000000000" charset="-122"/>
                <a:cs typeface="字魂35号-经典雅黑" panose="02000000000000000000" charset="-122"/>
              </a:rPr>
              <a:t>05</a:t>
            </a:r>
          </a:p>
        </p:txBody>
      </p:sp>
      <p:sp>
        <p:nvSpPr>
          <p:cNvPr id="14" name="1"/>
          <p:cNvSpPr/>
          <p:nvPr/>
        </p:nvSpPr>
        <p:spPr>
          <a:xfrm>
            <a:off x="6968490" y="5260340"/>
            <a:ext cx="3641090"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5" name="1"/>
          <p:cNvSpPr txBox="1"/>
          <p:nvPr/>
        </p:nvSpPr>
        <p:spPr>
          <a:xfrm>
            <a:off x="6968490" y="4795520"/>
            <a:ext cx="2566670" cy="460375"/>
          </a:xfrm>
          <a:prstGeom prst="rect">
            <a:avLst/>
          </a:prstGeom>
          <a:noFill/>
          <a:effectLst/>
        </p:spPr>
        <p:txBody>
          <a:bodyPr wrap="square" rtlCol="0">
            <a:spAutoFit/>
          </a:bodyPr>
          <a:lstStyle/>
          <a:p>
            <a:pPr algn="dist"/>
            <a:r>
              <a:rPr lang="zh-CN" altLang="en-US" sz="2400" dirty="0">
                <a:solidFill>
                  <a:schemeClr val="bg1"/>
                </a:solidFill>
                <a:effectLst/>
                <a:latin typeface="字魂36号-正文宋楷" panose="02000000000000000000" charset="-122"/>
                <a:ea typeface="字魂36号-正文宋楷" panose="02000000000000000000" charset="-122"/>
                <a:cs typeface="字魂35号-经典雅黑" panose="02000000000000000000" charset="-122"/>
                <a:sym typeface="+mn-ea"/>
              </a:rPr>
              <a:t>未来商业计划</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2000"/>
                                        <p:tgtEl>
                                          <p:spTgt spid="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additive="base">
                                        <p:cTn id="75" dur="500" fill="hold"/>
                                        <p:tgtEl>
                                          <p:spTgt spid="3"/>
                                        </p:tgtEl>
                                        <p:attrNameLst>
                                          <p:attrName>ppt_x</p:attrName>
                                        </p:attrNameLst>
                                      </p:cBhvr>
                                      <p:tavLst>
                                        <p:tav tm="0">
                                          <p:val>
                                            <p:strVal val="#ppt_x"/>
                                          </p:val>
                                        </p:tav>
                                        <p:tav tm="100000">
                                          <p:val>
                                            <p:strVal val="#ppt_x"/>
                                          </p:val>
                                        </p:tav>
                                      </p:tavLst>
                                    </p:anim>
                                    <p:anim calcmode="lin" valueType="num">
                                      <p:cBhvr additive="base">
                                        <p:cTn id="76" dur="500" fill="hold"/>
                                        <p:tgtEl>
                                          <p:spTgt spid="3"/>
                                        </p:tgtEl>
                                        <p:attrNameLst>
                                          <p:attrName>ppt_y</p:attrName>
                                        </p:attrNameLst>
                                      </p:cBhvr>
                                      <p:tavLst>
                                        <p:tav tm="0">
                                          <p:val>
                                            <p:strVal val="1+#ppt_h/2"/>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bldLvl="0" animBg="1"/>
      <p:bldP spid="9" grpId="0" bldLvl="0" animBg="1"/>
      <p:bldP spid="10" grpId="0" bldLvl="0" animBg="1"/>
      <p:bldP spid="16" grpId="0" bldLvl="0" animBg="1"/>
      <p:bldP spid="17" grpId="0" bldLvl="0" animBg="1"/>
      <p:bldP spid="18" grpId="0" bldLvl="0" animBg="1"/>
      <p:bldP spid="27" grpId="0" bldLvl="0" animBg="1"/>
      <p:bldP spid="30" grpId="0" bldLvl="0" animBg="1"/>
      <p:bldP spid="31" grpId="0" bldLvl="0" animBg="1"/>
      <p:bldP spid="11" grpId="0" bldLvl="0" animBg="1"/>
      <p:bldP spid="14" grpId="0" bldLvl="0" animBg="1"/>
      <p:bldP spid="1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78969" y="2131196"/>
            <a:ext cx="8634061" cy="756216"/>
            <a:chOff x="1178984" y="2148129"/>
            <a:chExt cx="8634061" cy="756216"/>
          </a:xfrm>
        </p:grpSpPr>
        <p:grpSp>
          <p:nvGrpSpPr>
            <p:cNvPr id="17" name="组合 16"/>
            <p:cNvGrpSpPr/>
            <p:nvPr/>
          </p:nvGrpSpPr>
          <p:grpSpPr>
            <a:xfrm>
              <a:off x="1178984" y="2148129"/>
              <a:ext cx="8315529" cy="756216"/>
              <a:chOff x="1139474" y="2428158"/>
              <a:chExt cx="8315529" cy="756216"/>
            </a:xfrm>
          </p:grpSpPr>
          <p:sp>
            <p:nvSpPr>
              <p:cNvPr id="37" name="矩形 36"/>
              <p:cNvSpPr/>
              <p:nvPr/>
            </p:nvSpPr>
            <p:spPr>
              <a:xfrm>
                <a:off x="1189152" y="2428158"/>
                <a:ext cx="8265851" cy="756216"/>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139474" y="2428158"/>
                <a:ext cx="55888" cy="7562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658044" y="2315964"/>
              <a:ext cx="412471" cy="412471"/>
              <a:chOff x="1671510" y="2448113"/>
              <a:chExt cx="617599" cy="617599"/>
            </a:xfrm>
          </p:grpSpPr>
          <p:grpSp>
            <p:nvGrpSpPr>
              <p:cNvPr id="21" name="Google Shape;982;p32"/>
              <p:cNvGrpSpPr/>
              <p:nvPr/>
            </p:nvGrpSpPr>
            <p:grpSpPr>
              <a:xfrm>
                <a:off x="1837474" y="2607236"/>
                <a:ext cx="320927" cy="318334"/>
                <a:chOff x="-31166825" y="1939525"/>
                <a:chExt cx="293800" cy="291425"/>
              </a:xfrm>
              <a:solidFill>
                <a:schemeClr val="bg1"/>
              </a:solidFill>
            </p:grpSpPr>
            <p:sp>
              <p:nvSpPr>
                <p:cNvPr id="26" name="Google Shape;983;p32"/>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27" name="Google Shape;984;p32"/>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28" name="Google Shape;985;p32"/>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29" name="Google Shape;986;p32"/>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0" name="Google Shape;987;p32"/>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1" name="Google Shape;988;p32"/>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2" name="Google Shape;989;p32"/>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3" name="Google Shape;990;p32"/>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4" name="Google Shape;991;p32"/>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5" name="Google Shape;992;p32"/>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36" name="Google Shape;993;p32"/>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grpSp>
          <p:sp>
            <p:nvSpPr>
              <p:cNvPr id="22" name="椭圆 21"/>
              <p:cNvSpPr/>
              <p:nvPr/>
            </p:nvSpPr>
            <p:spPr>
              <a:xfrm>
                <a:off x="1671510" y="2448113"/>
                <a:ext cx="617599" cy="617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97235B"/>
                  </a:solidFill>
                  <a:latin typeface="字魂36号-正文宋楷" panose="02000000000000000000" charset="-122"/>
                  <a:ea typeface="字魂36号-正文宋楷" panose="02000000000000000000" charset="-122"/>
                </a:endParaRPr>
              </a:p>
            </p:txBody>
          </p:sp>
        </p:grpSp>
        <p:sp>
          <p:nvSpPr>
            <p:cNvPr id="19" name="矩形 18"/>
            <p:cNvSpPr/>
            <p:nvPr/>
          </p:nvSpPr>
          <p:spPr>
            <a:xfrm>
              <a:off x="2912532" y="2185322"/>
              <a:ext cx="1980029" cy="400110"/>
            </a:xfrm>
            <a:prstGeom prst="rect">
              <a:avLst/>
            </a:prstGeom>
          </p:spPr>
          <p:txBody>
            <a:bodyPr wrap="none">
              <a:spAutoFit/>
            </a:bodyPr>
            <a:lstStyle/>
            <a:p>
              <a:pPr algn="just"/>
              <a:r>
                <a:rPr lang="zh-CN" altLang="en-US" sz="2000" dirty="0">
                  <a:solidFill>
                    <a:schemeClr val="bg1"/>
                  </a:solidFill>
                  <a:latin typeface="字魂36号-正文宋楷" panose="02000000000000000000" charset="-122"/>
                  <a:ea typeface="字魂36号-正文宋楷" panose="02000000000000000000" charset="-122"/>
                  <a:cs typeface="字魂36号-正文宋楷" panose="02000000000000000000" charset="-122"/>
                </a:rPr>
                <a:t>请输入您的内容</a:t>
              </a:r>
            </a:p>
          </p:txBody>
        </p:sp>
        <p:sp>
          <p:nvSpPr>
            <p:cNvPr id="20" name="矩形 19"/>
            <p:cNvSpPr/>
            <p:nvPr/>
          </p:nvSpPr>
          <p:spPr>
            <a:xfrm>
              <a:off x="2929363" y="2493188"/>
              <a:ext cx="6883682" cy="330860"/>
            </a:xfrm>
            <a:prstGeom prst="rect">
              <a:avLst/>
            </a:prstGeom>
          </p:spPr>
          <p:txBody>
            <a:bodyPr wrap="square">
              <a:spAutoFit/>
            </a:bodyPr>
            <a:lstStyle/>
            <a:p>
              <a:pPr algn="just">
                <a:lnSpc>
                  <a:spcPct val="150000"/>
                </a:lnSpc>
              </a:pPr>
              <a:r>
                <a:rPr lang="en-US" altLang="zh-CN" sz="1200" dirty="0">
                  <a:solidFill>
                    <a:schemeClr val="bg1"/>
                  </a:solidFill>
                  <a:latin typeface="字魂36号-正文宋楷" panose="02000000000000000000" charset="-122"/>
                  <a:ea typeface="字魂36号-正文宋楷" panose="02000000000000000000" charset="-122"/>
                  <a:cs typeface="+mn-ea"/>
                  <a:sym typeface="+mn-lt"/>
                </a:rPr>
                <a:t>Please enter the font and title you think is appropriate in the box, and change your color.</a:t>
              </a:r>
            </a:p>
          </p:txBody>
        </p:sp>
      </p:grpSp>
      <p:grpSp>
        <p:nvGrpSpPr>
          <p:cNvPr id="53" name="组合 52"/>
          <p:cNvGrpSpPr/>
          <p:nvPr/>
        </p:nvGrpSpPr>
        <p:grpSpPr>
          <a:xfrm>
            <a:off x="1778968" y="3429000"/>
            <a:ext cx="8634061" cy="756216"/>
            <a:chOff x="1178984" y="2148129"/>
            <a:chExt cx="8634061" cy="756216"/>
          </a:xfrm>
        </p:grpSpPr>
        <p:grpSp>
          <p:nvGrpSpPr>
            <p:cNvPr id="54" name="组合 53"/>
            <p:cNvGrpSpPr/>
            <p:nvPr/>
          </p:nvGrpSpPr>
          <p:grpSpPr>
            <a:xfrm>
              <a:off x="1178984" y="2148129"/>
              <a:ext cx="8315529" cy="756216"/>
              <a:chOff x="1139474" y="2428158"/>
              <a:chExt cx="8315529" cy="756216"/>
            </a:xfrm>
          </p:grpSpPr>
          <p:sp>
            <p:nvSpPr>
              <p:cNvPr id="71" name="矩形 70"/>
              <p:cNvSpPr/>
              <p:nvPr/>
            </p:nvSpPr>
            <p:spPr>
              <a:xfrm>
                <a:off x="1189152" y="2428158"/>
                <a:ext cx="8265851" cy="7562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p:cNvSpPr/>
              <p:nvPr/>
            </p:nvSpPr>
            <p:spPr>
              <a:xfrm>
                <a:off x="1139474" y="2428158"/>
                <a:ext cx="55888" cy="756216"/>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658044" y="2315964"/>
              <a:ext cx="412471" cy="412471"/>
              <a:chOff x="1671510" y="2448113"/>
              <a:chExt cx="617599" cy="617599"/>
            </a:xfrm>
          </p:grpSpPr>
          <p:grpSp>
            <p:nvGrpSpPr>
              <p:cNvPr id="58" name="Google Shape;982;p32"/>
              <p:cNvGrpSpPr/>
              <p:nvPr/>
            </p:nvGrpSpPr>
            <p:grpSpPr>
              <a:xfrm>
                <a:off x="1837474" y="2607236"/>
                <a:ext cx="320927" cy="318334"/>
                <a:chOff x="-31166825" y="1939525"/>
                <a:chExt cx="293800" cy="291425"/>
              </a:xfrm>
              <a:solidFill>
                <a:schemeClr val="bg1"/>
              </a:solidFill>
            </p:grpSpPr>
            <p:sp>
              <p:nvSpPr>
                <p:cNvPr id="60" name="Google Shape;983;p32"/>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1" name="Google Shape;984;p32"/>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2" name="Google Shape;985;p32"/>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3" name="Google Shape;986;p32"/>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4" name="Google Shape;987;p32"/>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5" name="Google Shape;988;p32"/>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6" name="Google Shape;989;p32"/>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7" name="Google Shape;990;p32"/>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8" name="Google Shape;991;p32"/>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69" name="Google Shape;992;p32"/>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70" name="Google Shape;993;p32"/>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grpSp>
          <p:sp>
            <p:nvSpPr>
              <p:cNvPr id="59" name="椭圆 58"/>
              <p:cNvSpPr/>
              <p:nvPr/>
            </p:nvSpPr>
            <p:spPr>
              <a:xfrm>
                <a:off x="1671510" y="2448113"/>
                <a:ext cx="617599" cy="617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97235B"/>
                  </a:solidFill>
                  <a:latin typeface="字魂36号-正文宋楷" panose="02000000000000000000" charset="-122"/>
                  <a:ea typeface="字魂36号-正文宋楷" panose="02000000000000000000" charset="-122"/>
                </a:endParaRPr>
              </a:p>
            </p:txBody>
          </p:sp>
        </p:grpSp>
        <p:sp>
          <p:nvSpPr>
            <p:cNvPr id="56" name="矩形 55"/>
            <p:cNvSpPr/>
            <p:nvPr/>
          </p:nvSpPr>
          <p:spPr>
            <a:xfrm>
              <a:off x="2912532" y="2185322"/>
              <a:ext cx="1980029" cy="400110"/>
            </a:xfrm>
            <a:prstGeom prst="rect">
              <a:avLst/>
            </a:prstGeom>
          </p:spPr>
          <p:txBody>
            <a:bodyPr wrap="none">
              <a:spAutoFit/>
            </a:bodyPr>
            <a:lstStyle/>
            <a:p>
              <a:pPr algn="just"/>
              <a:r>
                <a:rPr lang="zh-CN" altLang="en-US" sz="2000" dirty="0">
                  <a:solidFill>
                    <a:schemeClr val="bg1"/>
                  </a:solidFill>
                  <a:latin typeface="字魂36号-正文宋楷" panose="02000000000000000000" charset="-122"/>
                  <a:ea typeface="字魂36号-正文宋楷" panose="02000000000000000000" charset="-122"/>
                  <a:cs typeface="字魂36号-正文宋楷" panose="02000000000000000000" charset="-122"/>
                </a:rPr>
                <a:t>请输入您的内容</a:t>
              </a:r>
            </a:p>
          </p:txBody>
        </p:sp>
        <p:sp>
          <p:nvSpPr>
            <p:cNvPr id="57" name="矩形 56"/>
            <p:cNvSpPr/>
            <p:nvPr/>
          </p:nvSpPr>
          <p:spPr>
            <a:xfrm>
              <a:off x="2929363" y="2493188"/>
              <a:ext cx="6883682" cy="330860"/>
            </a:xfrm>
            <a:prstGeom prst="rect">
              <a:avLst/>
            </a:prstGeom>
          </p:spPr>
          <p:txBody>
            <a:bodyPr wrap="square">
              <a:spAutoFit/>
            </a:bodyPr>
            <a:lstStyle/>
            <a:p>
              <a:pPr algn="just">
                <a:lnSpc>
                  <a:spcPct val="150000"/>
                </a:lnSpc>
              </a:pPr>
              <a:r>
                <a:rPr lang="en-US" altLang="zh-CN" sz="1200" dirty="0">
                  <a:solidFill>
                    <a:schemeClr val="bg1"/>
                  </a:solidFill>
                  <a:latin typeface="字魂36号-正文宋楷" panose="02000000000000000000" charset="-122"/>
                  <a:ea typeface="字魂36号-正文宋楷" panose="02000000000000000000" charset="-122"/>
                  <a:cs typeface="+mn-ea"/>
                  <a:sym typeface="+mn-lt"/>
                </a:rPr>
                <a:t>Please enter the font and title you think is appropriate in the box, and change your color.</a:t>
              </a:r>
            </a:p>
          </p:txBody>
        </p:sp>
      </p:grpSp>
      <p:grpSp>
        <p:nvGrpSpPr>
          <p:cNvPr id="73" name="组合 72"/>
          <p:cNvGrpSpPr/>
          <p:nvPr/>
        </p:nvGrpSpPr>
        <p:grpSpPr>
          <a:xfrm>
            <a:off x="1778967" y="4726804"/>
            <a:ext cx="8634061" cy="756216"/>
            <a:chOff x="1178984" y="2148129"/>
            <a:chExt cx="8634061" cy="756216"/>
          </a:xfrm>
        </p:grpSpPr>
        <p:grpSp>
          <p:nvGrpSpPr>
            <p:cNvPr id="74" name="组合 73"/>
            <p:cNvGrpSpPr/>
            <p:nvPr/>
          </p:nvGrpSpPr>
          <p:grpSpPr>
            <a:xfrm>
              <a:off x="1178984" y="2148129"/>
              <a:ext cx="8315529" cy="756216"/>
              <a:chOff x="1139474" y="2428158"/>
              <a:chExt cx="8315529" cy="756216"/>
            </a:xfrm>
          </p:grpSpPr>
          <p:sp>
            <p:nvSpPr>
              <p:cNvPr id="91" name="矩形 90"/>
              <p:cNvSpPr/>
              <p:nvPr/>
            </p:nvSpPr>
            <p:spPr>
              <a:xfrm>
                <a:off x="1189152" y="2428158"/>
                <a:ext cx="8265851" cy="756216"/>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p:cNvSpPr/>
              <p:nvPr/>
            </p:nvSpPr>
            <p:spPr>
              <a:xfrm>
                <a:off x="1139474" y="2428158"/>
                <a:ext cx="55888" cy="7562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1658044" y="2315964"/>
              <a:ext cx="412471" cy="412471"/>
              <a:chOff x="1671510" y="2448113"/>
              <a:chExt cx="617599" cy="617599"/>
            </a:xfrm>
          </p:grpSpPr>
          <p:grpSp>
            <p:nvGrpSpPr>
              <p:cNvPr id="78" name="Google Shape;982;p32"/>
              <p:cNvGrpSpPr/>
              <p:nvPr/>
            </p:nvGrpSpPr>
            <p:grpSpPr>
              <a:xfrm>
                <a:off x="1837474" y="2607236"/>
                <a:ext cx="320927" cy="318334"/>
                <a:chOff x="-31166825" y="1939525"/>
                <a:chExt cx="293800" cy="291425"/>
              </a:xfrm>
              <a:solidFill>
                <a:schemeClr val="bg1"/>
              </a:solidFill>
            </p:grpSpPr>
            <p:sp>
              <p:nvSpPr>
                <p:cNvPr id="80" name="Google Shape;983;p32"/>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1" name="Google Shape;984;p32"/>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2" name="Google Shape;985;p32"/>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3" name="Google Shape;986;p32"/>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4" name="Google Shape;987;p32"/>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5" name="Google Shape;988;p32"/>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6" name="Google Shape;989;p32"/>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7" name="Google Shape;990;p32"/>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8" name="Google Shape;991;p32"/>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89" name="Google Shape;992;p32"/>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sp>
              <p:nvSpPr>
                <p:cNvPr id="90" name="Google Shape;993;p32"/>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97235B"/>
                    </a:solidFill>
                    <a:latin typeface="Arial" panose="020B0604020202020204"/>
                    <a:cs typeface="Arial" panose="020B0604020202020204"/>
                    <a:sym typeface="Arial" panose="020B0604020202020204"/>
                  </a:endParaRPr>
                </a:p>
              </p:txBody>
            </p:sp>
          </p:grpSp>
          <p:sp>
            <p:nvSpPr>
              <p:cNvPr id="79" name="椭圆 78"/>
              <p:cNvSpPr/>
              <p:nvPr/>
            </p:nvSpPr>
            <p:spPr>
              <a:xfrm>
                <a:off x="1671510" y="2448113"/>
                <a:ext cx="617599" cy="617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97235B"/>
                  </a:solidFill>
                  <a:latin typeface="字魂36号-正文宋楷" panose="02000000000000000000" charset="-122"/>
                  <a:ea typeface="字魂36号-正文宋楷" panose="02000000000000000000" charset="-122"/>
                </a:endParaRPr>
              </a:p>
            </p:txBody>
          </p:sp>
        </p:grpSp>
        <p:sp>
          <p:nvSpPr>
            <p:cNvPr id="76" name="矩形 75"/>
            <p:cNvSpPr/>
            <p:nvPr/>
          </p:nvSpPr>
          <p:spPr>
            <a:xfrm>
              <a:off x="2912532" y="2185322"/>
              <a:ext cx="1980029" cy="400110"/>
            </a:xfrm>
            <a:prstGeom prst="rect">
              <a:avLst/>
            </a:prstGeom>
          </p:spPr>
          <p:txBody>
            <a:bodyPr wrap="none">
              <a:spAutoFit/>
            </a:bodyPr>
            <a:lstStyle/>
            <a:p>
              <a:pPr algn="just"/>
              <a:r>
                <a:rPr lang="zh-CN" altLang="en-US" sz="2000" dirty="0">
                  <a:solidFill>
                    <a:schemeClr val="bg1"/>
                  </a:solidFill>
                  <a:latin typeface="字魂36号-正文宋楷" panose="02000000000000000000" charset="-122"/>
                  <a:ea typeface="字魂36号-正文宋楷" panose="02000000000000000000" charset="-122"/>
                  <a:cs typeface="字魂36号-正文宋楷" panose="02000000000000000000" charset="-122"/>
                </a:rPr>
                <a:t>请输入您的内容</a:t>
              </a:r>
            </a:p>
          </p:txBody>
        </p:sp>
        <p:sp>
          <p:nvSpPr>
            <p:cNvPr id="77" name="矩形 76"/>
            <p:cNvSpPr/>
            <p:nvPr/>
          </p:nvSpPr>
          <p:spPr>
            <a:xfrm>
              <a:off x="2929363" y="2493188"/>
              <a:ext cx="6883682" cy="330860"/>
            </a:xfrm>
            <a:prstGeom prst="rect">
              <a:avLst/>
            </a:prstGeom>
          </p:spPr>
          <p:txBody>
            <a:bodyPr wrap="square">
              <a:spAutoFit/>
            </a:bodyPr>
            <a:lstStyle/>
            <a:p>
              <a:pPr algn="just">
                <a:lnSpc>
                  <a:spcPct val="150000"/>
                </a:lnSpc>
              </a:pPr>
              <a:r>
                <a:rPr lang="en-US" altLang="zh-CN" sz="1200" dirty="0">
                  <a:solidFill>
                    <a:schemeClr val="bg1"/>
                  </a:solidFill>
                  <a:latin typeface="字魂36号-正文宋楷" panose="02000000000000000000" charset="-122"/>
                  <a:ea typeface="字魂36号-正文宋楷" panose="02000000000000000000" charset="-122"/>
                  <a:cs typeface="+mn-ea"/>
                  <a:sym typeface="+mn-lt"/>
                </a:rPr>
                <a:t>Please enter the font and title you think is appropriate in the box, and change your color.</a:t>
              </a:r>
            </a:p>
          </p:txBody>
        </p:sp>
      </p:grpSp>
      <p:grpSp>
        <p:nvGrpSpPr>
          <p:cNvPr id="11" name="组合 10"/>
          <p:cNvGrpSpPr/>
          <p:nvPr/>
        </p:nvGrpSpPr>
        <p:grpSpPr>
          <a:xfrm>
            <a:off x="581660" y="376555"/>
            <a:ext cx="3164840" cy="765175"/>
            <a:chOff x="916" y="593"/>
            <a:chExt cx="4984" cy="1205"/>
          </a:xfrm>
        </p:grpSpPr>
        <p:sp>
          <p:nvSpPr>
            <p:cNvPr id="12"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未来商业计划</a:t>
              </a:r>
            </a:p>
          </p:txBody>
        </p:sp>
        <p:sp>
          <p:nvSpPr>
            <p:cNvPr id="13"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4" name="组合 13"/>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23" name="矩形 22"/>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39" name="组合 38"/>
            <p:cNvGrpSpPr/>
            <p:nvPr/>
          </p:nvGrpSpPr>
          <p:grpSpPr>
            <a:xfrm>
              <a:off x="0" y="3903"/>
              <a:ext cx="262" cy="2740"/>
              <a:chOff x="0" y="1124"/>
              <a:chExt cx="262" cy="2740"/>
            </a:xfrm>
          </p:grpSpPr>
          <p:sp>
            <p:nvSpPr>
              <p:cNvPr id="40" name="矩形 39"/>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41" name="矩形 40"/>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ppt_x"/>
                                          </p:val>
                                        </p:tav>
                                        <p:tav tm="100000">
                                          <p:val>
                                            <p:strVal val="#ppt_x"/>
                                          </p:val>
                                        </p:tav>
                                      </p:tavLst>
                                    </p:anim>
                                    <p:anim calcmode="lin" valueType="num">
                                      <p:cBhvr additive="base">
                                        <p:cTn id="12" dur="1000" fill="hold"/>
                                        <p:tgtEl>
                                          <p:spTgt spid="5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1000" fill="hold"/>
                                        <p:tgtEl>
                                          <p:spTgt spid="73"/>
                                        </p:tgtEl>
                                        <p:attrNameLst>
                                          <p:attrName>ppt_x</p:attrName>
                                        </p:attrNameLst>
                                      </p:cBhvr>
                                      <p:tavLst>
                                        <p:tav tm="0">
                                          <p:val>
                                            <p:strVal val="#ppt_x"/>
                                          </p:val>
                                        </p:tav>
                                        <p:tav tm="100000">
                                          <p:val>
                                            <p:strVal val="#ppt_x"/>
                                          </p:val>
                                        </p:tav>
                                      </p:tavLst>
                                    </p:anim>
                                    <p:anim calcmode="lin" valueType="num">
                                      <p:cBhvr additive="base">
                                        <p:cTn id="16" dur="10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环形箭头 33"/>
          <p:cNvSpPr/>
          <p:nvPr/>
        </p:nvSpPr>
        <p:spPr>
          <a:xfrm>
            <a:off x="5055215" y="1665480"/>
            <a:ext cx="2184325" cy="2184657"/>
          </a:xfrm>
          <a:prstGeom prst="circularArrow">
            <a:avLst>
              <a:gd name="adj1" fmla="val 10980"/>
              <a:gd name="adj2" fmla="val 1142322"/>
              <a:gd name="adj3" fmla="val 4500000"/>
              <a:gd name="adj4" fmla="val 10800000"/>
              <a:gd name="adj5" fmla="val 12500"/>
            </a:avLst>
          </a:prstGeom>
          <a:solidFill>
            <a:srgbClr val="FFC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形状 10"/>
          <p:cNvSpPr/>
          <p:nvPr/>
        </p:nvSpPr>
        <p:spPr>
          <a:xfrm>
            <a:off x="4448527" y="2920727"/>
            <a:ext cx="2184325" cy="2184657"/>
          </a:xfrm>
          <a:prstGeom prst="leftCircularArrow">
            <a:avLst>
              <a:gd name="adj1" fmla="val 10980"/>
              <a:gd name="adj2" fmla="val 1142322"/>
              <a:gd name="adj3" fmla="val 6300000"/>
              <a:gd name="adj4" fmla="val 18900000"/>
              <a:gd name="adj5" fmla="val 12500"/>
            </a:avLst>
          </a:prstGeom>
          <a:solidFill>
            <a:srgbClr val="2C5F6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空心弧 11"/>
          <p:cNvSpPr/>
          <p:nvPr/>
        </p:nvSpPr>
        <p:spPr>
          <a:xfrm>
            <a:off x="5210681" y="4326187"/>
            <a:ext cx="1876673" cy="1877427"/>
          </a:xfrm>
          <a:prstGeom prst="blockArc">
            <a:avLst>
              <a:gd name="adj1" fmla="val 13500000"/>
              <a:gd name="adj2" fmla="val 10800000"/>
              <a:gd name="adj3" fmla="val 12740"/>
            </a:avLst>
          </a:prstGeom>
          <a:solidFill>
            <a:srgbClr val="FFC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3" name="组合 12"/>
          <p:cNvGrpSpPr/>
          <p:nvPr/>
        </p:nvGrpSpPr>
        <p:grpSpPr>
          <a:xfrm>
            <a:off x="5900972" y="2482781"/>
            <a:ext cx="603461" cy="476915"/>
            <a:chOff x="5340139" y="2292617"/>
            <a:chExt cx="652175" cy="515413"/>
          </a:xfrm>
          <a:solidFill>
            <a:srgbClr val="FFC000"/>
          </a:solidFill>
        </p:grpSpPr>
        <p:sp>
          <p:nvSpPr>
            <p:cNvPr id="14" name="Freeform 9"/>
            <p:cNvSpPr/>
            <p:nvPr/>
          </p:nvSpPr>
          <p:spPr bwMode="auto">
            <a:xfrm>
              <a:off x="5549366" y="2428359"/>
              <a:ext cx="442948" cy="338845"/>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w="0">
              <a:noFill/>
              <a:prstDash val="solid"/>
              <a:round/>
            </a:ln>
          </p:spPr>
          <p:txBody>
            <a:bodyPr vert="horz" wrap="square" lIns="91440" tIns="45720" rIns="91440" bIns="45720" numCol="1" anchor="t" anchorCtr="0" compatLnSpc="1"/>
            <a:lstStyle/>
            <a:p>
              <a:endParaRPr lang="th-TH" dirty="0"/>
            </a:p>
          </p:txBody>
        </p:sp>
        <p:sp>
          <p:nvSpPr>
            <p:cNvPr id="15" name="Oval 10"/>
            <p:cNvSpPr>
              <a:spLocks noChangeArrowheads="1"/>
            </p:cNvSpPr>
            <p:nvPr/>
          </p:nvSpPr>
          <p:spPr bwMode="auto">
            <a:xfrm>
              <a:off x="5340139" y="2292617"/>
              <a:ext cx="517453" cy="383753"/>
            </a:xfrm>
            <a:prstGeom prst="ellipse">
              <a:avLst/>
            </a:prstGeom>
            <a:grpFill/>
            <a:ln w="0">
              <a:noFill/>
              <a:prstDash val="solid"/>
              <a:round/>
            </a:ln>
          </p:spPr>
          <p:txBody>
            <a:bodyPr vert="horz" wrap="square" lIns="91440" tIns="45720" rIns="91440" bIns="45720" numCol="1" anchor="t" anchorCtr="0" compatLnSpc="1"/>
            <a:lstStyle/>
            <a:p>
              <a:endParaRPr lang="th-TH"/>
            </a:p>
          </p:txBody>
        </p:sp>
        <p:sp>
          <p:nvSpPr>
            <p:cNvPr id="16" name="Freeform 11"/>
            <p:cNvSpPr/>
            <p:nvPr/>
          </p:nvSpPr>
          <p:spPr bwMode="auto">
            <a:xfrm>
              <a:off x="5358510" y="2550834"/>
              <a:ext cx="227597" cy="16227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w="0">
              <a:noFill/>
              <a:prstDash val="solid"/>
              <a:round/>
            </a:ln>
          </p:spPr>
          <p:txBody>
            <a:bodyPr vert="horz" wrap="square" lIns="91440" tIns="45720" rIns="91440" bIns="45720" numCol="1" anchor="t" anchorCtr="0" compatLnSpc="1"/>
            <a:lstStyle/>
            <a:p>
              <a:endParaRPr lang="th-TH"/>
            </a:p>
          </p:txBody>
        </p:sp>
        <p:sp>
          <p:nvSpPr>
            <p:cNvPr id="17" name="Freeform 12"/>
            <p:cNvSpPr/>
            <p:nvPr/>
          </p:nvSpPr>
          <p:spPr bwMode="auto">
            <a:xfrm>
              <a:off x="5744304" y="2650855"/>
              <a:ext cx="230660" cy="157175"/>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w="0">
              <a:noFill/>
              <a:prstDash val="solid"/>
              <a:round/>
            </a:ln>
          </p:spPr>
          <p:txBody>
            <a:bodyPr vert="horz" wrap="square" lIns="91440" tIns="45720" rIns="91440" bIns="45720" numCol="1" anchor="t" anchorCtr="0" compatLnSpc="1"/>
            <a:lstStyle/>
            <a:p>
              <a:endParaRPr lang="th-TH"/>
            </a:p>
          </p:txBody>
        </p:sp>
      </p:grpSp>
      <p:grpSp>
        <p:nvGrpSpPr>
          <p:cNvPr id="18" name="组合 17"/>
          <p:cNvGrpSpPr/>
          <p:nvPr/>
        </p:nvGrpSpPr>
        <p:grpSpPr>
          <a:xfrm>
            <a:off x="5966340" y="4999459"/>
            <a:ext cx="352739" cy="664404"/>
            <a:chOff x="8453506" y="4288596"/>
            <a:chExt cx="373519" cy="703546"/>
          </a:xfrm>
          <a:solidFill>
            <a:srgbClr val="FFC000"/>
          </a:solidFill>
        </p:grpSpPr>
        <p:sp>
          <p:nvSpPr>
            <p:cNvPr id="19" name="Freeform 13"/>
            <p:cNvSpPr>
              <a:spLocks noEditPoints="1"/>
            </p:cNvSpPr>
            <p:nvPr/>
          </p:nvSpPr>
          <p:spPr bwMode="auto">
            <a:xfrm>
              <a:off x="8453506" y="4504776"/>
              <a:ext cx="373519" cy="487366"/>
            </a:xfrm>
            <a:custGeom>
              <a:avLst/>
              <a:gdLst/>
              <a:ahLst/>
              <a:cxnLst>
                <a:cxn ang="0">
                  <a:pos x="229" y="3"/>
                </a:cxn>
                <a:cxn ang="0">
                  <a:pos x="16" y="60"/>
                </a:cxn>
                <a:cxn ang="0">
                  <a:pos x="3" y="83"/>
                </a:cxn>
                <a:cxn ang="0">
                  <a:pos x="21" y="97"/>
                </a:cxn>
                <a:cxn ang="0">
                  <a:pos x="26" y="96"/>
                </a:cxn>
                <a:cxn ang="0">
                  <a:pos x="56" y="88"/>
                </a:cxn>
                <a:cxn ang="0">
                  <a:pos x="56" y="111"/>
                </a:cxn>
                <a:cxn ang="0">
                  <a:pos x="32" y="111"/>
                </a:cxn>
                <a:cxn ang="0">
                  <a:pos x="21" y="121"/>
                </a:cxn>
                <a:cxn ang="0">
                  <a:pos x="21" y="174"/>
                </a:cxn>
                <a:cxn ang="0">
                  <a:pos x="27" y="193"/>
                </a:cxn>
                <a:cxn ang="0">
                  <a:pos x="46" y="219"/>
                </a:cxn>
                <a:cxn ang="0">
                  <a:pos x="53" y="238"/>
                </a:cxn>
                <a:cxn ang="0">
                  <a:pos x="53" y="259"/>
                </a:cxn>
                <a:cxn ang="0">
                  <a:pos x="63" y="270"/>
                </a:cxn>
                <a:cxn ang="0">
                  <a:pos x="74" y="270"/>
                </a:cxn>
                <a:cxn ang="0">
                  <a:pos x="76" y="274"/>
                </a:cxn>
                <a:cxn ang="0">
                  <a:pos x="74" y="283"/>
                </a:cxn>
                <a:cxn ang="0">
                  <a:pos x="76" y="291"/>
                </a:cxn>
                <a:cxn ang="0">
                  <a:pos x="74" y="300"/>
                </a:cxn>
                <a:cxn ang="0">
                  <a:pos x="83" y="313"/>
                </a:cxn>
                <a:cxn ang="0">
                  <a:pos x="99" y="313"/>
                </a:cxn>
                <a:cxn ang="0">
                  <a:pos x="99" y="317"/>
                </a:cxn>
                <a:cxn ang="0">
                  <a:pos x="108" y="330"/>
                </a:cxn>
                <a:cxn ang="0">
                  <a:pos x="146" y="330"/>
                </a:cxn>
                <a:cxn ang="0">
                  <a:pos x="156" y="317"/>
                </a:cxn>
                <a:cxn ang="0">
                  <a:pos x="155" y="313"/>
                </a:cxn>
                <a:cxn ang="0">
                  <a:pos x="171" y="313"/>
                </a:cxn>
                <a:cxn ang="0">
                  <a:pos x="181" y="300"/>
                </a:cxn>
                <a:cxn ang="0">
                  <a:pos x="178" y="291"/>
                </a:cxn>
                <a:cxn ang="0">
                  <a:pos x="181" y="283"/>
                </a:cxn>
                <a:cxn ang="0">
                  <a:pos x="178" y="274"/>
                </a:cxn>
                <a:cxn ang="0">
                  <a:pos x="180" y="270"/>
                </a:cxn>
                <a:cxn ang="0">
                  <a:pos x="191" y="270"/>
                </a:cxn>
                <a:cxn ang="0">
                  <a:pos x="202" y="259"/>
                </a:cxn>
                <a:cxn ang="0">
                  <a:pos x="202" y="238"/>
                </a:cxn>
                <a:cxn ang="0">
                  <a:pos x="208" y="219"/>
                </a:cxn>
                <a:cxn ang="0">
                  <a:pos x="227" y="193"/>
                </a:cxn>
                <a:cxn ang="0">
                  <a:pos x="233" y="174"/>
                </a:cxn>
                <a:cxn ang="0">
                  <a:pos x="233" y="121"/>
                </a:cxn>
                <a:cxn ang="0">
                  <a:pos x="223" y="111"/>
                </a:cxn>
                <a:cxn ang="0">
                  <a:pos x="198" y="111"/>
                </a:cxn>
                <a:cxn ang="0">
                  <a:pos x="199" y="109"/>
                </a:cxn>
                <a:cxn ang="0">
                  <a:pos x="199" y="50"/>
                </a:cxn>
                <a:cxn ang="0">
                  <a:pos x="238" y="39"/>
                </a:cxn>
                <a:cxn ang="0">
                  <a:pos x="252" y="16"/>
                </a:cxn>
                <a:cxn ang="0">
                  <a:pos x="229" y="3"/>
                </a:cxn>
                <a:cxn ang="0">
                  <a:pos x="87" y="80"/>
                </a:cxn>
                <a:cxn ang="0">
                  <a:pos x="167" y="58"/>
                </a:cxn>
                <a:cxn ang="0">
                  <a:pos x="167" y="109"/>
                </a:cxn>
                <a:cxn ang="0">
                  <a:pos x="168" y="111"/>
                </a:cxn>
                <a:cxn ang="0">
                  <a:pos x="87" y="111"/>
                </a:cxn>
                <a:cxn ang="0">
                  <a:pos x="87" y="80"/>
                </a:cxn>
                <a:cxn ang="0">
                  <a:pos x="87" y="80"/>
                </a:cxn>
                <a:cxn ang="0">
                  <a:pos x="87" y="80"/>
                </a:cxn>
              </a:cxnLst>
              <a:rect l="0" t="0" r="r" b="b"/>
              <a:pathLst>
                <a:path w="254" h="330">
                  <a:moveTo>
                    <a:pt x="229" y="3"/>
                  </a:moveTo>
                  <a:cubicBezTo>
                    <a:pt x="16" y="60"/>
                    <a:pt x="16" y="60"/>
                    <a:pt x="16" y="60"/>
                  </a:cubicBezTo>
                  <a:cubicBezTo>
                    <a:pt x="6" y="62"/>
                    <a:pt x="0" y="73"/>
                    <a:pt x="3" y="83"/>
                  </a:cubicBezTo>
                  <a:cubicBezTo>
                    <a:pt x="5" y="91"/>
                    <a:pt x="13" y="97"/>
                    <a:pt x="21" y="97"/>
                  </a:cubicBezTo>
                  <a:cubicBezTo>
                    <a:pt x="23" y="97"/>
                    <a:pt x="24" y="97"/>
                    <a:pt x="26" y="96"/>
                  </a:cubicBezTo>
                  <a:cubicBezTo>
                    <a:pt x="56" y="88"/>
                    <a:pt x="56" y="88"/>
                    <a:pt x="56" y="88"/>
                  </a:cubicBezTo>
                  <a:cubicBezTo>
                    <a:pt x="56" y="111"/>
                    <a:pt x="56" y="111"/>
                    <a:pt x="56" y="111"/>
                  </a:cubicBezTo>
                  <a:cubicBezTo>
                    <a:pt x="32" y="111"/>
                    <a:pt x="32" y="111"/>
                    <a:pt x="32" y="111"/>
                  </a:cubicBezTo>
                  <a:cubicBezTo>
                    <a:pt x="26" y="111"/>
                    <a:pt x="21" y="115"/>
                    <a:pt x="21" y="121"/>
                  </a:cubicBezTo>
                  <a:cubicBezTo>
                    <a:pt x="21" y="174"/>
                    <a:pt x="21" y="174"/>
                    <a:pt x="21" y="174"/>
                  </a:cubicBezTo>
                  <a:cubicBezTo>
                    <a:pt x="21" y="180"/>
                    <a:pt x="24" y="189"/>
                    <a:pt x="27" y="193"/>
                  </a:cubicBezTo>
                  <a:cubicBezTo>
                    <a:pt x="46" y="219"/>
                    <a:pt x="46" y="219"/>
                    <a:pt x="46" y="219"/>
                  </a:cubicBezTo>
                  <a:cubicBezTo>
                    <a:pt x="50" y="224"/>
                    <a:pt x="53" y="232"/>
                    <a:pt x="53" y="238"/>
                  </a:cubicBezTo>
                  <a:cubicBezTo>
                    <a:pt x="53" y="259"/>
                    <a:pt x="53" y="259"/>
                    <a:pt x="53" y="259"/>
                  </a:cubicBezTo>
                  <a:cubicBezTo>
                    <a:pt x="53" y="265"/>
                    <a:pt x="58" y="270"/>
                    <a:pt x="63" y="270"/>
                  </a:cubicBezTo>
                  <a:cubicBezTo>
                    <a:pt x="74" y="270"/>
                    <a:pt x="74" y="270"/>
                    <a:pt x="74" y="270"/>
                  </a:cubicBezTo>
                  <a:cubicBezTo>
                    <a:pt x="75" y="271"/>
                    <a:pt x="75" y="273"/>
                    <a:pt x="76" y="274"/>
                  </a:cubicBezTo>
                  <a:cubicBezTo>
                    <a:pt x="75" y="276"/>
                    <a:pt x="74" y="279"/>
                    <a:pt x="74" y="283"/>
                  </a:cubicBezTo>
                  <a:cubicBezTo>
                    <a:pt x="74" y="286"/>
                    <a:pt x="75" y="289"/>
                    <a:pt x="76" y="291"/>
                  </a:cubicBezTo>
                  <a:cubicBezTo>
                    <a:pt x="75" y="294"/>
                    <a:pt x="74" y="297"/>
                    <a:pt x="74" y="300"/>
                  </a:cubicBezTo>
                  <a:cubicBezTo>
                    <a:pt x="74" y="307"/>
                    <a:pt x="78" y="313"/>
                    <a:pt x="83" y="313"/>
                  </a:cubicBezTo>
                  <a:cubicBezTo>
                    <a:pt x="99" y="313"/>
                    <a:pt x="99" y="313"/>
                    <a:pt x="99" y="313"/>
                  </a:cubicBezTo>
                  <a:cubicBezTo>
                    <a:pt x="99" y="314"/>
                    <a:pt x="99" y="316"/>
                    <a:pt x="99" y="317"/>
                  </a:cubicBezTo>
                  <a:cubicBezTo>
                    <a:pt x="99" y="324"/>
                    <a:pt x="103" y="330"/>
                    <a:pt x="108" y="330"/>
                  </a:cubicBezTo>
                  <a:cubicBezTo>
                    <a:pt x="146" y="330"/>
                    <a:pt x="146" y="330"/>
                    <a:pt x="146" y="330"/>
                  </a:cubicBezTo>
                  <a:cubicBezTo>
                    <a:pt x="151" y="330"/>
                    <a:pt x="156" y="324"/>
                    <a:pt x="156" y="317"/>
                  </a:cubicBezTo>
                  <a:cubicBezTo>
                    <a:pt x="156" y="316"/>
                    <a:pt x="155" y="314"/>
                    <a:pt x="155" y="313"/>
                  </a:cubicBezTo>
                  <a:cubicBezTo>
                    <a:pt x="171" y="313"/>
                    <a:pt x="171" y="313"/>
                    <a:pt x="171" y="313"/>
                  </a:cubicBezTo>
                  <a:cubicBezTo>
                    <a:pt x="177" y="313"/>
                    <a:pt x="181" y="307"/>
                    <a:pt x="181" y="300"/>
                  </a:cubicBezTo>
                  <a:cubicBezTo>
                    <a:pt x="181" y="297"/>
                    <a:pt x="180" y="294"/>
                    <a:pt x="178" y="291"/>
                  </a:cubicBezTo>
                  <a:cubicBezTo>
                    <a:pt x="180" y="289"/>
                    <a:pt x="181" y="286"/>
                    <a:pt x="181" y="283"/>
                  </a:cubicBezTo>
                  <a:cubicBezTo>
                    <a:pt x="181" y="279"/>
                    <a:pt x="180" y="276"/>
                    <a:pt x="178" y="274"/>
                  </a:cubicBezTo>
                  <a:cubicBezTo>
                    <a:pt x="179" y="273"/>
                    <a:pt x="180" y="271"/>
                    <a:pt x="180" y="270"/>
                  </a:cubicBezTo>
                  <a:cubicBezTo>
                    <a:pt x="191" y="270"/>
                    <a:pt x="191" y="270"/>
                    <a:pt x="191" y="270"/>
                  </a:cubicBezTo>
                  <a:cubicBezTo>
                    <a:pt x="197" y="270"/>
                    <a:pt x="202" y="265"/>
                    <a:pt x="202" y="259"/>
                  </a:cubicBezTo>
                  <a:cubicBezTo>
                    <a:pt x="202" y="238"/>
                    <a:pt x="202" y="238"/>
                    <a:pt x="202" y="238"/>
                  </a:cubicBezTo>
                  <a:cubicBezTo>
                    <a:pt x="202" y="232"/>
                    <a:pt x="204" y="224"/>
                    <a:pt x="208" y="219"/>
                  </a:cubicBezTo>
                  <a:cubicBezTo>
                    <a:pt x="227" y="193"/>
                    <a:pt x="227" y="193"/>
                    <a:pt x="227" y="193"/>
                  </a:cubicBezTo>
                  <a:cubicBezTo>
                    <a:pt x="231" y="189"/>
                    <a:pt x="233" y="180"/>
                    <a:pt x="233" y="174"/>
                  </a:cubicBezTo>
                  <a:cubicBezTo>
                    <a:pt x="233" y="121"/>
                    <a:pt x="233" y="121"/>
                    <a:pt x="233" y="121"/>
                  </a:cubicBezTo>
                  <a:cubicBezTo>
                    <a:pt x="233" y="115"/>
                    <a:pt x="229" y="111"/>
                    <a:pt x="223" y="111"/>
                  </a:cubicBezTo>
                  <a:cubicBezTo>
                    <a:pt x="198" y="111"/>
                    <a:pt x="198" y="111"/>
                    <a:pt x="198" y="111"/>
                  </a:cubicBezTo>
                  <a:cubicBezTo>
                    <a:pt x="198" y="110"/>
                    <a:pt x="199" y="109"/>
                    <a:pt x="199" y="109"/>
                  </a:cubicBezTo>
                  <a:cubicBezTo>
                    <a:pt x="199" y="50"/>
                    <a:pt x="199" y="50"/>
                    <a:pt x="199" y="50"/>
                  </a:cubicBezTo>
                  <a:cubicBezTo>
                    <a:pt x="238" y="39"/>
                    <a:pt x="238" y="39"/>
                    <a:pt x="238" y="39"/>
                  </a:cubicBezTo>
                  <a:cubicBezTo>
                    <a:pt x="248" y="37"/>
                    <a:pt x="254" y="26"/>
                    <a:pt x="252" y="16"/>
                  </a:cubicBezTo>
                  <a:cubicBezTo>
                    <a:pt x="249" y="6"/>
                    <a:pt x="239" y="0"/>
                    <a:pt x="229" y="3"/>
                  </a:cubicBezTo>
                  <a:close/>
                  <a:moveTo>
                    <a:pt x="87" y="80"/>
                  </a:moveTo>
                  <a:cubicBezTo>
                    <a:pt x="167" y="58"/>
                    <a:pt x="167" y="58"/>
                    <a:pt x="167" y="58"/>
                  </a:cubicBezTo>
                  <a:cubicBezTo>
                    <a:pt x="167" y="109"/>
                    <a:pt x="167" y="109"/>
                    <a:pt x="167" y="109"/>
                  </a:cubicBezTo>
                  <a:cubicBezTo>
                    <a:pt x="167" y="109"/>
                    <a:pt x="167" y="110"/>
                    <a:pt x="168" y="111"/>
                  </a:cubicBezTo>
                  <a:cubicBezTo>
                    <a:pt x="87" y="111"/>
                    <a:pt x="87" y="111"/>
                    <a:pt x="87" y="111"/>
                  </a:cubicBezTo>
                  <a:lnTo>
                    <a:pt x="87" y="80"/>
                  </a:lnTo>
                  <a:close/>
                  <a:moveTo>
                    <a:pt x="87" y="80"/>
                  </a:moveTo>
                  <a:cubicBezTo>
                    <a:pt x="87" y="80"/>
                    <a:pt x="87" y="80"/>
                    <a:pt x="87" y="80"/>
                  </a:cubicBezTo>
                </a:path>
              </a:pathLst>
            </a:custGeom>
            <a:grpFill/>
            <a:ln w="9525">
              <a:noFill/>
              <a:round/>
            </a:ln>
          </p:spPr>
          <p:txBody>
            <a:bodyPr vert="horz" wrap="square" lIns="91440" tIns="45720" rIns="91440" bIns="45720" numCol="1" anchor="t" anchorCtr="0" compatLnSpc="1"/>
            <a:lstStyle/>
            <a:p>
              <a:endParaRPr lang="en-US"/>
            </a:p>
          </p:txBody>
        </p:sp>
        <p:sp>
          <p:nvSpPr>
            <p:cNvPr id="20" name="Freeform 14"/>
            <p:cNvSpPr>
              <a:spLocks noEditPoints="1"/>
            </p:cNvSpPr>
            <p:nvPr/>
          </p:nvSpPr>
          <p:spPr bwMode="auto">
            <a:xfrm>
              <a:off x="8453506" y="4419072"/>
              <a:ext cx="373519" cy="143268"/>
            </a:xfrm>
            <a:custGeom>
              <a:avLst/>
              <a:gdLst/>
              <a:ahLst/>
              <a:cxnLst>
                <a:cxn ang="0">
                  <a:pos x="229" y="2"/>
                </a:cxn>
                <a:cxn ang="0">
                  <a:pos x="16" y="59"/>
                </a:cxn>
                <a:cxn ang="0">
                  <a:pos x="3" y="83"/>
                </a:cxn>
                <a:cxn ang="0">
                  <a:pos x="21" y="97"/>
                </a:cxn>
                <a:cxn ang="0">
                  <a:pos x="26" y="96"/>
                </a:cxn>
                <a:cxn ang="0">
                  <a:pos x="238" y="39"/>
                </a:cxn>
                <a:cxn ang="0">
                  <a:pos x="252" y="16"/>
                </a:cxn>
                <a:cxn ang="0">
                  <a:pos x="229" y="2"/>
                </a:cxn>
                <a:cxn ang="0">
                  <a:pos x="229" y="2"/>
                </a:cxn>
                <a:cxn ang="0">
                  <a:pos x="229" y="2"/>
                </a:cxn>
              </a:cxnLst>
              <a:rect l="0" t="0" r="r" b="b"/>
              <a:pathLst>
                <a:path w="254" h="97">
                  <a:moveTo>
                    <a:pt x="229" y="2"/>
                  </a:moveTo>
                  <a:cubicBezTo>
                    <a:pt x="16" y="59"/>
                    <a:pt x="16" y="59"/>
                    <a:pt x="16" y="59"/>
                  </a:cubicBezTo>
                  <a:cubicBezTo>
                    <a:pt x="6" y="62"/>
                    <a:pt x="0" y="72"/>
                    <a:pt x="3" y="83"/>
                  </a:cubicBezTo>
                  <a:cubicBezTo>
                    <a:pt x="5" y="91"/>
                    <a:pt x="13" y="97"/>
                    <a:pt x="21" y="97"/>
                  </a:cubicBezTo>
                  <a:cubicBezTo>
                    <a:pt x="23" y="97"/>
                    <a:pt x="24" y="96"/>
                    <a:pt x="26" y="96"/>
                  </a:cubicBezTo>
                  <a:cubicBezTo>
                    <a:pt x="238" y="39"/>
                    <a:pt x="238" y="39"/>
                    <a:pt x="238" y="39"/>
                  </a:cubicBezTo>
                  <a:cubicBezTo>
                    <a:pt x="248" y="36"/>
                    <a:pt x="254" y="26"/>
                    <a:pt x="252" y="16"/>
                  </a:cubicBezTo>
                  <a:cubicBezTo>
                    <a:pt x="249" y="6"/>
                    <a:pt x="239" y="0"/>
                    <a:pt x="229" y="2"/>
                  </a:cubicBezTo>
                  <a:close/>
                  <a:moveTo>
                    <a:pt x="229" y="2"/>
                  </a:moveTo>
                  <a:cubicBezTo>
                    <a:pt x="229" y="2"/>
                    <a:pt x="229" y="2"/>
                    <a:pt x="229" y="2"/>
                  </a:cubicBezTo>
                </a:path>
              </a:pathLst>
            </a:custGeom>
            <a:grpFill/>
            <a:ln w="9525">
              <a:noFill/>
              <a:round/>
            </a:ln>
          </p:spPr>
          <p:txBody>
            <a:bodyPr vert="horz" wrap="square" lIns="91440" tIns="45720" rIns="91440" bIns="45720" numCol="1" anchor="t" anchorCtr="0" compatLnSpc="1"/>
            <a:lstStyle/>
            <a:p>
              <a:endParaRPr lang="en-US"/>
            </a:p>
          </p:txBody>
        </p:sp>
        <p:sp>
          <p:nvSpPr>
            <p:cNvPr id="21" name="Freeform 15"/>
            <p:cNvSpPr>
              <a:spLocks noEditPoints="1"/>
            </p:cNvSpPr>
            <p:nvPr/>
          </p:nvSpPr>
          <p:spPr bwMode="auto">
            <a:xfrm>
              <a:off x="8453506" y="4332088"/>
              <a:ext cx="373519" cy="143268"/>
            </a:xfrm>
            <a:custGeom>
              <a:avLst/>
              <a:gdLst/>
              <a:ahLst/>
              <a:cxnLst>
                <a:cxn ang="0">
                  <a:pos x="3" y="83"/>
                </a:cxn>
                <a:cxn ang="0">
                  <a:pos x="21" y="97"/>
                </a:cxn>
                <a:cxn ang="0">
                  <a:pos x="26" y="97"/>
                </a:cxn>
                <a:cxn ang="0">
                  <a:pos x="238" y="40"/>
                </a:cxn>
                <a:cxn ang="0">
                  <a:pos x="252" y="16"/>
                </a:cxn>
                <a:cxn ang="0">
                  <a:pos x="229" y="3"/>
                </a:cxn>
                <a:cxn ang="0">
                  <a:pos x="16" y="60"/>
                </a:cxn>
                <a:cxn ang="0">
                  <a:pos x="3" y="83"/>
                </a:cxn>
                <a:cxn ang="0">
                  <a:pos x="3" y="83"/>
                </a:cxn>
                <a:cxn ang="0">
                  <a:pos x="3" y="83"/>
                </a:cxn>
              </a:cxnLst>
              <a:rect l="0" t="0" r="r" b="b"/>
              <a:pathLst>
                <a:path w="254" h="97">
                  <a:moveTo>
                    <a:pt x="3" y="83"/>
                  </a:moveTo>
                  <a:cubicBezTo>
                    <a:pt x="5" y="92"/>
                    <a:pt x="13" y="97"/>
                    <a:pt x="21" y="97"/>
                  </a:cubicBezTo>
                  <a:cubicBezTo>
                    <a:pt x="23" y="97"/>
                    <a:pt x="24" y="97"/>
                    <a:pt x="26" y="97"/>
                  </a:cubicBezTo>
                  <a:cubicBezTo>
                    <a:pt x="238" y="40"/>
                    <a:pt x="238" y="40"/>
                    <a:pt x="238" y="40"/>
                  </a:cubicBezTo>
                  <a:cubicBezTo>
                    <a:pt x="248" y="37"/>
                    <a:pt x="254" y="26"/>
                    <a:pt x="252" y="16"/>
                  </a:cubicBezTo>
                  <a:cubicBezTo>
                    <a:pt x="249" y="6"/>
                    <a:pt x="239" y="0"/>
                    <a:pt x="229" y="3"/>
                  </a:cubicBezTo>
                  <a:cubicBezTo>
                    <a:pt x="16" y="60"/>
                    <a:pt x="16" y="60"/>
                    <a:pt x="16" y="60"/>
                  </a:cubicBezTo>
                  <a:cubicBezTo>
                    <a:pt x="6" y="63"/>
                    <a:pt x="0" y="73"/>
                    <a:pt x="3" y="83"/>
                  </a:cubicBezTo>
                  <a:close/>
                  <a:moveTo>
                    <a:pt x="3" y="83"/>
                  </a:moveTo>
                  <a:cubicBezTo>
                    <a:pt x="3" y="83"/>
                    <a:pt x="3" y="83"/>
                    <a:pt x="3" y="83"/>
                  </a:cubicBezTo>
                </a:path>
              </a:pathLst>
            </a:custGeom>
            <a:grpFill/>
            <a:ln w="9525">
              <a:noFill/>
              <a:round/>
            </a:ln>
          </p:spPr>
          <p:txBody>
            <a:bodyPr vert="horz" wrap="square" lIns="91440" tIns="45720" rIns="91440" bIns="45720" numCol="1" anchor="t" anchorCtr="0" compatLnSpc="1"/>
            <a:lstStyle/>
            <a:p>
              <a:endParaRPr lang="en-US"/>
            </a:p>
          </p:txBody>
        </p:sp>
        <p:sp>
          <p:nvSpPr>
            <p:cNvPr id="22" name="Freeform 16"/>
            <p:cNvSpPr>
              <a:spLocks noEditPoints="1"/>
            </p:cNvSpPr>
            <p:nvPr/>
          </p:nvSpPr>
          <p:spPr bwMode="auto">
            <a:xfrm>
              <a:off x="8453506" y="4288596"/>
              <a:ext cx="220018" cy="101055"/>
            </a:xfrm>
            <a:custGeom>
              <a:avLst/>
              <a:gdLst/>
              <a:ahLst/>
              <a:cxnLst>
                <a:cxn ang="0">
                  <a:pos x="21" y="69"/>
                </a:cxn>
                <a:cxn ang="0">
                  <a:pos x="26" y="68"/>
                </a:cxn>
                <a:cxn ang="0">
                  <a:pos x="134" y="39"/>
                </a:cxn>
                <a:cxn ang="0">
                  <a:pos x="147" y="16"/>
                </a:cxn>
                <a:cxn ang="0">
                  <a:pos x="124" y="3"/>
                </a:cxn>
                <a:cxn ang="0">
                  <a:pos x="16" y="32"/>
                </a:cxn>
                <a:cxn ang="0">
                  <a:pos x="3" y="55"/>
                </a:cxn>
                <a:cxn ang="0">
                  <a:pos x="21" y="69"/>
                </a:cxn>
                <a:cxn ang="0">
                  <a:pos x="21" y="69"/>
                </a:cxn>
                <a:cxn ang="0">
                  <a:pos x="21" y="69"/>
                </a:cxn>
              </a:cxnLst>
              <a:rect l="0" t="0" r="r" b="b"/>
              <a:pathLst>
                <a:path w="150" h="69">
                  <a:moveTo>
                    <a:pt x="21" y="69"/>
                  </a:moveTo>
                  <a:cubicBezTo>
                    <a:pt x="23" y="69"/>
                    <a:pt x="24" y="69"/>
                    <a:pt x="26" y="68"/>
                  </a:cubicBezTo>
                  <a:cubicBezTo>
                    <a:pt x="134" y="39"/>
                    <a:pt x="134" y="39"/>
                    <a:pt x="134" y="39"/>
                  </a:cubicBezTo>
                  <a:cubicBezTo>
                    <a:pt x="144" y="36"/>
                    <a:pt x="150" y="26"/>
                    <a:pt x="147" y="16"/>
                  </a:cubicBezTo>
                  <a:cubicBezTo>
                    <a:pt x="144" y="6"/>
                    <a:pt x="134" y="0"/>
                    <a:pt x="124" y="3"/>
                  </a:cubicBezTo>
                  <a:cubicBezTo>
                    <a:pt x="16" y="32"/>
                    <a:pt x="16" y="32"/>
                    <a:pt x="16" y="32"/>
                  </a:cubicBezTo>
                  <a:cubicBezTo>
                    <a:pt x="6" y="34"/>
                    <a:pt x="0" y="45"/>
                    <a:pt x="3" y="55"/>
                  </a:cubicBezTo>
                  <a:cubicBezTo>
                    <a:pt x="5" y="63"/>
                    <a:pt x="13" y="69"/>
                    <a:pt x="21" y="69"/>
                  </a:cubicBezTo>
                  <a:close/>
                  <a:moveTo>
                    <a:pt x="21" y="69"/>
                  </a:moveTo>
                  <a:cubicBezTo>
                    <a:pt x="21" y="69"/>
                    <a:pt x="21" y="69"/>
                    <a:pt x="21" y="69"/>
                  </a:cubicBezTo>
                </a:path>
              </a:pathLst>
            </a:custGeom>
            <a:grpFill/>
            <a:ln w="9525">
              <a:noFill/>
              <a:round/>
            </a:ln>
          </p:spPr>
          <p:txBody>
            <a:bodyPr vert="horz" wrap="square" lIns="91440" tIns="45720" rIns="91440" bIns="45720" numCol="1" anchor="t" anchorCtr="0" compatLnSpc="1"/>
            <a:lstStyle/>
            <a:p>
              <a:endParaRPr lang="en-US"/>
            </a:p>
          </p:txBody>
        </p:sp>
      </p:grpSp>
      <p:sp>
        <p:nvSpPr>
          <p:cNvPr id="23" name="Freeform 110"/>
          <p:cNvSpPr>
            <a:spLocks noEditPoints="1"/>
          </p:cNvSpPr>
          <p:nvPr/>
        </p:nvSpPr>
        <p:spPr bwMode="auto">
          <a:xfrm>
            <a:off x="5241847" y="3741843"/>
            <a:ext cx="456272" cy="423420"/>
          </a:xfrm>
          <a:custGeom>
            <a:avLst/>
            <a:gdLst/>
            <a:ahLst/>
            <a:cxnLst>
              <a:cxn ang="0">
                <a:pos x="8" y="10"/>
              </a:cxn>
              <a:cxn ang="0">
                <a:pos x="0" y="10"/>
              </a:cxn>
              <a:cxn ang="0">
                <a:pos x="0" y="5"/>
              </a:cxn>
              <a:cxn ang="0">
                <a:pos x="8" y="5"/>
              </a:cxn>
              <a:cxn ang="0">
                <a:pos x="8" y="10"/>
              </a:cxn>
              <a:cxn ang="0">
                <a:pos x="33" y="30"/>
              </a:cxn>
              <a:cxn ang="0">
                <a:pos x="0" y="30"/>
              </a:cxn>
              <a:cxn ang="0">
                <a:pos x="0" y="25"/>
              </a:cxn>
              <a:cxn ang="0">
                <a:pos x="33" y="25"/>
              </a:cxn>
              <a:cxn ang="0">
                <a:pos x="33" y="30"/>
              </a:cxn>
              <a:cxn ang="0">
                <a:pos x="13" y="49"/>
              </a:cxn>
              <a:cxn ang="0">
                <a:pos x="0" y="49"/>
              </a:cxn>
              <a:cxn ang="0">
                <a:pos x="0" y="44"/>
              </a:cxn>
              <a:cxn ang="0">
                <a:pos x="13" y="44"/>
              </a:cxn>
              <a:cxn ang="0">
                <a:pos x="13" y="49"/>
              </a:cxn>
              <a:cxn ang="0">
                <a:pos x="24" y="3"/>
              </a:cxn>
              <a:cxn ang="0">
                <a:pos x="24" y="13"/>
              </a:cxn>
              <a:cxn ang="0">
                <a:pos x="22" y="15"/>
              </a:cxn>
              <a:cxn ang="0">
                <a:pos x="12" y="15"/>
              </a:cxn>
              <a:cxn ang="0">
                <a:pos x="9" y="13"/>
              </a:cxn>
              <a:cxn ang="0">
                <a:pos x="9" y="3"/>
              </a:cxn>
              <a:cxn ang="0">
                <a:pos x="12" y="0"/>
              </a:cxn>
              <a:cxn ang="0">
                <a:pos x="22" y="0"/>
              </a:cxn>
              <a:cxn ang="0">
                <a:pos x="24" y="3"/>
              </a:cxn>
              <a:cxn ang="0">
                <a:pos x="29" y="42"/>
              </a:cxn>
              <a:cxn ang="0">
                <a:pos x="29" y="51"/>
              </a:cxn>
              <a:cxn ang="0">
                <a:pos x="26" y="54"/>
              </a:cxn>
              <a:cxn ang="0">
                <a:pos x="17" y="54"/>
              </a:cxn>
              <a:cxn ang="0">
                <a:pos x="14" y="51"/>
              </a:cxn>
              <a:cxn ang="0">
                <a:pos x="14" y="42"/>
              </a:cxn>
              <a:cxn ang="0">
                <a:pos x="17" y="39"/>
              </a:cxn>
              <a:cxn ang="0">
                <a:pos x="26" y="39"/>
              </a:cxn>
              <a:cxn ang="0">
                <a:pos x="29" y="42"/>
              </a:cxn>
              <a:cxn ang="0">
                <a:pos x="58" y="10"/>
              </a:cxn>
              <a:cxn ang="0">
                <a:pos x="25" y="10"/>
              </a:cxn>
              <a:cxn ang="0">
                <a:pos x="25" y="5"/>
              </a:cxn>
              <a:cxn ang="0">
                <a:pos x="58" y="5"/>
              </a:cxn>
              <a:cxn ang="0">
                <a:pos x="58" y="10"/>
              </a:cxn>
              <a:cxn ang="0">
                <a:pos x="58" y="49"/>
              </a:cxn>
              <a:cxn ang="0">
                <a:pos x="30" y="49"/>
              </a:cxn>
              <a:cxn ang="0">
                <a:pos x="30" y="44"/>
              </a:cxn>
              <a:cxn ang="0">
                <a:pos x="58" y="44"/>
              </a:cxn>
              <a:cxn ang="0">
                <a:pos x="58" y="49"/>
              </a:cxn>
              <a:cxn ang="0">
                <a:pos x="48" y="22"/>
              </a:cxn>
              <a:cxn ang="0">
                <a:pos x="48" y="32"/>
              </a:cxn>
              <a:cxn ang="0">
                <a:pos x="46" y="34"/>
              </a:cxn>
              <a:cxn ang="0">
                <a:pos x="36" y="34"/>
              </a:cxn>
              <a:cxn ang="0">
                <a:pos x="34" y="32"/>
              </a:cxn>
              <a:cxn ang="0">
                <a:pos x="34" y="22"/>
              </a:cxn>
              <a:cxn ang="0">
                <a:pos x="36" y="20"/>
              </a:cxn>
              <a:cxn ang="0">
                <a:pos x="46" y="20"/>
              </a:cxn>
              <a:cxn ang="0">
                <a:pos x="48" y="22"/>
              </a:cxn>
              <a:cxn ang="0">
                <a:pos x="58" y="30"/>
              </a:cxn>
              <a:cxn ang="0">
                <a:pos x="50" y="30"/>
              </a:cxn>
              <a:cxn ang="0">
                <a:pos x="50" y="25"/>
              </a:cxn>
              <a:cxn ang="0">
                <a:pos x="58" y="25"/>
              </a:cxn>
              <a:cxn ang="0">
                <a:pos x="58" y="30"/>
              </a:cxn>
            </a:cxnLst>
            <a:rect l="0" t="0" r="r" b="b"/>
            <a:pathLst>
              <a:path w="58" h="54">
                <a:moveTo>
                  <a:pt x="8" y="10"/>
                </a:moveTo>
                <a:cubicBezTo>
                  <a:pt x="0" y="10"/>
                  <a:pt x="0" y="10"/>
                  <a:pt x="0" y="10"/>
                </a:cubicBezTo>
                <a:cubicBezTo>
                  <a:pt x="0" y="5"/>
                  <a:pt x="0" y="5"/>
                  <a:pt x="0" y="5"/>
                </a:cubicBezTo>
                <a:cubicBezTo>
                  <a:pt x="8" y="5"/>
                  <a:pt x="8" y="5"/>
                  <a:pt x="8" y="5"/>
                </a:cubicBezTo>
                <a:lnTo>
                  <a:pt x="8" y="10"/>
                </a:lnTo>
                <a:close/>
                <a:moveTo>
                  <a:pt x="33" y="30"/>
                </a:moveTo>
                <a:cubicBezTo>
                  <a:pt x="0" y="30"/>
                  <a:pt x="0" y="30"/>
                  <a:pt x="0" y="30"/>
                </a:cubicBezTo>
                <a:cubicBezTo>
                  <a:pt x="0" y="25"/>
                  <a:pt x="0" y="25"/>
                  <a:pt x="0" y="25"/>
                </a:cubicBezTo>
                <a:cubicBezTo>
                  <a:pt x="33" y="25"/>
                  <a:pt x="33" y="25"/>
                  <a:pt x="33" y="25"/>
                </a:cubicBezTo>
                <a:lnTo>
                  <a:pt x="33" y="30"/>
                </a:lnTo>
                <a:close/>
                <a:moveTo>
                  <a:pt x="13" y="49"/>
                </a:moveTo>
                <a:cubicBezTo>
                  <a:pt x="0" y="49"/>
                  <a:pt x="0" y="49"/>
                  <a:pt x="0" y="49"/>
                </a:cubicBezTo>
                <a:cubicBezTo>
                  <a:pt x="0" y="44"/>
                  <a:pt x="0" y="44"/>
                  <a:pt x="0" y="44"/>
                </a:cubicBezTo>
                <a:cubicBezTo>
                  <a:pt x="13" y="44"/>
                  <a:pt x="13" y="44"/>
                  <a:pt x="13" y="44"/>
                </a:cubicBezTo>
                <a:lnTo>
                  <a:pt x="13" y="49"/>
                </a:lnTo>
                <a:close/>
                <a:moveTo>
                  <a:pt x="24" y="3"/>
                </a:moveTo>
                <a:cubicBezTo>
                  <a:pt x="24" y="13"/>
                  <a:pt x="24" y="13"/>
                  <a:pt x="24" y="13"/>
                </a:cubicBezTo>
                <a:cubicBezTo>
                  <a:pt x="24" y="14"/>
                  <a:pt x="23" y="15"/>
                  <a:pt x="22" y="15"/>
                </a:cubicBezTo>
                <a:cubicBezTo>
                  <a:pt x="12" y="15"/>
                  <a:pt x="12" y="15"/>
                  <a:pt x="12" y="15"/>
                </a:cubicBezTo>
                <a:cubicBezTo>
                  <a:pt x="11" y="15"/>
                  <a:pt x="9" y="14"/>
                  <a:pt x="9" y="13"/>
                </a:cubicBezTo>
                <a:cubicBezTo>
                  <a:pt x="9" y="3"/>
                  <a:pt x="9" y="3"/>
                  <a:pt x="9" y="3"/>
                </a:cubicBezTo>
                <a:cubicBezTo>
                  <a:pt x="9" y="2"/>
                  <a:pt x="11" y="0"/>
                  <a:pt x="12" y="0"/>
                </a:cubicBezTo>
                <a:cubicBezTo>
                  <a:pt x="22" y="0"/>
                  <a:pt x="22" y="0"/>
                  <a:pt x="22" y="0"/>
                </a:cubicBezTo>
                <a:cubicBezTo>
                  <a:pt x="23" y="0"/>
                  <a:pt x="24" y="2"/>
                  <a:pt x="24" y="3"/>
                </a:cubicBezTo>
                <a:close/>
                <a:moveTo>
                  <a:pt x="29" y="42"/>
                </a:moveTo>
                <a:cubicBezTo>
                  <a:pt x="29" y="51"/>
                  <a:pt x="29" y="51"/>
                  <a:pt x="29" y="51"/>
                </a:cubicBezTo>
                <a:cubicBezTo>
                  <a:pt x="29" y="53"/>
                  <a:pt x="28" y="54"/>
                  <a:pt x="26" y="54"/>
                </a:cubicBezTo>
                <a:cubicBezTo>
                  <a:pt x="17" y="54"/>
                  <a:pt x="17" y="54"/>
                  <a:pt x="17" y="54"/>
                </a:cubicBezTo>
                <a:cubicBezTo>
                  <a:pt x="15" y="54"/>
                  <a:pt x="14" y="53"/>
                  <a:pt x="14" y="51"/>
                </a:cubicBezTo>
                <a:cubicBezTo>
                  <a:pt x="14" y="42"/>
                  <a:pt x="14" y="42"/>
                  <a:pt x="14" y="42"/>
                </a:cubicBezTo>
                <a:cubicBezTo>
                  <a:pt x="14" y="40"/>
                  <a:pt x="15" y="39"/>
                  <a:pt x="17" y="39"/>
                </a:cubicBezTo>
                <a:cubicBezTo>
                  <a:pt x="26" y="39"/>
                  <a:pt x="26" y="39"/>
                  <a:pt x="26" y="39"/>
                </a:cubicBezTo>
                <a:cubicBezTo>
                  <a:pt x="28" y="39"/>
                  <a:pt x="29" y="40"/>
                  <a:pt x="29" y="42"/>
                </a:cubicBezTo>
                <a:close/>
                <a:moveTo>
                  <a:pt x="58" y="10"/>
                </a:moveTo>
                <a:cubicBezTo>
                  <a:pt x="25" y="10"/>
                  <a:pt x="25" y="10"/>
                  <a:pt x="25" y="10"/>
                </a:cubicBezTo>
                <a:cubicBezTo>
                  <a:pt x="25" y="5"/>
                  <a:pt x="25" y="5"/>
                  <a:pt x="25" y="5"/>
                </a:cubicBezTo>
                <a:cubicBezTo>
                  <a:pt x="58" y="5"/>
                  <a:pt x="58" y="5"/>
                  <a:pt x="58" y="5"/>
                </a:cubicBezTo>
                <a:lnTo>
                  <a:pt x="58" y="10"/>
                </a:lnTo>
                <a:close/>
                <a:moveTo>
                  <a:pt x="58" y="49"/>
                </a:moveTo>
                <a:cubicBezTo>
                  <a:pt x="30" y="49"/>
                  <a:pt x="30" y="49"/>
                  <a:pt x="30" y="49"/>
                </a:cubicBezTo>
                <a:cubicBezTo>
                  <a:pt x="30" y="44"/>
                  <a:pt x="30" y="44"/>
                  <a:pt x="30" y="44"/>
                </a:cubicBezTo>
                <a:cubicBezTo>
                  <a:pt x="58" y="44"/>
                  <a:pt x="58" y="44"/>
                  <a:pt x="58" y="44"/>
                </a:cubicBezTo>
                <a:lnTo>
                  <a:pt x="58" y="49"/>
                </a:lnTo>
                <a:close/>
                <a:moveTo>
                  <a:pt x="48" y="22"/>
                </a:moveTo>
                <a:cubicBezTo>
                  <a:pt x="48" y="32"/>
                  <a:pt x="48" y="32"/>
                  <a:pt x="48" y="32"/>
                </a:cubicBezTo>
                <a:cubicBezTo>
                  <a:pt x="48" y="33"/>
                  <a:pt x="47" y="34"/>
                  <a:pt x="46" y="34"/>
                </a:cubicBezTo>
                <a:cubicBezTo>
                  <a:pt x="36" y="34"/>
                  <a:pt x="36" y="34"/>
                  <a:pt x="36" y="34"/>
                </a:cubicBezTo>
                <a:cubicBezTo>
                  <a:pt x="35" y="34"/>
                  <a:pt x="34" y="33"/>
                  <a:pt x="34" y="32"/>
                </a:cubicBezTo>
                <a:cubicBezTo>
                  <a:pt x="34" y="22"/>
                  <a:pt x="34" y="22"/>
                  <a:pt x="34" y="22"/>
                </a:cubicBezTo>
                <a:cubicBezTo>
                  <a:pt x="34" y="21"/>
                  <a:pt x="35" y="20"/>
                  <a:pt x="36" y="20"/>
                </a:cubicBezTo>
                <a:cubicBezTo>
                  <a:pt x="46" y="20"/>
                  <a:pt x="46" y="20"/>
                  <a:pt x="46" y="20"/>
                </a:cubicBezTo>
                <a:cubicBezTo>
                  <a:pt x="47" y="20"/>
                  <a:pt x="48" y="21"/>
                  <a:pt x="48" y="22"/>
                </a:cubicBezTo>
                <a:close/>
                <a:moveTo>
                  <a:pt x="58" y="30"/>
                </a:moveTo>
                <a:cubicBezTo>
                  <a:pt x="50" y="30"/>
                  <a:pt x="50" y="30"/>
                  <a:pt x="50" y="30"/>
                </a:cubicBezTo>
                <a:cubicBezTo>
                  <a:pt x="50" y="25"/>
                  <a:pt x="50" y="25"/>
                  <a:pt x="50" y="25"/>
                </a:cubicBezTo>
                <a:cubicBezTo>
                  <a:pt x="58" y="25"/>
                  <a:pt x="58" y="25"/>
                  <a:pt x="58" y="25"/>
                </a:cubicBezTo>
                <a:lnTo>
                  <a:pt x="58" y="30"/>
                </a:lnTo>
                <a:close/>
              </a:path>
            </a:pathLst>
          </a:custGeom>
          <a:solidFill>
            <a:srgbClr val="2C5F6E"/>
          </a:solidFill>
          <a:ln w="9525">
            <a:noFill/>
            <a:round/>
          </a:ln>
        </p:spPr>
        <p:txBody>
          <a:bodyPr vert="horz" wrap="square" lIns="91440" tIns="45720" rIns="91440" bIns="45720" numCol="1" anchor="t" anchorCtr="0" compatLnSpc="1"/>
          <a:lstStyle/>
          <a:p>
            <a:endParaRPr lang="en-US"/>
          </a:p>
        </p:txBody>
      </p:sp>
      <p:sp>
        <p:nvSpPr>
          <p:cNvPr id="24" name="文本框 23"/>
          <p:cNvSpPr txBox="1"/>
          <p:nvPr/>
        </p:nvSpPr>
        <p:spPr>
          <a:xfrm>
            <a:off x="7410579" y="2416473"/>
            <a:ext cx="3662680"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latin typeface="字魂36号-正文宋楷" panose="02000000000000000000" charset="-122"/>
                <a:ea typeface="字魂36号-正文宋楷" panose="02000000000000000000" charset="-122"/>
              </a:rPr>
              <a:t>Please enter text here.</a:t>
            </a:r>
            <a:r>
              <a:rPr lang="en-US" sz="1200">
                <a:solidFill>
                  <a:schemeClr val="tx1">
                    <a:lumMod val="95000"/>
                    <a:lumOff val="5000"/>
                  </a:schemeClr>
                </a:solidFill>
                <a:latin typeface="字魂36号-正文宋楷" panose="02000000000000000000" charset="-122"/>
                <a:ea typeface="字魂36号-正文宋楷" panose="02000000000000000000" charset="-122"/>
                <a:sym typeface="+mn-ea"/>
              </a:rPr>
              <a:t>Please enter text here.Please enter text here.Please enter text here.Please enter text here.Please enter text here</a:t>
            </a:r>
            <a:endParaRPr lang="en-US" sz="1200">
              <a:solidFill>
                <a:schemeClr val="tx1">
                  <a:lumMod val="95000"/>
                  <a:lumOff val="5000"/>
                </a:schemeClr>
              </a:solidFill>
              <a:latin typeface="字魂36号-正文宋楷" panose="02000000000000000000" charset="-122"/>
              <a:ea typeface="字魂36号-正文宋楷" panose="02000000000000000000" charset="-122"/>
            </a:endParaRPr>
          </a:p>
        </p:txBody>
      </p:sp>
      <p:sp>
        <p:nvSpPr>
          <p:cNvPr id="25" name="文本框 24"/>
          <p:cNvSpPr txBox="1"/>
          <p:nvPr/>
        </p:nvSpPr>
        <p:spPr>
          <a:xfrm>
            <a:off x="7378193" y="1837353"/>
            <a:ext cx="3662680" cy="64516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latin typeface="字魂36号-正文宋楷" panose="02000000000000000000" charset="-122"/>
                <a:ea typeface="字魂36号-正文宋楷" panose="02000000000000000000" charset="-122"/>
              </a:rPr>
              <a:t>输入标题</a:t>
            </a:r>
          </a:p>
        </p:txBody>
      </p:sp>
      <p:sp>
        <p:nvSpPr>
          <p:cNvPr id="26" name="文本框 25"/>
          <p:cNvSpPr txBox="1"/>
          <p:nvPr/>
        </p:nvSpPr>
        <p:spPr>
          <a:xfrm>
            <a:off x="7442963" y="5137448"/>
            <a:ext cx="3662680"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latin typeface="字魂36号-正文宋楷" panose="02000000000000000000" charset="-122"/>
                <a:ea typeface="字魂36号-正文宋楷" panose="02000000000000000000" charset="-122"/>
              </a:rPr>
              <a:t>Please enter text here.</a:t>
            </a:r>
            <a:r>
              <a:rPr lang="en-US" sz="1200">
                <a:solidFill>
                  <a:schemeClr val="tx1">
                    <a:lumMod val="95000"/>
                    <a:lumOff val="5000"/>
                  </a:schemeClr>
                </a:solidFill>
                <a:latin typeface="字魂36号-正文宋楷" panose="02000000000000000000" charset="-122"/>
                <a:ea typeface="字魂36号-正文宋楷" panose="02000000000000000000" charset="-122"/>
                <a:sym typeface="+mn-ea"/>
              </a:rPr>
              <a:t>Please enter text here.Please enter text here.Please enter text here.Please enter text here.Please enter text here</a:t>
            </a:r>
            <a:endParaRPr lang="en-US" sz="1200">
              <a:solidFill>
                <a:schemeClr val="tx1">
                  <a:lumMod val="95000"/>
                  <a:lumOff val="5000"/>
                </a:schemeClr>
              </a:solidFill>
              <a:latin typeface="字魂36号-正文宋楷" panose="02000000000000000000" charset="-122"/>
              <a:ea typeface="字魂36号-正文宋楷" panose="02000000000000000000" charset="-122"/>
            </a:endParaRPr>
          </a:p>
        </p:txBody>
      </p:sp>
      <p:sp>
        <p:nvSpPr>
          <p:cNvPr id="27" name="文本框 26"/>
          <p:cNvSpPr txBox="1"/>
          <p:nvPr/>
        </p:nvSpPr>
        <p:spPr>
          <a:xfrm>
            <a:off x="7410579" y="4558328"/>
            <a:ext cx="3662680" cy="64516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latin typeface="字魂36号-正文宋楷" panose="02000000000000000000" charset="-122"/>
                <a:ea typeface="字魂36号-正文宋楷" panose="02000000000000000000" charset="-122"/>
              </a:rPr>
              <a:t>输入标题</a:t>
            </a:r>
          </a:p>
        </p:txBody>
      </p:sp>
      <p:sp>
        <p:nvSpPr>
          <p:cNvPr id="28" name="文本框 27"/>
          <p:cNvSpPr txBox="1"/>
          <p:nvPr/>
        </p:nvSpPr>
        <p:spPr>
          <a:xfrm>
            <a:off x="635763" y="3783628"/>
            <a:ext cx="3662680" cy="9220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tx1">
                    <a:lumMod val="95000"/>
                    <a:lumOff val="5000"/>
                  </a:schemeClr>
                </a:solidFill>
                <a:latin typeface="字魂36号-正文宋楷" panose="02000000000000000000" charset="-122"/>
                <a:ea typeface="字魂36号-正文宋楷" panose="02000000000000000000" charset="-122"/>
              </a:rPr>
              <a:t>Please enter text here.</a:t>
            </a:r>
            <a:r>
              <a:rPr lang="en-US" sz="1200">
                <a:solidFill>
                  <a:schemeClr val="tx1">
                    <a:lumMod val="95000"/>
                    <a:lumOff val="5000"/>
                  </a:schemeClr>
                </a:solidFill>
                <a:latin typeface="字魂36号-正文宋楷" panose="02000000000000000000" charset="-122"/>
                <a:ea typeface="字魂36号-正文宋楷" panose="02000000000000000000" charset="-122"/>
                <a:sym typeface="+mn-ea"/>
              </a:rPr>
              <a:t>Please enter text here.Please enter text here.Please enter text here.Please enter text here.Please enter text here</a:t>
            </a:r>
            <a:endParaRPr lang="en-US" sz="1200">
              <a:solidFill>
                <a:schemeClr val="tx1">
                  <a:lumMod val="95000"/>
                  <a:lumOff val="5000"/>
                </a:schemeClr>
              </a:solidFill>
              <a:latin typeface="字魂36号-正文宋楷" panose="02000000000000000000" charset="-122"/>
              <a:ea typeface="字魂36号-正文宋楷" panose="02000000000000000000" charset="-122"/>
            </a:endParaRPr>
          </a:p>
        </p:txBody>
      </p:sp>
      <p:sp>
        <p:nvSpPr>
          <p:cNvPr id="29" name="文本框 28"/>
          <p:cNvSpPr txBox="1"/>
          <p:nvPr/>
        </p:nvSpPr>
        <p:spPr>
          <a:xfrm>
            <a:off x="603377" y="3204508"/>
            <a:ext cx="3662680" cy="64516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tx1">
                    <a:lumMod val="95000"/>
                    <a:lumOff val="5000"/>
                  </a:schemeClr>
                </a:solidFill>
                <a:latin typeface="字魂36号-正文宋楷" panose="02000000000000000000" charset="-122"/>
                <a:ea typeface="字魂36号-正文宋楷" panose="02000000000000000000" charset="-122"/>
              </a:rPr>
              <a:t>输入标题</a:t>
            </a:r>
          </a:p>
        </p:txBody>
      </p:sp>
      <p:grpSp>
        <p:nvGrpSpPr>
          <p:cNvPr id="4" name="组合 3"/>
          <p:cNvGrpSpPr/>
          <p:nvPr/>
        </p:nvGrpSpPr>
        <p:grpSpPr>
          <a:xfrm>
            <a:off x="581660" y="376555"/>
            <a:ext cx="3164840" cy="765175"/>
            <a:chOff x="916" y="593"/>
            <a:chExt cx="4984" cy="1205"/>
          </a:xfrm>
        </p:grpSpPr>
        <p:sp>
          <p:nvSpPr>
            <p:cNvPr id="5"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未来商业计划</a:t>
              </a:r>
            </a:p>
          </p:txBody>
        </p:sp>
        <p:sp>
          <p:nvSpPr>
            <p:cNvPr id="7"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8" name="组合 7"/>
          <p:cNvGrpSpPr/>
          <p:nvPr/>
        </p:nvGrpSpPr>
        <p:grpSpPr>
          <a:xfrm>
            <a:off x="0" y="2478405"/>
            <a:ext cx="12191365" cy="1739900"/>
            <a:chOff x="0" y="3903"/>
            <a:chExt cx="19199" cy="2740"/>
          </a:xfrm>
        </p:grpSpPr>
        <p:grpSp>
          <p:nvGrpSpPr>
            <p:cNvPr id="9" name="组合 8"/>
            <p:cNvGrpSpPr/>
            <p:nvPr/>
          </p:nvGrpSpPr>
          <p:grpSpPr>
            <a:xfrm>
              <a:off x="18937" y="3903"/>
              <a:ext cx="262" cy="2740"/>
              <a:chOff x="0" y="1124"/>
              <a:chExt cx="262" cy="2740"/>
            </a:xfrm>
          </p:grpSpPr>
          <p:sp>
            <p:nvSpPr>
              <p:cNvPr id="32" name="矩形 31"/>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33" name="矩形 32"/>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34" name="组合 33"/>
            <p:cNvGrpSpPr/>
            <p:nvPr/>
          </p:nvGrpSpPr>
          <p:grpSpPr>
            <a:xfrm>
              <a:off x="0" y="3903"/>
              <a:ext cx="262" cy="2740"/>
              <a:chOff x="0" y="1124"/>
              <a:chExt cx="262" cy="2740"/>
            </a:xfrm>
          </p:grpSpPr>
          <p:sp>
            <p:nvSpPr>
              <p:cNvPr id="35" name="矩形 34"/>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36" name="矩形 35"/>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ppt_y</p:attrName>
                                        </p:attrNameLst>
                                      </p:cBhvr>
                                      <p:tavLst>
                                        <p:tav tm="0">
                                          <p:val>
                                            <p:strVal val="#ppt_y+#ppt_h*1.125000"/>
                                          </p:val>
                                        </p:tav>
                                        <p:tav tm="100000">
                                          <p:val>
                                            <p:strVal val="#ppt_y"/>
                                          </p:val>
                                        </p:tav>
                                      </p:tavLst>
                                    </p:anim>
                                    <p:animEffect transition="in" filter="wipe(up)">
                                      <p:cBhvr>
                                        <p:cTn id="13" dur="500"/>
                                        <p:tgtEl>
                                          <p:spTgt spid="25"/>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ppt_y</p:attrName>
                                        </p:attrNameLst>
                                      </p:cBhvr>
                                      <p:tavLst>
                                        <p:tav tm="0">
                                          <p:val>
                                            <p:strVal val="#ppt_y+#ppt_h*1.125000"/>
                                          </p:val>
                                        </p:tav>
                                        <p:tav tm="100000">
                                          <p:val>
                                            <p:strVal val="#ppt_y"/>
                                          </p:val>
                                        </p:tav>
                                      </p:tavLst>
                                    </p:anim>
                                    <p:animEffect transition="in" filter="wipe(up)">
                                      <p:cBhvr>
                                        <p:cTn id="23" dur="500"/>
                                        <p:tgtEl>
                                          <p:spTgt spid="27"/>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up)">
                                      <p:cBhvr>
                                        <p:cTn id="28" dur="500"/>
                                        <p:tgtEl>
                                          <p:spTgt spid="28"/>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ppt_y</p:attrName>
                                        </p:attrNameLst>
                                      </p:cBhvr>
                                      <p:tavLst>
                                        <p:tav tm="0">
                                          <p:val>
                                            <p:strVal val="#ppt_y+#ppt_h*1.125000"/>
                                          </p:val>
                                        </p:tav>
                                        <p:tav tm="100000">
                                          <p:val>
                                            <p:strVal val="#ppt_y"/>
                                          </p:val>
                                        </p:tav>
                                      </p:tavLst>
                                    </p:anim>
                                    <p:animEffect transition="in" filter="wipe(up)">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7" grpId="0" bldLvl="0" animBg="1"/>
      <p:bldP spid="28" grpId="0" bldLvl="0" animBg="1"/>
      <p:bldP spid="2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1"/>
          <p:cNvGrpSpPr/>
          <p:nvPr/>
        </p:nvGrpSpPr>
        <p:grpSpPr>
          <a:xfrm>
            <a:off x="1007435" y="2029940"/>
            <a:ext cx="2520044" cy="3637877"/>
            <a:chOff x="1066291" y="2029940"/>
            <a:chExt cx="2269165" cy="3275714"/>
          </a:xfrm>
        </p:grpSpPr>
        <p:sp>
          <p:nvSpPr>
            <p:cNvPr id="31" name="Rounded Rectangle 3"/>
            <p:cNvSpPr/>
            <p:nvPr/>
          </p:nvSpPr>
          <p:spPr>
            <a:xfrm>
              <a:off x="1066291" y="2029940"/>
              <a:ext cx="2269165" cy="3275714"/>
            </a:xfrm>
            <a:prstGeom prst="roundRect">
              <a:avLst>
                <a:gd name="adj" fmla="val 4016"/>
              </a:avLst>
            </a:prstGeom>
            <a:solidFill>
              <a:schemeClr val="bg1"/>
            </a:solidFill>
            <a:ln w="3175">
              <a:solidFill>
                <a:srgbClr val="2C5F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2" name="Rectangle 11"/>
            <p:cNvSpPr/>
            <p:nvPr/>
          </p:nvSpPr>
          <p:spPr>
            <a:xfrm>
              <a:off x="1066291" y="4413601"/>
              <a:ext cx="2269165" cy="45720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3" name="TextBox 32"/>
            <p:cNvSpPr txBox="1"/>
            <p:nvPr/>
          </p:nvSpPr>
          <p:spPr>
            <a:xfrm>
              <a:off x="2061360" y="2195104"/>
              <a:ext cx="279030" cy="212132"/>
            </a:xfrm>
            <a:prstGeom prst="rect">
              <a:avLst/>
            </a:prstGeom>
            <a:noFill/>
          </p:spPr>
          <p:txBody>
            <a:bodyPr wrap="none" rtlCol="0">
              <a:spAutoFit/>
            </a:bodyPr>
            <a:lstStyle/>
            <a:p>
              <a:pPr algn="ctr"/>
              <a:endParaRPr lang="en-US" sz="935" b="1" dirty="0">
                <a:solidFill>
                  <a:schemeClr val="tx1">
                    <a:lumMod val="85000"/>
                    <a:lumOff val="15000"/>
                  </a:schemeClr>
                </a:solidFill>
                <a:cs typeface="+mn-ea"/>
                <a:sym typeface="+mn-lt"/>
              </a:endParaRPr>
            </a:p>
          </p:txBody>
        </p:sp>
        <p:sp>
          <p:nvSpPr>
            <p:cNvPr id="34" name="Rectangle 19"/>
            <p:cNvSpPr/>
            <p:nvPr/>
          </p:nvSpPr>
          <p:spPr>
            <a:xfrm>
              <a:off x="1393878" y="3641654"/>
              <a:ext cx="1613992" cy="525469"/>
            </a:xfrm>
            <a:prstGeom prst="rect">
              <a:avLst/>
            </a:prstGeom>
          </p:spPr>
          <p:txBody>
            <a:bodyPr wrap="square">
              <a:spAutoFit/>
            </a:bodyPr>
            <a:lstStyle/>
            <a:p>
              <a:pPr algn="ctr"/>
              <a:r>
                <a:rPr lang="zh-CN" altLang="en-US" sz="1065" dirty="0">
                  <a:solidFill>
                    <a:srgbClr val="000000"/>
                  </a:solidFill>
                  <a:cs typeface="+mn-ea"/>
                  <a:sym typeface="+mn-lt"/>
                </a:rPr>
                <a:t>您的内容打在这里，或者通过复制您的文本后，在此框中选择粘贴</a:t>
              </a:r>
              <a:r>
                <a:rPr lang="en-US" sz="935" dirty="0">
                  <a:solidFill>
                    <a:schemeClr val="tx1">
                      <a:lumMod val="85000"/>
                      <a:lumOff val="15000"/>
                    </a:schemeClr>
                  </a:solidFill>
                  <a:cs typeface="+mn-ea"/>
                  <a:sym typeface="+mn-lt"/>
                </a:rPr>
                <a:t> </a:t>
              </a:r>
            </a:p>
          </p:txBody>
        </p:sp>
        <p:sp>
          <p:nvSpPr>
            <p:cNvPr id="35" name="TextBox 34"/>
            <p:cNvSpPr txBox="1"/>
            <p:nvPr/>
          </p:nvSpPr>
          <p:spPr>
            <a:xfrm>
              <a:off x="1808675" y="4479524"/>
              <a:ext cx="837091" cy="285320"/>
            </a:xfrm>
            <a:prstGeom prst="rect">
              <a:avLst/>
            </a:prstGeom>
            <a:noFill/>
          </p:spPr>
          <p:txBody>
            <a:bodyPr wrap="none" rtlCol="0">
              <a:spAutoFit/>
            </a:bodyPr>
            <a:lstStyle/>
            <a:p>
              <a:pPr algn="ctr" defTabSz="882650"/>
              <a:r>
                <a:rPr lang="zh-CN" altLang="en-US" sz="1465" dirty="0">
                  <a:solidFill>
                    <a:schemeClr val="bg1"/>
                  </a:solidFill>
                  <a:cs typeface="+mn-ea"/>
                  <a:sym typeface="+mn-lt"/>
                </a:rPr>
                <a:t>添加标题</a:t>
              </a:r>
              <a:endParaRPr lang="en-US" altLang="zh-CN" sz="1465" dirty="0">
                <a:solidFill>
                  <a:schemeClr val="bg1"/>
                </a:solidFill>
                <a:cs typeface="+mn-ea"/>
                <a:sym typeface="+mn-lt"/>
              </a:endParaRPr>
            </a:p>
          </p:txBody>
        </p:sp>
        <p:sp>
          <p:nvSpPr>
            <p:cNvPr id="36" name="Freeform 44"/>
            <p:cNvSpPr/>
            <p:nvPr/>
          </p:nvSpPr>
          <p:spPr>
            <a:xfrm>
              <a:off x="1812737" y="2598099"/>
              <a:ext cx="723246" cy="71698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rgbClr val="2C5F6E"/>
            </a:solidFill>
            <a:ln>
              <a:noFill/>
            </a:ln>
            <a:effectLst/>
          </p:spPr>
          <p:txBody>
            <a:bodyPr rot="0" spcFirstLastPara="0" vertOverflow="overflow" horzOverflow="overflow" vert="horz" wrap="square" lIns="121920" tIns="60960" rIns="121920" bIns="60960" numCol="1" spcCol="0" rtlCol="0" fromWordArt="0" anchor="t" anchorCtr="0" forceAA="0" compatLnSpc="1">
              <a:noAutofit/>
            </a:bodyPr>
            <a:lstStyle/>
            <a:p>
              <a:pPr algn="ctr"/>
              <a:endParaRPr lang="en-US" sz="2400">
                <a:cs typeface="+mn-ea"/>
                <a:sym typeface="+mn-lt"/>
              </a:endParaRPr>
            </a:p>
          </p:txBody>
        </p:sp>
      </p:grpSp>
      <p:grpSp>
        <p:nvGrpSpPr>
          <p:cNvPr id="37" name="Group 2"/>
          <p:cNvGrpSpPr/>
          <p:nvPr/>
        </p:nvGrpSpPr>
        <p:grpSpPr>
          <a:xfrm>
            <a:off x="3604185" y="2029940"/>
            <a:ext cx="2520045" cy="3637877"/>
            <a:chOff x="3663041" y="2029940"/>
            <a:chExt cx="2269166" cy="3275714"/>
          </a:xfrm>
        </p:grpSpPr>
        <p:sp>
          <p:nvSpPr>
            <p:cNvPr id="50" name="Rounded Rectangle 24"/>
            <p:cNvSpPr/>
            <p:nvPr/>
          </p:nvSpPr>
          <p:spPr>
            <a:xfrm>
              <a:off x="3663041" y="2029940"/>
              <a:ext cx="2269165" cy="3275714"/>
            </a:xfrm>
            <a:prstGeom prst="roundRect">
              <a:avLst>
                <a:gd name="adj" fmla="val 4016"/>
              </a:avLst>
            </a:prstGeom>
            <a:solidFill>
              <a:schemeClr val="bg1"/>
            </a:solidFill>
            <a:ln w="3175">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51" name="Rectangle 25"/>
            <p:cNvSpPr/>
            <p:nvPr/>
          </p:nvSpPr>
          <p:spPr>
            <a:xfrm>
              <a:off x="3663042" y="4398796"/>
              <a:ext cx="2269165" cy="457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52" name="Rectangle 28"/>
            <p:cNvSpPr/>
            <p:nvPr/>
          </p:nvSpPr>
          <p:spPr>
            <a:xfrm>
              <a:off x="3990629" y="3641654"/>
              <a:ext cx="1613992" cy="525469"/>
            </a:xfrm>
            <a:prstGeom prst="rect">
              <a:avLst/>
            </a:prstGeom>
          </p:spPr>
          <p:txBody>
            <a:bodyPr wrap="square">
              <a:spAutoFit/>
            </a:bodyPr>
            <a:lstStyle/>
            <a:p>
              <a:pPr algn="ctr"/>
              <a:r>
                <a:rPr lang="zh-CN" altLang="en-US" sz="1065" dirty="0">
                  <a:solidFill>
                    <a:srgbClr val="000000"/>
                  </a:solidFill>
                  <a:cs typeface="+mn-ea"/>
                  <a:sym typeface="+mn-lt"/>
                </a:rPr>
                <a:t>您的内容打在这里，或者通过复制您的文本后，在此框中选择粘贴</a:t>
              </a:r>
            </a:p>
          </p:txBody>
        </p:sp>
        <p:sp>
          <p:nvSpPr>
            <p:cNvPr id="53" name="TextBox 52"/>
            <p:cNvSpPr txBox="1"/>
            <p:nvPr/>
          </p:nvSpPr>
          <p:spPr>
            <a:xfrm>
              <a:off x="4444323" y="4488759"/>
              <a:ext cx="837091" cy="285320"/>
            </a:xfrm>
            <a:prstGeom prst="rect">
              <a:avLst/>
            </a:prstGeom>
            <a:noFill/>
          </p:spPr>
          <p:txBody>
            <a:bodyPr wrap="none" rtlCol="0">
              <a:spAutoFit/>
            </a:bodyPr>
            <a:lstStyle/>
            <a:p>
              <a:pPr algn="ctr" defTabSz="882650"/>
              <a:r>
                <a:rPr lang="zh-CN" altLang="en-US" sz="1465" dirty="0">
                  <a:solidFill>
                    <a:schemeClr val="bg1"/>
                  </a:solidFill>
                  <a:cs typeface="+mn-ea"/>
                  <a:sym typeface="+mn-lt"/>
                </a:rPr>
                <a:t>添加标题</a:t>
              </a:r>
              <a:endParaRPr lang="en-US" altLang="zh-CN" sz="1465" dirty="0">
                <a:solidFill>
                  <a:schemeClr val="bg1"/>
                </a:solidFill>
                <a:cs typeface="+mn-ea"/>
                <a:sym typeface="+mn-lt"/>
              </a:endParaRPr>
            </a:p>
          </p:txBody>
        </p:sp>
        <p:sp>
          <p:nvSpPr>
            <p:cNvPr id="54" name="Freeform 46"/>
            <p:cNvSpPr/>
            <p:nvPr/>
          </p:nvSpPr>
          <p:spPr>
            <a:xfrm>
              <a:off x="4438119" y="2598099"/>
              <a:ext cx="719010" cy="719010"/>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rgbClr val="FFC000"/>
            </a:solidFill>
            <a:ln>
              <a:noFill/>
            </a:ln>
            <a:effectLst/>
          </p:spPr>
          <p:txBody>
            <a:bodyPr rot="0" spcFirstLastPara="0" vertOverflow="overflow" horzOverflow="overflow" vert="horz" wrap="square" lIns="121920" tIns="60960" rIns="121920" bIns="60960" numCol="1" spcCol="0" rtlCol="0" fromWordArt="0" anchor="t" anchorCtr="0" forceAA="0" compatLnSpc="1">
              <a:noAutofit/>
            </a:bodyPr>
            <a:lstStyle/>
            <a:p>
              <a:pPr algn="ctr"/>
              <a:endParaRPr lang="en-US" sz="2400">
                <a:cs typeface="+mn-ea"/>
                <a:sym typeface="+mn-lt"/>
              </a:endParaRPr>
            </a:p>
          </p:txBody>
        </p:sp>
      </p:grpSp>
      <p:grpSp>
        <p:nvGrpSpPr>
          <p:cNvPr id="55" name="Group 5"/>
          <p:cNvGrpSpPr/>
          <p:nvPr/>
        </p:nvGrpSpPr>
        <p:grpSpPr>
          <a:xfrm>
            <a:off x="6200936" y="2029940"/>
            <a:ext cx="2520044" cy="3637877"/>
            <a:chOff x="6259793" y="2029940"/>
            <a:chExt cx="2269165" cy="3275714"/>
          </a:xfrm>
        </p:grpSpPr>
        <p:sp>
          <p:nvSpPr>
            <p:cNvPr id="56" name="Rounded Rectangle 30"/>
            <p:cNvSpPr/>
            <p:nvPr/>
          </p:nvSpPr>
          <p:spPr>
            <a:xfrm>
              <a:off x="6259793" y="2029940"/>
              <a:ext cx="2269165" cy="3275714"/>
            </a:xfrm>
            <a:prstGeom prst="roundRect">
              <a:avLst>
                <a:gd name="adj" fmla="val 4016"/>
              </a:avLst>
            </a:prstGeom>
            <a:solidFill>
              <a:schemeClr val="bg1"/>
            </a:solidFill>
            <a:ln w="3175">
              <a:solidFill>
                <a:srgbClr val="2C5F6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57" name="Rectangle 31"/>
            <p:cNvSpPr/>
            <p:nvPr/>
          </p:nvSpPr>
          <p:spPr>
            <a:xfrm>
              <a:off x="6259793" y="4412519"/>
              <a:ext cx="2269165" cy="45720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58" name="Rectangle 34"/>
            <p:cNvSpPr/>
            <p:nvPr/>
          </p:nvSpPr>
          <p:spPr>
            <a:xfrm>
              <a:off x="6587380" y="3641654"/>
              <a:ext cx="1613992" cy="525469"/>
            </a:xfrm>
            <a:prstGeom prst="rect">
              <a:avLst/>
            </a:prstGeom>
          </p:spPr>
          <p:txBody>
            <a:bodyPr wrap="square">
              <a:spAutoFit/>
            </a:bodyPr>
            <a:lstStyle/>
            <a:p>
              <a:pPr algn="ctr"/>
              <a:r>
                <a:rPr lang="zh-CN" altLang="en-US" sz="1065" dirty="0">
                  <a:solidFill>
                    <a:srgbClr val="000000"/>
                  </a:solidFill>
                  <a:cs typeface="+mn-ea"/>
                  <a:sym typeface="+mn-lt"/>
                </a:rPr>
                <a:t>您的内容打在这里，或者通过复制您的文本后，在此框中选择粘贴</a:t>
              </a:r>
            </a:p>
          </p:txBody>
        </p:sp>
        <p:sp>
          <p:nvSpPr>
            <p:cNvPr id="59" name="TextBox 58"/>
            <p:cNvSpPr txBox="1"/>
            <p:nvPr/>
          </p:nvSpPr>
          <p:spPr>
            <a:xfrm>
              <a:off x="7064584" y="4470288"/>
              <a:ext cx="837091" cy="285320"/>
            </a:xfrm>
            <a:prstGeom prst="rect">
              <a:avLst/>
            </a:prstGeom>
            <a:noFill/>
          </p:spPr>
          <p:txBody>
            <a:bodyPr wrap="none" rtlCol="0">
              <a:spAutoFit/>
            </a:bodyPr>
            <a:lstStyle/>
            <a:p>
              <a:pPr algn="ctr" defTabSz="882650"/>
              <a:r>
                <a:rPr lang="zh-CN" altLang="en-US" sz="1465" dirty="0">
                  <a:solidFill>
                    <a:schemeClr val="bg1"/>
                  </a:solidFill>
                  <a:cs typeface="+mn-ea"/>
                  <a:sym typeface="+mn-lt"/>
                </a:rPr>
                <a:t>添加标题</a:t>
              </a:r>
              <a:endParaRPr lang="en-US" altLang="zh-CN" sz="1465" dirty="0">
                <a:solidFill>
                  <a:schemeClr val="bg1"/>
                </a:solidFill>
                <a:cs typeface="+mn-ea"/>
                <a:sym typeface="+mn-lt"/>
              </a:endParaRPr>
            </a:p>
          </p:txBody>
        </p:sp>
        <p:sp>
          <p:nvSpPr>
            <p:cNvPr id="60" name="Freeform 48"/>
            <p:cNvSpPr/>
            <p:nvPr/>
          </p:nvSpPr>
          <p:spPr>
            <a:xfrm>
              <a:off x="7036225" y="2598099"/>
              <a:ext cx="716300" cy="719010"/>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rgbClr val="2C5F6E"/>
            </a:solidFill>
            <a:ln>
              <a:noFill/>
            </a:ln>
            <a:effectLst/>
          </p:spPr>
          <p:txBody>
            <a:bodyPr rot="0" spcFirstLastPara="0" vertOverflow="overflow" horzOverflow="overflow" vert="horz" wrap="square" lIns="121920" tIns="60960" rIns="121920" bIns="60960" numCol="1" spcCol="0" rtlCol="0" fromWordArt="0" anchor="t" anchorCtr="0" forceAA="0" compatLnSpc="1">
              <a:noAutofit/>
            </a:bodyPr>
            <a:lstStyle/>
            <a:p>
              <a:pPr algn="ctr"/>
              <a:endParaRPr lang="en-US" sz="2400">
                <a:cs typeface="+mn-ea"/>
                <a:sym typeface="+mn-lt"/>
              </a:endParaRPr>
            </a:p>
          </p:txBody>
        </p:sp>
      </p:grpSp>
      <p:grpSp>
        <p:nvGrpSpPr>
          <p:cNvPr id="61" name="Group 6"/>
          <p:cNvGrpSpPr/>
          <p:nvPr/>
        </p:nvGrpSpPr>
        <p:grpSpPr>
          <a:xfrm>
            <a:off x="8797687" y="2029940"/>
            <a:ext cx="2520044" cy="3637877"/>
            <a:chOff x="8856544" y="2029940"/>
            <a:chExt cx="2269165" cy="3275714"/>
          </a:xfrm>
        </p:grpSpPr>
        <p:sp>
          <p:nvSpPr>
            <p:cNvPr id="62" name="Rounded Rectangle 36"/>
            <p:cNvSpPr/>
            <p:nvPr/>
          </p:nvSpPr>
          <p:spPr>
            <a:xfrm>
              <a:off x="8856544" y="2029940"/>
              <a:ext cx="2269165" cy="3275714"/>
            </a:xfrm>
            <a:prstGeom prst="roundRect">
              <a:avLst>
                <a:gd name="adj" fmla="val 4016"/>
              </a:avLst>
            </a:prstGeom>
            <a:solidFill>
              <a:schemeClr val="bg1"/>
            </a:solidFill>
            <a:ln w="3175">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63" name="Rectangle 37"/>
            <p:cNvSpPr/>
            <p:nvPr/>
          </p:nvSpPr>
          <p:spPr>
            <a:xfrm>
              <a:off x="8856544" y="4412519"/>
              <a:ext cx="2269165" cy="457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64" name="Rectangle 40"/>
            <p:cNvSpPr/>
            <p:nvPr/>
          </p:nvSpPr>
          <p:spPr>
            <a:xfrm>
              <a:off x="9184131" y="3641654"/>
              <a:ext cx="1613992" cy="525469"/>
            </a:xfrm>
            <a:prstGeom prst="rect">
              <a:avLst/>
            </a:prstGeom>
          </p:spPr>
          <p:txBody>
            <a:bodyPr wrap="square">
              <a:spAutoFit/>
            </a:bodyPr>
            <a:lstStyle/>
            <a:p>
              <a:pPr algn="ctr"/>
              <a:r>
                <a:rPr lang="zh-CN" altLang="en-US" sz="1065" dirty="0">
                  <a:solidFill>
                    <a:srgbClr val="000000"/>
                  </a:solidFill>
                  <a:cs typeface="+mn-ea"/>
                  <a:sym typeface="+mn-lt"/>
                </a:rPr>
                <a:t>您的内容打在这里，或者通过复制您的文本后，在此框中选择粘贴</a:t>
              </a:r>
            </a:p>
          </p:txBody>
        </p:sp>
        <p:sp>
          <p:nvSpPr>
            <p:cNvPr id="65" name="TextBox 64"/>
            <p:cNvSpPr txBox="1"/>
            <p:nvPr/>
          </p:nvSpPr>
          <p:spPr>
            <a:xfrm>
              <a:off x="9706106" y="4461050"/>
              <a:ext cx="837091" cy="285320"/>
            </a:xfrm>
            <a:prstGeom prst="rect">
              <a:avLst/>
            </a:prstGeom>
            <a:noFill/>
          </p:spPr>
          <p:txBody>
            <a:bodyPr wrap="none" rtlCol="0">
              <a:spAutoFit/>
            </a:bodyPr>
            <a:lstStyle/>
            <a:p>
              <a:pPr algn="ctr" defTabSz="882650"/>
              <a:r>
                <a:rPr lang="zh-CN" altLang="en-US" sz="1465" dirty="0">
                  <a:solidFill>
                    <a:schemeClr val="bg1"/>
                  </a:solidFill>
                  <a:cs typeface="+mn-ea"/>
                  <a:sym typeface="+mn-lt"/>
                </a:rPr>
                <a:t>添加标题</a:t>
              </a:r>
              <a:endParaRPr lang="en-US" altLang="zh-CN" sz="1465" dirty="0">
                <a:solidFill>
                  <a:schemeClr val="bg1"/>
                </a:solidFill>
                <a:cs typeface="+mn-ea"/>
                <a:sym typeface="+mn-lt"/>
              </a:endParaRPr>
            </a:p>
          </p:txBody>
        </p:sp>
        <p:sp>
          <p:nvSpPr>
            <p:cNvPr id="66" name="Freeform 50"/>
            <p:cNvSpPr/>
            <p:nvPr/>
          </p:nvSpPr>
          <p:spPr>
            <a:xfrm>
              <a:off x="9630698" y="2598099"/>
              <a:ext cx="714360" cy="705078"/>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rgbClr val="FFC000"/>
            </a:solidFill>
            <a:ln>
              <a:noFill/>
            </a:ln>
            <a:effectLst/>
          </p:spPr>
          <p:txBody>
            <a:bodyPr rot="0" spcFirstLastPara="0" vertOverflow="overflow" horzOverflow="overflow" vert="horz" wrap="square" lIns="121920" tIns="60960" rIns="121920" bIns="60960" numCol="1" spcCol="0" rtlCol="0" fromWordArt="0" anchor="t" anchorCtr="0" forceAA="0" compatLnSpc="1">
              <a:noAutofit/>
            </a:bodyPr>
            <a:lstStyle/>
            <a:p>
              <a:pPr algn="ctr"/>
              <a:endParaRPr lang="en-US" sz="2400" dirty="0">
                <a:cs typeface="+mn-ea"/>
                <a:sym typeface="+mn-lt"/>
              </a:endParaRPr>
            </a:p>
          </p:txBody>
        </p:sp>
      </p:grpSp>
      <p:grpSp>
        <p:nvGrpSpPr>
          <p:cNvPr id="4" name="组合 3"/>
          <p:cNvGrpSpPr/>
          <p:nvPr/>
        </p:nvGrpSpPr>
        <p:grpSpPr>
          <a:xfrm>
            <a:off x="581660" y="376555"/>
            <a:ext cx="3164840" cy="765175"/>
            <a:chOff x="916" y="593"/>
            <a:chExt cx="4984" cy="1205"/>
          </a:xfrm>
        </p:grpSpPr>
        <p:sp>
          <p:nvSpPr>
            <p:cNvPr id="5"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未来商业计划</a:t>
              </a:r>
            </a:p>
          </p:txBody>
        </p:sp>
        <p:sp>
          <p:nvSpPr>
            <p:cNvPr id="7"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8" name="组合 7"/>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9" name="组合 8"/>
            <p:cNvGrpSpPr/>
            <p:nvPr/>
          </p:nvGrpSpPr>
          <p:grpSpPr>
            <a:xfrm>
              <a:off x="0" y="3903"/>
              <a:ext cx="262" cy="2740"/>
              <a:chOff x="0" y="1124"/>
              <a:chExt cx="262" cy="2740"/>
            </a:xfrm>
          </p:grpSpPr>
          <p:sp>
            <p:nvSpPr>
              <p:cNvPr id="13" name="矩形 12"/>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4" name="矩形 13"/>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anim calcmode="lin" valueType="num">
                                      <p:cBhvr>
                                        <p:cTn id="26" dur="500" fill="hold"/>
                                        <p:tgtEl>
                                          <p:spTgt spid="61"/>
                                        </p:tgtEl>
                                        <p:attrNameLst>
                                          <p:attrName>ppt_x</p:attrName>
                                        </p:attrNameLst>
                                      </p:cBhvr>
                                      <p:tavLst>
                                        <p:tav tm="0">
                                          <p:val>
                                            <p:strVal val="#ppt_x"/>
                                          </p:val>
                                        </p:tav>
                                        <p:tav tm="100000">
                                          <p:val>
                                            <p:strVal val="#ppt_x"/>
                                          </p:val>
                                        </p:tav>
                                      </p:tavLst>
                                    </p:anim>
                                    <p:anim calcmode="lin" valueType="num">
                                      <p:cBhvr>
                                        <p:cTn id="27"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pic>
        <p:nvPicPr>
          <p:cNvPr id="5" name="图片 4" descr="13"/>
          <p:cNvPicPr>
            <a:picLocks noChangeAspect="1"/>
          </p:cNvPicPr>
          <p:nvPr/>
        </p:nvPicPr>
        <p:blipFill>
          <a:blip r:embed="rId4">
            <a:lum bright="-6000"/>
          </a:blip>
          <a:stretch>
            <a:fillRect/>
          </a:stretch>
        </p:blipFill>
        <p:spPr>
          <a:xfrm>
            <a:off x="3045460" y="1114425"/>
            <a:ext cx="5637530" cy="4253865"/>
          </a:xfrm>
          <a:prstGeom prst="rect">
            <a:avLst/>
          </a:prstGeom>
          <a:effectLst>
            <a:outerShdw blurRad="152400" dist="114300" dir="5400000" algn="t" rotWithShape="0">
              <a:prstClr val="black">
                <a:alpha val="40000"/>
              </a:prstClr>
            </a:outerShdw>
          </a:effectLst>
        </p:spPr>
      </p:pic>
      <p:pic>
        <p:nvPicPr>
          <p:cNvPr id="6" name="图片 5" descr="11"/>
          <p:cNvPicPr>
            <a:picLocks noChangeAspect="1"/>
          </p:cNvPicPr>
          <p:nvPr/>
        </p:nvPicPr>
        <p:blipFill>
          <a:blip r:embed="rId5"/>
          <a:stretch>
            <a:fillRect/>
          </a:stretch>
        </p:blipFill>
        <p:spPr>
          <a:xfrm>
            <a:off x="11249025" y="518160"/>
            <a:ext cx="440055" cy="2663190"/>
          </a:xfrm>
          <a:prstGeom prst="rect">
            <a:avLst/>
          </a:prstGeom>
        </p:spPr>
      </p:pic>
      <p:pic>
        <p:nvPicPr>
          <p:cNvPr id="7" name="图片 6" descr="12"/>
          <p:cNvPicPr>
            <a:picLocks noChangeAspect="1"/>
          </p:cNvPicPr>
          <p:nvPr/>
        </p:nvPicPr>
        <p:blipFill>
          <a:blip r:embed="rId6">
            <a:lum bright="-18000"/>
          </a:blip>
          <a:stretch>
            <a:fillRect/>
          </a:stretch>
        </p:blipFill>
        <p:spPr>
          <a:xfrm>
            <a:off x="6793230" y="3967480"/>
            <a:ext cx="1232535" cy="885825"/>
          </a:xfrm>
          <a:prstGeom prst="rect">
            <a:avLst/>
          </a:prstGeom>
        </p:spPr>
      </p:pic>
      <p:pic>
        <p:nvPicPr>
          <p:cNvPr id="29" name="图片 28"/>
          <p:cNvPicPr>
            <a:picLocks noChangeAspect="1"/>
          </p:cNvPicPr>
          <p:nvPr/>
        </p:nvPicPr>
        <p:blipFill>
          <a:blip r:embed="rId7">
            <a:lum bright="-100000"/>
          </a:blip>
          <a:stretch>
            <a:fillRect/>
          </a:stretch>
        </p:blipFill>
        <p:spPr>
          <a:xfrm>
            <a:off x="546492" y="294154"/>
            <a:ext cx="957034" cy="507184"/>
          </a:xfrm>
          <a:prstGeom prst="rect">
            <a:avLst/>
          </a:prstGeom>
        </p:spPr>
      </p:pic>
      <p:sp>
        <p:nvSpPr>
          <p:cNvPr id="13" name="文本框 12"/>
          <p:cNvSpPr txBox="1"/>
          <p:nvPr/>
        </p:nvSpPr>
        <p:spPr>
          <a:xfrm rot="5400000">
            <a:off x="-1146213" y="3088161"/>
            <a:ext cx="3952874" cy="306705"/>
          </a:xfrm>
          <a:prstGeom prst="rect">
            <a:avLst/>
          </a:prstGeom>
          <a:noFill/>
        </p:spPr>
        <p:txBody>
          <a:bodyPr wrap="square" rtlCol="0">
            <a:spAutoFit/>
          </a:bodyPr>
          <a:lstStyle/>
          <a:p>
            <a:pPr algn="dist"/>
            <a:r>
              <a:rPr lang="en-US" altLang="zh-CN" sz="1400" dirty="0">
                <a:solidFill>
                  <a:srgbClr val="362C5E">
                    <a:alpha val="65000"/>
                  </a:srgbClr>
                </a:solidFill>
                <a:effectLst>
                  <a:outerShdw blurRad="381000" algn="ctr" rotWithShape="0">
                    <a:prstClr val="black">
                      <a:alpha val="25000"/>
                    </a:prstClr>
                  </a:outerShdw>
                </a:effectLst>
                <a:latin typeface="+mj-ea"/>
                <a:ea typeface="+mj-ea"/>
                <a:cs typeface="字魂36号-正文宋楷" panose="02000000000000000000" charset="-122"/>
              </a:rPr>
              <a:t>DESIGNED BY </a:t>
            </a:r>
            <a:r>
              <a:rPr lang="en-US" sz="1400" dirty="0">
                <a:solidFill>
                  <a:srgbClr val="362C5E">
                    <a:alpha val="65000"/>
                  </a:srgbClr>
                </a:solidFill>
                <a:effectLst>
                  <a:outerShdw blurRad="381000" algn="ctr" rotWithShape="0">
                    <a:prstClr val="black">
                      <a:alpha val="25000"/>
                    </a:prstClr>
                  </a:outerShdw>
                </a:effectLst>
                <a:latin typeface="+mj-ea"/>
                <a:ea typeface="+mj-ea"/>
                <a:cs typeface="字魂36号-正文宋楷" panose="02000000000000000000" charset="-122"/>
              </a:rPr>
              <a:t>588KU</a:t>
            </a:r>
          </a:p>
        </p:txBody>
      </p:sp>
      <p:sp>
        <p:nvSpPr>
          <p:cNvPr id="2" name="文本框 1"/>
          <p:cNvSpPr txBox="1"/>
          <p:nvPr/>
        </p:nvSpPr>
        <p:spPr>
          <a:xfrm>
            <a:off x="3748405" y="4853305"/>
            <a:ext cx="4934585" cy="768350"/>
          </a:xfrm>
          <a:prstGeom prst="rect">
            <a:avLst/>
          </a:prstGeom>
          <a:noFill/>
        </p:spPr>
        <p:txBody>
          <a:bodyPr wrap="square" rtlCol="0">
            <a:spAutoFit/>
          </a:bodyPr>
          <a:lstStyle/>
          <a:p>
            <a:pPr algn="dist"/>
            <a:r>
              <a:rPr lang="zh-CN" altLang="en-US" sz="4400" b="1">
                <a:solidFill>
                  <a:schemeClr val="bg1">
                    <a:alpha val="64000"/>
                  </a:schemeClr>
                </a:solidFill>
                <a:latin typeface="字魂36号-正文宋楷" panose="02000000000000000000" charset="-122"/>
                <a:ea typeface="字魂36号-正文宋楷" panose="02000000000000000000" charset="-122"/>
                <a:cs typeface="字魂36号-正文宋楷" panose="02000000000000000000" charset="-122"/>
              </a:rPr>
              <a:t>通用商业项目汇报</a:t>
            </a: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sp>
        <p:nvSpPr>
          <p:cNvPr id="2" name="矩形 1"/>
          <p:cNvSpPr/>
          <p:nvPr/>
        </p:nvSpPr>
        <p:spPr>
          <a:xfrm>
            <a:off x="0" y="-635"/>
            <a:ext cx="12214860" cy="685292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a:stretch>
            <a:fillRect/>
          </a:stretch>
        </p:blipFill>
        <p:spPr>
          <a:xfrm>
            <a:off x="546492" y="294154"/>
            <a:ext cx="957034" cy="507184"/>
          </a:xfrm>
          <a:prstGeom prst="rect">
            <a:avLst/>
          </a:prstGeom>
        </p:spPr>
      </p:pic>
      <p:sp>
        <p:nvSpPr>
          <p:cNvPr id="12" name="1"/>
          <p:cNvSpPr/>
          <p:nvPr/>
        </p:nvSpPr>
        <p:spPr>
          <a:xfrm>
            <a:off x="4472305" y="3836035"/>
            <a:ext cx="3641725"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3" name="1"/>
          <p:cNvSpPr txBox="1"/>
          <p:nvPr/>
        </p:nvSpPr>
        <p:spPr>
          <a:xfrm>
            <a:off x="3716655" y="2914015"/>
            <a:ext cx="4787900" cy="922020"/>
          </a:xfrm>
          <a:prstGeom prst="rect">
            <a:avLst/>
          </a:prstGeom>
          <a:noFill/>
          <a:effectLst/>
        </p:spPr>
        <p:txBody>
          <a:bodyPr wrap="square" rtlCol="0">
            <a:spAutoFit/>
          </a:bodyPr>
          <a:lstStyle/>
          <a:p>
            <a:pPr algn="dist"/>
            <a:r>
              <a:rPr lang="zh-CN" sz="5400" dirty="0">
                <a:solidFill>
                  <a:schemeClr val="bg1"/>
                </a:solidFill>
                <a:effectLst>
                  <a:outerShdw blurRad="38100" dist="38100" dir="2700000" algn="tl">
                    <a:srgbClr val="000000">
                      <a:alpha val="43137"/>
                    </a:srgbClr>
                  </a:outerShdw>
                </a:effectLst>
                <a:latin typeface="字魂36号-正文宋楷" panose="02000000000000000000" charset="-122"/>
                <a:ea typeface="字魂36号-正文宋楷" panose="02000000000000000000" charset="-122"/>
                <a:cs typeface="字魂35号-经典雅黑" panose="02000000000000000000" charset="-122"/>
                <a:sym typeface="+mn-ea"/>
              </a:rPr>
              <a:t>项目</a:t>
            </a:r>
            <a:r>
              <a:rPr lang="zh-CN" altLang="en-US" sz="5400" dirty="0">
                <a:solidFill>
                  <a:schemeClr val="bg1"/>
                </a:solidFill>
                <a:effectLst>
                  <a:outerShdw blurRad="38100" dist="38100" dir="2700000" algn="tl">
                    <a:srgbClr val="000000">
                      <a:alpha val="43137"/>
                    </a:srgbClr>
                  </a:outerShdw>
                </a:effectLst>
                <a:latin typeface="字魂36号-正文宋楷" panose="02000000000000000000" charset="-122"/>
                <a:ea typeface="字魂36号-正文宋楷" panose="02000000000000000000" charset="-122"/>
                <a:cs typeface="字魂35号-经典雅黑" panose="02000000000000000000" charset="-122"/>
                <a:sym typeface="+mn-ea"/>
              </a:rPr>
              <a:t>工作概述</a:t>
            </a:r>
          </a:p>
        </p:txBody>
      </p:sp>
      <p:sp>
        <p:nvSpPr>
          <p:cNvPr id="6" name="文本框 5"/>
          <p:cNvSpPr txBox="1"/>
          <p:nvPr/>
        </p:nvSpPr>
        <p:spPr>
          <a:xfrm rot="16200000">
            <a:off x="25400" y="3014345"/>
            <a:ext cx="3786505" cy="829945"/>
          </a:xfrm>
          <a:prstGeom prst="rect">
            <a:avLst/>
          </a:prstGeom>
          <a:noFill/>
        </p:spPr>
        <p:txBody>
          <a:bodyPr wrap="square" rtlCol="0">
            <a:spAutoFit/>
          </a:bodyPr>
          <a:lstStyle/>
          <a:p>
            <a:pPr algn="dist"/>
            <a:r>
              <a:rPr lang="en-US" altLang="zh-CN" sz="4800">
                <a:solidFill>
                  <a:schemeClr val="bg1">
                    <a:alpha val="53000"/>
                  </a:schemeClr>
                </a:solidFill>
                <a:latin typeface="字魂36号-正文宋楷" panose="02000000000000000000" charset="-122"/>
                <a:ea typeface="字魂36号-正文宋楷" panose="02000000000000000000" charset="-122"/>
                <a:cs typeface="字魂36号-正文宋楷" panose="02000000000000000000" charset="-122"/>
              </a:rPr>
              <a:t>PRAT .01</a:t>
            </a:r>
          </a:p>
        </p:txBody>
      </p:sp>
      <p:grpSp>
        <p:nvGrpSpPr>
          <p:cNvPr id="5" name="组合 4"/>
          <p:cNvGrpSpPr/>
          <p:nvPr/>
        </p:nvGrpSpPr>
        <p:grpSpPr>
          <a:xfrm rot="10800000" flipH="1" flipV="1">
            <a:off x="3970020" y="3917315"/>
            <a:ext cx="325120" cy="767715"/>
            <a:chOff x="396" y="921"/>
            <a:chExt cx="308" cy="760"/>
          </a:xfrm>
        </p:grpSpPr>
        <p:cxnSp>
          <p:nvCxnSpPr>
            <p:cNvPr id="14" name="直接连接符 13"/>
            <p:cNvCxnSpPr/>
            <p:nvPr/>
          </p:nvCxnSpPr>
          <p:spPr>
            <a:xfrm>
              <a:off x="396" y="921"/>
              <a:ext cx="0" cy="760"/>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0"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04"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descr="13"/>
          <p:cNvPicPr>
            <a:picLocks noChangeAspect="1"/>
          </p:cNvPicPr>
          <p:nvPr/>
        </p:nvPicPr>
        <p:blipFill>
          <a:blip r:embed="rId5">
            <a:lum bright="66000"/>
          </a:blip>
          <a:stretch>
            <a:fillRect/>
          </a:stretch>
        </p:blipFill>
        <p:spPr>
          <a:xfrm>
            <a:off x="7965440" y="3836035"/>
            <a:ext cx="3393440" cy="2563495"/>
          </a:xfrm>
          <a:prstGeom prst="rect">
            <a:avLst/>
          </a:prstGeom>
          <a:effectLst>
            <a:outerShdw blurRad="152400" dist="114300" dir="5400000" algn="t"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500"/>
                                        <p:tgtEl>
                                          <p:spTgt spid="2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5350502" cy="6857999"/>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2"/>
          <p:cNvSpPr txBox="1"/>
          <p:nvPr/>
        </p:nvSpPr>
        <p:spPr>
          <a:xfrm>
            <a:off x="6806661" y="4859885"/>
            <a:ext cx="2171744" cy="338554"/>
          </a:xfrm>
          <a:prstGeom prst="rect">
            <a:avLst/>
          </a:prstGeom>
          <a:noFill/>
        </p:spPr>
        <p:txBody>
          <a:bodyPr wrap="square" rtlCol="0">
            <a:spAutoFit/>
          </a:bodyPr>
          <a:lstStyle/>
          <a:p>
            <a:r>
              <a:rPr lang="en-US" sz="1600" dirty="0">
                <a:solidFill>
                  <a:srgbClr val="362C5E"/>
                </a:solidFill>
                <a:latin typeface="字魂36号-正文宋楷" panose="02000000000000000000" charset="-122"/>
                <a:ea typeface="字魂36号-正文宋楷" panose="02000000000000000000" charset="-122"/>
                <a:cs typeface="字魂36号-正文宋楷" panose="02000000000000000000" charset="-122"/>
              </a:rPr>
              <a:t>Option 1</a:t>
            </a:r>
          </a:p>
        </p:txBody>
      </p:sp>
      <p:sp>
        <p:nvSpPr>
          <p:cNvPr id="8" name="TextBox 7"/>
          <p:cNvSpPr txBox="1"/>
          <p:nvPr/>
        </p:nvSpPr>
        <p:spPr>
          <a:xfrm>
            <a:off x="6719902" y="2211008"/>
            <a:ext cx="2621280" cy="583565"/>
          </a:xfrm>
          <a:prstGeom prst="rect">
            <a:avLst/>
          </a:prstGeom>
          <a:noFill/>
        </p:spPr>
        <p:txBody>
          <a:bodyPr wrap="none" rtlCol="0">
            <a:spAutoFit/>
          </a:bodyPr>
          <a:lstStyle/>
          <a:p>
            <a:r>
              <a:rPr lang="zh-CN" sz="3200" dirty="0">
                <a:solidFill>
                  <a:srgbClr val="2C5F6E"/>
                </a:solidFill>
                <a:latin typeface="字魂36号-正文宋楷" panose="02000000000000000000" charset="-122"/>
                <a:ea typeface="字魂36号-正文宋楷" panose="02000000000000000000" charset="-122"/>
                <a:cs typeface="字魂36号-正文宋楷" panose="02000000000000000000" charset="-122"/>
              </a:rPr>
              <a:t>项目背景概述</a:t>
            </a:r>
          </a:p>
        </p:txBody>
      </p:sp>
      <p:sp>
        <p:nvSpPr>
          <p:cNvPr id="9" name="Google Shape;86;p19"/>
          <p:cNvSpPr txBox="1"/>
          <p:nvPr/>
        </p:nvSpPr>
        <p:spPr>
          <a:xfrm>
            <a:off x="6719902" y="1687291"/>
            <a:ext cx="3183654" cy="310226"/>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US" sz="2400" b="0" i="0" u="none" strike="noStrike" cap="none">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YOUR TITLE HERE</a:t>
            </a:r>
          </a:p>
        </p:txBody>
      </p:sp>
      <p:sp>
        <p:nvSpPr>
          <p:cNvPr id="10" name="TextBox 24"/>
          <p:cNvSpPr txBox="1"/>
          <p:nvPr/>
        </p:nvSpPr>
        <p:spPr>
          <a:xfrm>
            <a:off x="6651957" y="2948754"/>
            <a:ext cx="4224958" cy="1100670"/>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ts val="2000"/>
              </a:lnSpc>
              <a:spcBef>
                <a:spcPts val="0"/>
              </a:spcBef>
              <a:spcAft>
                <a:spcPts val="0"/>
              </a:spcAft>
              <a:buClrTx/>
              <a:buSzTx/>
              <a:buFontTx/>
              <a:buNone/>
              <a:defRPr/>
            </a:pPr>
            <a:r>
              <a:rPr lang="zh-CN" altLang="en-US" sz="1400"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11" name="矩形 10"/>
          <p:cNvSpPr/>
          <p:nvPr/>
        </p:nvSpPr>
        <p:spPr>
          <a:xfrm>
            <a:off x="6806661" y="5225330"/>
            <a:ext cx="1922680" cy="578292"/>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a:t>
            </a:r>
          </a:p>
        </p:txBody>
      </p:sp>
      <p:sp>
        <p:nvSpPr>
          <p:cNvPr id="12" name="矩形 11"/>
          <p:cNvSpPr/>
          <p:nvPr/>
        </p:nvSpPr>
        <p:spPr>
          <a:xfrm>
            <a:off x="9176224" y="5225330"/>
            <a:ext cx="1922680" cy="578292"/>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a:t>
            </a:r>
          </a:p>
        </p:txBody>
      </p:sp>
      <p:sp>
        <p:nvSpPr>
          <p:cNvPr id="14" name="TextBox 12"/>
          <p:cNvSpPr txBox="1"/>
          <p:nvPr/>
        </p:nvSpPr>
        <p:spPr>
          <a:xfrm>
            <a:off x="9176224" y="4859885"/>
            <a:ext cx="2171744" cy="338554"/>
          </a:xfrm>
          <a:prstGeom prst="rect">
            <a:avLst/>
          </a:prstGeom>
          <a:noFill/>
        </p:spPr>
        <p:txBody>
          <a:bodyPr wrap="square" rtlCol="0">
            <a:spAutoFit/>
          </a:bodyPr>
          <a:lstStyle/>
          <a:p>
            <a:r>
              <a:rPr lang="en-US" sz="1600" dirty="0">
                <a:solidFill>
                  <a:srgbClr val="362C5E"/>
                </a:solidFill>
                <a:latin typeface="字魂36号-正文宋楷" panose="02000000000000000000" charset="-122"/>
                <a:ea typeface="字魂36号-正文宋楷" panose="02000000000000000000" charset="-122"/>
                <a:cs typeface="字魂36号-正文宋楷" panose="02000000000000000000" charset="-122"/>
              </a:rPr>
              <a:t>Option 1</a:t>
            </a:r>
          </a:p>
        </p:txBody>
      </p:sp>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.01</a:t>
            </a:r>
          </a:p>
        </p:txBody>
      </p:sp>
      <p:grpSp>
        <p:nvGrpSpPr>
          <p:cNvPr id="15" name="组合 14"/>
          <p:cNvGrpSpPr/>
          <p:nvPr/>
        </p:nvGrpSpPr>
        <p:grpSpPr>
          <a:xfrm>
            <a:off x="12024995" y="2478405"/>
            <a:ext cx="166370" cy="173990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21" name="组合 20"/>
          <p:cNvGrpSpPr/>
          <p:nvPr/>
        </p:nvGrpSpPr>
        <p:grpSpPr>
          <a:xfrm>
            <a:off x="581660" y="376555"/>
            <a:ext cx="3164840" cy="764540"/>
            <a:chOff x="916" y="593"/>
            <a:chExt cx="4984" cy="1204"/>
          </a:xfrm>
        </p:grpSpPr>
        <p:sp>
          <p:nvSpPr>
            <p:cNvPr id="22" name="1"/>
            <p:cNvSpPr txBox="1"/>
            <p:nvPr/>
          </p:nvSpPr>
          <p:spPr>
            <a:xfrm>
              <a:off x="916" y="593"/>
              <a:ext cx="4984" cy="822"/>
            </a:xfrm>
            <a:prstGeom prst="rect">
              <a:avLst/>
            </a:prstGeom>
            <a:noFill/>
            <a:effectLst/>
          </p:spPr>
          <p:txBody>
            <a:bodyPr wrap="square" rtlCol="0">
              <a:spAutoFit/>
            </a:bodyPr>
            <a:lstStyle/>
            <a:p>
              <a:pPr algn="dist"/>
              <a:r>
                <a:rPr lang="zh-CN" sz="2800" dirty="0">
                  <a:solidFill>
                    <a:schemeClr val="bg1"/>
                  </a:solidFill>
                  <a:effectLst/>
                  <a:latin typeface="字魂36号-正文宋楷" panose="02000000000000000000" charset="-122"/>
                  <a:ea typeface="字魂36号-正文宋楷" panose="02000000000000000000" charset="-122"/>
                  <a:cs typeface="字魂35号-经典雅黑" panose="02000000000000000000" charset="-122"/>
                  <a:sym typeface="+mn-ea"/>
                </a:rPr>
                <a:t>项目</a:t>
              </a:r>
              <a:r>
                <a:rPr lang="zh-CN" altLang="en-US" sz="2800" dirty="0">
                  <a:solidFill>
                    <a:schemeClr val="bg1"/>
                  </a:solidFill>
                  <a:effectLst/>
                  <a:latin typeface="字魂36号-正文宋楷" panose="02000000000000000000" charset="-122"/>
                  <a:ea typeface="字魂36号-正文宋楷" panose="02000000000000000000" charset="-122"/>
                  <a:cs typeface="字魂35号-经典雅黑" panose="02000000000000000000" charset="-122"/>
                  <a:sym typeface="+mn-ea"/>
                </a:rPr>
                <a:t>工作概述</a:t>
              </a:r>
            </a:p>
          </p:txBody>
        </p:sp>
        <p:sp>
          <p:nvSpPr>
            <p:cNvPr id="23" name="1"/>
            <p:cNvSpPr/>
            <p:nvPr/>
          </p:nvSpPr>
          <p:spPr>
            <a:xfrm>
              <a:off x="1375" y="1315"/>
              <a:ext cx="3976" cy="483"/>
            </a:xfrm>
            <a:prstGeom prst="rect">
              <a:avLst/>
            </a:prstGeom>
            <a:effectLst/>
          </p:spPr>
          <p:txBody>
            <a:bodyPr wrap="square">
              <a:spAutoFit/>
            </a:bodyPr>
            <a:lstStyle/>
            <a:p>
              <a:pPr algn="dist"/>
              <a:r>
                <a:rPr lang="en-US" sz="14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pic>
        <p:nvPicPr>
          <p:cNvPr id="24" name="图片 23" descr="D:\商务办公摄影图\新建文件夹 (2)\4c3fbba8220204cd68a07010b52fb424.jpg4c3fbba8220204cd68a07010b52fb424"/>
          <p:cNvPicPr>
            <a:picLocks noChangeAspect="1"/>
          </p:cNvPicPr>
          <p:nvPr/>
        </p:nvPicPr>
        <p:blipFill rotWithShape="1">
          <a:blip r:embed="rId3"/>
          <a:srcRect/>
          <a:stretch>
            <a:fillRect/>
          </a:stretch>
        </p:blipFill>
        <p:spPr>
          <a:xfrm>
            <a:off x="1620520" y="2184400"/>
            <a:ext cx="4696460" cy="295465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53" presetClass="entr" presetSubtype="16" fill="hold" grpId="0" nodeType="afterEffect">
                                  <p:stCondLst>
                                    <p:cond delay="0"/>
                                  </p:stCondLst>
                                  <p:iterate type="lt">
                                    <p:tmPct val="4054"/>
                                  </p:iterate>
                                  <p:childTnLst>
                                    <p:set>
                                      <p:cBhvr>
                                        <p:cTn id="16" dur="1" fill="hold">
                                          <p:stCondLst>
                                            <p:cond delay="0"/>
                                          </p:stCondLst>
                                        </p:cTn>
                                        <p:tgtEl>
                                          <p:spTgt spid="11"/>
                                        </p:tgtEl>
                                        <p:attrNameLst>
                                          <p:attrName>style.visibility</p:attrName>
                                        </p:attrNameLst>
                                      </p:cBhvr>
                                      <p:to>
                                        <p:strVal val="visible"/>
                                      </p:to>
                                    </p:set>
                                    <p:anim calcmode="lin" valueType="num">
                                      <p:cBhvr>
                                        <p:cTn id="17" dur="250" fill="hold"/>
                                        <p:tgtEl>
                                          <p:spTgt spid="11"/>
                                        </p:tgtEl>
                                        <p:attrNameLst>
                                          <p:attrName>ppt_w</p:attrName>
                                        </p:attrNameLst>
                                      </p:cBhvr>
                                      <p:tavLst>
                                        <p:tav tm="0">
                                          <p:val>
                                            <p:fltVal val="0"/>
                                          </p:val>
                                        </p:tav>
                                        <p:tav tm="100000">
                                          <p:val>
                                            <p:strVal val="#ppt_w"/>
                                          </p:val>
                                        </p:tav>
                                      </p:tavLst>
                                    </p:anim>
                                    <p:anim calcmode="lin" valueType="num">
                                      <p:cBhvr>
                                        <p:cTn id="18" dur="250" fill="hold"/>
                                        <p:tgtEl>
                                          <p:spTgt spid="11"/>
                                        </p:tgtEl>
                                        <p:attrNameLst>
                                          <p:attrName>ppt_h</p:attrName>
                                        </p:attrNameLst>
                                      </p:cBhvr>
                                      <p:tavLst>
                                        <p:tav tm="0">
                                          <p:val>
                                            <p:fltVal val="0"/>
                                          </p:val>
                                        </p:tav>
                                        <p:tav tm="100000">
                                          <p:val>
                                            <p:strVal val="#ppt_h"/>
                                          </p:val>
                                        </p:tav>
                                      </p:tavLst>
                                    </p:anim>
                                    <p:animEffect transition="in" filter="fade">
                                      <p:cBhvr>
                                        <p:cTn id="19" dur="250"/>
                                        <p:tgtEl>
                                          <p:spTgt spid="11"/>
                                        </p:tgtEl>
                                      </p:cBhvr>
                                    </p:animEffect>
                                  </p:childTnLst>
                                </p:cTn>
                              </p:par>
                            </p:childTnLst>
                          </p:cTn>
                        </p:par>
                        <p:par>
                          <p:cTn id="20" fill="hold">
                            <p:stCondLst>
                              <p:cond delay="942"/>
                            </p:stCondLst>
                            <p:childTnLst>
                              <p:par>
                                <p:cTn id="21" presetID="53" presetClass="entr" presetSubtype="16" fill="hold" grpId="0" nodeType="afterEffect">
                                  <p:stCondLst>
                                    <p:cond delay="0"/>
                                  </p:stCondLst>
                                  <p:iterate type="lt">
                                    <p:tmPct val="4054"/>
                                  </p:iterate>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par>
                                <p:cTn id="26" presetID="2" presetClass="entr" presetSubtype="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1000" fill="hold"/>
                                        <p:tgtEl>
                                          <p:spTgt spid="24"/>
                                        </p:tgtEl>
                                        <p:attrNameLst>
                                          <p:attrName>ppt_x</p:attrName>
                                        </p:attrNameLst>
                                      </p:cBhvr>
                                      <p:tavLst>
                                        <p:tav tm="0">
                                          <p:val>
                                            <p:strVal val="0-#ppt_w/2"/>
                                          </p:val>
                                        </p:tav>
                                        <p:tav tm="100000">
                                          <p:val>
                                            <p:strVal val="#ppt_x"/>
                                          </p:val>
                                        </p:tav>
                                      </p:tavLst>
                                    </p:anim>
                                    <p:anim calcmode="lin" valueType="num">
                                      <p:cBhvr additive="base">
                                        <p:cTn id="29"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.01</a:t>
            </a:r>
          </a:p>
        </p:txBody>
      </p:sp>
      <p:grpSp>
        <p:nvGrpSpPr>
          <p:cNvPr id="26" name="组合 25"/>
          <p:cNvGrpSpPr/>
          <p:nvPr/>
        </p:nvGrpSpPr>
        <p:grpSpPr>
          <a:xfrm>
            <a:off x="6567145" y="2110540"/>
            <a:ext cx="3931028" cy="700835"/>
            <a:chOff x="6623025" y="2066231"/>
            <a:chExt cx="3931028" cy="700835"/>
          </a:xfrm>
        </p:grpSpPr>
        <p:cxnSp>
          <p:nvCxnSpPr>
            <p:cNvPr id="90" name="Elbow Connector 7"/>
            <p:cNvCxnSpPr/>
            <p:nvPr/>
          </p:nvCxnSpPr>
          <p:spPr>
            <a:xfrm flipV="1">
              <a:off x="6623025" y="2413941"/>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91" name="Group 9"/>
            <p:cNvGrpSpPr/>
            <p:nvPr/>
          </p:nvGrpSpPr>
          <p:grpSpPr>
            <a:xfrm>
              <a:off x="7547362" y="2066231"/>
              <a:ext cx="3006691" cy="700835"/>
              <a:chOff x="7699508" y="2223969"/>
              <a:chExt cx="3283266" cy="765303"/>
            </a:xfrm>
          </p:grpSpPr>
          <p:sp>
            <p:nvSpPr>
              <p:cNvPr id="92" name="Round Same Side Corner Rectangle 10"/>
              <p:cNvSpPr/>
              <p:nvPr/>
            </p:nvSpPr>
            <p:spPr>
              <a:xfrm rot="5400000">
                <a:off x="9371697" y="1378195"/>
                <a:ext cx="765300" cy="2456854"/>
              </a:xfrm>
              <a:prstGeom prst="round2SameRect">
                <a:avLst>
                  <a:gd name="adj1" fmla="val 50000"/>
                  <a:gd name="adj2" fmla="val 0"/>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93" name="Round Same Side Corner Rectangle 13"/>
              <p:cNvSpPr/>
              <p:nvPr/>
            </p:nvSpPr>
            <p:spPr>
              <a:xfrm rot="16200000">
                <a:off x="7730064" y="2193413"/>
                <a:ext cx="765300" cy="826412"/>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grpSp>
      <p:grpSp>
        <p:nvGrpSpPr>
          <p:cNvPr id="27" name="组合 26"/>
          <p:cNvGrpSpPr/>
          <p:nvPr/>
        </p:nvGrpSpPr>
        <p:grpSpPr>
          <a:xfrm>
            <a:off x="6581101" y="3073269"/>
            <a:ext cx="3917072" cy="700834"/>
            <a:chOff x="6636981" y="3044835"/>
            <a:chExt cx="3917072" cy="700834"/>
          </a:xfrm>
        </p:grpSpPr>
        <p:cxnSp>
          <p:nvCxnSpPr>
            <p:cNvPr id="86" name="Elbow Connector 6"/>
            <p:cNvCxnSpPr/>
            <p:nvPr/>
          </p:nvCxnSpPr>
          <p:spPr>
            <a:xfrm>
              <a:off x="6636981" y="3149738"/>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7" name="Group 15"/>
            <p:cNvGrpSpPr/>
            <p:nvPr/>
          </p:nvGrpSpPr>
          <p:grpSpPr>
            <a:xfrm>
              <a:off x="7547362" y="3044835"/>
              <a:ext cx="3006691" cy="700834"/>
              <a:chOff x="7699508" y="3292593"/>
              <a:chExt cx="3283266" cy="765302"/>
            </a:xfrm>
          </p:grpSpPr>
          <p:sp>
            <p:nvSpPr>
              <p:cNvPr id="88" name="Round Same Side Corner Rectangle 16"/>
              <p:cNvSpPr/>
              <p:nvPr/>
            </p:nvSpPr>
            <p:spPr>
              <a:xfrm rot="5400000">
                <a:off x="9371697" y="2446818"/>
                <a:ext cx="765300" cy="2456854"/>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89" name="Round Same Side Corner Rectangle 19"/>
              <p:cNvSpPr/>
              <p:nvPr/>
            </p:nvSpPr>
            <p:spPr>
              <a:xfrm rot="16200000">
                <a:off x="7730064" y="3262037"/>
                <a:ext cx="765300" cy="826412"/>
              </a:xfrm>
              <a:prstGeom prst="round2SameRect">
                <a:avLst>
                  <a:gd name="adj1" fmla="val 50000"/>
                  <a:gd name="adj2" fmla="val 0"/>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grpSp>
      <p:grpSp>
        <p:nvGrpSpPr>
          <p:cNvPr id="28" name="组合 27"/>
          <p:cNvGrpSpPr/>
          <p:nvPr/>
        </p:nvGrpSpPr>
        <p:grpSpPr>
          <a:xfrm>
            <a:off x="1583338" y="3108393"/>
            <a:ext cx="3913082" cy="700835"/>
            <a:chOff x="1637948" y="3056464"/>
            <a:chExt cx="3913082" cy="700835"/>
          </a:xfrm>
        </p:grpSpPr>
        <p:cxnSp>
          <p:nvCxnSpPr>
            <p:cNvPr id="82" name="Elbow Connector 8"/>
            <p:cNvCxnSpPr/>
            <p:nvPr/>
          </p:nvCxnSpPr>
          <p:spPr>
            <a:xfrm flipH="1">
              <a:off x="4684514" y="3168111"/>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3" name="Group 27"/>
            <p:cNvGrpSpPr/>
            <p:nvPr/>
          </p:nvGrpSpPr>
          <p:grpSpPr>
            <a:xfrm>
              <a:off x="1637948" y="3056464"/>
              <a:ext cx="3006691" cy="700835"/>
              <a:chOff x="1246506" y="3305290"/>
              <a:chExt cx="3283266" cy="765303"/>
            </a:xfrm>
          </p:grpSpPr>
          <p:sp>
            <p:nvSpPr>
              <p:cNvPr id="84" name="Round Same Side Corner Rectangle 28"/>
              <p:cNvSpPr/>
              <p:nvPr/>
            </p:nvSpPr>
            <p:spPr>
              <a:xfrm rot="5400000" flipH="1" flipV="1">
                <a:off x="2092283" y="2459513"/>
                <a:ext cx="765300" cy="2456854"/>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85" name="Round Same Side Corner Rectangle 31"/>
              <p:cNvSpPr/>
              <p:nvPr/>
            </p:nvSpPr>
            <p:spPr>
              <a:xfrm rot="16200000" flipH="1" flipV="1">
                <a:off x="3733916" y="3274737"/>
                <a:ext cx="765300" cy="826412"/>
              </a:xfrm>
              <a:prstGeom prst="round2SameRect">
                <a:avLst>
                  <a:gd name="adj1" fmla="val 50000"/>
                  <a:gd name="adj2" fmla="val 0"/>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grpSp>
      <p:grpSp>
        <p:nvGrpSpPr>
          <p:cNvPr id="29" name="组合 28"/>
          <p:cNvGrpSpPr/>
          <p:nvPr/>
        </p:nvGrpSpPr>
        <p:grpSpPr>
          <a:xfrm>
            <a:off x="1567463" y="2110737"/>
            <a:ext cx="3913082" cy="700834"/>
            <a:chOff x="1637948" y="2077858"/>
            <a:chExt cx="3913082" cy="700834"/>
          </a:xfrm>
        </p:grpSpPr>
        <p:grpSp>
          <p:nvGrpSpPr>
            <p:cNvPr id="78" name="Group 21"/>
            <p:cNvGrpSpPr/>
            <p:nvPr/>
          </p:nvGrpSpPr>
          <p:grpSpPr>
            <a:xfrm>
              <a:off x="1637948" y="2077858"/>
              <a:ext cx="3006691" cy="700834"/>
              <a:chOff x="1246506" y="2236667"/>
              <a:chExt cx="3283266" cy="765302"/>
            </a:xfrm>
          </p:grpSpPr>
          <p:sp>
            <p:nvSpPr>
              <p:cNvPr id="80" name="Round Same Side Corner Rectangle 22"/>
              <p:cNvSpPr/>
              <p:nvPr/>
            </p:nvSpPr>
            <p:spPr>
              <a:xfrm rot="5400000" flipH="1" flipV="1">
                <a:off x="2092283" y="1390890"/>
                <a:ext cx="765300" cy="2456854"/>
              </a:xfrm>
              <a:prstGeom prst="round2SameRect">
                <a:avLst>
                  <a:gd name="adj1" fmla="val 50000"/>
                  <a:gd name="adj2" fmla="val 0"/>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81" name="Round Same Side Corner Rectangle 25"/>
              <p:cNvSpPr/>
              <p:nvPr/>
            </p:nvSpPr>
            <p:spPr>
              <a:xfrm rot="16200000" flipH="1" flipV="1">
                <a:off x="3733916" y="2206113"/>
                <a:ext cx="765300" cy="826412"/>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endParaRPr lang="en-US" sz="800" dirty="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cxnSp>
          <p:nvCxnSpPr>
            <p:cNvPr id="79" name="Elbow Connector 33"/>
            <p:cNvCxnSpPr/>
            <p:nvPr/>
          </p:nvCxnSpPr>
          <p:spPr>
            <a:xfrm flipH="1" flipV="1">
              <a:off x="4684514" y="2432313"/>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30" name="Freeform 11"/>
          <p:cNvSpPr>
            <a:spLocks noEditPoints="1"/>
          </p:cNvSpPr>
          <p:nvPr/>
        </p:nvSpPr>
        <p:spPr bwMode="auto">
          <a:xfrm>
            <a:off x="3929795" y="2253840"/>
            <a:ext cx="452602" cy="402133"/>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nvGrpSpPr>
          <p:cNvPr id="31" name="组合 30"/>
          <p:cNvGrpSpPr/>
          <p:nvPr/>
        </p:nvGrpSpPr>
        <p:grpSpPr>
          <a:xfrm>
            <a:off x="3943373" y="3212888"/>
            <a:ext cx="440053" cy="437253"/>
            <a:chOff x="3999253" y="3180009"/>
            <a:chExt cx="440053" cy="437253"/>
          </a:xfrm>
        </p:grpSpPr>
        <p:sp>
          <p:nvSpPr>
            <p:cNvPr id="68" name="Freeform 8"/>
            <p:cNvSpPr/>
            <p:nvPr/>
          </p:nvSpPr>
          <p:spPr bwMode="auto">
            <a:xfrm>
              <a:off x="3999253" y="3499540"/>
              <a:ext cx="117721" cy="117722"/>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69" name="Freeform 9"/>
            <p:cNvSpPr/>
            <p:nvPr/>
          </p:nvSpPr>
          <p:spPr bwMode="auto">
            <a:xfrm>
              <a:off x="4066522" y="3216447"/>
              <a:ext cx="291501" cy="2971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70" name="Freeform 10"/>
            <p:cNvSpPr/>
            <p:nvPr/>
          </p:nvSpPr>
          <p:spPr bwMode="auto">
            <a:xfrm>
              <a:off x="4105763" y="3261294"/>
              <a:ext cx="291501" cy="291502"/>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77" name="Freeform 11"/>
            <p:cNvSpPr/>
            <p:nvPr/>
          </p:nvSpPr>
          <p:spPr bwMode="auto">
            <a:xfrm>
              <a:off x="4349614" y="3180009"/>
              <a:ext cx="89692" cy="86891"/>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grpSp>
        <p:nvGrpSpPr>
          <p:cNvPr id="46" name="组合 45"/>
          <p:cNvGrpSpPr/>
          <p:nvPr/>
        </p:nvGrpSpPr>
        <p:grpSpPr>
          <a:xfrm>
            <a:off x="7795405" y="2243069"/>
            <a:ext cx="282643" cy="378920"/>
            <a:chOff x="7851285" y="2210190"/>
            <a:chExt cx="282643" cy="378920"/>
          </a:xfrm>
        </p:grpSpPr>
        <p:sp>
          <p:nvSpPr>
            <p:cNvPr id="66" name="Freeform 62"/>
            <p:cNvSpPr>
              <a:spLocks noEditPoints="1"/>
            </p:cNvSpPr>
            <p:nvPr/>
          </p:nvSpPr>
          <p:spPr bwMode="auto">
            <a:xfrm>
              <a:off x="7851285" y="2210190"/>
              <a:ext cx="214068" cy="378920"/>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67" name="Freeform 63"/>
            <p:cNvSpPr/>
            <p:nvPr/>
          </p:nvSpPr>
          <p:spPr bwMode="auto">
            <a:xfrm>
              <a:off x="7973992" y="2280688"/>
              <a:ext cx="159936" cy="152552"/>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sp>
        <p:nvSpPr>
          <p:cNvPr id="47" name="Freeform 58"/>
          <p:cNvSpPr/>
          <p:nvPr/>
        </p:nvSpPr>
        <p:spPr bwMode="auto">
          <a:xfrm>
            <a:off x="7688734" y="3207085"/>
            <a:ext cx="427409" cy="44304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48" name="Text Placeholder 6"/>
          <p:cNvSpPr txBox="1"/>
          <p:nvPr/>
        </p:nvSpPr>
        <p:spPr>
          <a:xfrm>
            <a:off x="8570816" y="2304100"/>
            <a:ext cx="1479003" cy="3077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请替换文字内容</a:t>
            </a:r>
            <a:endParaRPr lang="en-AU" sz="14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49" name="Text Placeholder 7"/>
          <p:cNvSpPr txBox="1"/>
          <p:nvPr/>
        </p:nvSpPr>
        <p:spPr>
          <a:xfrm>
            <a:off x="8570223" y="3305237"/>
            <a:ext cx="1479427" cy="3077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请替换文字内容</a:t>
            </a:r>
            <a:endParaRPr lang="en-AU" sz="14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2" name="Text Placeholder 6"/>
          <p:cNvSpPr>
            <a:spLocks noGrp="1"/>
          </p:cNvSpPr>
          <p:nvPr/>
        </p:nvSpPr>
        <p:spPr>
          <a:xfrm>
            <a:off x="2051472" y="2326955"/>
            <a:ext cx="1479550" cy="285750"/>
          </a:xfrm>
          <a:prstGeom prst="rect">
            <a:avLst/>
          </a:prstGeom>
        </p:spPr>
        <p:txBody>
          <a:bodyPr vert="horz"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zh-CN" altLang="en-US" sz="14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请替换文字内容</a:t>
            </a:r>
            <a:endParaRPr lang="en-AU" sz="14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3" name="Text Placeholder 7"/>
          <p:cNvSpPr>
            <a:spLocks noGrp="1"/>
          </p:cNvSpPr>
          <p:nvPr/>
        </p:nvSpPr>
        <p:spPr>
          <a:xfrm>
            <a:off x="2045702" y="3280425"/>
            <a:ext cx="1479550" cy="287338"/>
          </a:xfrm>
          <a:prstGeom prst="rect">
            <a:avLst/>
          </a:prstGeom>
        </p:spPr>
        <p:txBody>
          <a:bodyPr vert="horz"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zh-CN" altLang="en-US" sz="140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rPr>
              <a:t>请替换文字内容</a:t>
            </a:r>
            <a:endParaRPr lang="en-AU" sz="1400" dirty="0">
              <a:solidFill>
                <a:schemeClr val="bg1"/>
              </a:solidFill>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grpSp>
        <p:nvGrpSpPr>
          <p:cNvPr id="56" name="组合 55"/>
          <p:cNvGrpSpPr/>
          <p:nvPr/>
        </p:nvGrpSpPr>
        <p:grpSpPr>
          <a:xfrm>
            <a:off x="5041525" y="1934394"/>
            <a:ext cx="1973546" cy="1969071"/>
            <a:chOff x="5097405" y="1901515"/>
            <a:chExt cx="1973546" cy="1969071"/>
          </a:xfrm>
          <a:solidFill>
            <a:srgbClr val="382855"/>
          </a:solidFill>
        </p:grpSpPr>
        <p:sp>
          <p:nvSpPr>
            <p:cNvPr id="57" name="Freeform 12"/>
            <p:cNvSpPr/>
            <p:nvPr/>
          </p:nvSpPr>
          <p:spPr bwMode="auto">
            <a:xfrm>
              <a:off x="5097405" y="1901515"/>
              <a:ext cx="987332" cy="985094"/>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rgbClr val="2C5F6E"/>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58" name="Freeform 13"/>
            <p:cNvSpPr/>
            <p:nvPr/>
          </p:nvSpPr>
          <p:spPr bwMode="auto">
            <a:xfrm>
              <a:off x="6084738" y="1901515"/>
              <a:ext cx="986213" cy="985094"/>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rgbClr val="FFC000"/>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63" name="Freeform 15"/>
            <p:cNvSpPr/>
            <p:nvPr/>
          </p:nvSpPr>
          <p:spPr bwMode="auto">
            <a:xfrm>
              <a:off x="6084738" y="2886611"/>
              <a:ext cx="986213" cy="983975"/>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rgbClr val="2C5F6E"/>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64" name="Freeform 14"/>
            <p:cNvSpPr/>
            <p:nvPr/>
          </p:nvSpPr>
          <p:spPr bwMode="auto">
            <a:xfrm>
              <a:off x="5097405" y="2886611"/>
              <a:ext cx="987332" cy="983975"/>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rgbClr val="FFC000"/>
            </a:solidFill>
            <a:ln>
              <a:noFill/>
            </a:ln>
          </p:spPr>
          <p:txBody>
            <a:bodyPr vert="horz" wrap="square" lIns="111650" tIns="55825" rIns="111650" bIns="55825"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en-US" sz="800">
                <a:latin typeface="字魂36号-正文宋楷" panose="02000000000000000000" charset="-122"/>
                <a:ea typeface="字魂36号-正文宋楷" panose="02000000000000000000" charset="-122"/>
                <a:cs typeface="字魂36号-正文宋楷" panose="02000000000000000000" charset="-122"/>
                <a:sym typeface="Arial" panose="020B0604020202020204" pitchFamily="34" charset="0"/>
              </a:endParaRPr>
            </a:p>
          </p:txBody>
        </p:sp>
        <p:sp>
          <p:nvSpPr>
            <p:cNvPr id="65" name="Freeform 62"/>
            <p:cNvSpPr>
              <a:spLocks noEditPoints="1"/>
            </p:cNvSpPr>
            <p:nvPr/>
          </p:nvSpPr>
          <p:spPr>
            <a:xfrm>
              <a:off x="5647232" y="2480478"/>
              <a:ext cx="875011" cy="884522"/>
            </a:xfrm>
            <a:custGeom>
              <a:avLst/>
              <a:gdLst>
                <a:gd name="txL" fmla="*/ 0 w 58"/>
                <a:gd name="txT" fmla="*/ 0 h 58"/>
                <a:gd name="txR" fmla="*/ 58 w 58"/>
                <a:gd name="txB" fmla="*/ 58 h 5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grpSp>
      <p:sp>
        <p:nvSpPr>
          <p:cNvPr id="60" name="TextBox 59"/>
          <p:cNvSpPr txBox="1"/>
          <p:nvPr/>
        </p:nvSpPr>
        <p:spPr>
          <a:xfrm>
            <a:off x="1212446" y="4684450"/>
            <a:ext cx="10121124" cy="615553"/>
          </a:xfrm>
          <a:prstGeom prst="rect">
            <a:avLst/>
          </a:prstGeom>
          <a:noFill/>
        </p:spPr>
        <p:txBody>
          <a:bodyPr wrap="square" lIns="0" tIns="0" rIns="0" bIns="0" rtlCol="0">
            <a:spAutoFit/>
          </a:bodyPr>
          <a:lstStyle/>
          <a:p>
            <a:pPr algn="ctr"/>
            <a:r>
              <a:rPr lang="zh-CN" altLang="en-US"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200</a:t>
            </a:r>
            <a:r>
              <a:rPr lang="zh-CN" altLang="en-US"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字以内，据统计每页幻灯片的最好控制在</a:t>
            </a:r>
            <a:r>
              <a:rPr lang="en-US" altLang="zh-CN"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5</a:t>
            </a:r>
            <a:r>
              <a:rPr lang="zh-CN" altLang="en-US"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分钟之内。此处添加详细文本描述，建议与标题相关并符合整体语言风格，语言描述尽量简洁生动。尽量将每页幻灯片的字数控制在</a:t>
            </a:r>
            <a:r>
              <a:rPr lang="en-US" altLang="zh-CN"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200</a:t>
            </a:r>
            <a:r>
              <a:rPr lang="zh-CN" altLang="en-US"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字以内，据统计每页幻灯片的最好控制在</a:t>
            </a:r>
            <a:r>
              <a:rPr lang="en-US" altLang="zh-CN"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5</a:t>
            </a:r>
            <a:r>
              <a:rPr lang="zh-CN" altLang="en-US" sz="13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分钟之内。</a:t>
            </a:r>
          </a:p>
        </p:txBody>
      </p:sp>
      <p:cxnSp>
        <p:nvCxnSpPr>
          <p:cNvPr id="61" name="Straight Connector 60"/>
          <p:cNvCxnSpPr/>
          <p:nvPr/>
        </p:nvCxnSpPr>
        <p:spPr>
          <a:xfrm>
            <a:off x="1220639" y="436188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81660" y="376555"/>
            <a:ext cx="3164840" cy="764540"/>
            <a:chOff x="916" y="593"/>
            <a:chExt cx="4984" cy="1204"/>
          </a:xfrm>
        </p:grpSpPr>
        <p:sp>
          <p:nvSpPr>
            <p:cNvPr id="22" name="1"/>
            <p:cNvSpPr txBox="1"/>
            <p:nvPr/>
          </p:nvSpPr>
          <p:spPr>
            <a:xfrm>
              <a:off x="916" y="593"/>
              <a:ext cx="4984" cy="822"/>
            </a:xfrm>
            <a:prstGeom prst="rect">
              <a:avLst/>
            </a:prstGeom>
            <a:noFill/>
            <a:effectLst/>
          </p:spPr>
          <p:txBody>
            <a:bodyPr wrap="square" rtlCol="0">
              <a:spAutoFit/>
            </a:bodyPr>
            <a:lstStyle/>
            <a:p>
              <a:pPr algn="dist"/>
              <a:r>
                <a:rPr lang="zh-CN"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项目</a:t>
              </a:r>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工作概述</a:t>
              </a:r>
            </a:p>
          </p:txBody>
        </p:sp>
        <p:sp>
          <p:nvSpPr>
            <p:cNvPr id="23"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0" name="组合 9"/>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7" name="组合 6"/>
            <p:cNvGrpSpPr/>
            <p:nvPr/>
          </p:nvGrpSpPr>
          <p:grpSpPr>
            <a:xfrm>
              <a:off x="0" y="3903"/>
              <a:ext cx="262" cy="2740"/>
              <a:chOff x="0" y="1124"/>
              <a:chExt cx="262" cy="2740"/>
            </a:xfrm>
          </p:grpSpPr>
          <p:sp>
            <p:nvSpPr>
              <p:cNvPr id="8" name="矩形 7"/>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9" name="矩形 8"/>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1000"/>
                                        <p:tgtEl>
                                          <p:spTgt spid="48"/>
                                        </p:tgtEl>
                                      </p:cBhvr>
                                    </p:animEffect>
                                    <p:anim calcmode="lin" valueType="num">
                                      <p:cBhvr>
                                        <p:cTn id="48" dur="1000" fill="hold"/>
                                        <p:tgtEl>
                                          <p:spTgt spid="48"/>
                                        </p:tgtEl>
                                        <p:attrNameLst>
                                          <p:attrName>ppt_x</p:attrName>
                                        </p:attrNameLst>
                                      </p:cBhvr>
                                      <p:tavLst>
                                        <p:tav tm="0">
                                          <p:val>
                                            <p:strVal val="#ppt_x"/>
                                          </p:val>
                                        </p:tav>
                                        <p:tav tm="100000">
                                          <p:val>
                                            <p:strVal val="#ppt_x"/>
                                          </p:val>
                                        </p:tav>
                                      </p:tavLst>
                                    </p:anim>
                                    <p:anim calcmode="lin" valueType="num">
                                      <p:cBhvr>
                                        <p:cTn id="49" dur="1000" fill="hold"/>
                                        <p:tgtEl>
                                          <p:spTgt spid="4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1000"/>
                                        <p:tgtEl>
                                          <p:spTgt spid="49"/>
                                        </p:tgtEl>
                                      </p:cBhvr>
                                    </p:animEffect>
                                    <p:anim calcmode="lin" valueType="num">
                                      <p:cBhvr>
                                        <p:cTn id="53" dur="1000" fill="hold"/>
                                        <p:tgtEl>
                                          <p:spTgt spid="49"/>
                                        </p:tgtEl>
                                        <p:attrNameLst>
                                          <p:attrName>ppt_x</p:attrName>
                                        </p:attrNameLst>
                                      </p:cBhvr>
                                      <p:tavLst>
                                        <p:tav tm="0">
                                          <p:val>
                                            <p:strVal val="#ppt_x"/>
                                          </p:val>
                                        </p:tav>
                                        <p:tav tm="100000">
                                          <p:val>
                                            <p:strVal val="#ppt_x"/>
                                          </p:val>
                                        </p:tav>
                                      </p:tavLst>
                                    </p:anim>
                                    <p:anim calcmode="lin" valueType="num">
                                      <p:cBhvr>
                                        <p:cTn id="54" dur="10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fade">
                                      <p:cBhvr>
                                        <p:cTn id="57" dur="1000"/>
                                        <p:tgtEl>
                                          <p:spTgt spid="2"/>
                                        </p:tgtEl>
                                      </p:cBhvr>
                                    </p:animEffect>
                                    <p:anim calcmode="lin" valueType="num">
                                      <p:cBhvr>
                                        <p:cTn id="58" dur="1000" fill="hold"/>
                                        <p:tgtEl>
                                          <p:spTgt spid="2"/>
                                        </p:tgtEl>
                                        <p:attrNameLst>
                                          <p:attrName>ppt_x</p:attrName>
                                        </p:attrNameLst>
                                      </p:cBhvr>
                                      <p:tavLst>
                                        <p:tav tm="0">
                                          <p:val>
                                            <p:strVal val="#ppt_x"/>
                                          </p:val>
                                        </p:tav>
                                        <p:tav tm="100000">
                                          <p:val>
                                            <p:strVal val="#ppt_x"/>
                                          </p:val>
                                        </p:tav>
                                      </p:tavLst>
                                    </p:anim>
                                    <p:anim calcmode="lin" valueType="num">
                                      <p:cBhvr>
                                        <p:cTn id="59" dur="1000" fill="hold"/>
                                        <p:tgtEl>
                                          <p:spTgt spid="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1000"/>
                                        <p:tgtEl>
                                          <p:spTgt spid="56"/>
                                        </p:tgtEl>
                                      </p:cBhvr>
                                    </p:animEffect>
                                    <p:anim calcmode="lin" valueType="num">
                                      <p:cBhvr>
                                        <p:cTn id="68" dur="1000" fill="hold"/>
                                        <p:tgtEl>
                                          <p:spTgt spid="56"/>
                                        </p:tgtEl>
                                        <p:attrNameLst>
                                          <p:attrName>ppt_x</p:attrName>
                                        </p:attrNameLst>
                                      </p:cBhvr>
                                      <p:tavLst>
                                        <p:tav tm="0">
                                          <p:val>
                                            <p:strVal val="#ppt_x"/>
                                          </p:val>
                                        </p:tav>
                                        <p:tav tm="100000">
                                          <p:val>
                                            <p:strVal val="#ppt_x"/>
                                          </p:val>
                                        </p:tav>
                                      </p:tavLst>
                                    </p:anim>
                                    <p:anim calcmode="lin" valueType="num">
                                      <p:cBhvr>
                                        <p:cTn id="69" dur="1000" fill="hold"/>
                                        <p:tgtEl>
                                          <p:spTgt spid="56"/>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18" presetClass="entr" presetSubtype="3"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strips(upRight)">
                                      <p:cBhvr>
                                        <p:cTn id="73" dur="500"/>
                                        <p:tgtEl>
                                          <p:spTgt spid="61"/>
                                        </p:tgtEl>
                                      </p:cBhvr>
                                    </p:animEffect>
                                  </p:childTnLst>
                                </p:cTn>
                              </p:par>
                            </p:childTnLst>
                          </p:cTn>
                        </p:par>
                        <p:par>
                          <p:cTn id="74" fill="hold">
                            <p:stCondLst>
                              <p:cond delay="1500"/>
                            </p:stCondLst>
                            <p:childTnLst>
                              <p:par>
                                <p:cTn id="75" presetID="10" presetClass="entr" presetSubtype="0" fill="hold" grpId="0" nodeType="after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47" grpId="0" bldLvl="0" animBg="1"/>
      <p:bldP spid="48" grpId="0"/>
      <p:bldP spid="49" grpId="0"/>
      <p:bldP spid="2" grpId="0"/>
      <p:bldP spid="3" grpId="0"/>
      <p:bldP spid="6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30800" y="2192254"/>
            <a:ext cx="8894868" cy="627755"/>
            <a:chOff x="1383665" y="2328327"/>
            <a:chExt cx="9717405" cy="685806"/>
          </a:xfrm>
        </p:grpSpPr>
        <p:sp>
          <p:nvSpPr>
            <p:cNvPr id="6" name="矩形 5"/>
            <p:cNvSpPr/>
            <p:nvPr/>
          </p:nvSpPr>
          <p:spPr>
            <a:xfrm>
              <a:off x="1383665" y="2328327"/>
              <a:ext cx="3239135" cy="685806"/>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7" name="矩形 6"/>
            <p:cNvSpPr/>
            <p:nvPr/>
          </p:nvSpPr>
          <p:spPr>
            <a:xfrm>
              <a:off x="4622800" y="2328327"/>
              <a:ext cx="3239135" cy="6858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8" name="矩形 7"/>
            <p:cNvSpPr/>
            <p:nvPr/>
          </p:nvSpPr>
          <p:spPr>
            <a:xfrm>
              <a:off x="7861935" y="2328327"/>
              <a:ext cx="3239135" cy="685806"/>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9" name="矩形 8"/>
            <p:cNvSpPr/>
            <p:nvPr/>
          </p:nvSpPr>
          <p:spPr>
            <a:xfrm>
              <a:off x="5252353" y="2471175"/>
              <a:ext cx="1980029" cy="400110"/>
            </a:xfrm>
            <a:prstGeom prst="rect">
              <a:avLst/>
            </a:prstGeom>
          </p:spPr>
          <p:txBody>
            <a:bodyPr wrap="none">
              <a:spAutoFit/>
            </a:bodyPr>
            <a:lstStyle/>
            <a:p>
              <a:pPr algn="just"/>
              <a:r>
                <a:rPr lang="zh-CN" altLang="en-US" sz="2000" dirty="0">
                  <a:solidFill>
                    <a:schemeClr val="bg1"/>
                  </a:solidFill>
                  <a:latin typeface="字魂36号-正文宋楷" panose="02000000000000000000" charset="-122"/>
                  <a:ea typeface="字魂36号-正文宋楷" panose="02000000000000000000" charset="-122"/>
                  <a:cs typeface="字魂36号-正文宋楷" panose="02000000000000000000" charset="-122"/>
                </a:rPr>
                <a:t>请输入您的内容</a:t>
              </a:r>
            </a:p>
          </p:txBody>
        </p:sp>
        <p:sp>
          <p:nvSpPr>
            <p:cNvPr id="10" name="矩形 9"/>
            <p:cNvSpPr/>
            <p:nvPr/>
          </p:nvSpPr>
          <p:spPr>
            <a:xfrm>
              <a:off x="2076363" y="2471175"/>
              <a:ext cx="1980029" cy="400110"/>
            </a:xfrm>
            <a:prstGeom prst="rect">
              <a:avLst/>
            </a:prstGeom>
          </p:spPr>
          <p:txBody>
            <a:bodyPr wrap="none">
              <a:spAutoFit/>
            </a:bodyPr>
            <a:lstStyle/>
            <a:p>
              <a:pPr algn="just"/>
              <a:r>
                <a:rPr lang="zh-CN" altLang="en-US" sz="2000" dirty="0">
                  <a:solidFill>
                    <a:schemeClr val="bg1"/>
                  </a:solidFill>
                  <a:latin typeface="字魂36号-正文宋楷" panose="02000000000000000000" charset="-122"/>
                  <a:ea typeface="字魂36号-正文宋楷" panose="02000000000000000000" charset="-122"/>
                  <a:cs typeface="字魂36号-正文宋楷" panose="02000000000000000000" charset="-122"/>
                </a:rPr>
                <a:t>请输入您的内容</a:t>
              </a:r>
            </a:p>
          </p:txBody>
        </p:sp>
        <p:sp>
          <p:nvSpPr>
            <p:cNvPr id="11" name="矩形 10"/>
            <p:cNvSpPr/>
            <p:nvPr/>
          </p:nvSpPr>
          <p:spPr>
            <a:xfrm>
              <a:off x="8447607" y="2471175"/>
              <a:ext cx="1980029" cy="400110"/>
            </a:xfrm>
            <a:prstGeom prst="rect">
              <a:avLst/>
            </a:prstGeom>
          </p:spPr>
          <p:txBody>
            <a:bodyPr wrap="none">
              <a:spAutoFit/>
            </a:bodyPr>
            <a:lstStyle/>
            <a:p>
              <a:pPr algn="just"/>
              <a:r>
                <a:rPr lang="zh-CN" altLang="en-US" sz="2000" dirty="0">
                  <a:solidFill>
                    <a:schemeClr val="bg1"/>
                  </a:solidFill>
                  <a:latin typeface="字魂36号-正文宋楷" panose="02000000000000000000" charset="-122"/>
                  <a:ea typeface="字魂36号-正文宋楷" panose="02000000000000000000" charset="-122"/>
                  <a:cs typeface="字魂36号-正文宋楷" panose="02000000000000000000" charset="-122"/>
                </a:rPr>
                <a:t>请输入您的内容</a:t>
              </a:r>
            </a:p>
          </p:txBody>
        </p:sp>
      </p:grpSp>
      <p:sp>
        <p:nvSpPr>
          <p:cNvPr id="12" name="文本框 11"/>
          <p:cNvSpPr txBox="1"/>
          <p:nvPr/>
        </p:nvSpPr>
        <p:spPr>
          <a:xfrm>
            <a:off x="2083983" y="3804096"/>
            <a:ext cx="2330892" cy="1851789"/>
          </a:xfrm>
          <a:prstGeom prst="rect">
            <a:avLst/>
          </a:prstGeom>
          <a:noFill/>
        </p:spPr>
        <p:txBody>
          <a:bodyPr wrap="square" rtlCol="0">
            <a:spAutoFit/>
          </a:bodyPr>
          <a:lstStyle/>
          <a:p>
            <a:pPr algn="ctr">
              <a:lnSpc>
                <a:spcPts val="2000"/>
              </a:lnSpc>
            </a:pPr>
            <a:r>
              <a:rPr lang="en-US" altLang="zh-CN"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rPr>
              <a:t>Please enter the font and title you think is appropriate in the box, and change your color. Please enter the font and title you think is appropriate in the box, and change your color.</a:t>
            </a:r>
            <a:endParaRPr lang="zh-CN" altLang="en-US"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endParaRPr>
          </a:p>
          <a:p>
            <a:pPr algn="just">
              <a:lnSpc>
                <a:spcPts val="2000"/>
              </a:lnSpc>
            </a:pPr>
            <a:endParaRPr lang="zh-CN" altLang="en-US"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14" name="Google Shape;982;p32"/>
          <p:cNvGrpSpPr/>
          <p:nvPr/>
        </p:nvGrpSpPr>
        <p:grpSpPr>
          <a:xfrm>
            <a:off x="3074943" y="3373143"/>
            <a:ext cx="276669" cy="274448"/>
            <a:chOff x="-31174066" y="1911418"/>
            <a:chExt cx="293785" cy="291425"/>
          </a:xfrm>
          <a:solidFill>
            <a:srgbClr val="2C5F6E"/>
          </a:solidFill>
        </p:grpSpPr>
        <p:sp>
          <p:nvSpPr>
            <p:cNvPr id="15" name="Google Shape;983;p32"/>
            <p:cNvSpPr/>
            <p:nvPr/>
          </p:nvSpPr>
          <p:spPr>
            <a:xfrm>
              <a:off x="-31174066" y="1911418"/>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16" name="Google Shape;984;p32"/>
            <p:cNvSpPr/>
            <p:nvPr/>
          </p:nvSpPr>
          <p:spPr>
            <a:xfrm>
              <a:off x="-31138630" y="2116970"/>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17" name="Google Shape;985;p32"/>
            <p:cNvSpPr/>
            <p:nvPr/>
          </p:nvSpPr>
          <p:spPr>
            <a:xfrm>
              <a:off x="-31138630" y="2048445"/>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18" name="Google Shape;986;p32"/>
            <p:cNvSpPr/>
            <p:nvPr/>
          </p:nvSpPr>
          <p:spPr>
            <a:xfrm>
              <a:off x="-31138630" y="1979144"/>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19" name="Google Shape;987;p32"/>
            <p:cNvSpPr/>
            <p:nvPr/>
          </p:nvSpPr>
          <p:spPr>
            <a:xfrm>
              <a:off x="-31069331" y="1979144"/>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0" name="Google Shape;988;p32"/>
            <p:cNvSpPr/>
            <p:nvPr/>
          </p:nvSpPr>
          <p:spPr>
            <a:xfrm>
              <a:off x="-31069331" y="2013794"/>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1" name="Google Shape;989;p32"/>
            <p:cNvSpPr/>
            <p:nvPr/>
          </p:nvSpPr>
          <p:spPr>
            <a:xfrm>
              <a:off x="-31069331" y="2048445"/>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2" name="Google Shape;990;p32"/>
            <p:cNvSpPr/>
            <p:nvPr/>
          </p:nvSpPr>
          <p:spPr>
            <a:xfrm>
              <a:off x="-31069331" y="2082319"/>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6" name="Google Shape;991;p32"/>
            <p:cNvSpPr/>
            <p:nvPr/>
          </p:nvSpPr>
          <p:spPr>
            <a:xfrm>
              <a:off x="-31069331" y="2116970"/>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7" name="Google Shape;992;p32"/>
            <p:cNvSpPr/>
            <p:nvPr/>
          </p:nvSpPr>
          <p:spPr>
            <a:xfrm>
              <a:off x="-31069331" y="2151645"/>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28" name="Google Shape;993;p32"/>
            <p:cNvSpPr/>
            <p:nvPr/>
          </p:nvSpPr>
          <p:spPr>
            <a:xfrm>
              <a:off x="-30931481" y="1946069"/>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29" name="文本框 28"/>
          <p:cNvSpPr txBox="1"/>
          <p:nvPr/>
        </p:nvSpPr>
        <p:spPr>
          <a:xfrm>
            <a:off x="5004983" y="3801158"/>
            <a:ext cx="2330892" cy="1851789"/>
          </a:xfrm>
          <a:prstGeom prst="rect">
            <a:avLst/>
          </a:prstGeom>
          <a:noFill/>
        </p:spPr>
        <p:txBody>
          <a:bodyPr wrap="square" rtlCol="0">
            <a:spAutoFit/>
          </a:bodyPr>
          <a:lstStyle/>
          <a:p>
            <a:pPr algn="ctr">
              <a:lnSpc>
                <a:spcPts val="2000"/>
              </a:lnSpc>
            </a:pPr>
            <a:r>
              <a:rPr lang="en-US" altLang="zh-CN"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rPr>
              <a:t>Please enter the font and title you think is appropriate in the box, and change your color. Please enter the font and title you think is appropriate in the box, and change your color.</a:t>
            </a:r>
            <a:endParaRPr lang="zh-CN" altLang="en-US"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endParaRPr>
          </a:p>
          <a:p>
            <a:pPr algn="just">
              <a:lnSpc>
                <a:spcPts val="2000"/>
              </a:lnSpc>
            </a:pPr>
            <a:endParaRPr lang="zh-CN" altLang="en-US"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30" name="Google Shape;982;p32"/>
          <p:cNvGrpSpPr/>
          <p:nvPr/>
        </p:nvGrpSpPr>
        <p:grpSpPr>
          <a:xfrm>
            <a:off x="5995943" y="3370205"/>
            <a:ext cx="276669" cy="274448"/>
            <a:chOff x="-31174066" y="1911418"/>
            <a:chExt cx="293785" cy="291425"/>
          </a:xfrm>
          <a:solidFill>
            <a:srgbClr val="FFC000"/>
          </a:solidFill>
        </p:grpSpPr>
        <p:sp>
          <p:nvSpPr>
            <p:cNvPr id="31" name="Google Shape;983;p32"/>
            <p:cNvSpPr/>
            <p:nvPr/>
          </p:nvSpPr>
          <p:spPr>
            <a:xfrm>
              <a:off x="-31174066" y="1911418"/>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2" name="Google Shape;984;p32"/>
            <p:cNvSpPr/>
            <p:nvPr/>
          </p:nvSpPr>
          <p:spPr>
            <a:xfrm>
              <a:off x="-31138630" y="2116970"/>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3" name="Google Shape;985;p32"/>
            <p:cNvSpPr/>
            <p:nvPr/>
          </p:nvSpPr>
          <p:spPr>
            <a:xfrm>
              <a:off x="-31138630" y="2048445"/>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4" name="Google Shape;986;p32"/>
            <p:cNvSpPr/>
            <p:nvPr/>
          </p:nvSpPr>
          <p:spPr>
            <a:xfrm>
              <a:off x="-31138630" y="1979144"/>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5" name="Google Shape;987;p32"/>
            <p:cNvSpPr/>
            <p:nvPr/>
          </p:nvSpPr>
          <p:spPr>
            <a:xfrm>
              <a:off x="-31069331" y="1979144"/>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6" name="Google Shape;988;p32"/>
            <p:cNvSpPr/>
            <p:nvPr/>
          </p:nvSpPr>
          <p:spPr>
            <a:xfrm>
              <a:off x="-31069331" y="2013794"/>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7" name="Google Shape;989;p32"/>
            <p:cNvSpPr/>
            <p:nvPr/>
          </p:nvSpPr>
          <p:spPr>
            <a:xfrm>
              <a:off x="-31069331" y="2048445"/>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8" name="Google Shape;990;p32"/>
            <p:cNvSpPr/>
            <p:nvPr/>
          </p:nvSpPr>
          <p:spPr>
            <a:xfrm>
              <a:off x="-31069331" y="2082319"/>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39" name="Google Shape;991;p32"/>
            <p:cNvSpPr/>
            <p:nvPr/>
          </p:nvSpPr>
          <p:spPr>
            <a:xfrm>
              <a:off x="-31069331" y="2116970"/>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0" name="Google Shape;992;p32"/>
            <p:cNvSpPr/>
            <p:nvPr/>
          </p:nvSpPr>
          <p:spPr>
            <a:xfrm>
              <a:off x="-31069331" y="2151645"/>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1" name="Google Shape;993;p32"/>
            <p:cNvSpPr/>
            <p:nvPr/>
          </p:nvSpPr>
          <p:spPr>
            <a:xfrm>
              <a:off x="-30931481" y="1946069"/>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sp>
        <p:nvSpPr>
          <p:cNvPr id="42" name="文本框 41"/>
          <p:cNvSpPr txBox="1"/>
          <p:nvPr/>
        </p:nvSpPr>
        <p:spPr>
          <a:xfrm>
            <a:off x="7925983" y="3798220"/>
            <a:ext cx="2330892" cy="1851789"/>
          </a:xfrm>
          <a:prstGeom prst="rect">
            <a:avLst/>
          </a:prstGeom>
          <a:noFill/>
        </p:spPr>
        <p:txBody>
          <a:bodyPr wrap="square" rtlCol="0">
            <a:spAutoFit/>
          </a:bodyPr>
          <a:lstStyle/>
          <a:p>
            <a:pPr algn="ctr">
              <a:lnSpc>
                <a:spcPts val="2000"/>
              </a:lnSpc>
            </a:pPr>
            <a:r>
              <a:rPr lang="en-US" altLang="zh-CN"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rPr>
              <a:t>Please enter the font and title you think is appropriate in the box, and change your color. Please enter the font and title you think is appropriate in the box, and change your color.</a:t>
            </a:r>
            <a:endParaRPr lang="zh-CN" altLang="en-US"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endParaRPr>
          </a:p>
          <a:p>
            <a:pPr algn="just">
              <a:lnSpc>
                <a:spcPts val="2000"/>
              </a:lnSpc>
            </a:pPr>
            <a:endParaRPr lang="zh-CN" altLang="en-US" sz="1100" spc="1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43" name="Google Shape;982;p32"/>
          <p:cNvGrpSpPr/>
          <p:nvPr/>
        </p:nvGrpSpPr>
        <p:grpSpPr>
          <a:xfrm>
            <a:off x="8916943" y="3367267"/>
            <a:ext cx="276669" cy="274448"/>
            <a:chOff x="-31174066" y="1911418"/>
            <a:chExt cx="293785" cy="291425"/>
          </a:xfrm>
          <a:solidFill>
            <a:srgbClr val="2C5F6E"/>
          </a:solidFill>
        </p:grpSpPr>
        <p:sp>
          <p:nvSpPr>
            <p:cNvPr id="44" name="Google Shape;983;p32"/>
            <p:cNvSpPr/>
            <p:nvPr/>
          </p:nvSpPr>
          <p:spPr>
            <a:xfrm>
              <a:off x="-31174066" y="1911418"/>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5" name="Google Shape;984;p32"/>
            <p:cNvSpPr/>
            <p:nvPr/>
          </p:nvSpPr>
          <p:spPr>
            <a:xfrm>
              <a:off x="-31138630" y="2116970"/>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6" name="Google Shape;985;p32"/>
            <p:cNvSpPr/>
            <p:nvPr/>
          </p:nvSpPr>
          <p:spPr>
            <a:xfrm>
              <a:off x="-31138630" y="2048445"/>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7" name="Google Shape;986;p32"/>
            <p:cNvSpPr/>
            <p:nvPr/>
          </p:nvSpPr>
          <p:spPr>
            <a:xfrm>
              <a:off x="-31138630" y="1979144"/>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8" name="Google Shape;987;p32"/>
            <p:cNvSpPr/>
            <p:nvPr/>
          </p:nvSpPr>
          <p:spPr>
            <a:xfrm>
              <a:off x="-31069331" y="1979144"/>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49" name="Google Shape;988;p32"/>
            <p:cNvSpPr/>
            <p:nvPr/>
          </p:nvSpPr>
          <p:spPr>
            <a:xfrm>
              <a:off x="-31069331" y="2013794"/>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50" name="Google Shape;989;p32"/>
            <p:cNvSpPr/>
            <p:nvPr/>
          </p:nvSpPr>
          <p:spPr>
            <a:xfrm>
              <a:off x="-31069331" y="2048445"/>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51" name="Google Shape;990;p32"/>
            <p:cNvSpPr/>
            <p:nvPr/>
          </p:nvSpPr>
          <p:spPr>
            <a:xfrm>
              <a:off x="-31069331" y="2082319"/>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52" name="Google Shape;991;p32"/>
            <p:cNvSpPr/>
            <p:nvPr/>
          </p:nvSpPr>
          <p:spPr>
            <a:xfrm>
              <a:off x="-31069331" y="2116970"/>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53" name="Google Shape;992;p32"/>
            <p:cNvSpPr/>
            <p:nvPr/>
          </p:nvSpPr>
          <p:spPr>
            <a:xfrm>
              <a:off x="-31069331" y="2151645"/>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sp>
          <p:nvSpPr>
            <p:cNvPr id="54" name="Google Shape;993;p32"/>
            <p:cNvSpPr/>
            <p:nvPr/>
          </p:nvSpPr>
          <p:spPr>
            <a:xfrm>
              <a:off x="-30931481" y="1946069"/>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latin typeface="Arial" panose="020B0604020202020204"/>
                <a:cs typeface="Arial" panose="020B0604020202020204"/>
                <a:sym typeface="Arial" panose="020B0604020202020204"/>
              </a:endParaRPr>
            </a:p>
          </p:txBody>
        </p:sp>
      </p:grpSp>
      <p:grpSp>
        <p:nvGrpSpPr>
          <p:cNvPr id="2" name="组合 1"/>
          <p:cNvGrpSpPr/>
          <p:nvPr/>
        </p:nvGrpSpPr>
        <p:grpSpPr>
          <a:xfrm>
            <a:off x="0" y="2478405"/>
            <a:ext cx="12191365" cy="1739900"/>
            <a:chOff x="0" y="3903"/>
            <a:chExt cx="19199" cy="2740"/>
          </a:xfrm>
        </p:grpSpPr>
        <p:grpSp>
          <p:nvGrpSpPr>
            <p:cNvPr id="13" name="组合 12"/>
            <p:cNvGrpSpPr/>
            <p:nvPr/>
          </p:nvGrpSpPr>
          <p:grpSpPr>
            <a:xfrm>
              <a:off x="18937" y="3903"/>
              <a:ext cx="262" cy="2740"/>
              <a:chOff x="0" y="1124"/>
              <a:chExt cx="262" cy="2740"/>
            </a:xfrm>
          </p:grpSpPr>
          <p:sp>
            <p:nvSpPr>
              <p:cNvPr id="23" name="矩形 22"/>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55" name="矩形 54"/>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56" name="组合 55"/>
            <p:cNvGrpSpPr/>
            <p:nvPr/>
          </p:nvGrpSpPr>
          <p:grpSpPr>
            <a:xfrm>
              <a:off x="0" y="3903"/>
              <a:ext cx="262" cy="2740"/>
              <a:chOff x="0" y="1124"/>
              <a:chExt cx="262" cy="2740"/>
            </a:xfrm>
          </p:grpSpPr>
          <p:sp>
            <p:nvSpPr>
              <p:cNvPr id="57" name="矩形 56"/>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58" name="矩形 5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grpSp>
        <p:nvGrpSpPr>
          <p:cNvPr id="59" name="组合 58"/>
          <p:cNvGrpSpPr/>
          <p:nvPr/>
        </p:nvGrpSpPr>
        <p:grpSpPr>
          <a:xfrm>
            <a:off x="581660" y="376555"/>
            <a:ext cx="3164840" cy="764540"/>
            <a:chOff x="916" y="593"/>
            <a:chExt cx="4984" cy="1204"/>
          </a:xfrm>
        </p:grpSpPr>
        <p:sp>
          <p:nvSpPr>
            <p:cNvPr id="60" name="1"/>
            <p:cNvSpPr txBox="1"/>
            <p:nvPr/>
          </p:nvSpPr>
          <p:spPr>
            <a:xfrm>
              <a:off x="916" y="593"/>
              <a:ext cx="4984" cy="822"/>
            </a:xfrm>
            <a:prstGeom prst="rect">
              <a:avLst/>
            </a:prstGeom>
            <a:noFill/>
            <a:effectLst/>
          </p:spPr>
          <p:txBody>
            <a:bodyPr wrap="square" rtlCol="0">
              <a:spAutoFit/>
            </a:bodyPr>
            <a:lstStyle/>
            <a:p>
              <a:pPr algn="dist"/>
              <a:r>
                <a:rPr lang="zh-CN"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项目</a:t>
              </a:r>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工作概述</a:t>
              </a:r>
            </a:p>
          </p:txBody>
        </p:sp>
        <p:sp>
          <p:nvSpPr>
            <p:cNvPr id="62"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0-#ppt_w/2"/>
                                          </p:val>
                                        </p:tav>
                                        <p:tav tm="100000">
                                          <p:val>
                                            <p:strVal val="#ppt_x"/>
                                          </p:val>
                                        </p:tav>
                                      </p:tavLst>
                                    </p:anim>
                                    <p:anim calcmode="lin" valueType="num">
                                      <p:cBhvr additive="base">
                                        <p:cTn id="11" dur="1000" fill="hold"/>
                                        <p:tgtEl>
                                          <p:spTgt spid="1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1000" fill="hold"/>
                                        <p:tgtEl>
                                          <p:spTgt spid="29"/>
                                        </p:tgtEl>
                                        <p:attrNameLst>
                                          <p:attrName>ppt_x</p:attrName>
                                        </p:attrNameLst>
                                      </p:cBhvr>
                                      <p:tavLst>
                                        <p:tav tm="0">
                                          <p:val>
                                            <p:strVal val="0-#ppt_w/2"/>
                                          </p:val>
                                        </p:tav>
                                        <p:tav tm="100000">
                                          <p:val>
                                            <p:strVal val="#ppt_x"/>
                                          </p:val>
                                        </p:tav>
                                      </p:tavLst>
                                    </p:anim>
                                    <p:anim calcmode="lin" valueType="num">
                                      <p:cBhvr additive="base">
                                        <p:cTn id="19" dur="1000" fill="hold"/>
                                        <p:tgtEl>
                                          <p:spTgt spid="2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1000" fill="hold"/>
                                        <p:tgtEl>
                                          <p:spTgt spid="42"/>
                                        </p:tgtEl>
                                        <p:attrNameLst>
                                          <p:attrName>ppt_x</p:attrName>
                                        </p:attrNameLst>
                                      </p:cBhvr>
                                      <p:tavLst>
                                        <p:tav tm="0">
                                          <p:val>
                                            <p:strVal val="0-#ppt_w/2"/>
                                          </p:val>
                                        </p:tav>
                                        <p:tav tm="100000">
                                          <p:val>
                                            <p:strVal val="#ppt_x"/>
                                          </p:val>
                                        </p:tav>
                                      </p:tavLst>
                                    </p:anim>
                                    <p:anim calcmode="lin" valueType="num">
                                      <p:cBhvr additive="base">
                                        <p:cTn id="27" dur="10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0-#ppt_w/2"/>
                                          </p:val>
                                        </p:tav>
                                        <p:tav tm="100000">
                                          <p:val>
                                            <p:strVal val="#ppt_x"/>
                                          </p:val>
                                        </p:tav>
                                      </p:tavLst>
                                    </p:anim>
                                    <p:anim calcmode="lin" valueType="num">
                                      <p:cBhvr additive="base">
                                        <p:cTn id="31"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9"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.02</a:t>
            </a:r>
          </a:p>
        </p:txBody>
      </p:sp>
      <p:sp>
        <p:nvSpPr>
          <p:cNvPr id="20" name="Freeform 5"/>
          <p:cNvSpPr/>
          <p:nvPr/>
        </p:nvSpPr>
        <p:spPr bwMode="auto">
          <a:xfrm>
            <a:off x="6113723" y="3726962"/>
            <a:ext cx="1446040" cy="1328741"/>
          </a:xfrm>
          <a:custGeom>
            <a:avLst/>
            <a:gdLst>
              <a:gd name="T0" fmla="*/ 1017 w 1100"/>
              <a:gd name="T1" fmla="*/ 120 h 1010"/>
              <a:gd name="T2" fmla="*/ 766 w 1100"/>
              <a:gd name="T3" fmla="*/ 80 h 1010"/>
              <a:gd name="T4" fmla="*/ 773 w 1100"/>
              <a:gd name="T5" fmla="*/ 141 h 1010"/>
              <a:gd name="T6" fmla="*/ 637 w 1100"/>
              <a:gd name="T7" fmla="*/ 240 h 1010"/>
              <a:gd name="T8" fmla="*/ 538 w 1100"/>
              <a:gd name="T9" fmla="*/ 104 h 1010"/>
              <a:gd name="T10" fmla="*/ 563 w 1100"/>
              <a:gd name="T11" fmla="*/ 47 h 1010"/>
              <a:gd name="T12" fmla="*/ 313 w 1100"/>
              <a:gd name="T13" fmla="*/ 8 h 1010"/>
              <a:gd name="T14" fmla="*/ 210 w 1100"/>
              <a:gd name="T15" fmla="*/ 83 h 1010"/>
              <a:gd name="T16" fmla="*/ 169 w 1100"/>
              <a:gd name="T17" fmla="*/ 341 h 1010"/>
              <a:gd name="T18" fmla="*/ 128 w 1100"/>
              <a:gd name="T19" fmla="*/ 325 h 1010"/>
              <a:gd name="T20" fmla="*/ 9 w 1100"/>
              <a:gd name="T21" fmla="*/ 411 h 1010"/>
              <a:gd name="T22" fmla="*/ 95 w 1100"/>
              <a:gd name="T23" fmla="*/ 530 h 1010"/>
              <a:gd name="T24" fmla="*/ 139 w 1100"/>
              <a:gd name="T25" fmla="*/ 528 h 1010"/>
              <a:gd name="T26" fmla="*/ 98 w 1100"/>
              <a:gd name="T27" fmla="*/ 786 h 1010"/>
              <a:gd name="T28" fmla="*/ 173 w 1100"/>
              <a:gd name="T29" fmla="*/ 890 h 1010"/>
              <a:gd name="T30" fmla="*/ 877 w 1100"/>
              <a:gd name="T31" fmla="*/ 1002 h 1010"/>
              <a:gd name="T32" fmla="*/ 980 w 1100"/>
              <a:gd name="T33" fmla="*/ 927 h 1010"/>
              <a:gd name="T34" fmla="*/ 1092 w 1100"/>
              <a:gd name="T35" fmla="*/ 223 h 1010"/>
              <a:gd name="T36" fmla="*/ 1017 w 1100"/>
              <a:gd name="T37" fmla="*/ 12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0" h="1010">
                <a:moveTo>
                  <a:pt x="1017" y="120"/>
                </a:moveTo>
                <a:cubicBezTo>
                  <a:pt x="766" y="80"/>
                  <a:pt x="766" y="80"/>
                  <a:pt x="766" y="80"/>
                </a:cubicBezTo>
                <a:cubicBezTo>
                  <a:pt x="774" y="99"/>
                  <a:pt x="776" y="120"/>
                  <a:pt x="773" y="141"/>
                </a:cubicBezTo>
                <a:cubicBezTo>
                  <a:pt x="763" y="206"/>
                  <a:pt x="702" y="251"/>
                  <a:pt x="637" y="240"/>
                </a:cubicBezTo>
                <a:cubicBezTo>
                  <a:pt x="572" y="230"/>
                  <a:pt x="527" y="169"/>
                  <a:pt x="538" y="104"/>
                </a:cubicBezTo>
                <a:cubicBezTo>
                  <a:pt x="541" y="82"/>
                  <a:pt x="550" y="63"/>
                  <a:pt x="563" y="47"/>
                </a:cubicBezTo>
                <a:cubicBezTo>
                  <a:pt x="313" y="8"/>
                  <a:pt x="313" y="8"/>
                  <a:pt x="313" y="8"/>
                </a:cubicBezTo>
                <a:cubicBezTo>
                  <a:pt x="264" y="0"/>
                  <a:pt x="218" y="33"/>
                  <a:pt x="210" y="83"/>
                </a:cubicBezTo>
                <a:cubicBezTo>
                  <a:pt x="169" y="341"/>
                  <a:pt x="169" y="341"/>
                  <a:pt x="169" y="341"/>
                </a:cubicBezTo>
                <a:cubicBezTo>
                  <a:pt x="157" y="333"/>
                  <a:pt x="143" y="328"/>
                  <a:pt x="128" y="325"/>
                </a:cubicBezTo>
                <a:cubicBezTo>
                  <a:pt x="71" y="316"/>
                  <a:pt x="18" y="355"/>
                  <a:pt x="9" y="411"/>
                </a:cubicBezTo>
                <a:cubicBezTo>
                  <a:pt x="0" y="468"/>
                  <a:pt x="38" y="521"/>
                  <a:pt x="95" y="530"/>
                </a:cubicBezTo>
                <a:cubicBezTo>
                  <a:pt x="110" y="533"/>
                  <a:pt x="125" y="531"/>
                  <a:pt x="139" y="528"/>
                </a:cubicBezTo>
                <a:cubicBezTo>
                  <a:pt x="98" y="786"/>
                  <a:pt x="98" y="786"/>
                  <a:pt x="98" y="786"/>
                </a:cubicBezTo>
                <a:cubicBezTo>
                  <a:pt x="90" y="836"/>
                  <a:pt x="124" y="882"/>
                  <a:pt x="173" y="890"/>
                </a:cubicBezTo>
                <a:cubicBezTo>
                  <a:pt x="877" y="1002"/>
                  <a:pt x="877" y="1002"/>
                  <a:pt x="877" y="1002"/>
                </a:cubicBezTo>
                <a:cubicBezTo>
                  <a:pt x="926" y="1010"/>
                  <a:pt x="972" y="976"/>
                  <a:pt x="980" y="927"/>
                </a:cubicBezTo>
                <a:cubicBezTo>
                  <a:pt x="1092" y="223"/>
                  <a:pt x="1092" y="223"/>
                  <a:pt x="1092" y="223"/>
                </a:cubicBezTo>
                <a:cubicBezTo>
                  <a:pt x="1100" y="174"/>
                  <a:pt x="1066" y="128"/>
                  <a:pt x="1017" y="120"/>
                </a:cubicBezTo>
              </a:path>
            </a:pathLst>
          </a:custGeom>
          <a:solidFill>
            <a:srgbClr val="2C5F6E"/>
          </a:solidFill>
          <a:ln>
            <a:noFill/>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21" name="Group 152"/>
          <p:cNvGrpSpPr/>
          <p:nvPr/>
        </p:nvGrpSpPr>
        <p:grpSpPr>
          <a:xfrm>
            <a:off x="6670595" y="4289335"/>
            <a:ext cx="465138" cy="391319"/>
            <a:chOff x="5368132" y="2625725"/>
            <a:chExt cx="465138" cy="391319"/>
          </a:xfrm>
          <a:solidFill>
            <a:schemeClr val="bg1"/>
          </a:solidFill>
        </p:grpSpPr>
        <p:sp>
          <p:nvSpPr>
            <p:cNvPr id="2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sp>
        <p:nvSpPr>
          <p:cNvPr id="28" name="Freeform 71"/>
          <p:cNvSpPr/>
          <p:nvPr/>
        </p:nvSpPr>
        <p:spPr bwMode="auto">
          <a:xfrm>
            <a:off x="4817511" y="3514048"/>
            <a:ext cx="1273540" cy="1444069"/>
          </a:xfrm>
          <a:custGeom>
            <a:avLst/>
            <a:gdLst>
              <a:gd name="T0" fmla="*/ 877 w 968"/>
              <a:gd name="T1" fmla="*/ 459 h 1098"/>
              <a:gd name="T2" fmla="*/ 918 w 968"/>
              <a:gd name="T3" fmla="*/ 462 h 1098"/>
              <a:gd name="T4" fmla="*/ 894 w 968"/>
              <a:gd name="T5" fmla="*/ 216 h 1098"/>
              <a:gd name="T6" fmla="*/ 795 w 968"/>
              <a:gd name="T7" fmla="*/ 135 h 1098"/>
              <a:gd name="T8" fmla="*/ 524 w 968"/>
              <a:gd name="T9" fmla="*/ 162 h 1098"/>
              <a:gd name="T10" fmla="*/ 538 w 968"/>
              <a:gd name="T11" fmla="*/ 99 h 1098"/>
              <a:gd name="T12" fmla="*/ 425 w 968"/>
              <a:gd name="T13" fmla="*/ 6 h 1098"/>
              <a:gd name="T14" fmla="*/ 332 w 968"/>
              <a:gd name="T15" fmla="*/ 119 h 1098"/>
              <a:gd name="T16" fmla="*/ 358 w 968"/>
              <a:gd name="T17" fmla="*/ 178 h 1098"/>
              <a:gd name="T18" fmla="*/ 86 w 968"/>
              <a:gd name="T19" fmla="*/ 205 h 1098"/>
              <a:gd name="T20" fmla="*/ 5 w 968"/>
              <a:gd name="T21" fmla="*/ 303 h 1098"/>
              <a:gd name="T22" fmla="*/ 75 w 968"/>
              <a:gd name="T23" fmla="*/ 1012 h 1098"/>
              <a:gd name="T24" fmla="*/ 173 w 968"/>
              <a:gd name="T25" fmla="*/ 1093 h 1098"/>
              <a:gd name="T26" fmla="*/ 882 w 968"/>
              <a:gd name="T27" fmla="*/ 1024 h 1098"/>
              <a:gd name="T28" fmla="*/ 964 w 968"/>
              <a:gd name="T29" fmla="*/ 925 h 1098"/>
              <a:gd name="T30" fmla="*/ 939 w 968"/>
              <a:gd name="T31" fmla="*/ 679 h 1098"/>
              <a:gd name="T32" fmla="*/ 899 w 968"/>
              <a:gd name="T33" fmla="*/ 691 h 1098"/>
              <a:gd name="T34" fmla="*/ 772 w 968"/>
              <a:gd name="T35" fmla="*/ 586 h 1098"/>
              <a:gd name="T36" fmla="*/ 877 w 968"/>
              <a:gd name="T37" fmla="*/ 459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8" h="1098">
                <a:moveTo>
                  <a:pt x="877" y="459"/>
                </a:moveTo>
                <a:cubicBezTo>
                  <a:pt x="891" y="457"/>
                  <a:pt x="905" y="459"/>
                  <a:pt x="918" y="462"/>
                </a:cubicBezTo>
                <a:cubicBezTo>
                  <a:pt x="894" y="216"/>
                  <a:pt x="894" y="216"/>
                  <a:pt x="894" y="216"/>
                </a:cubicBezTo>
                <a:cubicBezTo>
                  <a:pt x="889" y="166"/>
                  <a:pt x="845" y="130"/>
                  <a:pt x="795" y="135"/>
                </a:cubicBezTo>
                <a:cubicBezTo>
                  <a:pt x="524" y="162"/>
                  <a:pt x="524" y="162"/>
                  <a:pt x="524" y="162"/>
                </a:cubicBezTo>
                <a:cubicBezTo>
                  <a:pt x="535" y="143"/>
                  <a:pt x="540" y="121"/>
                  <a:pt x="538" y="99"/>
                </a:cubicBezTo>
                <a:cubicBezTo>
                  <a:pt x="532" y="42"/>
                  <a:pt x="482" y="0"/>
                  <a:pt x="425" y="6"/>
                </a:cubicBezTo>
                <a:cubicBezTo>
                  <a:pt x="368" y="11"/>
                  <a:pt x="326" y="62"/>
                  <a:pt x="332" y="119"/>
                </a:cubicBezTo>
                <a:cubicBezTo>
                  <a:pt x="334" y="142"/>
                  <a:pt x="343" y="162"/>
                  <a:pt x="358" y="178"/>
                </a:cubicBezTo>
                <a:cubicBezTo>
                  <a:pt x="86" y="205"/>
                  <a:pt x="86" y="205"/>
                  <a:pt x="86" y="205"/>
                </a:cubicBezTo>
                <a:cubicBezTo>
                  <a:pt x="37" y="209"/>
                  <a:pt x="0" y="254"/>
                  <a:pt x="5" y="303"/>
                </a:cubicBezTo>
                <a:cubicBezTo>
                  <a:pt x="75" y="1012"/>
                  <a:pt x="75" y="1012"/>
                  <a:pt x="75" y="1012"/>
                </a:cubicBezTo>
                <a:cubicBezTo>
                  <a:pt x="80" y="1062"/>
                  <a:pt x="124" y="1098"/>
                  <a:pt x="173" y="1093"/>
                </a:cubicBezTo>
                <a:cubicBezTo>
                  <a:pt x="882" y="1024"/>
                  <a:pt x="882" y="1024"/>
                  <a:pt x="882" y="1024"/>
                </a:cubicBezTo>
                <a:cubicBezTo>
                  <a:pt x="932" y="1019"/>
                  <a:pt x="968" y="975"/>
                  <a:pt x="964" y="925"/>
                </a:cubicBezTo>
                <a:cubicBezTo>
                  <a:pt x="939" y="679"/>
                  <a:pt x="939" y="679"/>
                  <a:pt x="939" y="679"/>
                </a:cubicBezTo>
                <a:cubicBezTo>
                  <a:pt x="927" y="685"/>
                  <a:pt x="914" y="689"/>
                  <a:pt x="899" y="691"/>
                </a:cubicBezTo>
                <a:cubicBezTo>
                  <a:pt x="835" y="697"/>
                  <a:pt x="778" y="650"/>
                  <a:pt x="772" y="586"/>
                </a:cubicBezTo>
                <a:cubicBezTo>
                  <a:pt x="766" y="522"/>
                  <a:pt x="813" y="465"/>
                  <a:pt x="877" y="459"/>
                </a:cubicBezTo>
              </a:path>
            </a:pathLst>
          </a:custGeom>
          <a:solidFill>
            <a:srgbClr val="FFC000"/>
          </a:solidFill>
          <a:ln>
            <a:noFill/>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29" name="Group 156"/>
          <p:cNvGrpSpPr/>
          <p:nvPr/>
        </p:nvGrpSpPr>
        <p:grpSpPr>
          <a:xfrm>
            <a:off x="5141520" y="4159160"/>
            <a:ext cx="464344" cy="464344"/>
            <a:chOff x="4439444" y="2582069"/>
            <a:chExt cx="464344" cy="464344"/>
          </a:xfrm>
          <a:solidFill>
            <a:schemeClr val="bg1"/>
          </a:solidFill>
        </p:grpSpPr>
        <p:sp>
          <p:nvSpPr>
            <p:cNvPr id="3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sp>
        <p:nvSpPr>
          <p:cNvPr id="33" name="Freeform 38"/>
          <p:cNvSpPr/>
          <p:nvPr/>
        </p:nvSpPr>
        <p:spPr bwMode="auto">
          <a:xfrm>
            <a:off x="6237923" y="2191889"/>
            <a:ext cx="1175955" cy="1389855"/>
          </a:xfrm>
          <a:custGeom>
            <a:avLst/>
            <a:gdLst>
              <a:gd name="T0" fmla="*/ 803 w 894"/>
              <a:gd name="T1" fmla="*/ 0 h 1056"/>
              <a:gd name="T2" fmla="*/ 91 w 894"/>
              <a:gd name="T3" fmla="*/ 0 h 1056"/>
              <a:gd name="T4" fmla="*/ 0 w 894"/>
              <a:gd name="T5" fmla="*/ 90 h 1056"/>
              <a:gd name="T6" fmla="*/ 0 w 894"/>
              <a:gd name="T7" fmla="*/ 346 h 1056"/>
              <a:gd name="T8" fmla="*/ 61 w 894"/>
              <a:gd name="T9" fmla="*/ 329 h 1056"/>
              <a:gd name="T10" fmla="*/ 178 w 894"/>
              <a:gd name="T11" fmla="*/ 446 h 1056"/>
              <a:gd name="T12" fmla="*/ 61 w 894"/>
              <a:gd name="T13" fmla="*/ 564 h 1056"/>
              <a:gd name="T14" fmla="*/ 0 w 894"/>
              <a:gd name="T15" fmla="*/ 547 h 1056"/>
              <a:gd name="T16" fmla="*/ 0 w 894"/>
              <a:gd name="T17" fmla="*/ 803 h 1056"/>
              <a:gd name="T18" fmla="*/ 91 w 894"/>
              <a:gd name="T19" fmla="*/ 893 h 1056"/>
              <a:gd name="T20" fmla="*/ 362 w 894"/>
              <a:gd name="T21" fmla="*/ 893 h 1056"/>
              <a:gd name="T22" fmla="*/ 343 w 894"/>
              <a:gd name="T23" fmla="*/ 953 h 1056"/>
              <a:gd name="T24" fmla="*/ 446 w 894"/>
              <a:gd name="T25" fmla="*/ 1056 h 1056"/>
              <a:gd name="T26" fmla="*/ 550 w 894"/>
              <a:gd name="T27" fmla="*/ 953 h 1056"/>
              <a:gd name="T28" fmla="*/ 531 w 894"/>
              <a:gd name="T29" fmla="*/ 893 h 1056"/>
              <a:gd name="T30" fmla="*/ 803 w 894"/>
              <a:gd name="T31" fmla="*/ 893 h 1056"/>
              <a:gd name="T32" fmla="*/ 894 w 894"/>
              <a:gd name="T33" fmla="*/ 803 h 1056"/>
              <a:gd name="T34" fmla="*/ 894 w 894"/>
              <a:gd name="T35" fmla="*/ 90 h 1056"/>
              <a:gd name="T36" fmla="*/ 803 w 894"/>
              <a:gd name="T37"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4" h="1056">
                <a:moveTo>
                  <a:pt x="803" y="0"/>
                </a:moveTo>
                <a:cubicBezTo>
                  <a:pt x="91" y="0"/>
                  <a:pt x="91" y="0"/>
                  <a:pt x="91" y="0"/>
                </a:cubicBezTo>
                <a:cubicBezTo>
                  <a:pt x="41" y="0"/>
                  <a:pt x="0" y="40"/>
                  <a:pt x="0" y="90"/>
                </a:cubicBezTo>
                <a:cubicBezTo>
                  <a:pt x="0" y="346"/>
                  <a:pt x="0" y="346"/>
                  <a:pt x="0" y="346"/>
                </a:cubicBezTo>
                <a:cubicBezTo>
                  <a:pt x="18" y="335"/>
                  <a:pt x="39" y="329"/>
                  <a:pt x="61" y="329"/>
                </a:cubicBezTo>
                <a:cubicBezTo>
                  <a:pt x="126" y="329"/>
                  <a:pt x="178" y="382"/>
                  <a:pt x="178" y="446"/>
                </a:cubicBezTo>
                <a:cubicBezTo>
                  <a:pt x="178" y="511"/>
                  <a:pt x="126" y="564"/>
                  <a:pt x="61" y="564"/>
                </a:cubicBezTo>
                <a:cubicBezTo>
                  <a:pt x="39" y="564"/>
                  <a:pt x="18" y="558"/>
                  <a:pt x="0" y="547"/>
                </a:cubicBezTo>
                <a:cubicBezTo>
                  <a:pt x="0" y="803"/>
                  <a:pt x="0" y="803"/>
                  <a:pt x="0" y="803"/>
                </a:cubicBezTo>
                <a:cubicBezTo>
                  <a:pt x="0" y="853"/>
                  <a:pt x="41" y="893"/>
                  <a:pt x="91" y="893"/>
                </a:cubicBezTo>
                <a:cubicBezTo>
                  <a:pt x="362" y="893"/>
                  <a:pt x="362" y="893"/>
                  <a:pt x="362" y="893"/>
                </a:cubicBezTo>
                <a:cubicBezTo>
                  <a:pt x="350" y="910"/>
                  <a:pt x="343" y="931"/>
                  <a:pt x="343" y="953"/>
                </a:cubicBezTo>
                <a:cubicBezTo>
                  <a:pt x="343" y="1010"/>
                  <a:pt x="389" y="1056"/>
                  <a:pt x="446" y="1056"/>
                </a:cubicBezTo>
                <a:cubicBezTo>
                  <a:pt x="504" y="1056"/>
                  <a:pt x="550" y="1010"/>
                  <a:pt x="550" y="953"/>
                </a:cubicBezTo>
                <a:cubicBezTo>
                  <a:pt x="550" y="931"/>
                  <a:pt x="543" y="910"/>
                  <a:pt x="531" y="893"/>
                </a:cubicBezTo>
                <a:cubicBezTo>
                  <a:pt x="803" y="893"/>
                  <a:pt x="803" y="893"/>
                  <a:pt x="803" y="893"/>
                </a:cubicBezTo>
                <a:cubicBezTo>
                  <a:pt x="853" y="893"/>
                  <a:pt x="894" y="853"/>
                  <a:pt x="894" y="803"/>
                </a:cubicBezTo>
                <a:cubicBezTo>
                  <a:pt x="894" y="90"/>
                  <a:pt x="894" y="90"/>
                  <a:pt x="894" y="90"/>
                </a:cubicBezTo>
                <a:cubicBezTo>
                  <a:pt x="894" y="40"/>
                  <a:pt x="853" y="0"/>
                  <a:pt x="803" y="0"/>
                </a:cubicBezTo>
              </a:path>
            </a:pathLst>
          </a:custGeom>
          <a:solidFill>
            <a:srgbClr val="FFC000"/>
          </a:solidFill>
          <a:ln>
            <a:noFill/>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sp>
        <p:nvSpPr>
          <p:cNvPr id="34" name="AutoShape 135"/>
          <p:cNvSpPr/>
          <p:nvPr/>
        </p:nvSpPr>
        <p:spPr bwMode="auto">
          <a:xfrm>
            <a:off x="6712191" y="2656234"/>
            <a:ext cx="465138" cy="3198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5" name="Freeform 103"/>
          <p:cNvSpPr/>
          <p:nvPr/>
        </p:nvSpPr>
        <p:spPr bwMode="auto">
          <a:xfrm>
            <a:off x="4760340" y="2143753"/>
            <a:ext cx="1477583" cy="1344513"/>
          </a:xfrm>
          <a:custGeom>
            <a:avLst/>
            <a:gdLst>
              <a:gd name="T0" fmla="*/ 1030 w 1124"/>
              <a:gd name="T1" fmla="*/ 499 h 1022"/>
              <a:gd name="T2" fmla="*/ 965 w 1124"/>
              <a:gd name="T3" fmla="*/ 508 h 1022"/>
              <a:gd name="T4" fmla="*/ 1013 w 1124"/>
              <a:gd name="T5" fmla="*/ 239 h 1022"/>
              <a:gd name="T6" fmla="*/ 940 w 1124"/>
              <a:gd name="T7" fmla="*/ 134 h 1022"/>
              <a:gd name="T8" fmla="*/ 238 w 1124"/>
              <a:gd name="T9" fmla="*/ 9 h 1022"/>
              <a:gd name="T10" fmla="*/ 134 w 1124"/>
              <a:gd name="T11" fmla="*/ 82 h 1022"/>
              <a:gd name="T12" fmla="*/ 9 w 1124"/>
              <a:gd name="T13" fmla="*/ 784 h 1022"/>
              <a:gd name="T14" fmla="*/ 82 w 1124"/>
              <a:gd name="T15" fmla="*/ 889 h 1022"/>
              <a:gd name="T16" fmla="*/ 341 w 1124"/>
              <a:gd name="T17" fmla="*/ 935 h 1022"/>
              <a:gd name="T18" fmla="*/ 333 w 1124"/>
              <a:gd name="T19" fmla="*/ 871 h 1022"/>
              <a:gd name="T20" fmla="*/ 463 w 1124"/>
              <a:gd name="T21" fmla="*/ 781 h 1022"/>
              <a:gd name="T22" fmla="*/ 553 w 1124"/>
              <a:gd name="T23" fmla="*/ 910 h 1022"/>
              <a:gd name="T24" fmla="*/ 524 w 1124"/>
              <a:gd name="T25" fmla="*/ 967 h 1022"/>
              <a:gd name="T26" fmla="*/ 783 w 1124"/>
              <a:gd name="T27" fmla="*/ 1014 h 1022"/>
              <a:gd name="T28" fmla="*/ 888 w 1124"/>
              <a:gd name="T29" fmla="*/ 940 h 1022"/>
              <a:gd name="T30" fmla="*/ 936 w 1124"/>
              <a:gd name="T31" fmla="*/ 671 h 1022"/>
              <a:gd name="T32" fmla="*/ 994 w 1124"/>
              <a:gd name="T33" fmla="*/ 703 h 1022"/>
              <a:gd name="T34" fmla="*/ 1114 w 1124"/>
              <a:gd name="T35" fmla="*/ 619 h 1022"/>
              <a:gd name="T36" fmla="*/ 1030 w 1124"/>
              <a:gd name="T37" fmla="*/ 499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4" h="1022">
                <a:moveTo>
                  <a:pt x="1030" y="499"/>
                </a:moveTo>
                <a:cubicBezTo>
                  <a:pt x="1007" y="494"/>
                  <a:pt x="984" y="498"/>
                  <a:pt x="965" y="508"/>
                </a:cubicBezTo>
                <a:cubicBezTo>
                  <a:pt x="1013" y="239"/>
                  <a:pt x="1013" y="239"/>
                  <a:pt x="1013" y="239"/>
                </a:cubicBezTo>
                <a:cubicBezTo>
                  <a:pt x="1022" y="190"/>
                  <a:pt x="989" y="143"/>
                  <a:pt x="940" y="134"/>
                </a:cubicBezTo>
                <a:cubicBezTo>
                  <a:pt x="238" y="9"/>
                  <a:pt x="238" y="9"/>
                  <a:pt x="238" y="9"/>
                </a:cubicBezTo>
                <a:cubicBezTo>
                  <a:pt x="189" y="0"/>
                  <a:pt x="142" y="33"/>
                  <a:pt x="134" y="82"/>
                </a:cubicBezTo>
                <a:cubicBezTo>
                  <a:pt x="9" y="784"/>
                  <a:pt x="9" y="784"/>
                  <a:pt x="9" y="784"/>
                </a:cubicBezTo>
                <a:cubicBezTo>
                  <a:pt x="0" y="833"/>
                  <a:pt x="33" y="880"/>
                  <a:pt x="82" y="889"/>
                </a:cubicBezTo>
                <a:cubicBezTo>
                  <a:pt x="341" y="935"/>
                  <a:pt x="341" y="935"/>
                  <a:pt x="341" y="935"/>
                </a:cubicBezTo>
                <a:cubicBezTo>
                  <a:pt x="332" y="915"/>
                  <a:pt x="329" y="893"/>
                  <a:pt x="333" y="871"/>
                </a:cubicBezTo>
                <a:cubicBezTo>
                  <a:pt x="344" y="810"/>
                  <a:pt x="402" y="770"/>
                  <a:pt x="463" y="781"/>
                </a:cubicBezTo>
                <a:cubicBezTo>
                  <a:pt x="523" y="792"/>
                  <a:pt x="564" y="850"/>
                  <a:pt x="553" y="910"/>
                </a:cubicBezTo>
                <a:cubicBezTo>
                  <a:pt x="549" y="933"/>
                  <a:pt x="539" y="952"/>
                  <a:pt x="524" y="967"/>
                </a:cubicBezTo>
                <a:cubicBezTo>
                  <a:pt x="783" y="1014"/>
                  <a:pt x="783" y="1014"/>
                  <a:pt x="783" y="1014"/>
                </a:cubicBezTo>
                <a:cubicBezTo>
                  <a:pt x="832" y="1022"/>
                  <a:pt x="879" y="990"/>
                  <a:pt x="888" y="940"/>
                </a:cubicBezTo>
                <a:cubicBezTo>
                  <a:pt x="936" y="671"/>
                  <a:pt x="936" y="671"/>
                  <a:pt x="936" y="671"/>
                </a:cubicBezTo>
                <a:cubicBezTo>
                  <a:pt x="951" y="687"/>
                  <a:pt x="971" y="699"/>
                  <a:pt x="994" y="703"/>
                </a:cubicBezTo>
                <a:cubicBezTo>
                  <a:pt x="1050" y="713"/>
                  <a:pt x="1104" y="675"/>
                  <a:pt x="1114" y="619"/>
                </a:cubicBezTo>
                <a:cubicBezTo>
                  <a:pt x="1124" y="563"/>
                  <a:pt x="1087" y="509"/>
                  <a:pt x="1030" y="499"/>
                </a:cubicBezTo>
              </a:path>
            </a:pathLst>
          </a:custGeom>
          <a:solidFill>
            <a:srgbClr val="2C5F6E"/>
          </a:solidFill>
          <a:ln>
            <a:noFill/>
          </a:ln>
        </p:spPr>
        <p:txBody>
          <a:bodyPr vert="horz" wrap="square" lIns="91440" tIns="45720" rIns="91440" bIns="45720" numCol="1" anchor="t" anchorCtr="0" compatLnSpc="1"/>
          <a:lstStyle/>
          <a:p>
            <a:endParaRPr lang="en-US">
              <a:latin typeface="字魂36号-正文宋楷" panose="02000000000000000000" charset="-122"/>
              <a:ea typeface="字魂36号-正文宋楷" panose="02000000000000000000" charset="-122"/>
              <a:cs typeface="字魂36号-正文宋楷" panose="02000000000000000000" charset="-122"/>
            </a:endParaRPr>
          </a:p>
        </p:txBody>
      </p:sp>
      <p:grpSp>
        <p:nvGrpSpPr>
          <p:cNvPr id="36" name="Group 161"/>
          <p:cNvGrpSpPr/>
          <p:nvPr/>
        </p:nvGrpSpPr>
        <p:grpSpPr>
          <a:xfrm>
            <a:off x="5235402" y="2424062"/>
            <a:ext cx="464344" cy="464344"/>
            <a:chOff x="4439444" y="1652588"/>
            <a:chExt cx="464344" cy="464344"/>
          </a:xfrm>
          <a:solidFill>
            <a:schemeClr val="bg1"/>
          </a:solidFill>
        </p:grpSpPr>
        <p:sp>
          <p:nvSpPr>
            <p:cNvPr id="37"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8"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9"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grpSp>
        <p:nvGrpSpPr>
          <p:cNvPr id="24" name="组合 23"/>
          <p:cNvGrpSpPr/>
          <p:nvPr/>
        </p:nvGrpSpPr>
        <p:grpSpPr>
          <a:xfrm>
            <a:off x="2487295" y="1770380"/>
            <a:ext cx="1981200" cy="711835"/>
            <a:chOff x="2408" y="3190"/>
            <a:chExt cx="3120" cy="1121"/>
          </a:xfrm>
        </p:grpSpPr>
        <p:sp>
          <p:nvSpPr>
            <p:cNvPr id="2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标题文本预设</a:t>
              </a: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此部分内容作为文字排版占位显示</a:t>
              </a:r>
              <a:b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b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（建议使用主题字体）</a:t>
              </a:r>
            </a:p>
          </p:txBody>
        </p:sp>
      </p:grpSp>
      <p:grpSp>
        <p:nvGrpSpPr>
          <p:cNvPr id="40" name="组合 39"/>
          <p:cNvGrpSpPr/>
          <p:nvPr/>
        </p:nvGrpSpPr>
        <p:grpSpPr>
          <a:xfrm>
            <a:off x="2487295" y="4189730"/>
            <a:ext cx="1981200" cy="711835"/>
            <a:chOff x="2408" y="3190"/>
            <a:chExt cx="3120" cy="1121"/>
          </a:xfrm>
        </p:grpSpPr>
        <p:sp>
          <p:nvSpPr>
            <p:cNvPr id="4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标题文本预设</a:t>
              </a:r>
            </a:p>
          </p:txBody>
        </p:sp>
        <p:sp>
          <p:nvSpPr>
            <p:cNvPr id="4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此部分内容作为文字排版占位显示</a:t>
              </a:r>
              <a:b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b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（建议使用主题字体）</a:t>
              </a:r>
            </a:p>
          </p:txBody>
        </p:sp>
      </p:grpSp>
      <p:grpSp>
        <p:nvGrpSpPr>
          <p:cNvPr id="43" name="组合 42"/>
          <p:cNvGrpSpPr/>
          <p:nvPr/>
        </p:nvGrpSpPr>
        <p:grpSpPr>
          <a:xfrm>
            <a:off x="7894955" y="1771015"/>
            <a:ext cx="1981200" cy="711835"/>
            <a:chOff x="2408" y="3190"/>
            <a:chExt cx="3120" cy="1121"/>
          </a:xfrm>
        </p:grpSpPr>
        <p:sp>
          <p:nvSpPr>
            <p:cNvPr id="4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标题文本预设</a:t>
              </a:r>
            </a:p>
          </p:txBody>
        </p:sp>
        <p:sp>
          <p:nvSpPr>
            <p:cNvPr id="4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此部分内容作为文字排版占位显示</a:t>
              </a:r>
              <a:b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b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（建议使用主题字体）</a:t>
              </a:r>
            </a:p>
          </p:txBody>
        </p:sp>
      </p:grpSp>
      <p:grpSp>
        <p:nvGrpSpPr>
          <p:cNvPr id="46" name="组合 45"/>
          <p:cNvGrpSpPr/>
          <p:nvPr/>
        </p:nvGrpSpPr>
        <p:grpSpPr>
          <a:xfrm>
            <a:off x="7894955" y="4190365"/>
            <a:ext cx="1981200" cy="711835"/>
            <a:chOff x="2408" y="3190"/>
            <a:chExt cx="3120" cy="1121"/>
          </a:xfrm>
        </p:grpSpPr>
        <p:sp>
          <p:nvSpPr>
            <p:cNvPr id="4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标题文本预设</a:t>
              </a:r>
            </a:p>
          </p:txBody>
        </p:sp>
        <p:sp>
          <p:nvSpPr>
            <p:cNvPr id="4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此部分内容作为文字排版占位显示</a:t>
              </a:r>
              <a:b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br>
              <a:r>
                <a:rPr lang="zh-CN" altLang="en-US" sz="900">
                  <a:solidFill>
                    <a:schemeClr val="tx1">
                      <a:lumMod val="85000"/>
                      <a:lumOff val="15000"/>
                    </a:schemeClr>
                  </a:solidFill>
                  <a:latin typeface="字魂36号-正文宋楷" panose="02000000000000000000" charset="-122"/>
                  <a:ea typeface="字魂36号-正文宋楷" panose="02000000000000000000" charset="-122"/>
                  <a:cs typeface="字魂36号-正文宋楷" panose="02000000000000000000" charset="-122"/>
                  <a:sym typeface="+mn-lt"/>
                </a:rPr>
                <a:t>（建议使用主题字体）</a:t>
              </a:r>
            </a:p>
          </p:txBody>
        </p:sp>
      </p:grpSp>
      <p:grpSp>
        <p:nvGrpSpPr>
          <p:cNvPr id="10" name="组合 9"/>
          <p:cNvGrpSpPr/>
          <p:nvPr/>
        </p:nvGrpSpPr>
        <p:grpSpPr>
          <a:xfrm>
            <a:off x="0" y="2478405"/>
            <a:ext cx="12191365" cy="1739900"/>
            <a:chOff x="0" y="3903"/>
            <a:chExt cx="19199" cy="2740"/>
          </a:xfrm>
        </p:grpSpPr>
        <p:grpSp>
          <p:nvGrpSpPr>
            <p:cNvPr id="15" name="组合 14"/>
            <p:cNvGrpSpPr/>
            <p:nvPr/>
          </p:nvGrpSpPr>
          <p:grpSpPr>
            <a:xfrm>
              <a:off x="18937" y="3903"/>
              <a:ext cx="262" cy="2740"/>
              <a:chOff x="0" y="1124"/>
              <a:chExt cx="262" cy="2740"/>
            </a:xfrm>
          </p:grpSpPr>
          <p:sp>
            <p:nvSpPr>
              <p:cNvPr id="16" name="矩形 15"/>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8" name="矩形 17"/>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7" name="组合 6"/>
            <p:cNvGrpSpPr/>
            <p:nvPr/>
          </p:nvGrpSpPr>
          <p:grpSpPr>
            <a:xfrm>
              <a:off x="0" y="3903"/>
              <a:ext cx="262" cy="2740"/>
              <a:chOff x="0" y="1124"/>
              <a:chExt cx="262" cy="2740"/>
            </a:xfrm>
          </p:grpSpPr>
          <p:sp>
            <p:nvSpPr>
              <p:cNvPr id="8" name="矩形 7"/>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9" name="矩形 8"/>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grpSp>
        <p:nvGrpSpPr>
          <p:cNvPr id="2" name="组合 1"/>
          <p:cNvGrpSpPr/>
          <p:nvPr/>
        </p:nvGrpSpPr>
        <p:grpSpPr>
          <a:xfrm>
            <a:off x="581660" y="376555"/>
            <a:ext cx="3164840" cy="764540"/>
            <a:chOff x="916" y="593"/>
            <a:chExt cx="4984" cy="1204"/>
          </a:xfrm>
        </p:grpSpPr>
        <p:sp>
          <p:nvSpPr>
            <p:cNvPr id="3" name="1"/>
            <p:cNvSpPr txBox="1"/>
            <p:nvPr/>
          </p:nvSpPr>
          <p:spPr>
            <a:xfrm>
              <a:off x="916" y="593"/>
              <a:ext cx="4984" cy="822"/>
            </a:xfrm>
            <a:prstGeom prst="rect">
              <a:avLst/>
            </a:prstGeom>
            <a:noFill/>
            <a:effectLst/>
          </p:spPr>
          <p:txBody>
            <a:bodyPr wrap="square" rtlCol="0">
              <a:spAutoFit/>
            </a:bodyPr>
            <a:lstStyle/>
            <a:p>
              <a:pPr algn="dist"/>
              <a:r>
                <a:rPr lang="zh-CN"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项目</a:t>
              </a:r>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工作概述</a:t>
              </a:r>
            </a:p>
          </p:txBody>
        </p:sp>
        <p:sp>
          <p:nvSpPr>
            <p:cNvPr id="11"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0.70"/>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5"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0.70"/>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1000" fill="hold"/>
                                        <p:tgtEl>
                                          <p:spTgt spid="28"/>
                                        </p:tgtEl>
                                        <p:attrNameLst>
                                          <p:attrName>ppt_w</p:attrName>
                                        </p:attrNameLst>
                                      </p:cBhvr>
                                      <p:tavLst>
                                        <p:tav tm="0">
                                          <p:val>
                                            <p:strVal val="#ppt_w*0.70"/>
                                          </p:val>
                                        </p:tav>
                                        <p:tav tm="100000">
                                          <p:val>
                                            <p:strVal val="#ppt_w"/>
                                          </p:val>
                                        </p:tav>
                                      </p:tavLst>
                                    </p:anim>
                                    <p:anim calcmode="lin" valueType="num">
                                      <p:cBhvr>
                                        <p:cTn id="18" dur="1000" fill="hold"/>
                                        <p:tgtEl>
                                          <p:spTgt spid="28"/>
                                        </p:tgtEl>
                                        <p:attrNameLst>
                                          <p:attrName>ppt_h</p:attrName>
                                        </p:attrNameLst>
                                      </p:cBhvr>
                                      <p:tavLst>
                                        <p:tav tm="0">
                                          <p:val>
                                            <p:strVal val="#ppt_h"/>
                                          </p:val>
                                        </p:tav>
                                        <p:tav tm="100000">
                                          <p:val>
                                            <p:strVal val="#ppt_h"/>
                                          </p:val>
                                        </p:tav>
                                      </p:tavLst>
                                    </p:anim>
                                    <p:animEffect transition="in" filter="fade">
                                      <p:cBhvr>
                                        <p:cTn id="19" dur="1000"/>
                                        <p:tgtEl>
                                          <p:spTgt spid="28"/>
                                        </p:tgtEl>
                                      </p:cBhvr>
                                    </p:animEffect>
                                  </p:childTnLst>
                                </p:cTn>
                              </p:par>
                              <p:par>
                                <p:cTn id="20" presetID="55"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1000" fill="hold"/>
                                        <p:tgtEl>
                                          <p:spTgt spid="29"/>
                                        </p:tgtEl>
                                        <p:attrNameLst>
                                          <p:attrName>ppt_w</p:attrName>
                                        </p:attrNameLst>
                                      </p:cBhvr>
                                      <p:tavLst>
                                        <p:tav tm="0">
                                          <p:val>
                                            <p:strVal val="#ppt_w*0.70"/>
                                          </p:val>
                                        </p:tav>
                                        <p:tav tm="100000">
                                          <p:val>
                                            <p:strVal val="#ppt_w"/>
                                          </p:val>
                                        </p:tav>
                                      </p:tavLst>
                                    </p:anim>
                                    <p:anim calcmode="lin" valueType="num">
                                      <p:cBhvr>
                                        <p:cTn id="23" dur="1000" fill="hold"/>
                                        <p:tgtEl>
                                          <p:spTgt spid="29"/>
                                        </p:tgtEl>
                                        <p:attrNameLst>
                                          <p:attrName>ppt_h</p:attrName>
                                        </p:attrNameLst>
                                      </p:cBhvr>
                                      <p:tavLst>
                                        <p:tav tm="0">
                                          <p:val>
                                            <p:strVal val="#ppt_h"/>
                                          </p:val>
                                        </p:tav>
                                        <p:tav tm="100000">
                                          <p:val>
                                            <p:strVal val="#ppt_h"/>
                                          </p:val>
                                        </p:tav>
                                      </p:tavLst>
                                    </p:anim>
                                    <p:animEffect transition="in" filter="fade">
                                      <p:cBhvr>
                                        <p:cTn id="24" dur="1000"/>
                                        <p:tgtEl>
                                          <p:spTgt spid="29"/>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1000" fill="hold"/>
                                        <p:tgtEl>
                                          <p:spTgt spid="33"/>
                                        </p:tgtEl>
                                        <p:attrNameLst>
                                          <p:attrName>ppt_w</p:attrName>
                                        </p:attrNameLst>
                                      </p:cBhvr>
                                      <p:tavLst>
                                        <p:tav tm="0">
                                          <p:val>
                                            <p:strVal val="#ppt_w*0.70"/>
                                          </p:val>
                                        </p:tav>
                                        <p:tav tm="100000">
                                          <p:val>
                                            <p:strVal val="#ppt_w"/>
                                          </p:val>
                                        </p:tav>
                                      </p:tavLst>
                                    </p:anim>
                                    <p:anim calcmode="lin" valueType="num">
                                      <p:cBhvr>
                                        <p:cTn id="28" dur="1000" fill="hold"/>
                                        <p:tgtEl>
                                          <p:spTgt spid="33"/>
                                        </p:tgtEl>
                                        <p:attrNameLst>
                                          <p:attrName>ppt_h</p:attrName>
                                        </p:attrNameLst>
                                      </p:cBhvr>
                                      <p:tavLst>
                                        <p:tav tm="0">
                                          <p:val>
                                            <p:strVal val="#ppt_h"/>
                                          </p:val>
                                        </p:tav>
                                        <p:tav tm="100000">
                                          <p:val>
                                            <p:strVal val="#ppt_h"/>
                                          </p:val>
                                        </p:tav>
                                      </p:tavLst>
                                    </p:anim>
                                    <p:animEffect transition="in" filter="fade">
                                      <p:cBhvr>
                                        <p:cTn id="29" dur="1000"/>
                                        <p:tgtEl>
                                          <p:spTgt spid="33"/>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1000" fill="hold"/>
                                        <p:tgtEl>
                                          <p:spTgt spid="34"/>
                                        </p:tgtEl>
                                        <p:attrNameLst>
                                          <p:attrName>ppt_w</p:attrName>
                                        </p:attrNameLst>
                                      </p:cBhvr>
                                      <p:tavLst>
                                        <p:tav tm="0">
                                          <p:val>
                                            <p:strVal val="#ppt_w*0.70"/>
                                          </p:val>
                                        </p:tav>
                                        <p:tav tm="100000">
                                          <p:val>
                                            <p:strVal val="#ppt_w"/>
                                          </p:val>
                                        </p:tav>
                                      </p:tavLst>
                                    </p:anim>
                                    <p:anim calcmode="lin" valueType="num">
                                      <p:cBhvr>
                                        <p:cTn id="33" dur="1000" fill="hold"/>
                                        <p:tgtEl>
                                          <p:spTgt spid="34"/>
                                        </p:tgtEl>
                                        <p:attrNameLst>
                                          <p:attrName>ppt_h</p:attrName>
                                        </p:attrNameLst>
                                      </p:cBhvr>
                                      <p:tavLst>
                                        <p:tav tm="0">
                                          <p:val>
                                            <p:strVal val="#ppt_h"/>
                                          </p:val>
                                        </p:tav>
                                        <p:tav tm="100000">
                                          <p:val>
                                            <p:strVal val="#ppt_h"/>
                                          </p:val>
                                        </p:tav>
                                      </p:tavLst>
                                    </p:anim>
                                    <p:animEffect transition="in" filter="fade">
                                      <p:cBhvr>
                                        <p:cTn id="34" dur="1000"/>
                                        <p:tgtEl>
                                          <p:spTgt spid="34"/>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1000" fill="hold"/>
                                        <p:tgtEl>
                                          <p:spTgt spid="35"/>
                                        </p:tgtEl>
                                        <p:attrNameLst>
                                          <p:attrName>ppt_w</p:attrName>
                                        </p:attrNameLst>
                                      </p:cBhvr>
                                      <p:tavLst>
                                        <p:tav tm="0">
                                          <p:val>
                                            <p:strVal val="#ppt_w*0.70"/>
                                          </p:val>
                                        </p:tav>
                                        <p:tav tm="100000">
                                          <p:val>
                                            <p:strVal val="#ppt_w"/>
                                          </p:val>
                                        </p:tav>
                                      </p:tavLst>
                                    </p:anim>
                                    <p:anim calcmode="lin" valueType="num">
                                      <p:cBhvr>
                                        <p:cTn id="38" dur="1000" fill="hold"/>
                                        <p:tgtEl>
                                          <p:spTgt spid="35"/>
                                        </p:tgtEl>
                                        <p:attrNameLst>
                                          <p:attrName>ppt_h</p:attrName>
                                        </p:attrNameLst>
                                      </p:cBhvr>
                                      <p:tavLst>
                                        <p:tav tm="0">
                                          <p:val>
                                            <p:strVal val="#ppt_h"/>
                                          </p:val>
                                        </p:tav>
                                        <p:tav tm="100000">
                                          <p:val>
                                            <p:strVal val="#ppt_h"/>
                                          </p:val>
                                        </p:tav>
                                      </p:tavLst>
                                    </p:anim>
                                    <p:animEffect transition="in" filter="fade">
                                      <p:cBhvr>
                                        <p:cTn id="39" dur="1000"/>
                                        <p:tgtEl>
                                          <p:spTgt spid="35"/>
                                        </p:tgtEl>
                                      </p:cBhvr>
                                    </p:animEffect>
                                  </p:childTnLst>
                                </p:cTn>
                              </p:par>
                              <p:par>
                                <p:cTn id="40" presetID="55" presetClass="entr" presetSubtype="0"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1000" fill="hold"/>
                                        <p:tgtEl>
                                          <p:spTgt spid="36"/>
                                        </p:tgtEl>
                                        <p:attrNameLst>
                                          <p:attrName>ppt_w</p:attrName>
                                        </p:attrNameLst>
                                      </p:cBhvr>
                                      <p:tavLst>
                                        <p:tav tm="0">
                                          <p:val>
                                            <p:strVal val="#ppt_w*0.70"/>
                                          </p:val>
                                        </p:tav>
                                        <p:tav tm="100000">
                                          <p:val>
                                            <p:strVal val="#ppt_w"/>
                                          </p:val>
                                        </p:tav>
                                      </p:tavLst>
                                    </p:anim>
                                    <p:anim calcmode="lin" valueType="num">
                                      <p:cBhvr>
                                        <p:cTn id="43" dur="1000" fill="hold"/>
                                        <p:tgtEl>
                                          <p:spTgt spid="36"/>
                                        </p:tgtEl>
                                        <p:attrNameLst>
                                          <p:attrName>ppt_h</p:attrName>
                                        </p:attrNameLst>
                                      </p:cBhvr>
                                      <p:tavLst>
                                        <p:tav tm="0">
                                          <p:val>
                                            <p:strVal val="#ppt_h"/>
                                          </p:val>
                                        </p:tav>
                                        <p:tav tm="100000">
                                          <p:val>
                                            <p:strVal val="#ppt_h"/>
                                          </p:val>
                                        </p:tav>
                                      </p:tavLst>
                                    </p:anim>
                                    <p:animEffect transition="in" filter="fade">
                                      <p:cBhvr>
                                        <p:cTn id="44" dur="1000"/>
                                        <p:tgtEl>
                                          <p:spTgt spid="36"/>
                                        </p:tgtEl>
                                      </p:cBhvr>
                                    </p:animEffect>
                                  </p:childTnLst>
                                </p:cTn>
                              </p:par>
                            </p:childTnLst>
                          </p:cTn>
                        </p:par>
                        <p:par>
                          <p:cTn id="45" fill="hold">
                            <p:stCondLst>
                              <p:cond delay="1000"/>
                            </p:stCondLst>
                            <p:childTnLst>
                              <p:par>
                                <p:cTn id="46" presetID="5" presetClass="entr" presetSubtype="1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checkerboard(across)">
                                      <p:cBhvr>
                                        <p:cTn id="48" dur="500"/>
                                        <p:tgtEl>
                                          <p:spTgt spid="24"/>
                                        </p:tgtEl>
                                      </p:cBhvr>
                                    </p:animEffect>
                                  </p:childTnLst>
                                </p:cTn>
                              </p:par>
                            </p:childTnLst>
                          </p:cTn>
                        </p:par>
                        <p:par>
                          <p:cTn id="49" fill="hold">
                            <p:stCondLst>
                              <p:cond delay="1500"/>
                            </p:stCondLst>
                            <p:childTnLst>
                              <p:par>
                                <p:cTn id="50" presetID="5" presetClass="entr" presetSubtype="10"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checkerboard(across)">
                                      <p:cBhvr>
                                        <p:cTn id="52" dur="500"/>
                                        <p:tgtEl>
                                          <p:spTgt spid="40"/>
                                        </p:tgtEl>
                                      </p:cBhvr>
                                    </p:animEffect>
                                  </p:childTnLst>
                                </p:cTn>
                              </p:par>
                            </p:childTnLst>
                          </p:cTn>
                        </p:par>
                        <p:par>
                          <p:cTn id="53" fill="hold">
                            <p:stCondLst>
                              <p:cond delay="2000"/>
                            </p:stCondLst>
                            <p:childTnLst>
                              <p:par>
                                <p:cTn id="54" presetID="5" presetClass="entr" presetSubtype="10"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checkerboard(across)">
                                      <p:cBhvr>
                                        <p:cTn id="56" dur="500"/>
                                        <p:tgtEl>
                                          <p:spTgt spid="43"/>
                                        </p:tgtEl>
                                      </p:cBhvr>
                                    </p:animEffect>
                                  </p:childTnLst>
                                </p:cTn>
                              </p:par>
                            </p:childTnLst>
                          </p:cTn>
                        </p:par>
                        <p:par>
                          <p:cTn id="57" fill="hold">
                            <p:stCondLst>
                              <p:cond delay="2500"/>
                            </p:stCondLst>
                            <p:childTnLst>
                              <p:par>
                                <p:cTn id="58" presetID="5" presetClass="entr" presetSubtype="10"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checkerboard(across)">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8" grpId="0" bldLvl="0" animBg="1"/>
      <p:bldP spid="33" grpId="0" bldLvl="0" animBg="1"/>
      <p:bldP spid="34" grpId="0" bldLvl="0" animBg="1"/>
      <p:bldP spid="3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6000" r="-53000" b="-2000"/>
          </a:stretch>
        </a:blipFill>
        <a:effectLst/>
      </p:bgPr>
    </p:bg>
    <p:spTree>
      <p:nvGrpSpPr>
        <p:cNvPr id="1" name=""/>
        <p:cNvGrpSpPr/>
        <p:nvPr/>
      </p:nvGrpSpPr>
      <p:grpSpPr>
        <a:xfrm>
          <a:off x="0" y="0"/>
          <a:ext cx="0" cy="0"/>
          <a:chOff x="0" y="0"/>
          <a:chExt cx="0" cy="0"/>
        </a:xfrm>
      </p:grpSpPr>
      <p:sp>
        <p:nvSpPr>
          <p:cNvPr id="2" name="矩形 1"/>
          <p:cNvSpPr/>
          <p:nvPr/>
        </p:nvSpPr>
        <p:spPr>
          <a:xfrm>
            <a:off x="0" y="-635"/>
            <a:ext cx="12214860" cy="6852920"/>
          </a:xfrm>
          <a:prstGeom prst="rect">
            <a:avLst/>
          </a:prstGeom>
          <a:solidFill>
            <a:schemeClr val="tx1">
              <a:lumMod val="85000"/>
              <a:lumOff val="1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4"/>
          <a:stretch>
            <a:fillRect/>
          </a:stretch>
        </p:blipFill>
        <p:spPr>
          <a:xfrm>
            <a:off x="546492" y="294154"/>
            <a:ext cx="957034" cy="507184"/>
          </a:xfrm>
          <a:prstGeom prst="rect">
            <a:avLst/>
          </a:prstGeom>
        </p:spPr>
      </p:pic>
      <p:sp>
        <p:nvSpPr>
          <p:cNvPr id="12" name="1"/>
          <p:cNvSpPr/>
          <p:nvPr/>
        </p:nvSpPr>
        <p:spPr>
          <a:xfrm>
            <a:off x="4472305" y="3836035"/>
            <a:ext cx="3641725" cy="275590"/>
          </a:xfrm>
          <a:prstGeom prst="rect">
            <a:avLst/>
          </a:prstGeom>
          <a:effectLst/>
        </p:spPr>
        <p:txBody>
          <a:bodyPr wrap="square">
            <a:spAutoFit/>
          </a:bodyPr>
          <a:lstStyle/>
          <a:p>
            <a:pPr algn="dist"/>
            <a:r>
              <a:rPr lang="en-US" sz="1200" b="1" spc="30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200" b="1" spc="300" dirty="0">
              <a:solidFill>
                <a:schemeClr val="bg1"/>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sp>
        <p:nvSpPr>
          <p:cNvPr id="13" name="1"/>
          <p:cNvSpPr txBox="1"/>
          <p:nvPr/>
        </p:nvSpPr>
        <p:spPr>
          <a:xfrm>
            <a:off x="3716655" y="2914015"/>
            <a:ext cx="4787900" cy="922020"/>
          </a:xfrm>
          <a:prstGeom prst="rect">
            <a:avLst/>
          </a:prstGeom>
          <a:noFill/>
          <a:effectLst/>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latin typeface="字魂36号-正文宋楷" panose="02000000000000000000" charset="-122"/>
                <a:ea typeface="字魂36号-正文宋楷" panose="02000000000000000000" charset="-122"/>
                <a:cs typeface="字魂35号-经典雅黑" panose="02000000000000000000" charset="-122"/>
                <a:sym typeface="+mn-ea"/>
              </a:rPr>
              <a:t>成功项目展示</a:t>
            </a:r>
          </a:p>
        </p:txBody>
      </p:sp>
      <p:sp>
        <p:nvSpPr>
          <p:cNvPr id="6" name="文本框 5"/>
          <p:cNvSpPr txBox="1"/>
          <p:nvPr/>
        </p:nvSpPr>
        <p:spPr>
          <a:xfrm rot="16200000">
            <a:off x="25400" y="3014345"/>
            <a:ext cx="3786505" cy="829945"/>
          </a:xfrm>
          <a:prstGeom prst="rect">
            <a:avLst/>
          </a:prstGeom>
          <a:noFill/>
        </p:spPr>
        <p:txBody>
          <a:bodyPr wrap="square" rtlCol="0">
            <a:spAutoFit/>
          </a:bodyPr>
          <a:lstStyle/>
          <a:p>
            <a:pPr algn="dist"/>
            <a:r>
              <a:rPr lang="en-US" altLang="zh-CN" sz="4800">
                <a:solidFill>
                  <a:schemeClr val="bg1">
                    <a:alpha val="53000"/>
                  </a:schemeClr>
                </a:solidFill>
                <a:latin typeface="字魂36号-正文宋楷" panose="02000000000000000000" charset="-122"/>
                <a:ea typeface="字魂36号-正文宋楷" panose="02000000000000000000" charset="-122"/>
                <a:cs typeface="字魂36号-正文宋楷" panose="02000000000000000000" charset="-122"/>
              </a:rPr>
              <a:t>PRAT .02</a:t>
            </a:r>
          </a:p>
        </p:txBody>
      </p:sp>
      <p:grpSp>
        <p:nvGrpSpPr>
          <p:cNvPr id="5" name="组合 4"/>
          <p:cNvGrpSpPr/>
          <p:nvPr/>
        </p:nvGrpSpPr>
        <p:grpSpPr>
          <a:xfrm rot="10800000" flipH="1" flipV="1">
            <a:off x="3970020" y="3917315"/>
            <a:ext cx="325120" cy="767715"/>
            <a:chOff x="396" y="921"/>
            <a:chExt cx="308" cy="760"/>
          </a:xfrm>
        </p:grpSpPr>
        <p:cxnSp>
          <p:nvCxnSpPr>
            <p:cNvPr id="14" name="直接连接符 13"/>
            <p:cNvCxnSpPr/>
            <p:nvPr/>
          </p:nvCxnSpPr>
          <p:spPr>
            <a:xfrm>
              <a:off x="396" y="921"/>
              <a:ext cx="0" cy="760"/>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0"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04" y="921"/>
              <a:ext cx="0" cy="426"/>
            </a:xfrm>
            <a:prstGeom prst="line">
              <a:avLst/>
            </a:prstGeom>
            <a:ln w="22225">
              <a:solidFill>
                <a:schemeClr val="bg1">
                  <a:alpha val="53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descr="13"/>
          <p:cNvPicPr>
            <a:picLocks noChangeAspect="1"/>
          </p:cNvPicPr>
          <p:nvPr/>
        </p:nvPicPr>
        <p:blipFill>
          <a:blip r:embed="rId5">
            <a:lum bright="66000"/>
          </a:blip>
          <a:stretch>
            <a:fillRect/>
          </a:stretch>
        </p:blipFill>
        <p:spPr>
          <a:xfrm>
            <a:off x="7965440" y="3836035"/>
            <a:ext cx="3393440" cy="2563495"/>
          </a:xfrm>
          <a:prstGeom prst="rect">
            <a:avLst/>
          </a:prstGeom>
          <a:effectLst>
            <a:outerShdw blurRad="152400" dist="114300" dir="5400000" algn="t" rotWithShape="0">
              <a:prstClr val="black">
                <a:alpha val="40000"/>
              </a:prstClr>
            </a:outerShdw>
          </a:effec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500"/>
                                        <p:tgtEl>
                                          <p:spTgt spid="29"/>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rm"/>
          <p:cNvSpPr/>
          <p:nvPr/>
        </p:nvSpPr>
        <p:spPr>
          <a:xfrm>
            <a:off x="4062865" y="339004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FFC000"/>
          </a:solidFill>
          <a:ln w="12700">
            <a:miter lim="400000"/>
          </a:ln>
        </p:spPr>
        <p:txBody>
          <a:bodyPr lIns="19050" tIns="19050" rIns="19050" bIns="19050" anchor="ctr"/>
          <a:lstStyle/>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1" name="Form"/>
          <p:cNvSpPr/>
          <p:nvPr/>
        </p:nvSpPr>
        <p:spPr>
          <a:xfrm>
            <a:off x="4062865" y="478704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2C5F6E"/>
          </a:solidFill>
          <a:ln w="12700">
            <a:miter lim="400000"/>
          </a:ln>
        </p:spPr>
        <p:txBody>
          <a:bodyPr lIns="19050" tIns="19050" rIns="19050" bIns="19050" anchor="ctr"/>
          <a:lstStyle/>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2" name="Form"/>
          <p:cNvSpPr/>
          <p:nvPr/>
        </p:nvSpPr>
        <p:spPr>
          <a:xfrm>
            <a:off x="4062865" y="203114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2C5F6E"/>
          </a:solidFill>
          <a:ln w="12700">
            <a:miter lim="400000"/>
          </a:ln>
        </p:spPr>
        <p:txBody>
          <a:bodyPr lIns="19050" tIns="19050" rIns="19050" bIns="19050" anchor="ctr"/>
          <a:lstStyle/>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nvGrpSpPr>
          <p:cNvPr id="2" name="组合 1"/>
          <p:cNvGrpSpPr/>
          <p:nvPr/>
        </p:nvGrpSpPr>
        <p:grpSpPr>
          <a:xfrm>
            <a:off x="8769350" y="1609725"/>
            <a:ext cx="1962785" cy="3960495"/>
            <a:chOff x="13862" y="2828"/>
            <a:chExt cx="3091" cy="6237"/>
          </a:xfrm>
        </p:grpSpPr>
        <p:grpSp>
          <p:nvGrpSpPr>
            <p:cNvPr id="16" name="Gruppieren"/>
            <p:cNvGrpSpPr/>
            <p:nvPr/>
          </p:nvGrpSpPr>
          <p:grpSpPr>
            <a:xfrm>
              <a:off x="13862" y="2828"/>
              <a:ext cx="3091" cy="6237"/>
              <a:chOff x="8153" y="0"/>
              <a:chExt cx="3925748" cy="7920418"/>
            </a:xfrm>
          </p:grpSpPr>
          <p:grpSp>
            <p:nvGrpSpPr>
              <p:cNvPr id="18" name="Gruppieren"/>
              <p:cNvGrpSpPr/>
              <p:nvPr/>
            </p:nvGrpSpPr>
            <p:grpSpPr>
              <a:xfrm>
                <a:off x="8153" y="1026206"/>
                <a:ext cx="115314" cy="1905482"/>
                <a:chOff x="0" y="0"/>
                <a:chExt cx="115312" cy="1905481"/>
              </a:xfrm>
            </p:grpSpPr>
            <p:sp>
              <p:nvSpPr>
                <p:cNvPr id="19" name="Form"/>
                <p:cNvSpPr/>
                <p:nvPr/>
              </p:nvSpPr>
              <p:spPr>
                <a:xfrm>
                  <a:off x="0" y="0"/>
                  <a:ext cx="95912" cy="2948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0" name="Form"/>
                <p:cNvSpPr/>
                <p:nvPr/>
              </p:nvSpPr>
              <p:spPr>
                <a:xfrm>
                  <a:off x="0" y="654931"/>
                  <a:ext cx="115313" cy="55680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1" name="Form"/>
                <p:cNvSpPr/>
                <p:nvPr/>
              </p:nvSpPr>
              <p:spPr>
                <a:xfrm>
                  <a:off x="0" y="1363229"/>
                  <a:ext cx="95912" cy="54225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sp>
            <p:nvSpPr>
              <p:cNvPr id="22" name="Form"/>
              <p:cNvSpPr/>
              <p:nvPr/>
            </p:nvSpPr>
            <p:spPr>
              <a:xfrm>
                <a:off x="3852542" y="1794279"/>
                <a:ext cx="81360" cy="963142"/>
              </a:xfrm>
              <a:custGeom>
                <a:avLst/>
                <a:gdLst/>
                <a:ahLst/>
                <a:cxnLst>
                  <a:cxn ang="0">
                    <a:pos x="wd2" y="hd2"/>
                  </a:cxn>
                  <a:cxn ang="5400000">
                    <a:pos x="wd2" y="hd2"/>
                  </a:cxn>
                  <a:cxn ang="10800000">
                    <a:pos x="wd2" y="hd2"/>
                  </a:cxn>
                  <a:cxn ang="16200000">
                    <a:pos x="wd2" y="hd2"/>
                  </a:cxn>
                </a:cxnLst>
                <a:rect l="0" t="0" r="r" b="b"/>
                <a:pathLst>
                  <a:path w="21600" h="21600" extrusionOk="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nvGrpSpPr>
              <p:cNvPr id="23" name="Gruppieren"/>
              <p:cNvGrpSpPr/>
              <p:nvPr/>
            </p:nvGrpSpPr>
            <p:grpSpPr>
              <a:xfrm>
                <a:off x="35704" y="0"/>
                <a:ext cx="3868005" cy="7920419"/>
                <a:chOff x="0" y="0"/>
                <a:chExt cx="3868004" cy="7920418"/>
              </a:xfrm>
            </p:grpSpPr>
            <p:sp>
              <p:nvSpPr>
                <p:cNvPr id="24" name="Abgerundetes Rechteck"/>
                <p:cNvSpPr/>
                <p:nvPr/>
              </p:nvSpPr>
              <p:spPr>
                <a:xfrm>
                  <a:off x="0" y="0"/>
                  <a:ext cx="3868005" cy="7920419"/>
                </a:xfrm>
                <a:prstGeom prst="roundRect">
                  <a:avLst>
                    <a:gd name="adj" fmla="val 14497"/>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5" name="Abgerundetes Rechteck"/>
                <p:cNvSpPr/>
                <p:nvPr/>
              </p:nvSpPr>
              <p:spPr>
                <a:xfrm>
                  <a:off x="64694" y="28269"/>
                  <a:ext cx="3738616" cy="7863880"/>
                </a:xfrm>
                <a:prstGeom prst="roundRect">
                  <a:avLst>
                    <a:gd name="adj" fmla="val 14999"/>
                  </a:avLst>
                </a:prstGeom>
                <a:solidFill>
                  <a:srgbClr val="A6AAA8"/>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6" name="Abgerundetes Rechteck"/>
                <p:cNvSpPr/>
                <p:nvPr/>
              </p:nvSpPr>
              <p:spPr>
                <a:xfrm>
                  <a:off x="29834" y="63128"/>
                  <a:ext cx="3808336" cy="7794162"/>
                </a:xfrm>
                <a:prstGeom prst="roundRect">
                  <a:avLst>
                    <a:gd name="adj" fmla="val 14725"/>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7" name="Abgerundetes Rechteck"/>
                <p:cNvSpPr/>
                <p:nvPr/>
              </p:nvSpPr>
              <p:spPr>
                <a:xfrm>
                  <a:off x="70503" y="108674"/>
                  <a:ext cx="3726998" cy="7703072"/>
                </a:xfrm>
                <a:prstGeom prst="roundRect">
                  <a:avLst>
                    <a:gd name="adj" fmla="val 14386"/>
                  </a:avLst>
                </a:prstGeom>
                <a:solidFill>
                  <a:srgbClr val="A6AAA8"/>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28" name="Abgerundetes Rechteck"/>
                <p:cNvSpPr/>
                <p:nvPr/>
              </p:nvSpPr>
              <p:spPr>
                <a:xfrm>
                  <a:off x="125119" y="82529"/>
                  <a:ext cx="3617766" cy="7768325"/>
                </a:xfrm>
                <a:prstGeom prst="roundRect">
                  <a:avLst>
                    <a:gd name="adj" fmla="val 13411"/>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grpSp>
        <p:sp>
          <p:nvSpPr>
            <p:cNvPr id="29" name="Bildplatzhalter 1"/>
            <p:cNvSpPr txBox="1"/>
            <p:nvPr/>
          </p:nvSpPr>
          <p:spPr>
            <a:xfrm flipH="1">
              <a:off x="14021" y="2972"/>
              <a:ext cx="2793" cy="5960"/>
            </a:xfrm>
            <a:prstGeom prst="roundRect">
              <a:avLst>
                <a:gd name="adj" fmla="val 12018"/>
              </a:avLst>
            </a:prstGeom>
            <a:blipFill dpi="0" rotWithShape="1">
              <a:blip r:embed="rId3"/>
              <a:srcRect/>
              <a:stretch>
                <a:fillRect l="-20000" r="-225000" b="-9000"/>
              </a:stretch>
            </a:blipFill>
            <a:ln w="12700">
              <a:miter lim="400000"/>
            </a:ln>
          </p:spPr>
        </p:sp>
        <p:grpSp>
          <p:nvGrpSpPr>
            <p:cNvPr id="33" name="Gruppieren"/>
            <p:cNvGrpSpPr/>
            <p:nvPr/>
          </p:nvGrpSpPr>
          <p:grpSpPr>
            <a:xfrm>
              <a:off x="14592" y="2908"/>
              <a:ext cx="1630" cy="266"/>
              <a:chOff x="0" y="0"/>
              <a:chExt cx="2070693" cy="337225"/>
            </a:xfrm>
          </p:grpSpPr>
          <p:grpSp>
            <p:nvGrpSpPr>
              <p:cNvPr id="34" name="Gruppieren"/>
              <p:cNvGrpSpPr/>
              <p:nvPr/>
            </p:nvGrpSpPr>
            <p:grpSpPr>
              <a:xfrm>
                <a:off x="-1" y="0"/>
                <a:ext cx="2070695" cy="337226"/>
                <a:chOff x="0" y="0"/>
                <a:chExt cx="2070693" cy="337225"/>
              </a:xfrm>
            </p:grpSpPr>
            <p:grpSp>
              <p:nvGrpSpPr>
                <p:cNvPr id="35" name="Gruppieren"/>
                <p:cNvGrpSpPr/>
                <p:nvPr/>
              </p:nvGrpSpPr>
              <p:grpSpPr>
                <a:xfrm>
                  <a:off x="0" y="68879"/>
                  <a:ext cx="2070694" cy="268347"/>
                  <a:chOff x="0" y="0"/>
                  <a:chExt cx="2070693" cy="268346"/>
                </a:xfrm>
              </p:grpSpPr>
              <p:sp>
                <p:nvSpPr>
                  <p:cNvPr id="36" name="Form"/>
                  <p:cNvSpPr/>
                  <p:nvPr/>
                </p:nvSpPr>
                <p:spPr>
                  <a:xfrm>
                    <a:off x="0" y="0"/>
                    <a:ext cx="86914" cy="869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w="12700" cap="flat">
                    <a:noFill/>
                    <a:miter lim="400000"/>
                  </a:ln>
                  <a:effectLst/>
                </p:spPr>
                <p:txBody>
                  <a:bodyPr wrap="square" lIns="25400" tIns="25400" rIns="25400" bIns="25400" numCol="1" anchor="ctr">
                    <a:noAutofit/>
                  </a:bodyPr>
                  <a:lstStyle/>
                  <a:p>
                    <a:pPr algn="ctr" defTabSz="292100">
                      <a:defRPr sz="25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5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7" name="Form"/>
                  <p:cNvSpPr/>
                  <p:nvPr/>
                </p:nvSpPr>
                <p:spPr>
                  <a:xfrm>
                    <a:off x="80109" y="0"/>
                    <a:ext cx="1910476" cy="268347"/>
                  </a:xfrm>
                  <a:custGeom>
                    <a:avLst/>
                    <a:gdLst/>
                    <a:ahLst/>
                    <a:cxnLst>
                      <a:cxn ang="0">
                        <a:pos x="wd2" y="hd2"/>
                      </a:cxn>
                      <a:cxn ang="5400000">
                        <a:pos x="wd2" y="hd2"/>
                      </a:cxn>
                      <a:cxn ang="10800000">
                        <a:pos x="wd2" y="hd2"/>
                      </a:cxn>
                      <a:cxn ang="16200000">
                        <a:pos x="wd2" y="hd2"/>
                      </a:cxn>
                    </a:cxnLst>
                    <a:rect l="0" t="0" r="r" b="b"/>
                    <a:pathLst>
                      <a:path w="21600" h="21589" extrusionOk="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w="12700" cap="flat">
                    <a:noFill/>
                    <a:miter lim="400000"/>
                  </a:ln>
                  <a:effectLst/>
                </p:spPr>
                <p:txBody>
                  <a:bodyPr wrap="square" lIns="25400" tIns="25400" rIns="25400" bIns="25400" numCol="1" anchor="ctr">
                    <a:noAutofit/>
                  </a:bodyPr>
                  <a:lstStyle/>
                  <a:p>
                    <a:pPr algn="ctr" defTabSz="292100">
                      <a:defRPr sz="25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5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38" name="Form"/>
                  <p:cNvSpPr/>
                  <p:nvPr/>
                </p:nvSpPr>
                <p:spPr>
                  <a:xfrm flipH="1">
                    <a:off x="1983779" y="0"/>
                    <a:ext cx="86915" cy="869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w="12700" cap="flat">
                    <a:noFill/>
                    <a:miter lim="400000"/>
                  </a:ln>
                  <a:effectLst/>
                </p:spPr>
                <p:txBody>
                  <a:bodyPr wrap="square" lIns="25400" tIns="25400" rIns="25400" bIns="25400" numCol="1" anchor="ctr">
                    <a:noAutofit/>
                  </a:bodyPr>
                  <a:lstStyle/>
                  <a:p>
                    <a:pPr algn="ctr" defTabSz="292100">
                      <a:defRPr sz="25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5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sp>
              <p:nvSpPr>
                <p:cNvPr id="39" name="Rechteck"/>
                <p:cNvSpPr/>
                <p:nvPr/>
              </p:nvSpPr>
              <p:spPr>
                <a:xfrm>
                  <a:off x="3511" y="0"/>
                  <a:ext cx="2063672" cy="68880"/>
                </a:xfrm>
                <a:prstGeom prst="rect">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grpSp>
            <p:nvGrpSpPr>
              <p:cNvPr id="40" name="Gruppieren"/>
              <p:cNvGrpSpPr/>
              <p:nvPr/>
            </p:nvGrpSpPr>
            <p:grpSpPr>
              <a:xfrm>
                <a:off x="670487" y="119693"/>
                <a:ext cx="729719" cy="81533"/>
                <a:chOff x="559197" y="98823"/>
                <a:chExt cx="729718" cy="81531"/>
              </a:xfrm>
            </p:grpSpPr>
            <p:sp>
              <p:nvSpPr>
                <p:cNvPr id="41" name="Form"/>
                <p:cNvSpPr/>
                <p:nvPr/>
              </p:nvSpPr>
              <p:spPr>
                <a:xfrm>
                  <a:off x="559197" y="115129"/>
                  <a:ext cx="510868" cy="48920"/>
                </a:xfrm>
                <a:custGeom>
                  <a:avLst/>
                  <a:gdLst/>
                  <a:ahLst/>
                  <a:cxnLst>
                    <a:cxn ang="0">
                      <a:pos x="wd2" y="hd2"/>
                    </a:cxn>
                    <a:cxn ang="5400000">
                      <a:pos x="wd2" y="hd2"/>
                    </a:cxn>
                    <a:cxn ang="10800000">
                      <a:pos x="wd2" y="hd2"/>
                    </a:cxn>
                    <a:cxn ang="16200000">
                      <a:pos x="wd2" y="hd2"/>
                    </a:cxn>
                  </a:cxnLst>
                  <a:rect l="0" t="0" r="r" b="b"/>
                  <a:pathLst>
                    <a:path w="21600" h="21600" extrusionOk="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nvGrpSpPr>
                <p:cNvPr id="42" name="Gruppieren"/>
                <p:cNvGrpSpPr/>
                <p:nvPr/>
              </p:nvGrpSpPr>
              <p:grpSpPr>
                <a:xfrm>
                  <a:off x="1207384" y="98823"/>
                  <a:ext cx="81533" cy="81533"/>
                  <a:chOff x="0" y="0"/>
                  <a:chExt cx="81531" cy="81531"/>
                </a:xfrm>
              </p:grpSpPr>
              <p:sp>
                <p:nvSpPr>
                  <p:cNvPr id="43" name="Form"/>
                  <p:cNvSpPr/>
                  <p:nvPr/>
                </p:nvSpPr>
                <p:spPr>
                  <a:xfrm>
                    <a:off x="0" y="-1"/>
                    <a:ext cx="81532" cy="81533"/>
                  </a:xfrm>
                  <a:custGeom>
                    <a:avLst/>
                    <a:gdLst/>
                    <a:ahLst/>
                    <a:cxnLst>
                      <a:cxn ang="0">
                        <a:pos x="wd2" y="hd2"/>
                      </a:cxn>
                      <a:cxn ang="5400000">
                        <a:pos x="wd2" y="hd2"/>
                      </a:cxn>
                      <a:cxn ang="10800000">
                        <a:pos x="wd2" y="hd2"/>
                      </a:cxn>
                      <a:cxn ang="16200000">
                        <a:pos x="wd2" y="hd2"/>
                      </a:cxn>
                    </a:cxnLst>
                    <a:rect l="0" t="0" r="r" b="b"/>
                    <a:pathLst>
                      <a:path w="21318" h="21318" extrusionOk="0">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44" name="Form"/>
                  <p:cNvSpPr/>
                  <p:nvPr/>
                </p:nvSpPr>
                <p:spPr>
                  <a:xfrm>
                    <a:off x="12269" y="12070"/>
                    <a:ext cx="60095" cy="60255"/>
                  </a:xfrm>
                  <a:custGeom>
                    <a:avLst/>
                    <a:gdLst/>
                    <a:ahLst/>
                    <a:cxnLst>
                      <a:cxn ang="0">
                        <a:pos x="wd2" y="hd2"/>
                      </a:cxn>
                      <a:cxn ang="5400000">
                        <a:pos x="wd2" y="hd2"/>
                      </a:cxn>
                      <a:cxn ang="10800000">
                        <a:pos x="wd2" y="hd2"/>
                      </a:cxn>
                      <a:cxn ang="16200000">
                        <a:pos x="wd2" y="hd2"/>
                      </a:cxn>
                    </a:cxnLst>
                    <a:rect l="0" t="0" r="r" b="b"/>
                    <a:pathLst>
                      <a:path w="21282" h="21339" extrusionOk="0">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sp>
                <p:nvSpPr>
                  <p:cNvPr id="45" name="Form"/>
                  <p:cNvSpPr/>
                  <p:nvPr/>
                </p:nvSpPr>
                <p:spPr>
                  <a:xfrm>
                    <a:off x="24162" y="24123"/>
                    <a:ext cx="46808" cy="46223"/>
                  </a:xfrm>
                  <a:custGeom>
                    <a:avLst/>
                    <a:gdLst/>
                    <a:ahLst/>
                    <a:cxnLst>
                      <a:cxn ang="0">
                        <a:pos x="wd2" y="hd2"/>
                      </a:cxn>
                      <a:cxn ang="5400000">
                        <a:pos x="wd2" y="hd2"/>
                      </a:cxn>
                      <a:cxn ang="10800000">
                        <a:pos x="wd2" y="hd2"/>
                      </a:cxn>
                      <a:cxn ang="16200000">
                        <a:pos x="wd2" y="hd2"/>
                      </a:cxn>
                    </a:cxnLst>
                    <a:rect l="0" t="0" r="r" b="b"/>
                    <a:pathLst>
                      <a:path w="21600" h="21321" extrusionOk="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endParaRPr>
                  </a:p>
                </p:txBody>
              </p:sp>
            </p:grpSp>
          </p:grpSp>
        </p:grpSp>
      </p:grpSp>
      <p:sp>
        <p:nvSpPr>
          <p:cNvPr id="46" name="Rectangle 29"/>
          <p:cNvSpPr/>
          <p:nvPr/>
        </p:nvSpPr>
        <p:spPr>
          <a:xfrm>
            <a:off x="5037295" y="2071079"/>
            <a:ext cx="3089036" cy="574837"/>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47" name="Rectangle 30"/>
          <p:cNvSpPr/>
          <p:nvPr/>
        </p:nvSpPr>
        <p:spPr>
          <a:xfrm>
            <a:off x="5037295" y="1749836"/>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mn-ea"/>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mn-ea"/>
            </a:endParaRPr>
          </a:p>
        </p:txBody>
      </p:sp>
      <p:sp>
        <p:nvSpPr>
          <p:cNvPr id="48" name="Rectangle 29"/>
          <p:cNvSpPr/>
          <p:nvPr/>
        </p:nvSpPr>
        <p:spPr>
          <a:xfrm>
            <a:off x="5037295" y="3434840"/>
            <a:ext cx="3089036" cy="574837"/>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49" name="Rectangle 30"/>
          <p:cNvSpPr/>
          <p:nvPr/>
        </p:nvSpPr>
        <p:spPr>
          <a:xfrm>
            <a:off x="5037295" y="3113597"/>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mn-ea"/>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mn-ea"/>
            </a:endParaRPr>
          </a:p>
        </p:txBody>
      </p:sp>
      <p:sp>
        <p:nvSpPr>
          <p:cNvPr id="50" name="Rectangle 29"/>
          <p:cNvSpPr/>
          <p:nvPr/>
        </p:nvSpPr>
        <p:spPr>
          <a:xfrm>
            <a:off x="5037295" y="4816989"/>
            <a:ext cx="3089036" cy="574837"/>
          </a:xfrm>
          <a:prstGeom prst="rect">
            <a:avLst/>
          </a:prstGeom>
        </p:spPr>
        <p:txBody>
          <a:bodyPr wrap="square">
            <a:spAutoFit/>
          </a:bodyPr>
          <a:lstStyle/>
          <a:p>
            <a:pPr lvl="0" algn="l">
              <a:lnSpc>
                <a:spcPts val="2000"/>
              </a:lnSpc>
              <a:defRPr/>
            </a:pPr>
            <a:r>
              <a:rPr lang="zh-CN" altLang="en-US" sz="1100" dirty="0">
                <a:solidFill>
                  <a:schemeClr val="bg1">
                    <a:lumMod val="50000"/>
                  </a:schemeClr>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请在此处添加具体内容，文字尽量言简意赅，简单说明即可，不必过于繁琐</a:t>
            </a:r>
          </a:p>
        </p:txBody>
      </p:sp>
      <p:sp>
        <p:nvSpPr>
          <p:cNvPr id="51" name="Rectangle 30"/>
          <p:cNvSpPr/>
          <p:nvPr/>
        </p:nvSpPr>
        <p:spPr>
          <a:xfrm>
            <a:off x="5037295" y="4495746"/>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mn-ea"/>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latin typeface="字魂36号-正文宋楷" panose="02000000000000000000" charset="-122"/>
              <a:ea typeface="字魂36号-正文宋楷" panose="02000000000000000000" charset="-122"/>
              <a:cs typeface="字魂36号-正文宋楷" panose="02000000000000000000" charset="-122"/>
              <a:sym typeface="+mn-ea"/>
            </a:endParaRPr>
          </a:p>
        </p:txBody>
      </p:sp>
      <p:cxnSp>
        <p:nvCxnSpPr>
          <p:cNvPr id="52" name="Straight Connector 19"/>
          <p:cNvCxnSpPr/>
          <p:nvPr/>
        </p:nvCxnSpPr>
        <p:spPr>
          <a:xfrm>
            <a:off x="1026330" y="5080761"/>
            <a:ext cx="662954" cy="0"/>
          </a:xfrm>
          <a:prstGeom prst="line">
            <a:avLst/>
          </a:prstGeom>
          <a:ln w="28575">
            <a:solidFill>
              <a:srgbClr val="362C5E"/>
            </a:solidFill>
          </a:ln>
        </p:spPr>
        <p:style>
          <a:lnRef idx="1">
            <a:schemeClr val="accent1"/>
          </a:lnRef>
          <a:fillRef idx="0">
            <a:schemeClr val="accent1"/>
          </a:fillRef>
          <a:effectRef idx="0">
            <a:schemeClr val="accent1"/>
          </a:effectRef>
          <a:fontRef idx="minor">
            <a:schemeClr val="tx1"/>
          </a:fontRef>
        </p:style>
      </p:cxnSp>
      <p:sp>
        <p:nvSpPr>
          <p:cNvPr id="53" name="TextBox 7"/>
          <p:cNvSpPr txBox="1"/>
          <p:nvPr/>
        </p:nvSpPr>
        <p:spPr>
          <a:xfrm>
            <a:off x="901066" y="3779771"/>
            <a:ext cx="2339102" cy="954107"/>
          </a:xfrm>
          <a:prstGeom prst="rect">
            <a:avLst/>
          </a:prstGeom>
          <a:noFill/>
        </p:spPr>
        <p:txBody>
          <a:bodyPr wrap="none" rtlCol="0">
            <a:spAutoFit/>
          </a:bodyPr>
          <a:lstStyle/>
          <a:p>
            <a:pPr algn="l"/>
            <a:r>
              <a:rPr lang="zh-CN" altLang="en-US" sz="28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在这添加</a:t>
            </a:r>
            <a:endParaRPr lang="en-US" altLang="zh-CN" sz="28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endParaRPr>
          </a:p>
          <a:p>
            <a:pPr algn="l"/>
            <a:r>
              <a:rPr lang="zh-CN" altLang="en-US" sz="2800" dirty="0">
                <a:solidFill>
                  <a:schemeClr val="tx1">
                    <a:lumMod val="75000"/>
                    <a:lumOff val="25000"/>
                  </a:schemeClr>
                </a:solidFill>
                <a:latin typeface="字魂36号-正文宋楷" panose="02000000000000000000" charset="-122"/>
                <a:ea typeface="字魂36号-正文宋楷" panose="02000000000000000000" charset="-122"/>
                <a:cs typeface="字魂36号-正文宋楷" panose="02000000000000000000" charset="-122"/>
              </a:rPr>
              <a:t>页面标题内容</a:t>
            </a:r>
          </a:p>
        </p:txBody>
      </p:sp>
      <p:sp>
        <p:nvSpPr>
          <p:cNvPr id="54" name="Google Shape;86;p19"/>
          <p:cNvSpPr txBox="1"/>
          <p:nvPr/>
        </p:nvSpPr>
        <p:spPr>
          <a:xfrm>
            <a:off x="912496" y="3378883"/>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a:solidFill>
                  <a:srgbClr val="2C5F6E"/>
                </a:solidFill>
                <a:latin typeface="字魂36号-正文宋楷" panose="02000000000000000000" charset="-122"/>
                <a:ea typeface="字魂36号-正文宋楷" panose="02000000000000000000" charset="-122"/>
                <a:cs typeface="字魂36号-正文宋楷" panose="02000000000000000000" charset="-122"/>
                <a:sym typeface="字魂36号-正文宋楷" panose="02000000000000000000" charset="-122"/>
              </a:rPr>
              <a:t>YOUR TITLE HERE</a:t>
            </a:r>
          </a:p>
        </p:txBody>
      </p:sp>
      <p:sp>
        <p:nvSpPr>
          <p:cNvPr id="6" name="文本框 5"/>
          <p:cNvSpPr txBox="1"/>
          <p:nvPr/>
        </p:nvSpPr>
        <p:spPr>
          <a:xfrm>
            <a:off x="9176385" y="6257925"/>
            <a:ext cx="2520950" cy="229870"/>
          </a:xfrm>
          <a:prstGeom prst="rect">
            <a:avLst/>
          </a:prstGeom>
          <a:noFill/>
        </p:spPr>
        <p:txBody>
          <a:bodyPr wrap="square" rtlCol="0">
            <a:spAutoFit/>
          </a:bodyPr>
          <a:lstStyle/>
          <a:p>
            <a:pPr algn="dist"/>
            <a:r>
              <a:rPr lang="en-US" altLang="zh-CN" sz="900">
                <a:solidFill>
                  <a:srgbClr val="382855">
                    <a:alpha val="53000"/>
                  </a:srgbClr>
                </a:solidFill>
                <a:latin typeface="字魂36号-正文宋楷" panose="02000000000000000000" charset="-122"/>
                <a:ea typeface="字魂36号-正文宋楷" panose="02000000000000000000" charset="-122"/>
                <a:cs typeface="字魂36号-正文宋楷" panose="02000000000000000000" charset="-122"/>
              </a:rPr>
              <a:t>PRAT .03</a:t>
            </a:r>
          </a:p>
        </p:txBody>
      </p:sp>
      <p:grpSp>
        <p:nvGrpSpPr>
          <p:cNvPr id="3" name="组合 2"/>
          <p:cNvGrpSpPr/>
          <p:nvPr/>
        </p:nvGrpSpPr>
        <p:grpSpPr>
          <a:xfrm>
            <a:off x="581660" y="376555"/>
            <a:ext cx="3164840" cy="765175"/>
            <a:chOff x="916" y="593"/>
            <a:chExt cx="4984" cy="1205"/>
          </a:xfrm>
        </p:grpSpPr>
        <p:sp>
          <p:nvSpPr>
            <p:cNvPr id="7" name="1"/>
            <p:cNvSpPr txBox="1"/>
            <p:nvPr/>
          </p:nvSpPr>
          <p:spPr>
            <a:xfrm>
              <a:off x="916" y="593"/>
              <a:ext cx="4984" cy="822"/>
            </a:xfrm>
            <a:prstGeom prst="rect">
              <a:avLst/>
            </a:prstGeom>
            <a:noFill/>
            <a:effectLst/>
          </p:spPr>
          <p:txBody>
            <a:bodyPr wrap="square" rtlCol="0">
              <a:spAutoFit/>
            </a:bodyPr>
            <a:lstStyle/>
            <a:p>
              <a:pPr algn="dist"/>
              <a:r>
                <a:rPr lang="zh-CN" altLang="en-US" sz="2800" dirty="0">
                  <a:solidFill>
                    <a:schemeClr val="tx1">
                      <a:lumMod val="75000"/>
                      <a:lumOff val="25000"/>
                    </a:schemeClr>
                  </a:solidFill>
                  <a:effectLst/>
                  <a:latin typeface="字魂36号-正文宋楷" panose="02000000000000000000" charset="-122"/>
                  <a:ea typeface="字魂36号-正文宋楷" panose="02000000000000000000" charset="-122"/>
                  <a:cs typeface="字魂35号-经典雅黑" panose="02000000000000000000" charset="-122"/>
                  <a:sym typeface="+mn-ea"/>
                </a:rPr>
                <a:t>成功项目展示</a:t>
              </a:r>
            </a:p>
          </p:txBody>
        </p:sp>
        <p:sp>
          <p:nvSpPr>
            <p:cNvPr id="11" name="1"/>
            <p:cNvSpPr/>
            <p:nvPr/>
          </p:nvSpPr>
          <p:spPr>
            <a:xfrm>
              <a:off x="1375" y="1315"/>
              <a:ext cx="3976" cy="483"/>
            </a:xfrm>
            <a:prstGeom prst="rect">
              <a:avLst/>
            </a:prstGeom>
            <a:effectLst/>
          </p:spPr>
          <p:txBody>
            <a:bodyPr wrap="square">
              <a:spAutoFit/>
            </a:bodyPr>
            <a:lstStyle/>
            <a:p>
              <a:pPr algn="dist"/>
              <a:r>
                <a:rPr lang="en-US" sz="1400" b="1" spc="30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rPr>
                <a:t>ADD YOUR TEXT</a:t>
              </a:r>
              <a:endParaRPr lang="en-US" altLang="zh-CN" sz="1400" b="1" spc="300" dirty="0">
                <a:solidFill>
                  <a:schemeClr val="tx1">
                    <a:lumMod val="75000"/>
                    <a:lumOff val="25000"/>
                  </a:schemeClr>
                </a:solidFill>
                <a:latin typeface="字魂36号-正文宋楷" panose="02000000000000000000" charset="-122"/>
                <a:ea typeface="字魂36号-正文宋楷" panose="02000000000000000000" charset="-122"/>
                <a:cs typeface="字魂35号-经典雅黑" panose="02000000000000000000" charset="-122"/>
                <a:sym typeface="字魂35号-经典雅黑" panose="02000000000000000000" charset="-122"/>
              </a:endParaRPr>
            </a:p>
          </p:txBody>
        </p:sp>
      </p:grpSp>
      <p:grpSp>
        <p:nvGrpSpPr>
          <p:cNvPr id="10" name="组合 9"/>
          <p:cNvGrpSpPr/>
          <p:nvPr/>
        </p:nvGrpSpPr>
        <p:grpSpPr>
          <a:xfrm>
            <a:off x="0" y="2478405"/>
            <a:ext cx="12191365" cy="1739900"/>
            <a:chOff x="0" y="3903"/>
            <a:chExt cx="19199" cy="2740"/>
          </a:xfrm>
        </p:grpSpPr>
        <p:grpSp>
          <p:nvGrpSpPr>
            <p:cNvPr id="8" name="组合 7"/>
            <p:cNvGrpSpPr/>
            <p:nvPr/>
          </p:nvGrpSpPr>
          <p:grpSpPr>
            <a:xfrm>
              <a:off x="18937" y="3903"/>
              <a:ext cx="262" cy="2740"/>
              <a:chOff x="0" y="1124"/>
              <a:chExt cx="262" cy="2740"/>
            </a:xfrm>
          </p:grpSpPr>
          <p:sp>
            <p:nvSpPr>
              <p:cNvPr id="9" name="矩形 8"/>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12" name="矩形 11"/>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nvGrpSpPr>
            <p:cNvPr id="14" name="组合 13"/>
            <p:cNvGrpSpPr/>
            <p:nvPr/>
          </p:nvGrpSpPr>
          <p:grpSpPr>
            <a:xfrm>
              <a:off x="0" y="3903"/>
              <a:ext cx="262" cy="2740"/>
              <a:chOff x="0" y="1124"/>
              <a:chExt cx="262" cy="2740"/>
            </a:xfrm>
          </p:grpSpPr>
          <p:sp>
            <p:nvSpPr>
              <p:cNvPr id="55" name="矩形 54"/>
              <p:cNvSpPr/>
              <p:nvPr/>
            </p:nvSpPr>
            <p:spPr>
              <a:xfrm>
                <a:off x="0" y="2494"/>
                <a:ext cx="263" cy="13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sp>
            <p:nvSpPr>
              <p:cNvPr id="56" name="矩形 55"/>
              <p:cNvSpPr/>
              <p:nvPr/>
            </p:nvSpPr>
            <p:spPr>
              <a:xfrm rot="10800000">
                <a:off x="0" y="1124"/>
                <a:ext cx="263" cy="1370"/>
              </a:xfrm>
              <a:prstGeom prst="rect">
                <a:avLst/>
              </a:prstGeom>
              <a:solidFill>
                <a:srgbClr val="2C5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字魂36号-正文宋楷" panose="02000000000000000000" charset="-122"/>
                </a:endParaRP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1000" fill="hold"/>
                                        <p:tgtEl>
                                          <p:spTgt spid="52"/>
                                        </p:tgtEl>
                                        <p:attrNameLst>
                                          <p:attrName>ppt_w</p:attrName>
                                        </p:attrNameLst>
                                      </p:cBhvr>
                                      <p:tavLst>
                                        <p:tav tm="0">
                                          <p:val>
                                            <p:strVal val="#ppt_w*0.70"/>
                                          </p:val>
                                        </p:tav>
                                        <p:tav tm="100000">
                                          <p:val>
                                            <p:strVal val="#ppt_w"/>
                                          </p:val>
                                        </p:tav>
                                      </p:tavLst>
                                    </p:anim>
                                    <p:anim calcmode="lin" valueType="num">
                                      <p:cBhvr>
                                        <p:cTn id="8" dur="1000" fill="hold"/>
                                        <p:tgtEl>
                                          <p:spTgt spid="52"/>
                                        </p:tgtEl>
                                        <p:attrNameLst>
                                          <p:attrName>ppt_h</p:attrName>
                                        </p:attrNameLst>
                                      </p:cBhvr>
                                      <p:tavLst>
                                        <p:tav tm="0">
                                          <p:val>
                                            <p:strVal val="#ppt_h"/>
                                          </p:val>
                                        </p:tav>
                                        <p:tav tm="100000">
                                          <p:val>
                                            <p:strVal val="#ppt_h"/>
                                          </p:val>
                                        </p:tav>
                                      </p:tavLst>
                                    </p:anim>
                                    <p:animEffect transition="in" filter="fade">
                                      <p:cBhvr>
                                        <p:cTn id="9" dur="1000"/>
                                        <p:tgtEl>
                                          <p:spTgt spid="5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1000" fill="hold"/>
                                        <p:tgtEl>
                                          <p:spTgt spid="53"/>
                                        </p:tgtEl>
                                        <p:attrNameLst>
                                          <p:attrName>ppt_w</p:attrName>
                                        </p:attrNameLst>
                                      </p:cBhvr>
                                      <p:tavLst>
                                        <p:tav tm="0">
                                          <p:val>
                                            <p:strVal val="#ppt_w*0.70"/>
                                          </p:val>
                                        </p:tav>
                                        <p:tav tm="100000">
                                          <p:val>
                                            <p:strVal val="#ppt_w"/>
                                          </p:val>
                                        </p:tav>
                                      </p:tavLst>
                                    </p:anim>
                                    <p:anim calcmode="lin" valueType="num">
                                      <p:cBhvr>
                                        <p:cTn id="13" dur="1000" fill="hold"/>
                                        <p:tgtEl>
                                          <p:spTgt spid="53"/>
                                        </p:tgtEl>
                                        <p:attrNameLst>
                                          <p:attrName>ppt_h</p:attrName>
                                        </p:attrNameLst>
                                      </p:cBhvr>
                                      <p:tavLst>
                                        <p:tav tm="0">
                                          <p:val>
                                            <p:strVal val="#ppt_h"/>
                                          </p:val>
                                        </p:tav>
                                        <p:tav tm="100000">
                                          <p:val>
                                            <p:strVal val="#ppt_h"/>
                                          </p:val>
                                        </p:tav>
                                      </p:tavLst>
                                    </p:anim>
                                    <p:animEffect transition="in" filter="fade">
                                      <p:cBhvr>
                                        <p:cTn id="14" dur="1000"/>
                                        <p:tgtEl>
                                          <p:spTgt spid="5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1000" fill="hold"/>
                                        <p:tgtEl>
                                          <p:spTgt spid="54"/>
                                        </p:tgtEl>
                                        <p:attrNameLst>
                                          <p:attrName>ppt_w</p:attrName>
                                        </p:attrNameLst>
                                      </p:cBhvr>
                                      <p:tavLst>
                                        <p:tav tm="0">
                                          <p:val>
                                            <p:strVal val="#ppt_w*0.70"/>
                                          </p:val>
                                        </p:tav>
                                        <p:tav tm="100000">
                                          <p:val>
                                            <p:strVal val="#ppt_w"/>
                                          </p:val>
                                        </p:tav>
                                      </p:tavLst>
                                    </p:anim>
                                    <p:anim calcmode="lin" valueType="num">
                                      <p:cBhvr>
                                        <p:cTn id="18" dur="1000" fill="hold"/>
                                        <p:tgtEl>
                                          <p:spTgt spid="54"/>
                                        </p:tgtEl>
                                        <p:attrNameLst>
                                          <p:attrName>ppt_h</p:attrName>
                                        </p:attrNameLst>
                                      </p:cBhvr>
                                      <p:tavLst>
                                        <p:tav tm="0">
                                          <p:val>
                                            <p:strVal val="#ppt_h"/>
                                          </p:val>
                                        </p:tav>
                                        <p:tav tm="100000">
                                          <p:val>
                                            <p:strVal val="#ppt_h"/>
                                          </p:val>
                                        </p:tav>
                                      </p:tavLst>
                                    </p:anim>
                                    <p:animEffect transition="in" filter="fade">
                                      <p:cBhvr>
                                        <p:cTn id="19" dur="1000"/>
                                        <p:tgtEl>
                                          <p:spTgt spid="54"/>
                                        </p:tgtEl>
                                      </p:cBhvr>
                                    </p:animEffect>
                                  </p:childTnLst>
                                </p:cTn>
                              </p:par>
                            </p:childTnLst>
                          </p:cTn>
                        </p:par>
                        <p:par>
                          <p:cTn id="20" fill="hold">
                            <p:stCondLst>
                              <p:cond delay="1000"/>
                            </p:stCondLst>
                            <p:childTnLst>
                              <p:par>
                                <p:cTn id="21" presetID="55"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strVal val="#ppt_w*0.70"/>
                                          </p:val>
                                        </p:tav>
                                        <p:tav tm="100000">
                                          <p:val>
                                            <p:strVal val="#ppt_w"/>
                                          </p:val>
                                        </p:tav>
                                      </p:tavLst>
                                    </p:anim>
                                    <p:anim calcmode="lin" valueType="num">
                                      <p:cBhvr>
                                        <p:cTn id="24" dur="1000" fill="hold"/>
                                        <p:tgtEl>
                                          <p:spTgt spid="30"/>
                                        </p:tgtEl>
                                        <p:attrNameLst>
                                          <p:attrName>ppt_h</p:attrName>
                                        </p:attrNameLst>
                                      </p:cBhvr>
                                      <p:tavLst>
                                        <p:tav tm="0">
                                          <p:val>
                                            <p:strVal val="#ppt_h"/>
                                          </p:val>
                                        </p:tav>
                                        <p:tav tm="100000">
                                          <p:val>
                                            <p:strVal val="#ppt_h"/>
                                          </p:val>
                                        </p:tav>
                                      </p:tavLst>
                                    </p:anim>
                                    <p:animEffect transition="in" filter="fade">
                                      <p:cBhvr>
                                        <p:cTn id="25" dur="1000"/>
                                        <p:tgtEl>
                                          <p:spTgt spid="30"/>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00" fill="hold"/>
                                        <p:tgtEl>
                                          <p:spTgt spid="31"/>
                                        </p:tgtEl>
                                        <p:attrNameLst>
                                          <p:attrName>ppt_w</p:attrName>
                                        </p:attrNameLst>
                                      </p:cBhvr>
                                      <p:tavLst>
                                        <p:tav tm="0">
                                          <p:val>
                                            <p:strVal val="#ppt_w*0.70"/>
                                          </p:val>
                                        </p:tav>
                                        <p:tav tm="100000">
                                          <p:val>
                                            <p:strVal val="#ppt_w"/>
                                          </p:val>
                                        </p:tav>
                                      </p:tavLst>
                                    </p:anim>
                                    <p:anim calcmode="lin" valueType="num">
                                      <p:cBhvr>
                                        <p:cTn id="29" dur="1000" fill="hold"/>
                                        <p:tgtEl>
                                          <p:spTgt spid="31"/>
                                        </p:tgtEl>
                                        <p:attrNameLst>
                                          <p:attrName>ppt_h</p:attrName>
                                        </p:attrNameLst>
                                      </p:cBhvr>
                                      <p:tavLst>
                                        <p:tav tm="0">
                                          <p:val>
                                            <p:strVal val="#ppt_h"/>
                                          </p:val>
                                        </p:tav>
                                        <p:tav tm="100000">
                                          <p:val>
                                            <p:strVal val="#ppt_h"/>
                                          </p:val>
                                        </p:tav>
                                      </p:tavLst>
                                    </p:anim>
                                    <p:animEffect transition="in" filter="fade">
                                      <p:cBhvr>
                                        <p:cTn id="30" dur="1000"/>
                                        <p:tgtEl>
                                          <p:spTgt spid="31"/>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1000" fill="hold"/>
                                        <p:tgtEl>
                                          <p:spTgt spid="32"/>
                                        </p:tgtEl>
                                        <p:attrNameLst>
                                          <p:attrName>ppt_w</p:attrName>
                                        </p:attrNameLst>
                                      </p:cBhvr>
                                      <p:tavLst>
                                        <p:tav tm="0">
                                          <p:val>
                                            <p:strVal val="#ppt_w*0.70"/>
                                          </p:val>
                                        </p:tav>
                                        <p:tav tm="100000">
                                          <p:val>
                                            <p:strVal val="#ppt_w"/>
                                          </p:val>
                                        </p:tav>
                                      </p:tavLst>
                                    </p:anim>
                                    <p:anim calcmode="lin" valueType="num">
                                      <p:cBhvr>
                                        <p:cTn id="34" dur="1000" fill="hold"/>
                                        <p:tgtEl>
                                          <p:spTgt spid="32"/>
                                        </p:tgtEl>
                                        <p:attrNameLst>
                                          <p:attrName>ppt_h</p:attrName>
                                        </p:attrNameLst>
                                      </p:cBhvr>
                                      <p:tavLst>
                                        <p:tav tm="0">
                                          <p:val>
                                            <p:strVal val="#ppt_h"/>
                                          </p:val>
                                        </p:tav>
                                        <p:tav tm="100000">
                                          <p:val>
                                            <p:strVal val="#ppt_h"/>
                                          </p:val>
                                        </p:tav>
                                      </p:tavLst>
                                    </p:anim>
                                    <p:animEffect transition="in" filter="fade">
                                      <p:cBhvr>
                                        <p:cTn id="35" dur="1000"/>
                                        <p:tgtEl>
                                          <p:spTgt spid="32"/>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p:cTn id="38" dur="1000" fill="hold"/>
                                        <p:tgtEl>
                                          <p:spTgt spid="46"/>
                                        </p:tgtEl>
                                        <p:attrNameLst>
                                          <p:attrName>ppt_w</p:attrName>
                                        </p:attrNameLst>
                                      </p:cBhvr>
                                      <p:tavLst>
                                        <p:tav tm="0">
                                          <p:val>
                                            <p:strVal val="#ppt_w*0.70"/>
                                          </p:val>
                                        </p:tav>
                                        <p:tav tm="100000">
                                          <p:val>
                                            <p:strVal val="#ppt_w"/>
                                          </p:val>
                                        </p:tav>
                                      </p:tavLst>
                                    </p:anim>
                                    <p:anim calcmode="lin" valueType="num">
                                      <p:cBhvr>
                                        <p:cTn id="39" dur="1000" fill="hold"/>
                                        <p:tgtEl>
                                          <p:spTgt spid="46"/>
                                        </p:tgtEl>
                                        <p:attrNameLst>
                                          <p:attrName>ppt_h</p:attrName>
                                        </p:attrNameLst>
                                      </p:cBhvr>
                                      <p:tavLst>
                                        <p:tav tm="0">
                                          <p:val>
                                            <p:strVal val="#ppt_h"/>
                                          </p:val>
                                        </p:tav>
                                        <p:tav tm="100000">
                                          <p:val>
                                            <p:strVal val="#ppt_h"/>
                                          </p:val>
                                        </p:tav>
                                      </p:tavLst>
                                    </p:anim>
                                    <p:animEffect transition="in" filter="fade">
                                      <p:cBhvr>
                                        <p:cTn id="40" dur="1000"/>
                                        <p:tgtEl>
                                          <p:spTgt spid="46"/>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1000" fill="hold"/>
                                        <p:tgtEl>
                                          <p:spTgt spid="47"/>
                                        </p:tgtEl>
                                        <p:attrNameLst>
                                          <p:attrName>ppt_w</p:attrName>
                                        </p:attrNameLst>
                                      </p:cBhvr>
                                      <p:tavLst>
                                        <p:tav tm="0">
                                          <p:val>
                                            <p:strVal val="#ppt_w*0.70"/>
                                          </p:val>
                                        </p:tav>
                                        <p:tav tm="100000">
                                          <p:val>
                                            <p:strVal val="#ppt_w"/>
                                          </p:val>
                                        </p:tav>
                                      </p:tavLst>
                                    </p:anim>
                                    <p:anim calcmode="lin" valueType="num">
                                      <p:cBhvr>
                                        <p:cTn id="44" dur="1000" fill="hold"/>
                                        <p:tgtEl>
                                          <p:spTgt spid="47"/>
                                        </p:tgtEl>
                                        <p:attrNameLst>
                                          <p:attrName>ppt_h</p:attrName>
                                        </p:attrNameLst>
                                      </p:cBhvr>
                                      <p:tavLst>
                                        <p:tav tm="0">
                                          <p:val>
                                            <p:strVal val="#ppt_h"/>
                                          </p:val>
                                        </p:tav>
                                        <p:tav tm="100000">
                                          <p:val>
                                            <p:strVal val="#ppt_h"/>
                                          </p:val>
                                        </p:tav>
                                      </p:tavLst>
                                    </p:anim>
                                    <p:animEffect transition="in" filter="fade">
                                      <p:cBhvr>
                                        <p:cTn id="45" dur="1000"/>
                                        <p:tgtEl>
                                          <p:spTgt spid="47"/>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p:cTn id="48" dur="1000" fill="hold"/>
                                        <p:tgtEl>
                                          <p:spTgt spid="48"/>
                                        </p:tgtEl>
                                        <p:attrNameLst>
                                          <p:attrName>ppt_w</p:attrName>
                                        </p:attrNameLst>
                                      </p:cBhvr>
                                      <p:tavLst>
                                        <p:tav tm="0">
                                          <p:val>
                                            <p:strVal val="#ppt_w*0.70"/>
                                          </p:val>
                                        </p:tav>
                                        <p:tav tm="100000">
                                          <p:val>
                                            <p:strVal val="#ppt_w"/>
                                          </p:val>
                                        </p:tav>
                                      </p:tavLst>
                                    </p:anim>
                                    <p:anim calcmode="lin" valueType="num">
                                      <p:cBhvr>
                                        <p:cTn id="49" dur="1000" fill="hold"/>
                                        <p:tgtEl>
                                          <p:spTgt spid="48"/>
                                        </p:tgtEl>
                                        <p:attrNameLst>
                                          <p:attrName>ppt_h</p:attrName>
                                        </p:attrNameLst>
                                      </p:cBhvr>
                                      <p:tavLst>
                                        <p:tav tm="0">
                                          <p:val>
                                            <p:strVal val="#ppt_h"/>
                                          </p:val>
                                        </p:tav>
                                        <p:tav tm="100000">
                                          <p:val>
                                            <p:strVal val="#ppt_h"/>
                                          </p:val>
                                        </p:tav>
                                      </p:tavLst>
                                    </p:anim>
                                    <p:animEffect transition="in" filter="fade">
                                      <p:cBhvr>
                                        <p:cTn id="50" dur="1000"/>
                                        <p:tgtEl>
                                          <p:spTgt spid="48"/>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p:cTn id="53" dur="1000" fill="hold"/>
                                        <p:tgtEl>
                                          <p:spTgt spid="49"/>
                                        </p:tgtEl>
                                        <p:attrNameLst>
                                          <p:attrName>ppt_w</p:attrName>
                                        </p:attrNameLst>
                                      </p:cBhvr>
                                      <p:tavLst>
                                        <p:tav tm="0">
                                          <p:val>
                                            <p:strVal val="#ppt_w*0.70"/>
                                          </p:val>
                                        </p:tav>
                                        <p:tav tm="100000">
                                          <p:val>
                                            <p:strVal val="#ppt_w"/>
                                          </p:val>
                                        </p:tav>
                                      </p:tavLst>
                                    </p:anim>
                                    <p:anim calcmode="lin" valueType="num">
                                      <p:cBhvr>
                                        <p:cTn id="54" dur="1000" fill="hold"/>
                                        <p:tgtEl>
                                          <p:spTgt spid="49"/>
                                        </p:tgtEl>
                                        <p:attrNameLst>
                                          <p:attrName>ppt_h</p:attrName>
                                        </p:attrNameLst>
                                      </p:cBhvr>
                                      <p:tavLst>
                                        <p:tav tm="0">
                                          <p:val>
                                            <p:strVal val="#ppt_h"/>
                                          </p:val>
                                        </p:tav>
                                        <p:tav tm="100000">
                                          <p:val>
                                            <p:strVal val="#ppt_h"/>
                                          </p:val>
                                        </p:tav>
                                      </p:tavLst>
                                    </p:anim>
                                    <p:animEffect transition="in" filter="fade">
                                      <p:cBhvr>
                                        <p:cTn id="55" dur="1000"/>
                                        <p:tgtEl>
                                          <p:spTgt spid="49"/>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1000" fill="hold"/>
                                        <p:tgtEl>
                                          <p:spTgt spid="50"/>
                                        </p:tgtEl>
                                        <p:attrNameLst>
                                          <p:attrName>ppt_w</p:attrName>
                                        </p:attrNameLst>
                                      </p:cBhvr>
                                      <p:tavLst>
                                        <p:tav tm="0">
                                          <p:val>
                                            <p:strVal val="#ppt_w*0.70"/>
                                          </p:val>
                                        </p:tav>
                                        <p:tav tm="100000">
                                          <p:val>
                                            <p:strVal val="#ppt_w"/>
                                          </p:val>
                                        </p:tav>
                                      </p:tavLst>
                                    </p:anim>
                                    <p:anim calcmode="lin" valueType="num">
                                      <p:cBhvr>
                                        <p:cTn id="59" dur="1000" fill="hold"/>
                                        <p:tgtEl>
                                          <p:spTgt spid="50"/>
                                        </p:tgtEl>
                                        <p:attrNameLst>
                                          <p:attrName>ppt_h</p:attrName>
                                        </p:attrNameLst>
                                      </p:cBhvr>
                                      <p:tavLst>
                                        <p:tav tm="0">
                                          <p:val>
                                            <p:strVal val="#ppt_h"/>
                                          </p:val>
                                        </p:tav>
                                        <p:tav tm="100000">
                                          <p:val>
                                            <p:strVal val="#ppt_h"/>
                                          </p:val>
                                        </p:tav>
                                      </p:tavLst>
                                    </p:anim>
                                    <p:animEffect transition="in" filter="fade">
                                      <p:cBhvr>
                                        <p:cTn id="60" dur="1000"/>
                                        <p:tgtEl>
                                          <p:spTgt spid="50"/>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p:cTn id="63" dur="1000" fill="hold"/>
                                        <p:tgtEl>
                                          <p:spTgt spid="51"/>
                                        </p:tgtEl>
                                        <p:attrNameLst>
                                          <p:attrName>ppt_w</p:attrName>
                                        </p:attrNameLst>
                                      </p:cBhvr>
                                      <p:tavLst>
                                        <p:tav tm="0">
                                          <p:val>
                                            <p:strVal val="#ppt_w*0.70"/>
                                          </p:val>
                                        </p:tav>
                                        <p:tav tm="100000">
                                          <p:val>
                                            <p:strVal val="#ppt_w"/>
                                          </p:val>
                                        </p:tav>
                                      </p:tavLst>
                                    </p:anim>
                                    <p:anim calcmode="lin" valueType="num">
                                      <p:cBhvr>
                                        <p:cTn id="64" dur="1000" fill="hold"/>
                                        <p:tgtEl>
                                          <p:spTgt spid="51"/>
                                        </p:tgtEl>
                                        <p:attrNameLst>
                                          <p:attrName>ppt_h</p:attrName>
                                        </p:attrNameLst>
                                      </p:cBhvr>
                                      <p:tavLst>
                                        <p:tav tm="0">
                                          <p:val>
                                            <p:strVal val="#ppt_h"/>
                                          </p:val>
                                        </p:tav>
                                        <p:tav tm="100000">
                                          <p:val>
                                            <p:strVal val="#ppt_h"/>
                                          </p:val>
                                        </p:tav>
                                      </p:tavLst>
                                    </p:anim>
                                    <p:animEffect transition="in" filter="fade">
                                      <p:cBhvr>
                                        <p:cTn id="65" dur="1000"/>
                                        <p:tgtEl>
                                          <p:spTgt spid="51"/>
                                        </p:tgtEl>
                                      </p:cBhvr>
                                    </p:animEffect>
                                  </p:childTnLst>
                                </p:cTn>
                              </p:par>
                            </p:childTnLst>
                          </p:cTn>
                        </p:par>
                        <p:par>
                          <p:cTn id="66" fill="hold">
                            <p:stCondLst>
                              <p:cond delay="2000"/>
                            </p:stCondLst>
                            <p:childTnLst>
                              <p:par>
                                <p:cTn id="67" presetID="47" presetClass="entr" presetSubtype="0"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1000"/>
                                        <p:tgtEl>
                                          <p:spTgt spid="2"/>
                                        </p:tgtEl>
                                      </p:cBhvr>
                                    </p:animEffect>
                                    <p:anim calcmode="lin" valueType="num">
                                      <p:cBhvr>
                                        <p:cTn id="70" dur="1000" fill="hold"/>
                                        <p:tgtEl>
                                          <p:spTgt spid="2"/>
                                        </p:tgtEl>
                                        <p:attrNameLst>
                                          <p:attrName>ppt_x</p:attrName>
                                        </p:attrNameLst>
                                      </p:cBhvr>
                                      <p:tavLst>
                                        <p:tav tm="0">
                                          <p:val>
                                            <p:strVal val="#ppt_x"/>
                                          </p:val>
                                        </p:tav>
                                        <p:tav tm="100000">
                                          <p:val>
                                            <p:strVal val="#ppt_x"/>
                                          </p:val>
                                        </p:tav>
                                      </p:tavLst>
                                    </p:anim>
                                    <p:anim calcmode="lin" valueType="num">
                                      <p:cBhvr>
                                        <p:cTn id="7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46" grpId="0"/>
      <p:bldP spid="47" grpId="0"/>
      <p:bldP spid="48" grpId="0"/>
      <p:bldP spid="49" grpId="0"/>
      <p:bldP spid="50" grpId="0"/>
      <p:bldP spid="51" grpId="0"/>
      <p:bldP spid="53" grpId="0"/>
      <p:bldP spid="5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字魂36号-正文宋楷"/>
        <a:ea typeface="字魂36号-正文宋楷"/>
        <a:cs typeface=""/>
      </a:majorFont>
      <a:minorFont>
        <a:latin typeface="字魂36号-正文宋楷"/>
        <a:ea typeface="字魂36号-正文宋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思源黑体 CN Bold"/>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36号-正文宋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36号-正文宋楷"/>
        <a:ea typeface=""/>
        <a:cs typeface=""/>
        <a:font script="Jpan" typeface="ＭＳ Ｐゴシック"/>
        <a:font script="Hang" typeface="맑은 고딕"/>
        <a:font script="Hans" typeface="字魂36号-正文宋楷"/>
        <a:font script="Hant" typeface="新細明體"/>
        <a:font script="Arab" typeface="字魂36号-正文宋楷"/>
        <a:font script="Hebr" typeface="字魂36号-正文宋楷"/>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36号-正文宋楷"/>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36号-正文宋楷"/>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36号-正文宋楷"/>
        <a:ea typeface=""/>
        <a:cs typeface=""/>
        <a:font script="Jpan" typeface="ＭＳ Ｐゴシック"/>
        <a:font script="Hang" typeface="맑은 고딕"/>
        <a:font script="Hans" typeface="字魂36号-正文宋楷"/>
        <a:font script="Hant" typeface="新細明體"/>
        <a:font script="Arab" typeface="字魂36号-正文宋楷"/>
        <a:font script="Hebr" typeface="字魂36号-正文宋楷"/>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36号-正文宋楷"/>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1757</Words>
  <Application>Microsoft Office PowerPoint</Application>
  <PresentationFormat>宽屏</PresentationFormat>
  <Paragraphs>209</Paragraphs>
  <Slides>23</Slides>
  <Notes>5</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23</vt:i4>
      </vt:variant>
    </vt:vector>
  </HeadingPairs>
  <TitlesOfParts>
    <vt:vector size="32" baseType="lpstr">
      <vt:lpstr>思源黑体 CN Bold</vt:lpstr>
      <vt:lpstr>思源黑体 CN Normal</vt:lpstr>
      <vt:lpstr>字魂36号-正文宋楷</vt:lpstr>
      <vt:lpstr>字魂4号-苍劲行楷体</vt:lpstr>
      <vt:lpstr>Arial</vt:lpstr>
      <vt:lpstr>Calibri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1122</cp:lastModifiedBy>
  <cp:revision>161</cp:revision>
  <dcterms:created xsi:type="dcterms:W3CDTF">2019-06-19T02:08:00Z</dcterms:created>
  <dcterms:modified xsi:type="dcterms:W3CDTF">2022-08-26T09:17:20Z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